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7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764" r:id="rId13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B996"/>
    <a:srgbClr val="D9D9D9"/>
    <a:srgbClr val="FFCC99"/>
    <a:srgbClr val="4BACC6"/>
    <a:srgbClr val="CCECFF"/>
    <a:srgbClr val="F79646"/>
    <a:srgbClr val="9BBB59"/>
    <a:srgbClr val="F5B90F"/>
    <a:srgbClr val="FFFFFF"/>
    <a:srgbClr val="D99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1" autoAdjust="0"/>
    <p:restoredTop sz="93552" autoAdjust="0"/>
  </p:normalViewPr>
  <p:slideViewPr>
    <p:cSldViewPr>
      <p:cViewPr varScale="1">
        <p:scale>
          <a:sx n="126" d="100"/>
          <a:sy n="126" d="100"/>
        </p:scale>
        <p:origin x="1554" y="90"/>
      </p:cViewPr>
      <p:guideLst>
        <p:guide orient="horz" pos="166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2026/9/5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2026/9/5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960A7-4B49-0227-2EFC-B44E02FF6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2B97BD-5A58-588C-EE2D-A55379671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F78C6-20F3-480E-A12F-8ECA19F665C5}" type="datetimeFigureOut">
              <a:rPr lang="zh-CN" altLang="en-US" smtClean="0"/>
              <a:t>2026/9/5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A09D1-1F50-E176-66D9-F88648BDA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01C31A-6A99-0E9D-E91D-A04CC6931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44376-278E-4B1D-AAD1-8134B8BE14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5107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hyperlink" Target="http://yourfreetemplate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8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  <p:sldLayoutId id="2147483659" r:id="rId6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405EC-D935-FEA9-790E-D6E8DBA9A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E38E6-A5E4-5506-FAB3-E515EB80C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Top 10 Largest Cities in US Maryland State  </a:t>
            </a:r>
          </a:p>
        </p:txBody>
      </p:sp>
      <p:sp>
        <p:nvSpPr>
          <p:cNvPr id="4" name="Freeform 52">
            <a:extLst>
              <a:ext uri="{FF2B5EF4-FFF2-40B4-BE49-F238E27FC236}">
                <a16:creationId xmlns:a16="http://schemas.microsoft.com/office/drawing/2014/main" id="{BA04C007-75BB-E694-BFEE-57E44590953B}"/>
              </a:ext>
            </a:extLst>
          </p:cNvPr>
          <p:cNvSpPr>
            <a:spLocks noEditPoints="1"/>
          </p:cNvSpPr>
          <p:nvPr/>
        </p:nvSpPr>
        <p:spPr bwMode="auto">
          <a:xfrm>
            <a:off x="1201569" y="1275606"/>
            <a:ext cx="6740861" cy="3542898"/>
          </a:xfrm>
          <a:custGeom>
            <a:avLst/>
            <a:gdLst>
              <a:gd name="T0" fmla="*/ 2712 w 3459"/>
              <a:gd name="T1" fmla="*/ 1755 h 1818"/>
              <a:gd name="T2" fmla="*/ 2701 w 3459"/>
              <a:gd name="T3" fmla="*/ 1710 h 1818"/>
              <a:gd name="T4" fmla="*/ 2881 w 3459"/>
              <a:gd name="T5" fmla="*/ 1654 h 1818"/>
              <a:gd name="T6" fmla="*/ 3228 w 3459"/>
              <a:gd name="T7" fmla="*/ 1682 h 1818"/>
              <a:gd name="T8" fmla="*/ 2607 w 3459"/>
              <a:gd name="T9" fmla="*/ 1498 h 1818"/>
              <a:gd name="T10" fmla="*/ 1794 w 3459"/>
              <a:gd name="T11" fmla="*/ 1157 h 1818"/>
              <a:gd name="T12" fmla="*/ 3401 w 3459"/>
              <a:gd name="T13" fmla="*/ 1451 h 1818"/>
              <a:gd name="T14" fmla="*/ 3447 w 3459"/>
              <a:gd name="T15" fmla="*/ 1316 h 1818"/>
              <a:gd name="T16" fmla="*/ 2522 w 3459"/>
              <a:gd name="T17" fmla="*/ 772 h 1818"/>
              <a:gd name="T18" fmla="*/ 2455 w 3459"/>
              <a:gd name="T19" fmla="*/ 777 h 1818"/>
              <a:gd name="T20" fmla="*/ 2503 w 3459"/>
              <a:gd name="T21" fmla="*/ 590 h 1818"/>
              <a:gd name="T22" fmla="*/ 2271 w 3459"/>
              <a:gd name="T23" fmla="*/ 483 h 1818"/>
              <a:gd name="T24" fmla="*/ 2367 w 3459"/>
              <a:gd name="T25" fmla="*/ 605 h 1818"/>
              <a:gd name="T26" fmla="*/ 2389 w 3459"/>
              <a:gd name="T27" fmla="*/ 740 h 1818"/>
              <a:gd name="T28" fmla="*/ 2302 w 3459"/>
              <a:gd name="T29" fmla="*/ 722 h 1818"/>
              <a:gd name="T30" fmla="*/ 2251 w 3459"/>
              <a:gd name="T31" fmla="*/ 766 h 1818"/>
              <a:gd name="T32" fmla="*/ 2319 w 3459"/>
              <a:gd name="T33" fmla="*/ 886 h 1818"/>
              <a:gd name="T34" fmla="*/ 2382 w 3459"/>
              <a:gd name="T35" fmla="*/ 1388 h 1818"/>
              <a:gd name="T36" fmla="*/ 2269 w 3459"/>
              <a:gd name="T37" fmla="*/ 1307 h 1818"/>
              <a:gd name="T38" fmla="*/ 2280 w 3459"/>
              <a:gd name="T39" fmla="*/ 1356 h 1818"/>
              <a:gd name="T40" fmla="*/ 2443 w 3459"/>
              <a:gd name="T41" fmla="*/ 1620 h 1818"/>
              <a:gd name="T42" fmla="*/ 2360 w 3459"/>
              <a:gd name="T43" fmla="*/ 1565 h 1818"/>
              <a:gd name="T44" fmla="*/ 2212 w 3459"/>
              <a:gd name="T45" fmla="*/ 1448 h 1818"/>
              <a:gd name="T46" fmla="*/ 2073 w 3459"/>
              <a:gd name="T47" fmla="*/ 1415 h 1818"/>
              <a:gd name="T48" fmla="*/ 1951 w 3459"/>
              <a:gd name="T49" fmla="*/ 1369 h 1818"/>
              <a:gd name="T50" fmla="*/ 1806 w 3459"/>
              <a:gd name="T51" fmla="*/ 1165 h 1818"/>
              <a:gd name="T52" fmla="*/ 1753 w 3459"/>
              <a:gd name="T53" fmla="*/ 753 h 1818"/>
              <a:gd name="T54" fmla="*/ 1289 w 3459"/>
              <a:gd name="T55" fmla="*/ 123 h 1818"/>
              <a:gd name="T56" fmla="*/ 580 w 3459"/>
              <a:gd name="T57" fmla="*/ 143 h 1818"/>
              <a:gd name="T58" fmla="*/ 13 w 3459"/>
              <a:gd name="T59" fmla="*/ 524 h 1818"/>
              <a:gd name="T60" fmla="*/ 2399 w 3459"/>
              <a:gd name="T61" fmla="*/ 2 h 1818"/>
              <a:gd name="T62" fmla="*/ 3361 w 3459"/>
              <a:gd name="T63" fmla="*/ 1317 h 1818"/>
              <a:gd name="T64" fmla="*/ 3418 w 3459"/>
              <a:gd name="T65" fmla="*/ 1398 h 1818"/>
              <a:gd name="T66" fmla="*/ 3265 w 3459"/>
              <a:gd name="T67" fmla="*/ 1609 h 1818"/>
              <a:gd name="T68" fmla="*/ 2837 w 3459"/>
              <a:gd name="T69" fmla="*/ 1794 h 1818"/>
              <a:gd name="T70" fmla="*/ 2898 w 3459"/>
              <a:gd name="T71" fmla="*/ 1653 h 1818"/>
              <a:gd name="T72" fmla="*/ 2864 w 3459"/>
              <a:gd name="T73" fmla="*/ 1570 h 1818"/>
              <a:gd name="T74" fmla="*/ 2815 w 3459"/>
              <a:gd name="T75" fmla="*/ 1478 h 1818"/>
              <a:gd name="T76" fmla="*/ 2744 w 3459"/>
              <a:gd name="T77" fmla="*/ 1384 h 1818"/>
              <a:gd name="T78" fmla="*/ 2592 w 3459"/>
              <a:gd name="T79" fmla="*/ 1412 h 1818"/>
              <a:gd name="T80" fmla="*/ 2516 w 3459"/>
              <a:gd name="T81" fmla="*/ 1222 h 1818"/>
              <a:gd name="T82" fmla="*/ 2564 w 3459"/>
              <a:gd name="T83" fmla="*/ 1171 h 1818"/>
              <a:gd name="T84" fmla="*/ 2504 w 3459"/>
              <a:gd name="T85" fmla="*/ 1123 h 1818"/>
              <a:gd name="T86" fmla="*/ 2748 w 3459"/>
              <a:gd name="T87" fmla="*/ 1049 h 1818"/>
              <a:gd name="T88" fmla="*/ 2631 w 3459"/>
              <a:gd name="T89" fmla="*/ 1092 h 1818"/>
              <a:gd name="T90" fmla="*/ 2618 w 3459"/>
              <a:gd name="T91" fmla="*/ 1014 h 1818"/>
              <a:gd name="T92" fmla="*/ 2560 w 3459"/>
              <a:gd name="T93" fmla="*/ 1044 h 1818"/>
              <a:gd name="T94" fmla="*/ 2517 w 3459"/>
              <a:gd name="T95" fmla="*/ 964 h 1818"/>
              <a:gd name="T96" fmla="*/ 2476 w 3459"/>
              <a:gd name="T97" fmla="*/ 967 h 1818"/>
              <a:gd name="T98" fmla="*/ 2601 w 3459"/>
              <a:gd name="T99" fmla="*/ 963 h 1818"/>
              <a:gd name="T100" fmla="*/ 2566 w 3459"/>
              <a:gd name="T101" fmla="*/ 881 h 1818"/>
              <a:gd name="T102" fmla="*/ 2589 w 3459"/>
              <a:gd name="T103" fmla="*/ 773 h 1818"/>
              <a:gd name="T104" fmla="*/ 2594 w 3459"/>
              <a:gd name="T105" fmla="*/ 701 h 1818"/>
              <a:gd name="T106" fmla="*/ 2730 w 3459"/>
              <a:gd name="T107" fmla="*/ 484 h 1818"/>
              <a:gd name="T108" fmla="*/ 2590 w 3459"/>
              <a:gd name="T109" fmla="*/ 598 h 1818"/>
              <a:gd name="T110" fmla="*/ 2530 w 3459"/>
              <a:gd name="T111" fmla="*/ 560 h 1818"/>
              <a:gd name="T112" fmla="*/ 2704 w 3459"/>
              <a:gd name="T113" fmla="*/ 375 h 1818"/>
              <a:gd name="T114" fmla="*/ 2747 w 3459"/>
              <a:gd name="T115" fmla="*/ 342 h 1818"/>
              <a:gd name="T116" fmla="*/ 2818 w 3459"/>
              <a:gd name="T117" fmla="*/ 192 h 1818"/>
              <a:gd name="T118" fmla="*/ 2624 w 3459"/>
              <a:gd name="T119" fmla="*/ 251 h 1818"/>
              <a:gd name="T120" fmla="*/ 2504 w 3459"/>
              <a:gd name="T121" fmla="*/ 282 h 1818"/>
              <a:gd name="T122" fmla="*/ 2430 w 3459"/>
              <a:gd name="T123" fmla="*/ 380 h 1818"/>
              <a:gd name="T124" fmla="*/ 2381 w 3459"/>
              <a:gd name="T125" fmla="*/ 439 h 18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459" h="1818">
                <a:moveTo>
                  <a:pt x="2810" y="1816"/>
                </a:moveTo>
                <a:lnTo>
                  <a:pt x="2810" y="1815"/>
                </a:lnTo>
                <a:lnTo>
                  <a:pt x="2810" y="1816"/>
                </a:lnTo>
                <a:close/>
                <a:moveTo>
                  <a:pt x="2812" y="1816"/>
                </a:moveTo>
                <a:lnTo>
                  <a:pt x="2813" y="1816"/>
                </a:lnTo>
                <a:lnTo>
                  <a:pt x="2812" y="1816"/>
                </a:lnTo>
                <a:close/>
                <a:moveTo>
                  <a:pt x="2802" y="1812"/>
                </a:moveTo>
                <a:lnTo>
                  <a:pt x="2803" y="1812"/>
                </a:lnTo>
                <a:lnTo>
                  <a:pt x="2803" y="1813"/>
                </a:lnTo>
                <a:lnTo>
                  <a:pt x="2804" y="1813"/>
                </a:lnTo>
                <a:lnTo>
                  <a:pt x="2804" y="1814"/>
                </a:lnTo>
                <a:lnTo>
                  <a:pt x="2805" y="1813"/>
                </a:lnTo>
                <a:lnTo>
                  <a:pt x="2805" y="1814"/>
                </a:lnTo>
                <a:lnTo>
                  <a:pt x="2806" y="1814"/>
                </a:lnTo>
                <a:lnTo>
                  <a:pt x="2805" y="1814"/>
                </a:lnTo>
                <a:lnTo>
                  <a:pt x="2806" y="1815"/>
                </a:lnTo>
                <a:lnTo>
                  <a:pt x="2806" y="1816"/>
                </a:lnTo>
                <a:lnTo>
                  <a:pt x="2806" y="1817"/>
                </a:lnTo>
                <a:lnTo>
                  <a:pt x="2807" y="1817"/>
                </a:lnTo>
                <a:lnTo>
                  <a:pt x="2807" y="1818"/>
                </a:lnTo>
                <a:lnTo>
                  <a:pt x="2808" y="1818"/>
                </a:lnTo>
                <a:lnTo>
                  <a:pt x="2808" y="1817"/>
                </a:lnTo>
                <a:lnTo>
                  <a:pt x="2808" y="1817"/>
                </a:lnTo>
                <a:lnTo>
                  <a:pt x="2809" y="1817"/>
                </a:lnTo>
                <a:lnTo>
                  <a:pt x="2809" y="1818"/>
                </a:lnTo>
                <a:lnTo>
                  <a:pt x="2808" y="1818"/>
                </a:lnTo>
                <a:lnTo>
                  <a:pt x="2808" y="1818"/>
                </a:lnTo>
                <a:lnTo>
                  <a:pt x="2807" y="1818"/>
                </a:lnTo>
                <a:lnTo>
                  <a:pt x="2807" y="1817"/>
                </a:lnTo>
                <a:lnTo>
                  <a:pt x="2806" y="1817"/>
                </a:lnTo>
                <a:lnTo>
                  <a:pt x="2805" y="1816"/>
                </a:lnTo>
                <a:lnTo>
                  <a:pt x="2805" y="1815"/>
                </a:lnTo>
                <a:lnTo>
                  <a:pt x="2804" y="1815"/>
                </a:lnTo>
                <a:lnTo>
                  <a:pt x="2804" y="1814"/>
                </a:lnTo>
                <a:lnTo>
                  <a:pt x="2803" y="1814"/>
                </a:lnTo>
                <a:lnTo>
                  <a:pt x="2803" y="1813"/>
                </a:lnTo>
                <a:lnTo>
                  <a:pt x="2802" y="1813"/>
                </a:lnTo>
                <a:lnTo>
                  <a:pt x="2801" y="1813"/>
                </a:lnTo>
                <a:lnTo>
                  <a:pt x="2801" y="1812"/>
                </a:lnTo>
                <a:lnTo>
                  <a:pt x="2802" y="1812"/>
                </a:lnTo>
                <a:close/>
                <a:moveTo>
                  <a:pt x="2814" y="1808"/>
                </a:moveTo>
                <a:lnTo>
                  <a:pt x="2813" y="1808"/>
                </a:lnTo>
                <a:lnTo>
                  <a:pt x="2813" y="1807"/>
                </a:lnTo>
                <a:lnTo>
                  <a:pt x="2814" y="1807"/>
                </a:lnTo>
                <a:lnTo>
                  <a:pt x="2814" y="1808"/>
                </a:lnTo>
                <a:close/>
                <a:moveTo>
                  <a:pt x="2812" y="1808"/>
                </a:moveTo>
                <a:lnTo>
                  <a:pt x="2811" y="1808"/>
                </a:lnTo>
                <a:lnTo>
                  <a:pt x="2811" y="1807"/>
                </a:lnTo>
                <a:lnTo>
                  <a:pt x="2811" y="1808"/>
                </a:lnTo>
                <a:lnTo>
                  <a:pt x="2812" y="1807"/>
                </a:lnTo>
                <a:lnTo>
                  <a:pt x="2811" y="1806"/>
                </a:lnTo>
                <a:lnTo>
                  <a:pt x="2812" y="1806"/>
                </a:lnTo>
                <a:lnTo>
                  <a:pt x="2812" y="1807"/>
                </a:lnTo>
                <a:lnTo>
                  <a:pt x="2812" y="1808"/>
                </a:lnTo>
                <a:close/>
                <a:moveTo>
                  <a:pt x="2805" y="1804"/>
                </a:moveTo>
                <a:lnTo>
                  <a:pt x="2804" y="1804"/>
                </a:lnTo>
                <a:lnTo>
                  <a:pt x="2803" y="1805"/>
                </a:lnTo>
                <a:lnTo>
                  <a:pt x="2802" y="1805"/>
                </a:lnTo>
                <a:lnTo>
                  <a:pt x="2802" y="1804"/>
                </a:lnTo>
                <a:lnTo>
                  <a:pt x="2801" y="1804"/>
                </a:lnTo>
                <a:lnTo>
                  <a:pt x="2801" y="1805"/>
                </a:lnTo>
                <a:lnTo>
                  <a:pt x="2802" y="1806"/>
                </a:lnTo>
                <a:lnTo>
                  <a:pt x="2803" y="1806"/>
                </a:lnTo>
                <a:lnTo>
                  <a:pt x="2803" y="1807"/>
                </a:lnTo>
                <a:lnTo>
                  <a:pt x="2804" y="1807"/>
                </a:lnTo>
                <a:lnTo>
                  <a:pt x="2805" y="1807"/>
                </a:lnTo>
                <a:lnTo>
                  <a:pt x="2806" y="1807"/>
                </a:lnTo>
                <a:lnTo>
                  <a:pt x="2806" y="1806"/>
                </a:lnTo>
                <a:lnTo>
                  <a:pt x="2805" y="1806"/>
                </a:lnTo>
                <a:lnTo>
                  <a:pt x="2805" y="1805"/>
                </a:lnTo>
                <a:lnTo>
                  <a:pt x="2806" y="1805"/>
                </a:lnTo>
                <a:lnTo>
                  <a:pt x="2806" y="1806"/>
                </a:lnTo>
                <a:lnTo>
                  <a:pt x="2806" y="1805"/>
                </a:lnTo>
                <a:lnTo>
                  <a:pt x="2807" y="1806"/>
                </a:lnTo>
                <a:lnTo>
                  <a:pt x="2807" y="1807"/>
                </a:lnTo>
                <a:lnTo>
                  <a:pt x="2807" y="1808"/>
                </a:lnTo>
                <a:lnTo>
                  <a:pt x="2807" y="1809"/>
                </a:lnTo>
                <a:lnTo>
                  <a:pt x="2807" y="1810"/>
                </a:lnTo>
                <a:lnTo>
                  <a:pt x="2808" y="1810"/>
                </a:lnTo>
                <a:lnTo>
                  <a:pt x="2808" y="1810"/>
                </a:lnTo>
                <a:lnTo>
                  <a:pt x="2809" y="1810"/>
                </a:lnTo>
                <a:lnTo>
                  <a:pt x="2809" y="1811"/>
                </a:lnTo>
                <a:lnTo>
                  <a:pt x="2809" y="1811"/>
                </a:lnTo>
                <a:lnTo>
                  <a:pt x="2810" y="1811"/>
                </a:lnTo>
                <a:lnTo>
                  <a:pt x="2810" y="1811"/>
                </a:lnTo>
                <a:lnTo>
                  <a:pt x="2810" y="1811"/>
                </a:lnTo>
                <a:lnTo>
                  <a:pt x="2811" y="1811"/>
                </a:lnTo>
                <a:lnTo>
                  <a:pt x="2812" y="1812"/>
                </a:lnTo>
                <a:lnTo>
                  <a:pt x="2812" y="1813"/>
                </a:lnTo>
                <a:lnTo>
                  <a:pt x="2813" y="1813"/>
                </a:lnTo>
                <a:lnTo>
                  <a:pt x="2814" y="1813"/>
                </a:lnTo>
                <a:lnTo>
                  <a:pt x="2814" y="1814"/>
                </a:lnTo>
                <a:lnTo>
                  <a:pt x="2813" y="1814"/>
                </a:lnTo>
                <a:lnTo>
                  <a:pt x="2812" y="1814"/>
                </a:lnTo>
                <a:lnTo>
                  <a:pt x="2812" y="1815"/>
                </a:lnTo>
                <a:lnTo>
                  <a:pt x="2811" y="1815"/>
                </a:lnTo>
                <a:lnTo>
                  <a:pt x="2810" y="1815"/>
                </a:lnTo>
                <a:lnTo>
                  <a:pt x="2810" y="1814"/>
                </a:lnTo>
                <a:lnTo>
                  <a:pt x="2810" y="1813"/>
                </a:lnTo>
                <a:lnTo>
                  <a:pt x="2809" y="1813"/>
                </a:lnTo>
                <a:lnTo>
                  <a:pt x="2808" y="1813"/>
                </a:lnTo>
                <a:lnTo>
                  <a:pt x="2808" y="1814"/>
                </a:lnTo>
                <a:lnTo>
                  <a:pt x="2808" y="1814"/>
                </a:lnTo>
                <a:lnTo>
                  <a:pt x="2808" y="1815"/>
                </a:lnTo>
                <a:lnTo>
                  <a:pt x="2808" y="1815"/>
                </a:lnTo>
                <a:lnTo>
                  <a:pt x="2808" y="1816"/>
                </a:lnTo>
                <a:lnTo>
                  <a:pt x="2808" y="1816"/>
                </a:lnTo>
                <a:lnTo>
                  <a:pt x="2808" y="1817"/>
                </a:lnTo>
                <a:lnTo>
                  <a:pt x="2807" y="1817"/>
                </a:lnTo>
                <a:lnTo>
                  <a:pt x="2807" y="1816"/>
                </a:lnTo>
                <a:lnTo>
                  <a:pt x="2807" y="1815"/>
                </a:lnTo>
                <a:lnTo>
                  <a:pt x="2806" y="1815"/>
                </a:lnTo>
                <a:lnTo>
                  <a:pt x="2807" y="1815"/>
                </a:lnTo>
                <a:lnTo>
                  <a:pt x="2807" y="1814"/>
                </a:lnTo>
                <a:lnTo>
                  <a:pt x="2806" y="1814"/>
                </a:lnTo>
                <a:lnTo>
                  <a:pt x="2807" y="1814"/>
                </a:lnTo>
                <a:lnTo>
                  <a:pt x="2807" y="1813"/>
                </a:lnTo>
                <a:lnTo>
                  <a:pt x="2808" y="1813"/>
                </a:lnTo>
                <a:lnTo>
                  <a:pt x="2808" y="1812"/>
                </a:lnTo>
                <a:lnTo>
                  <a:pt x="2808" y="1811"/>
                </a:lnTo>
                <a:lnTo>
                  <a:pt x="2808" y="1811"/>
                </a:lnTo>
                <a:lnTo>
                  <a:pt x="2808" y="1811"/>
                </a:lnTo>
                <a:lnTo>
                  <a:pt x="2808" y="1811"/>
                </a:lnTo>
                <a:lnTo>
                  <a:pt x="2808" y="1811"/>
                </a:lnTo>
                <a:lnTo>
                  <a:pt x="2808" y="1811"/>
                </a:lnTo>
                <a:lnTo>
                  <a:pt x="2808" y="1810"/>
                </a:lnTo>
                <a:lnTo>
                  <a:pt x="2807" y="1810"/>
                </a:lnTo>
                <a:lnTo>
                  <a:pt x="2806" y="1810"/>
                </a:lnTo>
                <a:lnTo>
                  <a:pt x="2806" y="1809"/>
                </a:lnTo>
                <a:lnTo>
                  <a:pt x="2806" y="1808"/>
                </a:lnTo>
                <a:lnTo>
                  <a:pt x="2805" y="1808"/>
                </a:lnTo>
                <a:lnTo>
                  <a:pt x="2804" y="1808"/>
                </a:lnTo>
                <a:lnTo>
                  <a:pt x="2803" y="1808"/>
                </a:lnTo>
                <a:lnTo>
                  <a:pt x="2802" y="1808"/>
                </a:lnTo>
                <a:lnTo>
                  <a:pt x="2803" y="1808"/>
                </a:lnTo>
                <a:lnTo>
                  <a:pt x="2803" y="1807"/>
                </a:lnTo>
                <a:lnTo>
                  <a:pt x="2802" y="1807"/>
                </a:lnTo>
                <a:lnTo>
                  <a:pt x="2802" y="1806"/>
                </a:lnTo>
                <a:lnTo>
                  <a:pt x="2801" y="1806"/>
                </a:lnTo>
                <a:lnTo>
                  <a:pt x="2801" y="1805"/>
                </a:lnTo>
                <a:lnTo>
                  <a:pt x="2801" y="1806"/>
                </a:lnTo>
                <a:lnTo>
                  <a:pt x="2801" y="1805"/>
                </a:lnTo>
                <a:lnTo>
                  <a:pt x="2800" y="1805"/>
                </a:lnTo>
                <a:lnTo>
                  <a:pt x="2800" y="1805"/>
                </a:lnTo>
                <a:lnTo>
                  <a:pt x="2800" y="1806"/>
                </a:lnTo>
                <a:lnTo>
                  <a:pt x="2800" y="1806"/>
                </a:lnTo>
                <a:lnTo>
                  <a:pt x="2801" y="1806"/>
                </a:lnTo>
                <a:lnTo>
                  <a:pt x="2800" y="1806"/>
                </a:lnTo>
                <a:lnTo>
                  <a:pt x="2800" y="1806"/>
                </a:lnTo>
                <a:lnTo>
                  <a:pt x="2800" y="1807"/>
                </a:lnTo>
                <a:lnTo>
                  <a:pt x="2799" y="1807"/>
                </a:lnTo>
                <a:lnTo>
                  <a:pt x="2799" y="1808"/>
                </a:lnTo>
                <a:lnTo>
                  <a:pt x="2800" y="1808"/>
                </a:lnTo>
                <a:lnTo>
                  <a:pt x="2800" y="1808"/>
                </a:lnTo>
                <a:lnTo>
                  <a:pt x="2801" y="1808"/>
                </a:lnTo>
                <a:lnTo>
                  <a:pt x="2802" y="1808"/>
                </a:lnTo>
                <a:lnTo>
                  <a:pt x="2801" y="1808"/>
                </a:lnTo>
                <a:lnTo>
                  <a:pt x="2800" y="1808"/>
                </a:lnTo>
                <a:lnTo>
                  <a:pt x="2800" y="1808"/>
                </a:lnTo>
                <a:lnTo>
                  <a:pt x="2800" y="1809"/>
                </a:lnTo>
                <a:lnTo>
                  <a:pt x="2799" y="1809"/>
                </a:lnTo>
                <a:lnTo>
                  <a:pt x="2799" y="1808"/>
                </a:lnTo>
                <a:lnTo>
                  <a:pt x="2799" y="1807"/>
                </a:lnTo>
                <a:lnTo>
                  <a:pt x="2799" y="1806"/>
                </a:lnTo>
                <a:lnTo>
                  <a:pt x="2799" y="1805"/>
                </a:lnTo>
                <a:lnTo>
                  <a:pt x="2798" y="1805"/>
                </a:lnTo>
                <a:lnTo>
                  <a:pt x="2799" y="1805"/>
                </a:lnTo>
                <a:lnTo>
                  <a:pt x="2799" y="1804"/>
                </a:lnTo>
                <a:lnTo>
                  <a:pt x="2798" y="1804"/>
                </a:lnTo>
                <a:lnTo>
                  <a:pt x="2798" y="1803"/>
                </a:lnTo>
                <a:lnTo>
                  <a:pt x="2798" y="1804"/>
                </a:lnTo>
                <a:lnTo>
                  <a:pt x="2799" y="1804"/>
                </a:lnTo>
                <a:lnTo>
                  <a:pt x="2800" y="1803"/>
                </a:lnTo>
                <a:lnTo>
                  <a:pt x="2800" y="1802"/>
                </a:lnTo>
                <a:lnTo>
                  <a:pt x="2801" y="1802"/>
                </a:lnTo>
                <a:lnTo>
                  <a:pt x="2802" y="1802"/>
                </a:lnTo>
                <a:lnTo>
                  <a:pt x="2803" y="1802"/>
                </a:lnTo>
                <a:lnTo>
                  <a:pt x="2804" y="1803"/>
                </a:lnTo>
                <a:lnTo>
                  <a:pt x="2805" y="1804"/>
                </a:lnTo>
                <a:close/>
                <a:moveTo>
                  <a:pt x="2821" y="1807"/>
                </a:moveTo>
                <a:lnTo>
                  <a:pt x="2821" y="1806"/>
                </a:lnTo>
                <a:lnTo>
                  <a:pt x="2821" y="1805"/>
                </a:lnTo>
                <a:lnTo>
                  <a:pt x="2822" y="1805"/>
                </a:lnTo>
                <a:lnTo>
                  <a:pt x="2822" y="1806"/>
                </a:lnTo>
                <a:lnTo>
                  <a:pt x="2822" y="1807"/>
                </a:lnTo>
                <a:lnTo>
                  <a:pt x="2821" y="1807"/>
                </a:lnTo>
                <a:close/>
                <a:moveTo>
                  <a:pt x="2704" y="1775"/>
                </a:moveTo>
                <a:lnTo>
                  <a:pt x="2704" y="1776"/>
                </a:lnTo>
                <a:lnTo>
                  <a:pt x="2704" y="1777"/>
                </a:lnTo>
                <a:lnTo>
                  <a:pt x="2704" y="1777"/>
                </a:lnTo>
                <a:lnTo>
                  <a:pt x="2702" y="1777"/>
                </a:lnTo>
                <a:lnTo>
                  <a:pt x="2702" y="1776"/>
                </a:lnTo>
                <a:lnTo>
                  <a:pt x="2702" y="1775"/>
                </a:lnTo>
                <a:lnTo>
                  <a:pt x="2703" y="1775"/>
                </a:lnTo>
                <a:lnTo>
                  <a:pt x="2704" y="1775"/>
                </a:lnTo>
                <a:close/>
                <a:moveTo>
                  <a:pt x="2801" y="1796"/>
                </a:moveTo>
                <a:lnTo>
                  <a:pt x="2801" y="1797"/>
                </a:lnTo>
                <a:lnTo>
                  <a:pt x="2801" y="1798"/>
                </a:lnTo>
                <a:lnTo>
                  <a:pt x="2801" y="1799"/>
                </a:lnTo>
                <a:lnTo>
                  <a:pt x="2801" y="1800"/>
                </a:lnTo>
                <a:lnTo>
                  <a:pt x="2801" y="1801"/>
                </a:lnTo>
                <a:lnTo>
                  <a:pt x="2802" y="1801"/>
                </a:lnTo>
                <a:lnTo>
                  <a:pt x="2801" y="1801"/>
                </a:lnTo>
                <a:lnTo>
                  <a:pt x="2800" y="1801"/>
                </a:lnTo>
                <a:lnTo>
                  <a:pt x="2800" y="1800"/>
                </a:lnTo>
                <a:lnTo>
                  <a:pt x="2800" y="1799"/>
                </a:lnTo>
                <a:lnTo>
                  <a:pt x="2801" y="1799"/>
                </a:lnTo>
                <a:lnTo>
                  <a:pt x="2801" y="1798"/>
                </a:lnTo>
                <a:lnTo>
                  <a:pt x="2801" y="1797"/>
                </a:lnTo>
                <a:lnTo>
                  <a:pt x="2801" y="1796"/>
                </a:lnTo>
                <a:lnTo>
                  <a:pt x="2800" y="1796"/>
                </a:lnTo>
                <a:lnTo>
                  <a:pt x="2800" y="1795"/>
                </a:lnTo>
                <a:lnTo>
                  <a:pt x="2801" y="1795"/>
                </a:lnTo>
                <a:lnTo>
                  <a:pt x="2801" y="1796"/>
                </a:lnTo>
                <a:close/>
                <a:moveTo>
                  <a:pt x="2696" y="1772"/>
                </a:moveTo>
                <a:lnTo>
                  <a:pt x="2696" y="1773"/>
                </a:lnTo>
                <a:lnTo>
                  <a:pt x="2696" y="1772"/>
                </a:lnTo>
                <a:lnTo>
                  <a:pt x="2696" y="1773"/>
                </a:lnTo>
                <a:lnTo>
                  <a:pt x="2695" y="1773"/>
                </a:lnTo>
                <a:lnTo>
                  <a:pt x="2696" y="1773"/>
                </a:lnTo>
                <a:lnTo>
                  <a:pt x="2695" y="1774"/>
                </a:lnTo>
                <a:lnTo>
                  <a:pt x="2696" y="1774"/>
                </a:lnTo>
                <a:lnTo>
                  <a:pt x="2696" y="1774"/>
                </a:lnTo>
                <a:lnTo>
                  <a:pt x="2696" y="1774"/>
                </a:lnTo>
                <a:lnTo>
                  <a:pt x="2696" y="1773"/>
                </a:lnTo>
                <a:lnTo>
                  <a:pt x="2696" y="1773"/>
                </a:lnTo>
                <a:lnTo>
                  <a:pt x="2696" y="1774"/>
                </a:lnTo>
                <a:lnTo>
                  <a:pt x="2696" y="1773"/>
                </a:lnTo>
                <a:lnTo>
                  <a:pt x="2696" y="1772"/>
                </a:lnTo>
                <a:lnTo>
                  <a:pt x="2696" y="1773"/>
                </a:lnTo>
                <a:lnTo>
                  <a:pt x="2697" y="1773"/>
                </a:lnTo>
                <a:lnTo>
                  <a:pt x="2697" y="1772"/>
                </a:lnTo>
                <a:lnTo>
                  <a:pt x="2698" y="1772"/>
                </a:lnTo>
                <a:lnTo>
                  <a:pt x="2699" y="1772"/>
                </a:lnTo>
                <a:lnTo>
                  <a:pt x="2699" y="1773"/>
                </a:lnTo>
                <a:lnTo>
                  <a:pt x="2699" y="1774"/>
                </a:lnTo>
                <a:lnTo>
                  <a:pt x="2699" y="1775"/>
                </a:lnTo>
                <a:lnTo>
                  <a:pt x="2700" y="1775"/>
                </a:lnTo>
                <a:lnTo>
                  <a:pt x="2700" y="1776"/>
                </a:lnTo>
                <a:lnTo>
                  <a:pt x="2700" y="1777"/>
                </a:lnTo>
                <a:lnTo>
                  <a:pt x="2699" y="1777"/>
                </a:lnTo>
                <a:lnTo>
                  <a:pt x="2698" y="1777"/>
                </a:lnTo>
                <a:lnTo>
                  <a:pt x="2697" y="1777"/>
                </a:lnTo>
                <a:lnTo>
                  <a:pt x="2696" y="1777"/>
                </a:lnTo>
                <a:lnTo>
                  <a:pt x="2696" y="1777"/>
                </a:lnTo>
                <a:lnTo>
                  <a:pt x="2695" y="1777"/>
                </a:lnTo>
                <a:lnTo>
                  <a:pt x="2695" y="1776"/>
                </a:lnTo>
                <a:lnTo>
                  <a:pt x="2696" y="1776"/>
                </a:lnTo>
                <a:lnTo>
                  <a:pt x="2696" y="1776"/>
                </a:lnTo>
                <a:lnTo>
                  <a:pt x="2696" y="1775"/>
                </a:lnTo>
                <a:lnTo>
                  <a:pt x="2696" y="1775"/>
                </a:lnTo>
                <a:lnTo>
                  <a:pt x="2695" y="1775"/>
                </a:lnTo>
                <a:lnTo>
                  <a:pt x="2695" y="1774"/>
                </a:lnTo>
                <a:lnTo>
                  <a:pt x="2695" y="1773"/>
                </a:lnTo>
                <a:lnTo>
                  <a:pt x="2695" y="1772"/>
                </a:lnTo>
                <a:lnTo>
                  <a:pt x="2694" y="1771"/>
                </a:lnTo>
                <a:lnTo>
                  <a:pt x="2695" y="1771"/>
                </a:lnTo>
                <a:lnTo>
                  <a:pt x="2695" y="1770"/>
                </a:lnTo>
                <a:lnTo>
                  <a:pt x="2695" y="1769"/>
                </a:lnTo>
                <a:lnTo>
                  <a:pt x="2695" y="1770"/>
                </a:lnTo>
                <a:lnTo>
                  <a:pt x="2696" y="1770"/>
                </a:lnTo>
                <a:lnTo>
                  <a:pt x="2696" y="1771"/>
                </a:lnTo>
                <a:lnTo>
                  <a:pt x="2696" y="1772"/>
                </a:lnTo>
                <a:close/>
                <a:moveTo>
                  <a:pt x="2843" y="1802"/>
                </a:moveTo>
                <a:lnTo>
                  <a:pt x="2844" y="1802"/>
                </a:lnTo>
                <a:lnTo>
                  <a:pt x="2843" y="1802"/>
                </a:lnTo>
                <a:close/>
                <a:moveTo>
                  <a:pt x="2691" y="1769"/>
                </a:moveTo>
                <a:lnTo>
                  <a:pt x="2691" y="1769"/>
                </a:lnTo>
                <a:lnTo>
                  <a:pt x="2692" y="1769"/>
                </a:lnTo>
                <a:lnTo>
                  <a:pt x="2692" y="1769"/>
                </a:lnTo>
                <a:lnTo>
                  <a:pt x="2691" y="1769"/>
                </a:lnTo>
                <a:lnTo>
                  <a:pt x="2692" y="1769"/>
                </a:lnTo>
                <a:lnTo>
                  <a:pt x="2693" y="1769"/>
                </a:lnTo>
                <a:lnTo>
                  <a:pt x="2694" y="1769"/>
                </a:lnTo>
                <a:lnTo>
                  <a:pt x="2694" y="1769"/>
                </a:lnTo>
                <a:lnTo>
                  <a:pt x="2694" y="1770"/>
                </a:lnTo>
                <a:lnTo>
                  <a:pt x="2695" y="1770"/>
                </a:lnTo>
                <a:lnTo>
                  <a:pt x="2694" y="1770"/>
                </a:lnTo>
                <a:lnTo>
                  <a:pt x="2693" y="1770"/>
                </a:lnTo>
                <a:lnTo>
                  <a:pt x="2693" y="1769"/>
                </a:lnTo>
                <a:lnTo>
                  <a:pt x="2692" y="1769"/>
                </a:lnTo>
                <a:lnTo>
                  <a:pt x="2691" y="1769"/>
                </a:lnTo>
                <a:lnTo>
                  <a:pt x="2691" y="1769"/>
                </a:lnTo>
                <a:lnTo>
                  <a:pt x="2690" y="1769"/>
                </a:lnTo>
                <a:lnTo>
                  <a:pt x="2691" y="1769"/>
                </a:lnTo>
                <a:close/>
                <a:moveTo>
                  <a:pt x="2848" y="1801"/>
                </a:moveTo>
                <a:lnTo>
                  <a:pt x="2848" y="1802"/>
                </a:lnTo>
                <a:lnTo>
                  <a:pt x="2847" y="1801"/>
                </a:lnTo>
                <a:lnTo>
                  <a:pt x="2848" y="1801"/>
                </a:lnTo>
                <a:close/>
                <a:moveTo>
                  <a:pt x="2839" y="1795"/>
                </a:moveTo>
                <a:lnTo>
                  <a:pt x="2838" y="1795"/>
                </a:lnTo>
                <a:lnTo>
                  <a:pt x="2839" y="1795"/>
                </a:lnTo>
                <a:close/>
                <a:moveTo>
                  <a:pt x="2693" y="1762"/>
                </a:moveTo>
                <a:lnTo>
                  <a:pt x="2693" y="1763"/>
                </a:lnTo>
                <a:lnTo>
                  <a:pt x="2693" y="1764"/>
                </a:lnTo>
                <a:lnTo>
                  <a:pt x="2694" y="1764"/>
                </a:lnTo>
                <a:lnTo>
                  <a:pt x="2694" y="1765"/>
                </a:lnTo>
                <a:lnTo>
                  <a:pt x="2695" y="1764"/>
                </a:lnTo>
                <a:lnTo>
                  <a:pt x="2695" y="1765"/>
                </a:lnTo>
                <a:lnTo>
                  <a:pt x="2695" y="1766"/>
                </a:lnTo>
                <a:lnTo>
                  <a:pt x="2695" y="1767"/>
                </a:lnTo>
                <a:lnTo>
                  <a:pt x="2695" y="1768"/>
                </a:lnTo>
                <a:lnTo>
                  <a:pt x="2695" y="1769"/>
                </a:lnTo>
                <a:lnTo>
                  <a:pt x="2695" y="1769"/>
                </a:lnTo>
                <a:lnTo>
                  <a:pt x="2695" y="1769"/>
                </a:lnTo>
                <a:lnTo>
                  <a:pt x="2694" y="1769"/>
                </a:lnTo>
                <a:lnTo>
                  <a:pt x="2694" y="1768"/>
                </a:lnTo>
                <a:lnTo>
                  <a:pt x="2694" y="1767"/>
                </a:lnTo>
                <a:lnTo>
                  <a:pt x="2694" y="1766"/>
                </a:lnTo>
                <a:lnTo>
                  <a:pt x="2695" y="1766"/>
                </a:lnTo>
                <a:lnTo>
                  <a:pt x="2694" y="1766"/>
                </a:lnTo>
                <a:lnTo>
                  <a:pt x="2694" y="1765"/>
                </a:lnTo>
                <a:lnTo>
                  <a:pt x="2693" y="1765"/>
                </a:lnTo>
                <a:lnTo>
                  <a:pt x="2694" y="1765"/>
                </a:lnTo>
                <a:lnTo>
                  <a:pt x="2694" y="1766"/>
                </a:lnTo>
                <a:lnTo>
                  <a:pt x="2693" y="1766"/>
                </a:lnTo>
                <a:lnTo>
                  <a:pt x="2694" y="1767"/>
                </a:lnTo>
                <a:lnTo>
                  <a:pt x="2694" y="1768"/>
                </a:lnTo>
                <a:lnTo>
                  <a:pt x="2693" y="1769"/>
                </a:lnTo>
                <a:lnTo>
                  <a:pt x="2693" y="1768"/>
                </a:lnTo>
                <a:lnTo>
                  <a:pt x="2692" y="1768"/>
                </a:lnTo>
                <a:lnTo>
                  <a:pt x="2692" y="1767"/>
                </a:lnTo>
                <a:lnTo>
                  <a:pt x="2692" y="1766"/>
                </a:lnTo>
                <a:lnTo>
                  <a:pt x="2692" y="1765"/>
                </a:lnTo>
                <a:lnTo>
                  <a:pt x="2692" y="1764"/>
                </a:lnTo>
                <a:lnTo>
                  <a:pt x="2691" y="1764"/>
                </a:lnTo>
                <a:lnTo>
                  <a:pt x="2691" y="1763"/>
                </a:lnTo>
                <a:lnTo>
                  <a:pt x="2691" y="1762"/>
                </a:lnTo>
                <a:lnTo>
                  <a:pt x="2692" y="1762"/>
                </a:lnTo>
                <a:lnTo>
                  <a:pt x="2693" y="1762"/>
                </a:lnTo>
                <a:close/>
                <a:moveTo>
                  <a:pt x="2689" y="1761"/>
                </a:moveTo>
                <a:lnTo>
                  <a:pt x="2689" y="1762"/>
                </a:lnTo>
                <a:lnTo>
                  <a:pt x="2689" y="1761"/>
                </a:lnTo>
                <a:lnTo>
                  <a:pt x="2690" y="1761"/>
                </a:lnTo>
                <a:lnTo>
                  <a:pt x="2690" y="1762"/>
                </a:lnTo>
                <a:lnTo>
                  <a:pt x="2689" y="1762"/>
                </a:lnTo>
                <a:lnTo>
                  <a:pt x="2689" y="1763"/>
                </a:lnTo>
                <a:lnTo>
                  <a:pt x="2690" y="1763"/>
                </a:lnTo>
                <a:lnTo>
                  <a:pt x="2691" y="1763"/>
                </a:lnTo>
                <a:lnTo>
                  <a:pt x="2691" y="1764"/>
                </a:lnTo>
                <a:lnTo>
                  <a:pt x="2691" y="1765"/>
                </a:lnTo>
                <a:lnTo>
                  <a:pt x="2691" y="1766"/>
                </a:lnTo>
                <a:lnTo>
                  <a:pt x="2691" y="1767"/>
                </a:lnTo>
                <a:lnTo>
                  <a:pt x="2692" y="1767"/>
                </a:lnTo>
                <a:lnTo>
                  <a:pt x="2692" y="1768"/>
                </a:lnTo>
                <a:lnTo>
                  <a:pt x="2691" y="1768"/>
                </a:lnTo>
                <a:lnTo>
                  <a:pt x="2690" y="1768"/>
                </a:lnTo>
                <a:lnTo>
                  <a:pt x="2690" y="1767"/>
                </a:lnTo>
                <a:lnTo>
                  <a:pt x="2690" y="1768"/>
                </a:lnTo>
                <a:lnTo>
                  <a:pt x="2689" y="1767"/>
                </a:lnTo>
                <a:lnTo>
                  <a:pt x="2689" y="1766"/>
                </a:lnTo>
                <a:lnTo>
                  <a:pt x="2688" y="1766"/>
                </a:lnTo>
                <a:lnTo>
                  <a:pt x="2688" y="1765"/>
                </a:lnTo>
                <a:lnTo>
                  <a:pt x="2688" y="1764"/>
                </a:lnTo>
                <a:lnTo>
                  <a:pt x="2688" y="1763"/>
                </a:lnTo>
                <a:lnTo>
                  <a:pt x="2688" y="1763"/>
                </a:lnTo>
                <a:lnTo>
                  <a:pt x="2688" y="1762"/>
                </a:lnTo>
                <a:lnTo>
                  <a:pt x="2688" y="1761"/>
                </a:lnTo>
                <a:lnTo>
                  <a:pt x="2688" y="1761"/>
                </a:lnTo>
                <a:lnTo>
                  <a:pt x="2688" y="1761"/>
                </a:lnTo>
                <a:lnTo>
                  <a:pt x="2689" y="1761"/>
                </a:lnTo>
                <a:lnTo>
                  <a:pt x="2689" y="1761"/>
                </a:lnTo>
                <a:close/>
                <a:moveTo>
                  <a:pt x="2693" y="1761"/>
                </a:moveTo>
                <a:lnTo>
                  <a:pt x="2693" y="1762"/>
                </a:lnTo>
                <a:lnTo>
                  <a:pt x="2692" y="1762"/>
                </a:lnTo>
                <a:lnTo>
                  <a:pt x="2691" y="1762"/>
                </a:lnTo>
                <a:lnTo>
                  <a:pt x="2691" y="1761"/>
                </a:lnTo>
                <a:lnTo>
                  <a:pt x="2691" y="1761"/>
                </a:lnTo>
                <a:lnTo>
                  <a:pt x="2692" y="1761"/>
                </a:lnTo>
                <a:lnTo>
                  <a:pt x="2693" y="1761"/>
                </a:lnTo>
                <a:lnTo>
                  <a:pt x="2693" y="1761"/>
                </a:lnTo>
                <a:close/>
                <a:moveTo>
                  <a:pt x="2706" y="1763"/>
                </a:moveTo>
                <a:lnTo>
                  <a:pt x="2706" y="1764"/>
                </a:lnTo>
                <a:lnTo>
                  <a:pt x="2706" y="1765"/>
                </a:lnTo>
                <a:lnTo>
                  <a:pt x="2706" y="1764"/>
                </a:lnTo>
                <a:lnTo>
                  <a:pt x="2705" y="1764"/>
                </a:lnTo>
                <a:lnTo>
                  <a:pt x="2705" y="1763"/>
                </a:lnTo>
                <a:lnTo>
                  <a:pt x="2705" y="1764"/>
                </a:lnTo>
                <a:lnTo>
                  <a:pt x="2705" y="1765"/>
                </a:lnTo>
                <a:lnTo>
                  <a:pt x="2705" y="1766"/>
                </a:lnTo>
                <a:lnTo>
                  <a:pt x="2706" y="1766"/>
                </a:lnTo>
                <a:lnTo>
                  <a:pt x="2706" y="1767"/>
                </a:lnTo>
                <a:lnTo>
                  <a:pt x="2707" y="1767"/>
                </a:lnTo>
                <a:lnTo>
                  <a:pt x="2708" y="1767"/>
                </a:lnTo>
                <a:lnTo>
                  <a:pt x="2708" y="1768"/>
                </a:lnTo>
                <a:lnTo>
                  <a:pt x="2709" y="1769"/>
                </a:lnTo>
                <a:lnTo>
                  <a:pt x="2710" y="1769"/>
                </a:lnTo>
                <a:lnTo>
                  <a:pt x="2710" y="1769"/>
                </a:lnTo>
                <a:lnTo>
                  <a:pt x="2710" y="1770"/>
                </a:lnTo>
                <a:lnTo>
                  <a:pt x="2709" y="1770"/>
                </a:lnTo>
                <a:lnTo>
                  <a:pt x="2709" y="1769"/>
                </a:lnTo>
                <a:lnTo>
                  <a:pt x="2708" y="1769"/>
                </a:lnTo>
                <a:lnTo>
                  <a:pt x="2708" y="1770"/>
                </a:lnTo>
                <a:lnTo>
                  <a:pt x="2708" y="1769"/>
                </a:lnTo>
                <a:lnTo>
                  <a:pt x="2707" y="1769"/>
                </a:lnTo>
                <a:lnTo>
                  <a:pt x="2706" y="1769"/>
                </a:lnTo>
                <a:lnTo>
                  <a:pt x="2706" y="1768"/>
                </a:lnTo>
                <a:lnTo>
                  <a:pt x="2705" y="1768"/>
                </a:lnTo>
                <a:lnTo>
                  <a:pt x="2705" y="1767"/>
                </a:lnTo>
                <a:lnTo>
                  <a:pt x="2705" y="1766"/>
                </a:lnTo>
                <a:lnTo>
                  <a:pt x="2704" y="1766"/>
                </a:lnTo>
                <a:lnTo>
                  <a:pt x="2704" y="1765"/>
                </a:lnTo>
                <a:lnTo>
                  <a:pt x="2704" y="1764"/>
                </a:lnTo>
                <a:lnTo>
                  <a:pt x="2704" y="1763"/>
                </a:lnTo>
                <a:lnTo>
                  <a:pt x="2704" y="1762"/>
                </a:lnTo>
                <a:lnTo>
                  <a:pt x="2704" y="1761"/>
                </a:lnTo>
                <a:lnTo>
                  <a:pt x="2705" y="1761"/>
                </a:lnTo>
                <a:lnTo>
                  <a:pt x="2705" y="1762"/>
                </a:lnTo>
                <a:lnTo>
                  <a:pt x="2706" y="1762"/>
                </a:lnTo>
                <a:lnTo>
                  <a:pt x="2706" y="1763"/>
                </a:lnTo>
                <a:close/>
                <a:moveTo>
                  <a:pt x="2702" y="1761"/>
                </a:moveTo>
                <a:lnTo>
                  <a:pt x="2703" y="1761"/>
                </a:lnTo>
                <a:lnTo>
                  <a:pt x="2703" y="1761"/>
                </a:lnTo>
                <a:lnTo>
                  <a:pt x="2704" y="1761"/>
                </a:lnTo>
                <a:lnTo>
                  <a:pt x="2704" y="1762"/>
                </a:lnTo>
                <a:lnTo>
                  <a:pt x="2704" y="1763"/>
                </a:lnTo>
                <a:lnTo>
                  <a:pt x="2704" y="1764"/>
                </a:lnTo>
                <a:lnTo>
                  <a:pt x="2704" y="1765"/>
                </a:lnTo>
                <a:lnTo>
                  <a:pt x="2704" y="1765"/>
                </a:lnTo>
                <a:lnTo>
                  <a:pt x="2704" y="1766"/>
                </a:lnTo>
                <a:lnTo>
                  <a:pt x="2704" y="1766"/>
                </a:lnTo>
                <a:lnTo>
                  <a:pt x="2704" y="1765"/>
                </a:lnTo>
                <a:lnTo>
                  <a:pt x="2703" y="1765"/>
                </a:lnTo>
                <a:lnTo>
                  <a:pt x="2702" y="1765"/>
                </a:lnTo>
                <a:lnTo>
                  <a:pt x="2702" y="1766"/>
                </a:lnTo>
                <a:lnTo>
                  <a:pt x="2702" y="1765"/>
                </a:lnTo>
                <a:lnTo>
                  <a:pt x="2701" y="1765"/>
                </a:lnTo>
                <a:lnTo>
                  <a:pt x="2701" y="1766"/>
                </a:lnTo>
                <a:lnTo>
                  <a:pt x="2700" y="1766"/>
                </a:lnTo>
                <a:lnTo>
                  <a:pt x="2700" y="1767"/>
                </a:lnTo>
                <a:lnTo>
                  <a:pt x="2699" y="1767"/>
                </a:lnTo>
                <a:lnTo>
                  <a:pt x="2699" y="1766"/>
                </a:lnTo>
                <a:lnTo>
                  <a:pt x="2698" y="1766"/>
                </a:lnTo>
                <a:lnTo>
                  <a:pt x="2698" y="1765"/>
                </a:lnTo>
                <a:lnTo>
                  <a:pt x="2698" y="1764"/>
                </a:lnTo>
                <a:lnTo>
                  <a:pt x="2698" y="1763"/>
                </a:lnTo>
                <a:lnTo>
                  <a:pt x="2699" y="1763"/>
                </a:lnTo>
                <a:lnTo>
                  <a:pt x="2699" y="1762"/>
                </a:lnTo>
                <a:lnTo>
                  <a:pt x="2699" y="1761"/>
                </a:lnTo>
                <a:lnTo>
                  <a:pt x="2700" y="1761"/>
                </a:lnTo>
                <a:lnTo>
                  <a:pt x="2701" y="1761"/>
                </a:lnTo>
                <a:lnTo>
                  <a:pt x="2701" y="1762"/>
                </a:lnTo>
                <a:lnTo>
                  <a:pt x="2702" y="1762"/>
                </a:lnTo>
                <a:lnTo>
                  <a:pt x="2702" y="1761"/>
                </a:lnTo>
                <a:lnTo>
                  <a:pt x="2701" y="1761"/>
                </a:lnTo>
                <a:lnTo>
                  <a:pt x="2701" y="1761"/>
                </a:lnTo>
                <a:lnTo>
                  <a:pt x="2701" y="1760"/>
                </a:lnTo>
                <a:lnTo>
                  <a:pt x="2701" y="1759"/>
                </a:lnTo>
                <a:lnTo>
                  <a:pt x="2702" y="1759"/>
                </a:lnTo>
                <a:lnTo>
                  <a:pt x="2702" y="1760"/>
                </a:lnTo>
                <a:lnTo>
                  <a:pt x="2702" y="1761"/>
                </a:lnTo>
                <a:close/>
                <a:moveTo>
                  <a:pt x="2685" y="1756"/>
                </a:moveTo>
                <a:lnTo>
                  <a:pt x="2685" y="1757"/>
                </a:lnTo>
                <a:lnTo>
                  <a:pt x="2685" y="1758"/>
                </a:lnTo>
                <a:lnTo>
                  <a:pt x="2684" y="1757"/>
                </a:lnTo>
                <a:lnTo>
                  <a:pt x="2683" y="1757"/>
                </a:lnTo>
                <a:lnTo>
                  <a:pt x="2683" y="1758"/>
                </a:lnTo>
                <a:lnTo>
                  <a:pt x="2683" y="1760"/>
                </a:lnTo>
                <a:lnTo>
                  <a:pt x="2683" y="1761"/>
                </a:lnTo>
                <a:lnTo>
                  <a:pt x="2684" y="1761"/>
                </a:lnTo>
                <a:lnTo>
                  <a:pt x="2683" y="1761"/>
                </a:lnTo>
                <a:lnTo>
                  <a:pt x="2682" y="1761"/>
                </a:lnTo>
                <a:lnTo>
                  <a:pt x="2682" y="1760"/>
                </a:lnTo>
                <a:lnTo>
                  <a:pt x="2681" y="1760"/>
                </a:lnTo>
                <a:lnTo>
                  <a:pt x="2682" y="1761"/>
                </a:lnTo>
                <a:lnTo>
                  <a:pt x="2683" y="1761"/>
                </a:lnTo>
                <a:lnTo>
                  <a:pt x="2683" y="1761"/>
                </a:lnTo>
                <a:lnTo>
                  <a:pt x="2684" y="1761"/>
                </a:lnTo>
                <a:lnTo>
                  <a:pt x="2683" y="1761"/>
                </a:lnTo>
                <a:lnTo>
                  <a:pt x="2682" y="1761"/>
                </a:lnTo>
                <a:lnTo>
                  <a:pt x="2682" y="1762"/>
                </a:lnTo>
                <a:lnTo>
                  <a:pt x="2682" y="1763"/>
                </a:lnTo>
                <a:lnTo>
                  <a:pt x="2682" y="1764"/>
                </a:lnTo>
                <a:lnTo>
                  <a:pt x="2683" y="1764"/>
                </a:lnTo>
                <a:lnTo>
                  <a:pt x="2683" y="1765"/>
                </a:lnTo>
                <a:lnTo>
                  <a:pt x="2683" y="1766"/>
                </a:lnTo>
                <a:lnTo>
                  <a:pt x="2684" y="1766"/>
                </a:lnTo>
                <a:lnTo>
                  <a:pt x="2684" y="1767"/>
                </a:lnTo>
                <a:lnTo>
                  <a:pt x="2685" y="1767"/>
                </a:lnTo>
                <a:lnTo>
                  <a:pt x="2685" y="1768"/>
                </a:lnTo>
                <a:lnTo>
                  <a:pt x="2685" y="1769"/>
                </a:lnTo>
                <a:lnTo>
                  <a:pt x="2685" y="1769"/>
                </a:lnTo>
                <a:lnTo>
                  <a:pt x="2686" y="1769"/>
                </a:lnTo>
                <a:lnTo>
                  <a:pt x="2687" y="1770"/>
                </a:lnTo>
                <a:lnTo>
                  <a:pt x="2688" y="1770"/>
                </a:lnTo>
                <a:lnTo>
                  <a:pt x="2688" y="1771"/>
                </a:lnTo>
                <a:lnTo>
                  <a:pt x="2688" y="1771"/>
                </a:lnTo>
                <a:lnTo>
                  <a:pt x="2688" y="1771"/>
                </a:lnTo>
                <a:lnTo>
                  <a:pt x="2687" y="1771"/>
                </a:lnTo>
                <a:lnTo>
                  <a:pt x="2688" y="1771"/>
                </a:lnTo>
                <a:lnTo>
                  <a:pt x="2688" y="1772"/>
                </a:lnTo>
                <a:lnTo>
                  <a:pt x="2687" y="1772"/>
                </a:lnTo>
                <a:lnTo>
                  <a:pt x="2687" y="1773"/>
                </a:lnTo>
                <a:lnTo>
                  <a:pt x="2688" y="1773"/>
                </a:lnTo>
                <a:lnTo>
                  <a:pt x="2688" y="1774"/>
                </a:lnTo>
                <a:lnTo>
                  <a:pt x="2688" y="1775"/>
                </a:lnTo>
                <a:lnTo>
                  <a:pt x="2688" y="1776"/>
                </a:lnTo>
                <a:lnTo>
                  <a:pt x="2688" y="1777"/>
                </a:lnTo>
                <a:lnTo>
                  <a:pt x="2687" y="1777"/>
                </a:lnTo>
                <a:lnTo>
                  <a:pt x="2686" y="1777"/>
                </a:lnTo>
                <a:lnTo>
                  <a:pt x="2685" y="1777"/>
                </a:lnTo>
                <a:lnTo>
                  <a:pt x="2684" y="1777"/>
                </a:lnTo>
                <a:lnTo>
                  <a:pt x="2682" y="1777"/>
                </a:lnTo>
                <a:lnTo>
                  <a:pt x="2682" y="1776"/>
                </a:lnTo>
                <a:lnTo>
                  <a:pt x="2681" y="1776"/>
                </a:lnTo>
                <a:lnTo>
                  <a:pt x="2681" y="1775"/>
                </a:lnTo>
                <a:lnTo>
                  <a:pt x="2681" y="1774"/>
                </a:lnTo>
                <a:lnTo>
                  <a:pt x="2681" y="1773"/>
                </a:lnTo>
                <a:lnTo>
                  <a:pt x="2681" y="1772"/>
                </a:lnTo>
                <a:lnTo>
                  <a:pt x="2681" y="1771"/>
                </a:lnTo>
                <a:lnTo>
                  <a:pt x="2681" y="1770"/>
                </a:lnTo>
                <a:lnTo>
                  <a:pt x="2681" y="1769"/>
                </a:lnTo>
                <a:lnTo>
                  <a:pt x="2681" y="1769"/>
                </a:lnTo>
                <a:lnTo>
                  <a:pt x="2681" y="1768"/>
                </a:lnTo>
                <a:lnTo>
                  <a:pt x="2681" y="1767"/>
                </a:lnTo>
                <a:lnTo>
                  <a:pt x="2681" y="1766"/>
                </a:lnTo>
                <a:lnTo>
                  <a:pt x="2681" y="1765"/>
                </a:lnTo>
                <a:lnTo>
                  <a:pt x="2681" y="1764"/>
                </a:lnTo>
                <a:lnTo>
                  <a:pt x="2681" y="1763"/>
                </a:lnTo>
                <a:lnTo>
                  <a:pt x="2681" y="1762"/>
                </a:lnTo>
                <a:lnTo>
                  <a:pt x="2682" y="1762"/>
                </a:lnTo>
                <a:lnTo>
                  <a:pt x="2682" y="1761"/>
                </a:lnTo>
                <a:lnTo>
                  <a:pt x="2681" y="1761"/>
                </a:lnTo>
                <a:lnTo>
                  <a:pt x="2682" y="1761"/>
                </a:lnTo>
                <a:lnTo>
                  <a:pt x="2682" y="1761"/>
                </a:lnTo>
                <a:lnTo>
                  <a:pt x="2681" y="1761"/>
                </a:lnTo>
                <a:lnTo>
                  <a:pt x="2681" y="1760"/>
                </a:lnTo>
                <a:lnTo>
                  <a:pt x="2681" y="1759"/>
                </a:lnTo>
                <a:lnTo>
                  <a:pt x="2681" y="1758"/>
                </a:lnTo>
                <a:lnTo>
                  <a:pt x="2680" y="1758"/>
                </a:lnTo>
                <a:lnTo>
                  <a:pt x="2680" y="1757"/>
                </a:lnTo>
                <a:lnTo>
                  <a:pt x="2681" y="1757"/>
                </a:lnTo>
                <a:lnTo>
                  <a:pt x="2681" y="1756"/>
                </a:lnTo>
                <a:lnTo>
                  <a:pt x="2680" y="1756"/>
                </a:lnTo>
                <a:lnTo>
                  <a:pt x="2680" y="1755"/>
                </a:lnTo>
                <a:lnTo>
                  <a:pt x="2680" y="1754"/>
                </a:lnTo>
                <a:lnTo>
                  <a:pt x="2680" y="1753"/>
                </a:lnTo>
                <a:lnTo>
                  <a:pt x="2681" y="1753"/>
                </a:lnTo>
                <a:lnTo>
                  <a:pt x="2681" y="1752"/>
                </a:lnTo>
                <a:lnTo>
                  <a:pt x="2682" y="1753"/>
                </a:lnTo>
                <a:lnTo>
                  <a:pt x="2683" y="1753"/>
                </a:lnTo>
                <a:lnTo>
                  <a:pt x="2683" y="1753"/>
                </a:lnTo>
                <a:lnTo>
                  <a:pt x="2683" y="1754"/>
                </a:lnTo>
                <a:lnTo>
                  <a:pt x="2684" y="1754"/>
                </a:lnTo>
                <a:lnTo>
                  <a:pt x="2684" y="1755"/>
                </a:lnTo>
                <a:lnTo>
                  <a:pt x="2685" y="1755"/>
                </a:lnTo>
                <a:lnTo>
                  <a:pt x="2685" y="1756"/>
                </a:lnTo>
                <a:close/>
                <a:moveTo>
                  <a:pt x="2724" y="1761"/>
                </a:moveTo>
                <a:lnTo>
                  <a:pt x="2723" y="1761"/>
                </a:lnTo>
                <a:lnTo>
                  <a:pt x="2724" y="1761"/>
                </a:lnTo>
                <a:lnTo>
                  <a:pt x="2724" y="1761"/>
                </a:lnTo>
                <a:close/>
                <a:moveTo>
                  <a:pt x="2709" y="1759"/>
                </a:moveTo>
                <a:lnTo>
                  <a:pt x="2710" y="1759"/>
                </a:lnTo>
                <a:lnTo>
                  <a:pt x="2710" y="1760"/>
                </a:lnTo>
                <a:lnTo>
                  <a:pt x="2711" y="1760"/>
                </a:lnTo>
                <a:lnTo>
                  <a:pt x="2711" y="1761"/>
                </a:lnTo>
                <a:lnTo>
                  <a:pt x="2712" y="1761"/>
                </a:lnTo>
                <a:lnTo>
                  <a:pt x="2712" y="1761"/>
                </a:lnTo>
                <a:lnTo>
                  <a:pt x="2712" y="1761"/>
                </a:lnTo>
                <a:lnTo>
                  <a:pt x="2712" y="1762"/>
                </a:lnTo>
                <a:lnTo>
                  <a:pt x="2712" y="1763"/>
                </a:lnTo>
                <a:lnTo>
                  <a:pt x="2712" y="1764"/>
                </a:lnTo>
                <a:lnTo>
                  <a:pt x="2712" y="1765"/>
                </a:lnTo>
                <a:lnTo>
                  <a:pt x="2712" y="1766"/>
                </a:lnTo>
                <a:lnTo>
                  <a:pt x="2713" y="1766"/>
                </a:lnTo>
                <a:lnTo>
                  <a:pt x="2713" y="1767"/>
                </a:lnTo>
                <a:lnTo>
                  <a:pt x="2712" y="1767"/>
                </a:lnTo>
                <a:lnTo>
                  <a:pt x="2712" y="1767"/>
                </a:lnTo>
                <a:lnTo>
                  <a:pt x="2712" y="1766"/>
                </a:lnTo>
                <a:lnTo>
                  <a:pt x="2711" y="1765"/>
                </a:lnTo>
                <a:lnTo>
                  <a:pt x="2711" y="1764"/>
                </a:lnTo>
                <a:lnTo>
                  <a:pt x="2711" y="1765"/>
                </a:lnTo>
                <a:lnTo>
                  <a:pt x="2711" y="1766"/>
                </a:lnTo>
                <a:lnTo>
                  <a:pt x="2712" y="1766"/>
                </a:lnTo>
                <a:lnTo>
                  <a:pt x="2712" y="1767"/>
                </a:lnTo>
                <a:lnTo>
                  <a:pt x="2711" y="1767"/>
                </a:lnTo>
                <a:lnTo>
                  <a:pt x="2710" y="1767"/>
                </a:lnTo>
                <a:lnTo>
                  <a:pt x="2710" y="1766"/>
                </a:lnTo>
                <a:lnTo>
                  <a:pt x="2710" y="1765"/>
                </a:lnTo>
                <a:lnTo>
                  <a:pt x="2709" y="1765"/>
                </a:lnTo>
                <a:lnTo>
                  <a:pt x="2709" y="1764"/>
                </a:lnTo>
                <a:lnTo>
                  <a:pt x="2709" y="1763"/>
                </a:lnTo>
                <a:lnTo>
                  <a:pt x="2708" y="1763"/>
                </a:lnTo>
                <a:lnTo>
                  <a:pt x="2708" y="1764"/>
                </a:lnTo>
                <a:lnTo>
                  <a:pt x="2708" y="1763"/>
                </a:lnTo>
                <a:lnTo>
                  <a:pt x="2707" y="1763"/>
                </a:lnTo>
                <a:lnTo>
                  <a:pt x="2708" y="1763"/>
                </a:lnTo>
                <a:lnTo>
                  <a:pt x="2708" y="1764"/>
                </a:lnTo>
                <a:lnTo>
                  <a:pt x="2708" y="1765"/>
                </a:lnTo>
                <a:lnTo>
                  <a:pt x="2709" y="1765"/>
                </a:lnTo>
                <a:lnTo>
                  <a:pt x="2709" y="1766"/>
                </a:lnTo>
                <a:lnTo>
                  <a:pt x="2710" y="1766"/>
                </a:lnTo>
                <a:lnTo>
                  <a:pt x="2709" y="1766"/>
                </a:lnTo>
                <a:lnTo>
                  <a:pt x="2710" y="1767"/>
                </a:lnTo>
                <a:lnTo>
                  <a:pt x="2709" y="1767"/>
                </a:lnTo>
                <a:lnTo>
                  <a:pt x="2708" y="1767"/>
                </a:lnTo>
                <a:lnTo>
                  <a:pt x="2707" y="1767"/>
                </a:lnTo>
                <a:lnTo>
                  <a:pt x="2707" y="1766"/>
                </a:lnTo>
                <a:lnTo>
                  <a:pt x="2706" y="1766"/>
                </a:lnTo>
                <a:lnTo>
                  <a:pt x="2707" y="1766"/>
                </a:lnTo>
                <a:lnTo>
                  <a:pt x="2707" y="1765"/>
                </a:lnTo>
                <a:lnTo>
                  <a:pt x="2706" y="1765"/>
                </a:lnTo>
                <a:lnTo>
                  <a:pt x="2707" y="1765"/>
                </a:lnTo>
                <a:lnTo>
                  <a:pt x="2707" y="1764"/>
                </a:lnTo>
                <a:lnTo>
                  <a:pt x="2707" y="1765"/>
                </a:lnTo>
                <a:lnTo>
                  <a:pt x="2707" y="1764"/>
                </a:lnTo>
                <a:lnTo>
                  <a:pt x="2706" y="1764"/>
                </a:lnTo>
                <a:lnTo>
                  <a:pt x="2706" y="1763"/>
                </a:lnTo>
                <a:lnTo>
                  <a:pt x="2706" y="1762"/>
                </a:lnTo>
                <a:lnTo>
                  <a:pt x="2707" y="1762"/>
                </a:lnTo>
                <a:lnTo>
                  <a:pt x="2706" y="1762"/>
                </a:lnTo>
                <a:lnTo>
                  <a:pt x="2705" y="1762"/>
                </a:lnTo>
                <a:lnTo>
                  <a:pt x="2705" y="1761"/>
                </a:lnTo>
                <a:lnTo>
                  <a:pt x="2705" y="1761"/>
                </a:lnTo>
                <a:lnTo>
                  <a:pt x="2706" y="1761"/>
                </a:lnTo>
                <a:lnTo>
                  <a:pt x="2706" y="1760"/>
                </a:lnTo>
                <a:lnTo>
                  <a:pt x="2707" y="1761"/>
                </a:lnTo>
                <a:lnTo>
                  <a:pt x="2708" y="1761"/>
                </a:lnTo>
                <a:lnTo>
                  <a:pt x="2708" y="1761"/>
                </a:lnTo>
                <a:lnTo>
                  <a:pt x="2709" y="1761"/>
                </a:lnTo>
                <a:lnTo>
                  <a:pt x="2708" y="1761"/>
                </a:lnTo>
                <a:lnTo>
                  <a:pt x="2708" y="1761"/>
                </a:lnTo>
                <a:lnTo>
                  <a:pt x="2707" y="1761"/>
                </a:lnTo>
                <a:lnTo>
                  <a:pt x="2707" y="1760"/>
                </a:lnTo>
                <a:lnTo>
                  <a:pt x="2706" y="1760"/>
                </a:lnTo>
                <a:lnTo>
                  <a:pt x="2705" y="1760"/>
                </a:lnTo>
                <a:lnTo>
                  <a:pt x="2705" y="1761"/>
                </a:lnTo>
                <a:lnTo>
                  <a:pt x="2704" y="1761"/>
                </a:lnTo>
                <a:lnTo>
                  <a:pt x="2704" y="1761"/>
                </a:lnTo>
                <a:lnTo>
                  <a:pt x="2704" y="1762"/>
                </a:lnTo>
                <a:lnTo>
                  <a:pt x="2704" y="1762"/>
                </a:lnTo>
                <a:lnTo>
                  <a:pt x="2704" y="1761"/>
                </a:lnTo>
                <a:lnTo>
                  <a:pt x="2704" y="1761"/>
                </a:lnTo>
                <a:lnTo>
                  <a:pt x="2703" y="1761"/>
                </a:lnTo>
                <a:lnTo>
                  <a:pt x="2702" y="1761"/>
                </a:lnTo>
                <a:lnTo>
                  <a:pt x="2702" y="1760"/>
                </a:lnTo>
                <a:lnTo>
                  <a:pt x="2702" y="1759"/>
                </a:lnTo>
                <a:lnTo>
                  <a:pt x="2703" y="1759"/>
                </a:lnTo>
                <a:lnTo>
                  <a:pt x="2702" y="1759"/>
                </a:lnTo>
                <a:lnTo>
                  <a:pt x="2702" y="1758"/>
                </a:lnTo>
                <a:lnTo>
                  <a:pt x="2702" y="1757"/>
                </a:lnTo>
                <a:lnTo>
                  <a:pt x="2702" y="1756"/>
                </a:lnTo>
                <a:lnTo>
                  <a:pt x="2703" y="1756"/>
                </a:lnTo>
                <a:lnTo>
                  <a:pt x="2703" y="1755"/>
                </a:lnTo>
                <a:lnTo>
                  <a:pt x="2704" y="1755"/>
                </a:lnTo>
                <a:lnTo>
                  <a:pt x="2704" y="1756"/>
                </a:lnTo>
                <a:lnTo>
                  <a:pt x="2705" y="1756"/>
                </a:lnTo>
                <a:lnTo>
                  <a:pt x="2706" y="1757"/>
                </a:lnTo>
                <a:lnTo>
                  <a:pt x="2707" y="1757"/>
                </a:lnTo>
                <a:lnTo>
                  <a:pt x="2707" y="1758"/>
                </a:lnTo>
                <a:lnTo>
                  <a:pt x="2708" y="1758"/>
                </a:lnTo>
                <a:lnTo>
                  <a:pt x="2709" y="1759"/>
                </a:lnTo>
                <a:close/>
                <a:moveTo>
                  <a:pt x="2804" y="1777"/>
                </a:moveTo>
                <a:lnTo>
                  <a:pt x="2805" y="1778"/>
                </a:lnTo>
                <a:lnTo>
                  <a:pt x="2805" y="1778"/>
                </a:lnTo>
                <a:lnTo>
                  <a:pt x="2805" y="1779"/>
                </a:lnTo>
                <a:lnTo>
                  <a:pt x="2805" y="1780"/>
                </a:lnTo>
                <a:lnTo>
                  <a:pt x="2806" y="1780"/>
                </a:lnTo>
                <a:lnTo>
                  <a:pt x="2807" y="1780"/>
                </a:lnTo>
                <a:lnTo>
                  <a:pt x="2807" y="1781"/>
                </a:lnTo>
                <a:lnTo>
                  <a:pt x="2808" y="1782"/>
                </a:lnTo>
                <a:lnTo>
                  <a:pt x="2808" y="1781"/>
                </a:lnTo>
                <a:lnTo>
                  <a:pt x="2808" y="1780"/>
                </a:lnTo>
                <a:lnTo>
                  <a:pt x="2808" y="1780"/>
                </a:lnTo>
                <a:lnTo>
                  <a:pt x="2808" y="1779"/>
                </a:lnTo>
                <a:lnTo>
                  <a:pt x="2808" y="1779"/>
                </a:lnTo>
                <a:lnTo>
                  <a:pt x="2808" y="1778"/>
                </a:lnTo>
                <a:lnTo>
                  <a:pt x="2808" y="1779"/>
                </a:lnTo>
                <a:lnTo>
                  <a:pt x="2808" y="1779"/>
                </a:lnTo>
                <a:lnTo>
                  <a:pt x="2808" y="1778"/>
                </a:lnTo>
                <a:lnTo>
                  <a:pt x="2809" y="1779"/>
                </a:lnTo>
                <a:lnTo>
                  <a:pt x="2810" y="1779"/>
                </a:lnTo>
                <a:lnTo>
                  <a:pt x="2811" y="1779"/>
                </a:lnTo>
                <a:lnTo>
                  <a:pt x="2811" y="1778"/>
                </a:lnTo>
                <a:lnTo>
                  <a:pt x="2811" y="1779"/>
                </a:lnTo>
                <a:lnTo>
                  <a:pt x="2811" y="1780"/>
                </a:lnTo>
                <a:lnTo>
                  <a:pt x="2810" y="1780"/>
                </a:lnTo>
                <a:lnTo>
                  <a:pt x="2810" y="1781"/>
                </a:lnTo>
                <a:lnTo>
                  <a:pt x="2809" y="1781"/>
                </a:lnTo>
                <a:lnTo>
                  <a:pt x="2809" y="1780"/>
                </a:lnTo>
                <a:lnTo>
                  <a:pt x="2809" y="1779"/>
                </a:lnTo>
                <a:lnTo>
                  <a:pt x="2808" y="1779"/>
                </a:lnTo>
                <a:lnTo>
                  <a:pt x="2809" y="1779"/>
                </a:lnTo>
                <a:lnTo>
                  <a:pt x="2809" y="1780"/>
                </a:lnTo>
                <a:lnTo>
                  <a:pt x="2808" y="1780"/>
                </a:lnTo>
                <a:lnTo>
                  <a:pt x="2808" y="1781"/>
                </a:lnTo>
                <a:lnTo>
                  <a:pt x="2809" y="1781"/>
                </a:lnTo>
                <a:lnTo>
                  <a:pt x="2809" y="1782"/>
                </a:lnTo>
                <a:lnTo>
                  <a:pt x="2808" y="1782"/>
                </a:lnTo>
                <a:lnTo>
                  <a:pt x="2808" y="1783"/>
                </a:lnTo>
                <a:lnTo>
                  <a:pt x="2808" y="1783"/>
                </a:lnTo>
                <a:lnTo>
                  <a:pt x="2808" y="1784"/>
                </a:lnTo>
                <a:lnTo>
                  <a:pt x="2808" y="1784"/>
                </a:lnTo>
                <a:lnTo>
                  <a:pt x="2808" y="1783"/>
                </a:lnTo>
                <a:lnTo>
                  <a:pt x="2809" y="1783"/>
                </a:lnTo>
                <a:lnTo>
                  <a:pt x="2809" y="1782"/>
                </a:lnTo>
                <a:lnTo>
                  <a:pt x="2810" y="1783"/>
                </a:lnTo>
                <a:lnTo>
                  <a:pt x="2809" y="1783"/>
                </a:lnTo>
                <a:lnTo>
                  <a:pt x="2809" y="1784"/>
                </a:lnTo>
                <a:lnTo>
                  <a:pt x="2810" y="1785"/>
                </a:lnTo>
                <a:lnTo>
                  <a:pt x="2810" y="1786"/>
                </a:lnTo>
                <a:lnTo>
                  <a:pt x="2810" y="1786"/>
                </a:lnTo>
                <a:lnTo>
                  <a:pt x="2809" y="1786"/>
                </a:lnTo>
                <a:lnTo>
                  <a:pt x="2809" y="1786"/>
                </a:lnTo>
                <a:lnTo>
                  <a:pt x="2809" y="1785"/>
                </a:lnTo>
                <a:lnTo>
                  <a:pt x="2808" y="1785"/>
                </a:lnTo>
                <a:lnTo>
                  <a:pt x="2808" y="1785"/>
                </a:lnTo>
                <a:lnTo>
                  <a:pt x="2807" y="1785"/>
                </a:lnTo>
                <a:lnTo>
                  <a:pt x="2807" y="1786"/>
                </a:lnTo>
                <a:lnTo>
                  <a:pt x="2807" y="1786"/>
                </a:lnTo>
                <a:lnTo>
                  <a:pt x="2808" y="1786"/>
                </a:lnTo>
                <a:lnTo>
                  <a:pt x="2808" y="1786"/>
                </a:lnTo>
                <a:lnTo>
                  <a:pt x="2808" y="1786"/>
                </a:lnTo>
                <a:lnTo>
                  <a:pt x="2808" y="1787"/>
                </a:lnTo>
                <a:lnTo>
                  <a:pt x="2807" y="1787"/>
                </a:lnTo>
                <a:lnTo>
                  <a:pt x="2807" y="1786"/>
                </a:lnTo>
                <a:lnTo>
                  <a:pt x="2806" y="1786"/>
                </a:lnTo>
                <a:lnTo>
                  <a:pt x="2806" y="1787"/>
                </a:lnTo>
                <a:lnTo>
                  <a:pt x="2805" y="1787"/>
                </a:lnTo>
                <a:lnTo>
                  <a:pt x="2806" y="1788"/>
                </a:lnTo>
                <a:lnTo>
                  <a:pt x="2806" y="1789"/>
                </a:lnTo>
                <a:lnTo>
                  <a:pt x="2805" y="1789"/>
                </a:lnTo>
                <a:lnTo>
                  <a:pt x="2805" y="1788"/>
                </a:lnTo>
                <a:lnTo>
                  <a:pt x="2804" y="1788"/>
                </a:lnTo>
                <a:lnTo>
                  <a:pt x="2804" y="1787"/>
                </a:lnTo>
                <a:lnTo>
                  <a:pt x="2804" y="1786"/>
                </a:lnTo>
                <a:lnTo>
                  <a:pt x="2803" y="1786"/>
                </a:lnTo>
                <a:lnTo>
                  <a:pt x="2803" y="1786"/>
                </a:lnTo>
                <a:lnTo>
                  <a:pt x="2803" y="1787"/>
                </a:lnTo>
                <a:lnTo>
                  <a:pt x="2803" y="1788"/>
                </a:lnTo>
                <a:lnTo>
                  <a:pt x="2803" y="1789"/>
                </a:lnTo>
                <a:lnTo>
                  <a:pt x="2803" y="1790"/>
                </a:lnTo>
                <a:lnTo>
                  <a:pt x="2803" y="1791"/>
                </a:lnTo>
                <a:lnTo>
                  <a:pt x="2803" y="1792"/>
                </a:lnTo>
                <a:lnTo>
                  <a:pt x="2803" y="1793"/>
                </a:lnTo>
                <a:lnTo>
                  <a:pt x="2802" y="1793"/>
                </a:lnTo>
                <a:lnTo>
                  <a:pt x="2801" y="1793"/>
                </a:lnTo>
                <a:lnTo>
                  <a:pt x="2800" y="1792"/>
                </a:lnTo>
                <a:lnTo>
                  <a:pt x="2800" y="1791"/>
                </a:lnTo>
                <a:lnTo>
                  <a:pt x="2801" y="1790"/>
                </a:lnTo>
                <a:lnTo>
                  <a:pt x="2801" y="1789"/>
                </a:lnTo>
                <a:lnTo>
                  <a:pt x="2802" y="1786"/>
                </a:lnTo>
                <a:lnTo>
                  <a:pt x="2802" y="1785"/>
                </a:lnTo>
                <a:lnTo>
                  <a:pt x="2802" y="1784"/>
                </a:lnTo>
                <a:lnTo>
                  <a:pt x="2802" y="1783"/>
                </a:lnTo>
                <a:lnTo>
                  <a:pt x="2802" y="1781"/>
                </a:lnTo>
                <a:lnTo>
                  <a:pt x="2803" y="1781"/>
                </a:lnTo>
                <a:lnTo>
                  <a:pt x="2803" y="1780"/>
                </a:lnTo>
                <a:lnTo>
                  <a:pt x="2803" y="1779"/>
                </a:lnTo>
                <a:lnTo>
                  <a:pt x="2803" y="1778"/>
                </a:lnTo>
                <a:lnTo>
                  <a:pt x="2803" y="1778"/>
                </a:lnTo>
                <a:lnTo>
                  <a:pt x="2803" y="1777"/>
                </a:lnTo>
                <a:lnTo>
                  <a:pt x="2804" y="1777"/>
                </a:lnTo>
                <a:close/>
                <a:moveTo>
                  <a:pt x="2824" y="1780"/>
                </a:moveTo>
                <a:lnTo>
                  <a:pt x="2824" y="1781"/>
                </a:lnTo>
                <a:lnTo>
                  <a:pt x="2824" y="1782"/>
                </a:lnTo>
                <a:lnTo>
                  <a:pt x="2824" y="1783"/>
                </a:lnTo>
                <a:lnTo>
                  <a:pt x="2824" y="1783"/>
                </a:lnTo>
                <a:lnTo>
                  <a:pt x="2824" y="1784"/>
                </a:lnTo>
                <a:lnTo>
                  <a:pt x="2825" y="1785"/>
                </a:lnTo>
                <a:lnTo>
                  <a:pt x="2826" y="1785"/>
                </a:lnTo>
                <a:lnTo>
                  <a:pt x="2826" y="1786"/>
                </a:lnTo>
                <a:lnTo>
                  <a:pt x="2827" y="1786"/>
                </a:lnTo>
                <a:lnTo>
                  <a:pt x="2827" y="1786"/>
                </a:lnTo>
                <a:lnTo>
                  <a:pt x="2827" y="1787"/>
                </a:lnTo>
                <a:lnTo>
                  <a:pt x="2828" y="1787"/>
                </a:lnTo>
                <a:lnTo>
                  <a:pt x="2828" y="1788"/>
                </a:lnTo>
                <a:lnTo>
                  <a:pt x="2828" y="1789"/>
                </a:lnTo>
                <a:lnTo>
                  <a:pt x="2827" y="1790"/>
                </a:lnTo>
                <a:lnTo>
                  <a:pt x="2827" y="1791"/>
                </a:lnTo>
                <a:lnTo>
                  <a:pt x="2828" y="1791"/>
                </a:lnTo>
                <a:lnTo>
                  <a:pt x="2828" y="1792"/>
                </a:lnTo>
                <a:lnTo>
                  <a:pt x="2828" y="1793"/>
                </a:lnTo>
                <a:lnTo>
                  <a:pt x="2827" y="1793"/>
                </a:lnTo>
                <a:lnTo>
                  <a:pt x="2826" y="1793"/>
                </a:lnTo>
                <a:lnTo>
                  <a:pt x="2826" y="1792"/>
                </a:lnTo>
                <a:lnTo>
                  <a:pt x="2825" y="1792"/>
                </a:lnTo>
                <a:lnTo>
                  <a:pt x="2825" y="1793"/>
                </a:lnTo>
                <a:lnTo>
                  <a:pt x="2825" y="1794"/>
                </a:lnTo>
                <a:lnTo>
                  <a:pt x="2826" y="1794"/>
                </a:lnTo>
                <a:lnTo>
                  <a:pt x="2826" y="1794"/>
                </a:lnTo>
                <a:lnTo>
                  <a:pt x="2825" y="1794"/>
                </a:lnTo>
                <a:lnTo>
                  <a:pt x="2824" y="1794"/>
                </a:lnTo>
                <a:lnTo>
                  <a:pt x="2824" y="1794"/>
                </a:lnTo>
                <a:lnTo>
                  <a:pt x="2824" y="1794"/>
                </a:lnTo>
                <a:lnTo>
                  <a:pt x="2823" y="1793"/>
                </a:lnTo>
                <a:lnTo>
                  <a:pt x="2823" y="1794"/>
                </a:lnTo>
                <a:lnTo>
                  <a:pt x="2822" y="1794"/>
                </a:lnTo>
                <a:lnTo>
                  <a:pt x="2823" y="1794"/>
                </a:lnTo>
                <a:lnTo>
                  <a:pt x="2822" y="1793"/>
                </a:lnTo>
                <a:lnTo>
                  <a:pt x="2821" y="1793"/>
                </a:lnTo>
                <a:lnTo>
                  <a:pt x="2820" y="1793"/>
                </a:lnTo>
                <a:lnTo>
                  <a:pt x="2819" y="1793"/>
                </a:lnTo>
                <a:lnTo>
                  <a:pt x="2820" y="1792"/>
                </a:lnTo>
                <a:lnTo>
                  <a:pt x="2819" y="1792"/>
                </a:lnTo>
                <a:lnTo>
                  <a:pt x="2819" y="1791"/>
                </a:lnTo>
                <a:lnTo>
                  <a:pt x="2820" y="1791"/>
                </a:lnTo>
                <a:lnTo>
                  <a:pt x="2821" y="1791"/>
                </a:lnTo>
                <a:lnTo>
                  <a:pt x="2821" y="1790"/>
                </a:lnTo>
                <a:lnTo>
                  <a:pt x="2820" y="1790"/>
                </a:lnTo>
                <a:lnTo>
                  <a:pt x="2819" y="1790"/>
                </a:lnTo>
                <a:lnTo>
                  <a:pt x="2818" y="1790"/>
                </a:lnTo>
                <a:lnTo>
                  <a:pt x="2817" y="1791"/>
                </a:lnTo>
                <a:lnTo>
                  <a:pt x="2818" y="1791"/>
                </a:lnTo>
                <a:lnTo>
                  <a:pt x="2818" y="1792"/>
                </a:lnTo>
                <a:lnTo>
                  <a:pt x="2819" y="1792"/>
                </a:lnTo>
                <a:lnTo>
                  <a:pt x="2819" y="1793"/>
                </a:lnTo>
                <a:lnTo>
                  <a:pt x="2819" y="1792"/>
                </a:lnTo>
                <a:lnTo>
                  <a:pt x="2818" y="1793"/>
                </a:lnTo>
                <a:lnTo>
                  <a:pt x="2817" y="1794"/>
                </a:lnTo>
                <a:lnTo>
                  <a:pt x="2817" y="1794"/>
                </a:lnTo>
                <a:lnTo>
                  <a:pt x="2817" y="1795"/>
                </a:lnTo>
                <a:lnTo>
                  <a:pt x="2817" y="1796"/>
                </a:lnTo>
                <a:lnTo>
                  <a:pt x="2817" y="1795"/>
                </a:lnTo>
                <a:lnTo>
                  <a:pt x="2816" y="1795"/>
                </a:lnTo>
                <a:lnTo>
                  <a:pt x="2816" y="1794"/>
                </a:lnTo>
                <a:lnTo>
                  <a:pt x="2816" y="1794"/>
                </a:lnTo>
                <a:lnTo>
                  <a:pt x="2815" y="1794"/>
                </a:lnTo>
                <a:lnTo>
                  <a:pt x="2815" y="1795"/>
                </a:lnTo>
                <a:lnTo>
                  <a:pt x="2814" y="1795"/>
                </a:lnTo>
                <a:lnTo>
                  <a:pt x="2813" y="1795"/>
                </a:lnTo>
                <a:lnTo>
                  <a:pt x="2812" y="1796"/>
                </a:lnTo>
                <a:lnTo>
                  <a:pt x="2812" y="1797"/>
                </a:lnTo>
                <a:lnTo>
                  <a:pt x="2811" y="1796"/>
                </a:lnTo>
                <a:lnTo>
                  <a:pt x="2810" y="1796"/>
                </a:lnTo>
                <a:lnTo>
                  <a:pt x="2810" y="1795"/>
                </a:lnTo>
                <a:lnTo>
                  <a:pt x="2809" y="1795"/>
                </a:lnTo>
                <a:lnTo>
                  <a:pt x="2809" y="1794"/>
                </a:lnTo>
                <a:lnTo>
                  <a:pt x="2808" y="1794"/>
                </a:lnTo>
                <a:lnTo>
                  <a:pt x="2809" y="1795"/>
                </a:lnTo>
                <a:lnTo>
                  <a:pt x="2810" y="1796"/>
                </a:lnTo>
                <a:lnTo>
                  <a:pt x="2811" y="1796"/>
                </a:lnTo>
                <a:lnTo>
                  <a:pt x="2811" y="1797"/>
                </a:lnTo>
                <a:lnTo>
                  <a:pt x="2812" y="1797"/>
                </a:lnTo>
                <a:lnTo>
                  <a:pt x="2812" y="1798"/>
                </a:lnTo>
                <a:lnTo>
                  <a:pt x="2811" y="1798"/>
                </a:lnTo>
                <a:lnTo>
                  <a:pt x="2810" y="1798"/>
                </a:lnTo>
                <a:lnTo>
                  <a:pt x="2809" y="1798"/>
                </a:lnTo>
                <a:lnTo>
                  <a:pt x="2808" y="1798"/>
                </a:lnTo>
                <a:lnTo>
                  <a:pt x="2808" y="1797"/>
                </a:lnTo>
                <a:lnTo>
                  <a:pt x="2808" y="1798"/>
                </a:lnTo>
                <a:lnTo>
                  <a:pt x="2809" y="1798"/>
                </a:lnTo>
                <a:lnTo>
                  <a:pt x="2810" y="1798"/>
                </a:lnTo>
                <a:lnTo>
                  <a:pt x="2810" y="1799"/>
                </a:lnTo>
                <a:lnTo>
                  <a:pt x="2811" y="1799"/>
                </a:lnTo>
                <a:lnTo>
                  <a:pt x="2812" y="1799"/>
                </a:lnTo>
                <a:lnTo>
                  <a:pt x="2812" y="1798"/>
                </a:lnTo>
                <a:lnTo>
                  <a:pt x="2813" y="1798"/>
                </a:lnTo>
                <a:lnTo>
                  <a:pt x="2813" y="1797"/>
                </a:lnTo>
                <a:lnTo>
                  <a:pt x="2813" y="1796"/>
                </a:lnTo>
                <a:lnTo>
                  <a:pt x="2814" y="1796"/>
                </a:lnTo>
                <a:lnTo>
                  <a:pt x="2815" y="1796"/>
                </a:lnTo>
                <a:lnTo>
                  <a:pt x="2815" y="1795"/>
                </a:lnTo>
                <a:lnTo>
                  <a:pt x="2816" y="1795"/>
                </a:lnTo>
                <a:lnTo>
                  <a:pt x="2816" y="1796"/>
                </a:lnTo>
                <a:lnTo>
                  <a:pt x="2816" y="1796"/>
                </a:lnTo>
                <a:lnTo>
                  <a:pt x="2817" y="1797"/>
                </a:lnTo>
                <a:lnTo>
                  <a:pt x="2818" y="1796"/>
                </a:lnTo>
                <a:lnTo>
                  <a:pt x="2818" y="1795"/>
                </a:lnTo>
                <a:lnTo>
                  <a:pt x="2819" y="1795"/>
                </a:lnTo>
                <a:lnTo>
                  <a:pt x="2819" y="1794"/>
                </a:lnTo>
                <a:lnTo>
                  <a:pt x="2820" y="1794"/>
                </a:lnTo>
                <a:lnTo>
                  <a:pt x="2819" y="1794"/>
                </a:lnTo>
                <a:lnTo>
                  <a:pt x="2820" y="1794"/>
                </a:lnTo>
                <a:lnTo>
                  <a:pt x="2820" y="1794"/>
                </a:lnTo>
                <a:lnTo>
                  <a:pt x="2820" y="1794"/>
                </a:lnTo>
                <a:lnTo>
                  <a:pt x="2821" y="1794"/>
                </a:lnTo>
                <a:lnTo>
                  <a:pt x="2821" y="1795"/>
                </a:lnTo>
                <a:lnTo>
                  <a:pt x="2822" y="1795"/>
                </a:lnTo>
                <a:lnTo>
                  <a:pt x="2822" y="1796"/>
                </a:lnTo>
                <a:lnTo>
                  <a:pt x="2823" y="1796"/>
                </a:lnTo>
                <a:lnTo>
                  <a:pt x="2824" y="1796"/>
                </a:lnTo>
                <a:lnTo>
                  <a:pt x="2824" y="1796"/>
                </a:lnTo>
                <a:lnTo>
                  <a:pt x="2824" y="1797"/>
                </a:lnTo>
                <a:lnTo>
                  <a:pt x="2824" y="1798"/>
                </a:lnTo>
                <a:lnTo>
                  <a:pt x="2825" y="1798"/>
                </a:lnTo>
                <a:lnTo>
                  <a:pt x="2826" y="1798"/>
                </a:lnTo>
                <a:lnTo>
                  <a:pt x="2826" y="1797"/>
                </a:lnTo>
                <a:lnTo>
                  <a:pt x="2827" y="1797"/>
                </a:lnTo>
                <a:lnTo>
                  <a:pt x="2828" y="1797"/>
                </a:lnTo>
                <a:lnTo>
                  <a:pt x="2828" y="1798"/>
                </a:lnTo>
                <a:lnTo>
                  <a:pt x="2828" y="1799"/>
                </a:lnTo>
                <a:lnTo>
                  <a:pt x="2829" y="1799"/>
                </a:lnTo>
                <a:lnTo>
                  <a:pt x="2830" y="1799"/>
                </a:lnTo>
                <a:lnTo>
                  <a:pt x="2831" y="1798"/>
                </a:lnTo>
                <a:lnTo>
                  <a:pt x="2831" y="1799"/>
                </a:lnTo>
                <a:lnTo>
                  <a:pt x="2831" y="1800"/>
                </a:lnTo>
                <a:lnTo>
                  <a:pt x="2830" y="1801"/>
                </a:lnTo>
                <a:lnTo>
                  <a:pt x="2831" y="1802"/>
                </a:lnTo>
                <a:lnTo>
                  <a:pt x="2831" y="1802"/>
                </a:lnTo>
                <a:lnTo>
                  <a:pt x="2831" y="1803"/>
                </a:lnTo>
                <a:lnTo>
                  <a:pt x="2830" y="1803"/>
                </a:lnTo>
                <a:lnTo>
                  <a:pt x="2830" y="1804"/>
                </a:lnTo>
                <a:lnTo>
                  <a:pt x="2830" y="1805"/>
                </a:lnTo>
                <a:lnTo>
                  <a:pt x="2830" y="1806"/>
                </a:lnTo>
                <a:lnTo>
                  <a:pt x="2830" y="1807"/>
                </a:lnTo>
                <a:lnTo>
                  <a:pt x="2831" y="1807"/>
                </a:lnTo>
                <a:lnTo>
                  <a:pt x="2831" y="1808"/>
                </a:lnTo>
                <a:lnTo>
                  <a:pt x="2830" y="1808"/>
                </a:lnTo>
                <a:lnTo>
                  <a:pt x="2830" y="1807"/>
                </a:lnTo>
                <a:lnTo>
                  <a:pt x="2830" y="1808"/>
                </a:lnTo>
                <a:lnTo>
                  <a:pt x="2829" y="1808"/>
                </a:lnTo>
                <a:lnTo>
                  <a:pt x="2828" y="1808"/>
                </a:lnTo>
                <a:lnTo>
                  <a:pt x="2827" y="1808"/>
                </a:lnTo>
                <a:lnTo>
                  <a:pt x="2826" y="1808"/>
                </a:lnTo>
                <a:lnTo>
                  <a:pt x="2826" y="1807"/>
                </a:lnTo>
                <a:lnTo>
                  <a:pt x="2826" y="1808"/>
                </a:lnTo>
                <a:lnTo>
                  <a:pt x="2827" y="1808"/>
                </a:lnTo>
                <a:lnTo>
                  <a:pt x="2827" y="1807"/>
                </a:lnTo>
                <a:lnTo>
                  <a:pt x="2826" y="1806"/>
                </a:lnTo>
                <a:lnTo>
                  <a:pt x="2825" y="1806"/>
                </a:lnTo>
                <a:lnTo>
                  <a:pt x="2826" y="1805"/>
                </a:lnTo>
                <a:lnTo>
                  <a:pt x="2826" y="1804"/>
                </a:lnTo>
                <a:lnTo>
                  <a:pt x="2827" y="1805"/>
                </a:lnTo>
                <a:lnTo>
                  <a:pt x="2826" y="1806"/>
                </a:lnTo>
                <a:lnTo>
                  <a:pt x="2827" y="1806"/>
                </a:lnTo>
                <a:lnTo>
                  <a:pt x="2828" y="1806"/>
                </a:lnTo>
                <a:lnTo>
                  <a:pt x="2829" y="1806"/>
                </a:lnTo>
                <a:lnTo>
                  <a:pt x="2828" y="1806"/>
                </a:lnTo>
                <a:lnTo>
                  <a:pt x="2827" y="1805"/>
                </a:lnTo>
                <a:lnTo>
                  <a:pt x="2827" y="1804"/>
                </a:lnTo>
                <a:lnTo>
                  <a:pt x="2826" y="1804"/>
                </a:lnTo>
                <a:lnTo>
                  <a:pt x="2825" y="1804"/>
                </a:lnTo>
                <a:lnTo>
                  <a:pt x="2825" y="1805"/>
                </a:lnTo>
                <a:lnTo>
                  <a:pt x="2825" y="1806"/>
                </a:lnTo>
                <a:lnTo>
                  <a:pt x="2825" y="1807"/>
                </a:lnTo>
                <a:lnTo>
                  <a:pt x="2826" y="1807"/>
                </a:lnTo>
                <a:lnTo>
                  <a:pt x="2826" y="1808"/>
                </a:lnTo>
                <a:lnTo>
                  <a:pt x="2826" y="1809"/>
                </a:lnTo>
                <a:lnTo>
                  <a:pt x="2825" y="1809"/>
                </a:lnTo>
                <a:lnTo>
                  <a:pt x="2824" y="1809"/>
                </a:lnTo>
                <a:lnTo>
                  <a:pt x="2824" y="1810"/>
                </a:lnTo>
                <a:lnTo>
                  <a:pt x="2825" y="1810"/>
                </a:lnTo>
                <a:lnTo>
                  <a:pt x="2824" y="1810"/>
                </a:lnTo>
                <a:lnTo>
                  <a:pt x="2824" y="1810"/>
                </a:lnTo>
                <a:lnTo>
                  <a:pt x="2824" y="1809"/>
                </a:lnTo>
                <a:lnTo>
                  <a:pt x="2824" y="1810"/>
                </a:lnTo>
                <a:lnTo>
                  <a:pt x="2824" y="1809"/>
                </a:lnTo>
                <a:lnTo>
                  <a:pt x="2823" y="1809"/>
                </a:lnTo>
                <a:lnTo>
                  <a:pt x="2823" y="1808"/>
                </a:lnTo>
                <a:lnTo>
                  <a:pt x="2823" y="1807"/>
                </a:lnTo>
                <a:lnTo>
                  <a:pt x="2822" y="1807"/>
                </a:lnTo>
                <a:lnTo>
                  <a:pt x="2822" y="1806"/>
                </a:lnTo>
                <a:lnTo>
                  <a:pt x="2822" y="1805"/>
                </a:lnTo>
                <a:lnTo>
                  <a:pt x="2821" y="1805"/>
                </a:lnTo>
                <a:lnTo>
                  <a:pt x="2821" y="1804"/>
                </a:lnTo>
                <a:lnTo>
                  <a:pt x="2820" y="1805"/>
                </a:lnTo>
                <a:lnTo>
                  <a:pt x="2820" y="1804"/>
                </a:lnTo>
                <a:lnTo>
                  <a:pt x="2819" y="1804"/>
                </a:lnTo>
                <a:lnTo>
                  <a:pt x="2818" y="1804"/>
                </a:lnTo>
                <a:lnTo>
                  <a:pt x="2818" y="1803"/>
                </a:lnTo>
                <a:lnTo>
                  <a:pt x="2818" y="1804"/>
                </a:lnTo>
                <a:lnTo>
                  <a:pt x="2817" y="1804"/>
                </a:lnTo>
                <a:lnTo>
                  <a:pt x="2816" y="1804"/>
                </a:lnTo>
                <a:lnTo>
                  <a:pt x="2817" y="1804"/>
                </a:lnTo>
                <a:lnTo>
                  <a:pt x="2818" y="1804"/>
                </a:lnTo>
                <a:lnTo>
                  <a:pt x="2819" y="1805"/>
                </a:lnTo>
                <a:lnTo>
                  <a:pt x="2820" y="1806"/>
                </a:lnTo>
                <a:lnTo>
                  <a:pt x="2820" y="1805"/>
                </a:lnTo>
                <a:lnTo>
                  <a:pt x="2821" y="1805"/>
                </a:lnTo>
                <a:lnTo>
                  <a:pt x="2821" y="1806"/>
                </a:lnTo>
                <a:lnTo>
                  <a:pt x="2821" y="1807"/>
                </a:lnTo>
                <a:lnTo>
                  <a:pt x="2822" y="1807"/>
                </a:lnTo>
                <a:lnTo>
                  <a:pt x="2822" y="1808"/>
                </a:lnTo>
                <a:lnTo>
                  <a:pt x="2821" y="1809"/>
                </a:lnTo>
                <a:lnTo>
                  <a:pt x="2821" y="1810"/>
                </a:lnTo>
                <a:lnTo>
                  <a:pt x="2821" y="1811"/>
                </a:lnTo>
                <a:lnTo>
                  <a:pt x="2820" y="1811"/>
                </a:lnTo>
                <a:lnTo>
                  <a:pt x="2820" y="1811"/>
                </a:lnTo>
                <a:lnTo>
                  <a:pt x="2821" y="1811"/>
                </a:lnTo>
                <a:lnTo>
                  <a:pt x="2822" y="1811"/>
                </a:lnTo>
                <a:lnTo>
                  <a:pt x="2823" y="1811"/>
                </a:lnTo>
                <a:lnTo>
                  <a:pt x="2824" y="1811"/>
                </a:lnTo>
                <a:lnTo>
                  <a:pt x="2824" y="1811"/>
                </a:lnTo>
                <a:lnTo>
                  <a:pt x="2824" y="1811"/>
                </a:lnTo>
                <a:lnTo>
                  <a:pt x="2825" y="1811"/>
                </a:lnTo>
                <a:lnTo>
                  <a:pt x="2826" y="1811"/>
                </a:lnTo>
                <a:lnTo>
                  <a:pt x="2826" y="1811"/>
                </a:lnTo>
                <a:lnTo>
                  <a:pt x="2827" y="1811"/>
                </a:lnTo>
                <a:lnTo>
                  <a:pt x="2827" y="1810"/>
                </a:lnTo>
                <a:lnTo>
                  <a:pt x="2827" y="1811"/>
                </a:lnTo>
                <a:lnTo>
                  <a:pt x="2826" y="1811"/>
                </a:lnTo>
                <a:lnTo>
                  <a:pt x="2826" y="1811"/>
                </a:lnTo>
                <a:lnTo>
                  <a:pt x="2825" y="1811"/>
                </a:lnTo>
                <a:lnTo>
                  <a:pt x="2824" y="1811"/>
                </a:lnTo>
                <a:lnTo>
                  <a:pt x="2824" y="1812"/>
                </a:lnTo>
                <a:lnTo>
                  <a:pt x="2824" y="1811"/>
                </a:lnTo>
                <a:lnTo>
                  <a:pt x="2824" y="1811"/>
                </a:lnTo>
                <a:lnTo>
                  <a:pt x="2823" y="1811"/>
                </a:lnTo>
                <a:lnTo>
                  <a:pt x="2823" y="1812"/>
                </a:lnTo>
                <a:lnTo>
                  <a:pt x="2822" y="1812"/>
                </a:lnTo>
                <a:lnTo>
                  <a:pt x="2821" y="1812"/>
                </a:lnTo>
                <a:lnTo>
                  <a:pt x="2821" y="1811"/>
                </a:lnTo>
                <a:lnTo>
                  <a:pt x="2820" y="1811"/>
                </a:lnTo>
                <a:lnTo>
                  <a:pt x="2819" y="1811"/>
                </a:lnTo>
                <a:lnTo>
                  <a:pt x="2819" y="1812"/>
                </a:lnTo>
                <a:lnTo>
                  <a:pt x="2820" y="1812"/>
                </a:lnTo>
                <a:lnTo>
                  <a:pt x="2819" y="1812"/>
                </a:lnTo>
                <a:lnTo>
                  <a:pt x="2819" y="1811"/>
                </a:lnTo>
                <a:lnTo>
                  <a:pt x="2818" y="1811"/>
                </a:lnTo>
                <a:lnTo>
                  <a:pt x="2818" y="1812"/>
                </a:lnTo>
                <a:lnTo>
                  <a:pt x="2817" y="1812"/>
                </a:lnTo>
                <a:lnTo>
                  <a:pt x="2818" y="1812"/>
                </a:lnTo>
                <a:lnTo>
                  <a:pt x="2818" y="1813"/>
                </a:lnTo>
                <a:lnTo>
                  <a:pt x="2817" y="1813"/>
                </a:lnTo>
                <a:lnTo>
                  <a:pt x="2817" y="1812"/>
                </a:lnTo>
                <a:lnTo>
                  <a:pt x="2816" y="1812"/>
                </a:lnTo>
                <a:lnTo>
                  <a:pt x="2816" y="1812"/>
                </a:lnTo>
                <a:lnTo>
                  <a:pt x="2816" y="1812"/>
                </a:lnTo>
                <a:lnTo>
                  <a:pt x="2816" y="1811"/>
                </a:lnTo>
                <a:lnTo>
                  <a:pt x="2816" y="1811"/>
                </a:lnTo>
                <a:lnTo>
                  <a:pt x="2815" y="1811"/>
                </a:lnTo>
                <a:lnTo>
                  <a:pt x="2814" y="1811"/>
                </a:lnTo>
                <a:lnTo>
                  <a:pt x="2813" y="1811"/>
                </a:lnTo>
                <a:lnTo>
                  <a:pt x="2813" y="1810"/>
                </a:lnTo>
                <a:lnTo>
                  <a:pt x="2812" y="1810"/>
                </a:lnTo>
                <a:lnTo>
                  <a:pt x="2811" y="1810"/>
                </a:lnTo>
                <a:lnTo>
                  <a:pt x="2811" y="1809"/>
                </a:lnTo>
                <a:lnTo>
                  <a:pt x="2812" y="1809"/>
                </a:lnTo>
                <a:lnTo>
                  <a:pt x="2813" y="1809"/>
                </a:lnTo>
                <a:lnTo>
                  <a:pt x="2813" y="1808"/>
                </a:lnTo>
                <a:lnTo>
                  <a:pt x="2813" y="1809"/>
                </a:lnTo>
                <a:lnTo>
                  <a:pt x="2814" y="1809"/>
                </a:lnTo>
                <a:lnTo>
                  <a:pt x="2814" y="1808"/>
                </a:lnTo>
                <a:lnTo>
                  <a:pt x="2815" y="1808"/>
                </a:lnTo>
                <a:lnTo>
                  <a:pt x="2815" y="1807"/>
                </a:lnTo>
                <a:lnTo>
                  <a:pt x="2814" y="1807"/>
                </a:lnTo>
                <a:lnTo>
                  <a:pt x="2813" y="1807"/>
                </a:lnTo>
                <a:lnTo>
                  <a:pt x="2813" y="1806"/>
                </a:lnTo>
                <a:lnTo>
                  <a:pt x="2812" y="1806"/>
                </a:lnTo>
                <a:lnTo>
                  <a:pt x="2811" y="1806"/>
                </a:lnTo>
                <a:lnTo>
                  <a:pt x="2811" y="1805"/>
                </a:lnTo>
                <a:lnTo>
                  <a:pt x="2811" y="1806"/>
                </a:lnTo>
                <a:lnTo>
                  <a:pt x="2811" y="1807"/>
                </a:lnTo>
                <a:lnTo>
                  <a:pt x="2810" y="1807"/>
                </a:lnTo>
                <a:lnTo>
                  <a:pt x="2810" y="1808"/>
                </a:lnTo>
                <a:lnTo>
                  <a:pt x="2809" y="1808"/>
                </a:lnTo>
                <a:lnTo>
                  <a:pt x="2809" y="1807"/>
                </a:lnTo>
                <a:lnTo>
                  <a:pt x="2808" y="1807"/>
                </a:lnTo>
                <a:lnTo>
                  <a:pt x="2808" y="1806"/>
                </a:lnTo>
                <a:lnTo>
                  <a:pt x="2808" y="1805"/>
                </a:lnTo>
                <a:lnTo>
                  <a:pt x="2808" y="1805"/>
                </a:lnTo>
                <a:lnTo>
                  <a:pt x="2807" y="1804"/>
                </a:lnTo>
                <a:lnTo>
                  <a:pt x="2806" y="1804"/>
                </a:lnTo>
                <a:lnTo>
                  <a:pt x="2806" y="1803"/>
                </a:lnTo>
                <a:lnTo>
                  <a:pt x="2805" y="1802"/>
                </a:lnTo>
                <a:lnTo>
                  <a:pt x="2804" y="1802"/>
                </a:lnTo>
                <a:lnTo>
                  <a:pt x="2803" y="1802"/>
                </a:lnTo>
                <a:lnTo>
                  <a:pt x="2802" y="1801"/>
                </a:lnTo>
                <a:lnTo>
                  <a:pt x="2802" y="1800"/>
                </a:lnTo>
                <a:lnTo>
                  <a:pt x="2803" y="1800"/>
                </a:lnTo>
                <a:lnTo>
                  <a:pt x="2802" y="1799"/>
                </a:lnTo>
                <a:lnTo>
                  <a:pt x="2802" y="1798"/>
                </a:lnTo>
                <a:lnTo>
                  <a:pt x="2802" y="1797"/>
                </a:lnTo>
                <a:lnTo>
                  <a:pt x="2802" y="1796"/>
                </a:lnTo>
                <a:lnTo>
                  <a:pt x="2801" y="1796"/>
                </a:lnTo>
                <a:lnTo>
                  <a:pt x="2801" y="1795"/>
                </a:lnTo>
                <a:lnTo>
                  <a:pt x="2802" y="1795"/>
                </a:lnTo>
                <a:lnTo>
                  <a:pt x="2802" y="1794"/>
                </a:lnTo>
                <a:lnTo>
                  <a:pt x="2802" y="1794"/>
                </a:lnTo>
                <a:lnTo>
                  <a:pt x="2802" y="1793"/>
                </a:lnTo>
                <a:lnTo>
                  <a:pt x="2802" y="1794"/>
                </a:lnTo>
                <a:lnTo>
                  <a:pt x="2803" y="1794"/>
                </a:lnTo>
                <a:lnTo>
                  <a:pt x="2803" y="1795"/>
                </a:lnTo>
                <a:lnTo>
                  <a:pt x="2804" y="1795"/>
                </a:lnTo>
                <a:lnTo>
                  <a:pt x="2804" y="1796"/>
                </a:lnTo>
                <a:lnTo>
                  <a:pt x="2804" y="1797"/>
                </a:lnTo>
                <a:lnTo>
                  <a:pt x="2803" y="1796"/>
                </a:lnTo>
                <a:lnTo>
                  <a:pt x="2803" y="1795"/>
                </a:lnTo>
                <a:lnTo>
                  <a:pt x="2803" y="1796"/>
                </a:lnTo>
                <a:lnTo>
                  <a:pt x="2804" y="1797"/>
                </a:lnTo>
                <a:lnTo>
                  <a:pt x="2805" y="1798"/>
                </a:lnTo>
                <a:lnTo>
                  <a:pt x="2805" y="1799"/>
                </a:lnTo>
                <a:lnTo>
                  <a:pt x="2806" y="1799"/>
                </a:lnTo>
                <a:lnTo>
                  <a:pt x="2806" y="1798"/>
                </a:lnTo>
                <a:lnTo>
                  <a:pt x="2805" y="1798"/>
                </a:lnTo>
                <a:lnTo>
                  <a:pt x="2805" y="1797"/>
                </a:lnTo>
                <a:lnTo>
                  <a:pt x="2804" y="1797"/>
                </a:lnTo>
                <a:lnTo>
                  <a:pt x="2805" y="1797"/>
                </a:lnTo>
                <a:lnTo>
                  <a:pt x="2805" y="1796"/>
                </a:lnTo>
                <a:lnTo>
                  <a:pt x="2805" y="1795"/>
                </a:lnTo>
                <a:lnTo>
                  <a:pt x="2804" y="1795"/>
                </a:lnTo>
                <a:lnTo>
                  <a:pt x="2804" y="1794"/>
                </a:lnTo>
                <a:lnTo>
                  <a:pt x="2805" y="1794"/>
                </a:lnTo>
                <a:lnTo>
                  <a:pt x="2805" y="1794"/>
                </a:lnTo>
                <a:lnTo>
                  <a:pt x="2806" y="1794"/>
                </a:lnTo>
                <a:lnTo>
                  <a:pt x="2806" y="1794"/>
                </a:lnTo>
                <a:lnTo>
                  <a:pt x="2806" y="1793"/>
                </a:lnTo>
                <a:lnTo>
                  <a:pt x="2805" y="1793"/>
                </a:lnTo>
                <a:lnTo>
                  <a:pt x="2805" y="1792"/>
                </a:lnTo>
                <a:lnTo>
                  <a:pt x="2805" y="1791"/>
                </a:lnTo>
                <a:lnTo>
                  <a:pt x="2806" y="1791"/>
                </a:lnTo>
                <a:lnTo>
                  <a:pt x="2805" y="1791"/>
                </a:lnTo>
                <a:lnTo>
                  <a:pt x="2805" y="1790"/>
                </a:lnTo>
                <a:lnTo>
                  <a:pt x="2806" y="1790"/>
                </a:lnTo>
                <a:lnTo>
                  <a:pt x="2806" y="1789"/>
                </a:lnTo>
                <a:lnTo>
                  <a:pt x="2806" y="1790"/>
                </a:lnTo>
                <a:lnTo>
                  <a:pt x="2807" y="1790"/>
                </a:lnTo>
                <a:lnTo>
                  <a:pt x="2807" y="1789"/>
                </a:lnTo>
                <a:lnTo>
                  <a:pt x="2807" y="1788"/>
                </a:lnTo>
                <a:lnTo>
                  <a:pt x="2807" y="1787"/>
                </a:lnTo>
                <a:lnTo>
                  <a:pt x="2806" y="1787"/>
                </a:lnTo>
                <a:lnTo>
                  <a:pt x="2806" y="1786"/>
                </a:lnTo>
                <a:lnTo>
                  <a:pt x="2807" y="1786"/>
                </a:lnTo>
                <a:lnTo>
                  <a:pt x="2807" y="1787"/>
                </a:lnTo>
                <a:lnTo>
                  <a:pt x="2807" y="1788"/>
                </a:lnTo>
                <a:lnTo>
                  <a:pt x="2808" y="1788"/>
                </a:lnTo>
                <a:lnTo>
                  <a:pt x="2808" y="1789"/>
                </a:lnTo>
                <a:lnTo>
                  <a:pt x="2808" y="1790"/>
                </a:lnTo>
                <a:lnTo>
                  <a:pt x="2808" y="1791"/>
                </a:lnTo>
                <a:lnTo>
                  <a:pt x="2809" y="1791"/>
                </a:lnTo>
                <a:lnTo>
                  <a:pt x="2808" y="1791"/>
                </a:lnTo>
                <a:lnTo>
                  <a:pt x="2808" y="1790"/>
                </a:lnTo>
                <a:lnTo>
                  <a:pt x="2808" y="1789"/>
                </a:lnTo>
                <a:lnTo>
                  <a:pt x="2809" y="1789"/>
                </a:lnTo>
                <a:lnTo>
                  <a:pt x="2808" y="1789"/>
                </a:lnTo>
                <a:lnTo>
                  <a:pt x="2809" y="1789"/>
                </a:lnTo>
                <a:lnTo>
                  <a:pt x="2809" y="1788"/>
                </a:lnTo>
                <a:lnTo>
                  <a:pt x="2810" y="1788"/>
                </a:lnTo>
                <a:lnTo>
                  <a:pt x="2811" y="1788"/>
                </a:lnTo>
                <a:lnTo>
                  <a:pt x="2812" y="1788"/>
                </a:lnTo>
                <a:lnTo>
                  <a:pt x="2812" y="1787"/>
                </a:lnTo>
                <a:lnTo>
                  <a:pt x="2812" y="1786"/>
                </a:lnTo>
                <a:lnTo>
                  <a:pt x="2813" y="1786"/>
                </a:lnTo>
                <a:lnTo>
                  <a:pt x="2813" y="1786"/>
                </a:lnTo>
                <a:lnTo>
                  <a:pt x="2814" y="1786"/>
                </a:lnTo>
                <a:lnTo>
                  <a:pt x="2814" y="1785"/>
                </a:lnTo>
                <a:lnTo>
                  <a:pt x="2813" y="1785"/>
                </a:lnTo>
                <a:lnTo>
                  <a:pt x="2813" y="1784"/>
                </a:lnTo>
                <a:lnTo>
                  <a:pt x="2813" y="1783"/>
                </a:lnTo>
                <a:lnTo>
                  <a:pt x="2812" y="1783"/>
                </a:lnTo>
                <a:lnTo>
                  <a:pt x="2812" y="1784"/>
                </a:lnTo>
                <a:lnTo>
                  <a:pt x="2812" y="1783"/>
                </a:lnTo>
                <a:lnTo>
                  <a:pt x="2812" y="1784"/>
                </a:lnTo>
                <a:lnTo>
                  <a:pt x="2811" y="1783"/>
                </a:lnTo>
                <a:lnTo>
                  <a:pt x="2812" y="1783"/>
                </a:lnTo>
                <a:lnTo>
                  <a:pt x="2812" y="1782"/>
                </a:lnTo>
                <a:lnTo>
                  <a:pt x="2812" y="1781"/>
                </a:lnTo>
                <a:lnTo>
                  <a:pt x="2812" y="1780"/>
                </a:lnTo>
                <a:lnTo>
                  <a:pt x="2813" y="1780"/>
                </a:lnTo>
                <a:lnTo>
                  <a:pt x="2814" y="1780"/>
                </a:lnTo>
                <a:lnTo>
                  <a:pt x="2814" y="1781"/>
                </a:lnTo>
                <a:lnTo>
                  <a:pt x="2814" y="1780"/>
                </a:lnTo>
                <a:lnTo>
                  <a:pt x="2815" y="1780"/>
                </a:lnTo>
                <a:lnTo>
                  <a:pt x="2815" y="1781"/>
                </a:lnTo>
                <a:lnTo>
                  <a:pt x="2814" y="1781"/>
                </a:lnTo>
                <a:lnTo>
                  <a:pt x="2814" y="1782"/>
                </a:lnTo>
                <a:lnTo>
                  <a:pt x="2814" y="1783"/>
                </a:lnTo>
                <a:lnTo>
                  <a:pt x="2814" y="1784"/>
                </a:lnTo>
                <a:lnTo>
                  <a:pt x="2815" y="1785"/>
                </a:lnTo>
                <a:lnTo>
                  <a:pt x="2815" y="1784"/>
                </a:lnTo>
                <a:lnTo>
                  <a:pt x="2816" y="1784"/>
                </a:lnTo>
                <a:lnTo>
                  <a:pt x="2815" y="1784"/>
                </a:lnTo>
                <a:lnTo>
                  <a:pt x="2815" y="1783"/>
                </a:lnTo>
                <a:lnTo>
                  <a:pt x="2814" y="1782"/>
                </a:lnTo>
                <a:lnTo>
                  <a:pt x="2815" y="1782"/>
                </a:lnTo>
                <a:lnTo>
                  <a:pt x="2815" y="1781"/>
                </a:lnTo>
                <a:lnTo>
                  <a:pt x="2816" y="1781"/>
                </a:lnTo>
                <a:lnTo>
                  <a:pt x="2816" y="1782"/>
                </a:lnTo>
                <a:lnTo>
                  <a:pt x="2816" y="1782"/>
                </a:lnTo>
                <a:lnTo>
                  <a:pt x="2816" y="1781"/>
                </a:lnTo>
                <a:lnTo>
                  <a:pt x="2817" y="1781"/>
                </a:lnTo>
                <a:lnTo>
                  <a:pt x="2817" y="1780"/>
                </a:lnTo>
                <a:lnTo>
                  <a:pt x="2818" y="1780"/>
                </a:lnTo>
                <a:lnTo>
                  <a:pt x="2817" y="1780"/>
                </a:lnTo>
                <a:lnTo>
                  <a:pt x="2817" y="1781"/>
                </a:lnTo>
                <a:lnTo>
                  <a:pt x="2818" y="1781"/>
                </a:lnTo>
                <a:lnTo>
                  <a:pt x="2818" y="1782"/>
                </a:lnTo>
                <a:lnTo>
                  <a:pt x="2817" y="1782"/>
                </a:lnTo>
                <a:lnTo>
                  <a:pt x="2818" y="1782"/>
                </a:lnTo>
                <a:lnTo>
                  <a:pt x="2819" y="1782"/>
                </a:lnTo>
                <a:lnTo>
                  <a:pt x="2819" y="1781"/>
                </a:lnTo>
                <a:lnTo>
                  <a:pt x="2819" y="1782"/>
                </a:lnTo>
                <a:lnTo>
                  <a:pt x="2820" y="1782"/>
                </a:lnTo>
                <a:lnTo>
                  <a:pt x="2819" y="1782"/>
                </a:lnTo>
                <a:lnTo>
                  <a:pt x="2819" y="1783"/>
                </a:lnTo>
                <a:lnTo>
                  <a:pt x="2818" y="1783"/>
                </a:lnTo>
                <a:lnTo>
                  <a:pt x="2818" y="1782"/>
                </a:lnTo>
                <a:lnTo>
                  <a:pt x="2818" y="1783"/>
                </a:lnTo>
                <a:lnTo>
                  <a:pt x="2819" y="1783"/>
                </a:lnTo>
                <a:lnTo>
                  <a:pt x="2819" y="1784"/>
                </a:lnTo>
                <a:lnTo>
                  <a:pt x="2820" y="1784"/>
                </a:lnTo>
                <a:lnTo>
                  <a:pt x="2820" y="1785"/>
                </a:lnTo>
                <a:lnTo>
                  <a:pt x="2821" y="1786"/>
                </a:lnTo>
                <a:lnTo>
                  <a:pt x="2821" y="1786"/>
                </a:lnTo>
                <a:lnTo>
                  <a:pt x="2820" y="1786"/>
                </a:lnTo>
                <a:lnTo>
                  <a:pt x="2820" y="1787"/>
                </a:lnTo>
                <a:lnTo>
                  <a:pt x="2819" y="1787"/>
                </a:lnTo>
                <a:lnTo>
                  <a:pt x="2819" y="1788"/>
                </a:lnTo>
                <a:lnTo>
                  <a:pt x="2818" y="1788"/>
                </a:lnTo>
                <a:lnTo>
                  <a:pt x="2817" y="1787"/>
                </a:lnTo>
                <a:lnTo>
                  <a:pt x="2817" y="1788"/>
                </a:lnTo>
                <a:lnTo>
                  <a:pt x="2816" y="1788"/>
                </a:lnTo>
                <a:lnTo>
                  <a:pt x="2816" y="1787"/>
                </a:lnTo>
                <a:lnTo>
                  <a:pt x="2816" y="1788"/>
                </a:lnTo>
                <a:lnTo>
                  <a:pt x="2816" y="1788"/>
                </a:lnTo>
                <a:lnTo>
                  <a:pt x="2816" y="1789"/>
                </a:lnTo>
                <a:lnTo>
                  <a:pt x="2816" y="1790"/>
                </a:lnTo>
                <a:lnTo>
                  <a:pt x="2816" y="1791"/>
                </a:lnTo>
                <a:lnTo>
                  <a:pt x="2815" y="1791"/>
                </a:lnTo>
                <a:lnTo>
                  <a:pt x="2816" y="1791"/>
                </a:lnTo>
                <a:lnTo>
                  <a:pt x="2815" y="1792"/>
                </a:lnTo>
                <a:lnTo>
                  <a:pt x="2816" y="1792"/>
                </a:lnTo>
                <a:lnTo>
                  <a:pt x="2816" y="1793"/>
                </a:lnTo>
                <a:lnTo>
                  <a:pt x="2816" y="1792"/>
                </a:lnTo>
                <a:lnTo>
                  <a:pt x="2816" y="1791"/>
                </a:lnTo>
                <a:lnTo>
                  <a:pt x="2816" y="1790"/>
                </a:lnTo>
                <a:lnTo>
                  <a:pt x="2816" y="1789"/>
                </a:lnTo>
                <a:lnTo>
                  <a:pt x="2816" y="1788"/>
                </a:lnTo>
                <a:lnTo>
                  <a:pt x="2816" y="1788"/>
                </a:lnTo>
                <a:lnTo>
                  <a:pt x="2816" y="1789"/>
                </a:lnTo>
                <a:lnTo>
                  <a:pt x="2816" y="1790"/>
                </a:lnTo>
                <a:lnTo>
                  <a:pt x="2816" y="1791"/>
                </a:lnTo>
                <a:lnTo>
                  <a:pt x="2817" y="1791"/>
                </a:lnTo>
                <a:lnTo>
                  <a:pt x="2817" y="1790"/>
                </a:lnTo>
                <a:lnTo>
                  <a:pt x="2818" y="1790"/>
                </a:lnTo>
                <a:lnTo>
                  <a:pt x="2818" y="1789"/>
                </a:lnTo>
                <a:lnTo>
                  <a:pt x="2819" y="1789"/>
                </a:lnTo>
                <a:lnTo>
                  <a:pt x="2820" y="1789"/>
                </a:lnTo>
                <a:lnTo>
                  <a:pt x="2820" y="1788"/>
                </a:lnTo>
                <a:lnTo>
                  <a:pt x="2821" y="1788"/>
                </a:lnTo>
                <a:lnTo>
                  <a:pt x="2820" y="1788"/>
                </a:lnTo>
                <a:lnTo>
                  <a:pt x="2821" y="1788"/>
                </a:lnTo>
                <a:lnTo>
                  <a:pt x="2821" y="1787"/>
                </a:lnTo>
                <a:lnTo>
                  <a:pt x="2821" y="1786"/>
                </a:lnTo>
                <a:lnTo>
                  <a:pt x="2822" y="1786"/>
                </a:lnTo>
                <a:lnTo>
                  <a:pt x="2821" y="1786"/>
                </a:lnTo>
                <a:lnTo>
                  <a:pt x="2821" y="1785"/>
                </a:lnTo>
                <a:lnTo>
                  <a:pt x="2821" y="1784"/>
                </a:lnTo>
                <a:lnTo>
                  <a:pt x="2821" y="1785"/>
                </a:lnTo>
                <a:lnTo>
                  <a:pt x="2821" y="1784"/>
                </a:lnTo>
                <a:lnTo>
                  <a:pt x="2820" y="1784"/>
                </a:lnTo>
                <a:lnTo>
                  <a:pt x="2820" y="1783"/>
                </a:lnTo>
                <a:lnTo>
                  <a:pt x="2820" y="1782"/>
                </a:lnTo>
                <a:lnTo>
                  <a:pt x="2821" y="1782"/>
                </a:lnTo>
                <a:lnTo>
                  <a:pt x="2820" y="1781"/>
                </a:lnTo>
                <a:lnTo>
                  <a:pt x="2821" y="1781"/>
                </a:lnTo>
                <a:lnTo>
                  <a:pt x="2821" y="1780"/>
                </a:lnTo>
                <a:lnTo>
                  <a:pt x="2820" y="1780"/>
                </a:lnTo>
                <a:lnTo>
                  <a:pt x="2819" y="1780"/>
                </a:lnTo>
                <a:lnTo>
                  <a:pt x="2820" y="1779"/>
                </a:lnTo>
                <a:lnTo>
                  <a:pt x="2821" y="1779"/>
                </a:lnTo>
                <a:lnTo>
                  <a:pt x="2822" y="1779"/>
                </a:lnTo>
                <a:lnTo>
                  <a:pt x="2823" y="1779"/>
                </a:lnTo>
                <a:lnTo>
                  <a:pt x="2824" y="1779"/>
                </a:lnTo>
                <a:lnTo>
                  <a:pt x="2824" y="1780"/>
                </a:lnTo>
                <a:close/>
                <a:moveTo>
                  <a:pt x="2701" y="1756"/>
                </a:moveTo>
                <a:lnTo>
                  <a:pt x="2701" y="1757"/>
                </a:lnTo>
                <a:lnTo>
                  <a:pt x="2701" y="1758"/>
                </a:lnTo>
                <a:lnTo>
                  <a:pt x="2700" y="1758"/>
                </a:lnTo>
                <a:lnTo>
                  <a:pt x="2698" y="1758"/>
                </a:lnTo>
                <a:lnTo>
                  <a:pt x="2697" y="1759"/>
                </a:lnTo>
                <a:lnTo>
                  <a:pt x="2697" y="1758"/>
                </a:lnTo>
                <a:lnTo>
                  <a:pt x="2698" y="1758"/>
                </a:lnTo>
                <a:lnTo>
                  <a:pt x="2698" y="1757"/>
                </a:lnTo>
                <a:lnTo>
                  <a:pt x="2699" y="1757"/>
                </a:lnTo>
                <a:lnTo>
                  <a:pt x="2698" y="1757"/>
                </a:lnTo>
                <a:lnTo>
                  <a:pt x="2698" y="1756"/>
                </a:lnTo>
                <a:lnTo>
                  <a:pt x="2698" y="1755"/>
                </a:lnTo>
                <a:lnTo>
                  <a:pt x="2698" y="1756"/>
                </a:lnTo>
                <a:lnTo>
                  <a:pt x="2699" y="1756"/>
                </a:lnTo>
                <a:lnTo>
                  <a:pt x="2699" y="1755"/>
                </a:lnTo>
                <a:lnTo>
                  <a:pt x="2700" y="1755"/>
                </a:lnTo>
                <a:lnTo>
                  <a:pt x="2700" y="1754"/>
                </a:lnTo>
                <a:lnTo>
                  <a:pt x="2700" y="1753"/>
                </a:lnTo>
                <a:lnTo>
                  <a:pt x="2701" y="1753"/>
                </a:lnTo>
                <a:lnTo>
                  <a:pt x="2701" y="1753"/>
                </a:lnTo>
                <a:lnTo>
                  <a:pt x="2701" y="1753"/>
                </a:lnTo>
                <a:lnTo>
                  <a:pt x="2702" y="1753"/>
                </a:lnTo>
                <a:lnTo>
                  <a:pt x="2702" y="1754"/>
                </a:lnTo>
                <a:lnTo>
                  <a:pt x="2702" y="1755"/>
                </a:lnTo>
                <a:lnTo>
                  <a:pt x="2701" y="1756"/>
                </a:lnTo>
                <a:close/>
                <a:moveTo>
                  <a:pt x="2804" y="1775"/>
                </a:moveTo>
                <a:lnTo>
                  <a:pt x="2803" y="1775"/>
                </a:lnTo>
                <a:lnTo>
                  <a:pt x="2803" y="1774"/>
                </a:lnTo>
                <a:lnTo>
                  <a:pt x="2804" y="1774"/>
                </a:lnTo>
                <a:lnTo>
                  <a:pt x="2804" y="1775"/>
                </a:lnTo>
                <a:close/>
                <a:moveTo>
                  <a:pt x="2708" y="1753"/>
                </a:moveTo>
                <a:lnTo>
                  <a:pt x="2709" y="1753"/>
                </a:lnTo>
                <a:lnTo>
                  <a:pt x="2709" y="1754"/>
                </a:lnTo>
                <a:lnTo>
                  <a:pt x="2710" y="1754"/>
                </a:lnTo>
                <a:lnTo>
                  <a:pt x="2710" y="1755"/>
                </a:lnTo>
                <a:lnTo>
                  <a:pt x="2710" y="1756"/>
                </a:lnTo>
                <a:lnTo>
                  <a:pt x="2711" y="1756"/>
                </a:lnTo>
                <a:lnTo>
                  <a:pt x="2711" y="1757"/>
                </a:lnTo>
                <a:lnTo>
                  <a:pt x="2711" y="1758"/>
                </a:lnTo>
                <a:lnTo>
                  <a:pt x="2711" y="1759"/>
                </a:lnTo>
                <a:lnTo>
                  <a:pt x="2712" y="1759"/>
                </a:lnTo>
                <a:lnTo>
                  <a:pt x="2712" y="1760"/>
                </a:lnTo>
                <a:lnTo>
                  <a:pt x="2712" y="1760"/>
                </a:lnTo>
                <a:lnTo>
                  <a:pt x="2712" y="1761"/>
                </a:lnTo>
                <a:lnTo>
                  <a:pt x="2713" y="1761"/>
                </a:lnTo>
                <a:lnTo>
                  <a:pt x="2714" y="1762"/>
                </a:lnTo>
                <a:lnTo>
                  <a:pt x="2714" y="1763"/>
                </a:lnTo>
                <a:lnTo>
                  <a:pt x="2715" y="1763"/>
                </a:lnTo>
                <a:lnTo>
                  <a:pt x="2715" y="1764"/>
                </a:lnTo>
                <a:lnTo>
                  <a:pt x="2716" y="1764"/>
                </a:lnTo>
                <a:lnTo>
                  <a:pt x="2716" y="1765"/>
                </a:lnTo>
                <a:lnTo>
                  <a:pt x="2717" y="1765"/>
                </a:lnTo>
                <a:lnTo>
                  <a:pt x="2717" y="1766"/>
                </a:lnTo>
                <a:lnTo>
                  <a:pt x="2717" y="1767"/>
                </a:lnTo>
                <a:lnTo>
                  <a:pt x="2716" y="1767"/>
                </a:lnTo>
                <a:lnTo>
                  <a:pt x="2716" y="1768"/>
                </a:lnTo>
                <a:lnTo>
                  <a:pt x="2715" y="1768"/>
                </a:lnTo>
                <a:lnTo>
                  <a:pt x="2715" y="1767"/>
                </a:lnTo>
                <a:lnTo>
                  <a:pt x="2714" y="1767"/>
                </a:lnTo>
                <a:lnTo>
                  <a:pt x="2714" y="1766"/>
                </a:lnTo>
                <a:lnTo>
                  <a:pt x="2714" y="1765"/>
                </a:lnTo>
                <a:lnTo>
                  <a:pt x="2713" y="1765"/>
                </a:lnTo>
                <a:lnTo>
                  <a:pt x="2713" y="1764"/>
                </a:lnTo>
                <a:lnTo>
                  <a:pt x="2713" y="1763"/>
                </a:lnTo>
                <a:lnTo>
                  <a:pt x="2713" y="1762"/>
                </a:lnTo>
                <a:lnTo>
                  <a:pt x="2712" y="1762"/>
                </a:lnTo>
                <a:lnTo>
                  <a:pt x="2712" y="1761"/>
                </a:lnTo>
                <a:lnTo>
                  <a:pt x="2712" y="1761"/>
                </a:lnTo>
                <a:lnTo>
                  <a:pt x="2712" y="1761"/>
                </a:lnTo>
                <a:lnTo>
                  <a:pt x="2712" y="1760"/>
                </a:lnTo>
                <a:lnTo>
                  <a:pt x="2711" y="1760"/>
                </a:lnTo>
                <a:lnTo>
                  <a:pt x="2711" y="1759"/>
                </a:lnTo>
                <a:lnTo>
                  <a:pt x="2710" y="1759"/>
                </a:lnTo>
                <a:lnTo>
                  <a:pt x="2709" y="1758"/>
                </a:lnTo>
                <a:lnTo>
                  <a:pt x="2708" y="1758"/>
                </a:lnTo>
                <a:lnTo>
                  <a:pt x="2707" y="1757"/>
                </a:lnTo>
                <a:lnTo>
                  <a:pt x="2706" y="1757"/>
                </a:lnTo>
                <a:lnTo>
                  <a:pt x="2706" y="1756"/>
                </a:lnTo>
                <a:lnTo>
                  <a:pt x="2705" y="1756"/>
                </a:lnTo>
                <a:lnTo>
                  <a:pt x="2704" y="1756"/>
                </a:lnTo>
                <a:lnTo>
                  <a:pt x="2704" y="1755"/>
                </a:lnTo>
                <a:lnTo>
                  <a:pt x="2704" y="1755"/>
                </a:lnTo>
                <a:lnTo>
                  <a:pt x="2704" y="1754"/>
                </a:lnTo>
                <a:lnTo>
                  <a:pt x="2704" y="1754"/>
                </a:lnTo>
                <a:lnTo>
                  <a:pt x="2705" y="1754"/>
                </a:lnTo>
                <a:lnTo>
                  <a:pt x="2706" y="1753"/>
                </a:lnTo>
                <a:lnTo>
                  <a:pt x="2707" y="1753"/>
                </a:lnTo>
                <a:lnTo>
                  <a:pt x="2708" y="1753"/>
                </a:lnTo>
                <a:close/>
                <a:moveTo>
                  <a:pt x="2713" y="1754"/>
                </a:moveTo>
                <a:lnTo>
                  <a:pt x="2713" y="1755"/>
                </a:lnTo>
                <a:lnTo>
                  <a:pt x="2714" y="1756"/>
                </a:lnTo>
                <a:lnTo>
                  <a:pt x="2714" y="1757"/>
                </a:lnTo>
                <a:lnTo>
                  <a:pt x="2715" y="1757"/>
                </a:lnTo>
                <a:lnTo>
                  <a:pt x="2715" y="1758"/>
                </a:lnTo>
                <a:lnTo>
                  <a:pt x="2716" y="1758"/>
                </a:lnTo>
                <a:lnTo>
                  <a:pt x="2716" y="1759"/>
                </a:lnTo>
                <a:lnTo>
                  <a:pt x="2717" y="1759"/>
                </a:lnTo>
                <a:lnTo>
                  <a:pt x="2717" y="1760"/>
                </a:lnTo>
                <a:lnTo>
                  <a:pt x="2717" y="1761"/>
                </a:lnTo>
                <a:lnTo>
                  <a:pt x="2716" y="1761"/>
                </a:lnTo>
                <a:lnTo>
                  <a:pt x="2717" y="1761"/>
                </a:lnTo>
                <a:lnTo>
                  <a:pt x="2717" y="1761"/>
                </a:lnTo>
                <a:lnTo>
                  <a:pt x="2717" y="1761"/>
                </a:lnTo>
                <a:lnTo>
                  <a:pt x="2718" y="1761"/>
                </a:lnTo>
                <a:lnTo>
                  <a:pt x="2718" y="1761"/>
                </a:lnTo>
                <a:lnTo>
                  <a:pt x="2719" y="1761"/>
                </a:lnTo>
                <a:lnTo>
                  <a:pt x="2718" y="1761"/>
                </a:lnTo>
                <a:lnTo>
                  <a:pt x="2718" y="1762"/>
                </a:lnTo>
                <a:lnTo>
                  <a:pt x="2719" y="1762"/>
                </a:lnTo>
                <a:lnTo>
                  <a:pt x="2720" y="1763"/>
                </a:lnTo>
                <a:lnTo>
                  <a:pt x="2720" y="1763"/>
                </a:lnTo>
                <a:lnTo>
                  <a:pt x="2720" y="1764"/>
                </a:lnTo>
                <a:lnTo>
                  <a:pt x="2721" y="1764"/>
                </a:lnTo>
                <a:lnTo>
                  <a:pt x="2721" y="1765"/>
                </a:lnTo>
                <a:lnTo>
                  <a:pt x="2722" y="1765"/>
                </a:lnTo>
                <a:lnTo>
                  <a:pt x="2722" y="1766"/>
                </a:lnTo>
                <a:lnTo>
                  <a:pt x="2723" y="1766"/>
                </a:lnTo>
                <a:lnTo>
                  <a:pt x="2723" y="1767"/>
                </a:lnTo>
                <a:lnTo>
                  <a:pt x="2724" y="1767"/>
                </a:lnTo>
                <a:lnTo>
                  <a:pt x="2724" y="1768"/>
                </a:lnTo>
                <a:lnTo>
                  <a:pt x="2725" y="1768"/>
                </a:lnTo>
                <a:lnTo>
                  <a:pt x="2725" y="1769"/>
                </a:lnTo>
                <a:lnTo>
                  <a:pt x="2726" y="1769"/>
                </a:lnTo>
                <a:lnTo>
                  <a:pt x="2726" y="1769"/>
                </a:lnTo>
                <a:lnTo>
                  <a:pt x="2726" y="1770"/>
                </a:lnTo>
                <a:lnTo>
                  <a:pt x="2725" y="1770"/>
                </a:lnTo>
                <a:lnTo>
                  <a:pt x="2725" y="1771"/>
                </a:lnTo>
                <a:lnTo>
                  <a:pt x="2725" y="1770"/>
                </a:lnTo>
                <a:lnTo>
                  <a:pt x="2724" y="1770"/>
                </a:lnTo>
                <a:lnTo>
                  <a:pt x="2724" y="1769"/>
                </a:lnTo>
                <a:lnTo>
                  <a:pt x="2725" y="1769"/>
                </a:lnTo>
                <a:lnTo>
                  <a:pt x="2724" y="1769"/>
                </a:lnTo>
                <a:lnTo>
                  <a:pt x="2724" y="1769"/>
                </a:lnTo>
                <a:lnTo>
                  <a:pt x="2724" y="1768"/>
                </a:lnTo>
                <a:lnTo>
                  <a:pt x="2723" y="1768"/>
                </a:lnTo>
                <a:lnTo>
                  <a:pt x="2723" y="1767"/>
                </a:lnTo>
                <a:lnTo>
                  <a:pt x="2723" y="1768"/>
                </a:lnTo>
                <a:lnTo>
                  <a:pt x="2723" y="1769"/>
                </a:lnTo>
                <a:lnTo>
                  <a:pt x="2723" y="1769"/>
                </a:lnTo>
                <a:lnTo>
                  <a:pt x="2723" y="1770"/>
                </a:lnTo>
                <a:lnTo>
                  <a:pt x="2724" y="1771"/>
                </a:lnTo>
                <a:lnTo>
                  <a:pt x="2724" y="1772"/>
                </a:lnTo>
                <a:lnTo>
                  <a:pt x="2723" y="1772"/>
                </a:lnTo>
                <a:lnTo>
                  <a:pt x="2724" y="1772"/>
                </a:lnTo>
                <a:lnTo>
                  <a:pt x="2723" y="1772"/>
                </a:lnTo>
                <a:lnTo>
                  <a:pt x="2723" y="1773"/>
                </a:lnTo>
                <a:lnTo>
                  <a:pt x="2723" y="1772"/>
                </a:lnTo>
                <a:lnTo>
                  <a:pt x="2723" y="1771"/>
                </a:lnTo>
                <a:lnTo>
                  <a:pt x="2722" y="1771"/>
                </a:lnTo>
                <a:lnTo>
                  <a:pt x="2721" y="1771"/>
                </a:lnTo>
                <a:lnTo>
                  <a:pt x="2721" y="1772"/>
                </a:lnTo>
                <a:lnTo>
                  <a:pt x="2720" y="1772"/>
                </a:lnTo>
                <a:lnTo>
                  <a:pt x="2721" y="1773"/>
                </a:lnTo>
                <a:lnTo>
                  <a:pt x="2720" y="1773"/>
                </a:lnTo>
                <a:lnTo>
                  <a:pt x="2721" y="1774"/>
                </a:lnTo>
                <a:lnTo>
                  <a:pt x="2721" y="1775"/>
                </a:lnTo>
                <a:lnTo>
                  <a:pt x="2722" y="1775"/>
                </a:lnTo>
                <a:lnTo>
                  <a:pt x="2721" y="1775"/>
                </a:lnTo>
                <a:lnTo>
                  <a:pt x="2721" y="1774"/>
                </a:lnTo>
                <a:lnTo>
                  <a:pt x="2721" y="1773"/>
                </a:lnTo>
                <a:lnTo>
                  <a:pt x="2720" y="1773"/>
                </a:lnTo>
                <a:lnTo>
                  <a:pt x="2721" y="1773"/>
                </a:lnTo>
                <a:lnTo>
                  <a:pt x="2721" y="1772"/>
                </a:lnTo>
                <a:lnTo>
                  <a:pt x="2721" y="1771"/>
                </a:lnTo>
                <a:lnTo>
                  <a:pt x="2722" y="1771"/>
                </a:lnTo>
                <a:lnTo>
                  <a:pt x="2723" y="1771"/>
                </a:lnTo>
                <a:lnTo>
                  <a:pt x="2723" y="1772"/>
                </a:lnTo>
                <a:lnTo>
                  <a:pt x="2723" y="1773"/>
                </a:lnTo>
                <a:lnTo>
                  <a:pt x="2722" y="1773"/>
                </a:lnTo>
                <a:lnTo>
                  <a:pt x="2722" y="1774"/>
                </a:lnTo>
                <a:lnTo>
                  <a:pt x="2722" y="1775"/>
                </a:lnTo>
                <a:lnTo>
                  <a:pt x="2722" y="1776"/>
                </a:lnTo>
                <a:lnTo>
                  <a:pt x="2722" y="1777"/>
                </a:lnTo>
                <a:lnTo>
                  <a:pt x="2721" y="1777"/>
                </a:lnTo>
                <a:lnTo>
                  <a:pt x="2720" y="1777"/>
                </a:lnTo>
                <a:lnTo>
                  <a:pt x="2719" y="1777"/>
                </a:lnTo>
                <a:lnTo>
                  <a:pt x="2718" y="1777"/>
                </a:lnTo>
                <a:lnTo>
                  <a:pt x="2717" y="1777"/>
                </a:lnTo>
                <a:lnTo>
                  <a:pt x="2716" y="1777"/>
                </a:lnTo>
                <a:lnTo>
                  <a:pt x="2715" y="1777"/>
                </a:lnTo>
                <a:lnTo>
                  <a:pt x="2713" y="1777"/>
                </a:lnTo>
                <a:lnTo>
                  <a:pt x="2712" y="1777"/>
                </a:lnTo>
                <a:lnTo>
                  <a:pt x="2712" y="1776"/>
                </a:lnTo>
                <a:lnTo>
                  <a:pt x="2712" y="1775"/>
                </a:lnTo>
                <a:lnTo>
                  <a:pt x="2713" y="1775"/>
                </a:lnTo>
                <a:lnTo>
                  <a:pt x="2713" y="1776"/>
                </a:lnTo>
                <a:lnTo>
                  <a:pt x="2713" y="1775"/>
                </a:lnTo>
                <a:lnTo>
                  <a:pt x="2714" y="1775"/>
                </a:lnTo>
                <a:lnTo>
                  <a:pt x="2714" y="1774"/>
                </a:lnTo>
                <a:lnTo>
                  <a:pt x="2714" y="1773"/>
                </a:lnTo>
                <a:lnTo>
                  <a:pt x="2715" y="1773"/>
                </a:lnTo>
                <a:lnTo>
                  <a:pt x="2716" y="1773"/>
                </a:lnTo>
                <a:lnTo>
                  <a:pt x="2716" y="1774"/>
                </a:lnTo>
                <a:lnTo>
                  <a:pt x="2717" y="1774"/>
                </a:lnTo>
                <a:lnTo>
                  <a:pt x="2717" y="1773"/>
                </a:lnTo>
                <a:lnTo>
                  <a:pt x="2716" y="1773"/>
                </a:lnTo>
                <a:lnTo>
                  <a:pt x="2716" y="1772"/>
                </a:lnTo>
                <a:lnTo>
                  <a:pt x="2716" y="1771"/>
                </a:lnTo>
                <a:lnTo>
                  <a:pt x="2716" y="1770"/>
                </a:lnTo>
                <a:lnTo>
                  <a:pt x="2715" y="1769"/>
                </a:lnTo>
                <a:lnTo>
                  <a:pt x="2716" y="1769"/>
                </a:lnTo>
                <a:lnTo>
                  <a:pt x="2716" y="1769"/>
                </a:lnTo>
                <a:lnTo>
                  <a:pt x="2716" y="1768"/>
                </a:lnTo>
                <a:lnTo>
                  <a:pt x="2716" y="1767"/>
                </a:lnTo>
                <a:lnTo>
                  <a:pt x="2717" y="1767"/>
                </a:lnTo>
                <a:lnTo>
                  <a:pt x="2717" y="1766"/>
                </a:lnTo>
                <a:lnTo>
                  <a:pt x="2718" y="1766"/>
                </a:lnTo>
                <a:lnTo>
                  <a:pt x="2718" y="1767"/>
                </a:lnTo>
                <a:lnTo>
                  <a:pt x="2719" y="1767"/>
                </a:lnTo>
                <a:lnTo>
                  <a:pt x="2719" y="1768"/>
                </a:lnTo>
                <a:lnTo>
                  <a:pt x="2720" y="1769"/>
                </a:lnTo>
                <a:lnTo>
                  <a:pt x="2720" y="1769"/>
                </a:lnTo>
                <a:lnTo>
                  <a:pt x="2720" y="1770"/>
                </a:lnTo>
                <a:lnTo>
                  <a:pt x="2720" y="1770"/>
                </a:lnTo>
                <a:lnTo>
                  <a:pt x="2720" y="1769"/>
                </a:lnTo>
                <a:lnTo>
                  <a:pt x="2720" y="1768"/>
                </a:lnTo>
                <a:lnTo>
                  <a:pt x="2720" y="1767"/>
                </a:lnTo>
                <a:lnTo>
                  <a:pt x="2719" y="1767"/>
                </a:lnTo>
                <a:lnTo>
                  <a:pt x="2719" y="1766"/>
                </a:lnTo>
                <a:lnTo>
                  <a:pt x="2718" y="1766"/>
                </a:lnTo>
                <a:lnTo>
                  <a:pt x="2718" y="1765"/>
                </a:lnTo>
                <a:lnTo>
                  <a:pt x="2718" y="1764"/>
                </a:lnTo>
                <a:lnTo>
                  <a:pt x="2717" y="1764"/>
                </a:lnTo>
                <a:lnTo>
                  <a:pt x="2717" y="1763"/>
                </a:lnTo>
                <a:lnTo>
                  <a:pt x="2716" y="1763"/>
                </a:lnTo>
                <a:lnTo>
                  <a:pt x="2716" y="1762"/>
                </a:lnTo>
                <a:lnTo>
                  <a:pt x="2715" y="1762"/>
                </a:lnTo>
                <a:lnTo>
                  <a:pt x="2715" y="1761"/>
                </a:lnTo>
                <a:lnTo>
                  <a:pt x="2714" y="1761"/>
                </a:lnTo>
                <a:lnTo>
                  <a:pt x="2714" y="1761"/>
                </a:lnTo>
                <a:lnTo>
                  <a:pt x="2713" y="1761"/>
                </a:lnTo>
                <a:lnTo>
                  <a:pt x="2714" y="1761"/>
                </a:lnTo>
                <a:lnTo>
                  <a:pt x="2714" y="1760"/>
                </a:lnTo>
                <a:lnTo>
                  <a:pt x="2714" y="1761"/>
                </a:lnTo>
                <a:lnTo>
                  <a:pt x="2715" y="1761"/>
                </a:lnTo>
                <a:lnTo>
                  <a:pt x="2716" y="1760"/>
                </a:lnTo>
                <a:lnTo>
                  <a:pt x="2715" y="1760"/>
                </a:lnTo>
                <a:lnTo>
                  <a:pt x="2714" y="1760"/>
                </a:lnTo>
                <a:lnTo>
                  <a:pt x="2714" y="1761"/>
                </a:lnTo>
                <a:lnTo>
                  <a:pt x="2713" y="1761"/>
                </a:lnTo>
                <a:lnTo>
                  <a:pt x="2713" y="1760"/>
                </a:lnTo>
                <a:lnTo>
                  <a:pt x="2712" y="1760"/>
                </a:lnTo>
                <a:lnTo>
                  <a:pt x="2712" y="1759"/>
                </a:lnTo>
                <a:lnTo>
                  <a:pt x="2712" y="1759"/>
                </a:lnTo>
                <a:lnTo>
                  <a:pt x="2712" y="1758"/>
                </a:lnTo>
                <a:lnTo>
                  <a:pt x="2711" y="1757"/>
                </a:lnTo>
                <a:lnTo>
                  <a:pt x="2711" y="1756"/>
                </a:lnTo>
                <a:lnTo>
                  <a:pt x="2711" y="1755"/>
                </a:lnTo>
                <a:lnTo>
                  <a:pt x="2712" y="1755"/>
                </a:lnTo>
                <a:lnTo>
                  <a:pt x="2712" y="1756"/>
                </a:lnTo>
                <a:lnTo>
                  <a:pt x="2712" y="1757"/>
                </a:lnTo>
                <a:lnTo>
                  <a:pt x="2712" y="1757"/>
                </a:lnTo>
                <a:lnTo>
                  <a:pt x="2712" y="1758"/>
                </a:lnTo>
                <a:lnTo>
                  <a:pt x="2713" y="1759"/>
                </a:lnTo>
                <a:lnTo>
                  <a:pt x="2714" y="1759"/>
                </a:lnTo>
                <a:lnTo>
                  <a:pt x="2713" y="1758"/>
                </a:lnTo>
                <a:lnTo>
                  <a:pt x="2713" y="1757"/>
                </a:lnTo>
                <a:lnTo>
                  <a:pt x="2712" y="1757"/>
                </a:lnTo>
                <a:lnTo>
                  <a:pt x="2712" y="1756"/>
                </a:lnTo>
                <a:lnTo>
                  <a:pt x="2712" y="1755"/>
                </a:lnTo>
                <a:lnTo>
                  <a:pt x="2712" y="1755"/>
                </a:lnTo>
                <a:lnTo>
                  <a:pt x="2712" y="1754"/>
                </a:lnTo>
                <a:lnTo>
                  <a:pt x="2712" y="1755"/>
                </a:lnTo>
                <a:lnTo>
                  <a:pt x="2712" y="1754"/>
                </a:lnTo>
                <a:lnTo>
                  <a:pt x="2713" y="1754"/>
                </a:lnTo>
                <a:close/>
                <a:moveTo>
                  <a:pt x="2704" y="1754"/>
                </a:moveTo>
                <a:lnTo>
                  <a:pt x="2704" y="1754"/>
                </a:lnTo>
                <a:lnTo>
                  <a:pt x="2704" y="1753"/>
                </a:lnTo>
                <a:lnTo>
                  <a:pt x="2704" y="1753"/>
                </a:lnTo>
                <a:lnTo>
                  <a:pt x="2704" y="1752"/>
                </a:lnTo>
                <a:lnTo>
                  <a:pt x="2704" y="1751"/>
                </a:lnTo>
                <a:lnTo>
                  <a:pt x="2704" y="1750"/>
                </a:lnTo>
                <a:lnTo>
                  <a:pt x="2704" y="1750"/>
                </a:lnTo>
                <a:lnTo>
                  <a:pt x="2704" y="1751"/>
                </a:lnTo>
                <a:lnTo>
                  <a:pt x="2705" y="1751"/>
                </a:lnTo>
                <a:lnTo>
                  <a:pt x="2705" y="1752"/>
                </a:lnTo>
                <a:lnTo>
                  <a:pt x="2706" y="1752"/>
                </a:lnTo>
                <a:lnTo>
                  <a:pt x="2707" y="1752"/>
                </a:lnTo>
                <a:lnTo>
                  <a:pt x="2707" y="1753"/>
                </a:lnTo>
                <a:lnTo>
                  <a:pt x="2706" y="1753"/>
                </a:lnTo>
                <a:lnTo>
                  <a:pt x="2707" y="1753"/>
                </a:lnTo>
                <a:lnTo>
                  <a:pt x="2707" y="1753"/>
                </a:lnTo>
                <a:lnTo>
                  <a:pt x="2708" y="1753"/>
                </a:lnTo>
                <a:lnTo>
                  <a:pt x="2707" y="1753"/>
                </a:lnTo>
                <a:lnTo>
                  <a:pt x="2706" y="1753"/>
                </a:lnTo>
                <a:lnTo>
                  <a:pt x="2705" y="1753"/>
                </a:lnTo>
                <a:lnTo>
                  <a:pt x="2705" y="1754"/>
                </a:lnTo>
                <a:lnTo>
                  <a:pt x="2704" y="1754"/>
                </a:lnTo>
                <a:close/>
                <a:moveTo>
                  <a:pt x="2860" y="1782"/>
                </a:moveTo>
                <a:lnTo>
                  <a:pt x="2859" y="1782"/>
                </a:lnTo>
                <a:lnTo>
                  <a:pt x="2860" y="1781"/>
                </a:lnTo>
                <a:lnTo>
                  <a:pt x="2860" y="1782"/>
                </a:lnTo>
                <a:close/>
                <a:moveTo>
                  <a:pt x="2701" y="1752"/>
                </a:moveTo>
                <a:lnTo>
                  <a:pt x="2701" y="1751"/>
                </a:lnTo>
                <a:lnTo>
                  <a:pt x="2702" y="1751"/>
                </a:lnTo>
                <a:lnTo>
                  <a:pt x="2702" y="1752"/>
                </a:lnTo>
                <a:lnTo>
                  <a:pt x="2702" y="1753"/>
                </a:lnTo>
                <a:lnTo>
                  <a:pt x="2701" y="1753"/>
                </a:lnTo>
                <a:lnTo>
                  <a:pt x="2700" y="1753"/>
                </a:lnTo>
                <a:lnTo>
                  <a:pt x="2700" y="1753"/>
                </a:lnTo>
                <a:lnTo>
                  <a:pt x="2700" y="1754"/>
                </a:lnTo>
                <a:lnTo>
                  <a:pt x="2699" y="1755"/>
                </a:lnTo>
                <a:lnTo>
                  <a:pt x="2699" y="1756"/>
                </a:lnTo>
                <a:lnTo>
                  <a:pt x="2699" y="1755"/>
                </a:lnTo>
                <a:lnTo>
                  <a:pt x="2698" y="1755"/>
                </a:lnTo>
                <a:lnTo>
                  <a:pt x="2698" y="1754"/>
                </a:lnTo>
                <a:lnTo>
                  <a:pt x="2699" y="1753"/>
                </a:lnTo>
                <a:lnTo>
                  <a:pt x="2699" y="1753"/>
                </a:lnTo>
                <a:lnTo>
                  <a:pt x="2700" y="1753"/>
                </a:lnTo>
                <a:lnTo>
                  <a:pt x="2700" y="1752"/>
                </a:lnTo>
                <a:lnTo>
                  <a:pt x="2700" y="1751"/>
                </a:lnTo>
                <a:lnTo>
                  <a:pt x="2700" y="1750"/>
                </a:lnTo>
                <a:lnTo>
                  <a:pt x="2700" y="1749"/>
                </a:lnTo>
                <a:lnTo>
                  <a:pt x="2701" y="1748"/>
                </a:lnTo>
                <a:lnTo>
                  <a:pt x="2701" y="1747"/>
                </a:lnTo>
                <a:lnTo>
                  <a:pt x="2701" y="1746"/>
                </a:lnTo>
                <a:lnTo>
                  <a:pt x="2702" y="1746"/>
                </a:lnTo>
                <a:lnTo>
                  <a:pt x="2702" y="1747"/>
                </a:lnTo>
                <a:lnTo>
                  <a:pt x="2702" y="1749"/>
                </a:lnTo>
                <a:lnTo>
                  <a:pt x="2701" y="1750"/>
                </a:lnTo>
                <a:lnTo>
                  <a:pt x="2701" y="1751"/>
                </a:lnTo>
                <a:lnTo>
                  <a:pt x="2701" y="1752"/>
                </a:lnTo>
                <a:close/>
                <a:moveTo>
                  <a:pt x="2712" y="1747"/>
                </a:moveTo>
                <a:lnTo>
                  <a:pt x="2713" y="1747"/>
                </a:lnTo>
                <a:lnTo>
                  <a:pt x="2714" y="1748"/>
                </a:lnTo>
                <a:lnTo>
                  <a:pt x="2715" y="1749"/>
                </a:lnTo>
                <a:lnTo>
                  <a:pt x="2715" y="1750"/>
                </a:lnTo>
                <a:lnTo>
                  <a:pt x="2716" y="1751"/>
                </a:lnTo>
                <a:lnTo>
                  <a:pt x="2716" y="1752"/>
                </a:lnTo>
                <a:lnTo>
                  <a:pt x="2716" y="1753"/>
                </a:lnTo>
                <a:lnTo>
                  <a:pt x="2716" y="1753"/>
                </a:lnTo>
                <a:lnTo>
                  <a:pt x="2717" y="1754"/>
                </a:lnTo>
                <a:lnTo>
                  <a:pt x="2718" y="1754"/>
                </a:lnTo>
                <a:lnTo>
                  <a:pt x="2717" y="1754"/>
                </a:lnTo>
                <a:lnTo>
                  <a:pt x="2717" y="1753"/>
                </a:lnTo>
                <a:lnTo>
                  <a:pt x="2718" y="1753"/>
                </a:lnTo>
                <a:lnTo>
                  <a:pt x="2718" y="1753"/>
                </a:lnTo>
                <a:lnTo>
                  <a:pt x="2719" y="1753"/>
                </a:lnTo>
                <a:lnTo>
                  <a:pt x="2719" y="1753"/>
                </a:lnTo>
                <a:lnTo>
                  <a:pt x="2720" y="1753"/>
                </a:lnTo>
                <a:lnTo>
                  <a:pt x="2720" y="1754"/>
                </a:lnTo>
                <a:lnTo>
                  <a:pt x="2721" y="1754"/>
                </a:lnTo>
                <a:lnTo>
                  <a:pt x="2721" y="1755"/>
                </a:lnTo>
                <a:lnTo>
                  <a:pt x="2722" y="1755"/>
                </a:lnTo>
                <a:lnTo>
                  <a:pt x="2722" y="1756"/>
                </a:lnTo>
                <a:lnTo>
                  <a:pt x="2721" y="1756"/>
                </a:lnTo>
                <a:lnTo>
                  <a:pt x="2721" y="1757"/>
                </a:lnTo>
                <a:lnTo>
                  <a:pt x="2721" y="1758"/>
                </a:lnTo>
                <a:lnTo>
                  <a:pt x="2721" y="1759"/>
                </a:lnTo>
                <a:lnTo>
                  <a:pt x="2721" y="1758"/>
                </a:lnTo>
                <a:lnTo>
                  <a:pt x="2720" y="1758"/>
                </a:lnTo>
                <a:lnTo>
                  <a:pt x="2720" y="1758"/>
                </a:lnTo>
                <a:lnTo>
                  <a:pt x="2719" y="1758"/>
                </a:lnTo>
                <a:lnTo>
                  <a:pt x="2719" y="1759"/>
                </a:lnTo>
                <a:lnTo>
                  <a:pt x="2719" y="1760"/>
                </a:lnTo>
                <a:lnTo>
                  <a:pt x="2719" y="1759"/>
                </a:lnTo>
                <a:lnTo>
                  <a:pt x="2718" y="1758"/>
                </a:lnTo>
                <a:lnTo>
                  <a:pt x="2717" y="1758"/>
                </a:lnTo>
                <a:lnTo>
                  <a:pt x="2717" y="1757"/>
                </a:lnTo>
                <a:lnTo>
                  <a:pt x="2716" y="1756"/>
                </a:lnTo>
                <a:lnTo>
                  <a:pt x="2717" y="1756"/>
                </a:lnTo>
                <a:lnTo>
                  <a:pt x="2717" y="1755"/>
                </a:lnTo>
                <a:lnTo>
                  <a:pt x="2717" y="1754"/>
                </a:lnTo>
                <a:lnTo>
                  <a:pt x="2716" y="1754"/>
                </a:lnTo>
                <a:lnTo>
                  <a:pt x="2714" y="1752"/>
                </a:lnTo>
                <a:lnTo>
                  <a:pt x="2714" y="1751"/>
                </a:lnTo>
                <a:lnTo>
                  <a:pt x="2714" y="1750"/>
                </a:lnTo>
                <a:lnTo>
                  <a:pt x="2713" y="1750"/>
                </a:lnTo>
                <a:lnTo>
                  <a:pt x="2713" y="1749"/>
                </a:lnTo>
                <a:lnTo>
                  <a:pt x="2713" y="1750"/>
                </a:lnTo>
                <a:lnTo>
                  <a:pt x="2712" y="1750"/>
                </a:lnTo>
                <a:lnTo>
                  <a:pt x="2712" y="1750"/>
                </a:lnTo>
                <a:lnTo>
                  <a:pt x="2712" y="1750"/>
                </a:lnTo>
                <a:lnTo>
                  <a:pt x="2712" y="1749"/>
                </a:lnTo>
                <a:lnTo>
                  <a:pt x="2712" y="1749"/>
                </a:lnTo>
                <a:lnTo>
                  <a:pt x="2712" y="1748"/>
                </a:lnTo>
                <a:lnTo>
                  <a:pt x="2712" y="1747"/>
                </a:lnTo>
                <a:lnTo>
                  <a:pt x="2712" y="1748"/>
                </a:lnTo>
                <a:lnTo>
                  <a:pt x="2712" y="1747"/>
                </a:lnTo>
                <a:lnTo>
                  <a:pt x="2712" y="1747"/>
                </a:lnTo>
                <a:lnTo>
                  <a:pt x="2712" y="1746"/>
                </a:lnTo>
                <a:lnTo>
                  <a:pt x="2712" y="1747"/>
                </a:lnTo>
                <a:lnTo>
                  <a:pt x="2712" y="1746"/>
                </a:lnTo>
                <a:lnTo>
                  <a:pt x="2712" y="1745"/>
                </a:lnTo>
                <a:lnTo>
                  <a:pt x="2712" y="1746"/>
                </a:lnTo>
                <a:lnTo>
                  <a:pt x="2712" y="1746"/>
                </a:lnTo>
                <a:lnTo>
                  <a:pt x="2712" y="1747"/>
                </a:lnTo>
                <a:close/>
                <a:moveTo>
                  <a:pt x="2709" y="1744"/>
                </a:moveTo>
                <a:lnTo>
                  <a:pt x="2709" y="1744"/>
                </a:lnTo>
                <a:lnTo>
                  <a:pt x="2709" y="1745"/>
                </a:lnTo>
                <a:lnTo>
                  <a:pt x="2709" y="1746"/>
                </a:lnTo>
                <a:lnTo>
                  <a:pt x="2710" y="1747"/>
                </a:lnTo>
                <a:lnTo>
                  <a:pt x="2710" y="1748"/>
                </a:lnTo>
                <a:lnTo>
                  <a:pt x="2710" y="1749"/>
                </a:lnTo>
                <a:lnTo>
                  <a:pt x="2711" y="1749"/>
                </a:lnTo>
                <a:lnTo>
                  <a:pt x="2711" y="1750"/>
                </a:lnTo>
                <a:lnTo>
                  <a:pt x="2711" y="1751"/>
                </a:lnTo>
                <a:lnTo>
                  <a:pt x="2711" y="1752"/>
                </a:lnTo>
                <a:lnTo>
                  <a:pt x="2712" y="1752"/>
                </a:lnTo>
                <a:lnTo>
                  <a:pt x="2712" y="1753"/>
                </a:lnTo>
                <a:lnTo>
                  <a:pt x="2712" y="1753"/>
                </a:lnTo>
                <a:lnTo>
                  <a:pt x="2712" y="1753"/>
                </a:lnTo>
                <a:lnTo>
                  <a:pt x="2712" y="1753"/>
                </a:lnTo>
                <a:lnTo>
                  <a:pt x="2711" y="1754"/>
                </a:lnTo>
                <a:lnTo>
                  <a:pt x="2711" y="1753"/>
                </a:lnTo>
                <a:lnTo>
                  <a:pt x="2710" y="1753"/>
                </a:lnTo>
                <a:lnTo>
                  <a:pt x="2710" y="1753"/>
                </a:lnTo>
                <a:lnTo>
                  <a:pt x="2709" y="1753"/>
                </a:lnTo>
                <a:lnTo>
                  <a:pt x="2709" y="1752"/>
                </a:lnTo>
                <a:lnTo>
                  <a:pt x="2708" y="1752"/>
                </a:lnTo>
                <a:lnTo>
                  <a:pt x="2708" y="1751"/>
                </a:lnTo>
                <a:lnTo>
                  <a:pt x="2707" y="1751"/>
                </a:lnTo>
                <a:lnTo>
                  <a:pt x="2707" y="1750"/>
                </a:lnTo>
                <a:lnTo>
                  <a:pt x="2707" y="1749"/>
                </a:lnTo>
                <a:lnTo>
                  <a:pt x="2706" y="1749"/>
                </a:lnTo>
                <a:lnTo>
                  <a:pt x="2706" y="1748"/>
                </a:lnTo>
                <a:lnTo>
                  <a:pt x="2705" y="1748"/>
                </a:lnTo>
                <a:lnTo>
                  <a:pt x="2706" y="1748"/>
                </a:lnTo>
                <a:lnTo>
                  <a:pt x="2706" y="1747"/>
                </a:lnTo>
                <a:lnTo>
                  <a:pt x="2706" y="1748"/>
                </a:lnTo>
                <a:lnTo>
                  <a:pt x="2705" y="1748"/>
                </a:lnTo>
                <a:lnTo>
                  <a:pt x="2705" y="1749"/>
                </a:lnTo>
                <a:lnTo>
                  <a:pt x="2706" y="1749"/>
                </a:lnTo>
                <a:lnTo>
                  <a:pt x="2706" y="1750"/>
                </a:lnTo>
                <a:lnTo>
                  <a:pt x="2707" y="1750"/>
                </a:lnTo>
                <a:lnTo>
                  <a:pt x="2707" y="1751"/>
                </a:lnTo>
                <a:lnTo>
                  <a:pt x="2708" y="1751"/>
                </a:lnTo>
                <a:lnTo>
                  <a:pt x="2708" y="1752"/>
                </a:lnTo>
                <a:lnTo>
                  <a:pt x="2709" y="1752"/>
                </a:lnTo>
                <a:lnTo>
                  <a:pt x="2709" y="1753"/>
                </a:lnTo>
                <a:lnTo>
                  <a:pt x="2710" y="1753"/>
                </a:lnTo>
                <a:lnTo>
                  <a:pt x="2709" y="1753"/>
                </a:lnTo>
                <a:lnTo>
                  <a:pt x="2708" y="1753"/>
                </a:lnTo>
                <a:lnTo>
                  <a:pt x="2707" y="1753"/>
                </a:lnTo>
                <a:lnTo>
                  <a:pt x="2707" y="1753"/>
                </a:lnTo>
                <a:lnTo>
                  <a:pt x="2707" y="1752"/>
                </a:lnTo>
                <a:lnTo>
                  <a:pt x="2706" y="1752"/>
                </a:lnTo>
                <a:lnTo>
                  <a:pt x="2705" y="1751"/>
                </a:lnTo>
                <a:lnTo>
                  <a:pt x="2705" y="1750"/>
                </a:lnTo>
                <a:lnTo>
                  <a:pt x="2704" y="1750"/>
                </a:lnTo>
                <a:lnTo>
                  <a:pt x="2704" y="1749"/>
                </a:lnTo>
                <a:lnTo>
                  <a:pt x="2704" y="1748"/>
                </a:lnTo>
                <a:lnTo>
                  <a:pt x="2704" y="1747"/>
                </a:lnTo>
                <a:lnTo>
                  <a:pt x="2704" y="1746"/>
                </a:lnTo>
                <a:lnTo>
                  <a:pt x="2704" y="1746"/>
                </a:lnTo>
                <a:lnTo>
                  <a:pt x="2704" y="1747"/>
                </a:lnTo>
                <a:lnTo>
                  <a:pt x="2704" y="1746"/>
                </a:lnTo>
                <a:lnTo>
                  <a:pt x="2704" y="1745"/>
                </a:lnTo>
                <a:lnTo>
                  <a:pt x="2704" y="1745"/>
                </a:lnTo>
                <a:lnTo>
                  <a:pt x="2704" y="1745"/>
                </a:lnTo>
                <a:lnTo>
                  <a:pt x="2704" y="1744"/>
                </a:lnTo>
                <a:lnTo>
                  <a:pt x="2704" y="1744"/>
                </a:lnTo>
                <a:lnTo>
                  <a:pt x="2704" y="1743"/>
                </a:lnTo>
                <a:lnTo>
                  <a:pt x="2704" y="1743"/>
                </a:lnTo>
                <a:lnTo>
                  <a:pt x="2704" y="1743"/>
                </a:lnTo>
                <a:lnTo>
                  <a:pt x="2704" y="1742"/>
                </a:lnTo>
                <a:lnTo>
                  <a:pt x="2704" y="1743"/>
                </a:lnTo>
                <a:lnTo>
                  <a:pt x="2705" y="1743"/>
                </a:lnTo>
                <a:lnTo>
                  <a:pt x="2705" y="1742"/>
                </a:lnTo>
                <a:lnTo>
                  <a:pt x="2706" y="1742"/>
                </a:lnTo>
                <a:lnTo>
                  <a:pt x="2706" y="1741"/>
                </a:lnTo>
                <a:lnTo>
                  <a:pt x="2707" y="1741"/>
                </a:lnTo>
                <a:lnTo>
                  <a:pt x="2707" y="1742"/>
                </a:lnTo>
                <a:lnTo>
                  <a:pt x="2708" y="1743"/>
                </a:lnTo>
                <a:lnTo>
                  <a:pt x="2709" y="1744"/>
                </a:lnTo>
                <a:close/>
                <a:moveTo>
                  <a:pt x="2856" y="1771"/>
                </a:moveTo>
                <a:lnTo>
                  <a:pt x="2856" y="1771"/>
                </a:lnTo>
                <a:lnTo>
                  <a:pt x="2856" y="1771"/>
                </a:lnTo>
                <a:close/>
                <a:moveTo>
                  <a:pt x="2856" y="1770"/>
                </a:moveTo>
                <a:lnTo>
                  <a:pt x="2856" y="1770"/>
                </a:lnTo>
                <a:lnTo>
                  <a:pt x="2856" y="1770"/>
                </a:lnTo>
                <a:close/>
                <a:moveTo>
                  <a:pt x="2696" y="1736"/>
                </a:moveTo>
                <a:lnTo>
                  <a:pt x="2697" y="1736"/>
                </a:lnTo>
                <a:lnTo>
                  <a:pt x="2698" y="1736"/>
                </a:lnTo>
                <a:lnTo>
                  <a:pt x="2698" y="1736"/>
                </a:lnTo>
                <a:lnTo>
                  <a:pt x="2699" y="1737"/>
                </a:lnTo>
                <a:lnTo>
                  <a:pt x="2699" y="1738"/>
                </a:lnTo>
                <a:lnTo>
                  <a:pt x="2700" y="1738"/>
                </a:lnTo>
                <a:lnTo>
                  <a:pt x="2700" y="1739"/>
                </a:lnTo>
                <a:lnTo>
                  <a:pt x="2701" y="1740"/>
                </a:lnTo>
                <a:lnTo>
                  <a:pt x="2701" y="1741"/>
                </a:lnTo>
                <a:lnTo>
                  <a:pt x="2701" y="1742"/>
                </a:lnTo>
                <a:lnTo>
                  <a:pt x="2701" y="1743"/>
                </a:lnTo>
                <a:lnTo>
                  <a:pt x="2702" y="1744"/>
                </a:lnTo>
                <a:lnTo>
                  <a:pt x="2701" y="1744"/>
                </a:lnTo>
                <a:lnTo>
                  <a:pt x="2700" y="1744"/>
                </a:lnTo>
                <a:lnTo>
                  <a:pt x="2700" y="1744"/>
                </a:lnTo>
                <a:lnTo>
                  <a:pt x="2701" y="1744"/>
                </a:lnTo>
                <a:lnTo>
                  <a:pt x="2700" y="1744"/>
                </a:lnTo>
                <a:lnTo>
                  <a:pt x="2700" y="1743"/>
                </a:lnTo>
                <a:lnTo>
                  <a:pt x="2700" y="1742"/>
                </a:lnTo>
                <a:lnTo>
                  <a:pt x="2700" y="1743"/>
                </a:lnTo>
                <a:lnTo>
                  <a:pt x="2700" y="1744"/>
                </a:lnTo>
                <a:lnTo>
                  <a:pt x="2700" y="1744"/>
                </a:lnTo>
                <a:lnTo>
                  <a:pt x="2699" y="1744"/>
                </a:lnTo>
                <a:lnTo>
                  <a:pt x="2699" y="1744"/>
                </a:lnTo>
                <a:lnTo>
                  <a:pt x="2699" y="1743"/>
                </a:lnTo>
                <a:lnTo>
                  <a:pt x="2698" y="1741"/>
                </a:lnTo>
                <a:lnTo>
                  <a:pt x="2698" y="1740"/>
                </a:lnTo>
                <a:lnTo>
                  <a:pt x="2697" y="1739"/>
                </a:lnTo>
                <a:lnTo>
                  <a:pt x="2697" y="1738"/>
                </a:lnTo>
                <a:lnTo>
                  <a:pt x="2696" y="1737"/>
                </a:lnTo>
                <a:lnTo>
                  <a:pt x="2696" y="1736"/>
                </a:lnTo>
                <a:lnTo>
                  <a:pt x="2695" y="1736"/>
                </a:lnTo>
                <a:lnTo>
                  <a:pt x="2696" y="1736"/>
                </a:lnTo>
                <a:lnTo>
                  <a:pt x="2696" y="1735"/>
                </a:lnTo>
                <a:lnTo>
                  <a:pt x="2696" y="1735"/>
                </a:lnTo>
                <a:lnTo>
                  <a:pt x="2696" y="1736"/>
                </a:lnTo>
                <a:close/>
                <a:moveTo>
                  <a:pt x="2691" y="1734"/>
                </a:moveTo>
                <a:lnTo>
                  <a:pt x="2690" y="1734"/>
                </a:lnTo>
                <a:lnTo>
                  <a:pt x="2690" y="1735"/>
                </a:lnTo>
                <a:lnTo>
                  <a:pt x="2691" y="1735"/>
                </a:lnTo>
                <a:lnTo>
                  <a:pt x="2692" y="1735"/>
                </a:lnTo>
                <a:lnTo>
                  <a:pt x="2693" y="1735"/>
                </a:lnTo>
                <a:lnTo>
                  <a:pt x="2694" y="1735"/>
                </a:lnTo>
                <a:lnTo>
                  <a:pt x="2694" y="1736"/>
                </a:lnTo>
                <a:lnTo>
                  <a:pt x="2695" y="1736"/>
                </a:lnTo>
                <a:lnTo>
                  <a:pt x="2696" y="1736"/>
                </a:lnTo>
                <a:lnTo>
                  <a:pt x="2696" y="1737"/>
                </a:lnTo>
                <a:lnTo>
                  <a:pt x="2696" y="1738"/>
                </a:lnTo>
                <a:lnTo>
                  <a:pt x="2696" y="1738"/>
                </a:lnTo>
                <a:lnTo>
                  <a:pt x="2696" y="1739"/>
                </a:lnTo>
                <a:lnTo>
                  <a:pt x="2696" y="1740"/>
                </a:lnTo>
                <a:lnTo>
                  <a:pt x="2697" y="1740"/>
                </a:lnTo>
                <a:lnTo>
                  <a:pt x="2697" y="1741"/>
                </a:lnTo>
                <a:lnTo>
                  <a:pt x="2697" y="1742"/>
                </a:lnTo>
                <a:lnTo>
                  <a:pt x="2697" y="1743"/>
                </a:lnTo>
                <a:lnTo>
                  <a:pt x="2698" y="1743"/>
                </a:lnTo>
                <a:lnTo>
                  <a:pt x="2697" y="1743"/>
                </a:lnTo>
                <a:lnTo>
                  <a:pt x="2697" y="1744"/>
                </a:lnTo>
                <a:lnTo>
                  <a:pt x="2698" y="1744"/>
                </a:lnTo>
                <a:lnTo>
                  <a:pt x="2698" y="1744"/>
                </a:lnTo>
                <a:lnTo>
                  <a:pt x="2697" y="1744"/>
                </a:lnTo>
                <a:lnTo>
                  <a:pt x="2697" y="1744"/>
                </a:lnTo>
                <a:lnTo>
                  <a:pt x="2696" y="1744"/>
                </a:lnTo>
                <a:lnTo>
                  <a:pt x="2696" y="1743"/>
                </a:lnTo>
                <a:lnTo>
                  <a:pt x="2696" y="1742"/>
                </a:lnTo>
                <a:lnTo>
                  <a:pt x="2696" y="1742"/>
                </a:lnTo>
                <a:lnTo>
                  <a:pt x="2696" y="1741"/>
                </a:lnTo>
                <a:lnTo>
                  <a:pt x="2696" y="1740"/>
                </a:lnTo>
                <a:lnTo>
                  <a:pt x="2695" y="1740"/>
                </a:lnTo>
                <a:lnTo>
                  <a:pt x="2695" y="1739"/>
                </a:lnTo>
                <a:lnTo>
                  <a:pt x="2694" y="1740"/>
                </a:lnTo>
                <a:lnTo>
                  <a:pt x="2694" y="1739"/>
                </a:lnTo>
                <a:lnTo>
                  <a:pt x="2693" y="1739"/>
                </a:lnTo>
                <a:lnTo>
                  <a:pt x="2693" y="1738"/>
                </a:lnTo>
                <a:lnTo>
                  <a:pt x="2693" y="1739"/>
                </a:lnTo>
                <a:lnTo>
                  <a:pt x="2694" y="1740"/>
                </a:lnTo>
                <a:lnTo>
                  <a:pt x="2695" y="1740"/>
                </a:lnTo>
                <a:lnTo>
                  <a:pt x="2695" y="1741"/>
                </a:lnTo>
                <a:lnTo>
                  <a:pt x="2696" y="1741"/>
                </a:lnTo>
                <a:lnTo>
                  <a:pt x="2696" y="1742"/>
                </a:lnTo>
                <a:lnTo>
                  <a:pt x="2696" y="1743"/>
                </a:lnTo>
                <a:lnTo>
                  <a:pt x="2696" y="1743"/>
                </a:lnTo>
                <a:lnTo>
                  <a:pt x="2696" y="1744"/>
                </a:lnTo>
                <a:lnTo>
                  <a:pt x="2696" y="1744"/>
                </a:lnTo>
                <a:lnTo>
                  <a:pt x="2697" y="1744"/>
                </a:lnTo>
                <a:lnTo>
                  <a:pt x="2698" y="1744"/>
                </a:lnTo>
                <a:lnTo>
                  <a:pt x="2698" y="1745"/>
                </a:lnTo>
                <a:lnTo>
                  <a:pt x="2698" y="1746"/>
                </a:lnTo>
                <a:lnTo>
                  <a:pt x="2698" y="1747"/>
                </a:lnTo>
                <a:lnTo>
                  <a:pt x="2699" y="1747"/>
                </a:lnTo>
                <a:lnTo>
                  <a:pt x="2698" y="1747"/>
                </a:lnTo>
                <a:lnTo>
                  <a:pt x="2698" y="1748"/>
                </a:lnTo>
                <a:lnTo>
                  <a:pt x="2699" y="1748"/>
                </a:lnTo>
                <a:lnTo>
                  <a:pt x="2699" y="1749"/>
                </a:lnTo>
                <a:lnTo>
                  <a:pt x="2699" y="1748"/>
                </a:lnTo>
                <a:lnTo>
                  <a:pt x="2699" y="1747"/>
                </a:lnTo>
                <a:lnTo>
                  <a:pt x="2699" y="1746"/>
                </a:lnTo>
                <a:lnTo>
                  <a:pt x="2699" y="1745"/>
                </a:lnTo>
                <a:lnTo>
                  <a:pt x="2700" y="1745"/>
                </a:lnTo>
                <a:lnTo>
                  <a:pt x="2700" y="1746"/>
                </a:lnTo>
                <a:lnTo>
                  <a:pt x="2700" y="1747"/>
                </a:lnTo>
                <a:lnTo>
                  <a:pt x="2700" y="1748"/>
                </a:lnTo>
                <a:lnTo>
                  <a:pt x="2699" y="1749"/>
                </a:lnTo>
                <a:lnTo>
                  <a:pt x="2699" y="1750"/>
                </a:lnTo>
                <a:lnTo>
                  <a:pt x="2699" y="1751"/>
                </a:lnTo>
                <a:lnTo>
                  <a:pt x="2698" y="1751"/>
                </a:lnTo>
                <a:lnTo>
                  <a:pt x="2698" y="1752"/>
                </a:lnTo>
                <a:lnTo>
                  <a:pt x="2698" y="1751"/>
                </a:lnTo>
                <a:lnTo>
                  <a:pt x="2698" y="1750"/>
                </a:lnTo>
                <a:lnTo>
                  <a:pt x="2697" y="1750"/>
                </a:lnTo>
                <a:lnTo>
                  <a:pt x="2697" y="1749"/>
                </a:lnTo>
                <a:lnTo>
                  <a:pt x="2696" y="1748"/>
                </a:lnTo>
                <a:lnTo>
                  <a:pt x="2696" y="1749"/>
                </a:lnTo>
                <a:lnTo>
                  <a:pt x="2697" y="1750"/>
                </a:lnTo>
                <a:lnTo>
                  <a:pt x="2697" y="1751"/>
                </a:lnTo>
                <a:lnTo>
                  <a:pt x="2697" y="1752"/>
                </a:lnTo>
                <a:lnTo>
                  <a:pt x="2698" y="1752"/>
                </a:lnTo>
                <a:lnTo>
                  <a:pt x="2698" y="1753"/>
                </a:lnTo>
                <a:lnTo>
                  <a:pt x="2698" y="1752"/>
                </a:lnTo>
                <a:lnTo>
                  <a:pt x="2699" y="1752"/>
                </a:lnTo>
                <a:lnTo>
                  <a:pt x="2699" y="1753"/>
                </a:lnTo>
                <a:lnTo>
                  <a:pt x="2698" y="1753"/>
                </a:lnTo>
                <a:lnTo>
                  <a:pt x="2698" y="1754"/>
                </a:lnTo>
                <a:lnTo>
                  <a:pt x="2698" y="1755"/>
                </a:lnTo>
                <a:lnTo>
                  <a:pt x="2697" y="1756"/>
                </a:lnTo>
                <a:lnTo>
                  <a:pt x="2698" y="1756"/>
                </a:lnTo>
                <a:lnTo>
                  <a:pt x="2698" y="1757"/>
                </a:lnTo>
                <a:lnTo>
                  <a:pt x="2697" y="1758"/>
                </a:lnTo>
                <a:lnTo>
                  <a:pt x="2697" y="1759"/>
                </a:lnTo>
                <a:lnTo>
                  <a:pt x="2696" y="1759"/>
                </a:lnTo>
                <a:lnTo>
                  <a:pt x="2696" y="1760"/>
                </a:lnTo>
                <a:lnTo>
                  <a:pt x="2696" y="1760"/>
                </a:lnTo>
                <a:lnTo>
                  <a:pt x="2696" y="1759"/>
                </a:lnTo>
                <a:lnTo>
                  <a:pt x="2696" y="1760"/>
                </a:lnTo>
                <a:lnTo>
                  <a:pt x="2696" y="1761"/>
                </a:lnTo>
                <a:lnTo>
                  <a:pt x="2695" y="1761"/>
                </a:lnTo>
                <a:lnTo>
                  <a:pt x="2695" y="1760"/>
                </a:lnTo>
                <a:lnTo>
                  <a:pt x="2694" y="1760"/>
                </a:lnTo>
                <a:lnTo>
                  <a:pt x="2694" y="1759"/>
                </a:lnTo>
                <a:lnTo>
                  <a:pt x="2693" y="1759"/>
                </a:lnTo>
                <a:lnTo>
                  <a:pt x="2693" y="1758"/>
                </a:lnTo>
                <a:lnTo>
                  <a:pt x="2693" y="1757"/>
                </a:lnTo>
                <a:lnTo>
                  <a:pt x="2693" y="1756"/>
                </a:lnTo>
                <a:lnTo>
                  <a:pt x="2693" y="1755"/>
                </a:lnTo>
                <a:lnTo>
                  <a:pt x="2692" y="1753"/>
                </a:lnTo>
                <a:lnTo>
                  <a:pt x="2692" y="1753"/>
                </a:lnTo>
                <a:lnTo>
                  <a:pt x="2692" y="1752"/>
                </a:lnTo>
                <a:lnTo>
                  <a:pt x="2693" y="1752"/>
                </a:lnTo>
                <a:lnTo>
                  <a:pt x="2692" y="1752"/>
                </a:lnTo>
                <a:lnTo>
                  <a:pt x="2692" y="1751"/>
                </a:lnTo>
                <a:lnTo>
                  <a:pt x="2692" y="1750"/>
                </a:lnTo>
                <a:lnTo>
                  <a:pt x="2692" y="1749"/>
                </a:lnTo>
                <a:lnTo>
                  <a:pt x="2691" y="1748"/>
                </a:lnTo>
                <a:lnTo>
                  <a:pt x="2692" y="1748"/>
                </a:lnTo>
                <a:lnTo>
                  <a:pt x="2691" y="1748"/>
                </a:lnTo>
                <a:lnTo>
                  <a:pt x="2690" y="1748"/>
                </a:lnTo>
                <a:lnTo>
                  <a:pt x="2691" y="1748"/>
                </a:lnTo>
                <a:lnTo>
                  <a:pt x="2691" y="1749"/>
                </a:lnTo>
                <a:lnTo>
                  <a:pt x="2692" y="1749"/>
                </a:lnTo>
                <a:lnTo>
                  <a:pt x="2692" y="1750"/>
                </a:lnTo>
                <a:lnTo>
                  <a:pt x="2692" y="1751"/>
                </a:lnTo>
                <a:lnTo>
                  <a:pt x="2692" y="1752"/>
                </a:lnTo>
                <a:lnTo>
                  <a:pt x="2691" y="1752"/>
                </a:lnTo>
                <a:lnTo>
                  <a:pt x="2691" y="1753"/>
                </a:lnTo>
                <a:lnTo>
                  <a:pt x="2690" y="1753"/>
                </a:lnTo>
                <a:lnTo>
                  <a:pt x="2690" y="1752"/>
                </a:lnTo>
                <a:lnTo>
                  <a:pt x="2690" y="1753"/>
                </a:lnTo>
                <a:lnTo>
                  <a:pt x="2689" y="1753"/>
                </a:lnTo>
                <a:lnTo>
                  <a:pt x="2689" y="1752"/>
                </a:lnTo>
                <a:lnTo>
                  <a:pt x="2690" y="1752"/>
                </a:lnTo>
                <a:lnTo>
                  <a:pt x="2690" y="1751"/>
                </a:lnTo>
                <a:lnTo>
                  <a:pt x="2689" y="1751"/>
                </a:lnTo>
                <a:lnTo>
                  <a:pt x="2689" y="1752"/>
                </a:lnTo>
                <a:lnTo>
                  <a:pt x="2689" y="1753"/>
                </a:lnTo>
                <a:lnTo>
                  <a:pt x="2689" y="1753"/>
                </a:lnTo>
                <a:lnTo>
                  <a:pt x="2689" y="1754"/>
                </a:lnTo>
                <a:lnTo>
                  <a:pt x="2689" y="1755"/>
                </a:lnTo>
                <a:lnTo>
                  <a:pt x="2688" y="1755"/>
                </a:lnTo>
                <a:lnTo>
                  <a:pt x="2688" y="1754"/>
                </a:lnTo>
                <a:lnTo>
                  <a:pt x="2688" y="1753"/>
                </a:lnTo>
                <a:lnTo>
                  <a:pt x="2688" y="1753"/>
                </a:lnTo>
                <a:lnTo>
                  <a:pt x="2688" y="1753"/>
                </a:lnTo>
                <a:lnTo>
                  <a:pt x="2688" y="1753"/>
                </a:lnTo>
                <a:lnTo>
                  <a:pt x="2688" y="1752"/>
                </a:lnTo>
                <a:lnTo>
                  <a:pt x="2688" y="1751"/>
                </a:lnTo>
                <a:lnTo>
                  <a:pt x="2688" y="1750"/>
                </a:lnTo>
                <a:lnTo>
                  <a:pt x="2687" y="1750"/>
                </a:lnTo>
                <a:lnTo>
                  <a:pt x="2687" y="1749"/>
                </a:lnTo>
                <a:lnTo>
                  <a:pt x="2687" y="1748"/>
                </a:lnTo>
                <a:lnTo>
                  <a:pt x="2687" y="1747"/>
                </a:lnTo>
                <a:lnTo>
                  <a:pt x="2687" y="1746"/>
                </a:lnTo>
                <a:lnTo>
                  <a:pt x="2688" y="1746"/>
                </a:lnTo>
                <a:lnTo>
                  <a:pt x="2688" y="1747"/>
                </a:lnTo>
                <a:lnTo>
                  <a:pt x="2688" y="1747"/>
                </a:lnTo>
                <a:lnTo>
                  <a:pt x="2689" y="1747"/>
                </a:lnTo>
                <a:lnTo>
                  <a:pt x="2689" y="1746"/>
                </a:lnTo>
                <a:lnTo>
                  <a:pt x="2689" y="1745"/>
                </a:lnTo>
                <a:lnTo>
                  <a:pt x="2689" y="1746"/>
                </a:lnTo>
                <a:lnTo>
                  <a:pt x="2688" y="1747"/>
                </a:lnTo>
                <a:lnTo>
                  <a:pt x="2688" y="1747"/>
                </a:lnTo>
                <a:lnTo>
                  <a:pt x="2688" y="1746"/>
                </a:lnTo>
                <a:lnTo>
                  <a:pt x="2687" y="1746"/>
                </a:lnTo>
                <a:lnTo>
                  <a:pt x="2687" y="1747"/>
                </a:lnTo>
                <a:lnTo>
                  <a:pt x="2686" y="1747"/>
                </a:lnTo>
                <a:lnTo>
                  <a:pt x="2686" y="1748"/>
                </a:lnTo>
                <a:lnTo>
                  <a:pt x="2687" y="1748"/>
                </a:lnTo>
                <a:lnTo>
                  <a:pt x="2687" y="1749"/>
                </a:lnTo>
                <a:lnTo>
                  <a:pt x="2686" y="1749"/>
                </a:lnTo>
                <a:lnTo>
                  <a:pt x="2686" y="1750"/>
                </a:lnTo>
                <a:lnTo>
                  <a:pt x="2686" y="1751"/>
                </a:lnTo>
                <a:lnTo>
                  <a:pt x="2686" y="1752"/>
                </a:lnTo>
                <a:lnTo>
                  <a:pt x="2686" y="1753"/>
                </a:lnTo>
                <a:lnTo>
                  <a:pt x="2687" y="1753"/>
                </a:lnTo>
                <a:lnTo>
                  <a:pt x="2688" y="1753"/>
                </a:lnTo>
                <a:lnTo>
                  <a:pt x="2688" y="1753"/>
                </a:lnTo>
                <a:lnTo>
                  <a:pt x="2688" y="1754"/>
                </a:lnTo>
                <a:lnTo>
                  <a:pt x="2688" y="1754"/>
                </a:lnTo>
                <a:lnTo>
                  <a:pt x="2688" y="1755"/>
                </a:lnTo>
                <a:lnTo>
                  <a:pt x="2688" y="1756"/>
                </a:lnTo>
                <a:lnTo>
                  <a:pt x="2689" y="1756"/>
                </a:lnTo>
                <a:lnTo>
                  <a:pt x="2690" y="1756"/>
                </a:lnTo>
                <a:lnTo>
                  <a:pt x="2690" y="1757"/>
                </a:lnTo>
                <a:lnTo>
                  <a:pt x="2691" y="1757"/>
                </a:lnTo>
                <a:lnTo>
                  <a:pt x="2691" y="1756"/>
                </a:lnTo>
                <a:lnTo>
                  <a:pt x="2690" y="1756"/>
                </a:lnTo>
                <a:lnTo>
                  <a:pt x="2689" y="1756"/>
                </a:lnTo>
                <a:lnTo>
                  <a:pt x="2689" y="1755"/>
                </a:lnTo>
                <a:lnTo>
                  <a:pt x="2690" y="1755"/>
                </a:lnTo>
                <a:lnTo>
                  <a:pt x="2691" y="1755"/>
                </a:lnTo>
                <a:lnTo>
                  <a:pt x="2692" y="1755"/>
                </a:lnTo>
                <a:lnTo>
                  <a:pt x="2692" y="1756"/>
                </a:lnTo>
                <a:lnTo>
                  <a:pt x="2692" y="1757"/>
                </a:lnTo>
                <a:lnTo>
                  <a:pt x="2693" y="1758"/>
                </a:lnTo>
                <a:lnTo>
                  <a:pt x="2693" y="1759"/>
                </a:lnTo>
                <a:lnTo>
                  <a:pt x="2694" y="1760"/>
                </a:lnTo>
                <a:lnTo>
                  <a:pt x="2693" y="1760"/>
                </a:lnTo>
                <a:lnTo>
                  <a:pt x="2693" y="1761"/>
                </a:lnTo>
                <a:lnTo>
                  <a:pt x="2692" y="1761"/>
                </a:lnTo>
                <a:lnTo>
                  <a:pt x="2691" y="1761"/>
                </a:lnTo>
                <a:lnTo>
                  <a:pt x="2690" y="1761"/>
                </a:lnTo>
                <a:lnTo>
                  <a:pt x="2689" y="1761"/>
                </a:lnTo>
                <a:lnTo>
                  <a:pt x="2688" y="1761"/>
                </a:lnTo>
                <a:lnTo>
                  <a:pt x="2688" y="1760"/>
                </a:lnTo>
                <a:lnTo>
                  <a:pt x="2688" y="1760"/>
                </a:lnTo>
                <a:lnTo>
                  <a:pt x="2688" y="1759"/>
                </a:lnTo>
                <a:lnTo>
                  <a:pt x="2688" y="1758"/>
                </a:lnTo>
                <a:lnTo>
                  <a:pt x="2688" y="1757"/>
                </a:lnTo>
                <a:lnTo>
                  <a:pt x="2687" y="1756"/>
                </a:lnTo>
                <a:lnTo>
                  <a:pt x="2687" y="1755"/>
                </a:lnTo>
                <a:lnTo>
                  <a:pt x="2687" y="1754"/>
                </a:lnTo>
                <a:lnTo>
                  <a:pt x="2686" y="1754"/>
                </a:lnTo>
                <a:lnTo>
                  <a:pt x="2686" y="1755"/>
                </a:lnTo>
                <a:lnTo>
                  <a:pt x="2687" y="1756"/>
                </a:lnTo>
                <a:lnTo>
                  <a:pt x="2687" y="1757"/>
                </a:lnTo>
                <a:lnTo>
                  <a:pt x="2688" y="1757"/>
                </a:lnTo>
                <a:lnTo>
                  <a:pt x="2688" y="1758"/>
                </a:lnTo>
                <a:lnTo>
                  <a:pt x="2687" y="1758"/>
                </a:lnTo>
                <a:lnTo>
                  <a:pt x="2687" y="1759"/>
                </a:lnTo>
                <a:lnTo>
                  <a:pt x="2687" y="1760"/>
                </a:lnTo>
                <a:lnTo>
                  <a:pt x="2687" y="1761"/>
                </a:lnTo>
                <a:lnTo>
                  <a:pt x="2686" y="1761"/>
                </a:lnTo>
                <a:lnTo>
                  <a:pt x="2686" y="1760"/>
                </a:lnTo>
                <a:lnTo>
                  <a:pt x="2686" y="1759"/>
                </a:lnTo>
                <a:lnTo>
                  <a:pt x="2685" y="1759"/>
                </a:lnTo>
                <a:lnTo>
                  <a:pt x="2685" y="1758"/>
                </a:lnTo>
                <a:lnTo>
                  <a:pt x="2685" y="1757"/>
                </a:lnTo>
                <a:lnTo>
                  <a:pt x="2685" y="1756"/>
                </a:lnTo>
                <a:lnTo>
                  <a:pt x="2685" y="1755"/>
                </a:lnTo>
                <a:lnTo>
                  <a:pt x="2684" y="1754"/>
                </a:lnTo>
                <a:lnTo>
                  <a:pt x="2684" y="1753"/>
                </a:lnTo>
                <a:lnTo>
                  <a:pt x="2683" y="1753"/>
                </a:lnTo>
                <a:lnTo>
                  <a:pt x="2683" y="1753"/>
                </a:lnTo>
                <a:lnTo>
                  <a:pt x="2682" y="1753"/>
                </a:lnTo>
                <a:lnTo>
                  <a:pt x="2682" y="1752"/>
                </a:lnTo>
                <a:lnTo>
                  <a:pt x="2681" y="1752"/>
                </a:lnTo>
                <a:lnTo>
                  <a:pt x="2680" y="1751"/>
                </a:lnTo>
                <a:lnTo>
                  <a:pt x="2680" y="1750"/>
                </a:lnTo>
                <a:lnTo>
                  <a:pt x="2680" y="1749"/>
                </a:lnTo>
                <a:lnTo>
                  <a:pt x="2680" y="1748"/>
                </a:lnTo>
                <a:lnTo>
                  <a:pt x="2680" y="1748"/>
                </a:lnTo>
                <a:lnTo>
                  <a:pt x="2680" y="1747"/>
                </a:lnTo>
                <a:lnTo>
                  <a:pt x="2680" y="1746"/>
                </a:lnTo>
                <a:lnTo>
                  <a:pt x="2679" y="1746"/>
                </a:lnTo>
                <a:lnTo>
                  <a:pt x="2679" y="1745"/>
                </a:lnTo>
                <a:lnTo>
                  <a:pt x="2680" y="1745"/>
                </a:lnTo>
                <a:lnTo>
                  <a:pt x="2680" y="1744"/>
                </a:lnTo>
                <a:lnTo>
                  <a:pt x="2679" y="1744"/>
                </a:lnTo>
                <a:lnTo>
                  <a:pt x="2679" y="1744"/>
                </a:lnTo>
                <a:lnTo>
                  <a:pt x="2679" y="1743"/>
                </a:lnTo>
                <a:lnTo>
                  <a:pt x="2679" y="1742"/>
                </a:lnTo>
                <a:lnTo>
                  <a:pt x="2679" y="1741"/>
                </a:lnTo>
                <a:lnTo>
                  <a:pt x="2679" y="1740"/>
                </a:lnTo>
                <a:lnTo>
                  <a:pt x="2680" y="1740"/>
                </a:lnTo>
                <a:lnTo>
                  <a:pt x="2680" y="1739"/>
                </a:lnTo>
                <a:lnTo>
                  <a:pt x="2680" y="1738"/>
                </a:lnTo>
                <a:lnTo>
                  <a:pt x="2680" y="1738"/>
                </a:lnTo>
                <a:lnTo>
                  <a:pt x="2680" y="1737"/>
                </a:lnTo>
                <a:lnTo>
                  <a:pt x="2681" y="1737"/>
                </a:lnTo>
                <a:lnTo>
                  <a:pt x="2680" y="1737"/>
                </a:lnTo>
                <a:lnTo>
                  <a:pt x="2680" y="1736"/>
                </a:lnTo>
                <a:lnTo>
                  <a:pt x="2681" y="1736"/>
                </a:lnTo>
                <a:lnTo>
                  <a:pt x="2680" y="1736"/>
                </a:lnTo>
                <a:lnTo>
                  <a:pt x="2680" y="1736"/>
                </a:lnTo>
                <a:lnTo>
                  <a:pt x="2680" y="1736"/>
                </a:lnTo>
                <a:lnTo>
                  <a:pt x="2680" y="1735"/>
                </a:lnTo>
                <a:lnTo>
                  <a:pt x="2680" y="1734"/>
                </a:lnTo>
                <a:lnTo>
                  <a:pt x="2680" y="1734"/>
                </a:lnTo>
                <a:lnTo>
                  <a:pt x="2681" y="1734"/>
                </a:lnTo>
                <a:lnTo>
                  <a:pt x="2681" y="1733"/>
                </a:lnTo>
                <a:lnTo>
                  <a:pt x="2682" y="1733"/>
                </a:lnTo>
                <a:lnTo>
                  <a:pt x="2683" y="1733"/>
                </a:lnTo>
                <a:lnTo>
                  <a:pt x="2684" y="1733"/>
                </a:lnTo>
                <a:lnTo>
                  <a:pt x="2684" y="1734"/>
                </a:lnTo>
                <a:lnTo>
                  <a:pt x="2685" y="1735"/>
                </a:lnTo>
                <a:lnTo>
                  <a:pt x="2685" y="1736"/>
                </a:lnTo>
                <a:lnTo>
                  <a:pt x="2685" y="1736"/>
                </a:lnTo>
                <a:lnTo>
                  <a:pt x="2684" y="1736"/>
                </a:lnTo>
                <a:lnTo>
                  <a:pt x="2684" y="1737"/>
                </a:lnTo>
                <a:lnTo>
                  <a:pt x="2685" y="1737"/>
                </a:lnTo>
                <a:lnTo>
                  <a:pt x="2686" y="1737"/>
                </a:lnTo>
                <a:lnTo>
                  <a:pt x="2686" y="1738"/>
                </a:lnTo>
                <a:lnTo>
                  <a:pt x="2685" y="1738"/>
                </a:lnTo>
                <a:lnTo>
                  <a:pt x="2685" y="1739"/>
                </a:lnTo>
                <a:lnTo>
                  <a:pt x="2685" y="1740"/>
                </a:lnTo>
                <a:lnTo>
                  <a:pt x="2686" y="1740"/>
                </a:lnTo>
                <a:lnTo>
                  <a:pt x="2686" y="1741"/>
                </a:lnTo>
                <a:lnTo>
                  <a:pt x="2686" y="1742"/>
                </a:lnTo>
                <a:lnTo>
                  <a:pt x="2686" y="1743"/>
                </a:lnTo>
                <a:lnTo>
                  <a:pt x="2687" y="1743"/>
                </a:lnTo>
                <a:lnTo>
                  <a:pt x="2688" y="1743"/>
                </a:lnTo>
                <a:lnTo>
                  <a:pt x="2688" y="1744"/>
                </a:lnTo>
                <a:lnTo>
                  <a:pt x="2688" y="1744"/>
                </a:lnTo>
                <a:lnTo>
                  <a:pt x="2689" y="1744"/>
                </a:lnTo>
                <a:lnTo>
                  <a:pt x="2689" y="1743"/>
                </a:lnTo>
                <a:lnTo>
                  <a:pt x="2690" y="1743"/>
                </a:lnTo>
                <a:lnTo>
                  <a:pt x="2691" y="1743"/>
                </a:lnTo>
                <a:lnTo>
                  <a:pt x="2691" y="1742"/>
                </a:lnTo>
                <a:lnTo>
                  <a:pt x="2691" y="1741"/>
                </a:lnTo>
                <a:lnTo>
                  <a:pt x="2690" y="1741"/>
                </a:lnTo>
                <a:lnTo>
                  <a:pt x="2690" y="1740"/>
                </a:lnTo>
                <a:lnTo>
                  <a:pt x="2689" y="1739"/>
                </a:lnTo>
                <a:lnTo>
                  <a:pt x="2689" y="1738"/>
                </a:lnTo>
                <a:lnTo>
                  <a:pt x="2689" y="1737"/>
                </a:lnTo>
                <a:lnTo>
                  <a:pt x="2689" y="1738"/>
                </a:lnTo>
                <a:lnTo>
                  <a:pt x="2688" y="1738"/>
                </a:lnTo>
                <a:lnTo>
                  <a:pt x="2688" y="1739"/>
                </a:lnTo>
                <a:lnTo>
                  <a:pt x="2688" y="1740"/>
                </a:lnTo>
                <a:lnTo>
                  <a:pt x="2688" y="1741"/>
                </a:lnTo>
                <a:lnTo>
                  <a:pt x="2689" y="1741"/>
                </a:lnTo>
                <a:lnTo>
                  <a:pt x="2689" y="1742"/>
                </a:lnTo>
                <a:lnTo>
                  <a:pt x="2689" y="1743"/>
                </a:lnTo>
                <a:lnTo>
                  <a:pt x="2688" y="1743"/>
                </a:lnTo>
                <a:lnTo>
                  <a:pt x="2689" y="1743"/>
                </a:lnTo>
                <a:lnTo>
                  <a:pt x="2689" y="1744"/>
                </a:lnTo>
                <a:lnTo>
                  <a:pt x="2688" y="1744"/>
                </a:lnTo>
                <a:lnTo>
                  <a:pt x="2688" y="1744"/>
                </a:lnTo>
                <a:lnTo>
                  <a:pt x="2688" y="1743"/>
                </a:lnTo>
                <a:lnTo>
                  <a:pt x="2687" y="1743"/>
                </a:lnTo>
                <a:lnTo>
                  <a:pt x="2687" y="1742"/>
                </a:lnTo>
                <a:lnTo>
                  <a:pt x="2686" y="1742"/>
                </a:lnTo>
                <a:lnTo>
                  <a:pt x="2686" y="1741"/>
                </a:lnTo>
                <a:lnTo>
                  <a:pt x="2686" y="1740"/>
                </a:lnTo>
                <a:lnTo>
                  <a:pt x="2686" y="1739"/>
                </a:lnTo>
                <a:lnTo>
                  <a:pt x="2686" y="1738"/>
                </a:lnTo>
                <a:lnTo>
                  <a:pt x="2686" y="1737"/>
                </a:lnTo>
                <a:lnTo>
                  <a:pt x="2685" y="1737"/>
                </a:lnTo>
                <a:lnTo>
                  <a:pt x="2685" y="1736"/>
                </a:lnTo>
                <a:lnTo>
                  <a:pt x="2685" y="1736"/>
                </a:lnTo>
                <a:lnTo>
                  <a:pt x="2686" y="1735"/>
                </a:lnTo>
                <a:lnTo>
                  <a:pt x="2686" y="1736"/>
                </a:lnTo>
                <a:lnTo>
                  <a:pt x="2686" y="1735"/>
                </a:lnTo>
                <a:lnTo>
                  <a:pt x="2687" y="1735"/>
                </a:lnTo>
                <a:lnTo>
                  <a:pt x="2688" y="1735"/>
                </a:lnTo>
                <a:lnTo>
                  <a:pt x="2688" y="1735"/>
                </a:lnTo>
                <a:lnTo>
                  <a:pt x="2689" y="1735"/>
                </a:lnTo>
                <a:lnTo>
                  <a:pt x="2689" y="1734"/>
                </a:lnTo>
                <a:lnTo>
                  <a:pt x="2690" y="1734"/>
                </a:lnTo>
                <a:lnTo>
                  <a:pt x="2691" y="1734"/>
                </a:lnTo>
                <a:close/>
                <a:moveTo>
                  <a:pt x="2810" y="1759"/>
                </a:moveTo>
                <a:lnTo>
                  <a:pt x="2811" y="1759"/>
                </a:lnTo>
                <a:lnTo>
                  <a:pt x="2812" y="1760"/>
                </a:lnTo>
                <a:lnTo>
                  <a:pt x="2813" y="1760"/>
                </a:lnTo>
                <a:lnTo>
                  <a:pt x="2813" y="1761"/>
                </a:lnTo>
                <a:lnTo>
                  <a:pt x="2812" y="1761"/>
                </a:lnTo>
                <a:lnTo>
                  <a:pt x="2811" y="1761"/>
                </a:lnTo>
                <a:lnTo>
                  <a:pt x="2811" y="1760"/>
                </a:lnTo>
                <a:lnTo>
                  <a:pt x="2810" y="1760"/>
                </a:lnTo>
                <a:lnTo>
                  <a:pt x="2810" y="1759"/>
                </a:lnTo>
                <a:close/>
                <a:moveTo>
                  <a:pt x="2715" y="1736"/>
                </a:moveTo>
                <a:lnTo>
                  <a:pt x="2715" y="1737"/>
                </a:lnTo>
                <a:lnTo>
                  <a:pt x="2714" y="1737"/>
                </a:lnTo>
                <a:lnTo>
                  <a:pt x="2713" y="1737"/>
                </a:lnTo>
                <a:lnTo>
                  <a:pt x="2713" y="1736"/>
                </a:lnTo>
                <a:lnTo>
                  <a:pt x="2714" y="1736"/>
                </a:lnTo>
                <a:lnTo>
                  <a:pt x="2714" y="1736"/>
                </a:lnTo>
                <a:lnTo>
                  <a:pt x="2715" y="1736"/>
                </a:lnTo>
                <a:lnTo>
                  <a:pt x="2715" y="1736"/>
                </a:lnTo>
                <a:close/>
                <a:moveTo>
                  <a:pt x="2692" y="1731"/>
                </a:moveTo>
                <a:lnTo>
                  <a:pt x="2693" y="1731"/>
                </a:lnTo>
                <a:lnTo>
                  <a:pt x="2694" y="1731"/>
                </a:lnTo>
                <a:lnTo>
                  <a:pt x="2695" y="1732"/>
                </a:lnTo>
                <a:lnTo>
                  <a:pt x="2696" y="1733"/>
                </a:lnTo>
                <a:lnTo>
                  <a:pt x="2696" y="1734"/>
                </a:lnTo>
                <a:lnTo>
                  <a:pt x="2696" y="1735"/>
                </a:lnTo>
                <a:lnTo>
                  <a:pt x="2695" y="1735"/>
                </a:lnTo>
                <a:lnTo>
                  <a:pt x="2695" y="1736"/>
                </a:lnTo>
                <a:lnTo>
                  <a:pt x="2695" y="1735"/>
                </a:lnTo>
                <a:lnTo>
                  <a:pt x="2693" y="1735"/>
                </a:lnTo>
                <a:lnTo>
                  <a:pt x="2693" y="1734"/>
                </a:lnTo>
                <a:lnTo>
                  <a:pt x="2692" y="1734"/>
                </a:lnTo>
                <a:lnTo>
                  <a:pt x="2692" y="1733"/>
                </a:lnTo>
                <a:lnTo>
                  <a:pt x="2691" y="1733"/>
                </a:lnTo>
                <a:lnTo>
                  <a:pt x="2691" y="1732"/>
                </a:lnTo>
                <a:lnTo>
                  <a:pt x="2690" y="1732"/>
                </a:lnTo>
                <a:lnTo>
                  <a:pt x="2690" y="1731"/>
                </a:lnTo>
                <a:lnTo>
                  <a:pt x="2690" y="1730"/>
                </a:lnTo>
                <a:lnTo>
                  <a:pt x="2691" y="1730"/>
                </a:lnTo>
                <a:lnTo>
                  <a:pt x="2691" y="1729"/>
                </a:lnTo>
                <a:lnTo>
                  <a:pt x="2692" y="1729"/>
                </a:lnTo>
                <a:lnTo>
                  <a:pt x="2692" y="1730"/>
                </a:lnTo>
                <a:lnTo>
                  <a:pt x="2692" y="1731"/>
                </a:lnTo>
                <a:close/>
                <a:moveTo>
                  <a:pt x="2685" y="1725"/>
                </a:moveTo>
                <a:lnTo>
                  <a:pt x="2685" y="1726"/>
                </a:lnTo>
                <a:lnTo>
                  <a:pt x="2684" y="1727"/>
                </a:lnTo>
                <a:lnTo>
                  <a:pt x="2683" y="1728"/>
                </a:lnTo>
                <a:lnTo>
                  <a:pt x="2682" y="1728"/>
                </a:lnTo>
                <a:lnTo>
                  <a:pt x="2681" y="1728"/>
                </a:lnTo>
                <a:lnTo>
                  <a:pt x="2680" y="1728"/>
                </a:lnTo>
                <a:lnTo>
                  <a:pt x="2680" y="1727"/>
                </a:lnTo>
                <a:lnTo>
                  <a:pt x="2680" y="1726"/>
                </a:lnTo>
                <a:lnTo>
                  <a:pt x="2681" y="1725"/>
                </a:lnTo>
                <a:lnTo>
                  <a:pt x="2681" y="1724"/>
                </a:lnTo>
                <a:lnTo>
                  <a:pt x="2682" y="1724"/>
                </a:lnTo>
                <a:lnTo>
                  <a:pt x="2683" y="1725"/>
                </a:lnTo>
                <a:lnTo>
                  <a:pt x="2684" y="1725"/>
                </a:lnTo>
                <a:lnTo>
                  <a:pt x="2685" y="1725"/>
                </a:lnTo>
                <a:close/>
                <a:moveTo>
                  <a:pt x="2818" y="1750"/>
                </a:moveTo>
                <a:lnTo>
                  <a:pt x="2818" y="1751"/>
                </a:lnTo>
                <a:lnTo>
                  <a:pt x="2818" y="1752"/>
                </a:lnTo>
                <a:lnTo>
                  <a:pt x="2819" y="1752"/>
                </a:lnTo>
                <a:lnTo>
                  <a:pt x="2819" y="1751"/>
                </a:lnTo>
                <a:lnTo>
                  <a:pt x="2819" y="1752"/>
                </a:lnTo>
                <a:lnTo>
                  <a:pt x="2820" y="1752"/>
                </a:lnTo>
                <a:lnTo>
                  <a:pt x="2821" y="1751"/>
                </a:lnTo>
                <a:lnTo>
                  <a:pt x="2821" y="1752"/>
                </a:lnTo>
                <a:lnTo>
                  <a:pt x="2821" y="1753"/>
                </a:lnTo>
                <a:lnTo>
                  <a:pt x="2821" y="1753"/>
                </a:lnTo>
                <a:lnTo>
                  <a:pt x="2820" y="1753"/>
                </a:lnTo>
                <a:lnTo>
                  <a:pt x="2819" y="1753"/>
                </a:lnTo>
                <a:lnTo>
                  <a:pt x="2818" y="1753"/>
                </a:lnTo>
                <a:lnTo>
                  <a:pt x="2818" y="1754"/>
                </a:lnTo>
                <a:lnTo>
                  <a:pt x="2818" y="1755"/>
                </a:lnTo>
                <a:lnTo>
                  <a:pt x="2818" y="1756"/>
                </a:lnTo>
                <a:lnTo>
                  <a:pt x="2817" y="1756"/>
                </a:lnTo>
                <a:lnTo>
                  <a:pt x="2817" y="1755"/>
                </a:lnTo>
                <a:lnTo>
                  <a:pt x="2817" y="1756"/>
                </a:lnTo>
                <a:lnTo>
                  <a:pt x="2816" y="1756"/>
                </a:lnTo>
                <a:lnTo>
                  <a:pt x="2816" y="1756"/>
                </a:lnTo>
                <a:lnTo>
                  <a:pt x="2816" y="1755"/>
                </a:lnTo>
                <a:lnTo>
                  <a:pt x="2816" y="1755"/>
                </a:lnTo>
                <a:lnTo>
                  <a:pt x="2816" y="1754"/>
                </a:lnTo>
                <a:lnTo>
                  <a:pt x="2817" y="1754"/>
                </a:lnTo>
                <a:lnTo>
                  <a:pt x="2817" y="1753"/>
                </a:lnTo>
                <a:lnTo>
                  <a:pt x="2817" y="1753"/>
                </a:lnTo>
                <a:lnTo>
                  <a:pt x="2817" y="1753"/>
                </a:lnTo>
                <a:lnTo>
                  <a:pt x="2816" y="1753"/>
                </a:lnTo>
                <a:lnTo>
                  <a:pt x="2817" y="1753"/>
                </a:lnTo>
                <a:lnTo>
                  <a:pt x="2816" y="1754"/>
                </a:lnTo>
                <a:lnTo>
                  <a:pt x="2816" y="1754"/>
                </a:lnTo>
                <a:lnTo>
                  <a:pt x="2816" y="1755"/>
                </a:lnTo>
                <a:lnTo>
                  <a:pt x="2815" y="1755"/>
                </a:lnTo>
                <a:lnTo>
                  <a:pt x="2814" y="1755"/>
                </a:lnTo>
                <a:lnTo>
                  <a:pt x="2814" y="1754"/>
                </a:lnTo>
                <a:lnTo>
                  <a:pt x="2815" y="1754"/>
                </a:lnTo>
                <a:lnTo>
                  <a:pt x="2815" y="1753"/>
                </a:lnTo>
                <a:lnTo>
                  <a:pt x="2814" y="1753"/>
                </a:lnTo>
                <a:lnTo>
                  <a:pt x="2814" y="1753"/>
                </a:lnTo>
                <a:lnTo>
                  <a:pt x="2813" y="1753"/>
                </a:lnTo>
                <a:lnTo>
                  <a:pt x="2813" y="1752"/>
                </a:lnTo>
                <a:lnTo>
                  <a:pt x="2813" y="1751"/>
                </a:lnTo>
                <a:lnTo>
                  <a:pt x="2814" y="1751"/>
                </a:lnTo>
                <a:lnTo>
                  <a:pt x="2814" y="1750"/>
                </a:lnTo>
                <a:lnTo>
                  <a:pt x="2814" y="1749"/>
                </a:lnTo>
                <a:lnTo>
                  <a:pt x="2815" y="1749"/>
                </a:lnTo>
                <a:lnTo>
                  <a:pt x="2816" y="1749"/>
                </a:lnTo>
                <a:lnTo>
                  <a:pt x="2816" y="1749"/>
                </a:lnTo>
                <a:lnTo>
                  <a:pt x="2817" y="1749"/>
                </a:lnTo>
                <a:lnTo>
                  <a:pt x="2817" y="1750"/>
                </a:lnTo>
                <a:lnTo>
                  <a:pt x="2817" y="1749"/>
                </a:lnTo>
                <a:lnTo>
                  <a:pt x="2818" y="1749"/>
                </a:lnTo>
                <a:lnTo>
                  <a:pt x="2818" y="1750"/>
                </a:lnTo>
                <a:close/>
                <a:moveTo>
                  <a:pt x="2692" y="1719"/>
                </a:moveTo>
                <a:lnTo>
                  <a:pt x="2693" y="1719"/>
                </a:lnTo>
                <a:lnTo>
                  <a:pt x="2694" y="1720"/>
                </a:lnTo>
                <a:lnTo>
                  <a:pt x="2694" y="1721"/>
                </a:lnTo>
                <a:lnTo>
                  <a:pt x="2693" y="1720"/>
                </a:lnTo>
                <a:lnTo>
                  <a:pt x="2692" y="1719"/>
                </a:lnTo>
                <a:lnTo>
                  <a:pt x="2692" y="1719"/>
                </a:lnTo>
                <a:lnTo>
                  <a:pt x="2692" y="1719"/>
                </a:lnTo>
                <a:lnTo>
                  <a:pt x="2691" y="1719"/>
                </a:lnTo>
                <a:lnTo>
                  <a:pt x="2691" y="1719"/>
                </a:lnTo>
                <a:lnTo>
                  <a:pt x="2692" y="1719"/>
                </a:lnTo>
                <a:close/>
                <a:moveTo>
                  <a:pt x="2887" y="1760"/>
                </a:moveTo>
                <a:lnTo>
                  <a:pt x="2886" y="1760"/>
                </a:lnTo>
                <a:lnTo>
                  <a:pt x="2886" y="1759"/>
                </a:lnTo>
                <a:lnTo>
                  <a:pt x="2887" y="1759"/>
                </a:lnTo>
                <a:lnTo>
                  <a:pt x="2887" y="1760"/>
                </a:lnTo>
                <a:close/>
                <a:moveTo>
                  <a:pt x="2718" y="1726"/>
                </a:moveTo>
                <a:lnTo>
                  <a:pt x="2719" y="1726"/>
                </a:lnTo>
                <a:lnTo>
                  <a:pt x="2719" y="1727"/>
                </a:lnTo>
                <a:lnTo>
                  <a:pt x="2720" y="1727"/>
                </a:lnTo>
                <a:lnTo>
                  <a:pt x="2720" y="1728"/>
                </a:lnTo>
                <a:lnTo>
                  <a:pt x="2720" y="1728"/>
                </a:lnTo>
                <a:lnTo>
                  <a:pt x="2720" y="1728"/>
                </a:lnTo>
                <a:lnTo>
                  <a:pt x="2720" y="1729"/>
                </a:lnTo>
                <a:lnTo>
                  <a:pt x="2720" y="1728"/>
                </a:lnTo>
                <a:lnTo>
                  <a:pt x="2720" y="1728"/>
                </a:lnTo>
                <a:lnTo>
                  <a:pt x="2720" y="1728"/>
                </a:lnTo>
                <a:lnTo>
                  <a:pt x="2720" y="1728"/>
                </a:lnTo>
                <a:lnTo>
                  <a:pt x="2720" y="1729"/>
                </a:lnTo>
                <a:lnTo>
                  <a:pt x="2720" y="1730"/>
                </a:lnTo>
                <a:lnTo>
                  <a:pt x="2720" y="1731"/>
                </a:lnTo>
                <a:lnTo>
                  <a:pt x="2720" y="1732"/>
                </a:lnTo>
                <a:lnTo>
                  <a:pt x="2720" y="1733"/>
                </a:lnTo>
                <a:lnTo>
                  <a:pt x="2720" y="1734"/>
                </a:lnTo>
                <a:lnTo>
                  <a:pt x="2721" y="1734"/>
                </a:lnTo>
                <a:lnTo>
                  <a:pt x="2721" y="1735"/>
                </a:lnTo>
                <a:lnTo>
                  <a:pt x="2721" y="1736"/>
                </a:lnTo>
                <a:lnTo>
                  <a:pt x="2720" y="1736"/>
                </a:lnTo>
                <a:lnTo>
                  <a:pt x="2720" y="1735"/>
                </a:lnTo>
                <a:lnTo>
                  <a:pt x="2720" y="1736"/>
                </a:lnTo>
                <a:lnTo>
                  <a:pt x="2720" y="1736"/>
                </a:lnTo>
                <a:lnTo>
                  <a:pt x="2720" y="1736"/>
                </a:lnTo>
                <a:lnTo>
                  <a:pt x="2720" y="1736"/>
                </a:lnTo>
                <a:lnTo>
                  <a:pt x="2720" y="1736"/>
                </a:lnTo>
                <a:lnTo>
                  <a:pt x="2721" y="1736"/>
                </a:lnTo>
                <a:lnTo>
                  <a:pt x="2721" y="1736"/>
                </a:lnTo>
                <a:lnTo>
                  <a:pt x="2720" y="1736"/>
                </a:lnTo>
                <a:lnTo>
                  <a:pt x="2721" y="1736"/>
                </a:lnTo>
                <a:lnTo>
                  <a:pt x="2722" y="1736"/>
                </a:lnTo>
                <a:lnTo>
                  <a:pt x="2722" y="1737"/>
                </a:lnTo>
                <a:lnTo>
                  <a:pt x="2722" y="1738"/>
                </a:lnTo>
                <a:lnTo>
                  <a:pt x="2722" y="1739"/>
                </a:lnTo>
                <a:lnTo>
                  <a:pt x="2723" y="1739"/>
                </a:lnTo>
                <a:lnTo>
                  <a:pt x="2723" y="1740"/>
                </a:lnTo>
                <a:lnTo>
                  <a:pt x="2723" y="1739"/>
                </a:lnTo>
                <a:lnTo>
                  <a:pt x="2723" y="1738"/>
                </a:lnTo>
                <a:lnTo>
                  <a:pt x="2722" y="1738"/>
                </a:lnTo>
                <a:lnTo>
                  <a:pt x="2722" y="1737"/>
                </a:lnTo>
                <a:lnTo>
                  <a:pt x="2722" y="1736"/>
                </a:lnTo>
                <a:lnTo>
                  <a:pt x="2722" y="1736"/>
                </a:lnTo>
                <a:lnTo>
                  <a:pt x="2721" y="1736"/>
                </a:lnTo>
                <a:lnTo>
                  <a:pt x="2721" y="1735"/>
                </a:lnTo>
                <a:lnTo>
                  <a:pt x="2721" y="1734"/>
                </a:lnTo>
                <a:lnTo>
                  <a:pt x="2720" y="1734"/>
                </a:lnTo>
                <a:lnTo>
                  <a:pt x="2720" y="1733"/>
                </a:lnTo>
                <a:lnTo>
                  <a:pt x="2720" y="1732"/>
                </a:lnTo>
                <a:lnTo>
                  <a:pt x="2720" y="1731"/>
                </a:lnTo>
                <a:lnTo>
                  <a:pt x="2720" y="1730"/>
                </a:lnTo>
                <a:lnTo>
                  <a:pt x="2720" y="1730"/>
                </a:lnTo>
                <a:lnTo>
                  <a:pt x="2720" y="1729"/>
                </a:lnTo>
                <a:lnTo>
                  <a:pt x="2720" y="1729"/>
                </a:lnTo>
                <a:lnTo>
                  <a:pt x="2720" y="1728"/>
                </a:lnTo>
                <a:lnTo>
                  <a:pt x="2721" y="1728"/>
                </a:lnTo>
                <a:lnTo>
                  <a:pt x="2722" y="1728"/>
                </a:lnTo>
                <a:lnTo>
                  <a:pt x="2722" y="1728"/>
                </a:lnTo>
                <a:lnTo>
                  <a:pt x="2723" y="1728"/>
                </a:lnTo>
                <a:lnTo>
                  <a:pt x="2724" y="1728"/>
                </a:lnTo>
                <a:lnTo>
                  <a:pt x="2724" y="1729"/>
                </a:lnTo>
                <a:lnTo>
                  <a:pt x="2725" y="1729"/>
                </a:lnTo>
                <a:lnTo>
                  <a:pt x="2726" y="1729"/>
                </a:lnTo>
                <a:lnTo>
                  <a:pt x="2726" y="1730"/>
                </a:lnTo>
                <a:lnTo>
                  <a:pt x="2727" y="1730"/>
                </a:lnTo>
                <a:lnTo>
                  <a:pt x="2728" y="1730"/>
                </a:lnTo>
                <a:lnTo>
                  <a:pt x="2728" y="1731"/>
                </a:lnTo>
                <a:lnTo>
                  <a:pt x="2728" y="1730"/>
                </a:lnTo>
                <a:lnTo>
                  <a:pt x="2728" y="1731"/>
                </a:lnTo>
                <a:lnTo>
                  <a:pt x="2729" y="1731"/>
                </a:lnTo>
                <a:lnTo>
                  <a:pt x="2729" y="1732"/>
                </a:lnTo>
                <a:lnTo>
                  <a:pt x="2729" y="1733"/>
                </a:lnTo>
                <a:lnTo>
                  <a:pt x="2730" y="1733"/>
                </a:lnTo>
                <a:lnTo>
                  <a:pt x="2730" y="1734"/>
                </a:lnTo>
                <a:lnTo>
                  <a:pt x="2730" y="1735"/>
                </a:lnTo>
                <a:lnTo>
                  <a:pt x="2729" y="1734"/>
                </a:lnTo>
                <a:lnTo>
                  <a:pt x="2728" y="1733"/>
                </a:lnTo>
                <a:lnTo>
                  <a:pt x="2728" y="1732"/>
                </a:lnTo>
                <a:lnTo>
                  <a:pt x="2728" y="1732"/>
                </a:lnTo>
                <a:lnTo>
                  <a:pt x="2728" y="1731"/>
                </a:lnTo>
                <a:lnTo>
                  <a:pt x="2727" y="1731"/>
                </a:lnTo>
                <a:lnTo>
                  <a:pt x="2727" y="1730"/>
                </a:lnTo>
                <a:lnTo>
                  <a:pt x="2726" y="1730"/>
                </a:lnTo>
                <a:lnTo>
                  <a:pt x="2726" y="1731"/>
                </a:lnTo>
                <a:lnTo>
                  <a:pt x="2727" y="1731"/>
                </a:lnTo>
                <a:lnTo>
                  <a:pt x="2726" y="1731"/>
                </a:lnTo>
                <a:lnTo>
                  <a:pt x="2726" y="1730"/>
                </a:lnTo>
                <a:lnTo>
                  <a:pt x="2725" y="1730"/>
                </a:lnTo>
                <a:lnTo>
                  <a:pt x="2726" y="1731"/>
                </a:lnTo>
                <a:lnTo>
                  <a:pt x="2727" y="1732"/>
                </a:lnTo>
                <a:lnTo>
                  <a:pt x="2728" y="1732"/>
                </a:lnTo>
                <a:lnTo>
                  <a:pt x="2728" y="1733"/>
                </a:lnTo>
                <a:lnTo>
                  <a:pt x="2728" y="1734"/>
                </a:lnTo>
                <a:lnTo>
                  <a:pt x="2729" y="1734"/>
                </a:lnTo>
                <a:lnTo>
                  <a:pt x="2729" y="1735"/>
                </a:lnTo>
                <a:lnTo>
                  <a:pt x="2730" y="1735"/>
                </a:lnTo>
                <a:lnTo>
                  <a:pt x="2730" y="1736"/>
                </a:lnTo>
                <a:lnTo>
                  <a:pt x="2730" y="1736"/>
                </a:lnTo>
                <a:lnTo>
                  <a:pt x="2730" y="1737"/>
                </a:lnTo>
                <a:lnTo>
                  <a:pt x="2731" y="1737"/>
                </a:lnTo>
                <a:lnTo>
                  <a:pt x="2731" y="1738"/>
                </a:lnTo>
                <a:lnTo>
                  <a:pt x="2731" y="1737"/>
                </a:lnTo>
                <a:lnTo>
                  <a:pt x="2732" y="1738"/>
                </a:lnTo>
                <a:lnTo>
                  <a:pt x="2732" y="1739"/>
                </a:lnTo>
                <a:lnTo>
                  <a:pt x="2733" y="1739"/>
                </a:lnTo>
                <a:lnTo>
                  <a:pt x="2732" y="1739"/>
                </a:lnTo>
                <a:lnTo>
                  <a:pt x="2731" y="1739"/>
                </a:lnTo>
                <a:lnTo>
                  <a:pt x="2729" y="1736"/>
                </a:lnTo>
                <a:lnTo>
                  <a:pt x="2729" y="1736"/>
                </a:lnTo>
                <a:lnTo>
                  <a:pt x="2728" y="1736"/>
                </a:lnTo>
                <a:lnTo>
                  <a:pt x="2729" y="1736"/>
                </a:lnTo>
                <a:lnTo>
                  <a:pt x="2728" y="1736"/>
                </a:lnTo>
                <a:lnTo>
                  <a:pt x="2728" y="1735"/>
                </a:lnTo>
                <a:lnTo>
                  <a:pt x="2728" y="1735"/>
                </a:lnTo>
                <a:lnTo>
                  <a:pt x="2728" y="1735"/>
                </a:lnTo>
                <a:lnTo>
                  <a:pt x="2728" y="1736"/>
                </a:lnTo>
                <a:lnTo>
                  <a:pt x="2728" y="1736"/>
                </a:lnTo>
                <a:lnTo>
                  <a:pt x="2728" y="1737"/>
                </a:lnTo>
                <a:lnTo>
                  <a:pt x="2729" y="1737"/>
                </a:lnTo>
                <a:lnTo>
                  <a:pt x="2729" y="1738"/>
                </a:lnTo>
                <a:lnTo>
                  <a:pt x="2730" y="1738"/>
                </a:lnTo>
                <a:lnTo>
                  <a:pt x="2730" y="1739"/>
                </a:lnTo>
                <a:lnTo>
                  <a:pt x="2730" y="1740"/>
                </a:lnTo>
                <a:lnTo>
                  <a:pt x="2730" y="1741"/>
                </a:lnTo>
                <a:lnTo>
                  <a:pt x="2731" y="1742"/>
                </a:lnTo>
                <a:lnTo>
                  <a:pt x="2732" y="1742"/>
                </a:lnTo>
                <a:lnTo>
                  <a:pt x="2731" y="1743"/>
                </a:lnTo>
                <a:lnTo>
                  <a:pt x="2731" y="1744"/>
                </a:lnTo>
                <a:lnTo>
                  <a:pt x="2731" y="1743"/>
                </a:lnTo>
                <a:lnTo>
                  <a:pt x="2730" y="1743"/>
                </a:lnTo>
                <a:lnTo>
                  <a:pt x="2730" y="1744"/>
                </a:lnTo>
                <a:lnTo>
                  <a:pt x="2730" y="1743"/>
                </a:lnTo>
                <a:lnTo>
                  <a:pt x="2730" y="1742"/>
                </a:lnTo>
                <a:lnTo>
                  <a:pt x="2729" y="1742"/>
                </a:lnTo>
                <a:lnTo>
                  <a:pt x="2729" y="1741"/>
                </a:lnTo>
                <a:lnTo>
                  <a:pt x="2730" y="1741"/>
                </a:lnTo>
                <a:lnTo>
                  <a:pt x="2729" y="1741"/>
                </a:lnTo>
                <a:lnTo>
                  <a:pt x="2729" y="1740"/>
                </a:lnTo>
                <a:lnTo>
                  <a:pt x="2728" y="1740"/>
                </a:lnTo>
                <a:lnTo>
                  <a:pt x="2728" y="1740"/>
                </a:lnTo>
                <a:lnTo>
                  <a:pt x="2727" y="1739"/>
                </a:lnTo>
                <a:lnTo>
                  <a:pt x="2728" y="1739"/>
                </a:lnTo>
                <a:lnTo>
                  <a:pt x="2727" y="1739"/>
                </a:lnTo>
                <a:lnTo>
                  <a:pt x="2727" y="1738"/>
                </a:lnTo>
                <a:lnTo>
                  <a:pt x="2726" y="1738"/>
                </a:lnTo>
                <a:lnTo>
                  <a:pt x="2725" y="1738"/>
                </a:lnTo>
                <a:lnTo>
                  <a:pt x="2725" y="1737"/>
                </a:lnTo>
                <a:lnTo>
                  <a:pt x="2725" y="1736"/>
                </a:lnTo>
                <a:lnTo>
                  <a:pt x="2726" y="1736"/>
                </a:lnTo>
                <a:lnTo>
                  <a:pt x="2726" y="1736"/>
                </a:lnTo>
                <a:lnTo>
                  <a:pt x="2725" y="1736"/>
                </a:lnTo>
                <a:lnTo>
                  <a:pt x="2725" y="1735"/>
                </a:lnTo>
                <a:lnTo>
                  <a:pt x="2724" y="1735"/>
                </a:lnTo>
                <a:lnTo>
                  <a:pt x="2724" y="1734"/>
                </a:lnTo>
                <a:lnTo>
                  <a:pt x="2724" y="1733"/>
                </a:lnTo>
                <a:lnTo>
                  <a:pt x="2723" y="1733"/>
                </a:lnTo>
                <a:lnTo>
                  <a:pt x="2724" y="1733"/>
                </a:lnTo>
                <a:lnTo>
                  <a:pt x="2723" y="1732"/>
                </a:lnTo>
                <a:lnTo>
                  <a:pt x="2723" y="1733"/>
                </a:lnTo>
                <a:lnTo>
                  <a:pt x="2724" y="1734"/>
                </a:lnTo>
                <a:lnTo>
                  <a:pt x="2724" y="1735"/>
                </a:lnTo>
                <a:lnTo>
                  <a:pt x="2725" y="1736"/>
                </a:lnTo>
                <a:lnTo>
                  <a:pt x="2726" y="1736"/>
                </a:lnTo>
                <a:lnTo>
                  <a:pt x="2725" y="1736"/>
                </a:lnTo>
                <a:lnTo>
                  <a:pt x="2725" y="1736"/>
                </a:lnTo>
                <a:lnTo>
                  <a:pt x="2725" y="1737"/>
                </a:lnTo>
                <a:lnTo>
                  <a:pt x="2725" y="1738"/>
                </a:lnTo>
                <a:lnTo>
                  <a:pt x="2725" y="1739"/>
                </a:lnTo>
                <a:lnTo>
                  <a:pt x="2726" y="1739"/>
                </a:lnTo>
                <a:lnTo>
                  <a:pt x="2727" y="1739"/>
                </a:lnTo>
                <a:lnTo>
                  <a:pt x="2727" y="1740"/>
                </a:lnTo>
                <a:lnTo>
                  <a:pt x="2726" y="1740"/>
                </a:lnTo>
                <a:lnTo>
                  <a:pt x="2726" y="1741"/>
                </a:lnTo>
                <a:lnTo>
                  <a:pt x="2725" y="1741"/>
                </a:lnTo>
                <a:lnTo>
                  <a:pt x="2725" y="1742"/>
                </a:lnTo>
                <a:lnTo>
                  <a:pt x="2725" y="1743"/>
                </a:lnTo>
                <a:lnTo>
                  <a:pt x="2724" y="1743"/>
                </a:lnTo>
                <a:lnTo>
                  <a:pt x="2723" y="1743"/>
                </a:lnTo>
                <a:lnTo>
                  <a:pt x="2723" y="1744"/>
                </a:lnTo>
                <a:lnTo>
                  <a:pt x="2723" y="1743"/>
                </a:lnTo>
                <a:lnTo>
                  <a:pt x="2722" y="1743"/>
                </a:lnTo>
                <a:lnTo>
                  <a:pt x="2722" y="1742"/>
                </a:lnTo>
                <a:lnTo>
                  <a:pt x="2721" y="1742"/>
                </a:lnTo>
                <a:lnTo>
                  <a:pt x="2721" y="1741"/>
                </a:lnTo>
                <a:lnTo>
                  <a:pt x="2721" y="1740"/>
                </a:lnTo>
                <a:lnTo>
                  <a:pt x="2720" y="1740"/>
                </a:lnTo>
                <a:lnTo>
                  <a:pt x="2720" y="1740"/>
                </a:lnTo>
                <a:lnTo>
                  <a:pt x="2720" y="1739"/>
                </a:lnTo>
                <a:lnTo>
                  <a:pt x="2720" y="1738"/>
                </a:lnTo>
                <a:lnTo>
                  <a:pt x="2720" y="1737"/>
                </a:lnTo>
                <a:lnTo>
                  <a:pt x="2720" y="1737"/>
                </a:lnTo>
                <a:lnTo>
                  <a:pt x="2720" y="1736"/>
                </a:lnTo>
                <a:lnTo>
                  <a:pt x="2719" y="1736"/>
                </a:lnTo>
                <a:lnTo>
                  <a:pt x="2719" y="1736"/>
                </a:lnTo>
                <a:lnTo>
                  <a:pt x="2719" y="1735"/>
                </a:lnTo>
                <a:lnTo>
                  <a:pt x="2718" y="1734"/>
                </a:lnTo>
                <a:lnTo>
                  <a:pt x="2718" y="1733"/>
                </a:lnTo>
                <a:lnTo>
                  <a:pt x="2717" y="1733"/>
                </a:lnTo>
                <a:lnTo>
                  <a:pt x="2717" y="1732"/>
                </a:lnTo>
                <a:lnTo>
                  <a:pt x="2716" y="1732"/>
                </a:lnTo>
                <a:lnTo>
                  <a:pt x="2716" y="1731"/>
                </a:lnTo>
                <a:lnTo>
                  <a:pt x="2715" y="1731"/>
                </a:lnTo>
                <a:lnTo>
                  <a:pt x="2715" y="1730"/>
                </a:lnTo>
                <a:lnTo>
                  <a:pt x="2716" y="1730"/>
                </a:lnTo>
                <a:lnTo>
                  <a:pt x="2716" y="1729"/>
                </a:lnTo>
                <a:lnTo>
                  <a:pt x="2715" y="1729"/>
                </a:lnTo>
                <a:lnTo>
                  <a:pt x="2715" y="1728"/>
                </a:lnTo>
                <a:lnTo>
                  <a:pt x="2714" y="1728"/>
                </a:lnTo>
                <a:lnTo>
                  <a:pt x="2714" y="1728"/>
                </a:lnTo>
                <a:lnTo>
                  <a:pt x="2714" y="1727"/>
                </a:lnTo>
                <a:lnTo>
                  <a:pt x="2714" y="1726"/>
                </a:lnTo>
                <a:lnTo>
                  <a:pt x="2714" y="1725"/>
                </a:lnTo>
                <a:lnTo>
                  <a:pt x="2713" y="1724"/>
                </a:lnTo>
                <a:lnTo>
                  <a:pt x="2713" y="1723"/>
                </a:lnTo>
                <a:lnTo>
                  <a:pt x="2713" y="1722"/>
                </a:lnTo>
                <a:lnTo>
                  <a:pt x="2714" y="1723"/>
                </a:lnTo>
                <a:lnTo>
                  <a:pt x="2715" y="1723"/>
                </a:lnTo>
                <a:lnTo>
                  <a:pt x="2716" y="1724"/>
                </a:lnTo>
                <a:lnTo>
                  <a:pt x="2716" y="1725"/>
                </a:lnTo>
                <a:lnTo>
                  <a:pt x="2718" y="1726"/>
                </a:lnTo>
                <a:close/>
                <a:moveTo>
                  <a:pt x="2891" y="1759"/>
                </a:moveTo>
                <a:lnTo>
                  <a:pt x="2891" y="1758"/>
                </a:lnTo>
                <a:lnTo>
                  <a:pt x="2891" y="1759"/>
                </a:lnTo>
                <a:close/>
                <a:moveTo>
                  <a:pt x="2683" y="1715"/>
                </a:moveTo>
                <a:lnTo>
                  <a:pt x="2683" y="1716"/>
                </a:lnTo>
                <a:lnTo>
                  <a:pt x="2684" y="1716"/>
                </a:lnTo>
                <a:lnTo>
                  <a:pt x="2684" y="1717"/>
                </a:lnTo>
                <a:lnTo>
                  <a:pt x="2685" y="1717"/>
                </a:lnTo>
                <a:lnTo>
                  <a:pt x="2685" y="1718"/>
                </a:lnTo>
                <a:lnTo>
                  <a:pt x="2686" y="1718"/>
                </a:lnTo>
                <a:lnTo>
                  <a:pt x="2686" y="1719"/>
                </a:lnTo>
                <a:lnTo>
                  <a:pt x="2686" y="1719"/>
                </a:lnTo>
                <a:lnTo>
                  <a:pt x="2687" y="1719"/>
                </a:lnTo>
                <a:lnTo>
                  <a:pt x="2688" y="1722"/>
                </a:lnTo>
                <a:lnTo>
                  <a:pt x="2687" y="1722"/>
                </a:lnTo>
                <a:lnTo>
                  <a:pt x="2686" y="1722"/>
                </a:lnTo>
                <a:lnTo>
                  <a:pt x="2685" y="1722"/>
                </a:lnTo>
                <a:lnTo>
                  <a:pt x="2684" y="1722"/>
                </a:lnTo>
                <a:lnTo>
                  <a:pt x="2683" y="1722"/>
                </a:lnTo>
                <a:lnTo>
                  <a:pt x="2682" y="1722"/>
                </a:lnTo>
                <a:lnTo>
                  <a:pt x="2682" y="1721"/>
                </a:lnTo>
                <a:lnTo>
                  <a:pt x="2681" y="1721"/>
                </a:lnTo>
                <a:lnTo>
                  <a:pt x="2681" y="1720"/>
                </a:lnTo>
                <a:lnTo>
                  <a:pt x="2681" y="1719"/>
                </a:lnTo>
                <a:lnTo>
                  <a:pt x="2680" y="1719"/>
                </a:lnTo>
                <a:lnTo>
                  <a:pt x="2680" y="1719"/>
                </a:lnTo>
                <a:lnTo>
                  <a:pt x="2680" y="1718"/>
                </a:lnTo>
                <a:lnTo>
                  <a:pt x="2680" y="1717"/>
                </a:lnTo>
                <a:lnTo>
                  <a:pt x="2680" y="1716"/>
                </a:lnTo>
                <a:lnTo>
                  <a:pt x="2680" y="1715"/>
                </a:lnTo>
                <a:lnTo>
                  <a:pt x="2680" y="1714"/>
                </a:lnTo>
                <a:lnTo>
                  <a:pt x="2680" y="1713"/>
                </a:lnTo>
                <a:lnTo>
                  <a:pt x="2680" y="1712"/>
                </a:lnTo>
                <a:lnTo>
                  <a:pt x="2681" y="1712"/>
                </a:lnTo>
                <a:lnTo>
                  <a:pt x="2681" y="1713"/>
                </a:lnTo>
                <a:lnTo>
                  <a:pt x="2682" y="1713"/>
                </a:lnTo>
                <a:lnTo>
                  <a:pt x="2682" y="1714"/>
                </a:lnTo>
                <a:lnTo>
                  <a:pt x="2683" y="1714"/>
                </a:lnTo>
                <a:lnTo>
                  <a:pt x="2683" y="1715"/>
                </a:lnTo>
                <a:close/>
                <a:moveTo>
                  <a:pt x="2718" y="1720"/>
                </a:moveTo>
                <a:lnTo>
                  <a:pt x="2719" y="1720"/>
                </a:lnTo>
                <a:lnTo>
                  <a:pt x="2720" y="1720"/>
                </a:lnTo>
                <a:lnTo>
                  <a:pt x="2720" y="1721"/>
                </a:lnTo>
                <a:lnTo>
                  <a:pt x="2720" y="1721"/>
                </a:lnTo>
                <a:lnTo>
                  <a:pt x="2720" y="1721"/>
                </a:lnTo>
                <a:lnTo>
                  <a:pt x="2719" y="1721"/>
                </a:lnTo>
                <a:lnTo>
                  <a:pt x="2720" y="1721"/>
                </a:lnTo>
                <a:lnTo>
                  <a:pt x="2720" y="1722"/>
                </a:lnTo>
                <a:lnTo>
                  <a:pt x="2720" y="1722"/>
                </a:lnTo>
                <a:lnTo>
                  <a:pt x="2720" y="1723"/>
                </a:lnTo>
                <a:lnTo>
                  <a:pt x="2721" y="1723"/>
                </a:lnTo>
                <a:lnTo>
                  <a:pt x="2720" y="1723"/>
                </a:lnTo>
                <a:lnTo>
                  <a:pt x="2720" y="1722"/>
                </a:lnTo>
                <a:lnTo>
                  <a:pt x="2720" y="1722"/>
                </a:lnTo>
                <a:lnTo>
                  <a:pt x="2720" y="1721"/>
                </a:lnTo>
                <a:lnTo>
                  <a:pt x="2720" y="1721"/>
                </a:lnTo>
                <a:lnTo>
                  <a:pt x="2720" y="1722"/>
                </a:lnTo>
                <a:lnTo>
                  <a:pt x="2721" y="1722"/>
                </a:lnTo>
                <a:lnTo>
                  <a:pt x="2721" y="1723"/>
                </a:lnTo>
                <a:lnTo>
                  <a:pt x="2722" y="1723"/>
                </a:lnTo>
                <a:lnTo>
                  <a:pt x="2722" y="1724"/>
                </a:lnTo>
                <a:lnTo>
                  <a:pt x="2723" y="1725"/>
                </a:lnTo>
                <a:lnTo>
                  <a:pt x="2723" y="1726"/>
                </a:lnTo>
                <a:lnTo>
                  <a:pt x="2724" y="1726"/>
                </a:lnTo>
                <a:lnTo>
                  <a:pt x="2724" y="1727"/>
                </a:lnTo>
                <a:lnTo>
                  <a:pt x="2725" y="1727"/>
                </a:lnTo>
                <a:lnTo>
                  <a:pt x="2724" y="1727"/>
                </a:lnTo>
                <a:lnTo>
                  <a:pt x="2724" y="1726"/>
                </a:lnTo>
                <a:lnTo>
                  <a:pt x="2723" y="1726"/>
                </a:lnTo>
                <a:lnTo>
                  <a:pt x="2722" y="1726"/>
                </a:lnTo>
                <a:lnTo>
                  <a:pt x="2722" y="1725"/>
                </a:lnTo>
                <a:lnTo>
                  <a:pt x="2721" y="1725"/>
                </a:lnTo>
                <a:lnTo>
                  <a:pt x="2720" y="1725"/>
                </a:lnTo>
                <a:lnTo>
                  <a:pt x="2720" y="1724"/>
                </a:lnTo>
                <a:lnTo>
                  <a:pt x="2720" y="1725"/>
                </a:lnTo>
                <a:lnTo>
                  <a:pt x="2721" y="1725"/>
                </a:lnTo>
                <a:lnTo>
                  <a:pt x="2722" y="1726"/>
                </a:lnTo>
                <a:lnTo>
                  <a:pt x="2723" y="1726"/>
                </a:lnTo>
                <a:lnTo>
                  <a:pt x="2723" y="1727"/>
                </a:lnTo>
                <a:lnTo>
                  <a:pt x="2724" y="1727"/>
                </a:lnTo>
                <a:lnTo>
                  <a:pt x="2725" y="1728"/>
                </a:lnTo>
                <a:lnTo>
                  <a:pt x="2725" y="1727"/>
                </a:lnTo>
                <a:lnTo>
                  <a:pt x="2726" y="1728"/>
                </a:lnTo>
                <a:lnTo>
                  <a:pt x="2727" y="1728"/>
                </a:lnTo>
                <a:lnTo>
                  <a:pt x="2727" y="1728"/>
                </a:lnTo>
                <a:lnTo>
                  <a:pt x="2728" y="1728"/>
                </a:lnTo>
                <a:lnTo>
                  <a:pt x="2728" y="1729"/>
                </a:lnTo>
                <a:lnTo>
                  <a:pt x="2728" y="1728"/>
                </a:lnTo>
                <a:lnTo>
                  <a:pt x="2727" y="1728"/>
                </a:lnTo>
                <a:lnTo>
                  <a:pt x="2727" y="1729"/>
                </a:lnTo>
                <a:lnTo>
                  <a:pt x="2727" y="1728"/>
                </a:lnTo>
                <a:lnTo>
                  <a:pt x="2726" y="1728"/>
                </a:lnTo>
                <a:lnTo>
                  <a:pt x="2725" y="1728"/>
                </a:lnTo>
                <a:lnTo>
                  <a:pt x="2724" y="1728"/>
                </a:lnTo>
                <a:lnTo>
                  <a:pt x="2724" y="1728"/>
                </a:lnTo>
                <a:lnTo>
                  <a:pt x="2723" y="1728"/>
                </a:lnTo>
                <a:lnTo>
                  <a:pt x="2722" y="1728"/>
                </a:lnTo>
                <a:lnTo>
                  <a:pt x="2721" y="1728"/>
                </a:lnTo>
                <a:lnTo>
                  <a:pt x="2720" y="1728"/>
                </a:lnTo>
                <a:lnTo>
                  <a:pt x="2720" y="1727"/>
                </a:lnTo>
                <a:lnTo>
                  <a:pt x="2719" y="1726"/>
                </a:lnTo>
                <a:lnTo>
                  <a:pt x="2718" y="1726"/>
                </a:lnTo>
                <a:lnTo>
                  <a:pt x="2718" y="1725"/>
                </a:lnTo>
                <a:lnTo>
                  <a:pt x="2717" y="1725"/>
                </a:lnTo>
                <a:lnTo>
                  <a:pt x="2716" y="1724"/>
                </a:lnTo>
                <a:lnTo>
                  <a:pt x="2715" y="1723"/>
                </a:lnTo>
                <a:lnTo>
                  <a:pt x="2714" y="1723"/>
                </a:lnTo>
                <a:lnTo>
                  <a:pt x="2714" y="1722"/>
                </a:lnTo>
                <a:lnTo>
                  <a:pt x="2713" y="1722"/>
                </a:lnTo>
                <a:lnTo>
                  <a:pt x="2712" y="1722"/>
                </a:lnTo>
                <a:lnTo>
                  <a:pt x="2713" y="1722"/>
                </a:lnTo>
                <a:lnTo>
                  <a:pt x="2713" y="1723"/>
                </a:lnTo>
                <a:lnTo>
                  <a:pt x="2713" y="1724"/>
                </a:lnTo>
                <a:lnTo>
                  <a:pt x="2713" y="1725"/>
                </a:lnTo>
                <a:lnTo>
                  <a:pt x="2714" y="1726"/>
                </a:lnTo>
                <a:lnTo>
                  <a:pt x="2714" y="1727"/>
                </a:lnTo>
                <a:lnTo>
                  <a:pt x="2714" y="1728"/>
                </a:lnTo>
                <a:lnTo>
                  <a:pt x="2713" y="1728"/>
                </a:lnTo>
                <a:lnTo>
                  <a:pt x="2712" y="1728"/>
                </a:lnTo>
                <a:lnTo>
                  <a:pt x="2712" y="1728"/>
                </a:lnTo>
                <a:lnTo>
                  <a:pt x="2712" y="1727"/>
                </a:lnTo>
                <a:lnTo>
                  <a:pt x="2712" y="1726"/>
                </a:lnTo>
                <a:lnTo>
                  <a:pt x="2712" y="1725"/>
                </a:lnTo>
                <a:lnTo>
                  <a:pt x="2712" y="1726"/>
                </a:lnTo>
                <a:lnTo>
                  <a:pt x="2712" y="1726"/>
                </a:lnTo>
                <a:lnTo>
                  <a:pt x="2712" y="1727"/>
                </a:lnTo>
                <a:lnTo>
                  <a:pt x="2712" y="1728"/>
                </a:lnTo>
                <a:lnTo>
                  <a:pt x="2712" y="1728"/>
                </a:lnTo>
                <a:lnTo>
                  <a:pt x="2713" y="1728"/>
                </a:lnTo>
                <a:lnTo>
                  <a:pt x="2714" y="1728"/>
                </a:lnTo>
                <a:lnTo>
                  <a:pt x="2714" y="1728"/>
                </a:lnTo>
                <a:lnTo>
                  <a:pt x="2715" y="1728"/>
                </a:lnTo>
                <a:lnTo>
                  <a:pt x="2715" y="1729"/>
                </a:lnTo>
                <a:lnTo>
                  <a:pt x="2716" y="1730"/>
                </a:lnTo>
                <a:lnTo>
                  <a:pt x="2715" y="1730"/>
                </a:lnTo>
                <a:lnTo>
                  <a:pt x="2715" y="1731"/>
                </a:lnTo>
                <a:lnTo>
                  <a:pt x="2716" y="1732"/>
                </a:lnTo>
                <a:lnTo>
                  <a:pt x="2717" y="1733"/>
                </a:lnTo>
                <a:lnTo>
                  <a:pt x="2718" y="1733"/>
                </a:lnTo>
                <a:lnTo>
                  <a:pt x="2718" y="1734"/>
                </a:lnTo>
                <a:lnTo>
                  <a:pt x="2718" y="1735"/>
                </a:lnTo>
                <a:lnTo>
                  <a:pt x="2719" y="1735"/>
                </a:lnTo>
                <a:lnTo>
                  <a:pt x="2719" y="1736"/>
                </a:lnTo>
                <a:lnTo>
                  <a:pt x="2718" y="1736"/>
                </a:lnTo>
                <a:lnTo>
                  <a:pt x="2719" y="1736"/>
                </a:lnTo>
                <a:lnTo>
                  <a:pt x="2719" y="1736"/>
                </a:lnTo>
                <a:lnTo>
                  <a:pt x="2720" y="1736"/>
                </a:lnTo>
                <a:lnTo>
                  <a:pt x="2720" y="1737"/>
                </a:lnTo>
                <a:lnTo>
                  <a:pt x="2720" y="1738"/>
                </a:lnTo>
                <a:lnTo>
                  <a:pt x="2720" y="1738"/>
                </a:lnTo>
                <a:lnTo>
                  <a:pt x="2720" y="1739"/>
                </a:lnTo>
                <a:lnTo>
                  <a:pt x="2719" y="1739"/>
                </a:lnTo>
                <a:lnTo>
                  <a:pt x="2720" y="1740"/>
                </a:lnTo>
                <a:lnTo>
                  <a:pt x="2719" y="1740"/>
                </a:lnTo>
                <a:lnTo>
                  <a:pt x="2718" y="1740"/>
                </a:lnTo>
                <a:lnTo>
                  <a:pt x="2719" y="1740"/>
                </a:lnTo>
                <a:lnTo>
                  <a:pt x="2720" y="1740"/>
                </a:lnTo>
                <a:lnTo>
                  <a:pt x="2720" y="1741"/>
                </a:lnTo>
                <a:lnTo>
                  <a:pt x="2721" y="1741"/>
                </a:lnTo>
                <a:lnTo>
                  <a:pt x="2721" y="1742"/>
                </a:lnTo>
                <a:lnTo>
                  <a:pt x="2722" y="1742"/>
                </a:lnTo>
                <a:lnTo>
                  <a:pt x="2722" y="1743"/>
                </a:lnTo>
                <a:lnTo>
                  <a:pt x="2722" y="1744"/>
                </a:lnTo>
                <a:lnTo>
                  <a:pt x="2722" y="1744"/>
                </a:lnTo>
                <a:lnTo>
                  <a:pt x="2722" y="1745"/>
                </a:lnTo>
                <a:lnTo>
                  <a:pt x="2723" y="1745"/>
                </a:lnTo>
                <a:lnTo>
                  <a:pt x="2722" y="1745"/>
                </a:lnTo>
                <a:lnTo>
                  <a:pt x="2721" y="1745"/>
                </a:lnTo>
                <a:lnTo>
                  <a:pt x="2721" y="1746"/>
                </a:lnTo>
                <a:lnTo>
                  <a:pt x="2720" y="1746"/>
                </a:lnTo>
                <a:lnTo>
                  <a:pt x="2720" y="1747"/>
                </a:lnTo>
                <a:lnTo>
                  <a:pt x="2720" y="1746"/>
                </a:lnTo>
                <a:lnTo>
                  <a:pt x="2720" y="1746"/>
                </a:lnTo>
                <a:lnTo>
                  <a:pt x="2720" y="1746"/>
                </a:lnTo>
                <a:lnTo>
                  <a:pt x="2720" y="1747"/>
                </a:lnTo>
                <a:lnTo>
                  <a:pt x="2721" y="1746"/>
                </a:lnTo>
                <a:lnTo>
                  <a:pt x="2721" y="1745"/>
                </a:lnTo>
                <a:lnTo>
                  <a:pt x="2722" y="1745"/>
                </a:lnTo>
                <a:lnTo>
                  <a:pt x="2722" y="1746"/>
                </a:lnTo>
                <a:lnTo>
                  <a:pt x="2722" y="1747"/>
                </a:lnTo>
                <a:lnTo>
                  <a:pt x="2723" y="1748"/>
                </a:lnTo>
                <a:lnTo>
                  <a:pt x="2724" y="1748"/>
                </a:lnTo>
                <a:lnTo>
                  <a:pt x="2724" y="1749"/>
                </a:lnTo>
                <a:lnTo>
                  <a:pt x="2723" y="1751"/>
                </a:lnTo>
                <a:lnTo>
                  <a:pt x="2723" y="1752"/>
                </a:lnTo>
                <a:lnTo>
                  <a:pt x="2723" y="1753"/>
                </a:lnTo>
                <a:lnTo>
                  <a:pt x="2723" y="1753"/>
                </a:lnTo>
                <a:lnTo>
                  <a:pt x="2723" y="1754"/>
                </a:lnTo>
                <a:lnTo>
                  <a:pt x="2723" y="1755"/>
                </a:lnTo>
                <a:lnTo>
                  <a:pt x="2722" y="1755"/>
                </a:lnTo>
                <a:lnTo>
                  <a:pt x="2721" y="1754"/>
                </a:lnTo>
                <a:lnTo>
                  <a:pt x="2720" y="1753"/>
                </a:lnTo>
                <a:lnTo>
                  <a:pt x="2721" y="1753"/>
                </a:lnTo>
                <a:lnTo>
                  <a:pt x="2721" y="1754"/>
                </a:lnTo>
                <a:lnTo>
                  <a:pt x="2722" y="1754"/>
                </a:lnTo>
                <a:lnTo>
                  <a:pt x="2723" y="1754"/>
                </a:lnTo>
                <a:lnTo>
                  <a:pt x="2722" y="1754"/>
                </a:lnTo>
                <a:lnTo>
                  <a:pt x="2722" y="1753"/>
                </a:lnTo>
                <a:lnTo>
                  <a:pt x="2721" y="1753"/>
                </a:lnTo>
                <a:lnTo>
                  <a:pt x="2721" y="1753"/>
                </a:lnTo>
                <a:lnTo>
                  <a:pt x="2720" y="1753"/>
                </a:lnTo>
                <a:lnTo>
                  <a:pt x="2720" y="1753"/>
                </a:lnTo>
                <a:lnTo>
                  <a:pt x="2718" y="1751"/>
                </a:lnTo>
                <a:lnTo>
                  <a:pt x="2718" y="1750"/>
                </a:lnTo>
                <a:lnTo>
                  <a:pt x="2717" y="1750"/>
                </a:lnTo>
                <a:lnTo>
                  <a:pt x="2716" y="1749"/>
                </a:lnTo>
                <a:lnTo>
                  <a:pt x="2715" y="1748"/>
                </a:lnTo>
                <a:lnTo>
                  <a:pt x="2714" y="1748"/>
                </a:lnTo>
                <a:lnTo>
                  <a:pt x="2714" y="1747"/>
                </a:lnTo>
                <a:lnTo>
                  <a:pt x="2713" y="1747"/>
                </a:lnTo>
                <a:lnTo>
                  <a:pt x="2713" y="1746"/>
                </a:lnTo>
                <a:lnTo>
                  <a:pt x="2712" y="1746"/>
                </a:lnTo>
                <a:lnTo>
                  <a:pt x="2712" y="1745"/>
                </a:lnTo>
                <a:lnTo>
                  <a:pt x="2713" y="1745"/>
                </a:lnTo>
                <a:lnTo>
                  <a:pt x="2713" y="1744"/>
                </a:lnTo>
                <a:lnTo>
                  <a:pt x="2714" y="1745"/>
                </a:lnTo>
                <a:lnTo>
                  <a:pt x="2714" y="1746"/>
                </a:lnTo>
                <a:lnTo>
                  <a:pt x="2715" y="1746"/>
                </a:lnTo>
                <a:lnTo>
                  <a:pt x="2716" y="1747"/>
                </a:lnTo>
                <a:lnTo>
                  <a:pt x="2716" y="1748"/>
                </a:lnTo>
                <a:lnTo>
                  <a:pt x="2717" y="1748"/>
                </a:lnTo>
                <a:lnTo>
                  <a:pt x="2717" y="1749"/>
                </a:lnTo>
                <a:lnTo>
                  <a:pt x="2718" y="1749"/>
                </a:lnTo>
                <a:lnTo>
                  <a:pt x="2718" y="1750"/>
                </a:lnTo>
                <a:lnTo>
                  <a:pt x="2719" y="1750"/>
                </a:lnTo>
                <a:lnTo>
                  <a:pt x="2720" y="1750"/>
                </a:lnTo>
                <a:lnTo>
                  <a:pt x="2720" y="1751"/>
                </a:lnTo>
                <a:lnTo>
                  <a:pt x="2720" y="1750"/>
                </a:lnTo>
                <a:lnTo>
                  <a:pt x="2719" y="1750"/>
                </a:lnTo>
                <a:lnTo>
                  <a:pt x="2719" y="1749"/>
                </a:lnTo>
                <a:lnTo>
                  <a:pt x="2718" y="1749"/>
                </a:lnTo>
                <a:lnTo>
                  <a:pt x="2718" y="1748"/>
                </a:lnTo>
                <a:lnTo>
                  <a:pt x="2717" y="1748"/>
                </a:lnTo>
                <a:lnTo>
                  <a:pt x="2717" y="1747"/>
                </a:lnTo>
                <a:lnTo>
                  <a:pt x="2716" y="1746"/>
                </a:lnTo>
                <a:lnTo>
                  <a:pt x="2716" y="1745"/>
                </a:lnTo>
                <a:lnTo>
                  <a:pt x="2715" y="1745"/>
                </a:lnTo>
                <a:lnTo>
                  <a:pt x="2715" y="1744"/>
                </a:lnTo>
                <a:lnTo>
                  <a:pt x="2714" y="1744"/>
                </a:lnTo>
                <a:lnTo>
                  <a:pt x="2714" y="1744"/>
                </a:lnTo>
                <a:lnTo>
                  <a:pt x="2713" y="1744"/>
                </a:lnTo>
                <a:lnTo>
                  <a:pt x="2713" y="1743"/>
                </a:lnTo>
                <a:lnTo>
                  <a:pt x="2713" y="1742"/>
                </a:lnTo>
                <a:lnTo>
                  <a:pt x="2714" y="1742"/>
                </a:lnTo>
                <a:lnTo>
                  <a:pt x="2714" y="1741"/>
                </a:lnTo>
                <a:lnTo>
                  <a:pt x="2714" y="1740"/>
                </a:lnTo>
                <a:lnTo>
                  <a:pt x="2714" y="1739"/>
                </a:lnTo>
                <a:lnTo>
                  <a:pt x="2714" y="1738"/>
                </a:lnTo>
                <a:lnTo>
                  <a:pt x="2714" y="1737"/>
                </a:lnTo>
                <a:lnTo>
                  <a:pt x="2713" y="1737"/>
                </a:lnTo>
                <a:lnTo>
                  <a:pt x="2714" y="1737"/>
                </a:lnTo>
                <a:lnTo>
                  <a:pt x="2715" y="1737"/>
                </a:lnTo>
                <a:lnTo>
                  <a:pt x="2716" y="1738"/>
                </a:lnTo>
                <a:lnTo>
                  <a:pt x="2717" y="1738"/>
                </a:lnTo>
                <a:lnTo>
                  <a:pt x="2716" y="1737"/>
                </a:lnTo>
                <a:lnTo>
                  <a:pt x="2715" y="1737"/>
                </a:lnTo>
                <a:lnTo>
                  <a:pt x="2715" y="1736"/>
                </a:lnTo>
                <a:lnTo>
                  <a:pt x="2716" y="1736"/>
                </a:lnTo>
                <a:lnTo>
                  <a:pt x="2715" y="1736"/>
                </a:lnTo>
                <a:lnTo>
                  <a:pt x="2715" y="1735"/>
                </a:lnTo>
                <a:lnTo>
                  <a:pt x="2716" y="1735"/>
                </a:lnTo>
                <a:lnTo>
                  <a:pt x="2715" y="1735"/>
                </a:lnTo>
                <a:lnTo>
                  <a:pt x="2715" y="1734"/>
                </a:lnTo>
                <a:lnTo>
                  <a:pt x="2715" y="1735"/>
                </a:lnTo>
                <a:lnTo>
                  <a:pt x="2714" y="1735"/>
                </a:lnTo>
                <a:lnTo>
                  <a:pt x="2713" y="1735"/>
                </a:lnTo>
                <a:lnTo>
                  <a:pt x="2713" y="1736"/>
                </a:lnTo>
                <a:lnTo>
                  <a:pt x="2712" y="1736"/>
                </a:lnTo>
                <a:lnTo>
                  <a:pt x="2712" y="1736"/>
                </a:lnTo>
                <a:lnTo>
                  <a:pt x="2712" y="1736"/>
                </a:lnTo>
                <a:lnTo>
                  <a:pt x="2712" y="1737"/>
                </a:lnTo>
                <a:lnTo>
                  <a:pt x="2712" y="1738"/>
                </a:lnTo>
                <a:lnTo>
                  <a:pt x="2712" y="1739"/>
                </a:lnTo>
                <a:lnTo>
                  <a:pt x="2712" y="1740"/>
                </a:lnTo>
                <a:lnTo>
                  <a:pt x="2711" y="1739"/>
                </a:lnTo>
                <a:lnTo>
                  <a:pt x="2711" y="1738"/>
                </a:lnTo>
                <a:lnTo>
                  <a:pt x="2711" y="1737"/>
                </a:lnTo>
                <a:lnTo>
                  <a:pt x="2711" y="1736"/>
                </a:lnTo>
                <a:lnTo>
                  <a:pt x="2710" y="1736"/>
                </a:lnTo>
                <a:lnTo>
                  <a:pt x="2709" y="1736"/>
                </a:lnTo>
                <a:lnTo>
                  <a:pt x="2709" y="1735"/>
                </a:lnTo>
                <a:lnTo>
                  <a:pt x="2708" y="1735"/>
                </a:lnTo>
                <a:lnTo>
                  <a:pt x="2708" y="1734"/>
                </a:lnTo>
                <a:lnTo>
                  <a:pt x="2708" y="1733"/>
                </a:lnTo>
                <a:lnTo>
                  <a:pt x="2708" y="1734"/>
                </a:lnTo>
                <a:lnTo>
                  <a:pt x="2708" y="1733"/>
                </a:lnTo>
                <a:lnTo>
                  <a:pt x="2708" y="1732"/>
                </a:lnTo>
                <a:lnTo>
                  <a:pt x="2708" y="1731"/>
                </a:lnTo>
                <a:lnTo>
                  <a:pt x="2708" y="1730"/>
                </a:lnTo>
                <a:lnTo>
                  <a:pt x="2708" y="1731"/>
                </a:lnTo>
                <a:lnTo>
                  <a:pt x="2709" y="1731"/>
                </a:lnTo>
                <a:lnTo>
                  <a:pt x="2709" y="1732"/>
                </a:lnTo>
                <a:lnTo>
                  <a:pt x="2710" y="1733"/>
                </a:lnTo>
                <a:lnTo>
                  <a:pt x="2710" y="1734"/>
                </a:lnTo>
                <a:lnTo>
                  <a:pt x="2709" y="1734"/>
                </a:lnTo>
                <a:lnTo>
                  <a:pt x="2709" y="1735"/>
                </a:lnTo>
                <a:lnTo>
                  <a:pt x="2710" y="1735"/>
                </a:lnTo>
                <a:lnTo>
                  <a:pt x="2711" y="1735"/>
                </a:lnTo>
                <a:lnTo>
                  <a:pt x="2711" y="1734"/>
                </a:lnTo>
                <a:lnTo>
                  <a:pt x="2710" y="1734"/>
                </a:lnTo>
                <a:lnTo>
                  <a:pt x="2710" y="1735"/>
                </a:lnTo>
                <a:lnTo>
                  <a:pt x="2710" y="1734"/>
                </a:lnTo>
                <a:lnTo>
                  <a:pt x="2711" y="1734"/>
                </a:lnTo>
                <a:lnTo>
                  <a:pt x="2711" y="1733"/>
                </a:lnTo>
                <a:lnTo>
                  <a:pt x="2711" y="1732"/>
                </a:lnTo>
                <a:lnTo>
                  <a:pt x="2710" y="1732"/>
                </a:lnTo>
                <a:lnTo>
                  <a:pt x="2711" y="1732"/>
                </a:lnTo>
                <a:lnTo>
                  <a:pt x="2710" y="1731"/>
                </a:lnTo>
                <a:lnTo>
                  <a:pt x="2710" y="1730"/>
                </a:lnTo>
                <a:lnTo>
                  <a:pt x="2709" y="1730"/>
                </a:lnTo>
                <a:lnTo>
                  <a:pt x="2710" y="1729"/>
                </a:lnTo>
                <a:lnTo>
                  <a:pt x="2710" y="1728"/>
                </a:lnTo>
                <a:lnTo>
                  <a:pt x="2709" y="1728"/>
                </a:lnTo>
                <a:lnTo>
                  <a:pt x="2710" y="1728"/>
                </a:lnTo>
                <a:lnTo>
                  <a:pt x="2709" y="1728"/>
                </a:lnTo>
                <a:lnTo>
                  <a:pt x="2709" y="1728"/>
                </a:lnTo>
                <a:lnTo>
                  <a:pt x="2710" y="1728"/>
                </a:lnTo>
                <a:lnTo>
                  <a:pt x="2709" y="1728"/>
                </a:lnTo>
                <a:lnTo>
                  <a:pt x="2709" y="1727"/>
                </a:lnTo>
                <a:lnTo>
                  <a:pt x="2709" y="1726"/>
                </a:lnTo>
                <a:lnTo>
                  <a:pt x="2709" y="1725"/>
                </a:lnTo>
                <a:lnTo>
                  <a:pt x="2708" y="1725"/>
                </a:lnTo>
                <a:lnTo>
                  <a:pt x="2708" y="1724"/>
                </a:lnTo>
                <a:lnTo>
                  <a:pt x="2707" y="1724"/>
                </a:lnTo>
                <a:lnTo>
                  <a:pt x="2706" y="1724"/>
                </a:lnTo>
                <a:lnTo>
                  <a:pt x="2707" y="1723"/>
                </a:lnTo>
                <a:lnTo>
                  <a:pt x="2706" y="1723"/>
                </a:lnTo>
                <a:lnTo>
                  <a:pt x="2705" y="1723"/>
                </a:lnTo>
                <a:lnTo>
                  <a:pt x="2705" y="1722"/>
                </a:lnTo>
                <a:lnTo>
                  <a:pt x="2704" y="1722"/>
                </a:lnTo>
                <a:lnTo>
                  <a:pt x="2704" y="1721"/>
                </a:lnTo>
                <a:lnTo>
                  <a:pt x="2704" y="1721"/>
                </a:lnTo>
                <a:lnTo>
                  <a:pt x="2704" y="1722"/>
                </a:lnTo>
                <a:lnTo>
                  <a:pt x="2703" y="1722"/>
                </a:lnTo>
                <a:lnTo>
                  <a:pt x="2703" y="1721"/>
                </a:lnTo>
                <a:lnTo>
                  <a:pt x="2703" y="1720"/>
                </a:lnTo>
                <a:lnTo>
                  <a:pt x="2703" y="1719"/>
                </a:lnTo>
                <a:lnTo>
                  <a:pt x="2704" y="1719"/>
                </a:lnTo>
                <a:lnTo>
                  <a:pt x="2704" y="1719"/>
                </a:lnTo>
                <a:lnTo>
                  <a:pt x="2705" y="1719"/>
                </a:lnTo>
                <a:lnTo>
                  <a:pt x="2706" y="1719"/>
                </a:lnTo>
                <a:lnTo>
                  <a:pt x="2706" y="1720"/>
                </a:lnTo>
                <a:lnTo>
                  <a:pt x="2707" y="1720"/>
                </a:lnTo>
                <a:lnTo>
                  <a:pt x="2708" y="1720"/>
                </a:lnTo>
                <a:lnTo>
                  <a:pt x="2709" y="1720"/>
                </a:lnTo>
                <a:lnTo>
                  <a:pt x="2710" y="1720"/>
                </a:lnTo>
                <a:lnTo>
                  <a:pt x="2711" y="1720"/>
                </a:lnTo>
                <a:lnTo>
                  <a:pt x="2711" y="1719"/>
                </a:lnTo>
                <a:lnTo>
                  <a:pt x="2712" y="1719"/>
                </a:lnTo>
                <a:lnTo>
                  <a:pt x="2712" y="1719"/>
                </a:lnTo>
                <a:lnTo>
                  <a:pt x="2713" y="1719"/>
                </a:lnTo>
                <a:lnTo>
                  <a:pt x="2714" y="1719"/>
                </a:lnTo>
                <a:lnTo>
                  <a:pt x="2715" y="1719"/>
                </a:lnTo>
                <a:lnTo>
                  <a:pt x="2716" y="1719"/>
                </a:lnTo>
                <a:lnTo>
                  <a:pt x="2717" y="1719"/>
                </a:lnTo>
                <a:lnTo>
                  <a:pt x="2718" y="1720"/>
                </a:lnTo>
                <a:close/>
                <a:moveTo>
                  <a:pt x="2892" y="1757"/>
                </a:moveTo>
                <a:lnTo>
                  <a:pt x="2893" y="1757"/>
                </a:lnTo>
                <a:lnTo>
                  <a:pt x="2893" y="1758"/>
                </a:lnTo>
                <a:lnTo>
                  <a:pt x="2892" y="1757"/>
                </a:lnTo>
                <a:close/>
                <a:moveTo>
                  <a:pt x="2704" y="1717"/>
                </a:moveTo>
                <a:lnTo>
                  <a:pt x="2704" y="1716"/>
                </a:lnTo>
                <a:lnTo>
                  <a:pt x="2704" y="1715"/>
                </a:lnTo>
                <a:lnTo>
                  <a:pt x="2704" y="1716"/>
                </a:lnTo>
                <a:lnTo>
                  <a:pt x="2704" y="1717"/>
                </a:lnTo>
                <a:close/>
                <a:moveTo>
                  <a:pt x="2808" y="1736"/>
                </a:moveTo>
                <a:lnTo>
                  <a:pt x="2808" y="1736"/>
                </a:lnTo>
                <a:lnTo>
                  <a:pt x="2808" y="1736"/>
                </a:lnTo>
                <a:lnTo>
                  <a:pt x="2808" y="1736"/>
                </a:lnTo>
                <a:lnTo>
                  <a:pt x="2808" y="1736"/>
                </a:lnTo>
                <a:close/>
                <a:moveTo>
                  <a:pt x="2682" y="1713"/>
                </a:moveTo>
                <a:lnTo>
                  <a:pt x="2681" y="1712"/>
                </a:lnTo>
                <a:lnTo>
                  <a:pt x="2680" y="1711"/>
                </a:lnTo>
                <a:lnTo>
                  <a:pt x="2680" y="1711"/>
                </a:lnTo>
                <a:lnTo>
                  <a:pt x="2681" y="1711"/>
                </a:lnTo>
                <a:lnTo>
                  <a:pt x="2681" y="1710"/>
                </a:lnTo>
                <a:lnTo>
                  <a:pt x="2681" y="1709"/>
                </a:lnTo>
                <a:lnTo>
                  <a:pt x="2681" y="1708"/>
                </a:lnTo>
                <a:lnTo>
                  <a:pt x="2682" y="1708"/>
                </a:lnTo>
                <a:lnTo>
                  <a:pt x="2682" y="1707"/>
                </a:lnTo>
                <a:lnTo>
                  <a:pt x="2682" y="1708"/>
                </a:lnTo>
                <a:lnTo>
                  <a:pt x="2683" y="1708"/>
                </a:lnTo>
                <a:lnTo>
                  <a:pt x="2683" y="1709"/>
                </a:lnTo>
                <a:lnTo>
                  <a:pt x="2683" y="1710"/>
                </a:lnTo>
                <a:lnTo>
                  <a:pt x="2683" y="1711"/>
                </a:lnTo>
                <a:lnTo>
                  <a:pt x="2682" y="1711"/>
                </a:lnTo>
                <a:lnTo>
                  <a:pt x="2682" y="1711"/>
                </a:lnTo>
                <a:lnTo>
                  <a:pt x="2682" y="1712"/>
                </a:lnTo>
                <a:lnTo>
                  <a:pt x="2682" y="1713"/>
                </a:lnTo>
                <a:close/>
                <a:moveTo>
                  <a:pt x="2705" y="1714"/>
                </a:moveTo>
                <a:lnTo>
                  <a:pt x="2706" y="1714"/>
                </a:lnTo>
                <a:lnTo>
                  <a:pt x="2707" y="1715"/>
                </a:lnTo>
                <a:lnTo>
                  <a:pt x="2708" y="1715"/>
                </a:lnTo>
                <a:lnTo>
                  <a:pt x="2709" y="1716"/>
                </a:lnTo>
                <a:lnTo>
                  <a:pt x="2710" y="1716"/>
                </a:lnTo>
                <a:lnTo>
                  <a:pt x="2710" y="1715"/>
                </a:lnTo>
                <a:lnTo>
                  <a:pt x="2709" y="1715"/>
                </a:lnTo>
                <a:lnTo>
                  <a:pt x="2709" y="1714"/>
                </a:lnTo>
                <a:lnTo>
                  <a:pt x="2709" y="1713"/>
                </a:lnTo>
                <a:lnTo>
                  <a:pt x="2708" y="1713"/>
                </a:lnTo>
                <a:lnTo>
                  <a:pt x="2707" y="1712"/>
                </a:lnTo>
                <a:lnTo>
                  <a:pt x="2708" y="1712"/>
                </a:lnTo>
                <a:lnTo>
                  <a:pt x="2708" y="1711"/>
                </a:lnTo>
                <a:lnTo>
                  <a:pt x="2709" y="1712"/>
                </a:lnTo>
                <a:lnTo>
                  <a:pt x="2710" y="1712"/>
                </a:lnTo>
                <a:lnTo>
                  <a:pt x="2710" y="1713"/>
                </a:lnTo>
                <a:lnTo>
                  <a:pt x="2711" y="1713"/>
                </a:lnTo>
                <a:lnTo>
                  <a:pt x="2712" y="1714"/>
                </a:lnTo>
                <a:lnTo>
                  <a:pt x="2712" y="1714"/>
                </a:lnTo>
                <a:lnTo>
                  <a:pt x="2712" y="1715"/>
                </a:lnTo>
                <a:lnTo>
                  <a:pt x="2712" y="1715"/>
                </a:lnTo>
                <a:lnTo>
                  <a:pt x="2712" y="1716"/>
                </a:lnTo>
                <a:lnTo>
                  <a:pt x="2712" y="1716"/>
                </a:lnTo>
                <a:lnTo>
                  <a:pt x="2713" y="1716"/>
                </a:lnTo>
                <a:lnTo>
                  <a:pt x="2714" y="1716"/>
                </a:lnTo>
                <a:lnTo>
                  <a:pt x="2714" y="1717"/>
                </a:lnTo>
                <a:lnTo>
                  <a:pt x="2715" y="1717"/>
                </a:lnTo>
                <a:lnTo>
                  <a:pt x="2715" y="1718"/>
                </a:lnTo>
                <a:lnTo>
                  <a:pt x="2716" y="1718"/>
                </a:lnTo>
                <a:lnTo>
                  <a:pt x="2715" y="1718"/>
                </a:lnTo>
                <a:lnTo>
                  <a:pt x="2715" y="1719"/>
                </a:lnTo>
                <a:lnTo>
                  <a:pt x="2716" y="1719"/>
                </a:lnTo>
                <a:lnTo>
                  <a:pt x="2717" y="1719"/>
                </a:lnTo>
                <a:lnTo>
                  <a:pt x="2717" y="1719"/>
                </a:lnTo>
                <a:lnTo>
                  <a:pt x="2718" y="1719"/>
                </a:lnTo>
                <a:lnTo>
                  <a:pt x="2717" y="1719"/>
                </a:lnTo>
                <a:lnTo>
                  <a:pt x="2716" y="1719"/>
                </a:lnTo>
                <a:lnTo>
                  <a:pt x="2715" y="1719"/>
                </a:lnTo>
                <a:lnTo>
                  <a:pt x="2713" y="1719"/>
                </a:lnTo>
                <a:lnTo>
                  <a:pt x="2712" y="1719"/>
                </a:lnTo>
                <a:lnTo>
                  <a:pt x="2712" y="1719"/>
                </a:lnTo>
                <a:lnTo>
                  <a:pt x="2712" y="1719"/>
                </a:lnTo>
                <a:lnTo>
                  <a:pt x="2712" y="1719"/>
                </a:lnTo>
                <a:lnTo>
                  <a:pt x="2711" y="1719"/>
                </a:lnTo>
                <a:lnTo>
                  <a:pt x="2710" y="1720"/>
                </a:lnTo>
                <a:lnTo>
                  <a:pt x="2709" y="1720"/>
                </a:lnTo>
                <a:lnTo>
                  <a:pt x="2708" y="1720"/>
                </a:lnTo>
                <a:lnTo>
                  <a:pt x="2707" y="1720"/>
                </a:lnTo>
                <a:lnTo>
                  <a:pt x="2706" y="1719"/>
                </a:lnTo>
                <a:lnTo>
                  <a:pt x="2705" y="1719"/>
                </a:lnTo>
                <a:lnTo>
                  <a:pt x="2704" y="1718"/>
                </a:lnTo>
                <a:lnTo>
                  <a:pt x="2704" y="1717"/>
                </a:lnTo>
                <a:lnTo>
                  <a:pt x="2704" y="1716"/>
                </a:lnTo>
                <a:lnTo>
                  <a:pt x="2704" y="1715"/>
                </a:lnTo>
                <a:lnTo>
                  <a:pt x="2704" y="1715"/>
                </a:lnTo>
                <a:lnTo>
                  <a:pt x="2703" y="1714"/>
                </a:lnTo>
                <a:lnTo>
                  <a:pt x="2702" y="1712"/>
                </a:lnTo>
                <a:lnTo>
                  <a:pt x="2701" y="1711"/>
                </a:lnTo>
                <a:lnTo>
                  <a:pt x="2701" y="1711"/>
                </a:lnTo>
                <a:lnTo>
                  <a:pt x="2700" y="1711"/>
                </a:lnTo>
                <a:lnTo>
                  <a:pt x="2699" y="1710"/>
                </a:lnTo>
                <a:lnTo>
                  <a:pt x="2700" y="1710"/>
                </a:lnTo>
                <a:lnTo>
                  <a:pt x="2700" y="1711"/>
                </a:lnTo>
                <a:lnTo>
                  <a:pt x="2701" y="1711"/>
                </a:lnTo>
                <a:lnTo>
                  <a:pt x="2702" y="1711"/>
                </a:lnTo>
                <a:lnTo>
                  <a:pt x="2703" y="1712"/>
                </a:lnTo>
                <a:lnTo>
                  <a:pt x="2704" y="1712"/>
                </a:lnTo>
                <a:lnTo>
                  <a:pt x="2704" y="1713"/>
                </a:lnTo>
                <a:lnTo>
                  <a:pt x="2705" y="1714"/>
                </a:lnTo>
                <a:close/>
                <a:moveTo>
                  <a:pt x="2985" y="1776"/>
                </a:moveTo>
                <a:lnTo>
                  <a:pt x="2985" y="1777"/>
                </a:lnTo>
                <a:lnTo>
                  <a:pt x="2986" y="1777"/>
                </a:lnTo>
                <a:lnTo>
                  <a:pt x="2986" y="1778"/>
                </a:lnTo>
                <a:lnTo>
                  <a:pt x="2986" y="1777"/>
                </a:lnTo>
                <a:lnTo>
                  <a:pt x="2985" y="1777"/>
                </a:lnTo>
                <a:lnTo>
                  <a:pt x="2984" y="1777"/>
                </a:lnTo>
                <a:lnTo>
                  <a:pt x="2984" y="1776"/>
                </a:lnTo>
                <a:lnTo>
                  <a:pt x="2984" y="1775"/>
                </a:lnTo>
                <a:lnTo>
                  <a:pt x="2984" y="1776"/>
                </a:lnTo>
                <a:lnTo>
                  <a:pt x="2984" y="1775"/>
                </a:lnTo>
                <a:lnTo>
                  <a:pt x="2984" y="1774"/>
                </a:lnTo>
                <a:lnTo>
                  <a:pt x="2983" y="1774"/>
                </a:lnTo>
                <a:lnTo>
                  <a:pt x="2983" y="1773"/>
                </a:lnTo>
                <a:lnTo>
                  <a:pt x="2983" y="1772"/>
                </a:lnTo>
                <a:lnTo>
                  <a:pt x="2982" y="1772"/>
                </a:lnTo>
                <a:lnTo>
                  <a:pt x="2982" y="1771"/>
                </a:lnTo>
                <a:lnTo>
                  <a:pt x="2982" y="1770"/>
                </a:lnTo>
                <a:lnTo>
                  <a:pt x="2981" y="1770"/>
                </a:lnTo>
                <a:lnTo>
                  <a:pt x="2981" y="1769"/>
                </a:lnTo>
                <a:lnTo>
                  <a:pt x="2982" y="1769"/>
                </a:lnTo>
                <a:lnTo>
                  <a:pt x="2983" y="1769"/>
                </a:lnTo>
                <a:lnTo>
                  <a:pt x="2984" y="1769"/>
                </a:lnTo>
                <a:lnTo>
                  <a:pt x="2986" y="1768"/>
                </a:lnTo>
                <a:lnTo>
                  <a:pt x="2986" y="1769"/>
                </a:lnTo>
                <a:lnTo>
                  <a:pt x="2985" y="1769"/>
                </a:lnTo>
                <a:lnTo>
                  <a:pt x="2985" y="1769"/>
                </a:lnTo>
                <a:lnTo>
                  <a:pt x="2984" y="1769"/>
                </a:lnTo>
                <a:lnTo>
                  <a:pt x="2984" y="1770"/>
                </a:lnTo>
                <a:lnTo>
                  <a:pt x="2984" y="1771"/>
                </a:lnTo>
                <a:lnTo>
                  <a:pt x="2984" y="1772"/>
                </a:lnTo>
                <a:lnTo>
                  <a:pt x="2984" y="1773"/>
                </a:lnTo>
                <a:lnTo>
                  <a:pt x="2984" y="1774"/>
                </a:lnTo>
                <a:lnTo>
                  <a:pt x="2984" y="1775"/>
                </a:lnTo>
                <a:lnTo>
                  <a:pt x="2985" y="1776"/>
                </a:lnTo>
                <a:close/>
                <a:moveTo>
                  <a:pt x="2683" y="1708"/>
                </a:moveTo>
                <a:lnTo>
                  <a:pt x="2682" y="1707"/>
                </a:lnTo>
                <a:lnTo>
                  <a:pt x="2682" y="1706"/>
                </a:lnTo>
                <a:lnTo>
                  <a:pt x="2682" y="1705"/>
                </a:lnTo>
                <a:lnTo>
                  <a:pt x="2683" y="1704"/>
                </a:lnTo>
                <a:lnTo>
                  <a:pt x="2684" y="1703"/>
                </a:lnTo>
                <a:lnTo>
                  <a:pt x="2684" y="1703"/>
                </a:lnTo>
                <a:lnTo>
                  <a:pt x="2684" y="1704"/>
                </a:lnTo>
                <a:lnTo>
                  <a:pt x="2684" y="1705"/>
                </a:lnTo>
                <a:lnTo>
                  <a:pt x="2684" y="1706"/>
                </a:lnTo>
                <a:lnTo>
                  <a:pt x="2683" y="1706"/>
                </a:lnTo>
                <a:lnTo>
                  <a:pt x="2683" y="1707"/>
                </a:lnTo>
                <a:lnTo>
                  <a:pt x="2683" y="1708"/>
                </a:lnTo>
                <a:close/>
                <a:moveTo>
                  <a:pt x="2703" y="1707"/>
                </a:moveTo>
                <a:lnTo>
                  <a:pt x="2704" y="1707"/>
                </a:lnTo>
                <a:lnTo>
                  <a:pt x="2704" y="1708"/>
                </a:lnTo>
                <a:lnTo>
                  <a:pt x="2704" y="1709"/>
                </a:lnTo>
                <a:lnTo>
                  <a:pt x="2704" y="1709"/>
                </a:lnTo>
                <a:lnTo>
                  <a:pt x="2704" y="1710"/>
                </a:lnTo>
                <a:lnTo>
                  <a:pt x="2705" y="1710"/>
                </a:lnTo>
                <a:lnTo>
                  <a:pt x="2706" y="1711"/>
                </a:lnTo>
                <a:lnTo>
                  <a:pt x="2707" y="1711"/>
                </a:lnTo>
                <a:lnTo>
                  <a:pt x="2707" y="1711"/>
                </a:lnTo>
                <a:lnTo>
                  <a:pt x="2708" y="1711"/>
                </a:lnTo>
                <a:lnTo>
                  <a:pt x="2708" y="1712"/>
                </a:lnTo>
                <a:lnTo>
                  <a:pt x="2707" y="1712"/>
                </a:lnTo>
                <a:lnTo>
                  <a:pt x="2707" y="1713"/>
                </a:lnTo>
                <a:lnTo>
                  <a:pt x="2708" y="1713"/>
                </a:lnTo>
                <a:lnTo>
                  <a:pt x="2709" y="1714"/>
                </a:lnTo>
                <a:lnTo>
                  <a:pt x="2709" y="1715"/>
                </a:lnTo>
                <a:lnTo>
                  <a:pt x="2710" y="1715"/>
                </a:lnTo>
                <a:lnTo>
                  <a:pt x="2710" y="1716"/>
                </a:lnTo>
                <a:lnTo>
                  <a:pt x="2709" y="1716"/>
                </a:lnTo>
                <a:lnTo>
                  <a:pt x="2709" y="1715"/>
                </a:lnTo>
                <a:lnTo>
                  <a:pt x="2708" y="1715"/>
                </a:lnTo>
                <a:lnTo>
                  <a:pt x="2707" y="1715"/>
                </a:lnTo>
                <a:lnTo>
                  <a:pt x="2706" y="1714"/>
                </a:lnTo>
                <a:lnTo>
                  <a:pt x="2705" y="1714"/>
                </a:lnTo>
                <a:lnTo>
                  <a:pt x="2705" y="1713"/>
                </a:lnTo>
                <a:lnTo>
                  <a:pt x="2704" y="1713"/>
                </a:lnTo>
                <a:lnTo>
                  <a:pt x="2704" y="1712"/>
                </a:lnTo>
                <a:lnTo>
                  <a:pt x="2703" y="1712"/>
                </a:lnTo>
                <a:lnTo>
                  <a:pt x="2703" y="1711"/>
                </a:lnTo>
                <a:lnTo>
                  <a:pt x="2702" y="1711"/>
                </a:lnTo>
                <a:lnTo>
                  <a:pt x="2701" y="1711"/>
                </a:lnTo>
                <a:lnTo>
                  <a:pt x="2700" y="1710"/>
                </a:lnTo>
                <a:lnTo>
                  <a:pt x="2701" y="1710"/>
                </a:lnTo>
                <a:lnTo>
                  <a:pt x="2701" y="1711"/>
                </a:lnTo>
                <a:lnTo>
                  <a:pt x="2702" y="1711"/>
                </a:lnTo>
                <a:lnTo>
                  <a:pt x="2702" y="1710"/>
                </a:lnTo>
                <a:lnTo>
                  <a:pt x="2701" y="1710"/>
                </a:lnTo>
                <a:lnTo>
                  <a:pt x="2700" y="1709"/>
                </a:lnTo>
                <a:lnTo>
                  <a:pt x="2700" y="1708"/>
                </a:lnTo>
                <a:lnTo>
                  <a:pt x="2699" y="1708"/>
                </a:lnTo>
                <a:lnTo>
                  <a:pt x="2698" y="1707"/>
                </a:lnTo>
                <a:lnTo>
                  <a:pt x="2699" y="1707"/>
                </a:lnTo>
                <a:lnTo>
                  <a:pt x="2699" y="1706"/>
                </a:lnTo>
                <a:lnTo>
                  <a:pt x="2700" y="1706"/>
                </a:lnTo>
                <a:lnTo>
                  <a:pt x="2700" y="1705"/>
                </a:lnTo>
                <a:lnTo>
                  <a:pt x="2701" y="1705"/>
                </a:lnTo>
                <a:lnTo>
                  <a:pt x="2701" y="1706"/>
                </a:lnTo>
                <a:lnTo>
                  <a:pt x="2702" y="1706"/>
                </a:lnTo>
                <a:lnTo>
                  <a:pt x="2702" y="1707"/>
                </a:lnTo>
                <a:lnTo>
                  <a:pt x="2703" y="1707"/>
                </a:lnTo>
                <a:close/>
                <a:moveTo>
                  <a:pt x="2826" y="1731"/>
                </a:moveTo>
                <a:lnTo>
                  <a:pt x="2826" y="1732"/>
                </a:lnTo>
                <a:lnTo>
                  <a:pt x="2826" y="1733"/>
                </a:lnTo>
                <a:lnTo>
                  <a:pt x="2825" y="1733"/>
                </a:lnTo>
                <a:lnTo>
                  <a:pt x="2825" y="1734"/>
                </a:lnTo>
                <a:lnTo>
                  <a:pt x="2825" y="1735"/>
                </a:lnTo>
                <a:lnTo>
                  <a:pt x="2826" y="1735"/>
                </a:lnTo>
                <a:lnTo>
                  <a:pt x="2826" y="1736"/>
                </a:lnTo>
                <a:lnTo>
                  <a:pt x="2826" y="1736"/>
                </a:lnTo>
                <a:lnTo>
                  <a:pt x="2825" y="1736"/>
                </a:lnTo>
                <a:lnTo>
                  <a:pt x="2825" y="1736"/>
                </a:lnTo>
                <a:lnTo>
                  <a:pt x="2824" y="1736"/>
                </a:lnTo>
                <a:lnTo>
                  <a:pt x="2824" y="1735"/>
                </a:lnTo>
                <a:lnTo>
                  <a:pt x="2825" y="1735"/>
                </a:lnTo>
                <a:lnTo>
                  <a:pt x="2824" y="1735"/>
                </a:lnTo>
                <a:lnTo>
                  <a:pt x="2824" y="1734"/>
                </a:lnTo>
                <a:lnTo>
                  <a:pt x="2824" y="1734"/>
                </a:lnTo>
                <a:lnTo>
                  <a:pt x="2824" y="1735"/>
                </a:lnTo>
                <a:lnTo>
                  <a:pt x="2824" y="1736"/>
                </a:lnTo>
                <a:lnTo>
                  <a:pt x="2824" y="1736"/>
                </a:lnTo>
                <a:lnTo>
                  <a:pt x="2824" y="1736"/>
                </a:lnTo>
                <a:lnTo>
                  <a:pt x="2825" y="1736"/>
                </a:lnTo>
                <a:lnTo>
                  <a:pt x="2825" y="1737"/>
                </a:lnTo>
                <a:lnTo>
                  <a:pt x="2825" y="1736"/>
                </a:lnTo>
                <a:lnTo>
                  <a:pt x="2824" y="1736"/>
                </a:lnTo>
                <a:lnTo>
                  <a:pt x="2824" y="1736"/>
                </a:lnTo>
                <a:lnTo>
                  <a:pt x="2824" y="1736"/>
                </a:lnTo>
                <a:lnTo>
                  <a:pt x="2824" y="1735"/>
                </a:lnTo>
                <a:lnTo>
                  <a:pt x="2823" y="1735"/>
                </a:lnTo>
                <a:lnTo>
                  <a:pt x="2823" y="1734"/>
                </a:lnTo>
                <a:lnTo>
                  <a:pt x="2823" y="1733"/>
                </a:lnTo>
                <a:lnTo>
                  <a:pt x="2824" y="1733"/>
                </a:lnTo>
                <a:lnTo>
                  <a:pt x="2824" y="1732"/>
                </a:lnTo>
                <a:lnTo>
                  <a:pt x="2823" y="1732"/>
                </a:lnTo>
                <a:lnTo>
                  <a:pt x="2822" y="1732"/>
                </a:lnTo>
                <a:lnTo>
                  <a:pt x="2821" y="1732"/>
                </a:lnTo>
                <a:lnTo>
                  <a:pt x="2820" y="1732"/>
                </a:lnTo>
                <a:lnTo>
                  <a:pt x="2821" y="1731"/>
                </a:lnTo>
                <a:lnTo>
                  <a:pt x="2822" y="1731"/>
                </a:lnTo>
                <a:lnTo>
                  <a:pt x="2823" y="1730"/>
                </a:lnTo>
                <a:lnTo>
                  <a:pt x="2824" y="1730"/>
                </a:lnTo>
                <a:lnTo>
                  <a:pt x="2824" y="1729"/>
                </a:lnTo>
                <a:lnTo>
                  <a:pt x="2825" y="1729"/>
                </a:lnTo>
                <a:lnTo>
                  <a:pt x="2826" y="1729"/>
                </a:lnTo>
                <a:lnTo>
                  <a:pt x="2825" y="1729"/>
                </a:lnTo>
                <a:lnTo>
                  <a:pt x="2825" y="1730"/>
                </a:lnTo>
                <a:lnTo>
                  <a:pt x="2826" y="1731"/>
                </a:lnTo>
                <a:close/>
                <a:moveTo>
                  <a:pt x="2724" y="1707"/>
                </a:moveTo>
                <a:lnTo>
                  <a:pt x="2725" y="1707"/>
                </a:lnTo>
                <a:lnTo>
                  <a:pt x="2725" y="1708"/>
                </a:lnTo>
                <a:lnTo>
                  <a:pt x="2725" y="1709"/>
                </a:lnTo>
                <a:lnTo>
                  <a:pt x="2725" y="1708"/>
                </a:lnTo>
                <a:lnTo>
                  <a:pt x="2726" y="1708"/>
                </a:lnTo>
                <a:lnTo>
                  <a:pt x="2727" y="1708"/>
                </a:lnTo>
                <a:lnTo>
                  <a:pt x="2727" y="1709"/>
                </a:lnTo>
                <a:lnTo>
                  <a:pt x="2728" y="1709"/>
                </a:lnTo>
                <a:lnTo>
                  <a:pt x="2728" y="1708"/>
                </a:lnTo>
                <a:lnTo>
                  <a:pt x="2728" y="1709"/>
                </a:lnTo>
                <a:lnTo>
                  <a:pt x="2728" y="1708"/>
                </a:lnTo>
                <a:lnTo>
                  <a:pt x="2728" y="1708"/>
                </a:lnTo>
                <a:lnTo>
                  <a:pt x="2728" y="1709"/>
                </a:lnTo>
                <a:lnTo>
                  <a:pt x="2728" y="1710"/>
                </a:lnTo>
                <a:lnTo>
                  <a:pt x="2728" y="1710"/>
                </a:lnTo>
                <a:lnTo>
                  <a:pt x="2727" y="1711"/>
                </a:lnTo>
                <a:lnTo>
                  <a:pt x="2727" y="1711"/>
                </a:lnTo>
                <a:lnTo>
                  <a:pt x="2727" y="1712"/>
                </a:lnTo>
                <a:lnTo>
                  <a:pt x="2727" y="1713"/>
                </a:lnTo>
                <a:lnTo>
                  <a:pt x="2727" y="1714"/>
                </a:lnTo>
                <a:lnTo>
                  <a:pt x="2728" y="1715"/>
                </a:lnTo>
                <a:lnTo>
                  <a:pt x="2728" y="1716"/>
                </a:lnTo>
                <a:lnTo>
                  <a:pt x="2728" y="1717"/>
                </a:lnTo>
                <a:lnTo>
                  <a:pt x="2729" y="1718"/>
                </a:lnTo>
                <a:lnTo>
                  <a:pt x="2729" y="1717"/>
                </a:lnTo>
                <a:lnTo>
                  <a:pt x="2729" y="1718"/>
                </a:lnTo>
                <a:lnTo>
                  <a:pt x="2729" y="1719"/>
                </a:lnTo>
                <a:lnTo>
                  <a:pt x="2730" y="1719"/>
                </a:lnTo>
                <a:lnTo>
                  <a:pt x="2730" y="1720"/>
                </a:lnTo>
                <a:lnTo>
                  <a:pt x="2731" y="1721"/>
                </a:lnTo>
                <a:lnTo>
                  <a:pt x="2730" y="1721"/>
                </a:lnTo>
                <a:lnTo>
                  <a:pt x="2731" y="1721"/>
                </a:lnTo>
                <a:lnTo>
                  <a:pt x="2731" y="1722"/>
                </a:lnTo>
                <a:lnTo>
                  <a:pt x="2731" y="1723"/>
                </a:lnTo>
                <a:lnTo>
                  <a:pt x="2731" y="1724"/>
                </a:lnTo>
                <a:lnTo>
                  <a:pt x="2732" y="1724"/>
                </a:lnTo>
                <a:lnTo>
                  <a:pt x="2731" y="1725"/>
                </a:lnTo>
                <a:lnTo>
                  <a:pt x="2732" y="1725"/>
                </a:lnTo>
                <a:lnTo>
                  <a:pt x="2731" y="1725"/>
                </a:lnTo>
                <a:lnTo>
                  <a:pt x="2732" y="1726"/>
                </a:lnTo>
                <a:lnTo>
                  <a:pt x="2733" y="1726"/>
                </a:lnTo>
                <a:lnTo>
                  <a:pt x="2734" y="1726"/>
                </a:lnTo>
                <a:lnTo>
                  <a:pt x="2733" y="1726"/>
                </a:lnTo>
                <a:lnTo>
                  <a:pt x="2733" y="1727"/>
                </a:lnTo>
                <a:lnTo>
                  <a:pt x="2733" y="1726"/>
                </a:lnTo>
                <a:lnTo>
                  <a:pt x="2732" y="1726"/>
                </a:lnTo>
                <a:lnTo>
                  <a:pt x="2732" y="1727"/>
                </a:lnTo>
                <a:lnTo>
                  <a:pt x="2731" y="1727"/>
                </a:lnTo>
                <a:lnTo>
                  <a:pt x="2730" y="1727"/>
                </a:lnTo>
                <a:lnTo>
                  <a:pt x="2730" y="1728"/>
                </a:lnTo>
                <a:lnTo>
                  <a:pt x="2729" y="1728"/>
                </a:lnTo>
                <a:lnTo>
                  <a:pt x="2729" y="1728"/>
                </a:lnTo>
                <a:lnTo>
                  <a:pt x="2730" y="1728"/>
                </a:lnTo>
                <a:lnTo>
                  <a:pt x="2729" y="1728"/>
                </a:lnTo>
                <a:lnTo>
                  <a:pt x="2730" y="1728"/>
                </a:lnTo>
                <a:lnTo>
                  <a:pt x="2730" y="1729"/>
                </a:lnTo>
                <a:lnTo>
                  <a:pt x="2729" y="1729"/>
                </a:lnTo>
                <a:lnTo>
                  <a:pt x="2729" y="1728"/>
                </a:lnTo>
                <a:lnTo>
                  <a:pt x="2728" y="1728"/>
                </a:lnTo>
                <a:lnTo>
                  <a:pt x="2728" y="1728"/>
                </a:lnTo>
                <a:lnTo>
                  <a:pt x="2728" y="1728"/>
                </a:lnTo>
                <a:lnTo>
                  <a:pt x="2728" y="1727"/>
                </a:lnTo>
                <a:lnTo>
                  <a:pt x="2727" y="1727"/>
                </a:lnTo>
                <a:lnTo>
                  <a:pt x="2726" y="1726"/>
                </a:lnTo>
                <a:lnTo>
                  <a:pt x="2725" y="1726"/>
                </a:lnTo>
                <a:lnTo>
                  <a:pt x="2725" y="1725"/>
                </a:lnTo>
                <a:lnTo>
                  <a:pt x="2724" y="1725"/>
                </a:lnTo>
                <a:lnTo>
                  <a:pt x="2724" y="1724"/>
                </a:lnTo>
                <a:lnTo>
                  <a:pt x="2725" y="1724"/>
                </a:lnTo>
                <a:lnTo>
                  <a:pt x="2725" y="1725"/>
                </a:lnTo>
                <a:lnTo>
                  <a:pt x="2726" y="1725"/>
                </a:lnTo>
                <a:lnTo>
                  <a:pt x="2726" y="1726"/>
                </a:lnTo>
                <a:lnTo>
                  <a:pt x="2727" y="1726"/>
                </a:lnTo>
                <a:lnTo>
                  <a:pt x="2727" y="1725"/>
                </a:lnTo>
                <a:lnTo>
                  <a:pt x="2726" y="1725"/>
                </a:lnTo>
                <a:lnTo>
                  <a:pt x="2726" y="1724"/>
                </a:lnTo>
                <a:lnTo>
                  <a:pt x="2725" y="1724"/>
                </a:lnTo>
                <a:lnTo>
                  <a:pt x="2725" y="1723"/>
                </a:lnTo>
                <a:lnTo>
                  <a:pt x="2724" y="1723"/>
                </a:lnTo>
                <a:lnTo>
                  <a:pt x="2724" y="1724"/>
                </a:lnTo>
                <a:lnTo>
                  <a:pt x="2724" y="1723"/>
                </a:lnTo>
                <a:lnTo>
                  <a:pt x="2723" y="1723"/>
                </a:lnTo>
                <a:lnTo>
                  <a:pt x="2721" y="1722"/>
                </a:lnTo>
                <a:lnTo>
                  <a:pt x="2720" y="1721"/>
                </a:lnTo>
                <a:lnTo>
                  <a:pt x="2720" y="1720"/>
                </a:lnTo>
                <a:lnTo>
                  <a:pt x="2719" y="1720"/>
                </a:lnTo>
                <a:lnTo>
                  <a:pt x="2718" y="1720"/>
                </a:lnTo>
                <a:lnTo>
                  <a:pt x="2718" y="1719"/>
                </a:lnTo>
                <a:lnTo>
                  <a:pt x="2717" y="1719"/>
                </a:lnTo>
                <a:lnTo>
                  <a:pt x="2717" y="1718"/>
                </a:lnTo>
                <a:lnTo>
                  <a:pt x="2717" y="1719"/>
                </a:lnTo>
                <a:lnTo>
                  <a:pt x="2716" y="1719"/>
                </a:lnTo>
                <a:lnTo>
                  <a:pt x="2716" y="1718"/>
                </a:lnTo>
                <a:lnTo>
                  <a:pt x="2715" y="1717"/>
                </a:lnTo>
                <a:lnTo>
                  <a:pt x="2714" y="1716"/>
                </a:lnTo>
                <a:lnTo>
                  <a:pt x="2713" y="1716"/>
                </a:lnTo>
                <a:lnTo>
                  <a:pt x="2713" y="1715"/>
                </a:lnTo>
                <a:lnTo>
                  <a:pt x="2714" y="1715"/>
                </a:lnTo>
                <a:lnTo>
                  <a:pt x="2715" y="1714"/>
                </a:lnTo>
                <a:lnTo>
                  <a:pt x="2716" y="1714"/>
                </a:lnTo>
                <a:lnTo>
                  <a:pt x="2717" y="1714"/>
                </a:lnTo>
                <a:lnTo>
                  <a:pt x="2717" y="1715"/>
                </a:lnTo>
                <a:lnTo>
                  <a:pt x="2717" y="1716"/>
                </a:lnTo>
                <a:lnTo>
                  <a:pt x="2717" y="1717"/>
                </a:lnTo>
                <a:lnTo>
                  <a:pt x="2718" y="1717"/>
                </a:lnTo>
                <a:lnTo>
                  <a:pt x="2718" y="1718"/>
                </a:lnTo>
                <a:lnTo>
                  <a:pt x="2719" y="1718"/>
                </a:lnTo>
                <a:lnTo>
                  <a:pt x="2718" y="1718"/>
                </a:lnTo>
                <a:lnTo>
                  <a:pt x="2718" y="1717"/>
                </a:lnTo>
                <a:lnTo>
                  <a:pt x="2717" y="1716"/>
                </a:lnTo>
                <a:lnTo>
                  <a:pt x="2718" y="1716"/>
                </a:lnTo>
                <a:lnTo>
                  <a:pt x="2718" y="1717"/>
                </a:lnTo>
                <a:lnTo>
                  <a:pt x="2719" y="1717"/>
                </a:lnTo>
                <a:lnTo>
                  <a:pt x="2719" y="1718"/>
                </a:lnTo>
                <a:lnTo>
                  <a:pt x="2720" y="1718"/>
                </a:lnTo>
                <a:lnTo>
                  <a:pt x="2720" y="1719"/>
                </a:lnTo>
                <a:lnTo>
                  <a:pt x="2720" y="1719"/>
                </a:lnTo>
                <a:lnTo>
                  <a:pt x="2720" y="1719"/>
                </a:lnTo>
                <a:lnTo>
                  <a:pt x="2721" y="1719"/>
                </a:lnTo>
                <a:lnTo>
                  <a:pt x="2721" y="1720"/>
                </a:lnTo>
                <a:lnTo>
                  <a:pt x="2722" y="1720"/>
                </a:lnTo>
                <a:lnTo>
                  <a:pt x="2722" y="1721"/>
                </a:lnTo>
                <a:lnTo>
                  <a:pt x="2723" y="1721"/>
                </a:lnTo>
                <a:lnTo>
                  <a:pt x="2722" y="1721"/>
                </a:lnTo>
                <a:lnTo>
                  <a:pt x="2722" y="1720"/>
                </a:lnTo>
                <a:lnTo>
                  <a:pt x="2722" y="1719"/>
                </a:lnTo>
                <a:lnTo>
                  <a:pt x="2721" y="1719"/>
                </a:lnTo>
                <a:lnTo>
                  <a:pt x="2721" y="1719"/>
                </a:lnTo>
                <a:lnTo>
                  <a:pt x="2720" y="1719"/>
                </a:lnTo>
                <a:lnTo>
                  <a:pt x="2720" y="1718"/>
                </a:lnTo>
                <a:lnTo>
                  <a:pt x="2720" y="1718"/>
                </a:lnTo>
                <a:lnTo>
                  <a:pt x="2720" y="1717"/>
                </a:lnTo>
                <a:lnTo>
                  <a:pt x="2719" y="1717"/>
                </a:lnTo>
                <a:lnTo>
                  <a:pt x="2719" y="1716"/>
                </a:lnTo>
                <a:lnTo>
                  <a:pt x="2718" y="1716"/>
                </a:lnTo>
                <a:lnTo>
                  <a:pt x="2718" y="1715"/>
                </a:lnTo>
                <a:lnTo>
                  <a:pt x="2717" y="1715"/>
                </a:lnTo>
                <a:lnTo>
                  <a:pt x="2717" y="1714"/>
                </a:lnTo>
                <a:lnTo>
                  <a:pt x="2718" y="1714"/>
                </a:lnTo>
                <a:lnTo>
                  <a:pt x="2718" y="1713"/>
                </a:lnTo>
                <a:lnTo>
                  <a:pt x="2719" y="1713"/>
                </a:lnTo>
                <a:lnTo>
                  <a:pt x="2719" y="1714"/>
                </a:lnTo>
                <a:lnTo>
                  <a:pt x="2718" y="1714"/>
                </a:lnTo>
                <a:lnTo>
                  <a:pt x="2718" y="1715"/>
                </a:lnTo>
                <a:lnTo>
                  <a:pt x="2719" y="1715"/>
                </a:lnTo>
                <a:lnTo>
                  <a:pt x="2720" y="1715"/>
                </a:lnTo>
                <a:lnTo>
                  <a:pt x="2720" y="1714"/>
                </a:lnTo>
                <a:lnTo>
                  <a:pt x="2720" y="1714"/>
                </a:lnTo>
                <a:lnTo>
                  <a:pt x="2720" y="1715"/>
                </a:lnTo>
                <a:lnTo>
                  <a:pt x="2721" y="1715"/>
                </a:lnTo>
                <a:lnTo>
                  <a:pt x="2721" y="1716"/>
                </a:lnTo>
                <a:lnTo>
                  <a:pt x="2720" y="1716"/>
                </a:lnTo>
                <a:lnTo>
                  <a:pt x="2721" y="1716"/>
                </a:lnTo>
                <a:lnTo>
                  <a:pt x="2721" y="1717"/>
                </a:lnTo>
                <a:lnTo>
                  <a:pt x="2722" y="1717"/>
                </a:lnTo>
                <a:lnTo>
                  <a:pt x="2723" y="1718"/>
                </a:lnTo>
                <a:lnTo>
                  <a:pt x="2722" y="1718"/>
                </a:lnTo>
                <a:lnTo>
                  <a:pt x="2722" y="1719"/>
                </a:lnTo>
                <a:lnTo>
                  <a:pt x="2721" y="1719"/>
                </a:lnTo>
                <a:lnTo>
                  <a:pt x="2722" y="1719"/>
                </a:lnTo>
                <a:lnTo>
                  <a:pt x="2722" y="1719"/>
                </a:lnTo>
                <a:lnTo>
                  <a:pt x="2723" y="1719"/>
                </a:lnTo>
                <a:lnTo>
                  <a:pt x="2723" y="1720"/>
                </a:lnTo>
                <a:lnTo>
                  <a:pt x="2724" y="1720"/>
                </a:lnTo>
                <a:lnTo>
                  <a:pt x="2725" y="1720"/>
                </a:lnTo>
                <a:lnTo>
                  <a:pt x="2724" y="1720"/>
                </a:lnTo>
                <a:lnTo>
                  <a:pt x="2723" y="1720"/>
                </a:lnTo>
                <a:lnTo>
                  <a:pt x="2723" y="1719"/>
                </a:lnTo>
                <a:lnTo>
                  <a:pt x="2722" y="1719"/>
                </a:lnTo>
                <a:lnTo>
                  <a:pt x="2722" y="1719"/>
                </a:lnTo>
                <a:lnTo>
                  <a:pt x="2722" y="1718"/>
                </a:lnTo>
                <a:lnTo>
                  <a:pt x="2723" y="1719"/>
                </a:lnTo>
                <a:lnTo>
                  <a:pt x="2724" y="1719"/>
                </a:lnTo>
                <a:lnTo>
                  <a:pt x="2723" y="1719"/>
                </a:lnTo>
                <a:lnTo>
                  <a:pt x="2723" y="1718"/>
                </a:lnTo>
                <a:lnTo>
                  <a:pt x="2724" y="1718"/>
                </a:lnTo>
                <a:lnTo>
                  <a:pt x="2724" y="1717"/>
                </a:lnTo>
                <a:lnTo>
                  <a:pt x="2723" y="1717"/>
                </a:lnTo>
                <a:lnTo>
                  <a:pt x="2723" y="1716"/>
                </a:lnTo>
                <a:lnTo>
                  <a:pt x="2722" y="1716"/>
                </a:lnTo>
                <a:lnTo>
                  <a:pt x="2723" y="1716"/>
                </a:lnTo>
                <a:lnTo>
                  <a:pt x="2723" y="1715"/>
                </a:lnTo>
                <a:lnTo>
                  <a:pt x="2723" y="1714"/>
                </a:lnTo>
                <a:lnTo>
                  <a:pt x="2723" y="1713"/>
                </a:lnTo>
                <a:lnTo>
                  <a:pt x="2723" y="1714"/>
                </a:lnTo>
                <a:lnTo>
                  <a:pt x="2722" y="1714"/>
                </a:lnTo>
                <a:lnTo>
                  <a:pt x="2722" y="1715"/>
                </a:lnTo>
                <a:lnTo>
                  <a:pt x="2722" y="1714"/>
                </a:lnTo>
                <a:lnTo>
                  <a:pt x="2721" y="1714"/>
                </a:lnTo>
                <a:lnTo>
                  <a:pt x="2722" y="1714"/>
                </a:lnTo>
                <a:lnTo>
                  <a:pt x="2722" y="1713"/>
                </a:lnTo>
                <a:lnTo>
                  <a:pt x="2721" y="1713"/>
                </a:lnTo>
                <a:lnTo>
                  <a:pt x="2722" y="1713"/>
                </a:lnTo>
                <a:lnTo>
                  <a:pt x="2722" y="1714"/>
                </a:lnTo>
                <a:lnTo>
                  <a:pt x="2721" y="1714"/>
                </a:lnTo>
                <a:lnTo>
                  <a:pt x="2721" y="1713"/>
                </a:lnTo>
                <a:lnTo>
                  <a:pt x="2720" y="1713"/>
                </a:lnTo>
                <a:lnTo>
                  <a:pt x="2720" y="1714"/>
                </a:lnTo>
                <a:lnTo>
                  <a:pt x="2720" y="1714"/>
                </a:lnTo>
                <a:lnTo>
                  <a:pt x="2720" y="1713"/>
                </a:lnTo>
                <a:lnTo>
                  <a:pt x="2720" y="1712"/>
                </a:lnTo>
                <a:lnTo>
                  <a:pt x="2721" y="1712"/>
                </a:lnTo>
                <a:lnTo>
                  <a:pt x="2721" y="1711"/>
                </a:lnTo>
                <a:lnTo>
                  <a:pt x="2721" y="1711"/>
                </a:lnTo>
                <a:lnTo>
                  <a:pt x="2721" y="1710"/>
                </a:lnTo>
                <a:lnTo>
                  <a:pt x="2721" y="1709"/>
                </a:lnTo>
                <a:lnTo>
                  <a:pt x="2722" y="1709"/>
                </a:lnTo>
                <a:lnTo>
                  <a:pt x="2722" y="1708"/>
                </a:lnTo>
                <a:lnTo>
                  <a:pt x="2723" y="1708"/>
                </a:lnTo>
                <a:lnTo>
                  <a:pt x="2723" y="1707"/>
                </a:lnTo>
                <a:lnTo>
                  <a:pt x="2724" y="1707"/>
                </a:lnTo>
                <a:close/>
                <a:moveTo>
                  <a:pt x="2936" y="1751"/>
                </a:moveTo>
                <a:lnTo>
                  <a:pt x="2936" y="1751"/>
                </a:lnTo>
                <a:lnTo>
                  <a:pt x="2936" y="1751"/>
                </a:lnTo>
                <a:close/>
                <a:moveTo>
                  <a:pt x="2936" y="1751"/>
                </a:moveTo>
                <a:lnTo>
                  <a:pt x="2935" y="1751"/>
                </a:lnTo>
                <a:lnTo>
                  <a:pt x="2935" y="1750"/>
                </a:lnTo>
                <a:lnTo>
                  <a:pt x="2936" y="1750"/>
                </a:lnTo>
                <a:lnTo>
                  <a:pt x="2936" y="1751"/>
                </a:lnTo>
                <a:close/>
                <a:moveTo>
                  <a:pt x="2694" y="1698"/>
                </a:moveTo>
                <a:lnTo>
                  <a:pt x="2695" y="1698"/>
                </a:lnTo>
                <a:lnTo>
                  <a:pt x="2696" y="1698"/>
                </a:lnTo>
                <a:lnTo>
                  <a:pt x="2696" y="1699"/>
                </a:lnTo>
                <a:lnTo>
                  <a:pt x="2696" y="1700"/>
                </a:lnTo>
                <a:lnTo>
                  <a:pt x="2697" y="1700"/>
                </a:lnTo>
                <a:lnTo>
                  <a:pt x="2697" y="1701"/>
                </a:lnTo>
                <a:lnTo>
                  <a:pt x="2698" y="1701"/>
                </a:lnTo>
                <a:lnTo>
                  <a:pt x="2699" y="1701"/>
                </a:lnTo>
                <a:lnTo>
                  <a:pt x="2699" y="1702"/>
                </a:lnTo>
                <a:lnTo>
                  <a:pt x="2700" y="1703"/>
                </a:lnTo>
                <a:lnTo>
                  <a:pt x="2699" y="1703"/>
                </a:lnTo>
                <a:lnTo>
                  <a:pt x="2699" y="1703"/>
                </a:lnTo>
                <a:lnTo>
                  <a:pt x="2700" y="1703"/>
                </a:lnTo>
                <a:lnTo>
                  <a:pt x="2701" y="1703"/>
                </a:lnTo>
                <a:lnTo>
                  <a:pt x="2701" y="1704"/>
                </a:lnTo>
                <a:lnTo>
                  <a:pt x="2701" y="1705"/>
                </a:lnTo>
                <a:lnTo>
                  <a:pt x="2702" y="1705"/>
                </a:lnTo>
                <a:lnTo>
                  <a:pt x="2702" y="1706"/>
                </a:lnTo>
                <a:lnTo>
                  <a:pt x="2703" y="1707"/>
                </a:lnTo>
                <a:lnTo>
                  <a:pt x="2702" y="1707"/>
                </a:lnTo>
                <a:lnTo>
                  <a:pt x="2702" y="1706"/>
                </a:lnTo>
                <a:lnTo>
                  <a:pt x="2701" y="1706"/>
                </a:lnTo>
                <a:lnTo>
                  <a:pt x="2701" y="1705"/>
                </a:lnTo>
                <a:lnTo>
                  <a:pt x="2700" y="1705"/>
                </a:lnTo>
                <a:lnTo>
                  <a:pt x="2699" y="1705"/>
                </a:lnTo>
                <a:lnTo>
                  <a:pt x="2699" y="1706"/>
                </a:lnTo>
                <a:lnTo>
                  <a:pt x="2699" y="1707"/>
                </a:lnTo>
                <a:lnTo>
                  <a:pt x="2698" y="1707"/>
                </a:lnTo>
                <a:lnTo>
                  <a:pt x="2698" y="1706"/>
                </a:lnTo>
                <a:lnTo>
                  <a:pt x="2697" y="1705"/>
                </a:lnTo>
                <a:lnTo>
                  <a:pt x="2697" y="1704"/>
                </a:lnTo>
                <a:lnTo>
                  <a:pt x="2696" y="1704"/>
                </a:lnTo>
                <a:lnTo>
                  <a:pt x="2696" y="1703"/>
                </a:lnTo>
                <a:lnTo>
                  <a:pt x="2696" y="1703"/>
                </a:lnTo>
                <a:lnTo>
                  <a:pt x="2696" y="1704"/>
                </a:lnTo>
                <a:lnTo>
                  <a:pt x="2696" y="1705"/>
                </a:lnTo>
                <a:lnTo>
                  <a:pt x="2697" y="1705"/>
                </a:lnTo>
                <a:lnTo>
                  <a:pt x="2697" y="1706"/>
                </a:lnTo>
                <a:lnTo>
                  <a:pt x="2699" y="1708"/>
                </a:lnTo>
                <a:lnTo>
                  <a:pt x="2700" y="1709"/>
                </a:lnTo>
                <a:lnTo>
                  <a:pt x="2700" y="1710"/>
                </a:lnTo>
                <a:lnTo>
                  <a:pt x="2699" y="1710"/>
                </a:lnTo>
                <a:lnTo>
                  <a:pt x="2698" y="1710"/>
                </a:lnTo>
                <a:lnTo>
                  <a:pt x="2697" y="1709"/>
                </a:lnTo>
                <a:lnTo>
                  <a:pt x="2696" y="1709"/>
                </a:lnTo>
                <a:lnTo>
                  <a:pt x="2696" y="1709"/>
                </a:lnTo>
                <a:lnTo>
                  <a:pt x="2696" y="1708"/>
                </a:lnTo>
                <a:lnTo>
                  <a:pt x="2695" y="1708"/>
                </a:lnTo>
                <a:lnTo>
                  <a:pt x="2694" y="1708"/>
                </a:lnTo>
                <a:lnTo>
                  <a:pt x="2691" y="1706"/>
                </a:lnTo>
                <a:lnTo>
                  <a:pt x="2690" y="1706"/>
                </a:lnTo>
                <a:lnTo>
                  <a:pt x="2689" y="1705"/>
                </a:lnTo>
                <a:lnTo>
                  <a:pt x="2688" y="1705"/>
                </a:lnTo>
                <a:lnTo>
                  <a:pt x="2688" y="1704"/>
                </a:lnTo>
                <a:lnTo>
                  <a:pt x="2688" y="1704"/>
                </a:lnTo>
                <a:lnTo>
                  <a:pt x="2687" y="1704"/>
                </a:lnTo>
                <a:lnTo>
                  <a:pt x="2687" y="1703"/>
                </a:lnTo>
                <a:lnTo>
                  <a:pt x="2686" y="1703"/>
                </a:lnTo>
                <a:lnTo>
                  <a:pt x="2685" y="1703"/>
                </a:lnTo>
                <a:lnTo>
                  <a:pt x="2686" y="1703"/>
                </a:lnTo>
                <a:lnTo>
                  <a:pt x="2686" y="1703"/>
                </a:lnTo>
                <a:lnTo>
                  <a:pt x="2687" y="1703"/>
                </a:lnTo>
                <a:lnTo>
                  <a:pt x="2687" y="1704"/>
                </a:lnTo>
                <a:lnTo>
                  <a:pt x="2688" y="1705"/>
                </a:lnTo>
                <a:lnTo>
                  <a:pt x="2690" y="1706"/>
                </a:lnTo>
                <a:lnTo>
                  <a:pt x="2691" y="1706"/>
                </a:lnTo>
                <a:lnTo>
                  <a:pt x="2692" y="1707"/>
                </a:lnTo>
                <a:lnTo>
                  <a:pt x="2693" y="1707"/>
                </a:lnTo>
                <a:lnTo>
                  <a:pt x="2694" y="1708"/>
                </a:lnTo>
                <a:lnTo>
                  <a:pt x="2695" y="1708"/>
                </a:lnTo>
                <a:lnTo>
                  <a:pt x="2695" y="1709"/>
                </a:lnTo>
                <a:lnTo>
                  <a:pt x="2696" y="1709"/>
                </a:lnTo>
                <a:lnTo>
                  <a:pt x="2696" y="1709"/>
                </a:lnTo>
                <a:lnTo>
                  <a:pt x="2697" y="1710"/>
                </a:lnTo>
                <a:lnTo>
                  <a:pt x="2698" y="1710"/>
                </a:lnTo>
                <a:lnTo>
                  <a:pt x="2699" y="1711"/>
                </a:lnTo>
                <a:lnTo>
                  <a:pt x="2700" y="1711"/>
                </a:lnTo>
                <a:lnTo>
                  <a:pt x="2701" y="1711"/>
                </a:lnTo>
                <a:lnTo>
                  <a:pt x="2701" y="1712"/>
                </a:lnTo>
                <a:lnTo>
                  <a:pt x="2702" y="1712"/>
                </a:lnTo>
                <a:lnTo>
                  <a:pt x="2702" y="1713"/>
                </a:lnTo>
                <a:lnTo>
                  <a:pt x="2703" y="1715"/>
                </a:lnTo>
                <a:lnTo>
                  <a:pt x="2704" y="1716"/>
                </a:lnTo>
                <a:lnTo>
                  <a:pt x="2704" y="1718"/>
                </a:lnTo>
                <a:lnTo>
                  <a:pt x="2704" y="1719"/>
                </a:lnTo>
                <a:lnTo>
                  <a:pt x="2703" y="1719"/>
                </a:lnTo>
                <a:lnTo>
                  <a:pt x="2702" y="1719"/>
                </a:lnTo>
                <a:lnTo>
                  <a:pt x="2701" y="1719"/>
                </a:lnTo>
                <a:lnTo>
                  <a:pt x="2700" y="1719"/>
                </a:lnTo>
                <a:lnTo>
                  <a:pt x="2700" y="1719"/>
                </a:lnTo>
                <a:lnTo>
                  <a:pt x="2701" y="1719"/>
                </a:lnTo>
                <a:lnTo>
                  <a:pt x="2701" y="1718"/>
                </a:lnTo>
                <a:lnTo>
                  <a:pt x="2701" y="1717"/>
                </a:lnTo>
                <a:lnTo>
                  <a:pt x="2700" y="1717"/>
                </a:lnTo>
                <a:lnTo>
                  <a:pt x="2699" y="1717"/>
                </a:lnTo>
                <a:lnTo>
                  <a:pt x="2699" y="1716"/>
                </a:lnTo>
                <a:lnTo>
                  <a:pt x="2698" y="1716"/>
                </a:lnTo>
                <a:lnTo>
                  <a:pt x="2698" y="1715"/>
                </a:lnTo>
                <a:lnTo>
                  <a:pt x="2697" y="1715"/>
                </a:lnTo>
                <a:lnTo>
                  <a:pt x="2697" y="1714"/>
                </a:lnTo>
                <a:lnTo>
                  <a:pt x="2696" y="1714"/>
                </a:lnTo>
                <a:lnTo>
                  <a:pt x="2696" y="1714"/>
                </a:lnTo>
                <a:lnTo>
                  <a:pt x="2695" y="1714"/>
                </a:lnTo>
                <a:lnTo>
                  <a:pt x="2695" y="1713"/>
                </a:lnTo>
                <a:lnTo>
                  <a:pt x="2695" y="1712"/>
                </a:lnTo>
                <a:lnTo>
                  <a:pt x="2694" y="1712"/>
                </a:lnTo>
                <a:lnTo>
                  <a:pt x="2694" y="1713"/>
                </a:lnTo>
                <a:lnTo>
                  <a:pt x="2694" y="1714"/>
                </a:lnTo>
                <a:lnTo>
                  <a:pt x="2693" y="1714"/>
                </a:lnTo>
                <a:lnTo>
                  <a:pt x="2693" y="1715"/>
                </a:lnTo>
                <a:lnTo>
                  <a:pt x="2692" y="1715"/>
                </a:lnTo>
                <a:lnTo>
                  <a:pt x="2691" y="1715"/>
                </a:lnTo>
                <a:lnTo>
                  <a:pt x="2691" y="1716"/>
                </a:lnTo>
                <a:lnTo>
                  <a:pt x="2692" y="1717"/>
                </a:lnTo>
                <a:lnTo>
                  <a:pt x="2691" y="1717"/>
                </a:lnTo>
                <a:lnTo>
                  <a:pt x="2690" y="1717"/>
                </a:lnTo>
                <a:lnTo>
                  <a:pt x="2690" y="1716"/>
                </a:lnTo>
                <a:lnTo>
                  <a:pt x="2689" y="1715"/>
                </a:lnTo>
                <a:lnTo>
                  <a:pt x="2688" y="1715"/>
                </a:lnTo>
                <a:lnTo>
                  <a:pt x="2688" y="1716"/>
                </a:lnTo>
                <a:lnTo>
                  <a:pt x="2688" y="1715"/>
                </a:lnTo>
                <a:lnTo>
                  <a:pt x="2688" y="1714"/>
                </a:lnTo>
                <a:lnTo>
                  <a:pt x="2688" y="1714"/>
                </a:lnTo>
                <a:lnTo>
                  <a:pt x="2688" y="1714"/>
                </a:lnTo>
                <a:lnTo>
                  <a:pt x="2688" y="1714"/>
                </a:lnTo>
                <a:lnTo>
                  <a:pt x="2688" y="1713"/>
                </a:lnTo>
                <a:lnTo>
                  <a:pt x="2688" y="1714"/>
                </a:lnTo>
                <a:lnTo>
                  <a:pt x="2688" y="1714"/>
                </a:lnTo>
                <a:lnTo>
                  <a:pt x="2689" y="1714"/>
                </a:lnTo>
                <a:lnTo>
                  <a:pt x="2690" y="1714"/>
                </a:lnTo>
                <a:lnTo>
                  <a:pt x="2691" y="1714"/>
                </a:lnTo>
                <a:lnTo>
                  <a:pt x="2691" y="1713"/>
                </a:lnTo>
                <a:lnTo>
                  <a:pt x="2690" y="1713"/>
                </a:lnTo>
                <a:lnTo>
                  <a:pt x="2689" y="1713"/>
                </a:lnTo>
                <a:lnTo>
                  <a:pt x="2690" y="1713"/>
                </a:lnTo>
                <a:lnTo>
                  <a:pt x="2690" y="1712"/>
                </a:lnTo>
                <a:lnTo>
                  <a:pt x="2689" y="1712"/>
                </a:lnTo>
                <a:lnTo>
                  <a:pt x="2690" y="1712"/>
                </a:lnTo>
                <a:lnTo>
                  <a:pt x="2690" y="1711"/>
                </a:lnTo>
                <a:lnTo>
                  <a:pt x="2689" y="1711"/>
                </a:lnTo>
                <a:lnTo>
                  <a:pt x="2689" y="1711"/>
                </a:lnTo>
                <a:lnTo>
                  <a:pt x="2688" y="1711"/>
                </a:lnTo>
                <a:lnTo>
                  <a:pt x="2688" y="1710"/>
                </a:lnTo>
                <a:lnTo>
                  <a:pt x="2688" y="1710"/>
                </a:lnTo>
                <a:lnTo>
                  <a:pt x="2688" y="1709"/>
                </a:lnTo>
                <a:lnTo>
                  <a:pt x="2688" y="1709"/>
                </a:lnTo>
                <a:lnTo>
                  <a:pt x="2688" y="1709"/>
                </a:lnTo>
                <a:lnTo>
                  <a:pt x="2688" y="1708"/>
                </a:lnTo>
                <a:lnTo>
                  <a:pt x="2688" y="1707"/>
                </a:lnTo>
                <a:lnTo>
                  <a:pt x="2687" y="1707"/>
                </a:lnTo>
                <a:lnTo>
                  <a:pt x="2687" y="1706"/>
                </a:lnTo>
                <a:lnTo>
                  <a:pt x="2687" y="1707"/>
                </a:lnTo>
                <a:lnTo>
                  <a:pt x="2688" y="1707"/>
                </a:lnTo>
                <a:lnTo>
                  <a:pt x="2688" y="1708"/>
                </a:lnTo>
                <a:lnTo>
                  <a:pt x="2688" y="1709"/>
                </a:lnTo>
                <a:lnTo>
                  <a:pt x="2688" y="1710"/>
                </a:lnTo>
                <a:lnTo>
                  <a:pt x="2688" y="1710"/>
                </a:lnTo>
                <a:lnTo>
                  <a:pt x="2688" y="1711"/>
                </a:lnTo>
                <a:lnTo>
                  <a:pt x="2689" y="1711"/>
                </a:lnTo>
                <a:lnTo>
                  <a:pt x="2689" y="1711"/>
                </a:lnTo>
                <a:lnTo>
                  <a:pt x="2688" y="1711"/>
                </a:lnTo>
                <a:lnTo>
                  <a:pt x="2688" y="1711"/>
                </a:lnTo>
                <a:lnTo>
                  <a:pt x="2688" y="1711"/>
                </a:lnTo>
                <a:lnTo>
                  <a:pt x="2687" y="1711"/>
                </a:lnTo>
                <a:lnTo>
                  <a:pt x="2686" y="1711"/>
                </a:lnTo>
                <a:lnTo>
                  <a:pt x="2686" y="1711"/>
                </a:lnTo>
                <a:lnTo>
                  <a:pt x="2686" y="1711"/>
                </a:lnTo>
                <a:lnTo>
                  <a:pt x="2685" y="1711"/>
                </a:lnTo>
                <a:lnTo>
                  <a:pt x="2685" y="1710"/>
                </a:lnTo>
                <a:lnTo>
                  <a:pt x="2684" y="1710"/>
                </a:lnTo>
                <a:lnTo>
                  <a:pt x="2683" y="1710"/>
                </a:lnTo>
                <a:lnTo>
                  <a:pt x="2683" y="1709"/>
                </a:lnTo>
                <a:lnTo>
                  <a:pt x="2683" y="1708"/>
                </a:lnTo>
                <a:lnTo>
                  <a:pt x="2683" y="1707"/>
                </a:lnTo>
                <a:lnTo>
                  <a:pt x="2683" y="1706"/>
                </a:lnTo>
                <a:lnTo>
                  <a:pt x="2684" y="1706"/>
                </a:lnTo>
                <a:lnTo>
                  <a:pt x="2684" y="1705"/>
                </a:lnTo>
                <a:lnTo>
                  <a:pt x="2684" y="1704"/>
                </a:lnTo>
                <a:lnTo>
                  <a:pt x="2684" y="1703"/>
                </a:lnTo>
                <a:lnTo>
                  <a:pt x="2684" y="1703"/>
                </a:lnTo>
                <a:lnTo>
                  <a:pt x="2684" y="1702"/>
                </a:lnTo>
                <a:lnTo>
                  <a:pt x="2685" y="1702"/>
                </a:lnTo>
                <a:lnTo>
                  <a:pt x="2684" y="1702"/>
                </a:lnTo>
                <a:lnTo>
                  <a:pt x="2685" y="1701"/>
                </a:lnTo>
                <a:lnTo>
                  <a:pt x="2685" y="1700"/>
                </a:lnTo>
                <a:lnTo>
                  <a:pt x="2686" y="1700"/>
                </a:lnTo>
                <a:lnTo>
                  <a:pt x="2686" y="1699"/>
                </a:lnTo>
                <a:lnTo>
                  <a:pt x="2687" y="1699"/>
                </a:lnTo>
                <a:lnTo>
                  <a:pt x="2688" y="1699"/>
                </a:lnTo>
                <a:lnTo>
                  <a:pt x="2688" y="1699"/>
                </a:lnTo>
                <a:lnTo>
                  <a:pt x="2689" y="1699"/>
                </a:lnTo>
                <a:lnTo>
                  <a:pt x="2689" y="1700"/>
                </a:lnTo>
                <a:lnTo>
                  <a:pt x="2690" y="1700"/>
                </a:lnTo>
                <a:lnTo>
                  <a:pt x="2691" y="1700"/>
                </a:lnTo>
                <a:lnTo>
                  <a:pt x="2691" y="1699"/>
                </a:lnTo>
                <a:lnTo>
                  <a:pt x="2692" y="1699"/>
                </a:lnTo>
                <a:lnTo>
                  <a:pt x="2693" y="1698"/>
                </a:lnTo>
                <a:lnTo>
                  <a:pt x="2693" y="1699"/>
                </a:lnTo>
                <a:lnTo>
                  <a:pt x="2693" y="1700"/>
                </a:lnTo>
                <a:lnTo>
                  <a:pt x="2693" y="1701"/>
                </a:lnTo>
                <a:lnTo>
                  <a:pt x="2693" y="1702"/>
                </a:lnTo>
                <a:lnTo>
                  <a:pt x="2693" y="1703"/>
                </a:lnTo>
                <a:lnTo>
                  <a:pt x="2693" y="1703"/>
                </a:lnTo>
                <a:lnTo>
                  <a:pt x="2693" y="1703"/>
                </a:lnTo>
                <a:lnTo>
                  <a:pt x="2693" y="1702"/>
                </a:lnTo>
                <a:lnTo>
                  <a:pt x="2693" y="1701"/>
                </a:lnTo>
                <a:lnTo>
                  <a:pt x="2693" y="1700"/>
                </a:lnTo>
                <a:lnTo>
                  <a:pt x="2693" y="1699"/>
                </a:lnTo>
                <a:lnTo>
                  <a:pt x="2693" y="1698"/>
                </a:lnTo>
                <a:lnTo>
                  <a:pt x="2694" y="1698"/>
                </a:lnTo>
                <a:lnTo>
                  <a:pt x="2694" y="1697"/>
                </a:lnTo>
                <a:lnTo>
                  <a:pt x="2694" y="1698"/>
                </a:lnTo>
                <a:close/>
                <a:moveTo>
                  <a:pt x="2704" y="1699"/>
                </a:moveTo>
                <a:lnTo>
                  <a:pt x="2705" y="1699"/>
                </a:lnTo>
                <a:lnTo>
                  <a:pt x="2705" y="1700"/>
                </a:lnTo>
                <a:lnTo>
                  <a:pt x="2706" y="1701"/>
                </a:lnTo>
                <a:lnTo>
                  <a:pt x="2706" y="1702"/>
                </a:lnTo>
                <a:lnTo>
                  <a:pt x="2706" y="1703"/>
                </a:lnTo>
                <a:lnTo>
                  <a:pt x="2707" y="1703"/>
                </a:lnTo>
                <a:lnTo>
                  <a:pt x="2708" y="1703"/>
                </a:lnTo>
                <a:lnTo>
                  <a:pt x="2709" y="1704"/>
                </a:lnTo>
                <a:lnTo>
                  <a:pt x="2710" y="1704"/>
                </a:lnTo>
                <a:lnTo>
                  <a:pt x="2711" y="1704"/>
                </a:lnTo>
                <a:lnTo>
                  <a:pt x="2711" y="1705"/>
                </a:lnTo>
                <a:lnTo>
                  <a:pt x="2711" y="1706"/>
                </a:lnTo>
                <a:lnTo>
                  <a:pt x="2711" y="1707"/>
                </a:lnTo>
                <a:lnTo>
                  <a:pt x="2711" y="1708"/>
                </a:lnTo>
                <a:lnTo>
                  <a:pt x="2712" y="1708"/>
                </a:lnTo>
                <a:lnTo>
                  <a:pt x="2712" y="1708"/>
                </a:lnTo>
                <a:lnTo>
                  <a:pt x="2712" y="1707"/>
                </a:lnTo>
                <a:lnTo>
                  <a:pt x="2712" y="1706"/>
                </a:lnTo>
                <a:lnTo>
                  <a:pt x="2713" y="1706"/>
                </a:lnTo>
                <a:lnTo>
                  <a:pt x="2715" y="1705"/>
                </a:lnTo>
                <a:lnTo>
                  <a:pt x="2716" y="1707"/>
                </a:lnTo>
                <a:lnTo>
                  <a:pt x="2716" y="1708"/>
                </a:lnTo>
                <a:lnTo>
                  <a:pt x="2715" y="1708"/>
                </a:lnTo>
                <a:lnTo>
                  <a:pt x="2715" y="1709"/>
                </a:lnTo>
                <a:lnTo>
                  <a:pt x="2714" y="1710"/>
                </a:lnTo>
                <a:lnTo>
                  <a:pt x="2714" y="1711"/>
                </a:lnTo>
                <a:lnTo>
                  <a:pt x="2715" y="1711"/>
                </a:lnTo>
                <a:lnTo>
                  <a:pt x="2715" y="1711"/>
                </a:lnTo>
                <a:lnTo>
                  <a:pt x="2716" y="1711"/>
                </a:lnTo>
                <a:lnTo>
                  <a:pt x="2716" y="1712"/>
                </a:lnTo>
                <a:lnTo>
                  <a:pt x="2717" y="1712"/>
                </a:lnTo>
                <a:lnTo>
                  <a:pt x="2717" y="1713"/>
                </a:lnTo>
                <a:lnTo>
                  <a:pt x="2718" y="1713"/>
                </a:lnTo>
                <a:lnTo>
                  <a:pt x="2718" y="1712"/>
                </a:lnTo>
                <a:lnTo>
                  <a:pt x="2719" y="1712"/>
                </a:lnTo>
                <a:lnTo>
                  <a:pt x="2718" y="1713"/>
                </a:lnTo>
                <a:lnTo>
                  <a:pt x="2717" y="1713"/>
                </a:lnTo>
                <a:lnTo>
                  <a:pt x="2717" y="1714"/>
                </a:lnTo>
                <a:lnTo>
                  <a:pt x="2716" y="1713"/>
                </a:lnTo>
                <a:lnTo>
                  <a:pt x="2715" y="1713"/>
                </a:lnTo>
                <a:lnTo>
                  <a:pt x="2714" y="1712"/>
                </a:lnTo>
                <a:lnTo>
                  <a:pt x="2714" y="1711"/>
                </a:lnTo>
                <a:lnTo>
                  <a:pt x="2714" y="1711"/>
                </a:lnTo>
                <a:lnTo>
                  <a:pt x="2713" y="1711"/>
                </a:lnTo>
                <a:lnTo>
                  <a:pt x="2712" y="1710"/>
                </a:lnTo>
                <a:lnTo>
                  <a:pt x="2712" y="1710"/>
                </a:lnTo>
                <a:lnTo>
                  <a:pt x="2712" y="1709"/>
                </a:lnTo>
                <a:lnTo>
                  <a:pt x="2711" y="1708"/>
                </a:lnTo>
                <a:lnTo>
                  <a:pt x="2710" y="1708"/>
                </a:lnTo>
                <a:lnTo>
                  <a:pt x="2710" y="1707"/>
                </a:lnTo>
                <a:lnTo>
                  <a:pt x="2709" y="1706"/>
                </a:lnTo>
                <a:lnTo>
                  <a:pt x="2708" y="1705"/>
                </a:lnTo>
                <a:lnTo>
                  <a:pt x="2708" y="1704"/>
                </a:lnTo>
                <a:lnTo>
                  <a:pt x="2707" y="1704"/>
                </a:lnTo>
                <a:lnTo>
                  <a:pt x="2706" y="1704"/>
                </a:lnTo>
                <a:lnTo>
                  <a:pt x="2707" y="1704"/>
                </a:lnTo>
                <a:lnTo>
                  <a:pt x="2708" y="1705"/>
                </a:lnTo>
                <a:lnTo>
                  <a:pt x="2708" y="1706"/>
                </a:lnTo>
                <a:lnTo>
                  <a:pt x="2709" y="1706"/>
                </a:lnTo>
                <a:lnTo>
                  <a:pt x="2709" y="1707"/>
                </a:lnTo>
                <a:lnTo>
                  <a:pt x="2710" y="1707"/>
                </a:lnTo>
                <a:lnTo>
                  <a:pt x="2710" y="1708"/>
                </a:lnTo>
                <a:lnTo>
                  <a:pt x="2711" y="1709"/>
                </a:lnTo>
                <a:lnTo>
                  <a:pt x="2711" y="1710"/>
                </a:lnTo>
                <a:lnTo>
                  <a:pt x="2712" y="1710"/>
                </a:lnTo>
                <a:lnTo>
                  <a:pt x="2712" y="1711"/>
                </a:lnTo>
                <a:lnTo>
                  <a:pt x="2712" y="1711"/>
                </a:lnTo>
                <a:lnTo>
                  <a:pt x="2712" y="1711"/>
                </a:lnTo>
                <a:lnTo>
                  <a:pt x="2713" y="1711"/>
                </a:lnTo>
                <a:lnTo>
                  <a:pt x="2713" y="1712"/>
                </a:lnTo>
                <a:lnTo>
                  <a:pt x="2714" y="1712"/>
                </a:lnTo>
                <a:lnTo>
                  <a:pt x="2714" y="1713"/>
                </a:lnTo>
                <a:lnTo>
                  <a:pt x="2715" y="1713"/>
                </a:lnTo>
                <a:lnTo>
                  <a:pt x="2715" y="1714"/>
                </a:lnTo>
                <a:lnTo>
                  <a:pt x="2714" y="1714"/>
                </a:lnTo>
                <a:lnTo>
                  <a:pt x="2714" y="1715"/>
                </a:lnTo>
                <a:lnTo>
                  <a:pt x="2713" y="1715"/>
                </a:lnTo>
                <a:lnTo>
                  <a:pt x="2713" y="1714"/>
                </a:lnTo>
                <a:lnTo>
                  <a:pt x="2712" y="1714"/>
                </a:lnTo>
                <a:lnTo>
                  <a:pt x="2712" y="1713"/>
                </a:lnTo>
                <a:lnTo>
                  <a:pt x="2711" y="1713"/>
                </a:lnTo>
                <a:lnTo>
                  <a:pt x="2710" y="1713"/>
                </a:lnTo>
                <a:lnTo>
                  <a:pt x="2710" y="1712"/>
                </a:lnTo>
                <a:lnTo>
                  <a:pt x="2709" y="1711"/>
                </a:lnTo>
                <a:lnTo>
                  <a:pt x="2708" y="1711"/>
                </a:lnTo>
                <a:lnTo>
                  <a:pt x="2708" y="1711"/>
                </a:lnTo>
                <a:lnTo>
                  <a:pt x="2707" y="1711"/>
                </a:lnTo>
                <a:lnTo>
                  <a:pt x="2706" y="1710"/>
                </a:lnTo>
                <a:lnTo>
                  <a:pt x="2705" y="1710"/>
                </a:lnTo>
                <a:lnTo>
                  <a:pt x="2704" y="1709"/>
                </a:lnTo>
                <a:lnTo>
                  <a:pt x="2704" y="1708"/>
                </a:lnTo>
                <a:lnTo>
                  <a:pt x="2704" y="1707"/>
                </a:lnTo>
                <a:lnTo>
                  <a:pt x="2703" y="1705"/>
                </a:lnTo>
                <a:lnTo>
                  <a:pt x="2702" y="1704"/>
                </a:lnTo>
                <a:lnTo>
                  <a:pt x="2701" y="1704"/>
                </a:lnTo>
                <a:lnTo>
                  <a:pt x="2701" y="1703"/>
                </a:lnTo>
                <a:lnTo>
                  <a:pt x="2700" y="1703"/>
                </a:lnTo>
                <a:lnTo>
                  <a:pt x="2700" y="1703"/>
                </a:lnTo>
                <a:lnTo>
                  <a:pt x="2699" y="1703"/>
                </a:lnTo>
                <a:lnTo>
                  <a:pt x="2700" y="1703"/>
                </a:lnTo>
                <a:lnTo>
                  <a:pt x="2700" y="1702"/>
                </a:lnTo>
                <a:lnTo>
                  <a:pt x="2701" y="1702"/>
                </a:lnTo>
                <a:lnTo>
                  <a:pt x="2701" y="1703"/>
                </a:lnTo>
                <a:lnTo>
                  <a:pt x="2702" y="1703"/>
                </a:lnTo>
                <a:lnTo>
                  <a:pt x="2703" y="1703"/>
                </a:lnTo>
                <a:lnTo>
                  <a:pt x="2703" y="1702"/>
                </a:lnTo>
                <a:lnTo>
                  <a:pt x="2704" y="1702"/>
                </a:lnTo>
                <a:lnTo>
                  <a:pt x="2704" y="1702"/>
                </a:lnTo>
                <a:lnTo>
                  <a:pt x="2704" y="1703"/>
                </a:lnTo>
                <a:lnTo>
                  <a:pt x="2705" y="1703"/>
                </a:lnTo>
                <a:lnTo>
                  <a:pt x="2705" y="1702"/>
                </a:lnTo>
                <a:lnTo>
                  <a:pt x="2705" y="1701"/>
                </a:lnTo>
                <a:lnTo>
                  <a:pt x="2705" y="1700"/>
                </a:lnTo>
                <a:lnTo>
                  <a:pt x="2704" y="1700"/>
                </a:lnTo>
                <a:lnTo>
                  <a:pt x="2704" y="1699"/>
                </a:lnTo>
                <a:lnTo>
                  <a:pt x="2703" y="1699"/>
                </a:lnTo>
                <a:lnTo>
                  <a:pt x="2704" y="1699"/>
                </a:lnTo>
                <a:lnTo>
                  <a:pt x="2704" y="1699"/>
                </a:lnTo>
                <a:close/>
                <a:moveTo>
                  <a:pt x="2705" y="1698"/>
                </a:moveTo>
                <a:lnTo>
                  <a:pt x="2704" y="1698"/>
                </a:lnTo>
                <a:lnTo>
                  <a:pt x="2704" y="1698"/>
                </a:lnTo>
                <a:lnTo>
                  <a:pt x="2703" y="1698"/>
                </a:lnTo>
                <a:lnTo>
                  <a:pt x="2704" y="1698"/>
                </a:lnTo>
                <a:lnTo>
                  <a:pt x="2704" y="1697"/>
                </a:lnTo>
                <a:lnTo>
                  <a:pt x="2704" y="1697"/>
                </a:lnTo>
                <a:lnTo>
                  <a:pt x="2704" y="1698"/>
                </a:lnTo>
                <a:lnTo>
                  <a:pt x="2705" y="1698"/>
                </a:lnTo>
                <a:close/>
                <a:moveTo>
                  <a:pt x="2701" y="1700"/>
                </a:moveTo>
                <a:lnTo>
                  <a:pt x="2702" y="1700"/>
                </a:lnTo>
                <a:lnTo>
                  <a:pt x="2703" y="1700"/>
                </a:lnTo>
                <a:lnTo>
                  <a:pt x="2703" y="1701"/>
                </a:lnTo>
                <a:lnTo>
                  <a:pt x="2704" y="1701"/>
                </a:lnTo>
                <a:lnTo>
                  <a:pt x="2703" y="1701"/>
                </a:lnTo>
                <a:lnTo>
                  <a:pt x="2702" y="1701"/>
                </a:lnTo>
                <a:lnTo>
                  <a:pt x="2702" y="1702"/>
                </a:lnTo>
                <a:lnTo>
                  <a:pt x="2701" y="1702"/>
                </a:lnTo>
                <a:lnTo>
                  <a:pt x="2700" y="1702"/>
                </a:lnTo>
                <a:lnTo>
                  <a:pt x="2700" y="1703"/>
                </a:lnTo>
                <a:lnTo>
                  <a:pt x="2699" y="1702"/>
                </a:lnTo>
                <a:lnTo>
                  <a:pt x="2699" y="1701"/>
                </a:lnTo>
                <a:lnTo>
                  <a:pt x="2698" y="1701"/>
                </a:lnTo>
                <a:lnTo>
                  <a:pt x="2697" y="1701"/>
                </a:lnTo>
                <a:lnTo>
                  <a:pt x="2697" y="1700"/>
                </a:lnTo>
                <a:lnTo>
                  <a:pt x="2696" y="1700"/>
                </a:lnTo>
                <a:lnTo>
                  <a:pt x="2696" y="1699"/>
                </a:lnTo>
                <a:lnTo>
                  <a:pt x="2696" y="1698"/>
                </a:lnTo>
                <a:lnTo>
                  <a:pt x="2695" y="1697"/>
                </a:lnTo>
                <a:lnTo>
                  <a:pt x="2696" y="1697"/>
                </a:lnTo>
                <a:lnTo>
                  <a:pt x="2696" y="1696"/>
                </a:lnTo>
                <a:lnTo>
                  <a:pt x="2695" y="1696"/>
                </a:lnTo>
                <a:lnTo>
                  <a:pt x="2696" y="1695"/>
                </a:lnTo>
                <a:lnTo>
                  <a:pt x="2696" y="1695"/>
                </a:lnTo>
                <a:lnTo>
                  <a:pt x="2697" y="1695"/>
                </a:lnTo>
                <a:lnTo>
                  <a:pt x="2698" y="1696"/>
                </a:lnTo>
                <a:lnTo>
                  <a:pt x="2699" y="1696"/>
                </a:lnTo>
                <a:lnTo>
                  <a:pt x="2700" y="1698"/>
                </a:lnTo>
                <a:lnTo>
                  <a:pt x="2701" y="1698"/>
                </a:lnTo>
                <a:lnTo>
                  <a:pt x="2701" y="1699"/>
                </a:lnTo>
                <a:lnTo>
                  <a:pt x="2701" y="1700"/>
                </a:lnTo>
                <a:close/>
                <a:moveTo>
                  <a:pt x="2704" y="1693"/>
                </a:moveTo>
                <a:lnTo>
                  <a:pt x="2704" y="1694"/>
                </a:lnTo>
                <a:lnTo>
                  <a:pt x="2703" y="1694"/>
                </a:lnTo>
                <a:lnTo>
                  <a:pt x="2703" y="1693"/>
                </a:lnTo>
                <a:lnTo>
                  <a:pt x="2703" y="1694"/>
                </a:lnTo>
                <a:lnTo>
                  <a:pt x="2702" y="1694"/>
                </a:lnTo>
                <a:lnTo>
                  <a:pt x="2702" y="1695"/>
                </a:lnTo>
                <a:lnTo>
                  <a:pt x="2702" y="1695"/>
                </a:lnTo>
                <a:lnTo>
                  <a:pt x="2701" y="1695"/>
                </a:lnTo>
                <a:lnTo>
                  <a:pt x="2701" y="1696"/>
                </a:lnTo>
                <a:lnTo>
                  <a:pt x="2700" y="1696"/>
                </a:lnTo>
                <a:lnTo>
                  <a:pt x="2699" y="1695"/>
                </a:lnTo>
                <a:lnTo>
                  <a:pt x="2699" y="1695"/>
                </a:lnTo>
                <a:lnTo>
                  <a:pt x="2699" y="1694"/>
                </a:lnTo>
                <a:lnTo>
                  <a:pt x="2700" y="1694"/>
                </a:lnTo>
                <a:lnTo>
                  <a:pt x="2700" y="1693"/>
                </a:lnTo>
                <a:lnTo>
                  <a:pt x="2701" y="1693"/>
                </a:lnTo>
                <a:lnTo>
                  <a:pt x="2702" y="1693"/>
                </a:lnTo>
                <a:lnTo>
                  <a:pt x="2702" y="1692"/>
                </a:lnTo>
                <a:lnTo>
                  <a:pt x="2703" y="1692"/>
                </a:lnTo>
                <a:lnTo>
                  <a:pt x="2704" y="1692"/>
                </a:lnTo>
                <a:lnTo>
                  <a:pt x="2704" y="1693"/>
                </a:lnTo>
                <a:close/>
                <a:moveTo>
                  <a:pt x="2708" y="1692"/>
                </a:moveTo>
                <a:lnTo>
                  <a:pt x="2709" y="1692"/>
                </a:lnTo>
                <a:lnTo>
                  <a:pt x="2709" y="1693"/>
                </a:lnTo>
                <a:lnTo>
                  <a:pt x="2710" y="1693"/>
                </a:lnTo>
                <a:lnTo>
                  <a:pt x="2711" y="1693"/>
                </a:lnTo>
                <a:lnTo>
                  <a:pt x="2712" y="1693"/>
                </a:lnTo>
                <a:lnTo>
                  <a:pt x="2712" y="1694"/>
                </a:lnTo>
                <a:lnTo>
                  <a:pt x="2712" y="1695"/>
                </a:lnTo>
                <a:lnTo>
                  <a:pt x="2712" y="1694"/>
                </a:lnTo>
                <a:lnTo>
                  <a:pt x="2711" y="1694"/>
                </a:lnTo>
                <a:lnTo>
                  <a:pt x="2710" y="1694"/>
                </a:lnTo>
                <a:lnTo>
                  <a:pt x="2709" y="1694"/>
                </a:lnTo>
                <a:lnTo>
                  <a:pt x="2708" y="1694"/>
                </a:lnTo>
                <a:lnTo>
                  <a:pt x="2708" y="1693"/>
                </a:lnTo>
                <a:lnTo>
                  <a:pt x="2707" y="1694"/>
                </a:lnTo>
                <a:lnTo>
                  <a:pt x="2708" y="1694"/>
                </a:lnTo>
                <a:lnTo>
                  <a:pt x="2708" y="1695"/>
                </a:lnTo>
                <a:lnTo>
                  <a:pt x="2708" y="1695"/>
                </a:lnTo>
                <a:lnTo>
                  <a:pt x="2708" y="1695"/>
                </a:lnTo>
                <a:lnTo>
                  <a:pt x="2708" y="1695"/>
                </a:lnTo>
                <a:lnTo>
                  <a:pt x="2709" y="1695"/>
                </a:lnTo>
                <a:lnTo>
                  <a:pt x="2709" y="1696"/>
                </a:lnTo>
                <a:lnTo>
                  <a:pt x="2708" y="1696"/>
                </a:lnTo>
                <a:lnTo>
                  <a:pt x="2707" y="1696"/>
                </a:lnTo>
                <a:lnTo>
                  <a:pt x="2707" y="1695"/>
                </a:lnTo>
                <a:lnTo>
                  <a:pt x="2706" y="1695"/>
                </a:lnTo>
                <a:lnTo>
                  <a:pt x="2705" y="1695"/>
                </a:lnTo>
                <a:lnTo>
                  <a:pt x="2705" y="1696"/>
                </a:lnTo>
                <a:lnTo>
                  <a:pt x="2706" y="1696"/>
                </a:lnTo>
                <a:lnTo>
                  <a:pt x="2705" y="1696"/>
                </a:lnTo>
                <a:lnTo>
                  <a:pt x="2704" y="1696"/>
                </a:lnTo>
                <a:lnTo>
                  <a:pt x="2704" y="1695"/>
                </a:lnTo>
                <a:lnTo>
                  <a:pt x="2705" y="1695"/>
                </a:lnTo>
                <a:lnTo>
                  <a:pt x="2704" y="1695"/>
                </a:lnTo>
                <a:lnTo>
                  <a:pt x="2704" y="1695"/>
                </a:lnTo>
                <a:lnTo>
                  <a:pt x="2704" y="1695"/>
                </a:lnTo>
                <a:lnTo>
                  <a:pt x="2704" y="1696"/>
                </a:lnTo>
                <a:lnTo>
                  <a:pt x="2704" y="1697"/>
                </a:lnTo>
                <a:lnTo>
                  <a:pt x="2703" y="1698"/>
                </a:lnTo>
                <a:lnTo>
                  <a:pt x="2702" y="1698"/>
                </a:lnTo>
                <a:lnTo>
                  <a:pt x="2702" y="1697"/>
                </a:lnTo>
                <a:lnTo>
                  <a:pt x="2701" y="1697"/>
                </a:lnTo>
                <a:lnTo>
                  <a:pt x="2701" y="1696"/>
                </a:lnTo>
                <a:lnTo>
                  <a:pt x="2702" y="1696"/>
                </a:lnTo>
                <a:lnTo>
                  <a:pt x="2702" y="1695"/>
                </a:lnTo>
                <a:lnTo>
                  <a:pt x="2703" y="1695"/>
                </a:lnTo>
                <a:lnTo>
                  <a:pt x="2704" y="1695"/>
                </a:lnTo>
                <a:lnTo>
                  <a:pt x="2704" y="1694"/>
                </a:lnTo>
                <a:lnTo>
                  <a:pt x="2704" y="1693"/>
                </a:lnTo>
                <a:lnTo>
                  <a:pt x="2704" y="1693"/>
                </a:lnTo>
                <a:lnTo>
                  <a:pt x="2705" y="1693"/>
                </a:lnTo>
                <a:lnTo>
                  <a:pt x="2705" y="1694"/>
                </a:lnTo>
                <a:lnTo>
                  <a:pt x="2706" y="1693"/>
                </a:lnTo>
                <a:lnTo>
                  <a:pt x="2706" y="1694"/>
                </a:lnTo>
                <a:lnTo>
                  <a:pt x="2706" y="1695"/>
                </a:lnTo>
                <a:lnTo>
                  <a:pt x="2707" y="1695"/>
                </a:lnTo>
                <a:lnTo>
                  <a:pt x="2707" y="1694"/>
                </a:lnTo>
                <a:lnTo>
                  <a:pt x="2706" y="1694"/>
                </a:lnTo>
                <a:lnTo>
                  <a:pt x="2706" y="1693"/>
                </a:lnTo>
                <a:lnTo>
                  <a:pt x="2705" y="1693"/>
                </a:lnTo>
                <a:lnTo>
                  <a:pt x="2704" y="1693"/>
                </a:lnTo>
                <a:lnTo>
                  <a:pt x="2704" y="1692"/>
                </a:lnTo>
                <a:lnTo>
                  <a:pt x="2705" y="1692"/>
                </a:lnTo>
                <a:lnTo>
                  <a:pt x="2706" y="1692"/>
                </a:lnTo>
                <a:lnTo>
                  <a:pt x="2707" y="1692"/>
                </a:lnTo>
                <a:lnTo>
                  <a:pt x="2708" y="1692"/>
                </a:lnTo>
                <a:close/>
                <a:moveTo>
                  <a:pt x="2412" y="1628"/>
                </a:moveTo>
                <a:lnTo>
                  <a:pt x="2412" y="1627"/>
                </a:lnTo>
                <a:lnTo>
                  <a:pt x="2412" y="1628"/>
                </a:lnTo>
                <a:close/>
                <a:moveTo>
                  <a:pt x="2331" y="1597"/>
                </a:moveTo>
                <a:lnTo>
                  <a:pt x="2332" y="1597"/>
                </a:lnTo>
                <a:lnTo>
                  <a:pt x="2332" y="1598"/>
                </a:lnTo>
                <a:lnTo>
                  <a:pt x="2332" y="1599"/>
                </a:lnTo>
                <a:lnTo>
                  <a:pt x="2332" y="1600"/>
                </a:lnTo>
                <a:lnTo>
                  <a:pt x="2332" y="1601"/>
                </a:lnTo>
                <a:lnTo>
                  <a:pt x="2333" y="1601"/>
                </a:lnTo>
                <a:lnTo>
                  <a:pt x="2333" y="1602"/>
                </a:lnTo>
                <a:lnTo>
                  <a:pt x="2334" y="1603"/>
                </a:lnTo>
                <a:lnTo>
                  <a:pt x="2335" y="1603"/>
                </a:lnTo>
                <a:lnTo>
                  <a:pt x="2335" y="1603"/>
                </a:lnTo>
                <a:lnTo>
                  <a:pt x="2335" y="1603"/>
                </a:lnTo>
                <a:lnTo>
                  <a:pt x="2335" y="1603"/>
                </a:lnTo>
                <a:lnTo>
                  <a:pt x="2336" y="1603"/>
                </a:lnTo>
                <a:lnTo>
                  <a:pt x="2336" y="1604"/>
                </a:lnTo>
                <a:lnTo>
                  <a:pt x="2337" y="1604"/>
                </a:lnTo>
                <a:lnTo>
                  <a:pt x="2338" y="1605"/>
                </a:lnTo>
                <a:lnTo>
                  <a:pt x="2337" y="1605"/>
                </a:lnTo>
                <a:lnTo>
                  <a:pt x="2338" y="1605"/>
                </a:lnTo>
                <a:lnTo>
                  <a:pt x="2339" y="1605"/>
                </a:lnTo>
                <a:lnTo>
                  <a:pt x="2339" y="1606"/>
                </a:lnTo>
                <a:lnTo>
                  <a:pt x="2340" y="1607"/>
                </a:lnTo>
                <a:lnTo>
                  <a:pt x="2340" y="1608"/>
                </a:lnTo>
                <a:lnTo>
                  <a:pt x="2341" y="1608"/>
                </a:lnTo>
                <a:lnTo>
                  <a:pt x="2342" y="1608"/>
                </a:lnTo>
                <a:lnTo>
                  <a:pt x="2342" y="1609"/>
                </a:lnTo>
                <a:lnTo>
                  <a:pt x="2343" y="1609"/>
                </a:lnTo>
                <a:lnTo>
                  <a:pt x="2343" y="1610"/>
                </a:lnTo>
                <a:lnTo>
                  <a:pt x="2344" y="1610"/>
                </a:lnTo>
                <a:lnTo>
                  <a:pt x="2344" y="1611"/>
                </a:lnTo>
                <a:lnTo>
                  <a:pt x="2345" y="1611"/>
                </a:lnTo>
                <a:lnTo>
                  <a:pt x="2345" y="1612"/>
                </a:lnTo>
                <a:lnTo>
                  <a:pt x="2346" y="1612"/>
                </a:lnTo>
                <a:lnTo>
                  <a:pt x="2346" y="1612"/>
                </a:lnTo>
                <a:lnTo>
                  <a:pt x="2347" y="1612"/>
                </a:lnTo>
                <a:lnTo>
                  <a:pt x="2348" y="1612"/>
                </a:lnTo>
                <a:lnTo>
                  <a:pt x="2348" y="1612"/>
                </a:lnTo>
                <a:lnTo>
                  <a:pt x="2348" y="1611"/>
                </a:lnTo>
                <a:lnTo>
                  <a:pt x="2349" y="1611"/>
                </a:lnTo>
                <a:lnTo>
                  <a:pt x="2350" y="1611"/>
                </a:lnTo>
                <a:lnTo>
                  <a:pt x="2350" y="1612"/>
                </a:lnTo>
                <a:lnTo>
                  <a:pt x="2351" y="1612"/>
                </a:lnTo>
                <a:lnTo>
                  <a:pt x="2351" y="1612"/>
                </a:lnTo>
                <a:lnTo>
                  <a:pt x="2351" y="1612"/>
                </a:lnTo>
                <a:lnTo>
                  <a:pt x="2351" y="1613"/>
                </a:lnTo>
                <a:lnTo>
                  <a:pt x="2351" y="1614"/>
                </a:lnTo>
                <a:lnTo>
                  <a:pt x="2352" y="1614"/>
                </a:lnTo>
                <a:lnTo>
                  <a:pt x="2351" y="1614"/>
                </a:lnTo>
                <a:lnTo>
                  <a:pt x="2351" y="1615"/>
                </a:lnTo>
                <a:lnTo>
                  <a:pt x="2351" y="1616"/>
                </a:lnTo>
                <a:lnTo>
                  <a:pt x="2352" y="1617"/>
                </a:lnTo>
                <a:lnTo>
                  <a:pt x="2352" y="1618"/>
                </a:lnTo>
                <a:lnTo>
                  <a:pt x="2353" y="1619"/>
                </a:lnTo>
                <a:lnTo>
                  <a:pt x="2353" y="1620"/>
                </a:lnTo>
                <a:lnTo>
                  <a:pt x="2354" y="1620"/>
                </a:lnTo>
                <a:lnTo>
                  <a:pt x="2354" y="1620"/>
                </a:lnTo>
                <a:lnTo>
                  <a:pt x="2354" y="1621"/>
                </a:lnTo>
                <a:lnTo>
                  <a:pt x="2354" y="1622"/>
                </a:lnTo>
                <a:lnTo>
                  <a:pt x="2353" y="1622"/>
                </a:lnTo>
                <a:lnTo>
                  <a:pt x="2353" y="1621"/>
                </a:lnTo>
                <a:lnTo>
                  <a:pt x="2353" y="1620"/>
                </a:lnTo>
                <a:lnTo>
                  <a:pt x="2352" y="1620"/>
                </a:lnTo>
                <a:lnTo>
                  <a:pt x="2351" y="1620"/>
                </a:lnTo>
                <a:lnTo>
                  <a:pt x="2352" y="1620"/>
                </a:lnTo>
                <a:lnTo>
                  <a:pt x="2351" y="1620"/>
                </a:lnTo>
                <a:lnTo>
                  <a:pt x="2351" y="1619"/>
                </a:lnTo>
                <a:lnTo>
                  <a:pt x="2351" y="1619"/>
                </a:lnTo>
                <a:lnTo>
                  <a:pt x="2351" y="1618"/>
                </a:lnTo>
                <a:lnTo>
                  <a:pt x="2350" y="1618"/>
                </a:lnTo>
                <a:lnTo>
                  <a:pt x="2349" y="1617"/>
                </a:lnTo>
                <a:lnTo>
                  <a:pt x="2349" y="1616"/>
                </a:lnTo>
                <a:lnTo>
                  <a:pt x="2348" y="1616"/>
                </a:lnTo>
                <a:lnTo>
                  <a:pt x="2349" y="1616"/>
                </a:lnTo>
                <a:lnTo>
                  <a:pt x="2349" y="1615"/>
                </a:lnTo>
                <a:lnTo>
                  <a:pt x="2348" y="1615"/>
                </a:lnTo>
                <a:lnTo>
                  <a:pt x="2347" y="1615"/>
                </a:lnTo>
                <a:lnTo>
                  <a:pt x="2346" y="1615"/>
                </a:lnTo>
                <a:lnTo>
                  <a:pt x="2346" y="1614"/>
                </a:lnTo>
                <a:lnTo>
                  <a:pt x="2345" y="1614"/>
                </a:lnTo>
                <a:lnTo>
                  <a:pt x="2345" y="1613"/>
                </a:lnTo>
                <a:lnTo>
                  <a:pt x="2344" y="1613"/>
                </a:lnTo>
                <a:lnTo>
                  <a:pt x="2344" y="1614"/>
                </a:lnTo>
                <a:lnTo>
                  <a:pt x="2345" y="1614"/>
                </a:lnTo>
                <a:lnTo>
                  <a:pt x="2346" y="1614"/>
                </a:lnTo>
                <a:lnTo>
                  <a:pt x="2346" y="1615"/>
                </a:lnTo>
                <a:lnTo>
                  <a:pt x="2346" y="1616"/>
                </a:lnTo>
                <a:lnTo>
                  <a:pt x="2347" y="1616"/>
                </a:lnTo>
                <a:lnTo>
                  <a:pt x="2347" y="1617"/>
                </a:lnTo>
                <a:lnTo>
                  <a:pt x="2347" y="1618"/>
                </a:lnTo>
                <a:lnTo>
                  <a:pt x="2348" y="1618"/>
                </a:lnTo>
                <a:lnTo>
                  <a:pt x="2348" y="1619"/>
                </a:lnTo>
                <a:lnTo>
                  <a:pt x="2349" y="1619"/>
                </a:lnTo>
                <a:lnTo>
                  <a:pt x="2349" y="1620"/>
                </a:lnTo>
                <a:lnTo>
                  <a:pt x="2350" y="1620"/>
                </a:lnTo>
                <a:lnTo>
                  <a:pt x="2350" y="1620"/>
                </a:lnTo>
                <a:lnTo>
                  <a:pt x="2351" y="1620"/>
                </a:lnTo>
                <a:lnTo>
                  <a:pt x="2351" y="1621"/>
                </a:lnTo>
                <a:lnTo>
                  <a:pt x="2351" y="1621"/>
                </a:lnTo>
                <a:lnTo>
                  <a:pt x="2351" y="1622"/>
                </a:lnTo>
                <a:lnTo>
                  <a:pt x="2352" y="1622"/>
                </a:lnTo>
                <a:lnTo>
                  <a:pt x="2352" y="1623"/>
                </a:lnTo>
                <a:lnTo>
                  <a:pt x="2353" y="1623"/>
                </a:lnTo>
                <a:lnTo>
                  <a:pt x="2354" y="1623"/>
                </a:lnTo>
                <a:lnTo>
                  <a:pt x="2354" y="1622"/>
                </a:lnTo>
                <a:lnTo>
                  <a:pt x="2354" y="1623"/>
                </a:lnTo>
                <a:lnTo>
                  <a:pt x="2355" y="1623"/>
                </a:lnTo>
                <a:lnTo>
                  <a:pt x="2355" y="1624"/>
                </a:lnTo>
                <a:lnTo>
                  <a:pt x="2355" y="1625"/>
                </a:lnTo>
                <a:lnTo>
                  <a:pt x="2354" y="1625"/>
                </a:lnTo>
                <a:lnTo>
                  <a:pt x="2353" y="1627"/>
                </a:lnTo>
                <a:lnTo>
                  <a:pt x="2352" y="1628"/>
                </a:lnTo>
                <a:lnTo>
                  <a:pt x="2351" y="1628"/>
                </a:lnTo>
                <a:lnTo>
                  <a:pt x="2351" y="1628"/>
                </a:lnTo>
                <a:lnTo>
                  <a:pt x="2350" y="1628"/>
                </a:lnTo>
                <a:lnTo>
                  <a:pt x="2349" y="1628"/>
                </a:lnTo>
                <a:lnTo>
                  <a:pt x="2348" y="1628"/>
                </a:lnTo>
                <a:lnTo>
                  <a:pt x="2348" y="1628"/>
                </a:lnTo>
                <a:lnTo>
                  <a:pt x="2347" y="1628"/>
                </a:lnTo>
                <a:lnTo>
                  <a:pt x="2347" y="1627"/>
                </a:lnTo>
                <a:lnTo>
                  <a:pt x="2346" y="1627"/>
                </a:lnTo>
                <a:lnTo>
                  <a:pt x="2346" y="1626"/>
                </a:lnTo>
                <a:lnTo>
                  <a:pt x="2346" y="1625"/>
                </a:lnTo>
                <a:lnTo>
                  <a:pt x="2346" y="1624"/>
                </a:lnTo>
                <a:lnTo>
                  <a:pt x="2346" y="1623"/>
                </a:lnTo>
                <a:lnTo>
                  <a:pt x="2345" y="1623"/>
                </a:lnTo>
                <a:lnTo>
                  <a:pt x="2345" y="1622"/>
                </a:lnTo>
                <a:lnTo>
                  <a:pt x="2344" y="1621"/>
                </a:lnTo>
                <a:lnTo>
                  <a:pt x="2344" y="1620"/>
                </a:lnTo>
                <a:lnTo>
                  <a:pt x="2344" y="1620"/>
                </a:lnTo>
                <a:lnTo>
                  <a:pt x="2343" y="1620"/>
                </a:lnTo>
                <a:lnTo>
                  <a:pt x="2343" y="1619"/>
                </a:lnTo>
                <a:lnTo>
                  <a:pt x="2343" y="1618"/>
                </a:lnTo>
                <a:lnTo>
                  <a:pt x="2343" y="1617"/>
                </a:lnTo>
                <a:lnTo>
                  <a:pt x="2343" y="1616"/>
                </a:lnTo>
                <a:lnTo>
                  <a:pt x="2342" y="1614"/>
                </a:lnTo>
                <a:lnTo>
                  <a:pt x="2342" y="1613"/>
                </a:lnTo>
                <a:lnTo>
                  <a:pt x="2341" y="1612"/>
                </a:lnTo>
                <a:lnTo>
                  <a:pt x="2340" y="1612"/>
                </a:lnTo>
                <a:lnTo>
                  <a:pt x="2340" y="1611"/>
                </a:lnTo>
                <a:lnTo>
                  <a:pt x="2339" y="1611"/>
                </a:lnTo>
                <a:lnTo>
                  <a:pt x="2339" y="1610"/>
                </a:lnTo>
                <a:lnTo>
                  <a:pt x="2338" y="1610"/>
                </a:lnTo>
                <a:lnTo>
                  <a:pt x="2338" y="1609"/>
                </a:lnTo>
                <a:lnTo>
                  <a:pt x="2337" y="1609"/>
                </a:lnTo>
                <a:lnTo>
                  <a:pt x="2337" y="1608"/>
                </a:lnTo>
                <a:lnTo>
                  <a:pt x="2336" y="1606"/>
                </a:lnTo>
                <a:lnTo>
                  <a:pt x="2335" y="1606"/>
                </a:lnTo>
                <a:lnTo>
                  <a:pt x="2335" y="1604"/>
                </a:lnTo>
                <a:lnTo>
                  <a:pt x="2334" y="1603"/>
                </a:lnTo>
                <a:lnTo>
                  <a:pt x="2333" y="1603"/>
                </a:lnTo>
                <a:lnTo>
                  <a:pt x="2332" y="1601"/>
                </a:lnTo>
                <a:lnTo>
                  <a:pt x="2331" y="1600"/>
                </a:lnTo>
                <a:lnTo>
                  <a:pt x="2331" y="1599"/>
                </a:lnTo>
                <a:lnTo>
                  <a:pt x="2330" y="1599"/>
                </a:lnTo>
                <a:lnTo>
                  <a:pt x="2330" y="1598"/>
                </a:lnTo>
                <a:lnTo>
                  <a:pt x="2329" y="1598"/>
                </a:lnTo>
                <a:lnTo>
                  <a:pt x="2330" y="1598"/>
                </a:lnTo>
                <a:lnTo>
                  <a:pt x="2330" y="1597"/>
                </a:lnTo>
                <a:lnTo>
                  <a:pt x="2330" y="1596"/>
                </a:lnTo>
                <a:lnTo>
                  <a:pt x="2329" y="1596"/>
                </a:lnTo>
                <a:lnTo>
                  <a:pt x="2329" y="1595"/>
                </a:lnTo>
                <a:lnTo>
                  <a:pt x="2328" y="1595"/>
                </a:lnTo>
                <a:lnTo>
                  <a:pt x="2329" y="1595"/>
                </a:lnTo>
                <a:lnTo>
                  <a:pt x="2329" y="1595"/>
                </a:lnTo>
                <a:lnTo>
                  <a:pt x="2330" y="1595"/>
                </a:lnTo>
                <a:lnTo>
                  <a:pt x="2330" y="1596"/>
                </a:lnTo>
                <a:lnTo>
                  <a:pt x="2331" y="1596"/>
                </a:lnTo>
                <a:lnTo>
                  <a:pt x="2331" y="1597"/>
                </a:lnTo>
                <a:close/>
                <a:moveTo>
                  <a:pt x="2848" y="1690"/>
                </a:moveTo>
                <a:lnTo>
                  <a:pt x="2848" y="1690"/>
                </a:lnTo>
                <a:lnTo>
                  <a:pt x="2848" y="1691"/>
                </a:lnTo>
                <a:lnTo>
                  <a:pt x="2848" y="1692"/>
                </a:lnTo>
                <a:lnTo>
                  <a:pt x="2849" y="1692"/>
                </a:lnTo>
                <a:lnTo>
                  <a:pt x="2849" y="1693"/>
                </a:lnTo>
                <a:lnTo>
                  <a:pt x="2849" y="1692"/>
                </a:lnTo>
                <a:lnTo>
                  <a:pt x="2848" y="1692"/>
                </a:lnTo>
                <a:lnTo>
                  <a:pt x="2848" y="1693"/>
                </a:lnTo>
                <a:lnTo>
                  <a:pt x="2848" y="1692"/>
                </a:lnTo>
                <a:lnTo>
                  <a:pt x="2848" y="1692"/>
                </a:lnTo>
                <a:lnTo>
                  <a:pt x="2848" y="1691"/>
                </a:lnTo>
                <a:lnTo>
                  <a:pt x="2848" y="1691"/>
                </a:lnTo>
                <a:lnTo>
                  <a:pt x="2848" y="1690"/>
                </a:lnTo>
                <a:lnTo>
                  <a:pt x="2847" y="1690"/>
                </a:lnTo>
                <a:lnTo>
                  <a:pt x="2847" y="1691"/>
                </a:lnTo>
                <a:lnTo>
                  <a:pt x="2846" y="1691"/>
                </a:lnTo>
                <a:lnTo>
                  <a:pt x="2846" y="1692"/>
                </a:lnTo>
                <a:lnTo>
                  <a:pt x="2846" y="1691"/>
                </a:lnTo>
                <a:lnTo>
                  <a:pt x="2845" y="1691"/>
                </a:lnTo>
                <a:lnTo>
                  <a:pt x="2845" y="1690"/>
                </a:lnTo>
                <a:lnTo>
                  <a:pt x="2846" y="1690"/>
                </a:lnTo>
                <a:lnTo>
                  <a:pt x="2846" y="1689"/>
                </a:lnTo>
                <a:lnTo>
                  <a:pt x="2847" y="1690"/>
                </a:lnTo>
                <a:lnTo>
                  <a:pt x="2847" y="1689"/>
                </a:lnTo>
                <a:lnTo>
                  <a:pt x="2848" y="1689"/>
                </a:lnTo>
                <a:lnTo>
                  <a:pt x="2848" y="1690"/>
                </a:lnTo>
                <a:close/>
                <a:moveTo>
                  <a:pt x="2672" y="1637"/>
                </a:moveTo>
                <a:lnTo>
                  <a:pt x="2672" y="1637"/>
                </a:lnTo>
                <a:lnTo>
                  <a:pt x="2672" y="1637"/>
                </a:lnTo>
                <a:lnTo>
                  <a:pt x="2671" y="1637"/>
                </a:lnTo>
                <a:lnTo>
                  <a:pt x="2671" y="1636"/>
                </a:lnTo>
                <a:lnTo>
                  <a:pt x="2672" y="1636"/>
                </a:lnTo>
                <a:lnTo>
                  <a:pt x="2672" y="1637"/>
                </a:lnTo>
                <a:close/>
                <a:moveTo>
                  <a:pt x="2864" y="1670"/>
                </a:moveTo>
                <a:lnTo>
                  <a:pt x="2864" y="1670"/>
                </a:lnTo>
                <a:lnTo>
                  <a:pt x="2864" y="1670"/>
                </a:lnTo>
                <a:lnTo>
                  <a:pt x="2864" y="1671"/>
                </a:lnTo>
                <a:lnTo>
                  <a:pt x="2864" y="1671"/>
                </a:lnTo>
                <a:lnTo>
                  <a:pt x="2864" y="1672"/>
                </a:lnTo>
                <a:lnTo>
                  <a:pt x="2864" y="1671"/>
                </a:lnTo>
                <a:lnTo>
                  <a:pt x="2863" y="1671"/>
                </a:lnTo>
                <a:lnTo>
                  <a:pt x="2863" y="1670"/>
                </a:lnTo>
                <a:lnTo>
                  <a:pt x="2863" y="1670"/>
                </a:lnTo>
                <a:lnTo>
                  <a:pt x="2864" y="1670"/>
                </a:lnTo>
                <a:close/>
                <a:moveTo>
                  <a:pt x="2137" y="1525"/>
                </a:moveTo>
                <a:lnTo>
                  <a:pt x="2137" y="1524"/>
                </a:lnTo>
                <a:lnTo>
                  <a:pt x="2136" y="1524"/>
                </a:lnTo>
                <a:lnTo>
                  <a:pt x="2136" y="1523"/>
                </a:lnTo>
                <a:lnTo>
                  <a:pt x="2136" y="1522"/>
                </a:lnTo>
                <a:lnTo>
                  <a:pt x="2135" y="1521"/>
                </a:lnTo>
                <a:lnTo>
                  <a:pt x="2135" y="1520"/>
                </a:lnTo>
                <a:lnTo>
                  <a:pt x="2135" y="1520"/>
                </a:lnTo>
                <a:lnTo>
                  <a:pt x="2135" y="1520"/>
                </a:lnTo>
                <a:lnTo>
                  <a:pt x="2135" y="1519"/>
                </a:lnTo>
                <a:lnTo>
                  <a:pt x="2135" y="1519"/>
                </a:lnTo>
                <a:lnTo>
                  <a:pt x="2135" y="1518"/>
                </a:lnTo>
                <a:lnTo>
                  <a:pt x="2135" y="1518"/>
                </a:lnTo>
                <a:lnTo>
                  <a:pt x="2135" y="1518"/>
                </a:lnTo>
                <a:lnTo>
                  <a:pt x="2135" y="1516"/>
                </a:lnTo>
                <a:lnTo>
                  <a:pt x="2135" y="1517"/>
                </a:lnTo>
                <a:lnTo>
                  <a:pt x="2136" y="1518"/>
                </a:lnTo>
                <a:lnTo>
                  <a:pt x="2137" y="1519"/>
                </a:lnTo>
                <a:lnTo>
                  <a:pt x="2138" y="1520"/>
                </a:lnTo>
                <a:lnTo>
                  <a:pt x="2138" y="1520"/>
                </a:lnTo>
                <a:lnTo>
                  <a:pt x="2139" y="1521"/>
                </a:lnTo>
                <a:lnTo>
                  <a:pt x="2139" y="1522"/>
                </a:lnTo>
                <a:lnTo>
                  <a:pt x="2139" y="1523"/>
                </a:lnTo>
                <a:lnTo>
                  <a:pt x="2139" y="1524"/>
                </a:lnTo>
                <a:lnTo>
                  <a:pt x="2138" y="1524"/>
                </a:lnTo>
                <a:lnTo>
                  <a:pt x="2137" y="1524"/>
                </a:lnTo>
                <a:lnTo>
                  <a:pt x="2137" y="1525"/>
                </a:lnTo>
                <a:close/>
                <a:moveTo>
                  <a:pt x="2831" y="1659"/>
                </a:moveTo>
                <a:lnTo>
                  <a:pt x="2831" y="1660"/>
                </a:lnTo>
                <a:lnTo>
                  <a:pt x="2831" y="1661"/>
                </a:lnTo>
                <a:lnTo>
                  <a:pt x="2831" y="1660"/>
                </a:lnTo>
                <a:lnTo>
                  <a:pt x="2830" y="1660"/>
                </a:lnTo>
                <a:lnTo>
                  <a:pt x="2830" y="1659"/>
                </a:lnTo>
                <a:lnTo>
                  <a:pt x="2830" y="1658"/>
                </a:lnTo>
                <a:lnTo>
                  <a:pt x="2831" y="1658"/>
                </a:lnTo>
                <a:lnTo>
                  <a:pt x="2831" y="1659"/>
                </a:lnTo>
                <a:close/>
                <a:moveTo>
                  <a:pt x="2853" y="1661"/>
                </a:moveTo>
                <a:lnTo>
                  <a:pt x="2853" y="1662"/>
                </a:lnTo>
                <a:lnTo>
                  <a:pt x="2854" y="1662"/>
                </a:lnTo>
                <a:lnTo>
                  <a:pt x="2853" y="1662"/>
                </a:lnTo>
                <a:lnTo>
                  <a:pt x="2853" y="1661"/>
                </a:lnTo>
                <a:lnTo>
                  <a:pt x="2853" y="1662"/>
                </a:lnTo>
                <a:lnTo>
                  <a:pt x="2853" y="1663"/>
                </a:lnTo>
                <a:lnTo>
                  <a:pt x="2853" y="1662"/>
                </a:lnTo>
                <a:lnTo>
                  <a:pt x="2852" y="1662"/>
                </a:lnTo>
                <a:lnTo>
                  <a:pt x="2851" y="1662"/>
                </a:lnTo>
                <a:lnTo>
                  <a:pt x="2850" y="1662"/>
                </a:lnTo>
                <a:lnTo>
                  <a:pt x="2850" y="1663"/>
                </a:lnTo>
                <a:lnTo>
                  <a:pt x="2850" y="1662"/>
                </a:lnTo>
                <a:lnTo>
                  <a:pt x="2849" y="1662"/>
                </a:lnTo>
                <a:lnTo>
                  <a:pt x="2849" y="1661"/>
                </a:lnTo>
                <a:lnTo>
                  <a:pt x="2849" y="1661"/>
                </a:lnTo>
                <a:lnTo>
                  <a:pt x="2850" y="1661"/>
                </a:lnTo>
                <a:lnTo>
                  <a:pt x="2851" y="1661"/>
                </a:lnTo>
                <a:lnTo>
                  <a:pt x="2852" y="1661"/>
                </a:lnTo>
                <a:lnTo>
                  <a:pt x="2853" y="1661"/>
                </a:lnTo>
                <a:close/>
                <a:moveTo>
                  <a:pt x="2867" y="1664"/>
                </a:moveTo>
                <a:lnTo>
                  <a:pt x="2868" y="1664"/>
                </a:lnTo>
                <a:lnTo>
                  <a:pt x="2868" y="1665"/>
                </a:lnTo>
                <a:lnTo>
                  <a:pt x="2867" y="1665"/>
                </a:lnTo>
                <a:lnTo>
                  <a:pt x="2866" y="1665"/>
                </a:lnTo>
                <a:lnTo>
                  <a:pt x="2865" y="1665"/>
                </a:lnTo>
                <a:lnTo>
                  <a:pt x="2865" y="1666"/>
                </a:lnTo>
                <a:lnTo>
                  <a:pt x="2864" y="1665"/>
                </a:lnTo>
                <a:lnTo>
                  <a:pt x="2864" y="1664"/>
                </a:lnTo>
                <a:lnTo>
                  <a:pt x="2865" y="1664"/>
                </a:lnTo>
                <a:lnTo>
                  <a:pt x="2865" y="1663"/>
                </a:lnTo>
                <a:lnTo>
                  <a:pt x="2866" y="1662"/>
                </a:lnTo>
                <a:lnTo>
                  <a:pt x="2866" y="1663"/>
                </a:lnTo>
                <a:lnTo>
                  <a:pt x="2867" y="1663"/>
                </a:lnTo>
                <a:lnTo>
                  <a:pt x="2867" y="1664"/>
                </a:lnTo>
                <a:close/>
                <a:moveTo>
                  <a:pt x="2869" y="1663"/>
                </a:moveTo>
                <a:lnTo>
                  <a:pt x="2870" y="1663"/>
                </a:lnTo>
                <a:lnTo>
                  <a:pt x="2870" y="1664"/>
                </a:lnTo>
                <a:lnTo>
                  <a:pt x="2871" y="1664"/>
                </a:lnTo>
                <a:lnTo>
                  <a:pt x="2871" y="1665"/>
                </a:lnTo>
                <a:lnTo>
                  <a:pt x="2870" y="1665"/>
                </a:lnTo>
                <a:lnTo>
                  <a:pt x="2870" y="1666"/>
                </a:lnTo>
                <a:lnTo>
                  <a:pt x="2871" y="1666"/>
                </a:lnTo>
                <a:lnTo>
                  <a:pt x="2872" y="1666"/>
                </a:lnTo>
                <a:lnTo>
                  <a:pt x="2871" y="1666"/>
                </a:lnTo>
                <a:lnTo>
                  <a:pt x="2871" y="1665"/>
                </a:lnTo>
                <a:lnTo>
                  <a:pt x="2872" y="1666"/>
                </a:lnTo>
                <a:lnTo>
                  <a:pt x="2872" y="1666"/>
                </a:lnTo>
                <a:lnTo>
                  <a:pt x="2872" y="1665"/>
                </a:lnTo>
                <a:lnTo>
                  <a:pt x="2873" y="1665"/>
                </a:lnTo>
                <a:lnTo>
                  <a:pt x="2873" y="1666"/>
                </a:lnTo>
                <a:lnTo>
                  <a:pt x="2874" y="1666"/>
                </a:lnTo>
                <a:lnTo>
                  <a:pt x="2874" y="1667"/>
                </a:lnTo>
                <a:lnTo>
                  <a:pt x="2873" y="1667"/>
                </a:lnTo>
                <a:lnTo>
                  <a:pt x="2873" y="1668"/>
                </a:lnTo>
                <a:lnTo>
                  <a:pt x="2873" y="1669"/>
                </a:lnTo>
                <a:lnTo>
                  <a:pt x="2873" y="1670"/>
                </a:lnTo>
                <a:lnTo>
                  <a:pt x="2872" y="1670"/>
                </a:lnTo>
                <a:lnTo>
                  <a:pt x="2872" y="1670"/>
                </a:lnTo>
                <a:lnTo>
                  <a:pt x="2871" y="1669"/>
                </a:lnTo>
                <a:lnTo>
                  <a:pt x="2870" y="1669"/>
                </a:lnTo>
                <a:lnTo>
                  <a:pt x="2869" y="1669"/>
                </a:lnTo>
                <a:lnTo>
                  <a:pt x="2869" y="1668"/>
                </a:lnTo>
                <a:lnTo>
                  <a:pt x="2870" y="1668"/>
                </a:lnTo>
                <a:lnTo>
                  <a:pt x="2870" y="1667"/>
                </a:lnTo>
                <a:lnTo>
                  <a:pt x="2869" y="1667"/>
                </a:lnTo>
                <a:lnTo>
                  <a:pt x="2869" y="1666"/>
                </a:lnTo>
                <a:lnTo>
                  <a:pt x="2869" y="1665"/>
                </a:lnTo>
                <a:lnTo>
                  <a:pt x="2868" y="1665"/>
                </a:lnTo>
                <a:lnTo>
                  <a:pt x="2868" y="1664"/>
                </a:lnTo>
                <a:lnTo>
                  <a:pt x="2868" y="1663"/>
                </a:lnTo>
                <a:lnTo>
                  <a:pt x="2869" y="1663"/>
                </a:lnTo>
                <a:close/>
                <a:moveTo>
                  <a:pt x="2852" y="1661"/>
                </a:moveTo>
                <a:lnTo>
                  <a:pt x="2851" y="1661"/>
                </a:lnTo>
                <a:lnTo>
                  <a:pt x="2852" y="1661"/>
                </a:lnTo>
                <a:lnTo>
                  <a:pt x="2852" y="1660"/>
                </a:lnTo>
                <a:lnTo>
                  <a:pt x="2852" y="1659"/>
                </a:lnTo>
                <a:lnTo>
                  <a:pt x="2853" y="1659"/>
                </a:lnTo>
                <a:lnTo>
                  <a:pt x="2853" y="1660"/>
                </a:lnTo>
                <a:lnTo>
                  <a:pt x="2853" y="1661"/>
                </a:lnTo>
                <a:lnTo>
                  <a:pt x="2852" y="1661"/>
                </a:lnTo>
                <a:close/>
                <a:moveTo>
                  <a:pt x="2831" y="1649"/>
                </a:moveTo>
                <a:lnTo>
                  <a:pt x="2832" y="1649"/>
                </a:lnTo>
                <a:lnTo>
                  <a:pt x="2832" y="1650"/>
                </a:lnTo>
                <a:lnTo>
                  <a:pt x="2832" y="1650"/>
                </a:lnTo>
                <a:lnTo>
                  <a:pt x="2832" y="1651"/>
                </a:lnTo>
                <a:lnTo>
                  <a:pt x="2832" y="1652"/>
                </a:lnTo>
                <a:lnTo>
                  <a:pt x="2833" y="1652"/>
                </a:lnTo>
                <a:lnTo>
                  <a:pt x="2833" y="1653"/>
                </a:lnTo>
                <a:lnTo>
                  <a:pt x="2833" y="1653"/>
                </a:lnTo>
                <a:lnTo>
                  <a:pt x="2833" y="1654"/>
                </a:lnTo>
                <a:lnTo>
                  <a:pt x="2834" y="1654"/>
                </a:lnTo>
                <a:lnTo>
                  <a:pt x="2834" y="1655"/>
                </a:lnTo>
                <a:lnTo>
                  <a:pt x="2833" y="1655"/>
                </a:lnTo>
                <a:lnTo>
                  <a:pt x="2834" y="1655"/>
                </a:lnTo>
                <a:lnTo>
                  <a:pt x="2834" y="1656"/>
                </a:lnTo>
                <a:lnTo>
                  <a:pt x="2835" y="1656"/>
                </a:lnTo>
                <a:lnTo>
                  <a:pt x="2835" y="1657"/>
                </a:lnTo>
                <a:lnTo>
                  <a:pt x="2835" y="1656"/>
                </a:lnTo>
                <a:lnTo>
                  <a:pt x="2835" y="1657"/>
                </a:lnTo>
                <a:lnTo>
                  <a:pt x="2836" y="1657"/>
                </a:lnTo>
                <a:lnTo>
                  <a:pt x="2836" y="1658"/>
                </a:lnTo>
                <a:lnTo>
                  <a:pt x="2836" y="1659"/>
                </a:lnTo>
                <a:lnTo>
                  <a:pt x="2836" y="1660"/>
                </a:lnTo>
                <a:lnTo>
                  <a:pt x="2837" y="1660"/>
                </a:lnTo>
                <a:lnTo>
                  <a:pt x="2837" y="1661"/>
                </a:lnTo>
                <a:lnTo>
                  <a:pt x="2836" y="1661"/>
                </a:lnTo>
                <a:lnTo>
                  <a:pt x="2835" y="1661"/>
                </a:lnTo>
                <a:lnTo>
                  <a:pt x="2835" y="1660"/>
                </a:lnTo>
                <a:lnTo>
                  <a:pt x="2836" y="1660"/>
                </a:lnTo>
                <a:lnTo>
                  <a:pt x="2835" y="1660"/>
                </a:lnTo>
                <a:lnTo>
                  <a:pt x="2835" y="1661"/>
                </a:lnTo>
                <a:lnTo>
                  <a:pt x="2836" y="1661"/>
                </a:lnTo>
                <a:lnTo>
                  <a:pt x="2836" y="1661"/>
                </a:lnTo>
                <a:lnTo>
                  <a:pt x="2835" y="1662"/>
                </a:lnTo>
                <a:lnTo>
                  <a:pt x="2835" y="1663"/>
                </a:lnTo>
                <a:lnTo>
                  <a:pt x="2834" y="1663"/>
                </a:lnTo>
                <a:lnTo>
                  <a:pt x="2835" y="1663"/>
                </a:lnTo>
                <a:lnTo>
                  <a:pt x="2834" y="1662"/>
                </a:lnTo>
                <a:lnTo>
                  <a:pt x="2833" y="1662"/>
                </a:lnTo>
                <a:lnTo>
                  <a:pt x="2833" y="1661"/>
                </a:lnTo>
                <a:lnTo>
                  <a:pt x="2832" y="1661"/>
                </a:lnTo>
                <a:lnTo>
                  <a:pt x="2832" y="1661"/>
                </a:lnTo>
                <a:lnTo>
                  <a:pt x="2831" y="1661"/>
                </a:lnTo>
                <a:lnTo>
                  <a:pt x="2831" y="1662"/>
                </a:lnTo>
                <a:lnTo>
                  <a:pt x="2830" y="1662"/>
                </a:lnTo>
                <a:lnTo>
                  <a:pt x="2829" y="1663"/>
                </a:lnTo>
                <a:lnTo>
                  <a:pt x="2828" y="1663"/>
                </a:lnTo>
                <a:lnTo>
                  <a:pt x="2827" y="1663"/>
                </a:lnTo>
                <a:lnTo>
                  <a:pt x="2827" y="1664"/>
                </a:lnTo>
                <a:lnTo>
                  <a:pt x="2828" y="1664"/>
                </a:lnTo>
                <a:lnTo>
                  <a:pt x="2827" y="1664"/>
                </a:lnTo>
                <a:lnTo>
                  <a:pt x="2827" y="1665"/>
                </a:lnTo>
                <a:lnTo>
                  <a:pt x="2826" y="1665"/>
                </a:lnTo>
                <a:lnTo>
                  <a:pt x="2827" y="1665"/>
                </a:lnTo>
                <a:lnTo>
                  <a:pt x="2827" y="1666"/>
                </a:lnTo>
                <a:lnTo>
                  <a:pt x="2826" y="1666"/>
                </a:lnTo>
                <a:lnTo>
                  <a:pt x="2825" y="1666"/>
                </a:lnTo>
                <a:lnTo>
                  <a:pt x="2825" y="1667"/>
                </a:lnTo>
                <a:lnTo>
                  <a:pt x="2826" y="1667"/>
                </a:lnTo>
                <a:lnTo>
                  <a:pt x="2827" y="1667"/>
                </a:lnTo>
                <a:lnTo>
                  <a:pt x="2827" y="1668"/>
                </a:lnTo>
                <a:lnTo>
                  <a:pt x="2827" y="1669"/>
                </a:lnTo>
                <a:lnTo>
                  <a:pt x="2826" y="1669"/>
                </a:lnTo>
                <a:lnTo>
                  <a:pt x="2825" y="1668"/>
                </a:lnTo>
                <a:lnTo>
                  <a:pt x="2825" y="1669"/>
                </a:lnTo>
                <a:lnTo>
                  <a:pt x="2826" y="1669"/>
                </a:lnTo>
                <a:lnTo>
                  <a:pt x="2827" y="1669"/>
                </a:lnTo>
                <a:lnTo>
                  <a:pt x="2827" y="1670"/>
                </a:lnTo>
                <a:lnTo>
                  <a:pt x="2828" y="1670"/>
                </a:lnTo>
                <a:lnTo>
                  <a:pt x="2827" y="1670"/>
                </a:lnTo>
                <a:lnTo>
                  <a:pt x="2828" y="1670"/>
                </a:lnTo>
                <a:lnTo>
                  <a:pt x="2827" y="1670"/>
                </a:lnTo>
                <a:lnTo>
                  <a:pt x="2827" y="1671"/>
                </a:lnTo>
                <a:lnTo>
                  <a:pt x="2826" y="1671"/>
                </a:lnTo>
                <a:lnTo>
                  <a:pt x="2825" y="1671"/>
                </a:lnTo>
                <a:lnTo>
                  <a:pt x="2825" y="1670"/>
                </a:lnTo>
                <a:lnTo>
                  <a:pt x="2825" y="1670"/>
                </a:lnTo>
                <a:lnTo>
                  <a:pt x="2825" y="1669"/>
                </a:lnTo>
                <a:lnTo>
                  <a:pt x="2825" y="1668"/>
                </a:lnTo>
                <a:lnTo>
                  <a:pt x="2824" y="1668"/>
                </a:lnTo>
                <a:lnTo>
                  <a:pt x="2824" y="1668"/>
                </a:lnTo>
                <a:lnTo>
                  <a:pt x="2823" y="1667"/>
                </a:lnTo>
                <a:lnTo>
                  <a:pt x="2823" y="1666"/>
                </a:lnTo>
                <a:lnTo>
                  <a:pt x="2822" y="1667"/>
                </a:lnTo>
                <a:lnTo>
                  <a:pt x="2821" y="1667"/>
                </a:lnTo>
                <a:lnTo>
                  <a:pt x="2821" y="1668"/>
                </a:lnTo>
                <a:lnTo>
                  <a:pt x="2820" y="1668"/>
                </a:lnTo>
                <a:lnTo>
                  <a:pt x="2821" y="1668"/>
                </a:lnTo>
                <a:lnTo>
                  <a:pt x="2821" y="1669"/>
                </a:lnTo>
                <a:lnTo>
                  <a:pt x="2821" y="1670"/>
                </a:lnTo>
                <a:lnTo>
                  <a:pt x="2821" y="1670"/>
                </a:lnTo>
                <a:lnTo>
                  <a:pt x="2822" y="1670"/>
                </a:lnTo>
                <a:lnTo>
                  <a:pt x="2822" y="1671"/>
                </a:lnTo>
                <a:lnTo>
                  <a:pt x="2822" y="1670"/>
                </a:lnTo>
                <a:lnTo>
                  <a:pt x="2823" y="1670"/>
                </a:lnTo>
                <a:lnTo>
                  <a:pt x="2823" y="1670"/>
                </a:lnTo>
                <a:lnTo>
                  <a:pt x="2824" y="1670"/>
                </a:lnTo>
                <a:lnTo>
                  <a:pt x="2823" y="1670"/>
                </a:lnTo>
                <a:lnTo>
                  <a:pt x="2823" y="1670"/>
                </a:lnTo>
                <a:lnTo>
                  <a:pt x="2823" y="1670"/>
                </a:lnTo>
                <a:lnTo>
                  <a:pt x="2823" y="1670"/>
                </a:lnTo>
                <a:lnTo>
                  <a:pt x="2823" y="1671"/>
                </a:lnTo>
                <a:lnTo>
                  <a:pt x="2822" y="1672"/>
                </a:lnTo>
                <a:lnTo>
                  <a:pt x="2821" y="1672"/>
                </a:lnTo>
                <a:lnTo>
                  <a:pt x="2820" y="1672"/>
                </a:lnTo>
                <a:lnTo>
                  <a:pt x="2819" y="1672"/>
                </a:lnTo>
                <a:lnTo>
                  <a:pt x="2819" y="1671"/>
                </a:lnTo>
                <a:lnTo>
                  <a:pt x="2818" y="1672"/>
                </a:lnTo>
                <a:lnTo>
                  <a:pt x="2818" y="1671"/>
                </a:lnTo>
                <a:lnTo>
                  <a:pt x="2817" y="1671"/>
                </a:lnTo>
                <a:lnTo>
                  <a:pt x="2817" y="1670"/>
                </a:lnTo>
                <a:lnTo>
                  <a:pt x="2816" y="1670"/>
                </a:lnTo>
                <a:lnTo>
                  <a:pt x="2816" y="1670"/>
                </a:lnTo>
                <a:lnTo>
                  <a:pt x="2816" y="1669"/>
                </a:lnTo>
                <a:lnTo>
                  <a:pt x="2816" y="1668"/>
                </a:lnTo>
                <a:lnTo>
                  <a:pt x="2816" y="1667"/>
                </a:lnTo>
                <a:lnTo>
                  <a:pt x="2817" y="1666"/>
                </a:lnTo>
                <a:lnTo>
                  <a:pt x="2816" y="1665"/>
                </a:lnTo>
                <a:lnTo>
                  <a:pt x="2817" y="1665"/>
                </a:lnTo>
                <a:lnTo>
                  <a:pt x="2817" y="1664"/>
                </a:lnTo>
                <a:lnTo>
                  <a:pt x="2817" y="1665"/>
                </a:lnTo>
                <a:lnTo>
                  <a:pt x="2818" y="1665"/>
                </a:lnTo>
                <a:lnTo>
                  <a:pt x="2818" y="1664"/>
                </a:lnTo>
                <a:lnTo>
                  <a:pt x="2818" y="1665"/>
                </a:lnTo>
                <a:lnTo>
                  <a:pt x="2819" y="1665"/>
                </a:lnTo>
                <a:lnTo>
                  <a:pt x="2819" y="1666"/>
                </a:lnTo>
                <a:lnTo>
                  <a:pt x="2818" y="1666"/>
                </a:lnTo>
                <a:lnTo>
                  <a:pt x="2818" y="1667"/>
                </a:lnTo>
                <a:lnTo>
                  <a:pt x="2818" y="1668"/>
                </a:lnTo>
                <a:lnTo>
                  <a:pt x="2817" y="1668"/>
                </a:lnTo>
                <a:lnTo>
                  <a:pt x="2817" y="1669"/>
                </a:lnTo>
                <a:lnTo>
                  <a:pt x="2816" y="1669"/>
                </a:lnTo>
                <a:lnTo>
                  <a:pt x="2816" y="1670"/>
                </a:lnTo>
                <a:lnTo>
                  <a:pt x="2816" y="1669"/>
                </a:lnTo>
                <a:lnTo>
                  <a:pt x="2816" y="1670"/>
                </a:lnTo>
                <a:lnTo>
                  <a:pt x="2816" y="1669"/>
                </a:lnTo>
                <a:lnTo>
                  <a:pt x="2817" y="1669"/>
                </a:lnTo>
                <a:lnTo>
                  <a:pt x="2817" y="1670"/>
                </a:lnTo>
                <a:lnTo>
                  <a:pt x="2818" y="1670"/>
                </a:lnTo>
                <a:lnTo>
                  <a:pt x="2818" y="1669"/>
                </a:lnTo>
                <a:lnTo>
                  <a:pt x="2817" y="1669"/>
                </a:lnTo>
                <a:lnTo>
                  <a:pt x="2818" y="1669"/>
                </a:lnTo>
                <a:lnTo>
                  <a:pt x="2819" y="1669"/>
                </a:lnTo>
                <a:lnTo>
                  <a:pt x="2818" y="1669"/>
                </a:lnTo>
                <a:lnTo>
                  <a:pt x="2819" y="1669"/>
                </a:lnTo>
                <a:lnTo>
                  <a:pt x="2819" y="1670"/>
                </a:lnTo>
                <a:lnTo>
                  <a:pt x="2819" y="1669"/>
                </a:lnTo>
                <a:lnTo>
                  <a:pt x="2818" y="1669"/>
                </a:lnTo>
                <a:lnTo>
                  <a:pt x="2819" y="1669"/>
                </a:lnTo>
                <a:lnTo>
                  <a:pt x="2819" y="1668"/>
                </a:lnTo>
                <a:lnTo>
                  <a:pt x="2819" y="1669"/>
                </a:lnTo>
                <a:lnTo>
                  <a:pt x="2819" y="1670"/>
                </a:lnTo>
                <a:lnTo>
                  <a:pt x="2820" y="1670"/>
                </a:lnTo>
                <a:lnTo>
                  <a:pt x="2820" y="1670"/>
                </a:lnTo>
                <a:lnTo>
                  <a:pt x="2821" y="1670"/>
                </a:lnTo>
                <a:lnTo>
                  <a:pt x="2821" y="1670"/>
                </a:lnTo>
                <a:lnTo>
                  <a:pt x="2820" y="1670"/>
                </a:lnTo>
                <a:lnTo>
                  <a:pt x="2820" y="1669"/>
                </a:lnTo>
                <a:lnTo>
                  <a:pt x="2820" y="1668"/>
                </a:lnTo>
                <a:lnTo>
                  <a:pt x="2820" y="1667"/>
                </a:lnTo>
                <a:lnTo>
                  <a:pt x="2820" y="1666"/>
                </a:lnTo>
                <a:lnTo>
                  <a:pt x="2821" y="1666"/>
                </a:lnTo>
                <a:lnTo>
                  <a:pt x="2822" y="1666"/>
                </a:lnTo>
                <a:lnTo>
                  <a:pt x="2821" y="1666"/>
                </a:lnTo>
                <a:lnTo>
                  <a:pt x="2821" y="1665"/>
                </a:lnTo>
                <a:lnTo>
                  <a:pt x="2820" y="1665"/>
                </a:lnTo>
                <a:lnTo>
                  <a:pt x="2820" y="1664"/>
                </a:lnTo>
                <a:lnTo>
                  <a:pt x="2820" y="1663"/>
                </a:lnTo>
                <a:lnTo>
                  <a:pt x="2819" y="1663"/>
                </a:lnTo>
                <a:lnTo>
                  <a:pt x="2819" y="1662"/>
                </a:lnTo>
                <a:lnTo>
                  <a:pt x="2818" y="1662"/>
                </a:lnTo>
                <a:lnTo>
                  <a:pt x="2818" y="1663"/>
                </a:lnTo>
                <a:lnTo>
                  <a:pt x="2817" y="1663"/>
                </a:lnTo>
                <a:lnTo>
                  <a:pt x="2817" y="1662"/>
                </a:lnTo>
                <a:lnTo>
                  <a:pt x="2818" y="1662"/>
                </a:lnTo>
                <a:lnTo>
                  <a:pt x="2818" y="1661"/>
                </a:lnTo>
                <a:lnTo>
                  <a:pt x="2819" y="1661"/>
                </a:lnTo>
                <a:lnTo>
                  <a:pt x="2819" y="1661"/>
                </a:lnTo>
                <a:lnTo>
                  <a:pt x="2819" y="1660"/>
                </a:lnTo>
                <a:lnTo>
                  <a:pt x="2818" y="1660"/>
                </a:lnTo>
                <a:lnTo>
                  <a:pt x="2818" y="1659"/>
                </a:lnTo>
                <a:lnTo>
                  <a:pt x="2819" y="1659"/>
                </a:lnTo>
                <a:lnTo>
                  <a:pt x="2818" y="1659"/>
                </a:lnTo>
                <a:lnTo>
                  <a:pt x="2818" y="1658"/>
                </a:lnTo>
                <a:lnTo>
                  <a:pt x="2818" y="1657"/>
                </a:lnTo>
                <a:lnTo>
                  <a:pt x="2818" y="1656"/>
                </a:lnTo>
                <a:lnTo>
                  <a:pt x="2818" y="1657"/>
                </a:lnTo>
                <a:lnTo>
                  <a:pt x="2819" y="1657"/>
                </a:lnTo>
                <a:lnTo>
                  <a:pt x="2819" y="1656"/>
                </a:lnTo>
                <a:lnTo>
                  <a:pt x="2819" y="1655"/>
                </a:lnTo>
                <a:lnTo>
                  <a:pt x="2818" y="1655"/>
                </a:lnTo>
                <a:lnTo>
                  <a:pt x="2818" y="1656"/>
                </a:lnTo>
                <a:lnTo>
                  <a:pt x="2817" y="1656"/>
                </a:lnTo>
                <a:lnTo>
                  <a:pt x="2817" y="1655"/>
                </a:lnTo>
                <a:lnTo>
                  <a:pt x="2816" y="1655"/>
                </a:lnTo>
                <a:lnTo>
                  <a:pt x="2816" y="1656"/>
                </a:lnTo>
                <a:lnTo>
                  <a:pt x="2817" y="1656"/>
                </a:lnTo>
                <a:lnTo>
                  <a:pt x="2816" y="1656"/>
                </a:lnTo>
                <a:lnTo>
                  <a:pt x="2817" y="1656"/>
                </a:lnTo>
                <a:lnTo>
                  <a:pt x="2817" y="1657"/>
                </a:lnTo>
                <a:lnTo>
                  <a:pt x="2817" y="1658"/>
                </a:lnTo>
                <a:lnTo>
                  <a:pt x="2816" y="1658"/>
                </a:lnTo>
                <a:lnTo>
                  <a:pt x="2816" y="1657"/>
                </a:lnTo>
                <a:lnTo>
                  <a:pt x="2816" y="1657"/>
                </a:lnTo>
                <a:lnTo>
                  <a:pt x="2816" y="1656"/>
                </a:lnTo>
                <a:lnTo>
                  <a:pt x="2816" y="1655"/>
                </a:lnTo>
                <a:lnTo>
                  <a:pt x="2816" y="1654"/>
                </a:lnTo>
                <a:lnTo>
                  <a:pt x="2815" y="1654"/>
                </a:lnTo>
                <a:lnTo>
                  <a:pt x="2815" y="1655"/>
                </a:lnTo>
                <a:lnTo>
                  <a:pt x="2815" y="1654"/>
                </a:lnTo>
                <a:lnTo>
                  <a:pt x="2814" y="1654"/>
                </a:lnTo>
                <a:lnTo>
                  <a:pt x="2814" y="1653"/>
                </a:lnTo>
                <a:lnTo>
                  <a:pt x="2814" y="1654"/>
                </a:lnTo>
                <a:lnTo>
                  <a:pt x="2813" y="1654"/>
                </a:lnTo>
                <a:lnTo>
                  <a:pt x="2813" y="1655"/>
                </a:lnTo>
                <a:lnTo>
                  <a:pt x="2812" y="1655"/>
                </a:lnTo>
                <a:lnTo>
                  <a:pt x="2812" y="1654"/>
                </a:lnTo>
                <a:lnTo>
                  <a:pt x="2813" y="1654"/>
                </a:lnTo>
                <a:lnTo>
                  <a:pt x="2813" y="1653"/>
                </a:lnTo>
                <a:lnTo>
                  <a:pt x="2814" y="1652"/>
                </a:lnTo>
                <a:lnTo>
                  <a:pt x="2815" y="1652"/>
                </a:lnTo>
                <a:lnTo>
                  <a:pt x="2815" y="1651"/>
                </a:lnTo>
                <a:lnTo>
                  <a:pt x="2816" y="1651"/>
                </a:lnTo>
                <a:lnTo>
                  <a:pt x="2816" y="1652"/>
                </a:lnTo>
                <a:lnTo>
                  <a:pt x="2816" y="1652"/>
                </a:lnTo>
                <a:lnTo>
                  <a:pt x="2816" y="1651"/>
                </a:lnTo>
                <a:lnTo>
                  <a:pt x="2817" y="1651"/>
                </a:lnTo>
                <a:lnTo>
                  <a:pt x="2817" y="1650"/>
                </a:lnTo>
                <a:lnTo>
                  <a:pt x="2818" y="1650"/>
                </a:lnTo>
                <a:lnTo>
                  <a:pt x="2818" y="1651"/>
                </a:lnTo>
                <a:lnTo>
                  <a:pt x="2819" y="1651"/>
                </a:lnTo>
                <a:lnTo>
                  <a:pt x="2820" y="1651"/>
                </a:lnTo>
                <a:lnTo>
                  <a:pt x="2820" y="1652"/>
                </a:lnTo>
                <a:lnTo>
                  <a:pt x="2821" y="1652"/>
                </a:lnTo>
                <a:lnTo>
                  <a:pt x="2821" y="1653"/>
                </a:lnTo>
                <a:lnTo>
                  <a:pt x="2821" y="1653"/>
                </a:lnTo>
                <a:lnTo>
                  <a:pt x="2820" y="1653"/>
                </a:lnTo>
                <a:lnTo>
                  <a:pt x="2820" y="1654"/>
                </a:lnTo>
                <a:lnTo>
                  <a:pt x="2820" y="1655"/>
                </a:lnTo>
                <a:lnTo>
                  <a:pt x="2820" y="1656"/>
                </a:lnTo>
                <a:lnTo>
                  <a:pt x="2821" y="1656"/>
                </a:lnTo>
                <a:lnTo>
                  <a:pt x="2821" y="1655"/>
                </a:lnTo>
                <a:lnTo>
                  <a:pt x="2822" y="1655"/>
                </a:lnTo>
                <a:lnTo>
                  <a:pt x="2822" y="1656"/>
                </a:lnTo>
                <a:lnTo>
                  <a:pt x="2822" y="1655"/>
                </a:lnTo>
                <a:lnTo>
                  <a:pt x="2822" y="1654"/>
                </a:lnTo>
                <a:lnTo>
                  <a:pt x="2823" y="1654"/>
                </a:lnTo>
                <a:lnTo>
                  <a:pt x="2823" y="1655"/>
                </a:lnTo>
                <a:lnTo>
                  <a:pt x="2822" y="1656"/>
                </a:lnTo>
                <a:lnTo>
                  <a:pt x="2823" y="1656"/>
                </a:lnTo>
                <a:lnTo>
                  <a:pt x="2823" y="1657"/>
                </a:lnTo>
                <a:lnTo>
                  <a:pt x="2824" y="1657"/>
                </a:lnTo>
                <a:lnTo>
                  <a:pt x="2824" y="1656"/>
                </a:lnTo>
                <a:lnTo>
                  <a:pt x="2824" y="1657"/>
                </a:lnTo>
                <a:lnTo>
                  <a:pt x="2824" y="1658"/>
                </a:lnTo>
                <a:lnTo>
                  <a:pt x="2824" y="1658"/>
                </a:lnTo>
                <a:lnTo>
                  <a:pt x="2824" y="1657"/>
                </a:lnTo>
                <a:lnTo>
                  <a:pt x="2824" y="1657"/>
                </a:lnTo>
                <a:lnTo>
                  <a:pt x="2824" y="1657"/>
                </a:lnTo>
                <a:lnTo>
                  <a:pt x="2824" y="1658"/>
                </a:lnTo>
                <a:lnTo>
                  <a:pt x="2825" y="1658"/>
                </a:lnTo>
                <a:lnTo>
                  <a:pt x="2826" y="1658"/>
                </a:lnTo>
                <a:lnTo>
                  <a:pt x="2826" y="1659"/>
                </a:lnTo>
                <a:lnTo>
                  <a:pt x="2826" y="1660"/>
                </a:lnTo>
                <a:lnTo>
                  <a:pt x="2826" y="1661"/>
                </a:lnTo>
                <a:lnTo>
                  <a:pt x="2825" y="1661"/>
                </a:lnTo>
                <a:lnTo>
                  <a:pt x="2825" y="1661"/>
                </a:lnTo>
                <a:lnTo>
                  <a:pt x="2826" y="1661"/>
                </a:lnTo>
                <a:lnTo>
                  <a:pt x="2825" y="1661"/>
                </a:lnTo>
                <a:lnTo>
                  <a:pt x="2826" y="1661"/>
                </a:lnTo>
                <a:lnTo>
                  <a:pt x="2826" y="1661"/>
                </a:lnTo>
                <a:lnTo>
                  <a:pt x="2827" y="1661"/>
                </a:lnTo>
                <a:lnTo>
                  <a:pt x="2828" y="1661"/>
                </a:lnTo>
                <a:lnTo>
                  <a:pt x="2828" y="1661"/>
                </a:lnTo>
                <a:lnTo>
                  <a:pt x="2828" y="1662"/>
                </a:lnTo>
                <a:lnTo>
                  <a:pt x="2829" y="1662"/>
                </a:lnTo>
                <a:lnTo>
                  <a:pt x="2829" y="1661"/>
                </a:lnTo>
                <a:lnTo>
                  <a:pt x="2830" y="1661"/>
                </a:lnTo>
                <a:lnTo>
                  <a:pt x="2829" y="1661"/>
                </a:lnTo>
                <a:lnTo>
                  <a:pt x="2829" y="1661"/>
                </a:lnTo>
                <a:lnTo>
                  <a:pt x="2829" y="1661"/>
                </a:lnTo>
                <a:lnTo>
                  <a:pt x="2830" y="1661"/>
                </a:lnTo>
                <a:lnTo>
                  <a:pt x="2831" y="1661"/>
                </a:lnTo>
                <a:lnTo>
                  <a:pt x="2831" y="1661"/>
                </a:lnTo>
                <a:lnTo>
                  <a:pt x="2832" y="1661"/>
                </a:lnTo>
                <a:lnTo>
                  <a:pt x="2832" y="1660"/>
                </a:lnTo>
                <a:lnTo>
                  <a:pt x="2832" y="1659"/>
                </a:lnTo>
                <a:lnTo>
                  <a:pt x="2831" y="1659"/>
                </a:lnTo>
                <a:lnTo>
                  <a:pt x="2831" y="1658"/>
                </a:lnTo>
                <a:lnTo>
                  <a:pt x="2830" y="1658"/>
                </a:lnTo>
                <a:lnTo>
                  <a:pt x="2829" y="1658"/>
                </a:lnTo>
                <a:lnTo>
                  <a:pt x="2830" y="1658"/>
                </a:lnTo>
                <a:lnTo>
                  <a:pt x="2830" y="1657"/>
                </a:lnTo>
                <a:lnTo>
                  <a:pt x="2829" y="1657"/>
                </a:lnTo>
                <a:lnTo>
                  <a:pt x="2829" y="1658"/>
                </a:lnTo>
                <a:lnTo>
                  <a:pt x="2828" y="1658"/>
                </a:lnTo>
                <a:lnTo>
                  <a:pt x="2828" y="1659"/>
                </a:lnTo>
                <a:lnTo>
                  <a:pt x="2827" y="1659"/>
                </a:lnTo>
                <a:lnTo>
                  <a:pt x="2827" y="1658"/>
                </a:lnTo>
                <a:lnTo>
                  <a:pt x="2828" y="1658"/>
                </a:lnTo>
                <a:lnTo>
                  <a:pt x="2828" y="1657"/>
                </a:lnTo>
                <a:lnTo>
                  <a:pt x="2828" y="1656"/>
                </a:lnTo>
                <a:lnTo>
                  <a:pt x="2828" y="1655"/>
                </a:lnTo>
                <a:lnTo>
                  <a:pt x="2827" y="1655"/>
                </a:lnTo>
                <a:lnTo>
                  <a:pt x="2826" y="1655"/>
                </a:lnTo>
                <a:lnTo>
                  <a:pt x="2826" y="1654"/>
                </a:lnTo>
                <a:lnTo>
                  <a:pt x="2827" y="1654"/>
                </a:lnTo>
                <a:lnTo>
                  <a:pt x="2828" y="1654"/>
                </a:lnTo>
                <a:lnTo>
                  <a:pt x="2828" y="1653"/>
                </a:lnTo>
                <a:lnTo>
                  <a:pt x="2828" y="1654"/>
                </a:lnTo>
                <a:lnTo>
                  <a:pt x="2829" y="1654"/>
                </a:lnTo>
                <a:lnTo>
                  <a:pt x="2829" y="1653"/>
                </a:lnTo>
                <a:lnTo>
                  <a:pt x="2829" y="1653"/>
                </a:lnTo>
                <a:lnTo>
                  <a:pt x="2830" y="1653"/>
                </a:lnTo>
                <a:lnTo>
                  <a:pt x="2829" y="1653"/>
                </a:lnTo>
                <a:lnTo>
                  <a:pt x="2829" y="1652"/>
                </a:lnTo>
                <a:lnTo>
                  <a:pt x="2830" y="1652"/>
                </a:lnTo>
                <a:lnTo>
                  <a:pt x="2831" y="1652"/>
                </a:lnTo>
                <a:lnTo>
                  <a:pt x="2831" y="1653"/>
                </a:lnTo>
                <a:lnTo>
                  <a:pt x="2832" y="1653"/>
                </a:lnTo>
                <a:lnTo>
                  <a:pt x="2832" y="1653"/>
                </a:lnTo>
                <a:lnTo>
                  <a:pt x="2831" y="1653"/>
                </a:lnTo>
                <a:lnTo>
                  <a:pt x="2831" y="1654"/>
                </a:lnTo>
                <a:lnTo>
                  <a:pt x="2832" y="1654"/>
                </a:lnTo>
                <a:lnTo>
                  <a:pt x="2832" y="1655"/>
                </a:lnTo>
                <a:lnTo>
                  <a:pt x="2832" y="1656"/>
                </a:lnTo>
                <a:lnTo>
                  <a:pt x="2832" y="1656"/>
                </a:lnTo>
                <a:lnTo>
                  <a:pt x="2832" y="1657"/>
                </a:lnTo>
                <a:lnTo>
                  <a:pt x="2832" y="1657"/>
                </a:lnTo>
                <a:lnTo>
                  <a:pt x="2832" y="1657"/>
                </a:lnTo>
                <a:lnTo>
                  <a:pt x="2832" y="1658"/>
                </a:lnTo>
                <a:lnTo>
                  <a:pt x="2832" y="1658"/>
                </a:lnTo>
                <a:lnTo>
                  <a:pt x="2832" y="1658"/>
                </a:lnTo>
                <a:lnTo>
                  <a:pt x="2832" y="1657"/>
                </a:lnTo>
                <a:lnTo>
                  <a:pt x="2832" y="1656"/>
                </a:lnTo>
                <a:lnTo>
                  <a:pt x="2832" y="1656"/>
                </a:lnTo>
                <a:lnTo>
                  <a:pt x="2832" y="1655"/>
                </a:lnTo>
                <a:lnTo>
                  <a:pt x="2832" y="1654"/>
                </a:lnTo>
                <a:lnTo>
                  <a:pt x="2832" y="1653"/>
                </a:lnTo>
                <a:lnTo>
                  <a:pt x="2832" y="1653"/>
                </a:lnTo>
                <a:lnTo>
                  <a:pt x="2832" y="1652"/>
                </a:lnTo>
                <a:lnTo>
                  <a:pt x="2831" y="1652"/>
                </a:lnTo>
                <a:lnTo>
                  <a:pt x="2830" y="1652"/>
                </a:lnTo>
                <a:lnTo>
                  <a:pt x="2830" y="1651"/>
                </a:lnTo>
                <a:lnTo>
                  <a:pt x="2829" y="1651"/>
                </a:lnTo>
                <a:lnTo>
                  <a:pt x="2830" y="1651"/>
                </a:lnTo>
                <a:lnTo>
                  <a:pt x="2830" y="1650"/>
                </a:lnTo>
                <a:lnTo>
                  <a:pt x="2830" y="1649"/>
                </a:lnTo>
                <a:lnTo>
                  <a:pt x="2831" y="1649"/>
                </a:lnTo>
                <a:lnTo>
                  <a:pt x="2831" y="1648"/>
                </a:lnTo>
                <a:lnTo>
                  <a:pt x="2831" y="1649"/>
                </a:lnTo>
                <a:close/>
                <a:moveTo>
                  <a:pt x="2826" y="1645"/>
                </a:moveTo>
                <a:lnTo>
                  <a:pt x="2826" y="1645"/>
                </a:lnTo>
                <a:lnTo>
                  <a:pt x="2825" y="1645"/>
                </a:lnTo>
                <a:lnTo>
                  <a:pt x="2824" y="1645"/>
                </a:lnTo>
                <a:lnTo>
                  <a:pt x="2824" y="1645"/>
                </a:lnTo>
                <a:lnTo>
                  <a:pt x="2825" y="1645"/>
                </a:lnTo>
                <a:lnTo>
                  <a:pt x="2826" y="1645"/>
                </a:lnTo>
                <a:lnTo>
                  <a:pt x="2826" y="1644"/>
                </a:lnTo>
                <a:lnTo>
                  <a:pt x="2826" y="1645"/>
                </a:lnTo>
                <a:lnTo>
                  <a:pt x="2827" y="1645"/>
                </a:lnTo>
                <a:lnTo>
                  <a:pt x="2826" y="1645"/>
                </a:lnTo>
                <a:close/>
                <a:moveTo>
                  <a:pt x="2096" y="1491"/>
                </a:moveTo>
                <a:lnTo>
                  <a:pt x="2096" y="1492"/>
                </a:lnTo>
                <a:lnTo>
                  <a:pt x="2095" y="1492"/>
                </a:lnTo>
                <a:lnTo>
                  <a:pt x="2095" y="1493"/>
                </a:lnTo>
                <a:lnTo>
                  <a:pt x="2095" y="1494"/>
                </a:lnTo>
                <a:lnTo>
                  <a:pt x="2096" y="1494"/>
                </a:lnTo>
                <a:lnTo>
                  <a:pt x="2096" y="1495"/>
                </a:lnTo>
                <a:lnTo>
                  <a:pt x="2096" y="1494"/>
                </a:lnTo>
                <a:lnTo>
                  <a:pt x="2097" y="1494"/>
                </a:lnTo>
                <a:lnTo>
                  <a:pt x="2098" y="1494"/>
                </a:lnTo>
                <a:lnTo>
                  <a:pt x="2098" y="1493"/>
                </a:lnTo>
                <a:lnTo>
                  <a:pt x="2099" y="1493"/>
                </a:lnTo>
                <a:lnTo>
                  <a:pt x="2100" y="1493"/>
                </a:lnTo>
                <a:lnTo>
                  <a:pt x="2101" y="1493"/>
                </a:lnTo>
                <a:lnTo>
                  <a:pt x="2102" y="1493"/>
                </a:lnTo>
                <a:lnTo>
                  <a:pt x="2102" y="1494"/>
                </a:lnTo>
                <a:lnTo>
                  <a:pt x="2102" y="1495"/>
                </a:lnTo>
                <a:lnTo>
                  <a:pt x="2102" y="1495"/>
                </a:lnTo>
                <a:lnTo>
                  <a:pt x="2101" y="1495"/>
                </a:lnTo>
                <a:lnTo>
                  <a:pt x="2101" y="1496"/>
                </a:lnTo>
                <a:lnTo>
                  <a:pt x="2101" y="1497"/>
                </a:lnTo>
                <a:lnTo>
                  <a:pt x="2101" y="1498"/>
                </a:lnTo>
                <a:lnTo>
                  <a:pt x="2100" y="1498"/>
                </a:lnTo>
                <a:lnTo>
                  <a:pt x="2100" y="1497"/>
                </a:lnTo>
                <a:lnTo>
                  <a:pt x="2099" y="1497"/>
                </a:lnTo>
                <a:lnTo>
                  <a:pt x="2098" y="1496"/>
                </a:lnTo>
                <a:lnTo>
                  <a:pt x="2097" y="1496"/>
                </a:lnTo>
                <a:lnTo>
                  <a:pt x="2097" y="1495"/>
                </a:lnTo>
                <a:lnTo>
                  <a:pt x="2096" y="1495"/>
                </a:lnTo>
                <a:lnTo>
                  <a:pt x="2095" y="1495"/>
                </a:lnTo>
                <a:lnTo>
                  <a:pt x="2095" y="1494"/>
                </a:lnTo>
                <a:lnTo>
                  <a:pt x="2095" y="1494"/>
                </a:lnTo>
                <a:lnTo>
                  <a:pt x="2095" y="1493"/>
                </a:lnTo>
                <a:lnTo>
                  <a:pt x="2094" y="1493"/>
                </a:lnTo>
                <a:lnTo>
                  <a:pt x="2094" y="1492"/>
                </a:lnTo>
                <a:lnTo>
                  <a:pt x="2094" y="1491"/>
                </a:lnTo>
                <a:lnTo>
                  <a:pt x="2094" y="1492"/>
                </a:lnTo>
                <a:lnTo>
                  <a:pt x="2095" y="1492"/>
                </a:lnTo>
                <a:lnTo>
                  <a:pt x="2095" y="1491"/>
                </a:lnTo>
                <a:lnTo>
                  <a:pt x="2096" y="1491"/>
                </a:lnTo>
                <a:close/>
                <a:moveTo>
                  <a:pt x="2881" y="1654"/>
                </a:moveTo>
                <a:lnTo>
                  <a:pt x="2882" y="1655"/>
                </a:lnTo>
                <a:lnTo>
                  <a:pt x="2883" y="1655"/>
                </a:lnTo>
                <a:lnTo>
                  <a:pt x="2883" y="1656"/>
                </a:lnTo>
                <a:lnTo>
                  <a:pt x="2883" y="1657"/>
                </a:lnTo>
                <a:lnTo>
                  <a:pt x="2883" y="1656"/>
                </a:lnTo>
                <a:lnTo>
                  <a:pt x="2882" y="1656"/>
                </a:lnTo>
                <a:lnTo>
                  <a:pt x="2881" y="1656"/>
                </a:lnTo>
                <a:lnTo>
                  <a:pt x="2881" y="1657"/>
                </a:lnTo>
                <a:lnTo>
                  <a:pt x="2880" y="1657"/>
                </a:lnTo>
                <a:lnTo>
                  <a:pt x="2880" y="1656"/>
                </a:lnTo>
                <a:lnTo>
                  <a:pt x="2880" y="1656"/>
                </a:lnTo>
                <a:lnTo>
                  <a:pt x="2880" y="1656"/>
                </a:lnTo>
                <a:lnTo>
                  <a:pt x="2880" y="1655"/>
                </a:lnTo>
                <a:lnTo>
                  <a:pt x="2880" y="1655"/>
                </a:lnTo>
                <a:lnTo>
                  <a:pt x="2880" y="1654"/>
                </a:lnTo>
                <a:lnTo>
                  <a:pt x="2880" y="1654"/>
                </a:lnTo>
                <a:lnTo>
                  <a:pt x="2880" y="1654"/>
                </a:lnTo>
                <a:lnTo>
                  <a:pt x="2880" y="1653"/>
                </a:lnTo>
                <a:lnTo>
                  <a:pt x="2881" y="1654"/>
                </a:lnTo>
                <a:close/>
                <a:moveTo>
                  <a:pt x="2819" y="1641"/>
                </a:moveTo>
                <a:lnTo>
                  <a:pt x="2820" y="1641"/>
                </a:lnTo>
                <a:lnTo>
                  <a:pt x="2821" y="1641"/>
                </a:lnTo>
                <a:lnTo>
                  <a:pt x="2821" y="1642"/>
                </a:lnTo>
                <a:lnTo>
                  <a:pt x="2822" y="1642"/>
                </a:lnTo>
                <a:lnTo>
                  <a:pt x="2822" y="1641"/>
                </a:lnTo>
                <a:lnTo>
                  <a:pt x="2823" y="1641"/>
                </a:lnTo>
                <a:lnTo>
                  <a:pt x="2823" y="1642"/>
                </a:lnTo>
                <a:lnTo>
                  <a:pt x="2824" y="1642"/>
                </a:lnTo>
                <a:lnTo>
                  <a:pt x="2824" y="1642"/>
                </a:lnTo>
                <a:lnTo>
                  <a:pt x="2824" y="1643"/>
                </a:lnTo>
                <a:lnTo>
                  <a:pt x="2825" y="1643"/>
                </a:lnTo>
                <a:lnTo>
                  <a:pt x="2826" y="1643"/>
                </a:lnTo>
                <a:lnTo>
                  <a:pt x="2825" y="1643"/>
                </a:lnTo>
                <a:lnTo>
                  <a:pt x="2824" y="1643"/>
                </a:lnTo>
                <a:lnTo>
                  <a:pt x="2824" y="1644"/>
                </a:lnTo>
                <a:lnTo>
                  <a:pt x="2824" y="1645"/>
                </a:lnTo>
                <a:lnTo>
                  <a:pt x="2824" y="1645"/>
                </a:lnTo>
                <a:lnTo>
                  <a:pt x="2824" y="1645"/>
                </a:lnTo>
                <a:lnTo>
                  <a:pt x="2824" y="1645"/>
                </a:lnTo>
                <a:lnTo>
                  <a:pt x="2824" y="1645"/>
                </a:lnTo>
                <a:lnTo>
                  <a:pt x="2824" y="1645"/>
                </a:lnTo>
                <a:lnTo>
                  <a:pt x="2824" y="1646"/>
                </a:lnTo>
                <a:lnTo>
                  <a:pt x="2824" y="1647"/>
                </a:lnTo>
                <a:lnTo>
                  <a:pt x="2825" y="1647"/>
                </a:lnTo>
                <a:lnTo>
                  <a:pt x="2825" y="1648"/>
                </a:lnTo>
                <a:lnTo>
                  <a:pt x="2826" y="1648"/>
                </a:lnTo>
                <a:lnTo>
                  <a:pt x="2826" y="1649"/>
                </a:lnTo>
                <a:lnTo>
                  <a:pt x="2827" y="1649"/>
                </a:lnTo>
                <a:lnTo>
                  <a:pt x="2827" y="1648"/>
                </a:lnTo>
                <a:lnTo>
                  <a:pt x="2827" y="1647"/>
                </a:lnTo>
                <a:lnTo>
                  <a:pt x="2827" y="1646"/>
                </a:lnTo>
                <a:lnTo>
                  <a:pt x="2827" y="1645"/>
                </a:lnTo>
                <a:lnTo>
                  <a:pt x="2827" y="1645"/>
                </a:lnTo>
                <a:lnTo>
                  <a:pt x="2828" y="1645"/>
                </a:lnTo>
                <a:lnTo>
                  <a:pt x="2829" y="1645"/>
                </a:lnTo>
                <a:lnTo>
                  <a:pt x="2829" y="1645"/>
                </a:lnTo>
                <a:lnTo>
                  <a:pt x="2830" y="1645"/>
                </a:lnTo>
                <a:lnTo>
                  <a:pt x="2831" y="1646"/>
                </a:lnTo>
                <a:lnTo>
                  <a:pt x="2830" y="1646"/>
                </a:lnTo>
                <a:lnTo>
                  <a:pt x="2830" y="1647"/>
                </a:lnTo>
                <a:lnTo>
                  <a:pt x="2831" y="1647"/>
                </a:lnTo>
                <a:lnTo>
                  <a:pt x="2830" y="1647"/>
                </a:lnTo>
                <a:lnTo>
                  <a:pt x="2829" y="1647"/>
                </a:lnTo>
                <a:lnTo>
                  <a:pt x="2830" y="1648"/>
                </a:lnTo>
                <a:lnTo>
                  <a:pt x="2830" y="1649"/>
                </a:lnTo>
                <a:lnTo>
                  <a:pt x="2830" y="1650"/>
                </a:lnTo>
                <a:lnTo>
                  <a:pt x="2829" y="1650"/>
                </a:lnTo>
                <a:lnTo>
                  <a:pt x="2829" y="1651"/>
                </a:lnTo>
                <a:lnTo>
                  <a:pt x="2828" y="1651"/>
                </a:lnTo>
                <a:lnTo>
                  <a:pt x="2827" y="1651"/>
                </a:lnTo>
                <a:lnTo>
                  <a:pt x="2828" y="1651"/>
                </a:lnTo>
                <a:lnTo>
                  <a:pt x="2828" y="1652"/>
                </a:lnTo>
                <a:lnTo>
                  <a:pt x="2827" y="1652"/>
                </a:lnTo>
                <a:lnTo>
                  <a:pt x="2827" y="1651"/>
                </a:lnTo>
                <a:lnTo>
                  <a:pt x="2826" y="1651"/>
                </a:lnTo>
                <a:lnTo>
                  <a:pt x="2826" y="1650"/>
                </a:lnTo>
                <a:lnTo>
                  <a:pt x="2826" y="1649"/>
                </a:lnTo>
                <a:lnTo>
                  <a:pt x="2825" y="1649"/>
                </a:lnTo>
                <a:lnTo>
                  <a:pt x="2826" y="1649"/>
                </a:lnTo>
                <a:lnTo>
                  <a:pt x="2826" y="1650"/>
                </a:lnTo>
                <a:lnTo>
                  <a:pt x="2826" y="1651"/>
                </a:lnTo>
                <a:lnTo>
                  <a:pt x="2827" y="1652"/>
                </a:lnTo>
                <a:lnTo>
                  <a:pt x="2826" y="1652"/>
                </a:lnTo>
                <a:lnTo>
                  <a:pt x="2827" y="1652"/>
                </a:lnTo>
                <a:lnTo>
                  <a:pt x="2827" y="1653"/>
                </a:lnTo>
                <a:lnTo>
                  <a:pt x="2827" y="1653"/>
                </a:lnTo>
                <a:lnTo>
                  <a:pt x="2827" y="1653"/>
                </a:lnTo>
                <a:lnTo>
                  <a:pt x="2826" y="1653"/>
                </a:lnTo>
                <a:lnTo>
                  <a:pt x="2825" y="1653"/>
                </a:lnTo>
                <a:lnTo>
                  <a:pt x="2824" y="1653"/>
                </a:lnTo>
                <a:lnTo>
                  <a:pt x="2824" y="1652"/>
                </a:lnTo>
                <a:lnTo>
                  <a:pt x="2824" y="1652"/>
                </a:lnTo>
                <a:lnTo>
                  <a:pt x="2824" y="1651"/>
                </a:lnTo>
                <a:lnTo>
                  <a:pt x="2824" y="1650"/>
                </a:lnTo>
                <a:lnTo>
                  <a:pt x="2824" y="1648"/>
                </a:lnTo>
                <a:lnTo>
                  <a:pt x="2823" y="1648"/>
                </a:lnTo>
                <a:lnTo>
                  <a:pt x="2823" y="1647"/>
                </a:lnTo>
                <a:lnTo>
                  <a:pt x="2823" y="1646"/>
                </a:lnTo>
                <a:lnTo>
                  <a:pt x="2823" y="1645"/>
                </a:lnTo>
                <a:lnTo>
                  <a:pt x="2823" y="1645"/>
                </a:lnTo>
                <a:lnTo>
                  <a:pt x="2823" y="1644"/>
                </a:lnTo>
                <a:lnTo>
                  <a:pt x="2822" y="1644"/>
                </a:lnTo>
                <a:lnTo>
                  <a:pt x="2822" y="1643"/>
                </a:lnTo>
                <a:lnTo>
                  <a:pt x="2821" y="1643"/>
                </a:lnTo>
                <a:lnTo>
                  <a:pt x="2820" y="1643"/>
                </a:lnTo>
                <a:lnTo>
                  <a:pt x="2820" y="1642"/>
                </a:lnTo>
                <a:lnTo>
                  <a:pt x="2819" y="1643"/>
                </a:lnTo>
                <a:lnTo>
                  <a:pt x="2819" y="1642"/>
                </a:lnTo>
                <a:lnTo>
                  <a:pt x="2818" y="1642"/>
                </a:lnTo>
                <a:lnTo>
                  <a:pt x="2817" y="1642"/>
                </a:lnTo>
                <a:lnTo>
                  <a:pt x="2817" y="1643"/>
                </a:lnTo>
                <a:lnTo>
                  <a:pt x="2817" y="1642"/>
                </a:lnTo>
                <a:lnTo>
                  <a:pt x="2817" y="1641"/>
                </a:lnTo>
                <a:lnTo>
                  <a:pt x="2818" y="1641"/>
                </a:lnTo>
                <a:lnTo>
                  <a:pt x="2819" y="1641"/>
                </a:lnTo>
                <a:lnTo>
                  <a:pt x="2819" y="1640"/>
                </a:lnTo>
                <a:lnTo>
                  <a:pt x="2819" y="1641"/>
                </a:lnTo>
                <a:close/>
                <a:moveTo>
                  <a:pt x="2098" y="1486"/>
                </a:moveTo>
                <a:lnTo>
                  <a:pt x="2098" y="1487"/>
                </a:lnTo>
                <a:lnTo>
                  <a:pt x="2098" y="1487"/>
                </a:lnTo>
                <a:lnTo>
                  <a:pt x="2097" y="1487"/>
                </a:lnTo>
                <a:lnTo>
                  <a:pt x="2097" y="1487"/>
                </a:lnTo>
                <a:lnTo>
                  <a:pt x="2097" y="1486"/>
                </a:lnTo>
                <a:lnTo>
                  <a:pt x="2097" y="1485"/>
                </a:lnTo>
                <a:lnTo>
                  <a:pt x="2098" y="1485"/>
                </a:lnTo>
                <a:lnTo>
                  <a:pt x="2098" y="1486"/>
                </a:lnTo>
                <a:close/>
                <a:moveTo>
                  <a:pt x="2691" y="1610"/>
                </a:moveTo>
                <a:lnTo>
                  <a:pt x="2692" y="1611"/>
                </a:lnTo>
                <a:lnTo>
                  <a:pt x="2692" y="1612"/>
                </a:lnTo>
                <a:lnTo>
                  <a:pt x="2691" y="1612"/>
                </a:lnTo>
                <a:lnTo>
                  <a:pt x="2691" y="1612"/>
                </a:lnTo>
                <a:lnTo>
                  <a:pt x="2692" y="1613"/>
                </a:lnTo>
                <a:lnTo>
                  <a:pt x="2692" y="1614"/>
                </a:lnTo>
                <a:lnTo>
                  <a:pt x="2693" y="1614"/>
                </a:lnTo>
                <a:lnTo>
                  <a:pt x="2692" y="1615"/>
                </a:lnTo>
                <a:lnTo>
                  <a:pt x="2692" y="1616"/>
                </a:lnTo>
                <a:lnTo>
                  <a:pt x="2692" y="1617"/>
                </a:lnTo>
                <a:lnTo>
                  <a:pt x="2693" y="1617"/>
                </a:lnTo>
                <a:lnTo>
                  <a:pt x="2693" y="1618"/>
                </a:lnTo>
                <a:lnTo>
                  <a:pt x="2693" y="1619"/>
                </a:lnTo>
                <a:lnTo>
                  <a:pt x="2693" y="1620"/>
                </a:lnTo>
                <a:lnTo>
                  <a:pt x="2694" y="1620"/>
                </a:lnTo>
                <a:lnTo>
                  <a:pt x="2694" y="1620"/>
                </a:lnTo>
                <a:lnTo>
                  <a:pt x="2695" y="1620"/>
                </a:lnTo>
                <a:lnTo>
                  <a:pt x="2696" y="1620"/>
                </a:lnTo>
                <a:lnTo>
                  <a:pt x="2695" y="1620"/>
                </a:lnTo>
                <a:lnTo>
                  <a:pt x="2695" y="1620"/>
                </a:lnTo>
                <a:lnTo>
                  <a:pt x="2696" y="1620"/>
                </a:lnTo>
                <a:lnTo>
                  <a:pt x="2696" y="1620"/>
                </a:lnTo>
                <a:lnTo>
                  <a:pt x="2696" y="1620"/>
                </a:lnTo>
                <a:lnTo>
                  <a:pt x="2696" y="1621"/>
                </a:lnTo>
                <a:lnTo>
                  <a:pt x="2697" y="1621"/>
                </a:lnTo>
                <a:lnTo>
                  <a:pt x="2697" y="1622"/>
                </a:lnTo>
                <a:lnTo>
                  <a:pt x="2696" y="1622"/>
                </a:lnTo>
                <a:lnTo>
                  <a:pt x="2696" y="1622"/>
                </a:lnTo>
                <a:lnTo>
                  <a:pt x="2695" y="1622"/>
                </a:lnTo>
                <a:lnTo>
                  <a:pt x="2694" y="1622"/>
                </a:lnTo>
                <a:lnTo>
                  <a:pt x="2693" y="1622"/>
                </a:lnTo>
                <a:lnTo>
                  <a:pt x="2693" y="1623"/>
                </a:lnTo>
                <a:lnTo>
                  <a:pt x="2692" y="1623"/>
                </a:lnTo>
                <a:lnTo>
                  <a:pt x="2691" y="1623"/>
                </a:lnTo>
                <a:lnTo>
                  <a:pt x="2691" y="1624"/>
                </a:lnTo>
                <a:lnTo>
                  <a:pt x="2692" y="1624"/>
                </a:lnTo>
                <a:lnTo>
                  <a:pt x="2693" y="1624"/>
                </a:lnTo>
                <a:lnTo>
                  <a:pt x="2694" y="1624"/>
                </a:lnTo>
                <a:lnTo>
                  <a:pt x="2695" y="1624"/>
                </a:lnTo>
                <a:lnTo>
                  <a:pt x="2695" y="1625"/>
                </a:lnTo>
                <a:lnTo>
                  <a:pt x="2695" y="1624"/>
                </a:lnTo>
                <a:lnTo>
                  <a:pt x="2696" y="1624"/>
                </a:lnTo>
                <a:lnTo>
                  <a:pt x="2696" y="1624"/>
                </a:lnTo>
                <a:lnTo>
                  <a:pt x="2696" y="1623"/>
                </a:lnTo>
                <a:lnTo>
                  <a:pt x="2697" y="1623"/>
                </a:lnTo>
                <a:lnTo>
                  <a:pt x="2697" y="1624"/>
                </a:lnTo>
                <a:lnTo>
                  <a:pt x="2698" y="1624"/>
                </a:lnTo>
                <a:lnTo>
                  <a:pt x="2697" y="1624"/>
                </a:lnTo>
                <a:lnTo>
                  <a:pt x="2697" y="1625"/>
                </a:lnTo>
                <a:lnTo>
                  <a:pt x="2698" y="1625"/>
                </a:lnTo>
                <a:lnTo>
                  <a:pt x="2699" y="1625"/>
                </a:lnTo>
                <a:lnTo>
                  <a:pt x="2700" y="1625"/>
                </a:lnTo>
                <a:lnTo>
                  <a:pt x="2700" y="1626"/>
                </a:lnTo>
                <a:lnTo>
                  <a:pt x="2700" y="1627"/>
                </a:lnTo>
                <a:lnTo>
                  <a:pt x="2701" y="1627"/>
                </a:lnTo>
                <a:lnTo>
                  <a:pt x="2702" y="1627"/>
                </a:lnTo>
                <a:lnTo>
                  <a:pt x="2703" y="1627"/>
                </a:lnTo>
                <a:lnTo>
                  <a:pt x="2704" y="1627"/>
                </a:lnTo>
                <a:lnTo>
                  <a:pt x="2704" y="1628"/>
                </a:lnTo>
                <a:lnTo>
                  <a:pt x="2705" y="1628"/>
                </a:lnTo>
                <a:lnTo>
                  <a:pt x="2705" y="1628"/>
                </a:lnTo>
                <a:lnTo>
                  <a:pt x="2705" y="1629"/>
                </a:lnTo>
                <a:lnTo>
                  <a:pt x="2706" y="1630"/>
                </a:lnTo>
                <a:lnTo>
                  <a:pt x="2706" y="1631"/>
                </a:lnTo>
                <a:lnTo>
                  <a:pt x="2707" y="1632"/>
                </a:lnTo>
                <a:lnTo>
                  <a:pt x="2707" y="1633"/>
                </a:lnTo>
                <a:lnTo>
                  <a:pt x="2707" y="1634"/>
                </a:lnTo>
                <a:lnTo>
                  <a:pt x="2707" y="1636"/>
                </a:lnTo>
                <a:lnTo>
                  <a:pt x="2706" y="1637"/>
                </a:lnTo>
                <a:lnTo>
                  <a:pt x="2706" y="1637"/>
                </a:lnTo>
                <a:lnTo>
                  <a:pt x="2706" y="1638"/>
                </a:lnTo>
                <a:lnTo>
                  <a:pt x="2705" y="1638"/>
                </a:lnTo>
                <a:lnTo>
                  <a:pt x="2705" y="1639"/>
                </a:lnTo>
                <a:lnTo>
                  <a:pt x="2705" y="1640"/>
                </a:lnTo>
                <a:lnTo>
                  <a:pt x="2705" y="1641"/>
                </a:lnTo>
                <a:lnTo>
                  <a:pt x="2706" y="1641"/>
                </a:lnTo>
                <a:lnTo>
                  <a:pt x="2706" y="1642"/>
                </a:lnTo>
                <a:lnTo>
                  <a:pt x="2707" y="1642"/>
                </a:lnTo>
                <a:lnTo>
                  <a:pt x="2707" y="1643"/>
                </a:lnTo>
                <a:lnTo>
                  <a:pt x="2708" y="1643"/>
                </a:lnTo>
                <a:lnTo>
                  <a:pt x="2709" y="1643"/>
                </a:lnTo>
                <a:lnTo>
                  <a:pt x="2710" y="1643"/>
                </a:lnTo>
                <a:lnTo>
                  <a:pt x="2711" y="1643"/>
                </a:lnTo>
                <a:lnTo>
                  <a:pt x="2711" y="1642"/>
                </a:lnTo>
                <a:lnTo>
                  <a:pt x="2710" y="1643"/>
                </a:lnTo>
                <a:lnTo>
                  <a:pt x="2709" y="1643"/>
                </a:lnTo>
                <a:lnTo>
                  <a:pt x="2708" y="1643"/>
                </a:lnTo>
                <a:lnTo>
                  <a:pt x="2708" y="1642"/>
                </a:lnTo>
                <a:lnTo>
                  <a:pt x="2707" y="1642"/>
                </a:lnTo>
                <a:lnTo>
                  <a:pt x="2706" y="1642"/>
                </a:lnTo>
                <a:lnTo>
                  <a:pt x="2706" y="1641"/>
                </a:lnTo>
                <a:lnTo>
                  <a:pt x="2705" y="1641"/>
                </a:lnTo>
                <a:lnTo>
                  <a:pt x="2705" y="1640"/>
                </a:lnTo>
                <a:lnTo>
                  <a:pt x="2705" y="1639"/>
                </a:lnTo>
                <a:lnTo>
                  <a:pt x="2706" y="1639"/>
                </a:lnTo>
                <a:lnTo>
                  <a:pt x="2706" y="1638"/>
                </a:lnTo>
                <a:lnTo>
                  <a:pt x="2706" y="1637"/>
                </a:lnTo>
                <a:lnTo>
                  <a:pt x="2707" y="1637"/>
                </a:lnTo>
                <a:lnTo>
                  <a:pt x="2707" y="1637"/>
                </a:lnTo>
                <a:lnTo>
                  <a:pt x="2707" y="1636"/>
                </a:lnTo>
                <a:lnTo>
                  <a:pt x="2707" y="1635"/>
                </a:lnTo>
                <a:lnTo>
                  <a:pt x="2707" y="1634"/>
                </a:lnTo>
                <a:lnTo>
                  <a:pt x="2707" y="1633"/>
                </a:lnTo>
                <a:lnTo>
                  <a:pt x="2707" y="1632"/>
                </a:lnTo>
                <a:lnTo>
                  <a:pt x="2707" y="1631"/>
                </a:lnTo>
                <a:lnTo>
                  <a:pt x="2707" y="1632"/>
                </a:lnTo>
                <a:lnTo>
                  <a:pt x="2708" y="1633"/>
                </a:lnTo>
                <a:lnTo>
                  <a:pt x="2708" y="1634"/>
                </a:lnTo>
                <a:lnTo>
                  <a:pt x="2709" y="1634"/>
                </a:lnTo>
                <a:lnTo>
                  <a:pt x="2709" y="1635"/>
                </a:lnTo>
                <a:lnTo>
                  <a:pt x="2710" y="1635"/>
                </a:lnTo>
                <a:lnTo>
                  <a:pt x="2710" y="1636"/>
                </a:lnTo>
                <a:lnTo>
                  <a:pt x="2711" y="1636"/>
                </a:lnTo>
                <a:lnTo>
                  <a:pt x="2711" y="1637"/>
                </a:lnTo>
                <a:lnTo>
                  <a:pt x="2711" y="1637"/>
                </a:lnTo>
                <a:lnTo>
                  <a:pt x="2711" y="1638"/>
                </a:lnTo>
                <a:lnTo>
                  <a:pt x="2711" y="1639"/>
                </a:lnTo>
                <a:lnTo>
                  <a:pt x="2712" y="1639"/>
                </a:lnTo>
                <a:lnTo>
                  <a:pt x="2712" y="1640"/>
                </a:lnTo>
                <a:lnTo>
                  <a:pt x="2712" y="1641"/>
                </a:lnTo>
                <a:lnTo>
                  <a:pt x="2712" y="1642"/>
                </a:lnTo>
                <a:lnTo>
                  <a:pt x="2712" y="1643"/>
                </a:lnTo>
                <a:lnTo>
                  <a:pt x="2712" y="1644"/>
                </a:lnTo>
                <a:lnTo>
                  <a:pt x="2712" y="1645"/>
                </a:lnTo>
                <a:lnTo>
                  <a:pt x="2712" y="1645"/>
                </a:lnTo>
                <a:lnTo>
                  <a:pt x="2712" y="1645"/>
                </a:lnTo>
                <a:lnTo>
                  <a:pt x="2712" y="1645"/>
                </a:lnTo>
                <a:lnTo>
                  <a:pt x="2712" y="1646"/>
                </a:lnTo>
                <a:lnTo>
                  <a:pt x="2712" y="1647"/>
                </a:lnTo>
                <a:lnTo>
                  <a:pt x="2712" y="1648"/>
                </a:lnTo>
                <a:lnTo>
                  <a:pt x="2712" y="1649"/>
                </a:lnTo>
                <a:lnTo>
                  <a:pt x="2712" y="1650"/>
                </a:lnTo>
                <a:lnTo>
                  <a:pt x="2712" y="1650"/>
                </a:lnTo>
                <a:lnTo>
                  <a:pt x="2712" y="1651"/>
                </a:lnTo>
                <a:lnTo>
                  <a:pt x="2712" y="1652"/>
                </a:lnTo>
                <a:lnTo>
                  <a:pt x="2712" y="1653"/>
                </a:lnTo>
                <a:lnTo>
                  <a:pt x="2713" y="1653"/>
                </a:lnTo>
                <a:lnTo>
                  <a:pt x="2712" y="1653"/>
                </a:lnTo>
                <a:lnTo>
                  <a:pt x="2712" y="1653"/>
                </a:lnTo>
                <a:lnTo>
                  <a:pt x="2711" y="1653"/>
                </a:lnTo>
                <a:lnTo>
                  <a:pt x="2710" y="1652"/>
                </a:lnTo>
                <a:lnTo>
                  <a:pt x="2710" y="1653"/>
                </a:lnTo>
                <a:lnTo>
                  <a:pt x="2709" y="1653"/>
                </a:lnTo>
                <a:lnTo>
                  <a:pt x="2709" y="1653"/>
                </a:lnTo>
                <a:lnTo>
                  <a:pt x="2710" y="1653"/>
                </a:lnTo>
                <a:lnTo>
                  <a:pt x="2710" y="1654"/>
                </a:lnTo>
                <a:lnTo>
                  <a:pt x="2710" y="1655"/>
                </a:lnTo>
                <a:lnTo>
                  <a:pt x="2710" y="1656"/>
                </a:lnTo>
                <a:lnTo>
                  <a:pt x="2709" y="1656"/>
                </a:lnTo>
                <a:lnTo>
                  <a:pt x="2710" y="1657"/>
                </a:lnTo>
                <a:lnTo>
                  <a:pt x="2709" y="1657"/>
                </a:lnTo>
                <a:lnTo>
                  <a:pt x="2709" y="1658"/>
                </a:lnTo>
                <a:lnTo>
                  <a:pt x="2708" y="1659"/>
                </a:lnTo>
                <a:lnTo>
                  <a:pt x="2708" y="1660"/>
                </a:lnTo>
                <a:lnTo>
                  <a:pt x="2707" y="1660"/>
                </a:lnTo>
                <a:lnTo>
                  <a:pt x="2706" y="1660"/>
                </a:lnTo>
                <a:lnTo>
                  <a:pt x="2706" y="1659"/>
                </a:lnTo>
                <a:lnTo>
                  <a:pt x="2705" y="1659"/>
                </a:lnTo>
                <a:lnTo>
                  <a:pt x="2704" y="1658"/>
                </a:lnTo>
                <a:lnTo>
                  <a:pt x="2705" y="1657"/>
                </a:lnTo>
                <a:lnTo>
                  <a:pt x="2705" y="1656"/>
                </a:lnTo>
                <a:lnTo>
                  <a:pt x="2706" y="1656"/>
                </a:lnTo>
                <a:lnTo>
                  <a:pt x="2706" y="1655"/>
                </a:lnTo>
                <a:lnTo>
                  <a:pt x="2705" y="1654"/>
                </a:lnTo>
                <a:lnTo>
                  <a:pt x="2705" y="1653"/>
                </a:lnTo>
                <a:lnTo>
                  <a:pt x="2704" y="1653"/>
                </a:lnTo>
                <a:lnTo>
                  <a:pt x="2704" y="1653"/>
                </a:lnTo>
                <a:lnTo>
                  <a:pt x="2704" y="1653"/>
                </a:lnTo>
                <a:lnTo>
                  <a:pt x="2704" y="1652"/>
                </a:lnTo>
                <a:lnTo>
                  <a:pt x="2704" y="1651"/>
                </a:lnTo>
                <a:lnTo>
                  <a:pt x="2703" y="1651"/>
                </a:lnTo>
                <a:lnTo>
                  <a:pt x="2703" y="1650"/>
                </a:lnTo>
                <a:lnTo>
                  <a:pt x="2703" y="1649"/>
                </a:lnTo>
                <a:lnTo>
                  <a:pt x="2703" y="1648"/>
                </a:lnTo>
                <a:lnTo>
                  <a:pt x="2703" y="1649"/>
                </a:lnTo>
                <a:lnTo>
                  <a:pt x="2703" y="1650"/>
                </a:lnTo>
                <a:lnTo>
                  <a:pt x="2703" y="1651"/>
                </a:lnTo>
                <a:lnTo>
                  <a:pt x="2703" y="1652"/>
                </a:lnTo>
                <a:lnTo>
                  <a:pt x="2702" y="1652"/>
                </a:lnTo>
                <a:lnTo>
                  <a:pt x="2702" y="1651"/>
                </a:lnTo>
                <a:lnTo>
                  <a:pt x="2701" y="1650"/>
                </a:lnTo>
                <a:lnTo>
                  <a:pt x="2701" y="1651"/>
                </a:lnTo>
                <a:lnTo>
                  <a:pt x="2701" y="1650"/>
                </a:lnTo>
                <a:lnTo>
                  <a:pt x="2700" y="1650"/>
                </a:lnTo>
                <a:lnTo>
                  <a:pt x="2700" y="1649"/>
                </a:lnTo>
                <a:lnTo>
                  <a:pt x="2700" y="1648"/>
                </a:lnTo>
                <a:lnTo>
                  <a:pt x="2699" y="1647"/>
                </a:lnTo>
                <a:lnTo>
                  <a:pt x="2698" y="1647"/>
                </a:lnTo>
                <a:lnTo>
                  <a:pt x="2697" y="1647"/>
                </a:lnTo>
                <a:lnTo>
                  <a:pt x="2697" y="1648"/>
                </a:lnTo>
                <a:lnTo>
                  <a:pt x="2696" y="1648"/>
                </a:lnTo>
                <a:lnTo>
                  <a:pt x="2696" y="1647"/>
                </a:lnTo>
                <a:lnTo>
                  <a:pt x="2696" y="1647"/>
                </a:lnTo>
                <a:lnTo>
                  <a:pt x="2695" y="1647"/>
                </a:lnTo>
                <a:lnTo>
                  <a:pt x="2694" y="1647"/>
                </a:lnTo>
                <a:lnTo>
                  <a:pt x="2694" y="1648"/>
                </a:lnTo>
                <a:lnTo>
                  <a:pt x="2695" y="1648"/>
                </a:lnTo>
                <a:lnTo>
                  <a:pt x="2695" y="1649"/>
                </a:lnTo>
                <a:lnTo>
                  <a:pt x="2694" y="1649"/>
                </a:lnTo>
                <a:lnTo>
                  <a:pt x="2694" y="1648"/>
                </a:lnTo>
                <a:lnTo>
                  <a:pt x="2693" y="1647"/>
                </a:lnTo>
                <a:lnTo>
                  <a:pt x="2692" y="1647"/>
                </a:lnTo>
                <a:lnTo>
                  <a:pt x="2692" y="1646"/>
                </a:lnTo>
                <a:lnTo>
                  <a:pt x="2691" y="1646"/>
                </a:lnTo>
                <a:lnTo>
                  <a:pt x="2691" y="1647"/>
                </a:lnTo>
                <a:lnTo>
                  <a:pt x="2690" y="1647"/>
                </a:lnTo>
                <a:lnTo>
                  <a:pt x="2690" y="1648"/>
                </a:lnTo>
                <a:lnTo>
                  <a:pt x="2690" y="1649"/>
                </a:lnTo>
                <a:lnTo>
                  <a:pt x="2691" y="1650"/>
                </a:lnTo>
                <a:lnTo>
                  <a:pt x="2691" y="1651"/>
                </a:lnTo>
                <a:lnTo>
                  <a:pt x="2690" y="1651"/>
                </a:lnTo>
                <a:lnTo>
                  <a:pt x="2690" y="1650"/>
                </a:lnTo>
                <a:lnTo>
                  <a:pt x="2690" y="1649"/>
                </a:lnTo>
                <a:lnTo>
                  <a:pt x="2689" y="1649"/>
                </a:lnTo>
                <a:lnTo>
                  <a:pt x="2689" y="1648"/>
                </a:lnTo>
                <a:lnTo>
                  <a:pt x="2688" y="1648"/>
                </a:lnTo>
                <a:lnTo>
                  <a:pt x="2688" y="1647"/>
                </a:lnTo>
                <a:lnTo>
                  <a:pt x="2688" y="1647"/>
                </a:lnTo>
                <a:lnTo>
                  <a:pt x="2687" y="1647"/>
                </a:lnTo>
                <a:lnTo>
                  <a:pt x="2686" y="1647"/>
                </a:lnTo>
                <a:lnTo>
                  <a:pt x="2686" y="1648"/>
                </a:lnTo>
                <a:lnTo>
                  <a:pt x="2685" y="1647"/>
                </a:lnTo>
                <a:lnTo>
                  <a:pt x="2685" y="1648"/>
                </a:lnTo>
                <a:lnTo>
                  <a:pt x="2686" y="1648"/>
                </a:lnTo>
                <a:lnTo>
                  <a:pt x="2687" y="1648"/>
                </a:lnTo>
                <a:lnTo>
                  <a:pt x="2686" y="1648"/>
                </a:lnTo>
                <a:lnTo>
                  <a:pt x="2687" y="1647"/>
                </a:lnTo>
                <a:lnTo>
                  <a:pt x="2688" y="1647"/>
                </a:lnTo>
                <a:lnTo>
                  <a:pt x="2688" y="1648"/>
                </a:lnTo>
                <a:lnTo>
                  <a:pt x="2689" y="1648"/>
                </a:lnTo>
                <a:lnTo>
                  <a:pt x="2688" y="1648"/>
                </a:lnTo>
                <a:lnTo>
                  <a:pt x="2688" y="1649"/>
                </a:lnTo>
                <a:lnTo>
                  <a:pt x="2689" y="1649"/>
                </a:lnTo>
                <a:lnTo>
                  <a:pt x="2690" y="1649"/>
                </a:lnTo>
                <a:lnTo>
                  <a:pt x="2690" y="1650"/>
                </a:lnTo>
                <a:lnTo>
                  <a:pt x="2690" y="1651"/>
                </a:lnTo>
                <a:lnTo>
                  <a:pt x="2691" y="1651"/>
                </a:lnTo>
                <a:lnTo>
                  <a:pt x="2691" y="1652"/>
                </a:lnTo>
                <a:lnTo>
                  <a:pt x="2692" y="1652"/>
                </a:lnTo>
                <a:lnTo>
                  <a:pt x="2691" y="1653"/>
                </a:lnTo>
                <a:lnTo>
                  <a:pt x="2691" y="1653"/>
                </a:lnTo>
                <a:lnTo>
                  <a:pt x="2692" y="1654"/>
                </a:lnTo>
                <a:lnTo>
                  <a:pt x="2692" y="1653"/>
                </a:lnTo>
                <a:lnTo>
                  <a:pt x="2693" y="1653"/>
                </a:lnTo>
                <a:lnTo>
                  <a:pt x="2693" y="1652"/>
                </a:lnTo>
                <a:lnTo>
                  <a:pt x="2692" y="1651"/>
                </a:lnTo>
                <a:lnTo>
                  <a:pt x="2693" y="1651"/>
                </a:lnTo>
                <a:lnTo>
                  <a:pt x="2693" y="1652"/>
                </a:lnTo>
                <a:lnTo>
                  <a:pt x="2694" y="1653"/>
                </a:lnTo>
                <a:lnTo>
                  <a:pt x="2695" y="1653"/>
                </a:lnTo>
                <a:lnTo>
                  <a:pt x="2694" y="1654"/>
                </a:lnTo>
                <a:lnTo>
                  <a:pt x="2693" y="1654"/>
                </a:lnTo>
                <a:lnTo>
                  <a:pt x="2693" y="1655"/>
                </a:lnTo>
                <a:lnTo>
                  <a:pt x="2692" y="1655"/>
                </a:lnTo>
                <a:lnTo>
                  <a:pt x="2692" y="1654"/>
                </a:lnTo>
                <a:lnTo>
                  <a:pt x="2691" y="1654"/>
                </a:lnTo>
                <a:lnTo>
                  <a:pt x="2690" y="1654"/>
                </a:lnTo>
                <a:lnTo>
                  <a:pt x="2690" y="1653"/>
                </a:lnTo>
                <a:lnTo>
                  <a:pt x="2689" y="1653"/>
                </a:lnTo>
                <a:lnTo>
                  <a:pt x="2689" y="1653"/>
                </a:lnTo>
                <a:lnTo>
                  <a:pt x="2688" y="1653"/>
                </a:lnTo>
                <a:lnTo>
                  <a:pt x="2688" y="1652"/>
                </a:lnTo>
                <a:lnTo>
                  <a:pt x="2688" y="1652"/>
                </a:lnTo>
                <a:lnTo>
                  <a:pt x="2688" y="1651"/>
                </a:lnTo>
                <a:lnTo>
                  <a:pt x="2687" y="1651"/>
                </a:lnTo>
                <a:lnTo>
                  <a:pt x="2686" y="1651"/>
                </a:lnTo>
                <a:lnTo>
                  <a:pt x="2686" y="1650"/>
                </a:lnTo>
                <a:lnTo>
                  <a:pt x="2685" y="1650"/>
                </a:lnTo>
                <a:lnTo>
                  <a:pt x="2685" y="1649"/>
                </a:lnTo>
                <a:lnTo>
                  <a:pt x="2684" y="1649"/>
                </a:lnTo>
                <a:lnTo>
                  <a:pt x="2684" y="1648"/>
                </a:lnTo>
                <a:lnTo>
                  <a:pt x="2683" y="1648"/>
                </a:lnTo>
                <a:lnTo>
                  <a:pt x="2683" y="1647"/>
                </a:lnTo>
                <a:lnTo>
                  <a:pt x="2682" y="1647"/>
                </a:lnTo>
                <a:lnTo>
                  <a:pt x="2682" y="1646"/>
                </a:lnTo>
                <a:lnTo>
                  <a:pt x="2681" y="1646"/>
                </a:lnTo>
                <a:lnTo>
                  <a:pt x="2681" y="1645"/>
                </a:lnTo>
                <a:lnTo>
                  <a:pt x="2680" y="1645"/>
                </a:lnTo>
                <a:lnTo>
                  <a:pt x="2680" y="1645"/>
                </a:lnTo>
                <a:lnTo>
                  <a:pt x="2680" y="1645"/>
                </a:lnTo>
                <a:lnTo>
                  <a:pt x="2680" y="1644"/>
                </a:lnTo>
                <a:lnTo>
                  <a:pt x="2679" y="1644"/>
                </a:lnTo>
                <a:lnTo>
                  <a:pt x="2679" y="1643"/>
                </a:lnTo>
                <a:lnTo>
                  <a:pt x="2678" y="1643"/>
                </a:lnTo>
                <a:lnTo>
                  <a:pt x="2678" y="1642"/>
                </a:lnTo>
                <a:lnTo>
                  <a:pt x="2677" y="1642"/>
                </a:lnTo>
                <a:lnTo>
                  <a:pt x="2676" y="1641"/>
                </a:lnTo>
                <a:lnTo>
                  <a:pt x="2675" y="1641"/>
                </a:lnTo>
                <a:lnTo>
                  <a:pt x="2674" y="1640"/>
                </a:lnTo>
                <a:lnTo>
                  <a:pt x="2673" y="1640"/>
                </a:lnTo>
                <a:lnTo>
                  <a:pt x="2673" y="1639"/>
                </a:lnTo>
                <a:lnTo>
                  <a:pt x="2674" y="1639"/>
                </a:lnTo>
                <a:lnTo>
                  <a:pt x="2674" y="1638"/>
                </a:lnTo>
                <a:lnTo>
                  <a:pt x="2674" y="1637"/>
                </a:lnTo>
                <a:lnTo>
                  <a:pt x="2675" y="1638"/>
                </a:lnTo>
                <a:lnTo>
                  <a:pt x="2675" y="1637"/>
                </a:lnTo>
                <a:lnTo>
                  <a:pt x="2676" y="1637"/>
                </a:lnTo>
                <a:lnTo>
                  <a:pt x="2677" y="1637"/>
                </a:lnTo>
                <a:lnTo>
                  <a:pt x="2677" y="1638"/>
                </a:lnTo>
                <a:lnTo>
                  <a:pt x="2678" y="1638"/>
                </a:lnTo>
                <a:lnTo>
                  <a:pt x="2679" y="1638"/>
                </a:lnTo>
                <a:lnTo>
                  <a:pt x="2679" y="1639"/>
                </a:lnTo>
                <a:lnTo>
                  <a:pt x="2680" y="1639"/>
                </a:lnTo>
                <a:lnTo>
                  <a:pt x="2680" y="1639"/>
                </a:lnTo>
                <a:lnTo>
                  <a:pt x="2680" y="1638"/>
                </a:lnTo>
                <a:lnTo>
                  <a:pt x="2681" y="1639"/>
                </a:lnTo>
                <a:lnTo>
                  <a:pt x="2682" y="1640"/>
                </a:lnTo>
                <a:lnTo>
                  <a:pt x="2682" y="1641"/>
                </a:lnTo>
                <a:lnTo>
                  <a:pt x="2683" y="1642"/>
                </a:lnTo>
                <a:lnTo>
                  <a:pt x="2684" y="1642"/>
                </a:lnTo>
                <a:lnTo>
                  <a:pt x="2685" y="1642"/>
                </a:lnTo>
                <a:lnTo>
                  <a:pt x="2685" y="1641"/>
                </a:lnTo>
                <a:lnTo>
                  <a:pt x="2686" y="1641"/>
                </a:lnTo>
                <a:lnTo>
                  <a:pt x="2687" y="1641"/>
                </a:lnTo>
                <a:lnTo>
                  <a:pt x="2687" y="1642"/>
                </a:lnTo>
                <a:lnTo>
                  <a:pt x="2687" y="1643"/>
                </a:lnTo>
                <a:lnTo>
                  <a:pt x="2687" y="1644"/>
                </a:lnTo>
                <a:lnTo>
                  <a:pt x="2687" y="1645"/>
                </a:lnTo>
                <a:lnTo>
                  <a:pt x="2688" y="1645"/>
                </a:lnTo>
                <a:lnTo>
                  <a:pt x="2688" y="1645"/>
                </a:lnTo>
                <a:lnTo>
                  <a:pt x="2688" y="1644"/>
                </a:lnTo>
                <a:lnTo>
                  <a:pt x="2688" y="1643"/>
                </a:lnTo>
                <a:lnTo>
                  <a:pt x="2689" y="1643"/>
                </a:lnTo>
                <a:lnTo>
                  <a:pt x="2690" y="1643"/>
                </a:lnTo>
                <a:lnTo>
                  <a:pt x="2690" y="1644"/>
                </a:lnTo>
                <a:lnTo>
                  <a:pt x="2689" y="1644"/>
                </a:lnTo>
                <a:lnTo>
                  <a:pt x="2690" y="1645"/>
                </a:lnTo>
                <a:lnTo>
                  <a:pt x="2691" y="1645"/>
                </a:lnTo>
                <a:lnTo>
                  <a:pt x="2692" y="1645"/>
                </a:lnTo>
                <a:lnTo>
                  <a:pt x="2692" y="1644"/>
                </a:lnTo>
                <a:lnTo>
                  <a:pt x="2693" y="1643"/>
                </a:lnTo>
                <a:lnTo>
                  <a:pt x="2692" y="1643"/>
                </a:lnTo>
                <a:lnTo>
                  <a:pt x="2693" y="1643"/>
                </a:lnTo>
                <a:lnTo>
                  <a:pt x="2694" y="1642"/>
                </a:lnTo>
                <a:lnTo>
                  <a:pt x="2694" y="1641"/>
                </a:lnTo>
                <a:lnTo>
                  <a:pt x="2693" y="1641"/>
                </a:lnTo>
                <a:lnTo>
                  <a:pt x="2694" y="1641"/>
                </a:lnTo>
                <a:lnTo>
                  <a:pt x="2694" y="1640"/>
                </a:lnTo>
                <a:lnTo>
                  <a:pt x="2695" y="1640"/>
                </a:lnTo>
                <a:lnTo>
                  <a:pt x="2695" y="1641"/>
                </a:lnTo>
                <a:lnTo>
                  <a:pt x="2696" y="1641"/>
                </a:lnTo>
                <a:lnTo>
                  <a:pt x="2696" y="1641"/>
                </a:lnTo>
                <a:lnTo>
                  <a:pt x="2696" y="1640"/>
                </a:lnTo>
                <a:lnTo>
                  <a:pt x="2696" y="1640"/>
                </a:lnTo>
                <a:lnTo>
                  <a:pt x="2696" y="1639"/>
                </a:lnTo>
                <a:lnTo>
                  <a:pt x="2695" y="1639"/>
                </a:lnTo>
                <a:lnTo>
                  <a:pt x="2694" y="1639"/>
                </a:lnTo>
                <a:lnTo>
                  <a:pt x="2693" y="1639"/>
                </a:lnTo>
                <a:lnTo>
                  <a:pt x="2693" y="1638"/>
                </a:lnTo>
                <a:lnTo>
                  <a:pt x="2693" y="1637"/>
                </a:lnTo>
                <a:lnTo>
                  <a:pt x="2692" y="1637"/>
                </a:lnTo>
                <a:lnTo>
                  <a:pt x="2692" y="1638"/>
                </a:lnTo>
                <a:lnTo>
                  <a:pt x="2692" y="1639"/>
                </a:lnTo>
                <a:lnTo>
                  <a:pt x="2692" y="1640"/>
                </a:lnTo>
                <a:lnTo>
                  <a:pt x="2691" y="1640"/>
                </a:lnTo>
                <a:lnTo>
                  <a:pt x="2691" y="1639"/>
                </a:lnTo>
                <a:lnTo>
                  <a:pt x="2691" y="1638"/>
                </a:lnTo>
                <a:lnTo>
                  <a:pt x="2691" y="1637"/>
                </a:lnTo>
                <a:lnTo>
                  <a:pt x="2691" y="1637"/>
                </a:lnTo>
                <a:lnTo>
                  <a:pt x="2691" y="1636"/>
                </a:lnTo>
                <a:lnTo>
                  <a:pt x="2690" y="1636"/>
                </a:lnTo>
                <a:lnTo>
                  <a:pt x="2691" y="1636"/>
                </a:lnTo>
                <a:lnTo>
                  <a:pt x="2692" y="1636"/>
                </a:lnTo>
                <a:lnTo>
                  <a:pt x="2692" y="1635"/>
                </a:lnTo>
                <a:lnTo>
                  <a:pt x="2692" y="1634"/>
                </a:lnTo>
                <a:lnTo>
                  <a:pt x="2693" y="1634"/>
                </a:lnTo>
                <a:lnTo>
                  <a:pt x="2693" y="1633"/>
                </a:lnTo>
                <a:lnTo>
                  <a:pt x="2693" y="1632"/>
                </a:lnTo>
                <a:lnTo>
                  <a:pt x="2693" y="1631"/>
                </a:lnTo>
                <a:lnTo>
                  <a:pt x="2692" y="1631"/>
                </a:lnTo>
                <a:lnTo>
                  <a:pt x="2692" y="1630"/>
                </a:lnTo>
                <a:lnTo>
                  <a:pt x="2692" y="1629"/>
                </a:lnTo>
                <a:lnTo>
                  <a:pt x="2691" y="1629"/>
                </a:lnTo>
                <a:lnTo>
                  <a:pt x="2691" y="1630"/>
                </a:lnTo>
                <a:lnTo>
                  <a:pt x="2691" y="1629"/>
                </a:lnTo>
                <a:lnTo>
                  <a:pt x="2691" y="1628"/>
                </a:lnTo>
                <a:lnTo>
                  <a:pt x="2690" y="1628"/>
                </a:lnTo>
                <a:lnTo>
                  <a:pt x="2690" y="1628"/>
                </a:lnTo>
                <a:lnTo>
                  <a:pt x="2689" y="1628"/>
                </a:lnTo>
                <a:lnTo>
                  <a:pt x="2688" y="1628"/>
                </a:lnTo>
                <a:lnTo>
                  <a:pt x="2688" y="1629"/>
                </a:lnTo>
                <a:lnTo>
                  <a:pt x="2689" y="1630"/>
                </a:lnTo>
                <a:lnTo>
                  <a:pt x="2688" y="1630"/>
                </a:lnTo>
                <a:lnTo>
                  <a:pt x="2688" y="1629"/>
                </a:lnTo>
                <a:lnTo>
                  <a:pt x="2688" y="1630"/>
                </a:lnTo>
                <a:lnTo>
                  <a:pt x="2687" y="1630"/>
                </a:lnTo>
                <a:lnTo>
                  <a:pt x="2687" y="1629"/>
                </a:lnTo>
                <a:lnTo>
                  <a:pt x="2686" y="1629"/>
                </a:lnTo>
                <a:lnTo>
                  <a:pt x="2686" y="1628"/>
                </a:lnTo>
                <a:lnTo>
                  <a:pt x="2686" y="1629"/>
                </a:lnTo>
                <a:lnTo>
                  <a:pt x="2685" y="1628"/>
                </a:lnTo>
                <a:lnTo>
                  <a:pt x="2685" y="1628"/>
                </a:lnTo>
                <a:lnTo>
                  <a:pt x="2685" y="1627"/>
                </a:lnTo>
                <a:lnTo>
                  <a:pt x="2684" y="1627"/>
                </a:lnTo>
                <a:lnTo>
                  <a:pt x="2683" y="1626"/>
                </a:lnTo>
                <a:lnTo>
                  <a:pt x="2683" y="1625"/>
                </a:lnTo>
                <a:lnTo>
                  <a:pt x="2682" y="1625"/>
                </a:lnTo>
                <a:lnTo>
                  <a:pt x="2681" y="1624"/>
                </a:lnTo>
                <a:lnTo>
                  <a:pt x="2680" y="1624"/>
                </a:lnTo>
                <a:lnTo>
                  <a:pt x="2680" y="1623"/>
                </a:lnTo>
                <a:lnTo>
                  <a:pt x="2681" y="1623"/>
                </a:lnTo>
                <a:lnTo>
                  <a:pt x="2682" y="1623"/>
                </a:lnTo>
                <a:lnTo>
                  <a:pt x="2682" y="1622"/>
                </a:lnTo>
                <a:lnTo>
                  <a:pt x="2683" y="1622"/>
                </a:lnTo>
                <a:lnTo>
                  <a:pt x="2684" y="1622"/>
                </a:lnTo>
                <a:lnTo>
                  <a:pt x="2685" y="1622"/>
                </a:lnTo>
                <a:lnTo>
                  <a:pt x="2686" y="1622"/>
                </a:lnTo>
                <a:lnTo>
                  <a:pt x="2686" y="1621"/>
                </a:lnTo>
                <a:lnTo>
                  <a:pt x="2685" y="1621"/>
                </a:lnTo>
                <a:lnTo>
                  <a:pt x="2686" y="1621"/>
                </a:lnTo>
                <a:lnTo>
                  <a:pt x="2686" y="1620"/>
                </a:lnTo>
                <a:lnTo>
                  <a:pt x="2687" y="1620"/>
                </a:lnTo>
                <a:lnTo>
                  <a:pt x="2688" y="1620"/>
                </a:lnTo>
                <a:lnTo>
                  <a:pt x="2687" y="1620"/>
                </a:lnTo>
                <a:lnTo>
                  <a:pt x="2688" y="1620"/>
                </a:lnTo>
                <a:lnTo>
                  <a:pt x="2688" y="1620"/>
                </a:lnTo>
                <a:lnTo>
                  <a:pt x="2687" y="1620"/>
                </a:lnTo>
                <a:lnTo>
                  <a:pt x="2686" y="1619"/>
                </a:lnTo>
                <a:lnTo>
                  <a:pt x="2686" y="1618"/>
                </a:lnTo>
                <a:lnTo>
                  <a:pt x="2686" y="1617"/>
                </a:lnTo>
                <a:lnTo>
                  <a:pt x="2686" y="1616"/>
                </a:lnTo>
                <a:lnTo>
                  <a:pt x="2685" y="1616"/>
                </a:lnTo>
                <a:lnTo>
                  <a:pt x="2686" y="1616"/>
                </a:lnTo>
                <a:lnTo>
                  <a:pt x="2685" y="1616"/>
                </a:lnTo>
                <a:lnTo>
                  <a:pt x="2685" y="1615"/>
                </a:lnTo>
                <a:lnTo>
                  <a:pt x="2684" y="1614"/>
                </a:lnTo>
                <a:lnTo>
                  <a:pt x="2685" y="1614"/>
                </a:lnTo>
                <a:lnTo>
                  <a:pt x="2685" y="1613"/>
                </a:lnTo>
                <a:lnTo>
                  <a:pt x="2686" y="1613"/>
                </a:lnTo>
                <a:lnTo>
                  <a:pt x="2686" y="1614"/>
                </a:lnTo>
                <a:lnTo>
                  <a:pt x="2686" y="1613"/>
                </a:lnTo>
                <a:lnTo>
                  <a:pt x="2687" y="1613"/>
                </a:lnTo>
                <a:lnTo>
                  <a:pt x="2687" y="1614"/>
                </a:lnTo>
                <a:lnTo>
                  <a:pt x="2688" y="1613"/>
                </a:lnTo>
                <a:lnTo>
                  <a:pt x="2688" y="1612"/>
                </a:lnTo>
                <a:lnTo>
                  <a:pt x="2687" y="1612"/>
                </a:lnTo>
                <a:lnTo>
                  <a:pt x="2688" y="1612"/>
                </a:lnTo>
                <a:lnTo>
                  <a:pt x="2688" y="1612"/>
                </a:lnTo>
                <a:lnTo>
                  <a:pt x="2688" y="1612"/>
                </a:lnTo>
                <a:lnTo>
                  <a:pt x="2688" y="1612"/>
                </a:lnTo>
                <a:lnTo>
                  <a:pt x="2689" y="1612"/>
                </a:lnTo>
                <a:lnTo>
                  <a:pt x="2689" y="1612"/>
                </a:lnTo>
                <a:lnTo>
                  <a:pt x="2690" y="1612"/>
                </a:lnTo>
                <a:lnTo>
                  <a:pt x="2690" y="1611"/>
                </a:lnTo>
                <a:lnTo>
                  <a:pt x="2690" y="1610"/>
                </a:lnTo>
                <a:lnTo>
                  <a:pt x="2690" y="1609"/>
                </a:lnTo>
                <a:lnTo>
                  <a:pt x="2690" y="1608"/>
                </a:lnTo>
                <a:lnTo>
                  <a:pt x="2691" y="1607"/>
                </a:lnTo>
                <a:lnTo>
                  <a:pt x="2691" y="1608"/>
                </a:lnTo>
                <a:lnTo>
                  <a:pt x="2691" y="1609"/>
                </a:lnTo>
                <a:lnTo>
                  <a:pt x="2691" y="1610"/>
                </a:lnTo>
                <a:close/>
                <a:moveTo>
                  <a:pt x="2647" y="1599"/>
                </a:moveTo>
                <a:lnTo>
                  <a:pt x="2648" y="1602"/>
                </a:lnTo>
                <a:lnTo>
                  <a:pt x="2648" y="1603"/>
                </a:lnTo>
                <a:lnTo>
                  <a:pt x="2649" y="1603"/>
                </a:lnTo>
                <a:lnTo>
                  <a:pt x="2649" y="1603"/>
                </a:lnTo>
                <a:lnTo>
                  <a:pt x="2648" y="1603"/>
                </a:lnTo>
                <a:lnTo>
                  <a:pt x="2649" y="1603"/>
                </a:lnTo>
                <a:lnTo>
                  <a:pt x="2649" y="1604"/>
                </a:lnTo>
                <a:lnTo>
                  <a:pt x="2649" y="1605"/>
                </a:lnTo>
                <a:lnTo>
                  <a:pt x="2649" y="1606"/>
                </a:lnTo>
                <a:lnTo>
                  <a:pt x="2650" y="1607"/>
                </a:lnTo>
                <a:lnTo>
                  <a:pt x="2650" y="1608"/>
                </a:lnTo>
                <a:lnTo>
                  <a:pt x="2651" y="1608"/>
                </a:lnTo>
                <a:lnTo>
                  <a:pt x="2651" y="1609"/>
                </a:lnTo>
                <a:lnTo>
                  <a:pt x="2651" y="1608"/>
                </a:lnTo>
                <a:lnTo>
                  <a:pt x="2652" y="1608"/>
                </a:lnTo>
                <a:lnTo>
                  <a:pt x="2652" y="1609"/>
                </a:lnTo>
                <a:lnTo>
                  <a:pt x="2652" y="1610"/>
                </a:lnTo>
                <a:lnTo>
                  <a:pt x="2652" y="1609"/>
                </a:lnTo>
                <a:lnTo>
                  <a:pt x="2653" y="1609"/>
                </a:lnTo>
                <a:lnTo>
                  <a:pt x="2653" y="1610"/>
                </a:lnTo>
                <a:lnTo>
                  <a:pt x="2654" y="1610"/>
                </a:lnTo>
                <a:lnTo>
                  <a:pt x="2654" y="1611"/>
                </a:lnTo>
                <a:lnTo>
                  <a:pt x="2655" y="1611"/>
                </a:lnTo>
                <a:lnTo>
                  <a:pt x="2655" y="1612"/>
                </a:lnTo>
                <a:lnTo>
                  <a:pt x="2654" y="1612"/>
                </a:lnTo>
                <a:lnTo>
                  <a:pt x="2655" y="1612"/>
                </a:lnTo>
                <a:lnTo>
                  <a:pt x="2655" y="1611"/>
                </a:lnTo>
                <a:lnTo>
                  <a:pt x="2654" y="1611"/>
                </a:lnTo>
                <a:lnTo>
                  <a:pt x="2653" y="1611"/>
                </a:lnTo>
                <a:lnTo>
                  <a:pt x="2653" y="1610"/>
                </a:lnTo>
                <a:lnTo>
                  <a:pt x="2652" y="1610"/>
                </a:lnTo>
                <a:lnTo>
                  <a:pt x="2652" y="1609"/>
                </a:lnTo>
                <a:lnTo>
                  <a:pt x="2651" y="1609"/>
                </a:lnTo>
                <a:lnTo>
                  <a:pt x="2651" y="1610"/>
                </a:lnTo>
                <a:lnTo>
                  <a:pt x="2651" y="1611"/>
                </a:lnTo>
                <a:lnTo>
                  <a:pt x="2651" y="1612"/>
                </a:lnTo>
                <a:lnTo>
                  <a:pt x="2651" y="1612"/>
                </a:lnTo>
                <a:lnTo>
                  <a:pt x="2651" y="1613"/>
                </a:lnTo>
                <a:lnTo>
                  <a:pt x="2651" y="1614"/>
                </a:lnTo>
                <a:lnTo>
                  <a:pt x="2651" y="1613"/>
                </a:lnTo>
                <a:lnTo>
                  <a:pt x="2651" y="1614"/>
                </a:lnTo>
                <a:lnTo>
                  <a:pt x="2651" y="1615"/>
                </a:lnTo>
                <a:lnTo>
                  <a:pt x="2650" y="1615"/>
                </a:lnTo>
                <a:lnTo>
                  <a:pt x="2649" y="1615"/>
                </a:lnTo>
                <a:lnTo>
                  <a:pt x="2649" y="1616"/>
                </a:lnTo>
                <a:lnTo>
                  <a:pt x="2648" y="1616"/>
                </a:lnTo>
                <a:lnTo>
                  <a:pt x="2648" y="1616"/>
                </a:lnTo>
                <a:lnTo>
                  <a:pt x="2648" y="1617"/>
                </a:lnTo>
                <a:lnTo>
                  <a:pt x="2648" y="1616"/>
                </a:lnTo>
                <a:lnTo>
                  <a:pt x="2647" y="1615"/>
                </a:lnTo>
                <a:lnTo>
                  <a:pt x="2648" y="1615"/>
                </a:lnTo>
                <a:lnTo>
                  <a:pt x="2647" y="1615"/>
                </a:lnTo>
                <a:lnTo>
                  <a:pt x="2648" y="1615"/>
                </a:lnTo>
                <a:lnTo>
                  <a:pt x="2648" y="1614"/>
                </a:lnTo>
                <a:lnTo>
                  <a:pt x="2647" y="1614"/>
                </a:lnTo>
                <a:lnTo>
                  <a:pt x="2648" y="1614"/>
                </a:lnTo>
                <a:lnTo>
                  <a:pt x="2648" y="1613"/>
                </a:lnTo>
                <a:lnTo>
                  <a:pt x="2647" y="1613"/>
                </a:lnTo>
                <a:lnTo>
                  <a:pt x="2648" y="1613"/>
                </a:lnTo>
                <a:lnTo>
                  <a:pt x="2648" y="1612"/>
                </a:lnTo>
                <a:lnTo>
                  <a:pt x="2648" y="1612"/>
                </a:lnTo>
                <a:lnTo>
                  <a:pt x="2648" y="1611"/>
                </a:lnTo>
                <a:lnTo>
                  <a:pt x="2648" y="1610"/>
                </a:lnTo>
                <a:lnTo>
                  <a:pt x="2648" y="1609"/>
                </a:lnTo>
                <a:lnTo>
                  <a:pt x="2648" y="1609"/>
                </a:lnTo>
                <a:lnTo>
                  <a:pt x="2648" y="1610"/>
                </a:lnTo>
                <a:lnTo>
                  <a:pt x="2649" y="1610"/>
                </a:lnTo>
                <a:lnTo>
                  <a:pt x="2649" y="1609"/>
                </a:lnTo>
                <a:lnTo>
                  <a:pt x="2650" y="1608"/>
                </a:lnTo>
                <a:lnTo>
                  <a:pt x="2650" y="1607"/>
                </a:lnTo>
                <a:lnTo>
                  <a:pt x="2649" y="1606"/>
                </a:lnTo>
                <a:lnTo>
                  <a:pt x="2649" y="1605"/>
                </a:lnTo>
                <a:lnTo>
                  <a:pt x="2648" y="1605"/>
                </a:lnTo>
                <a:lnTo>
                  <a:pt x="2648" y="1604"/>
                </a:lnTo>
                <a:lnTo>
                  <a:pt x="2648" y="1603"/>
                </a:lnTo>
                <a:lnTo>
                  <a:pt x="2648" y="1603"/>
                </a:lnTo>
                <a:lnTo>
                  <a:pt x="2648" y="1601"/>
                </a:lnTo>
                <a:lnTo>
                  <a:pt x="2647" y="1599"/>
                </a:lnTo>
                <a:lnTo>
                  <a:pt x="2647" y="1598"/>
                </a:lnTo>
                <a:lnTo>
                  <a:pt x="2646" y="1598"/>
                </a:lnTo>
                <a:lnTo>
                  <a:pt x="2646" y="1597"/>
                </a:lnTo>
                <a:lnTo>
                  <a:pt x="2647" y="1597"/>
                </a:lnTo>
                <a:lnTo>
                  <a:pt x="2647" y="1598"/>
                </a:lnTo>
                <a:lnTo>
                  <a:pt x="2647" y="1599"/>
                </a:lnTo>
                <a:close/>
                <a:moveTo>
                  <a:pt x="2256" y="1517"/>
                </a:moveTo>
                <a:lnTo>
                  <a:pt x="2257" y="1517"/>
                </a:lnTo>
                <a:lnTo>
                  <a:pt x="2258" y="1517"/>
                </a:lnTo>
                <a:lnTo>
                  <a:pt x="2258" y="1518"/>
                </a:lnTo>
                <a:lnTo>
                  <a:pt x="2257" y="1518"/>
                </a:lnTo>
                <a:lnTo>
                  <a:pt x="2256" y="1517"/>
                </a:lnTo>
                <a:lnTo>
                  <a:pt x="2255" y="1517"/>
                </a:lnTo>
                <a:lnTo>
                  <a:pt x="2255" y="1516"/>
                </a:lnTo>
                <a:lnTo>
                  <a:pt x="2255" y="1516"/>
                </a:lnTo>
                <a:lnTo>
                  <a:pt x="2255" y="1516"/>
                </a:lnTo>
                <a:lnTo>
                  <a:pt x="2256" y="1516"/>
                </a:lnTo>
                <a:lnTo>
                  <a:pt x="2256" y="1517"/>
                </a:lnTo>
                <a:close/>
                <a:moveTo>
                  <a:pt x="2667" y="1600"/>
                </a:moveTo>
                <a:lnTo>
                  <a:pt x="2667" y="1601"/>
                </a:lnTo>
                <a:lnTo>
                  <a:pt x="2667" y="1602"/>
                </a:lnTo>
                <a:lnTo>
                  <a:pt x="2668" y="1602"/>
                </a:lnTo>
                <a:lnTo>
                  <a:pt x="2668" y="1603"/>
                </a:lnTo>
                <a:lnTo>
                  <a:pt x="2669" y="1603"/>
                </a:lnTo>
                <a:lnTo>
                  <a:pt x="2669" y="1603"/>
                </a:lnTo>
                <a:lnTo>
                  <a:pt x="2670" y="1603"/>
                </a:lnTo>
                <a:lnTo>
                  <a:pt x="2670" y="1604"/>
                </a:lnTo>
                <a:lnTo>
                  <a:pt x="2671" y="1604"/>
                </a:lnTo>
                <a:lnTo>
                  <a:pt x="2670" y="1604"/>
                </a:lnTo>
                <a:lnTo>
                  <a:pt x="2670" y="1605"/>
                </a:lnTo>
                <a:lnTo>
                  <a:pt x="2670" y="1604"/>
                </a:lnTo>
                <a:lnTo>
                  <a:pt x="2669" y="1604"/>
                </a:lnTo>
                <a:lnTo>
                  <a:pt x="2670" y="1604"/>
                </a:lnTo>
                <a:lnTo>
                  <a:pt x="2669" y="1604"/>
                </a:lnTo>
                <a:lnTo>
                  <a:pt x="2669" y="1603"/>
                </a:lnTo>
                <a:lnTo>
                  <a:pt x="2669" y="1604"/>
                </a:lnTo>
                <a:lnTo>
                  <a:pt x="2668" y="1604"/>
                </a:lnTo>
                <a:lnTo>
                  <a:pt x="2668" y="1605"/>
                </a:lnTo>
                <a:lnTo>
                  <a:pt x="2668" y="1606"/>
                </a:lnTo>
                <a:lnTo>
                  <a:pt x="2667" y="1606"/>
                </a:lnTo>
                <a:lnTo>
                  <a:pt x="2667" y="1605"/>
                </a:lnTo>
                <a:lnTo>
                  <a:pt x="2666" y="1605"/>
                </a:lnTo>
                <a:lnTo>
                  <a:pt x="2666" y="1604"/>
                </a:lnTo>
                <a:lnTo>
                  <a:pt x="2667" y="1604"/>
                </a:lnTo>
                <a:lnTo>
                  <a:pt x="2667" y="1603"/>
                </a:lnTo>
                <a:lnTo>
                  <a:pt x="2666" y="1603"/>
                </a:lnTo>
                <a:lnTo>
                  <a:pt x="2667" y="1603"/>
                </a:lnTo>
                <a:lnTo>
                  <a:pt x="2667" y="1603"/>
                </a:lnTo>
                <a:lnTo>
                  <a:pt x="2666" y="1603"/>
                </a:lnTo>
                <a:lnTo>
                  <a:pt x="2667" y="1603"/>
                </a:lnTo>
                <a:lnTo>
                  <a:pt x="2667" y="1602"/>
                </a:lnTo>
                <a:lnTo>
                  <a:pt x="2666" y="1602"/>
                </a:lnTo>
                <a:lnTo>
                  <a:pt x="2667" y="1602"/>
                </a:lnTo>
                <a:lnTo>
                  <a:pt x="2667" y="1601"/>
                </a:lnTo>
                <a:lnTo>
                  <a:pt x="2666" y="1601"/>
                </a:lnTo>
                <a:lnTo>
                  <a:pt x="2666" y="1600"/>
                </a:lnTo>
                <a:lnTo>
                  <a:pt x="2667" y="1600"/>
                </a:lnTo>
                <a:close/>
                <a:moveTo>
                  <a:pt x="2087" y="1481"/>
                </a:moveTo>
                <a:lnTo>
                  <a:pt x="2087" y="1482"/>
                </a:lnTo>
                <a:lnTo>
                  <a:pt x="2087" y="1481"/>
                </a:lnTo>
                <a:lnTo>
                  <a:pt x="2086" y="1481"/>
                </a:lnTo>
                <a:lnTo>
                  <a:pt x="2085" y="1481"/>
                </a:lnTo>
                <a:lnTo>
                  <a:pt x="2085" y="1480"/>
                </a:lnTo>
                <a:lnTo>
                  <a:pt x="2085" y="1479"/>
                </a:lnTo>
                <a:lnTo>
                  <a:pt x="2086" y="1479"/>
                </a:lnTo>
                <a:lnTo>
                  <a:pt x="2087" y="1479"/>
                </a:lnTo>
                <a:lnTo>
                  <a:pt x="2087" y="1480"/>
                </a:lnTo>
                <a:lnTo>
                  <a:pt x="2087" y="1480"/>
                </a:lnTo>
                <a:lnTo>
                  <a:pt x="2087" y="1481"/>
                </a:lnTo>
                <a:close/>
                <a:moveTo>
                  <a:pt x="2823" y="1634"/>
                </a:moveTo>
                <a:lnTo>
                  <a:pt x="2824" y="1634"/>
                </a:lnTo>
                <a:lnTo>
                  <a:pt x="2824" y="1635"/>
                </a:lnTo>
                <a:lnTo>
                  <a:pt x="2824" y="1636"/>
                </a:lnTo>
                <a:lnTo>
                  <a:pt x="2823" y="1636"/>
                </a:lnTo>
                <a:lnTo>
                  <a:pt x="2824" y="1636"/>
                </a:lnTo>
                <a:lnTo>
                  <a:pt x="2824" y="1637"/>
                </a:lnTo>
                <a:lnTo>
                  <a:pt x="2824" y="1637"/>
                </a:lnTo>
                <a:lnTo>
                  <a:pt x="2824" y="1637"/>
                </a:lnTo>
                <a:lnTo>
                  <a:pt x="2823" y="1637"/>
                </a:lnTo>
                <a:lnTo>
                  <a:pt x="2823" y="1636"/>
                </a:lnTo>
                <a:lnTo>
                  <a:pt x="2823" y="1635"/>
                </a:lnTo>
                <a:lnTo>
                  <a:pt x="2823" y="1634"/>
                </a:lnTo>
                <a:lnTo>
                  <a:pt x="2823" y="1633"/>
                </a:lnTo>
                <a:lnTo>
                  <a:pt x="2823" y="1632"/>
                </a:lnTo>
                <a:lnTo>
                  <a:pt x="2823" y="1633"/>
                </a:lnTo>
                <a:lnTo>
                  <a:pt x="2823" y="1634"/>
                </a:lnTo>
                <a:close/>
                <a:moveTo>
                  <a:pt x="2766" y="1620"/>
                </a:moveTo>
                <a:lnTo>
                  <a:pt x="2767" y="1620"/>
                </a:lnTo>
                <a:lnTo>
                  <a:pt x="2766" y="1620"/>
                </a:lnTo>
                <a:close/>
                <a:moveTo>
                  <a:pt x="2225" y="1506"/>
                </a:moveTo>
                <a:lnTo>
                  <a:pt x="2226" y="1506"/>
                </a:lnTo>
                <a:lnTo>
                  <a:pt x="2227" y="1506"/>
                </a:lnTo>
                <a:lnTo>
                  <a:pt x="2228" y="1506"/>
                </a:lnTo>
                <a:lnTo>
                  <a:pt x="2228" y="1507"/>
                </a:lnTo>
                <a:lnTo>
                  <a:pt x="2227" y="1507"/>
                </a:lnTo>
                <a:lnTo>
                  <a:pt x="2226" y="1507"/>
                </a:lnTo>
                <a:lnTo>
                  <a:pt x="2226" y="1506"/>
                </a:lnTo>
                <a:lnTo>
                  <a:pt x="2225" y="1506"/>
                </a:lnTo>
                <a:lnTo>
                  <a:pt x="2225" y="1505"/>
                </a:lnTo>
                <a:lnTo>
                  <a:pt x="2225" y="1506"/>
                </a:lnTo>
                <a:close/>
                <a:moveTo>
                  <a:pt x="2231" y="1506"/>
                </a:moveTo>
                <a:lnTo>
                  <a:pt x="2231" y="1505"/>
                </a:lnTo>
                <a:lnTo>
                  <a:pt x="2231" y="1506"/>
                </a:lnTo>
                <a:close/>
                <a:moveTo>
                  <a:pt x="2231" y="1505"/>
                </a:moveTo>
                <a:lnTo>
                  <a:pt x="2231" y="1505"/>
                </a:lnTo>
                <a:lnTo>
                  <a:pt x="2230" y="1505"/>
                </a:lnTo>
                <a:lnTo>
                  <a:pt x="2231" y="1505"/>
                </a:lnTo>
                <a:lnTo>
                  <a:pt x="2231" y="1505"/>
                </a:lnTo>
                <a:close/>
                <a:moveTo>
                  <a:pt x="2231" y="1505"/>
                </a:moveTo>
                <a:lnTo>
                  <a:pt x="2232" y="1505"/>
                </a:lnTo>
                <a:lnTo>
                  <a:pt x="2231" y="1505"/>
                </a:lnTo>
                <a:close/>
                <a:moveTo>
                  <a:pt x="2702" y="1599"/>
                </a:moveTo>
                <a:lnTo>
                  <a:pt x="2703" y="1599"/>
                </a:lnTo>
                <a:lnTo>
                  <a:pt x="2704" y="1599"/>
                </a:lnTo>
                <a:lnTo>
                  <a:pt x="2704" y="1600"/>
                </a:lnTo>
                <a:lnTo>
                  <a:pt x="2704" y="1601"/>
                </a:lnTo>
                <a:lnTo>
                  <a:pt x="2704" y="1601"/>
                </a:lnTo>
                <a:lnTo>
                  <a:pt x="2704" y="1602"/>
                </a:lnTo>
                <a:lnTo>
                  <a:pt x="2704" y="1603"/>
                </a:lnTo>
                <a:lnTo>
                  <a:pt x="2705" y="1603"/>
                </a:lnTo>
                <a:lnTo>
                  <a:pt x="2705" y="1602"/>
                </a:lnTo>
                <a:lnTo>
                  <a:pt x="2705" y="1601"/>
                </a:lnTo>
                <a:lnTo>
                  <a:pt x="2706" y="1600"/>
                </a:lnTo>
                <a:lnTo>
                  <a:pt x="2707" y="1600"/>
                </a:lnTo>
                <a:lnTo>
                  <a:pt x="2707" y="1601"/>
                </a:lnTo>
                <a:lnTo>
                  <a:pt x="2707" y="1602"/>
                </a:lnTo>
                <a:lnTo>
                  <a:pt x="2707" y="1603"/>
                </a:lnTo>
                <a:lnTo>
                  <a:pt x="2708" y="1603"/>
                </a:lnTo>
                <a:lnTo>
                  <a:pt x="2708" y="1603"/>
                </a:lnTo>
                <a:lnTo>
                  <a:pt x="2707" y="1603"/>
                </a:lnTo>
                <a:lnTo>
                  <a:pt x="2708" y="1604"/>
                </a:lnTo>
                <a:lnTo>
                  <a:pt x="2708" y="1605"/>
                </a:lnTo>
                <a:lnTo>
                  <a:pt x="2708" y="1606"/>
                </a:lnTo>
                <a:lnTo>
                  <a:pt x="2708" y="1607"/>
                </a:lnTo>
                <a:lnTo>
                  <a:pt x="2708" y="1608"/>
                </a:lnTo>
                <a:lnTo>
                  <a:pt x="2708" y="1609"/>
                </a:lnTo>
                <a:lnTo>
                  <a:pt x="2707" y="1610"/>
                </a:lnTo>
                <a:lnTo>
                  <a:pt x="2707" y="1611"/>
                </a:lnTo>
                <a:lnTo>
                  <a:pt x="2706" y="1611"/>
                </a:lnTo>
                <a:lnTo>
                  <a:pt x="2706" y="1612"/>
                </a:lnTo>
                <a:lnTo>
                  <a:pt x="2705" y="1612"/>
                </a:lnTo>
                <a:lnTo>
                  <a:pt x="2704" y="1612"/>
                </a:lnTo>
                <a:lnTo>
                  <a:pt x="2704" y="1611"/>
                </a:lnTo>
                <a:lnTo>
                  <a:pt x="2705" y="1610"/>
                </a:lnTo>
                <a:lnTo>
                  <a:pt x="2705" y="1609"/>
                </a:lnTo>
                <a:lnTo>
                  <a:pt x="2705" y="1608"/>
                </a:lnTo>
                <a:lnTo>
                  <a:pt x="2705" y="1607"/>
                </a:lnTo>
                <a:lnTo>
                  <a:pt x="2706" y="1607"/>
                </a:lnTo>
                <a:lnTo>
                  <a:pt x="2705" y="1607"/>
                </a:lnTo>
                <a:lnTo>
                  <a:pt x="2704" y="1607"/>
                </a:lnTo>
                <a:lnTo>
                  <a:pt x="2704" y="1608"/>
                </a:lnTo>
                <a:lnTo>
                  <a:pt x="2704" y="1608"/>
                </a:lnTo>
                <a:lnTo>
                  <a:pt x="2704" y="1609"/>
                </a:lnTo>
                <a:lnTo>
                  <a:pt x="2704" y="1610"/>
                </a:lnTo>
                <a:lnTo>
                  <a:pt x="2703" y="1610"/>
                </a:lnTo>
                <a:lnTo>
                  <a:pt x="2703" y="1611"/>
                </a:lnTo>
                <a:lnTo>
                  <a:pt x="2702" y="1611"/>
                </a:lnTo>
                <a:lnTo>
                  <a:pt x="2702" y="1612"/>
                </a:lnTo>
                <a:lnTo>
                  <a:pt x="2702" y="1612"/>
                </a:lnTo>
                <a:lnTo>
                  <a:pt x="2702" y="1613"/>
                </a:lnTo>
                <a:lnTo>
                  <a:pt x="2703" y="1613"/>
                </a:lnTo>
                <a:lnTo>
                  <a:pt x="2703" y="1614"/>
                </a:lnTo>
                <a:lnTo>
                  <a:pt x="2704" y="1614"/>
                </a:lnTo>
                <a:lnTo>
                  <a:pt x="2704" y="1615"/>
                </a:lnTo>
                <a:lnTo>
                  <a:pt x="2704" y="1616"/>
                </a:lnTo>
                <a:lnTo>
                  <a:pt x="2704" y="1615"/>
                </a:lnTo>
                <a:lnTo>
                  <a:pt x="2703" y="1615"/>
                </a:lnTo>
                <a:lnTo>
                  <a:pt x="2703" y="1614"/>
                </a:lnTo>
                <a:lnTo>
                  <a:pt x="2704" y="1614"/>
                </a:lnTo>
                <a:lnTo>
                  <a:pt x="2703" y="1614"/>
                </a:lnTo>
                <a:lnTo>
                  <a:pt x="2702" y="1614"/>
                </a:lnTo>
                <a:lnTo>
                  <a:pt x="2701" y="1615"/>
                </a:lnTo>
                <a:lnTo>
                  <a:pt x="2701" y="1616"/>
                </a:lnTo>
                <a:lnTo>
                  <a:pt x="2702" y="1616"/>
                </a:lnTo>
                <a:lnTo>
                  <a:pt x="2701" y="1617"/>
                </a:lnTo>
                <a:lnTo>
                  <a:pt x="2701" y="1618"/>
                </a:lnTo>
                <a:lnTo>
                  <a:pt x="2701" y="1619"/>
                </a:lnTo>
                <a:lnTo>
                  <a:pt x="2701" y="1620"/>
                </a:lnTo>
                <a:lnTo>
                  <a:pt x="2701" y="1620"/>
                </a:lnTo>
                <a:lnTo>
                  <a:pt x="2701" y="1621"/>
                </a:lnTo>
                <a:lnTo>
                  <a:pt x="2701" y="1622"/>
                </a:lnTo>
                <a:lnTo>
                  <a:pt x="2701" y="1623"/>
                </a:lnTo>
                <a:lnTo>
                  <a:pt x="2700" y="1623"/>
                </a:lnTo>
                <a:lnTo>
                  <a:pt x="2700" y="1622"/>
                </a:lnTo>
                <a:lnTo>
                  <a:pt x="2699" y="1621"/>
                </a:lnTo>
                <a:lnTo>
                  <a:pt x="2699" y="1620"/>
                </a:lnTo>
                <a:lnTo>
                  <a:pt x="2698" y="1620"/>
                </a:lnTo>
                <a:lnTo>
                  <a:pt x="2698" y="1620"/>
                </a:lnTo>
                <a:lnTo>
                  <a:pt x="2697" y="1620"/>
                </a:lnTo>
                <a:lnTo>
                  <a:pt x="2697" y="1619"/>
                </a:lnTo>
                <a:lnTo>
                  <a:pt x="2696" y="1619"/>
                </a:lnTo>
                <a:lnTo>
                  <a:pt x="2696" y="1618"/>
                </a:lnTo>
                <a:lnTo>
                  <a:pt x="2696" y="1617"/>
                </a:lnTo>
                <a:lnTo>
                  <a:pt x="2696" y="1616"/>
                </a:lnTo>
                <a:lnTo>
                  <a:pt x="2696" y="1615"/>
                </a:lnTo>
                <a:lnTo>
                  <a:pt x="2697" y="1615"/>
                </a:lnTo>
                <a:lnTo>
                  <a:pt x="2697" y="1614"/>
                </a:lnTo>
                <a:lnTo>
                  <a:pt x="2697" y="1613"/>
                </a:lnTo>
                <a:lnTo>
                  <a:pt x="2698" y="1613"/>
                </a:lnTo>
                <a:lnTo>
                  <a:pt x="2698" y="1612"/>
                </a:lnTo>
                <a:lnTo>
                  <a:pt x="2699" y="1612"/>
                </a:lnTo>
                <a:lnTo>
                  <a:pt x="2700" y="1611"/>
                </a:lnTo>
                <a:lnTo>
                  <a:pt x="2700" y="1610"/>
                </a:lnTo>
                <a:lnTo>
                  <a:pt x="2701" y="1610"/>
                </a:lnTo>
                <a:lnTo>
                  <a:pt x="2701" y="1609"/>
                </a:lnTo>
                <a:lnTo>
                  <a:pt x="2702" y="1609"/>
                </a:lnTo>
                <a:lnTo>
                  <a:pt x="2703" y="1608"/>
                </a:lnTo>
                <a:lnTo>
                  <a:pt x="2702" y="1608"/>
                </a:lnTo>
                <a:lnTo>
                  <a:pt x="2702" y="1607"/>
                </a:lnTo>
                <a:lnTo>
                  <a:pt x="2703" y="1607"/>
                </a:lnTo>
                <a:lnTo>
                  <a:pt x="2703" y="1606"/>
                </a:lnTo>
                <a:lnTo>
                  <a:pt x="2704" y="1606"/>
                </a:lnTo>
                <a:lnTo>
                  <a:pt x="2703" y="1606"/>
                </a:lnTo>
                <a:lnTo>
                  <a:pt x="2703" y="1605"/>
                </a:lnTo>
                <a:lnTo>
                  <a:pt x="2704" y="1605"/>
                </a:lnTo>
                <a:lnTo>
                  <a:pt x="2704" y="1604"/>
                </a:lnTo>
                <a:lnTo>
                  <a:pt x="2704" y="1605"/>
                </a:lnTo>
                <a:lnTo>
                  <a:pt x="2703" y="1605"/>
                </a:lnTo>
                <a:lnTo>
                  <a:pt x="2703" y="1606"/>
                </a:lnTo>
                <a:lnTo>
                  <a:pt x="2703" y="1607"/>
                </a:lnTo>
                <a:lnTo>
                  <a:pt x="2702" y="1607"/>
                </a:lnTo>
                <a:lnTo>
                  <a:pt x="2701" y="1608"/>
                </a:lnTo>
                <a:lnTo>
                  <a:pt x="2702" y="1609"/>
                </a:lnTo>
                <a:lnTo>
                  <a:pt x="2701" y="1609"/>
                </a:lnTo>
                <a:lnTo>
                  <a:pt x="2700" y="1610"/>
                </a:lnTo>
                <a:lnTo>
                  <a:pt x="2698" y="1611"/>
                </a:lnTo>
                <a:lnTo>
                  <a:pt x="2698" y="1612"/>
                </a:lnTo>
                <a:lnTo>
                  <a:pt x="2697" y="1612"/>
                </a:lnTo>
                <a:lnTo>
                  <a:pt x="2697" y="1613"/>
                </a:lnTo>
                <a:lnTo>
                  <a:pt x="2696" y="1614"/>
                </a:lnTo>
                <a:lnTo>
                  <a:pt x="2696" y="1615"/>
                </a:lnTo>
                <a:lnTo>
                  <a:pt x="2696" y="1616"/>
                </a:lnTo>
                <a:lnTo>
                  <a:pt x="2696" y="1617"/>
                </a:lnTo>
                <a:lnTo>
                  <a:pt x="2696" y="1618"/>
                </a:lnTo>
                <a:lnTo>
                  <a:pt x="2695" y="1618"/>
                </a:lnTo>
                <a:lnTo>
                  <a:pt x="2695" y="1617"/>
                </a:lnTo>
                <a:lnTo>
                  <a:pt x="2695" y="1616"/>
                </a:lnTo>
                <a:lnTo>
                  <a:pt x="2694" y="1615"/>
                </a:lnTo>
                <a:lnTo>
                  <a:pt x="2694" y="1614"/>
                </a:lnTo>
                <a:lnTo>
                  <a:pt x="2694" y="1613"/>
                </a:lnTo>
                <a:lnTo>
                  <a:pt x="2693" y="1613"/>
                </a:lnTo>
                <a:lnTo>
                  <a:pt x="2693" y="1612"/>
                </a:lnTo>
                <a:lnTo>
                  <a:pt x="2693" y="1612"/>
                </a:lnTo>
                <a:lnTo>
                  <a:pt x="2694" y="1612"/>
                </a:lnTo>
                <a:lnTo>
                  <a:pt x="2694" y="1611"/>
                </a:lnTo>
                <a:lnTo>
                  <a:pt x="2695" y="1612"/>
                </a:lnTo>
                <a:lnTo>
                  <a:pt x="2696" y="1613"/>
                </a:lnTo>
                <a:lnTo>
                  <a:pt x="2696" y="1613"/>
                </a:lnTo>
                <a:lnTo>
                  <a:pt x="2696" y="1612"/>
                </a:lnTo>
                <a:lnTo>
                  <a:pt x="2696" y="1612"/>
                </a:lnTo>
                <a:lnTo>
                  <a:pt x="2696" y="1612"/>
                </a:lnTo>
                <a:lnTo>
                  <a:pt x="2696" y="1611"/>
                </a:lnTo>
                <a:lnTo>
                  <a:pt x="2696" y="1610"/>
                </a:lnTo>
                <a:lnTo>
                  <a:pt x="2695" y="1610"/>
                </a:lnTo>
                <a:lnTo>
                  <a:pt x="2695" y="1609"/>
                </a:lnTo>
                <a:lnTo>
                  <a:pt x="2696" y="1609"/>
                </a:lnTo>
                <a:lnTo>
                  <a:pt x="2696" y="1608"/>
                </a:lnTo>
                <a:lnTo>
                  <a:pt x="2696" y="1610"/>
                </a:lnTo>
                <a:lnTo>
                  <a:pt x="2696" y="1611"/>
                </a:lnTo>
                <a:lnTo>
                  <a:pt x="2697" y="1611"/>
                </a:lnTo>
                <a:lnTo>
                  <a:pt x="2698" y="1609"/>
                </a:lnTo>
                <a:lnTo>
                  <a:pt x="2699" y="1609"/>
                </a:lnTo>
                <a:lnTo>
                  <a:pt x="2699" y="1608"/>
                </a:lnTo>
                <a:lnTo>
                  <a:pt x="2699" y="1607"/>
                </a:lnTo>
                <a:lnTo>
                  <a:pt x="2699" y="1606"/>
                </a:lnTo>
                <a:lnTo>
                  <a:pt x="2700" y="1606"/>
                </a:lnTo>
                <a:lnTo>
                  <a:pt x="2701" y="1605"/>
                </a:lnTo>
                <a:lnTo>
                  <a:pt x="2700" y="1604"/>
                </a:lnTo>
                <a:lnTo>
                  <a:pt x="2699" y="1603"/>
                </a:lnTo>
                <a:lnTo>
                  <a:pt x="2699" y="1602"/>
                </a:lnTo>
                <a:lnTo>
                  <a:pt x="2700" y="1602"/>
                </a:lnTo>
                <a:lnTo>
                  <a:pt x="2700" y="1603"/>
                </a:lnTo>
                <a:lnTo>
                  <a:pt x="2701" y="1603"/>
                </a:lnTo>
                <a:lnTo>
                  <a:pt x="2702" y="1603"/>
                </a:lnTo>
                <a:lnTo>
                  <a:pt x="2702" y="1602"/>
                </a:lnTo>
                <a:lnTo>
                  <a:pt x="2701" y="1602"/>
                </a:lnTo>
                <a:lnTo>
                  <a:pt x="2701" y="1601"/>
                </a:lnTo>
                <a:lnTo>
                  <a:pt x="2701" y="1600"/>
                </a:lnTo>
                <a:lnTo>
                  <a:pt x="2701" y="1599"/>
                </a:lnTo>
                <a:lnTo>
                  <a:pt x="2702" y="1599"/>
                </a:lnTo>
                <a:close/>
                <a:moveTo>
                  <a:pt x="2047" y="1464"/>
                </a:moveTo>
                <a:lnTo>
                  <a:pt x="2048" y="1464"/>
                </a:lnTo>
                <a:lnTo>
                  <a:pt x="2049" y="1464"/>
                </a:lnTo>
                <a:lnTo>
                  <a:pt x="2049" y="1465"/>
                </a:lnTo>
                <a:lnTo>
                  <a:pt x="2050" y="1465"/>
                </a:lnTo>
                <a:lnTo>
                  <a:pt x="2051" y="1465"/>
                </a:lnTo>
                <a:lnTo>
                  <a:pt x="2051" y="1466"/>
                </a:lnTo>
                <a:lnTo>
                  <a:pt x="2052" y="1466"/>
                </a:lnTo>
                <a:lnTo>
                  <a:pt x="2053" y="1466"/>
                </a:lnTo>
                <a:lnTo>
                  <a:pt x="2053" y="1467"/>
                </a:lnTo>
                <a:lnTo>
                  <a:pt x="2054" y="1467"/>
                </a:lnTo>
                <a:lnTo>
                  <a:pt x="2054" y="1468"/>
                </a:lnTo>
                <a:lnTo>
                  <a:pt x="2055" y="1468"/>
                </a:lnTo>
                <a:lnTo>
                  <a:pt x="2055" y="1468"/>
                </a:lnTo>
                <a:lnTo>
                  <a:pt x="2055" y="1467"/>
                </a:lnTo>
                <a:lnTo>
                  <a:pt x="2055" y="1468"/>
                </a:lnTo>
                <a:lnTo>
                  <a:pt x="2056" y="1468"/>
                </a:lnTo>
                <a:lnTo>
                  <a:pt x="2056" y="1469"/>
                </a:lnTo>
                <a:lnTo>
                  <a:pt x="2056" y="1470"/>
                </a:lnTo>
                <a:lnTo>
                  <a:pt x="2057" y="1470"/>
                </a:lnTo>
                <a:lnTo>
                  <a:pt x="2057" y="1469"/>
                </a:lnTo>
                <a:lnTo>
                  <a:pt x="2058" y="1468"/>
                </a:lnTo>
                <a:lnTo>
                  <a:pt x="2058" y="1469"/>
                </a:lnTo>
                <a:lnTo>
                  <a:pt x="2059" y="1469"/>
                </a:lnTo>
                <a:lnTo>
                  <a:pt x="2059" y="1468"/>
                </a:lnTo>
                <a:lnTo>
                  <a:pt x="2060" y="1468"/>
                </a:lnTo>
                <a:lnTo>
                  <a:pt x="2061" y="1468"/>
                </a:lnTo>
                <a:lnTo>
                  <a:pt x="2062" y="1468"/>
                </a:lnTo>
                <a:lnTo>
                  <a:pt x="2062" y="1469"/>
                </a:lnTo>
                <a:lnTo>
                  <a:pt x="2062" y="1468"/>
                </a:lnTo>
                <a:lnTo>
                  <a:pt x="2063" y="1468"/>
                </a:lnTo>
                <a:lnTo>
                  <a:pt x="2063" y="1469"/>
                </a:lnTo>
                <a:lnTo>
                  <a:pt x="2063" y="1469"/>
                </a:lnTo>
                <a:lnTo>
                  <a:pt x="2063" y="1470"/>
                </a:lnTo>
                <a:lnTo>
                  <a:pt x="2064" y="1470"/>
                </a:lnTo>
                <a:lnTo>
                  <a:pt x="2064" y="1471"/>
                </a:lnTo>
                <a:lnTo>
                  <a:pt x="2065" y="1471"/>
                </a:lnTo>
                <a:lnTo>
                  <a:pt x="2065" y="1471"/>
                </a:lnTo>
                <a:lnTo>
                  <a:pt x="2064" y="1471"/>
                </a:lnTo>
                <a:lnTo>
                  <a:pt x="2064" y="1472"/>
                </a:lnTo>
                <a:lnTo>
                  <a:pt x="2064" y="1473"/>
                </a:lnTo>
                <a:lnTo>
                  <a:pt x="2064" y="1474"/>
                </a:lnTo>
                <a:lnTo>
                  <a:pt x="2063" y="1474"/>
                </a:lnTo>
                <a:lnTo>
                  <a:pt x="2063" y="1475"/>
                </a:lnTo>
                <a:lnTo>
                  <a:pt x="2063" y="1476"/>
                </a:lnTo>
                <a:lnTo>
                  <a:pt x="2063" y="1476"/>
                </a:lnTo>
                <a:lnTo>
                  <a:pt x="2063" y="1477"/>
                </a:lnTo>
                <a:lnTo>
                  <a:pt x="2062" y="1477"/>
                </a:lnTo>
                <a:lnTo>
                  <a:pt x="2062" y="1478"/>
                </a:lnTo>
                <a:lnTo>
                  <a:pt x="2061" y="1478"/>
                </a:lnTo>
                <a:lnTo>
                  <a:pt x="2060" y="1478"/>
                </a:lnTo>
                <a:lnTo>
                  <a:pt x="2060" y="1477"/>
                </a:lnTo>
                <a:lnTo>
                  <a:pt x="2059" y="1477"/>
                </a:lnTo>
                <a:lnTo>
                  <a:pt x="2058" y="1477"/>
                </a:lnTo>
                <a:lnTo>
                  <a:pt x="2058" y="1476"/>
                </a:lnTo>
                <a:lnTo>
                  <a:pt x="2057" y="1476"/>
                </a:lnTo>
                <a:lnTo>
                  <a:pt x="2057" y="1475"/>
                </a:lnTo>
                <a:lnTo>
                  <a:pt x="2056" y="1475"/>
                </a:lnTo>
                <a:lnTo>
                  <a:pt x="2056" y="1474"/>
                </a:lnTo>
                <a:lnTo>
                  <a:pt x="2055" y="1474"/>
                </a:lnTo>
                <a:lnTo>
                  <a:pt x="2055" y="1473"/>
                </a:lnTo>
                <a:lnTo>
                  <a:pt x="2055" y="1473"/>
                </a:lnTo>
                <a:lnTo>
                  <a:pt x="2055" y="1472"/>
                </a:lnTo>
                <a:lnTo>
                  <a:pt x="2054" y="1472"/>
                </a:lnTo>
                <a:lnTo>
                  <a:pt x="2054" y="1471"/>
                </a:lnTo>
                <a:lnTo>
                  <a:pt x="2053" y="1471"/>
                </a:lnTo>
                <a:lnTo>
                  <a:pt x="2053" y="1471"/>
                </a:lnTo>
                <a:lnTo>
                  <a:pt x="2052" y="1471"/>
                </a:lnTo>
                <a:lnTo>
                  <a:pt x="2052" y="1470"/>
                </a:lnTo>
                <a:lnTo>
                  <a:pt x="2051" y="1470"/>
                </a:lnTo>
                <a:lnTo>
                  <a:pt x="2051" y="1469"/>
                </a:lnTo>
                <a:lnTo>
                  <a:pt x="2050" y="1469"/>
                </a:lnTo>
                <a:lnTo>
                  <a:pt x="2050" y="1468"/>
                </a:lnTo>
                <a:lnTo>
                  <a:pt x="2049" y="1468"/>
                </a:lnTo>
                <a:lnTo>
                  <a:pt x="2049" y="1467"/>
                </a:lnTo>
                <a:lnTo>
                  <a:pt x="2048" y="1467"/>
                </a:lnTo>
                <a:lnTo>
                  <a:pt x="2048" y="1466"/>
                </a:lnTo>
                <a:lnTo>
                  <a:pt x="2047" y="1466"/>
                </a:lnTo>
                <a:lnTo>
                  <a:pt x="2047" y="1465"/>
                </a:lnTo>
                <a:lnTo>
                  <a:pt x="2046" y="1465"/>
                </a:lnTo>
                <a:lnTo>
                  <a:pt x="2046" y="1464"/>
                </a:lnTo>
                <a:lnTo>
                  <a:pt x="2045" y="1464"/>
                </a:lnTo>
                <a:lnTo>
                  <a:pt x="2045" y="1463"/>
                </a:lnTo>
                <a:lnTo>
                  <a:pt x="2044" y="1463"/>
                </a:lnTo>
                <a:lnTo>
                  <a:pt x="2044" y="1462"/>
                </a:lnTo>
                <a:lnTo>
                  <a:pt x="2045" y="1462"/>
                </a:lnTo>
                <a:lnTo>
                  <a:pt x="2046" y="1462"/>
                </a:lnTo>
                <a:lnTo>
                  <a:pt x="2046" y="1463"/>
                </a:lnTo>
                <a:lnTo>
                  <a:pt x="2047" y="1463"/>
                </a:lnTo>
                <a:lnTo>
                  <a:pt x="2047" y="1464"/>
                </a:lnTo>
                <a:lnTo>
                  <a:pt x="2047" y="1464"/>
                </a:lnTo>
                <a:close/>
                <a:moveTo>
                  <a:pt x="2761" y="1606"/>
                </a:moveTo>
                <a:lnTo>
                  <a:pt x="2762" y="1606"/>
                </a:lnTo>
                <a:lnTo>
                  <a:pt x="2762" y="1607"/>
                </a:lnTo>
                <a:lnTo>
                  <a:pt x="2762" y="1606"/>
                </a:lnTo>
                <a:lnTo>
                  <a:pt x="2763" y="1606"/>
                </a:lnTo>
                <a:lnTo>
                  <a:pt x="2764" y="1606"/>
                </a:lnTo>
                <a:lnTo>
                  <a:pt x="2764" y="1605"/>
                </a:lnTo>
                <a:lnTo>
                  <a:pt x="2765" y="1605"/>
                </a:lnTo>
                <a:lnTo>
                  <a:pt x="2765" y="1604"/>
                </a:lnTo>
                <a:lnTo>
                  <a:pt x="2765" y="1605"/>
                </a:lnTo>
                <a:lnTo>
                  <a:pt x="2764" y="1605"/>
                </a:lnTo>
                <a:lnTo>
                  <a:pt x="2764" y="1606"/>
                </a:lnTo>
                <a:lnTo>
                  <a:pt x="2765" y="1606"/>
                </a:lnTo>
                <a:lnTo>
                  <a:pt x="2766" y="1606"/>
                </a:lnTo>
                <a:lnTo>
                  <a:pt x="2767" y="1606"/>
                </a:lnTo>
                <a:lnTo>
                  <a:pt x="2766" y="1606"/>
                </a:lnTo>
                <a:lnTo>
                  <a:pt x="2767" y="1606"/>
                </a:lnTo>
                <a:lnTo>
                  <a:pt x="2766" y="1606"/>
                </a:lnTo>
                <a:lnTo>
                  <a:pt x="2766" y="1607"/>
                </a:lnTo>
                <a:lnTo>
                  <a:pt x="2767" y="1607"/>
                </a:lnTo>
                <a:lnTo>
                  <a:pt x="2767" y="1608"/>
                </a:lnTo>
                <a:lnTo>
                  <a:pt x="2767" y="1609"/>
                </a:lnTo>
                <a:lnTo>
                  <a:pt x="2767" y="1610"/>
                </a:lnTo>
                <a:lnTo>
                  <a:pt x="2767" y="1611"/>
                </a:lnTo>
                <a:lnTo>
                  <a:pt x="2768" y="1611"/>
                </a:lnTo>
                <a:lnTo>
                  <a:pt x="2768" y="1612"/>
                </a:lnTo>
                <a:lnTo>
                  <a:pt x="2768" y="1612"/>
                </a:lnTo>
                <a:lnTo>
                  <a:pt x="2768" y="1612"/>
                </a:lnTo>
                <a:lnTo>
                  <a:pt x="2768" y="1613"/>
                </a:lnTo>
                <a:lnTo>
                  <a:pt x="2768" y="1614"/>
                </a:lnTo>
                <a:lnTo>
                  <a:pt x="2769" y="1614"/>
                </a:lnTo>
                <a:lnTo>
                  <a:pt x="2768" y="1614"/>
                </a:lnTo>
                <a:lnTo>
                  <a:pt x="2768" y="1614"/>
                </a:lnTo>
                <a:lnTo>
                  <a:pt x="2768" y="1615"/>
                </a:lnTo>
                <a:lnTo>
                  <a:pt x="2767" y="1615"/>
                </a:lnTo>
                <a:lnTo>
                  <a:pt x="2767" y="1616"/>
                </a:lnTo>
                <a:lnTo>
                  <a:pt x="2766" y="1616"/>
                </a:lnTo>
                <a:lnTo>
                  <a:pt x="2767" y="1616"/>
                </a:lnTo>
                <a:lnTo>
                  <a:pt x="2766" y="1617"/>
                </a:lnTo>
                <a:lnTo>
                  <a:pt x="2767" y="1618"/>
                </a:lnTo>
                <a:lnTo>
                  <a:pt x="2766" y="1618"/>
                </a:lnTo>
                <a:lnTo>
                  <a:pt x="2765" y="1618"/>
                </a:lnTo>
                <a:lnTo>
                  <a:pt x="2765" y="1617"/>
                </a:lnTo>
                <a:lnTo>
                  <a:pt x="2765" y="1616"/>
                </a:lnTo>
                <a:lnTo>
                  <a:pt x="2765" y="1615"/>
                </a:lnTo>
                <a:lnTo>
                  <a:pt x="2765" y="1614"/>
                </a:lnTo>
                <a:lnTo>
                  <a:pt x="2764" y="1614"/>
                </a:lnTo>
                <a:lnTo>
                  <a:pt x="2764" y="1613"/>
                </a:lnTo>
                <a:lnTo>
                  <a:pt x="2765" y="1613"/>
                </a:lnTo>
                <a:lnTo>
                  <a:pt x="2765" y="1612"/>
                </a:lnTo>
                <a:lnTo>
                  <a:pt x="2765" y="1613"/>
                </a:lnTo>
                <a:lnTo>
                  <a:pt x="2765" y="1612"/>
                </a:lnTo>
                <a:lnTo>
                  <a:pt x="2765" y="1612"/>
                </a:lnTo>
                <a:lnTo>
                  <a:pt x="2765" y="1611"/>
                </a:lnTo>
                <a:lnTo>
                  <a:pt x="2764" y="1611"/>
                </a:lnTo>
                <a:lnTo>
                  <a:pt x="2764" y="1610"/>
                </a:lnTo>
                <a:lnTo>
                  <a:pt x="2765" y="1610"/>
                </a:lnTo>
                <a:lnTo>
                  <a:pt x="2765" y="1609"/>
                </a:lnTo>
                <a:lnTo>
                  <a:pt x="2765" y="1608"/>
                </a:lnTo>
                <a:lnTo>
                  <a:pt x="2764" y="1608"/>
                </a:lnTo>
                <a:lnTo>
                  <a:pt x="2764" y="1609"/>
                </a:lnTo>
                <a:lnTo>
                  <a:pt x="2764" y="1608"/>
                </a:lnTo>
                <a:lnTo>
                  <a:pt x="2763" y="1608"/>
                </a:lnTo>
                <a:lnTo>
                  <a:pt x="2764" y="1608"/>
                </a:lnTo>
                <a:lnTo>
                  <a:pt x="2763" y="1609"/>
                </a:lnTo>
                <a:lnTo>
                  <a:pt x="2764" y="1609"/>
                </a:lnTo>
                <a:lnTo>
                  <a:pt x="2763" y="1609"/>
                </a:lnTo>
                <a:lnTo>
                  <a:pt x="2763" y="1610"/>
                </a:lnTo>
                <a:lnTo>
                  <a:pt x="2762" y="1610"/>
                </a:lnTo>
                <a:lnTo>
                  <a:pt x="2761" y="1611"/>
                </a:lnTo>
                <a:lnTo>
                  <a:pt x="2762" y="1610"/>
                </a:lnTo>
                <a:lnTo>
                  <a:pt x="2763" y="1610"/>
                </a:lnTo>
                <a:lnTo>
                  <a:pt x="2763" y="1609"/>
                </a:lnTo>
                <a:lnTo>
                  <a:pt x="2764" y="1609"/>
                </a:lnTo>
                <a:lnTo>
                  <a:pt x="2765" y="1609"/>
                </a:lnTo>
                <a:lnTo>
                  <a:pt x="2765" y="1610"/>
                </a:lnTo>
                <a:lnTo>
                  <a:pt x="2764" y="1610"/>
                </a:lnTo>
                <a:lnTo>
                  <a:pt x="2764" y="1611"/>
                </a:lnTo>
                <a:lnTo>
                  <a:pt x="2764" y="1612"/>
                </a:lnTo>
                <a:lnTo>
                  <a:pt x="2764" y="1612"/>
                </a:lnTo>
                <a:lnTo>
                  <a:pt x="2763" y="1612"/>
                </a:lnTo>
                <a:lnTo>
                  <a:pt x="2762" y="1612"/>
                </a:lnTo>
                <a:lnTo>
                  <a:pt x="2762" y="1613"/>
                </a:lnTo>
                <a:lnTo>
                  <a:pt x="2762" y="1614"/>
                </a:lnTo>
                <a:lnTo>
                  <a:pt x="2761" y="1614"/>
                </a:lnTo>
                <a:lnTo>
                  <a:pt x="2761" y="1615"/>
                </a:lnTo>
                <a:lnTo>
                  <a:pt x="2761" y="1616"/>
                </a:lnTo>
                <a:lnTo>
                  <a:pt x="2760" y="1617"/>
                </a:lnTo>
                <a:lnTo>
                  <a:pt x="2761" y="1617"/>
                </a:lnTo>
                <a:lnTo>
                  <a:pt x="2761" y="1616"/>
                </a:lnTo>
                <a:lnTo>
                  <a:pt x="2761" y="1615"/>
                </a:lnTo>
                <a:lnTo>
                  <a:pt x="2762" y="1615"/>
                </a:lnTo>
                <a:lnTo>
                  <a:pt x="2762" y="1614"/>
                </a:lnTo>
                <a:lnTo>
                  <a:pt x="2761" y="1614"/>
                </a:lnTo>
                <a:lnTo>
                  <a:pt x="2762" y="1614"/>
                </a:lnTo>
                <a:lnTo>
                  <a:pt x="2762" y="1613"/>
                </a:lnTo>
                <a:lnTo>
                  <a:pt x="2763" y="1613"/>
                </a:lnTo>
                <a:lnTo>
                  <a:pt x="2763" y="1612"/>
                </a:lnTo>
                <a:lnTo>
                  <a:pt x="2763" y="1613"/>
                </a:lnTo>
                <a:lnTo>
                  <a:pt x="2763" y="1612"/>
                </a:lnTo>
                <a:lnTo>
                  <a:pt x="2763" y="1613"/>
                </a:lnTo>
                <a:lnTo>
                  <a:pt x="2763" y="1614"/>
                </a:lnTo>
                <a:lnTo>
                  <a:pt x="2763" y="1615"/>
                </a:lnTo>
                <a:lnTo>
                  <a:pt x="2763" y="1616"/>
                </a:lnTo>
                <a:lnTo>
                  <a:pt x="2763" y="1617"/>
                </a:lnTo>
                <a:lnTo>
                  <a:pt x="2762" y="1617"/>
                </a:lnTo>
                <a:lnTo>
                  <a:pt x="2762" y="1618"/>
                </a:lnTo>
                <a:lnTo>
                  <a:pt x="2762" y="1619"/>
                </a:lnTo>
                <a:lnTo>
                  <a:pt x="2763" y="1619"/>
                </a:lnTo>
                <a:lnTo>
                  <a:pt x="2763" y="1620"/>
                </a:lnTo>
                <a:lnTo>
                  <a:pt x="2764" y="1620"/>
                </a:lnTo>
                <a:lnTo>
                  <a:pt x="2763" y="1620"/>
                </a:lnTo>
                <a:lnTo>
                  <a:pt x="2762" y="1620"/>
                </a:lnTo>
                <a:lnTo>
                  <a:pt x="2762" y="1619"/>
                </a:lnTo>
                <a:lnTo>
                  <a:pt x="2761" y="1619"/>
                </a:lnTo>
                <a:lnTo>
                  <a:pt x="2760" y="1618"/>
                </a:lnTo>
                <a:lnTo>
                  <a:pt x="2760" y="1617"/>
                </a:lnTo>
                <a:lnTo>
                  <a:pt x="2760" y="1616"/>
                </a:lnTo>
                <a:lnTo>
                  <a:pt x="2760" y="1615"/>
                </a:lnTo>
                <a:lnTo>
                  <a:pt x="2760" y="1615"/>
                </a:lnTo>
                <a:lnTo>
                  <a:pt x="2760" y="1614"/>
                </a:lnTo>
                <a:lnTo>
                  <a:pt x="2759" y="1614"/>
                </a:lnTo>
                <a:lnTo>
                  <a:pt x="2759" y="1613"/>
                </a:lnTo>
                <a:lnTo>
                  <a:pt x="2759" y="1612"/>
                </a:lnTo>
                <a:lnTo>
                  <a:pt x="2760" y="1612"/>
                </a:lnTo>
                <a:lnTo>
                  <a:pt x="2760" y="1612"/>
                </a:lnTo>
                <a:lnTo>
                  <a:pt x="2760" y="1611"/>
                </a:lnTo>
                <a:lnTo>
                  <a:pt x="2760" y="1610"/>
                </a:lnTo>
                <a:lnTo>
                  <a:pt x="2760" y="1609"/>
                </a:lnTo>
                <a:lnTo>
                  <a:pt x="2760" y="1608"/>
                </a:lnTo>
                <a:lnTo>
                  <a:pt x="2760" y="1607"/>
                </a:lnTo>
                <a:lnTo>
                  <a:pt x="2760" y="1606"/>
                </a:lnTo>
                <a:lnTo>
                  <a:pt x="2760" y="1605"/>
                </a:lnTo>
                <a:lnTo>
                  <a:pt x="2760" y="1604"/>
                </a:lnTo>
                <a:lnTo>
                  <a:pt x="2760" y="1604"/>
                </a:lnTo>
                <a:lnTo>
                  <a:pt x="2760" y="1603"/>
                </a:lnTo>
                <a:lnTo>
                  <a:pt x="2759" y="1603"/>
                </a:lnTo>
                <a:lnTo>
                  <a:pt x="2759" y="1603"/>
                </a:lnTo>
                <a:lnTo>
                  <a:pt x="2760" y="1603"/>
                </a:lnTo>
                <a:lnTo>
                  <a:pt x="2760" y="1603"/>
                </a:lnTo>
                <a:lnTo>
                  <a:pt x="2760" y="1603"/>
                </a:lnTo>
                <a:lnTo>
                  <a:pt x="2760" y="1604"/>
                </a:lnTo>
                <a:lnTo>
                  <a:pt x="2760" y="1605"/>
                </a:lnTo>
                <a:lnTo>
                  <a:pt x="2761" y="1605"/>
                </a:lnTo>
                <a:lnTo>
                  <a:pt x="2761" y="1606"/>
                </a:lnTo>
                <a:close/>
                <a:moveTo>
                  <a:pt x="2351" y="1520"/>
                </a:moveTo>
                <a:lnTo>
                  <a:pt x="2351" y="1519"/>
                </a:lnTo>
                <a:lnTo>
                  <a:pt x="2351" y="1518"/>
                </a:lnTo>
                <a:lnTo>
                  <a:pt x="2352" y="1518"/>
                </a:lnTo>
                <a:lnTo>
                  <a:pt x="2353" y="1519"/>
                </a:lnTo>
                <a:lnTo>
                  <a:pt x="2352" y="1519"/>
                </a:lnTo>
                <a:lnTo>
                  <a:pt x="2352" y="1520"/>
                </a:lnTo>
                <a:lnTo>
                  <a:pt x="2351" y="1520"/>
                </a:lnTo>
                <a:close/>
                <a:moveTo>
                  <a:pt x="2650" y="1578"/>
                </a:moveTo>
                <a:lnTo>
                  <a:pt x="2651" y="1578"/>
                </a:lnTo>
                <a:lnTo>
                  <a:pt x="2651" y="1579"/>
                </a:lnTo>
                <a:lnTo>
                  <a:pt x="2650" y="1579"/>
                </a:lnTo>
                <a:lnTo>
                  <a:pt x="2650" y="1580"/>
                </a:lnTo>
                <a:lnTo>
                  <a:pt x="2649" y="1579"/>
                </a:lnTo>
                <a:lnTo>
                  <a:pt x="2649" y="1580"/>
                </a:lnTo>
                <a:lnTo>
                  <a:pt x="2648" y="1580"/>
                </a:lnTo>
                <a:lnTo>
                  <a:pt x="2648" y="1581"/>
                </a:lnTo>
                <a:lnTo>
                  <a:pt x="2648" y="1582"/>
                </a:lnTo>
                <a:lnTo>
                  <a:pt x="2648" y="1581"/>
                </a:lnTo>
                <a:lnTo>
                  <a:pt x="2648" y="1581"/>
                </a:lnTo>
                <a:lnTo>
                  <a:pt x="2648" y="1582"/>
                </a:lnTo>
                <a:lnTo>
                  <a:pt x="2648" y="1583"/>
                </a:lnTo>
                <a:lnTo>
                  <a:pt x="2648" y="1584"/>
                </a:lnTo>
                <a:lnTo>
                  <a:pt x="2648" y="1584"/>
                </a:lnTo>
                <a:lnTo>
                  <a:pt x="2649" y="1585"/>
                </a:lnTo>
                <a:lnTo>
                  <a:pt x="2649" y="1586"/>
                </a:lnTo>
                <a:lnTo>
                  <a:pt x="2649" y="1585"/>
                </a:lnTo>
                <a:lnTo>
                  <a:pt x="2650" y="1585"/>
                </a:lnTo>
                <a:lnTo>
                  <a:pt x="2650" y="1586"/>
                </a:lnTo>
                <a:lnTo>
                  <a:pt x="2651" y="1586"/>
                </a:lnTo>
                <a:lnTo>
                  <a:pt x="2651" y="1585"/>
                </a:lnTo>
                <a:lnTo>
                  <a:pt x="2651" y="1586"/>
                </a:lnTo>
                <a:lnTo>
                  <a:pt x="2652" y="1586"/>
                </a:lnTo>
                <a:lnTo>
                  <a:pt x="2652" y="1587"/>
                </a:lnTo>
                <a:lnTo>
                  <a:pt x="2652" y="1587"/>
                </a:lnTo>
                <a:lnTo>
                  <a:pt x="2652" y="1588"/>
                </a:lnTo>
                <a:lnTo>
                  <a:pt x="2652" y="1589"/>
                </a:lnTo>
                <a:lnTo>
                  <a:pt x="2652" y="1588"/>
                </a:lnTo>
                <a:lnTo>
                  <a:pt x="2652" y="1589"/>
                </a:lnTo>
                <a:lnTo>
                  <a:pt x="2651" y="1589"/>
                </a:lnTo>
                <a:lnTo>
                  <a:pt x="2651" y="1590"/>
                </a:lnTo>
                <a:lnTo>
                  <a:pt x="2651" y="1591"/>
                </a:lnTo>
                <a:lnTo>
                  <a:pt x="2651" y="1592"/>
                </a:lnTo>
                <a:lnTo>
                  <a:pt x="2651" y="1593"/>
                </a:lnTo>
                <a:lnTo>
                  <a:pt x="2651" y="1594"/>
                </a:lnTo>
                <a:lnTo>
                  <a:pt x="2650" y="1594"/>
                </a:lnTo>
                <a:lnTo>
                  <a:pt x="2650" y="1593"/>
                </a:lnTo>
                <a:lnTo>
                  <a:pt x="2650" y="1592"/>
                </a:lnTo>
                <a:lnTo>
                  <a:pt x="2649" y="1592"/>
                </a:lnTo>
                <a:lnTo>
                  <a:pt x="2649" y="1591"/>
                </a:lnTo>
                <a:lnTo>
                  <a:pt x="2648" y="1591"/>
                </a:lnTo>
                <a:lnTo>
                  <a:pt x="2648" y="1590"/>
                </a:lnTo>
                <a:lnTo>
                  <a:pt x="2649" y="1590"/>
                </a:lnTo>
                <a:lnTo>
                  <a:pt x="2649" y="1589"/>
                </a:lnTo>
                <a:lnTo>
                  <a:pt x="2648" y="1589"/>
                </a:lnTo>
                <a:lnTo>
                  <a:pt x="2648" y="1588"/>
                </a:lnTo>
                <a:lnTo>
                  <a:pt x="2648" y="1588"/>
                </a:lnTo>
                <a:lnTo>
                  <a:pt x="2648" y="1587"/>
                </a:lnTo>
                <a:lnTo>
                  <a:pt x="2647" y="1587"/>
                </a:lnTo>
                <a:lnTo>
                  <a:pt x="2647" y="1587"/>
                </a:lnTo>
                <a:lnTo>
                  <a:pt x="2648" y="1587"/>
                </a:lnTo>
                <a:lnTo>
                  <a:pt x="2648" y="1586"/>
                </a:lnTo>
                <a:lnTo>
                  <a:pt x="2648" y="1585"/>
                </a:lnTo>
                <a:lnTo>
                  <a:pt x="2648" y="1584"/>
                </a:lnTo>
                <a:lnTo>
                  <a:pt x="2648" y="1583"/>
                </a:lnTo>
                <a:lnTo>
                  <a:pt x="2647" y="1582"/>
                </a:lnTo>
                <a:lnTo>
                  <a:pt x="2647" y="1581"/>
                </a:lnTo>
                <a:lnTo>
                  <a:pt x="2647" y="1580"/>
                </a:lnTo>
                <a:lnTo>
                  <a:pt x="2647" y="1581"/>
                </a:lnTo>
                <a:lnTo>
                  <a:pt x="2648" y="1581"/>
                </a:lnTo>
                <a:lnTo>
                  <a:pt x="2648" y="1580"/>
                </a:lnTo>
                <a:lnTo>
                  <a:pt x="2648" y="1580"/>
                </a:lnTo>
                <a:lnTo>
                  <a:pt x="2648" y="1579"/>
                </a:lnTo>
                <a:lnTo>
                  <a:pt x="2649" y="1578"/>
                </a:lnTo>
                <a:lnTo>
                  <a:pt x="2650" y="1578"/>
                </a:lnTo>
                <a:close/>
                <a:moveTo>
                  <a:pt x="2662" y="1581"/>
                </a:moveTo>
                <a:lnTo>
                  <a:pt x="2663" y="1581"/>
                </a:lnTo>
                <a:lnTo>
                  <a:pt x="2663" y="1582"/>
                </a:lnTo>
                <a:lnTo>
                  <a:pt x="2664" y="1582"/>
                </a:lnTo>
                <a:lnTo>
                  <a:pt x="2663" y="1582"/>
                </a:lnTo>
                <a:lnTo>
                  <a:pt x="2663" y="1583"/>
                </a:lnTo>
                <a:lnTo>
                  <a:pt x="2663" y="1582"/>
                </a:lnTo>
                <a:lnTo>
                  <a:pt x="2662" y="1582"/>
                </a:lnTo>
                <a:lnTo>
                  <a:pt x="2661" y="1582"/>
                </a:lnTo>
                <a:lnTo>
                  <a:pt x="2661" y="1581"/>
                </a:lnTo>
                <a:lnTo>
                  <a:pt x="2661" y="1580"/>
                </a:lnTo>
                <a:lnTo>
                  <a:pt x="2661" y="1579"/>
                </a:lnTo>
                <a:lnTo>
                  <a:pt x="2661" y="1580"/>
                </a:lnTo>
                <a:lnTo>
                  <a:pt x="2662" y="1580"/>
                </a:lnTo>
                <a:lnTo>
                  <a:pt x="2662" y="1581"/>
                </a:lnTo>
                <a:close/>
                <a:moveTo>
                  <a:pt x="3293" y="1705"/>
                </a:moveTo>
                <a:lnTo>
                  <a:pt x="3292" y="1705"/>
                </a:lnTo>
                <a:lnTo>
                  <a:pt x="3291" y="1705"/>
                </a:lnTo>
                <a:lnTo>
                  <a:pt x="3292" y="1705"/>
                </a:lnTo>
                <a:lnTo>
                  <a:pt x="3293" y="1705"/>
                </a:lnTo>
                <a:close/>
                <a:moveTo>
                  <a:pt x="3283" y="1701"/>
                </a:moveTo>
                <a:lnTo>
                  <a:pt x="3284" y="1701"/>
                </a:lnTo>
                <a:lnTo>
                  <a:pt x="3283" y="1701"/>
                </a:lnTo>
                <a:close/>
                <a:moveTo>
                  <a:pt x="3227" y="1688"/>
                </a:moveTo>
                <a:lnTo>
                  <a:pt x="3227" y="1689"/>
                </a:lnTo>
                <a:lnTo>
                  <a:pt x="3228" y="1689"/>
                </a:lnTo>
                <a:lnTo>
                  <a:pt x="3229" y="1690"/>
                </a:lnTo>
                <a:lnTo>
                  <a:pt x="3228" y="1690"/>
                </a:lnTo>
                <a:lnTo>
                  <a:pt x="3228" y="1691"/>
                </a:lnTo>
                <a:lnTo>
                  <a:pt x="3227" y="1691"/>
                </a:lnTo>
                <a:lnTo>
                  <a:pt x="3227" y="1692"/>
                </a:lnTo>
                <a:lnTo>
                  <a:pt x="3226" y="1692"/>
                </a:lnTo>
                <a:lnTo>
                  <a:pt x="3226" y="1693"/>
                </a:lnTo>
                <a:lnTo>
                  <a:pt x="3225" y="1693"/>
                </a:lnTo>
                <a:lnTo>
                  <a:pt x="3225" y="1694"/>
                </a:lnTo>
                <a:lnTo>
                  <a:pt x="3225" y="1695"/>
                </a:lnTo>
                <a:lnTo>
                  <a:pt x="3225" y="1695"/>
                </a:lnTo>
                <a:lnTo>
                  <a:pt x="3225" y="1695"/>
                </a:lnTo>
                <a:lnTo>
                  <a:pt x="3224" y="1695"/>
                </a:lnTo>
                <a:lnTo>
                  <a:pt x="3224" y="1695"/>
                </a:lnTo>
                <a:lnTo>
                  <a:pt x="3223" y="1695"/>
                </a:lnTo>
                <a:lnTo>
                  <a:pt x="3222" y="1695"/>
                </a:lnTo>
                <a:lnTo>
                  <a:pt x="3222" y="1694"/>
                </a:lnTo>
                <a:lnTo>
                  <a:pt x="3221" y="1694"/>
                </a:lnTo>
                <a:lnTo>
                  <a:pt x="3220" y="1694"/>
                </a:lnTo>
                <a:lnTo>
                  <a:pt x="3219" y="1694"/>
                </a:lnTo>
                <a:lnTo>
                  <a:pt x="3219" y="1695"/>
                </a:lnTo>
                <a:lnTo>
                  <a:pt x="3219" y="1694"/>
                </a:lnTo>
                <a:lnTo>
                  <a:pt x="3219" y="1693"/>
                </a:lnTo>
                <a:lnTo>
                  <a:pt x="3220" y="1693"/>
                </a:lnTo>
                <a:lnTo>
                  <a:pt x="3220" y="1692"/>
                </a:lnTo>
                <a:lnTo>
                  <a:pt x="3220" y="1691"/>
                </a:lnTo>
                <a:lnTo>
                  <a:pt x="3220" y="1690"/>
                </a:lnTo>
                <a:lnTo>
                  <a:pt x="3221" y="1690"/>
                </a:lnTo>
                <a:lnTo>
                  <a:pt x="3221" y="1691"/>
                </a:lnTo>
                <a:lnTo>
                  <a:pt x="3222" y="1691"/>
                </a:lnTo>
                <a:lnTo>
                  <a:pt x="3223" y="1691"/>
                </a:lnTo>
                <a:lnTo>
                  <a:pt x="3223" y="1690"/>
                </a:lnTo>
                <a:lnTo>
                  <a:pt x="3224" y="1690"/>
                </a:lnTo>
                <a:lnTo>
                  <a:pt x="3224" y="1689"/>
                </a:lnTo>
                <a:lnTo>
                  <a:pt x="3225" y="1689"/>
                </a:lnTo>
                <a:lnTo>
                  <a:pt x="3225" y="1688"/>
                </a:lnTo>
                <a:lnTo>
                  <a:pt x="3225" y="1688"/>
                </a:lnTo>
                <a:lnTo>
                  <a:pt x="3225" y="1687"/>
                </a:lnTo>
                <a:lnTo>
                  <a:pt x="3226" y="1687"/>
                </a:lnTo>
                <a:lnTo>
                  <a:pt x="3226" y="1688"/>
                </a:lnTo>
                <a:lnTo>
                  <a:pt x="3227" y="1688"/>
                </a:lnTo>
                <a:close/>
                <a:moveTo>
                  <a:pt x="3227" y="1686"/>
                </a:moveTo>
                <a:lnTo>
                  <a:pt x="3228" y="1686"/>
                </a:lnTo>
                <a:lnTo>
                  <a:pt x="3227" y="1686"/>
                </a:lnTo>
                <a:lnTo>
                  <a:pt x="3227" y="1687"/>
                </a:lnTo>
                <a:lnTo>
                  <a:pt x="3228" y="1687"/>
                </a:lnTo>
                <a:lnTo>
                  <a:pt x="3227" y="1687"/>
                </a:lnTo>
                <a:lnTo>
                  <a:pt x="3226" y="1687"/>
                </a:lnTo>
                <a:lnTo>
                  <a:pt x="3226" y="1686"/>
                </a:lnTo>
                <a:lnTo>
                  <a:pt x="3227" y="1686"/>
                </a:lnTo>
                <a:close/>
                <a:moveTo>
                  <a:pt x="3281" y="1697"/>
                </a:moveTo>
                <a:lnTo>
                  <a:pt x="3282" y="1697"/>
                </a:lnTo>
                <a:lnTo>
                  <a:pt x="3281" y="1697"/>
                </a:lnTo>
                <a:lnTo>
                  <a:pt x="3281" y="1697"/>
                </a:lnTo>
                <a:lnTo>
                  <a:pt x="3281" y="1697"/>
                </a:lnTo>
                <a:close/>
                <a:moveTo>
                  <a:pt x="3296" y="1700"/>
                </a:moveTo>
                <a:lnTo>
                  <a:pt x="3297" y="1700"/>
                </a:lnTo>
                <a:lnTo>
                  <a:pt x="3297" y="1701"/>
                </a:lnTo>
                <a:lnTo>
                  <a:pt x="3297" y="1702"/>
                </a:lnTo>
                <a:lnTo>
                  <a:pt x="3296" y="1702"/>
                </a:lnTo>
                <a:lnTo>
                  <a:pt x="3296" y="1701"/>
                </a:lnTo>
                <a:lnTo>
                  <a:pt x="3296" y="1702"/>
                </a:lnTo>
                <a:lnTo>
                  <a:pt x="3295" y="1703"/>
                </a:lnTo>
                <a:lnTo>
                  <a:pt x="3295" y="1702"/>
                </a:lnTo>
                <a:lnTo>
                  <a:pt x="3295" y="1701"/>
                </a:lnTo>
                <a:lnTo>
                  <a:pt x="3296" y="1701"/>
                </a:lnTo>
                <a:lnTo>
                  <a:pt x="3296" y="1700"/>
                </a:lnTo>
                <a:lnTo>
                  <a:pt x="3295" y="1700"/>
                </a:lnTo>
                <a:lnTo>
                  <a:pt x="3296" y="1700"/>
                </a:lnTo>
                <a:lnTo>
                  <a:pt x="3295" y="1700"/>
                </a:lnTo>
                <a:lnTo>
                  <a:pt x="3295" y="1699"/>
                </a:lnTo>
                <a:lnTo>
                  <a:pt x="3296" y="1699"/>
                </a:lnTo>
                <a:lnTo>
                  <a:pt x="3296" y="1700"/>
                </a:lnTo>
                <a:close/>
                <a:moveTo>
                  <a:pt x="3227" y="1684"/>
                </a:moveTo>
                <a:lnTo>
                  <a:pt x="3226" y="1684"/>
                </a:lnTo>
                <a:lnTo>
                  <a:pt x="3227" y="1684"/>
                </a:lnTo>
                <a:close/>
                <a:moveTo>
                  <a:pt x="3295" y="1698"/>
                </a:moveTo>
                <a:lnTo>
                  <a:pt x="3296" y="1698"/>
                </a:lnTo>
                <a:lnTo>
                  <a:pt x="3295" y="1698"/>
                </a:lnTo>
                <a:close/>
                <a:moveTo>
                  <a:pt x="3298" y="1698"/>
                </a:moveTo>
                <a:lnTo>
                  <a:pt x="3297" y="1698"/>
                </a:lnTo>
                <a:lnTo>
                  <a:pt x="3297" y="1698"/>
                </a:lnTo>
                <a:lnTo>
                  <a:pt x="3297" y="1699"/>
                </a:lnTo>
                <a:lnTo>
                  <a:pt x="3296" y="1700"/>
                </a:lnTo>
                <a:lnTo>
                  <a:pt x="3296" y="1699"/>
                </a:lnTo>
                <a:lnTo>
                  <a:pt x="3296" y="1698"/>
                </a:lnTo>
                <a:lnTo>
                  <a:pt x="3297" y="1698"/>
                </a:lnTo>
                <a:lnTo>
                  <a:pt x="3297" y="1697"/>
                </a:lnTo>
                <a:lnTo>
                  <a:pt x="3297" y="1697"/>
                </a:lnTo>
                <a:lnTo>
                  <a:pt x="3298" y="1698"/>
                </a:lnTo>
                <a:close/>
                <a:moveTo>
                  <a:pt x="3222" y="1681"/>
                </a:moveTo>
                <a:lnTo>
                  <a:pt x="3221" y="1681"/>
                </a:lnTo>
                <a:lnTo>
                  <a:pt x="3221" y="1680"/>
                </a:lnTo>
                <a:lnTo>
                  <a:pt x="3222" y="1680"/>
                </a:lnTo>
                <a:lnTo>
                  <a:pt x="3222" y="1681"/>
                </a:lnTo>
                <a:close/>
                <a:moveTo>
                  <a:pt x="3298" y="1697"/>
                </a:moveTo>
                <a:lnTo>
                  <a:pt x="3299" y="1697"/>
                </a:lnTo>
                <a:lnTo>
                  <a:pt x="3299" y="1696"/>
                </a:lnTo>
                <a:lnTo>
                  <a:pt x="3299" y="1697"/>
                </a:lnTo>
                <a:lnTo>
                  <a:pt x="3298" y="1697"/>
                </a:lnTo>
                <a:close/>
                <a:moveTo>
                  <a:pt x="2784" y="1587"/>
                </a:moveTo>
                <a:lnTo>
                  <a:pt x="2784" y="1587"/>
                </a:lnTo>
                <a:lnTo>
                  <a:pt x="2784" y="1587"/>
                </a:lnTo>
                <a:lnTo>
                  <a:pt x="2784" y="1587"/>
                </a:lnTo>
                <a:lnTo>
                  <a:pt x="2784" y="1588"/>
                </a:lnTo>
                <a:lnTo>
                  <a:pt x="2784" y="1588"/>
                </a:lnTo>
                <a:lnTo>
                  <a:pt x="2784" y="1587"/>
                </a:lnTo>
                <a:lnTo>
                  <a:pt x="2783" y="1587"/>
                </a:lnTo>
                <a:lnTo>
                  <a:pt x="2782" y="1587"/>
                </a:lnTo>
                <a:lnTo>
                  <a:pt x="2782" y="1587"/>
                </a:lnTo>
                <a:lnTo>
                  <a:pt x="2783" y="1587"/>
                </a:lnTo>
                <a:lnTo>
                  <a:pt x="2784" y="1587"/>
                </a:lnTo>
                <a:lnTo>
                  <a:pt x="2784" y="1586"/>
                </a:lnTo>
                <a:lnTo>
                  <a:pt x="2784" y="1586"/>
                </a:lnTo>
                <a:lnTo>
                  <a:pt x="2784" y="1587"/>
                </a:lnTo>
                <a:close/>
                <a:moveTo>
                  <a:pt x="3221" y="1680"/>
                </a:moveTo>
                <a:lnTo>
                  <a:pt x="3221" y="1679"/>
                </a:lnTo>
                <a:lnTo>
                  <a:pt x="3221" y="1680"/>
                </a:lnTo>
                <a:close/>
                <a:moveTo>
                  <a:pt x="3302" y="1689"/>
                </a:moveTo>
                <a:lnTo>
                  <a:pt x="3301" y="1689"/>
                </a:lnTo>
                <a:lnTo>
                  <a:pt x="3300" y="1689"/>
                </a:lnTo>
                <a:lnTo>
                  <a:pt x="3299" y="1689"/>
                </a:lnTo>
                <a:lnTo>
                  <a:pt x="3299" y="1690"/>
                </a:lnTo>
                <a:lnTo>
                  <a:pt x="3298" y="1690"/>
                </a:lnTo>
                <a:lnTo>
                  <a:pt x="3298" y="1689"/>
                </a:lnTo>
                <a:lnTo>
                  <a:pt x="3298" y="1688"/>
                </a:lnTo>
                <a:lnTo>
                  <a:pt x="3299" y="1688"/>
                </a:lnTo>
                <a:lnTo>
                  <a:pt x="3299" y="1687"/>
                </a:lnTo>
                <a:lnTo>
                  <a:pt x="3300" y="1687"/>
                </a:lnTo>
                <a:lnTo>
                  <a:pt x="3301" y="1687"/>
                </a:lnTo>
                <a:lnTo>
                  <a:pt x="3301" y="1686"/>
                </a:lnTo>
                <a:lnTo>
                  <a:pt x="3301" y="1687"/>
                </a:lnTo>
                <a:lnTo>
                  <a:pt x="3302" y="1688"/>
                </a:lnTo>
                <a:lnTo>
                  <a:pt x="3302" y="1689"/>
                </a:lnTo>
                <a:close/>
                <a:moveTo>
                  <a:pt x="3308" y="1687"/>
                </a:moveTo>
                <a:lnTo>
                  <a:pt x="3308" y="1686"/>
                </a:lnTo>
                <a:lnTo>
                  <a:pt x="3308" y="1687"/>
                </a:lnTo>
                <a:close/>
                <a:moveTo>
                  <a:pt x="3244" y="1672"/>
                </a:moveTo>
                <a:lnTo>
                  <a:pt x="3245" y="1672"/>
                </a:lnTo>
                <a:lnTo>
                  <a:pt x="3245" y="1673"/>
                </a:lnTo>
                <a:lnTo>
                  <a:pt x="3245" y="1674"/>
                </a:lnTo>
                <a:lnTo>
                  <a:pt x="3245" y="1675"/>
                </a:lnTo>
                <a:lnTo>
                  <a:pt x="3246" y="1675"/>
                </a:lnTo>
                <a:lnTo>
                  <a:pt x="3246" y="1676"/>
                </a:lnTo>
                <a:lnTo>
                  <a:pt x="3246" y="1677"/>
                </a:lnTo>
                <a:lnTo>
                  <a:pt x="3245" y="1677"/>
                </a:lnTo>
                <a:lnTo>
                  <a:pt x="3245" y="1678"/>
                </a:lnTo>
                <a:lnTo>
                  <a:pt x="3244" y="1678"/>
                </a:lnTo>
                <a:lnTo>
                  <a:pt x="3244" y="1678"/>
                </a:lnTo>
                <a:lnTo>
                  <a:pt x="3243" y="1678"/>
                </a:lnTo>
                <a:lnTo>
                  <a:pt x="3243" y="1679"/>
                </a:lnTo>
                <a:lnTo>
                  <a:pt x="3242" y="1679"/>
                </a:lnTo>
                <a:lnTo>
                  <a:pt x="3242" y="1680"/>
                </a:lnTo>
                <a:lnTo>
                  <a:pt x="3241" y="1680"/>
                </a:lnTo>
                <a:lnTo>
                  <a:pt x="3241" y="1681"/>
                </a:lnTo>
                <a:lnTo>
                  <a:pt x="3241" y="1681"/>
                </a:lnTo>
                <a:lnTo>
                  <a:pt x="3240" y="1681"/>
                </a:lnTo>
                <a:lnTo>
                  <a:pt x="3241" y="1680"/>
                </a:lnTo>
                <a:lnTo>
                  <a:pt x="3241" y="1681"/>
                </a:lnTo>
                <a:lnTo>
                  <a:pt x="3241" y="1681"/>
                </a:lnTo>
                <a:lnTo>
                  <a:pt x="3241" y="1680"/>
                </a:lnTo>
                <a:lnTo>
                  <a:pt x="3241" y="1679"/>
                </a:lnTo>
                <a:lnTo>
                  <a:pt x="3241" y="1680"/>
                </a:lnTo>
                <a:lnTo>
                  <a:pt x="3240" y="1680"/>
                </a:lnTo>
                <a:lnTo>
                  <a:pt x="3241" y="1680"/>
                </a:lnTo>
                <a:lnTo>
                  <a:pt x="3240" y="1680"/>
                </a:lnTo>
                <a:lnTo>
                  <a:pt x="3240" y="1681"/>
                </a:lnTo>
                <a:lnTo>
                  <a:pt x="3239" y="1681"/>
                </a:lnTo>
                <a:lnTo>
                  <a:pt x="3239" y="1682"/>
                </a:lnTo>
                <a:lnTo>
                  <a:pt x="3238" y="1682"/>
                </a:lnTo>
                <a:lnTo>
                  <a:pt x="3237" y="1683"/>
                </a:lnTo>
                <a:lnTo>
                  <a:pt x="3237" y="1684"/>
                </a:lnTo>
                <a:lnTo>
                  <a:pt x="3237" y="1685"/>
                </a:lnTo>
                <a:lnTo>
                  <a:pt x="3238" y="1685"/>
                </a:lnTo>
                <a:lnTo>
                  <a:pt x="3238" y="1684"/>
                </a:lnTo>
                <a:lnTo>
                  <a:pt x="3238" y="1685"/>
                </a:lnTo>
                <a:lnTo>
                  <a:pt x="3238" y="1686"/>
                </a:lnTo>
                <a:lnTo>
                  <a:pt x="3237" y="1686"/>
                </a:lnTo>
                <a:lnTo>
                  <a:pt x="3238" y="1686"/>
                </a:lnTo>
                <a:lnTo>
                  <a:pt x="3237" y="1686"/>
                </a:lnTo>
                <a:lnTo>
                  <a:pt x="3238" y="1686"/>
                </a:lnTo>
                <a:lnTo>
                  <a:pt x="3237" y="1686"/>
                </a:lnTo>
                <a:lnTo>
                  <a:pt x="3238" y="1686"/>
                </a:lnTo>
                <a:lnTo>
                  <a:pt x="3238" y="1686"/>
                </a:lnTo>
                <a:lnTo>
                  <a:pt x="3238" y="1687"/>
                </a:lnTo>
                <a:lnTo>
                  <a:pt x="3238" y="1686"/>
                </a:lnTo>
                <a:lnTo>
                  <a:pt x="3238" y="1687"/>
                </a:lnTo>
                <a:lnTo>
                  <a:pt x="3238" y="1688"/>
                </a:lnTo>
                <a:lnTo>
                  <a:pt x="3238" y="1689"/>
                </a:lnTo>
                <a:lnTo>
                  <a:pt x="3239" y="1689"/>
                </a:lnTo>
                <a:lnTo>
                  <a:pt x="3239" y="1690"/>
                </a:lnTo>
                <a:lnTo>
                  <a:pt x="3239" y="1691"/>
                </a:lnTo>
                <a:lnTo>
                  <a:pt x="3239" y="1692"/>
                </a:lnTo>
                <a:lnTo>
                  <a:pt x="3239" y="1693"/>
                </a:lnTo>
                <a:lnTo>
                  <a:pt x="3238" y="1693"/>
                </a:lnTo>
                <a:lnTo>
                  <a:pt x="3238" y="1692"/>
                </a:lnTo>
                <a:lnTo>
                  <a:pt x="3238" y="1693"/>
                </a:lnTo>
                <a:lnTo>
                  <a:pt x="3237" y="1693"/>
                </a:lnTo>
                <a:lnTo>
                  <a:pt x="3237" y="1692"/>
                </a:lnTo>
                <a:lnTo>
                  <a:pt x="3236" y="1692"/>
                </a:lnTo>
                <a:lnTo>
                  <a:pt x="3237" y="1692"/>
                </a:lnTo>
                <a:lnTo>
                  <a:pt x="3236" y="1692"/>
                </a:lnTo>
                <a:lnTo>
                  <a:pt x="3236" y="1691"/>
                </a:lnTo>
                <a:lnTo>
                  <a:pt x="3235" y="1690"/>
                </a:lnTo>
                <a:lnTo>
                  <a:pt x="3235" y="1689"/>
                </a:lnTo>
                <a:lnTo>
                  <a:pt x="3235" y="1688"/>
                </a:lnTo>
                <a:lnTo>
                  <a:pt x="3235" y="1687"/>
                </a:lnTo>
                <a:lnTo>
                  <a:pt x="3234" y="1687"/>
                </a:lnTo>
                <a:lnTo>
                  <a:pt x="3234" y="1688"/>
                </a:lnTo>
                <a:lnTo>
                  <a:pt x="3234" y="1689"/>
                </a:lnTo>
                <a:lnTo>
                  <a:pt x="3233" y="1689"/>
                </a:lnTo>
                <a:lnTo>
                  <a:pt x="3234" y="1689"/>
                </a:lnTo>
                <a:lnTo>
                  <a:pt x="3233" y="1689"/>
                </a:lnTo>
                <a:lnTo>
                  <a:pt x="3233" y="1690"/>
                </a:lnTo>
                <a:lnTo>
                  <a:pt x="3233" y="1690"/>
                </a:lnTo>
                <a:lnTo>
                  <a:pt x="3232" y="1690"/>
                </a:lnTo>
                <a:lnTo>
                  <a:pt x="3231" y="1690"/>
                </a:lnTo>
                <a:lnTo>
                  <a:pt x="3231" y="1689"/>
                </a:lnTo>
                <a:lnTo>
                  <a:pt x="3230" y="1689"/>
                </a:lnTo>
                <a:lnTo>
                  <a:pt x="3230" y="1690"/>
                </a:lnTo>
                <a:lnTo>
                  <a:pt x="3230" y="1689"/>
                </a:lnTo>
                <a:lnTo>
                  <a:pt x="3229" y="1689"/>
                </a:lnTo>
                <a:lnTo>
                  <a:pt x="3228" y="1689"/>
                </a:lnTo>
                <a:lnTo>
                  <a:pt x="3228" y="1688"/>
                </a:lnTo>
                <a:lnTo>
                  <a:pt x="3227" y="1689"/>
                </a:lnTo>
                <a:lnTo>
                  <a:pt x="3227" y="1688"/>
                </a:lnTo>
                <a:lnTo>
                  <a:pt x="3226" y="1688"/>
                </a:lnTo>
                <a:lnTo>
                  <a:pt x="3226" y="1687"/>
                </a:lnTo>
                <a:lnTo>
                  <a:pt x="3227" y="1687"/>
                </a:lnTo>
                <a:lnTo>
                  <a:pt x="3228" y="1688"/>
                </a:lnTo>
                <a:lnTo>
                  <a:pt x="3228" y="1687"/>
                </a:lnTo>
                <a:lnTo>
                  <a:pt x="3227" y="1687"/>
                </a:lnTo>
                <a:lnTo>
                  <a:pt x="3228" y="1687"/>
                </a:lnTo>
                <a:lnTo>
                  <a:pt x="3228" y="1686"/>
                </a:lnTo>
                <a:lnTo>
                  <a:pt x="3228" y="1686"/>
                </a:lnTo>
                <a:lnTo>
                  <a:pt x="3229" y="1686"/>
                </a:lnTo>
                <a:lnTo>
                  <a:pt x="3229" y="1685"/>
                </a:lnTo>
                <a:lnTo>
                  <a:pt x="3229" y="1684"/>
                </a:lnTo>
                <a:lnTo>
                  <a:pt x="3229" y="1683"/>
                </a:lnTo>
                <a:lnTo>
                  <a:pt x="3228" y="1683"/>
                </a:lnTo>
                <a:lnTo>
                  <a:pt x="3228" y="1682"/>
                </a:lnTo>
                <a:lnTo>
                  <a:pt x="3228" y="1681"/>
                </a:lnTo>
                <a:lnTo>
                  <a:pt x="3228" y="1680"/>
                </a:lnTo>
                <a:lnTo>
                  <a:pt x="3229" y="1680"/>
                </a:lnTo>
                <a:lnTo>
                  <a:pt x="3229" y="1679"/>
                </a:lnTo>
                <a:lnTo>
                  <a:pt x="3229" y="1678"/>
                </a:lnTo>
                <a:lnTo>
                  <a:pt x="3230" y="1678"/>
                </a:lnTo>
                <a:lnTo>
                  <a:pt x="3230" y="1678"/>
                </a:lnTo>
                <a:lnTo>
                  <a:pt x="3229" y="1678"/>
                </a:lnTo>
                <a:lnTo>
                  <a:pt x="3228" y="1678"/>
                </a:lnTo>
                <a:lnTo>
                  <a:pt x="3228" y="1678"/>
                </a:lnTo>
                <a:lnTo>
                  <a:pt x="3228" y="1678"/>
                </a:lnTo>
                <a:lnTo>
                  <a:pt x="3227" y="1678"/>
                </a:lnTo>
                <a:lnTo>
                  <a:pt x="3227" y="1677"/>
                </a:lnTo>
                <a:lnTo>
                  <a:pt x="3228" y="1677"/>
                </a:lnTo>
                <a:lnTo>
                  <a:pt x="3229" y="1677"/>
                </a:lnTo>
                <a:lnTo>
                  <a:pt x="3229" y="1678"/>
                </a:lnTo>
                <a:lnTo>
                  <a:pt x="3230" y="1678"/>
                </a:lnTo>
                <a:lnTo>
                  <a:pt x="3231" y="1678"/>
                </a:lnTo>
                <a:lnTo>
                  <a:pt x="3231" y="1678"/>
                </a:lnTo>
                <a:lnTo>
                  <a:pt x="3232" y="1678"/>
                </a:lnTo>
                <a:lnTo>
                  <a:pt x="3233" y="1678"/>
                </a:lnTo>
                <a:lnTo>
                  <a:pt x="3233" y="1679"/>
                </a:lnTo>
                <a:lnTo>
                  <a:pt x="3233" y="1679"/>
                </a:lnTo>
                <a:lnTo>
                  <a:pt x="3233" y="1679"/>
                </a:lnTo>
                <a:lnTo>
                  <a:pt x="3233" y="1679"/>
                </a:lnTo>
                <a:lnTo>
                  <a:pt x="3233" y="1679"/>
                </a:lnTo>
                <a:lnTo>
                  <a:pt x="3233" y="1679"/>
                </a:lnTo>
                <a:lnTo>
                  <a:pt x="3233" y="1680"/>
                </a:lnTo>
                <a:lnTo>
                  <a:pt x="3234" y="1680"/>
                </a:lnTo>
                <a:lnTo>
                  <a:pt x="3233" y="1680"/>
                </a:lnTo>
                <a:lnTo>
                  <a:pt x="3234" y="1680"/>
                </a:lnTo>
                <a:lnTo>
                  <a:pt x="3234" y="1681"/>
                </a:lnTo>
                <a:lnTo>
                  <a:pt x="3235" y="1681"/>
                </a:lnTo>
                <a:lnTo>
                  <a:pt x="3236" y="1681"/>
                </a:lnTo>
                <a:lnTo>
                  <a:pt x="3237" y="1681"/>
                </a:lnTo>
                <a:lnTo>
                  <a:pt x="3238" y="1680"/>
                </a:lnTo>
                <a:lnTo>
                  <a:pt x="3239" y="1680"/>
                </a:lnTo>
                <a:lnTo>
                  <a:pt x="3239" y="1679"/>
                </a:lnTo>
                <a:lnTo>
                  <a:pt x="3239" y="1680"/>
                </a:lnTo>
                <a:lnTo>
                  <a:pt x="3240" y="1679"/>
                </a:lnTo>
                <a:lnTo>
                  <a:pt x="3241" y="1679"/>
                </a:lnTo>
                <a:lnTo>
                  <a:pt x="3241" y="1678"/>
                </a:lnTo>
                <a:lnTo>
                  <a:pt x="3241" y="1678"/>
                </a:lnTo>
                <a:lnTo>
                  <a:pt x="3241" y="1678"/>
                </a:lnTo>
                <a:lnTo>
                  <a:pt x="3241" y="1677"/>
                </a:lnTo>
                <a:lnTo>
                  <a:pt x="3241" y="1676"/>
                </a:lnTo>
                <a:lnTo>
                  <a:pt x="3241" y="1677"/>
                </a:lnTo>
                <a:lnTo>
                  <a:pt x="3241" y="1677"/>
                </a:lnTo>
                <a:lnTo>
                  <a:pt x="3241" y="1676"/>
                </a:lnTo>
                <a:lnTo>
                  <a:pt x="3241" y="1676"/>
                </a:lnTo>
                <a:lnTo>
                  <a:pt x="3241" y="1676"/>
                </a:lnTo>
                <a:lnTo>
                  <a:pt x="3241" y="1675"/>
                </a:lnTo>
                <a:lnTo>
                  <a:pt x="3241" y="1676"/>
                </a:lnTo>
                <a:lnTo>
                  <a:pt x="3241" y="1675"/>
                </a:lnTo>
                <a:lnTo>
                  <a:pt x="3241" y="1676"/>
                </a:lnTo>
                <a:lnTo>
                  <a:pt x="3242" y="1676"/>
                </a:lnTo>
                <a:lnTo>
                  <a:pt x="3242" y="1675"/>
                </a:lnTo>
                <a:lnTo>
                  <a:pt x="3241" y="1675"/>
                </a:lnTo>
                <a:lnTo>
                  <a:pt x="3242" y="1675"/>
                </a:lnTo>
                <a:lnTo>
                  <a:pt x="3242" y="1674"/>
                </a:lnTo>
                <a:lnTo>
                  <a:pt x="3243" y="1674"/>
                </a:lnTo>
                <a:lnTo>
                  <a:pt x="3243" y="1673"/>
                </a:lnTo>
                <a:lnTo>
                  <a:pt x="3243" y="1672"/>
                </a:lnTo>
                <a:lnTo>
                  <a:pt x="3244" y="1672"/>
                </a:lnTo>
                <a:close/>
                <a:moveTo>
                  <a:pt x="3309" y="1686"/>
                </a:moveTo>
                <a:lnTo>
                  <a:pt x="3309" y="1685"/>
                </a:lnTo>
                <a:lnTo>
                  <a:pt x="3309" y="1684"/>
                </a:lnTo>
                <a:lnTo>
                  <a:pt x="3309" y="1685"/>
                </a:lnTo>
                <a:lnTo>
                  <a:pt x="3310" y="1685"/>
                </a:lnTo>
                <a:lnTo>
                  <a:pt x="3309" y="1685"/>
                </a:lnTo>
                <a:lnTo>
                  <a:pt x="3309" y="1686"/>
                </a:lnTo>
                <a:close/>
                <a:moveTo>
                  <a:pt x="2808" y="1576"/>
                </a:moveTo>
                <a:lnTo>
                  <a:pt x="2809" y="1576"/>
                </a:lnTo>
                <a:lnTo>
                  <a:pt x="2809" y="1577"/>
                </a:lnTo>
                <a:lnTo>
                  <a:pt x="2808" y="1577"/>
                </a:lnTo>
                <a:lnTo>
                  <a:pt x="2808" y="1576"/>
                </a:lnTo>
                <a:lnTo>
                  <a:pt x="2807" y="1576"/>
                </a:lnTo>
                <a:lnTo>
                  <a:pt x="2807" y="1575"/>
                </a:lnTo>
                <a:lnTo>
                  <a:pt x="2808" y="1575"/>
                </a:lnTo>
                <a:lnTo>
                  <a:pt x="2808" y="1576"/>
                </a:lnTo>
                <a:close/>
                <a:moveTo>
                  <a:pt x="3309" y="1684"/>
                </a:moveTo>
                <a:lnTo>
                  <a:pt x="3309" y="1683"/>
                </a:lnTo>
                <a:lnTo>
                  <a:pt x="3309" y="1684"/>
                </a:lnTo>
                <a:close/>
                <a:moveTo>
                  <a:pt x="3251" y="1670"/>
                </a:moveTo>
                <a:lnTo>
                  <a:pt x="3251" y="1671"/>
                </a:lnTo>
                <a:lnTo>
                  <a:pt x="3250" y="1671"/>
                </a:lnTo>
                <a:lnTo>
                  <a:pt x="3249" y="1671"/>
                </a:lnTo>
                <a:lnTo>
                  <a:pt x="3249" y="1672"/>
                </a:lnTo>
                <a:lnTo>
                  <a:pt x="3249" y="1671"/>
                </a:lnTo>
                <a:lnTo>
                  <a:pt x="3249" y="1670"/>
                </a:lnTo>
                <a:lnTo>
                  <a:pt x="3249" y="1670"/>
                </a:lnTo>
                <a:lnTo>
                  <a:pt x="3249" y="1670"/>
                </a:lnTo>
                <a:lnTo>
                  <a:pt x="3250" y="1670"/>
                </a:lnTo>
                <a:lnTo>
                  <a:pt x="3250" y="1670"/>
                </a:lnTo>
                <a:lnTo>
                  <a:pt x="3251" y="1670"/>
                </a:lnTo>
                <a:lnTo>
                  <a:pt x="3251" y="1670"/>
                </a:lnTo>
                <a:close/>
                <a:moveTo>
                  <a:pt x="3306" y="1681"/>
                </a:moveTo>
                <a:lnTo>
                  <a:pt x="3305" y="1682"/>
                </a:lnTo>
                <a:lnTo>
                  <a:pt x="3305" y="1683"/>
                </a:lnTo>
                <a:lnTo>
                  <a:pt x="3304" y="1683"/>
                </a:lnTo>
                <a:lnTo>
                  <a:pt x="3303" y="1683"/>
                </a:lnTo>
                <a:lnTo>
                  <a:pt x="3303" y="1684"/>
                </a:lnTo>
                <a:lnTo>
                  <a:pt x="3302" y="1684"/>
                </a:lnTo>
                <a:lnTo>
                  <a:pt x="3302" y="1685"/>
                </a:lnTo>
                <a:lnTo>
                  <a:pt x="3302" y="1684"/>
                </a:lnTo>
                <a:lnTo>
                  <a:pt x="3301" y="1685"/>
                </a:lnTo>
                <a:lnTo>
                  <a:pt x="3301" y="1686"/>
                </a:lnTo>
                <a:lnTo>
                  <a:pt x="3300" y="1686"/>
                </a:lnTo>
                <a:lnTo>
                  <a:pt x="3299" y="1686"/>
                </a:lnTo>
                <a:lnTo>
                  <a:pt x="3298" y="1686"/>
                </a:lnTo>
                <a:lnTo>
                  <a:pt x="3299" y="1686"/>
                </a:lnTo>
                <a:lnTo>
                  <a:pt x="3300" y="1686"/>
                </a:lnTo>
                <a:lnTo>
                  <a:pt x="3299" y="1686"/>
                </a:lnTo>
                <a:lnTo>
                  <a:pt x="3299" y="1685"/>
                </a:lnTo>
                <a:lnTo>
                  <a:pt x="3299" y="1686"/>
                </a:lnTo>
                <a:lnTo>
                  <a:pt x="3299" y="1685"/>
                </a:lnTo>
                <a:lnTo>
                  <a:pt x="3298" y="1685"/>
                </a:lnTo>
                <a:lnTo>
                  <a:pt x="3298" y="1686"/>
                </a:lnTo>
                <a:lnTo>
                  <a:pt x="3297" y="1686"/>
                </a:lnTo>
                <a:lnTo>
                  <a:pt x="3297" y="1686"/>
                </a:lnTo>
                <a:lnTo>
                  <a:pt x="3297" y="1686"/>
                </a:lnTo>
                <a:lnTo>
                  <a:pt x="3297" y="1686"/>
                </a:lnTo>
                <a:lnTo>
                  <a:pt x="3296" y="1686"/>
                </a:lnTo>
                <a:lnTo>
                  <a:pt x="3296" y="1685"/>
                </a:lnTo>
                <a:lnTo>
                  <a:pt x="3296" y="1684"/>
                </a:lnTo>
                <a:lnTo>
                  <a:pt x="3296" y="1683"/>
                </a:lnTo>
                <a:lnTo>
                  <a:pt x="3297" y="1683"/>
                </a:lnTo>
                <a:lnTo>
                  <a:pt x="3297" y="1683"/>
                </a:lnTo>
                <a:lnTo>
                  <a:pt x="3298" y="1683"/>
                </a:lnTo>
                <a:lnTo>
                  <a:pt x="3298" y="1684"/>
                </a:lnTo>
                <a:lnTo>
                  <a:pt x="3298" y="1683"/>
                </a:lnTo>
                <a:lnTo>
                  <a:pt x="3299" y="1683"/>
                </a:lnTo>
                <a:lnTo>
                  <a:pt x="3299" y="1684"/>
                </a:lnTo>
                <a:lnTo>
                  <a:pt x="3300" y="1684"/>
                </a:lnTo>
                <a:lnTo>
                  <a:pt x="3300" y="1683"/>
                </a:lnTo>
                <a:lnTo>
                  <a:pt x="3301" y="1683"/>
                </a:lnTo>
                <a:lnTo>
                  <a:pt x="3302" y="1683"/>
                </a:lnTo>
                <a:lnTo>
                  <a:pt x="3303" y="1683"/>
                </a:lnTo>
                <a:lnTo>
                  <a:pt x="3304" y="1683"/>
                </a:lnTo>
                <a:lnTo>
                  <a:pt x="3304" y="1682"/>
                </a:lnTo>
                <a:lnTo>
                  <a:pt x="3303" y="1682"/>
                </a:lnTo>
                <a:lnTo>
                  <a:pt x="3302" y="1683"/>
                </a:lnTo>
                <a:lnTo>
                  <a:pt x="3301" y="1683"/>
                </a:lnTo>
                <a:lnTo>
                  <a:pt x="3301" y="1682"/>
                </a:lnTo>
                <a:lnTo>
                  <a:pt x="3302" y="1682"/>
                </a:lnTo>
                <a:lnTo>
                  <a:pt x="3303" y="1682"/>
                </a:lnTo>
                <a:lnTo>
                  <a:pt x="3303" y="1681"/>
                </a:lnTo>
                <a:lnTo>
                  <a:pt x="3304" y="1681"/>
                </a:lnTo>
                <a:lnTo>
                  <a:pt x="3305" y="1681"/>
                </a:lnTo>
                <a:lnTo>
                  <a:pt x="3305" y="1681"/>
                </a:lnTo>
                <a:lnTo>
                  <a:pt x="3306" y="1681"/>
                </a:lnTo>
                <a:close/>
                <a:moveTo>
                  <a:pt x="3302" y="1679"/>
                </a:moveTo>
                <a:lnTo>
                  <a:pt x="3302" y="1680"/>
                </a:lnTo>
                <a:lnTo>
                  <a:pt x="3302" y="1679"/>
                </a:lnTo>
                <a:lnTo>
                  <a:pt x="3301" y="1679"/>
                </a:lnTo>
                <a:lnTo>
                  <a:pt x="3302" y="1679"/>
                </a:lnTo>
                <a:close/>
                <a:moveTo>
                  <a:pt x="3294" y="1678"/>
                </a:moveTo>
                <a:lnTo>
                  <a:pt x="3294" y="1678"/>
                </a:lnTo>
                <a:lnTo>
                  <a:pt x="3295" y="1678"/>
                </a:lnTo>
                <a:lnTo>
                  <a:pt x="3295" y="1678"/>
                </a:lnTo>
                <a:lnTo>
                  <a:pt x="3295" y="1678"/>
                </a:lnTo>
                <a:lnTo>
                  <a:pt x="3294" y="1678"/>
                </a:lnTo>
                <a:close/>
                <a:moveTo>
                  <a:pt x="3292" y="1675"/>
                </a:moveTo>
                <a:lnTo>
                  <a:pt x="3292" y="1676"/>
                </a:lnTo>
                <a:lnTo>
                  <a:pt x="3293" y="1676"/>
                </a:lnTo>
                <a:lnTo>
                  <a:pt x="3293" y="1677"/>
                </a:lnTo>
                <a:lnTo>
                  <a:pt x="3294" y="1677"/>
                </a:lnTo>
                <a:lnTo>
                  <a:pt x="3295" y="1677"/>
                </a:lnTo>
                <a:lnTo>
                  <a:pt x="3295" y="1678"/>
                </a:lnTo>
                <a:lnTo>
                  <a:pt x="3294" y="1678"/>
                </a:lnTo>
                <a:lnTo>
                  <a:pt x="3294" y="1678"/>
                </a:lnTo>
                <a:lnTo>
                  <a:pt x="3293" y="1678"/>
                </a:lnTo>
                <a:lnTo>
                  <a:pt x="3293" y="1679"/>
                </a:lnTo>
                <a:lnTo>
                  <a:pt x="3294" y="1679"/>
                </a:lnTo>
                <a:lnTo>
                  <a:pt x="3294" y="1680"/>
                </a:lnTo>
                <a:lnTo>
                  <a:pt x="3293" y="1680"/>
                </a:lnTo>
                <a:lnTo>
                  <a:pt x="3293" y="1679"/>
                </a:lnTo>
                <a:lnTo>
                  <a:pt x="3292" y="1679"/>
                </a:lnTo>
                <a:lnTo>
                  <a:pt x="3291" y="1679"/>
                </a:lnTo>
                <a:lnTo>
                  <a:pt x="3291" y="1678"/>
                </a:lnTo>
                <a:lnTo>
                  <a:pt x="3290" y="1678"/>
                </a:lnTo>
                <a:lnTo>
                  <a:pt x="3290" y="1678"/>
                </a:lnTo>
                <a:lnTo>
                  <a:pt x="3290" y="1677"/>
                </a:lnTo>
                <a:lnTo>
                  <a:pt x="3290" y="1676"/>
                </a:lnTo>
                <a:lnTo>
                  <a:pt x="3290" y="1675"/>
                </a:lnTo>
                <a:lnTo>
                  <a:pt x="3291" y="1675"/>
                </a:lnTo>
                <a:lnTo>
                  <a:pt x="3292" y="1675"/>
                </a:lnTo>
                <a:close/>
                <a:moveTo>
                  <a:pt x="3305" y="1678"/>
                </a:moveTo>
                <a:lnTo>
                  <a:pt x="3305" y="1678"/>
                </a:lnTo>
                <a:lnTo>
                  <a:pt x="3305" y="1678"/>
                </a:lnTo>
                <a:lnTo>
                  <a:pt x="3305" y="1678"/>
                </a:lnTo>
                <a:lnTo>
                  <a:pt x="3305" y="1678"/>
                </a:lnTo>
                <a:close/>
                <a:moveTo>
                  <a:pt x="3306" y="1679"/>
                </a:moveTo>
                <a:lnTo>
                  <a:pt x="3305" y="1678"/>
                </a:lnTo>
                <a:lnTo>
                  <a:pt x="3306" y="1678"/>
                </a:lnTo>
                <a:lnTo>
                  <a:pt x="3306" y="1678"/>
                </a:lnTo>
                <a:lnTo>
                  <a:pt x="3307" y="1678"/>
                </a:lnTo>
                <a:lnTo>
                  <a:pt x="3308" y="1678"/>
                </a:lnTo>
                <a:lnTo>
                  <a:pt x="3307" y="1678"/>
                </a:lnTo>
                <a:lnTo>
                  <a:pt x="3307" y="1678"/>
                </a:lnTo>
                <a:lnTo>
                  <a:pt x="3307" y="1679"/>
                </a:lnTo>
                <a:lnTo>
                  <a:pt x="3306" y="1679"/>
                </a:lnTo>
                <a:close/>
                <a:moveTo>
                  <a:pt x="2799" y="1573"/>
                </a:moveTo>
                <a:lnTo>
                  <a:pt x="2797" y="1573"/>
                </a:lnTo>
                <a:lnTo>
                  <a:pt x="2796" y="1573"/>
                </a:lnTo>
                <a:lnTo>
                  <a:pt x="2795" y="1573"/>
                </a:lnTo>
                <a:lnTo>
                  <a:pt x="2795" y="1574"/>
                </a:lnTo>
                <a:lnTo>
                  <a:pt x="2796" y="1575"/>
                </a:lnTo>
                <a:lnTo>
                  <a:pt x="2796" y="1576"/>
                </a:lnTo>
                <a:lnTo>
                  <a:pt x="2795" y="1576"/>
                </a:lnTo>
                <a:lnTo>
                  <a:pt x="2795" y="1575"/>
                </a:lnTo>
                <a:lnTo>
                  <a:pt x="2795" y="1574"/>
                </a:lnTo>
                <a:lnTo>
                  <a:pt x="2794" y="1574"/>
                </a:lnTo>
                <a:lnTo>
                  <a:pt x="2794" y="1573"/>
                </a:lnTo>
                <a:lnTo>
                  <a:pt x="2794" y="1572"/>
                </a:lnTo>
                <a:lnTo>
                  <a:pt x="2793" y="1572"/>
                </a:lnTo>
                <a:lnTo>
                  <a:pt x="2793" y="1571"/>
                </a:lnTo>
                <a:lnTo>
                  <a:pt x="2792" y="1570"/>
                </a:lnTo>
                <a:lnTo>
                  <a:pt x="2792" y="1570"/>
                </a:lnTo>
                <a:lnTo>
                  <a:pt x="2791" y="1570"/>
                </a:lnTo>
                <a:lnTo>
                  <a:pt x="2792" y="1570"/>
                </a:lnTo>
                <a:lnTo>
                  <a:pt x="2792" y="1569"/>
                </a:lnTo>
                <a:lnTo>
                  <a:pt x="2792" y="1569"/>
                </a:lnTo>
                <a:lnTo>
                  <a:pt x="2792" y="1568"/>
                </a:lnTo>
                <a:lnTo>
                  <a:pt x="2793" y="1568"/>
                </a:lnTo>
                <a:lnTo>
                  <a:pt x="2793" y="1567"/>
                </a:lnTo>
                <a:lnTo>
                  <a:pt x="2794" y="1567"/>
                </a:lnTo>
                <a:lnTo>
                  <a:pt x="2795" y="1566"/>
                </a:lnTo>
                <a:lnTo>
                  <a:pt x="2796" y="1567"/>
                </a:lnTo>
                <a:lnTo>
                  <a:pt x="2797" y="1568"/>
                </a:lnTo>
                <a:lnTo>
                  <a:pt x="2798" y="1569"/>
                </a:lnTo>
                <a:lnTo>
                  <a:pt x="2799" y="1569"/>
                </a:lnTo>
                <a:lnTo>
                  <a:pt x="2799" y="1570"/>
                </a:lnTo>
                <a:lnTo>
                  <a:pt x="2800" y="1570"/>
                </a:lnTo>
                <a:lnTo>
                  <a:pt x="2800" y="1571"/>
                </a:lnTo>
                <a:lnTo>
                  <a:pt x="2801" y="1572"/>
                </a:lnTo>
                <a:lnTo>
                  <a:pt x="2801" y="1573"/>
                </a:lnTo>
                <a:lnTo>
                  <a:pt x="2800" y="1573"/>
                </a:lnTo>
                <a:lnTo>
                  <a:pt x="2800" y="1573"/>
                </a:lnTo>
                <a:lnTo>
                  <a:pt x="2799" y="1573"/>
                </a:lnTo>
                <a:close/>
                <a:moveTo>
                  <a:pt x="3304" y="1677"/>
                </a:moveTo>
                <a:lnTo>
                  <a:pt x="3305" y="1677"/>
                </a:lnTo>
                <a:lnTo>
                  <a:pt x="3304" y="1678"/>
                </a:lnTo>
                <a:lnTo>
                  <a:pt x="3304" y="1678"/>
                </a:lnTo>
                <a:lnTo>
                  <a:pt x="3303" y="1678"/>
                </a:lnTo>
                <a:lnTo>
                  <a:pt x="3303" y="1678"/>
                </a:lnTo>
                <a:lnTo>
                  <a:pt x="3304" y="1678"/>
                </a:lnTo>
                <a:lnTo>
                  <a:pt x="3304" y="1677"/>
                </a:lnTo>
                <a:lnTo>
                  <a:pt x="3303" y="1677"/>
                </a:lnTo>
                <a:lnTo>
                  <a:pt x="3302" y="1677"/>
                </a:lnTo>
                <a:lnTo>
                  <a:pt x="3302" y="1678"/>
                </a:lnTo>
                <a:lnTo>
                  <a:pt x="3301" y="1678"/>
                </a:lnTo>
                <a:lnTo>
                  <a:pt x="3301" y="1678"/>
                </a:lnTo>
                <a:lnTo>
                  <a:pt x="3301" y="1679"/>
                </a:lnTo>
                <a:lnTo>
                  <a:pt x="3300" y="1679"/>
                </a:lnTo>
                <a:lnTo>
                  <a:pt x="3299" y="1679"/>
                </a:lnTo>
                <a:lnTo>
                  <a:pt x="3298" y="1679"/>
                </a:lnTo>
                <a:lnTo>
                  <a:pt x="3297" y="1679"/>
                </a:lnTo>
                <a:lnTo>
                  <a:pt x="3297" y="1679"/>
                </a:lnTo>
                <a:lnTo>
                  <a:pt x="3297" y="1678"/>
                </a:lnTo>
                <a:lnTo>
                  <a:pt x="3298" y="1678"/>
                </a:lnTo>
                <a:lnTo>
                  <a:pt x="3299" y="1678"/>
                </a:lnTo>
                <a:lnTo>
                  <a:pt x="3300" y="1678"/>
                </a:lnTo>
                <a:lnTo>
                  <a:pt x="3300" y="1678"/>
                </a:lnTo>
                <a:lnTo>
                  <a:pt x="3301" y="1677"/>
                </a:lnTo>
                <a:lnTo>
                  <a:pt x="3302" y="1676"/>
                </a:lnTo>
                <a:lnTo>
                  <a:pt x="3303" y="1676"/>
                </a:lnTo>
                <a:lnTo>
                  <a:pt x="3304" y="1676"/>
                </a:lnTo>
                <a:lnTo>
                  <a:pt x="3304" y="1677"/>
                </a:lnTo>
                <a:close/>
                <a:moveTo>
                  <a:pt x="2808" y="1569"/>
                </a:moveTo>
                <a:lnTo>
                  <a:pt x="2810" y="1570"/>
                </a:lnTo>
                <a:lnTo>
                  <a:pt x="2810" y="1570"/>
                </a:lnTo>
                <a:lnTo>
                  <a:pt x="2810" y="1571"/>
                </a:lnTo>
                <a:lnTo>
                  <a:pt x="2810" y="1572"/>
                </a:lnTo>
                <a:lnTo>
                  <a:pt x="2809" y="1572"/>
                </a:lnTo>
                <a:lnTo>
                  <a:pt x="2809" y="1573"/>
                </a:lnTo>
                <a:lnTo>
                  <a:pt x="2808" y="1573"/>
                </a:lnTo>
                <a:lnTo>
                  <a:pt x="2808" y="1572"/>
                </a:lnTo>
                <a:lnTo>
                  <a:pt x="2808" y="1571"/>
                </a:lnTo>
                <a:lnTo>
                  <a:pt x="2808" y="1571"/>
                </a:lnTo>
                <a:lnTo>
                  <a:pt x="2808" y="1570"/>
                </a:lnTo>
                <a:lnTo>
                  <a:pt x="2808" y="1570"/>
                </a:lnTo>
                <a:lnTo>
                  <a:pt x="2808" y="1570"/>
                </a:lnTo>
                <a:lnTo>
                  <a:pt x="2807" y="1570"/>
                </a:lnTo>
                <a:lnTo>
                  <a:pt x="2806" y="1569"/>
                </a:lnTo>
                <a:lnTo>
                  <a:pt x="2807" y="1569"/>
                </a:lnTo>
                <a:lnTo>
                  <a:pt x="2807" y="1568"/>
                </a:lnTo>
                <a:lnTo>
                  <a:pt x="2808" y="1568"/>
                </a:lnTo>
                <a:lnTo>
                  <a:pt x="2808" y="1568"/>
                </a:lnTo>
                <a:lnTo>
                  <a:pt x="2808" y="1569"/>
                </a:lnTo>
                <a:close/>
                <a:moveTo>
                  <a:pt x="3298" y="1668"/>
                </a:moveTo>
                <a:lnTo>
                  <a:pt x="3298" y="1667"/>
                </a:lnTo>
                <a:lnTo>
                  <a:pt x="3298" y="1666"/>
                </a:lnTo>
                <a:lnTo>
                  <a:pt x="3299" y="1667"/>
                </a:lnTo>
                <a:lnTo>
                  <a:pt x="3298" y="1668"/>
                </a:lnTo>
                <a:close/>
                <a:moveTo>
                  <a:pt x="3237" y="1651"/>
                </a:moveTo>
                <a:lnTo>
                  <a:pt x="3238" y="1651"/>
                </a:lnTo>
                <a:lnTo>
                  <a:pt x="3238" y="1652"/>
                </a:lnTo>
                <a:lnTo>
                  <a:pt x="3238" y="1651"/>
                </a:lnTo>
                <a:lnTo>
                  <a:pt x="3238" y="1652"/>
                </a:lnTo>
                <a:lnTo>
                  <a:pt x="3239" y="1652"/>
                </a:lnTo>
                <a:lnTo>
                  <a:pt x="3239" y="1653"/>
                </a:lnTo>
                <a:lnTo>
                  <a:pt x="3240" y="1653"/>
                </a:lnTo>
                <a:lnTo>
                  <a:pt x="3240" y="1652"/>
                </a:lnTo>
                <a:lnTo>
                  <a:pt x="3240" y="1653"/>
                </a:lnTo>
                <a:lnTo>
                  <a:pt x="3239" y="1653"/>
                </a:lnTo>
                <a:lnTo>
                  <a:pt x="3239" y="1653"/>
                </a:lnTo>
                <a:lnTo>
                  <a:pt x="3239" y="1653"/>
                </a:lnTo>
                <a:lnTo>
                  <a:pt x="3239" y="1653"/>
                </a:lnTo>
                <a:lnTo>
                  <a:pt x="3238" y="1653"/>
                </a:lnTo>
                <a:lnTo>
                  <a:pt x="3239" y="1653"/>
                </a:lnTo>
                <a:lnTo>
                  <a:pt x="3240" y="1653"/>
                </a:lnTo>
                <a:lnTo>
                  <a:pt x="3239" y="1653"/>
                </a:lnTo>
                <a:lnTo>
                  <a:pt x="3240" y="1653"/>
                </a:lnTo>
                <a:lnTo>
                  <a:pt x="3240" y="1654"/>
                </a:lnTo>
                <a:lnTo>
                  <a:pt x="3240" y="1655"/>
                </a:lnTo>
                <a:lnTo>
                  <a:pt x="3240" y="1656"/>
                </a:lnTo>
                <a:lnTo>
                  <a:pt x="3240" y="1657"/>
                </a:lnTo>
                <a:lnTo>
                  <a:pt x="3239" y="1657"/>
                </a:lnTo>
                <a:lnTo>
                  <a:pt x="3239" y="1658"/>
                </a:lnTo>
                <a:lnTo>
                  <a:pt x="3240" y="1658"/>
                </a:lnTo>
                <a:lnTo>
                  <a:pt x="3240" y="1657"/>
                </a:lnTo>
                <a:lnTo>
                  <a:pt x="3240" y="1658"/>
                </a:lnTo>
                <a:lnTo>
                  <a:pt x="3241" y="1658"/>
                </a:lnTo>
                <a:lnTo>
                  <a:pt x="3241" y="1659"/>
                </a:lnTo>
                <a:lnTo>
                  <a:pt x="3241" y="1659"/>
                </a:lnTo>
                <a:lnTo>
                  <a:pt x="3241" y="1660"/>
                </a:lnTo>
                <a:lnTo>
                  <a:pt x="3241" y="1660"/>
                </a:lnTo>
                <a:lnTo>
                  <a:pt x="3241" y="1659"/>
                </a:lnTo>
                <a:lnTo>
                  <a:pt x="3240" y="1659"/>
                </a:lnTo>
                <a:lnTo>
                  <a:pt x="3239" y="1659"/>
                </a:lnTo>
                <a:lnTo>
                  <a:pt x="3238" y="1659"/>
                </a:lnTo>
                <a:lnTo>
                  <a:pt x="3237" y="1658"/>
                </a:lnTo>
                <a:lnTo>
                  <a:pt x="3236" y="1658"/>
                </a:lnTo>
                <a:lnTo>
                  <a:pt x="3235" y="1658"/>
                </a:lnTo>
                <a:lnTo>
                  <a:pt x="3235" y="1657"/>
                </a:lnTo>
                <a:lnTo>
                  <a:pt x="3234" y="1657"/>
                </a:lnTo>
                <a:lnTo>
                  <a:pt x="3234" y="1656"/>
                </a:lnTo>
                <a:lnTo>
                  <a:pt x="3233" y="1656"/>
                </a:lnTo>
                <a:lnTo>
                  <a:pt x="3233" y="1655"/>
                </a:lnTo>
                <a:lnTo>
                  <a:pt x="3233" y="1655"/>
                </a:lnTo>
                <a:lnTo>
                  <a:pt x="3232" y="1655"/>
                </a:lnTo>
                <a:lnTo>
                  <a:pt x="3233" y="1655"/>
                </a:lnTo>
                <a:lnTo>
                  <a:pt x="3232" y="1655"/>
                </a:lnTo>
                <a:lnTo>
                  <a:pt x="3232" y="1656"/>
                </a:lnTo>
                <a:lnTo>
                  <a:pt x="3232" y="1655"/>
                </a:lnTo>
                <a:lnTo>
                  <a:pt x="3231" y="1655"/>
                </a:lnTo>
                <a:lnTo>
                  <a:pt x="3230" y="1655"/>
                </a:lnTo>
                <a:lnTo>
                  <a:pt x="3230" y="1654"/>
                </a:lnTo>
                <a:lnTo>
                  <a:pt x="3231" y="1654"/>
                </a:lnTo>
                <a:lnTo>
                  <a:pt x="3231" y="1653"/>
                </a:lnTo>
                <a:lnTo>
                  <a:pt x="3232" y="1653"/>
                </a:lnTo>
                <a:lnTo>
                  <a:pt x="3233" y="1653"/>
                </a:lnTo>
                <a:lnTo>
                  <a:pt x="3233" y="1652"/>
                </a:lnTo>
                <a:lnTo>
                  <a:pt x="3232" y="1652"/>
                </a:lnTo>
                <a:lnTo>
                  <a:pt x="3232" y="1651"/>
                </a:lnTo>
                <a:lnTo>
                  <a:pt x="3233" y="1651"/>
                </a:lnTo>
                <a:lnTo>
                  <a:pt x="3233" y="1650"/>
                </a:lnTo>
                <a:lnTo>
                  <a:pt x="3233" y="1650"/>
                </a:lnTo>
                <a:lnTo>
                  <a:pt x="3233" y="1651"/>
                </a:lnTo>
                <a:lnTo>
                  <a:pt x="3234" y="1651"/>
                </a:lnTo>
                <a:lnTo>
                  <a:pt x="3235" y="1651"/>
                </a:lnTo>
                <a:lnTo>
                  <a:pt x="3235" y="1650"/>
                </a:lnTo>
                <a:lnTo>
                  <a:pt x="3236" y="1650"/>
                </a:lnTo>
                <a:lnTo>
                  <a:pt x="3236" y="1651"/>
                </a:lnTo>
                <a:lnTo>
                  <a:pt x="3236" y="1650"/>
                </a:lnTo>
                <a:lnTo>
                  <a:pt x="3237" y="1651"/>
                </a:lnTo>
                <a:close/>
                <a:moveTo>
                  <a:pt x="3305" y="1663"/>
                </a:moveTo>
                <a:lnTo>
                  <a:pt x="3305" y="1663"/>
                </a:lnTo>
                <a:lnTo>
                  <a:pt x="3306" y="1663"/>
                </a:lnTo>
                <a:lnTo>
                  <a:pt x="3307" y="1663"/>
                </a:lnTo>
                <a:lnTo>
                  <a:pt x="3307" y="1664"/>
                </a:lnTo>
                <a:lnTo>
                  <a:pt x="3307" y="1665"/>
                </a:lnTo>
                <a:lnTo>
                  <a:pt x="3306" y="1665"/>
                </a:lnTo>
                <a:lnTo>
                  <a:pt x="3306" y="1666"/>
                </a:lnTo>
                <a:lnTo>
                  <a:pt x="3307" y="1666"/>
                </a:lnTo>
                <a:lnTo>
                  <a:pt x="3307" y="1667"/>
                </a:lnTo>
                <a:lnTo>
                  <a:pt x="3306" y="1667"/>
                </a:lnTo>
                <a:lnTo>
                  <a:pt x="3306" y="1668"/>
                </a:lnTo>
                <a:lnTo>
                  <a:pt x="3305" y="1668"/>
                </a:lnTo>
                <a:lnTo>
                  <a:pt x="3305" y="1668"/>
                </a:lnTo>
                <a:lnTo>
                  <a:pt x="3304" y="1669"/>
                </a:lnTo>
                <a:lnTo>
                  <a:pt x="3305" y="1669"/>
                </a:lnTo>
                <a:lnTo>
                  <a:pt x="3305" y="1670"/>
                </a:lnTo>
                <a:lnTo>
                  <a:pt x="3304" y="1670"/>
                </a:lnTo>
                <a:lnTo>
                  <a:pt x="3304" y="1670"/>
                </a:lnTo>
                <a:lnTo>
                  <a:pt x="3304" y="1671"/>
                </a:lnTo>
                <a:lnTo>
                  <a:pt x="3304" y="1672"/>
                </a:lnTo>
                <a:lnTo>
                  <a:pt x="3305" y="1672"/>
                </a:lnTo>
                <a:lnTo>
                  <a:pt x="3305" y="1673"/>
                </a:lnTo>
                <a:lnTo>
                  <a:pt x="3304" y="1673"/>
                </a:lnTo>
                <a:lnTo>
                  <a:pt x="3304" y="1674"/>
                </a:lnTo>
                <a:lnTo>
                  <a:pt x="3304" y="1675"/>
                </a:lnTo>
                <a:lnTo>
                  <a:pt x="3304" y="1676"/>
                </a:lnTo>
                <a:lnTo>
                  <a:pt x="3303" y="1676"/>
                </a:lnTo>
                <a:lnTo>
                  <a:pt x="3303" y="1675"/>
                </a:lnTo>
                <a:lnTo>
                  <a:pt x="3302" y="1675"/>
                </a:lnTo>
                <a:lnTo>
                  <a:pt x="3302" y="1676"/>
                </a:lnTo>
                <a:lnTo>
                  <a:pt x="3301" y="1676"/>
                </a:lnTo>
                <a:lnTo>
                  <a:pt x="3301" y="1677"/>
                </a:lnTo>
                <a:lnTo>
                  <a:pt x="3300" y="1677"/>
                </a:lnTo>
                <a:lnTo>
                  <a:pt x="3300" y="1678"/>
                </a:lnTo>
                <a:lnTo>
                  <a:pt x="3299" y="1678"/>
                </a:lnTo>
                <a:lnTo>
                  <a:pt x="3299" y="1678"/>
                </a:lnTo>
                <a:lnTo>
                  <a:pt x="3298" y="1678"/>
                </a:lnTo>
                <a:lnTo>
                  <a:pt x="3297" y="1678"/>
                </a:lnTo>
                <a:lnTo>
                  <a:pt x="3297" y="1678"/>
                </a:lnTo>
                <a:lnTo>
                  <a:pt x="3296" y="1678"/>
                </a:lnTo>
                <a:lnTo>
                  <a:pt x="3297" y="1679"/>
                </a:lnTo>
                <a:lnTo>
                  <a:pt x="3296" y="1679"/>
                </a:lnTo>
                <a:lnTo>
                  <a:pt x="3296" y="1678"/>
                </a:lnTo>
                <a:lnTo>
                  <a:pt x="3295" y="1678"/>
                </a:lnTo>
                <a:lnTo>
                  <a:pt x="3295" y="1678"/>
                </a:lnTo>
                <a:lnTo>
                  <a:pt x="3296" y="1678"/>
                </a:lnTo>
                <a:lnTo>
                  <a:pt x="3296" y="1677"/>
                </a:lnTo>
                <a:lnTo>
                  <a:pt x="3296" y="1676"/>
                </a:lnTo>
                <a:lnTo>
                  <a:pt x="3297" y="1676"/>
                </a:lnTo>
                <a:lnTo>
                  <a:pt x="3297" y="1677"/>
                </a:lnTo>
                <a:lnTo>
                  <a:pt x="3297" y="1677"/>
                </a:lnTo>
                <a:lnTo>
                  <a:pt x="3297" y="1678"/>
                </a:lnTo>
                <a:lnTo>
                  <a:pt x="3298" y="1678"/>
                </a:lnTo>
                <a:lnTo>
                  <a:pt x="3297" y="1678"/>
                </a:lnTo>
                <a:lnTo>
                  <a:pt x="3298" y="1678"/>
                </a:lnTo>
                <a:lnTo>
                  <a:pt x="3298" y="1677"/>
                </a:lnTo>
                <a:lnTo>
                  <a:pt x="3298" y="1678"/>
                </a:lnTo>
                <a:lnTo>
                  <a:pt x="3298" y="1677"/>
                </a:lnTo>
                <a:lnTo>
                  <a:pt x="3298" y="1676"/>
                </a:lnTo>
                <a:lnTo>
                  <a:pt x="3298" y="1675"/>
                </a:lnTo>
                <a:lnTo>
                  <a:pt x="3299" y="1675"/>
                </a:lnTo>
                <a:lnTo>
                  <a:pt x="3300" y="1675"/>
                </a:lnTo>
                <a:lnTo>
                  <a:pt x="3300" y="1674"/>
                </a:lnTo>
                <a:lnTo>
                  <a:pt x="3301" y="1675"/>
                </a:lnTo>
                <a:lnTo>
                  <a:pt x="3301" y="1674"/>
                </a:lnTo>
                <a:lnTo>
                  <a:pt x="3302" y="1674"/>
                </a:lnTo>
                <a:lnTo>
                  <a:pt x="3302" y="1675"/>
                </a:lnTo>
                <a:lnTo>
                  <a:pt x="3302" y="1674"/>
                </a:lnTo>
                <a:lnTo>
                  <a:pt x="3303" y="1674"/>
                </a:lnTo>
                <a:lnTo>
                  <a:pt x="3303" y="1673"/>
                </a:lnTo>
                <a:lnTo>
                  <a:pt x="3302" y="1673"/>
                </a:lnTo>
                <a:lnTo>
                  <a:pt x="3302" y="1672"/>
                </a:lnTo>
                <a:lnTo>
                  <a:pt x="3301" y="1672"/>
                </a:lnTo>
                <a:lnTo>
                  <a:pt x="3301" y="1673"/>
                </a:lnTo>
                <a:lnTo>
                  <a:pt x="3300" y="1673"/>
                </a:lnTo>
                <a:lnTo>
                  <a:pt x="3300" y="1672"/>
                </a:lnTo>
                <a:lnTo>
                  <a:pt x="3299" y="1672"/>
                </a:lnTo>
                <a:lnTo>
                  <a:pt x="3299" y="1673"/>
                </a:lnTo>
                <a:lnTo>
                  <a:pt x="3299" y="1674"/>
                </a:lnTo>
                <a:lnTo>
                  <a:pt x="3298" y="1674"/>
                </a:lnTo>
                <a:lnTo>
                  <a:pt x="3298" y="1673"/>
                </a:lnTo>
                <a:lnTo>
                  <a:pt x="3298" y="1672"/>
                </a:lnTo>
                <a:lnTo>
                  <a:pt x="3298" y="1671"/>
                </a:lnTo>
                <a:lnTo>
                  <a:pt x="3299" y="1671"/>
                </a:lnTo>
                <a:lnTo>
                  <a:pt x="3299" y="1670"/>
                </a:lnTo>
                <a:lnTo>
                  <a:pt x="3298" y="1671"/>
                </a:lnTo>
                <a:lnTo>
                  <a:pt x="3298" y="1670"/>
                </a:lnTo>
                <a:lnTo>
                  <a:pt x="3298" y="1670"/>
                </a:lnTo>
                <a:lnTo>
                  <a:pt x="3298" y="1669"/>
                </a:lnTo>
                <a:lnTo>
                  <a:pt x="3298" y="1668"/>
                </a:lnTo>
                <a:lnTo>
                  <a:pt x="3298" y="1669"/>
                </a:lnTo>
                <a:lnTo>
                  <a:pt x="3299" y="1669"/>
                </a:lnTo>
                <a:lnTo>
                  <a:pt x="3299" y="1670"/>
                </a:lnTo>
                <a:lnTo>
                  <a:pt x="3299" y="1670"/>
                </a:lnTo>
                <a:lnTo>
                  <a:pt x="3300" y="1670"/>
                </a:lnTo>
                <a:lnTo>
                  <a:pt x="3301" y="1670"/>
                </a:lnTo>
                <a:lnTo>
                  <a:pt x="3301" y="1671"/>
                </a:lnTo>
                <a:lnTo>
                  <a:pt x="3302" y="1671"/>
                </a:lnTo>
                <a:lnTo>
                  <a:pt x="3301" y="1670"/>
                </a:lnTo>
                <a:lnTo>
                  <a:pt x="3300" y="1670"/>
                </a:lnTo>
                <a:lnTo>
                  <a:pt x="3301" y="1669"/>
                </a:lnTo>
                <a:lnTo>
                  <a:pt x="3300" y="1669"/>
                </a:lnTo>
                <a:lnTo>
                  <a:pt x="3300" y="1668"/>
                </a:lnTo>
                <a:lnTo>
                  <a:pt x="3300" y="1669"/>
                </a:lnTo>
                <a:lnTo>
                  <a:pt x="3300" y="1670"/>
                </a:lnTo>
                <a:lnTo>
                  <a:pt x="3299" y="1670"/>
                </a:lnTo>
                <a:lnTo>
                  <a:pt x="3299" y="1669"/>
                </a:lnTo>
                <a:lnTo>
                  <a:pt x="3299" y="1668"/>
                </a:lnTo>
                <a:lnTo>
                  <a:pt x="3300" y="1667"/>
                </a:lnTo>
                <a:lnTo>
                  <a:pt x="3300" y="1666"/>
                </a:lnTo>
                <a:lnTo>
                  <a:pt x="3300" y="1665"/>
                </a:lnTo>
                <a:lnTo>
                  <a:pt x="3301" y="1666"/>
                </a:lnTo>
                <a:lnTo>
                  <a:pt x="3302" y="1666"/>
                </a:lnTo>
                <a:lnTo>
                  <a:pt x="3301" y="1667"/>
                </a:lnTo>
                <a:lnTo>
                  <a:pt x="3301" y="1666"/>
                </a:lnTo>
                <a:lnTo>
                  <a:pt x="3301" y="1667"/>
                </a:lnTo>
                <a:lnTo>
                  <a:pt x="3301" y="1666"/>
                </a:lnTo>
                <a:lnTo>
                  <a:pt x="3300" y="1667"/>
                </a:lnTo>
                <a:lnTo>
                  <a:pt x="3301" y="1667"/>
                </a:lnTo>
                <a:lnTo>
                  <a:pt x="3302" y="1667"/>
                </a:lnTo>
                <a:lnTo>
                  <a:pt x="3303" y="1667"/>
                </a:lnTo>
                <a:lnTo>
                  <a:pt x="3303" y="1666"/>
                </a:lnTo>
                <a:lnTo>
                  <a:pt x="3302" y="1666"/>
                </a:lnTo>
                <a:lnTo>
                  <a:pt x="3302" y="1665"/>
                </a:lnTo>
                <a:lnTo>
                  <a:pt x="3303" y="1665"/>
                </a:lnTo>
                <a:lnTo>
                  <a:pt x="3303" y="1664"/>
                </a:lnTo>
                <a:lnTo>
                  <a:pt x="3304" y="1664"/>
                </a:lnTo>
                <a:lnTo>
                  <a:pt x="3304" y="1663"/>
                </a:lnTo>
                <a:lnTo>
                  <a:pt x="3304" y="1662"/>
                </a:lnTo>
                <a:lnTo>
                  <a:pt x="3305" y="1663"/>
                </a:lnTo>
                <a:close/>
                <a:moveTo>
                  <a:pt x="3318" y="1667"/>
                </a:moveTo>
                <a:lnTo>
                  <a:pt x="3318" y="1666"/>
                </a:lnTo>
                <a:lnTo>
                  <a:pt x="3319" y="1666"/>
                </a:lnTo>
                <a:lnTo>
                  <a:pt x="3319" y="1667"/>
                </a:lnTo>
                <a:lnTo>
                  <a:pt x="3318" y="1667"/>
                </a:lnTo>
                <a:close/>
                <a:moveTo>
                  <a:pt x="3259" y="1653"/>
                </a:moveTo>
                <a:lnTo>
                  <a:pt x="3259" y="1653"/>
                </a:lnTo>
                <a:lnTo>
                  <a:pt x="3258" y="1653"/>
                </a:lnTo>
                <a:lnTo>
                  <a:pt x="3258" y="1654"/>
                </a:lnTo>
                <a:lnTo>
                  <a:pt x="3257" y="1654"/>
                </a:lnTo>
                <a:lnTo>
                  <a:pt x="3257" y="1654"/>
                </a:lnTo>
                <a:lnTo>
                  <a:pt x="3256" y="1654"/>
                </a:lnTo>
                <a:lnTo>
                  <a:pt x="3255" y="1654"/>
                </a:lnTo>
                <a:lnTo>
                  <a:pt x="3255" y="1653"/>
                </a:lnTo>
                <a:lnTo>
                  <a:pt x="3256" y="1653"/>
                </a:lnTo>
                <a:lnTo>
                  <a:pt x="3256" y="1653"/>
                </a:lnTo>
                <a:lnTo>
                  <a:pt x="3257" y="1653"/>
                </a:lnTo>
                <a:lnTo>
                  <a:pt x="3257" y="1653"/>
                </a:lnTo>
                <a:lnTo>
                  <a:pt x="3258" y="1653"/>
                </a:lnTo>
                <a:lnTo>
                  <a:pt x="3259" y="1653"/>
                </a:lnTo>
                <a:close/>
                <a:moveTo>
                  <a:pt x="2680" y="1529"/>
                </a:moveTo>
                <a:lnTo>
                  <a:pt x="2680" y="1529"/>
                </a:lnTo>
                <a:lnTo>
                  <a:pt x="2680" y="1529"/>
                </a:lnTo>
                <a:lnTo>
                  <a:pt x="2680" y="1530"/>
                </a:lnTo>
                <a:lnTo>
                  <a:pt x="2681" y="1530"/>
                </a:lnTo>
                <a:lnTo>
                  <a:pt x="2682" y="1530"/>
                </a:lnTo>
                <a:lnTo>
                  <a:pt x="2681" y="1530"/>
                </a:lnTo>
                <a:lnTo>
                  <a:pt x="2681" y="1531"/>
                </a:lnTo>
                <a:lnTo>
                  <a:pt x="2681" y="1532"/>
                </a:lnTo>
                <a:lnTo>
                  <a:pt x="2682" y="1532"/>
                </a:lnTo>
                <a:lnTo>
                  <a:pt x="2683" y="1532"/>
                </a:lnTo>
                <a:lnTo>
                  <a:pt x="2683" y="1533"/>
                </a:lnTo>
                <a:lnTo>
                  <a:pt x="2683" y="1534"/>
                </a:lnTo>
                <a:lnTo>
                  <a:pt x="2684" y="1534"/>
                </a:lnTo>
                <a:lnTo>
                  <a:pt x="2685" y="1534"/>
                </a:lnTo>
                <a:lnTo>
                  <a:pt x="2685" y="1535"/>
                </a:lnTo>
                <a:lnTo>
                  <a:pt x="2686" y="1535"/>
                </a:lnTo>
                <a:lnTo>
                  <a:pt x="2686" y="1536"/>
                </a:lnTo>
                <a:lnTo>
                  <a:pt x="2686" y="1537"/>
                </a:lnTo>
                <a:lnTo>
                  <a:pt x="2687" y="1537"/>
                </a:lnTo>
                <a:lnTo>
                  <a:pt x="2687" y="1537"/>
                </a:lnTo>
                <a:lnTo>
                  <a:pt x="2688" y="1537"/>
                </a:lnTo>
                <a:lnTo>
                  <a:pt x="2688" y="1538"/>
                </a:lnTo>
                <a:lnTo>
                  <a:pt x="2688" y="1538"/>
                </a:lnTo>
                <a:lnTo>
                  <a:pt x="2688" y="1539"/>
                </a:lnTo>
                <a:lnTo>
                  <a:pt x="2689" y="1539"/>
                </a:lnTo>
                <a:lnTo>
                  <a:pt x="2689" y="1540"/>
                </a:lnTo>
                <a:lnTo>
                  <a:pt x="2689" y="1541"/>
                </a:lnTo>
                <a:lnTo>
                  <a:pt x="2688" y="1541"/>
                </a:lnTo>
                <a:lnTo>
                  <a:pt x="2688" y="1541"/>
                </a:lnTo>
                <a:lnTo>
                  <a:pt x="2688" y="1542"/>
                </a:lnTo>
                <a:lnTo>
                  <a:pt x="2687" y="1542"/>
                </a:lnTo>
                <a:lnTo>
                  <a:pt x="2687" y="1543"/>
                </a:lnTo>
                <a:lnTo>
                  <a:pt x="2686" y="1543"/>
                </a:lnTo>
                <a:lnTo>
                  <a:pt x="2685" y="1543"/>
                </a:lnTo>
                <a:lnTo>
                  <a:pt x="2685" y="1544"/>
                </a:lnTo>
                <a:lnTo>
                  <a:pt x="2684" y="1544"/>
                </a:lnTo>
                <a:lnTo>
                  <a:pt x="2684" y="1545"/>
                </a:lnTo>
                <a:lnTo>
                  <a:pt x="2685" y="1545"/>
                </a:lnTo>
                <a:lnTo>
                  <a:pt x="2684" y="1545"/>
                </a:lnTo>
                <a:lnTo>
                  <a:pt x="2684" y="1546"/>
                </a:lnTo>
                <a:lnTo>
                  <a:pt x="2684" y="1547"/>
                </a:lnTo>
                <a:lnTo>
                  <a:pt x="2685" y="1547"/>
                </a:lnTo>
                <a:lnTo>
                  <a:pt x="2685" y="1548"/>
                </a:lnTo>
                <a:lnTo>
                  <a:pt x="2686" y="1548"/>
                </a:lnTo>
                <a:lnTo>
                  <a:pt x="2686" y="1547"/>
                </a:lnTo>
                <a:lnTo>
                  <a:pt x="2687" y="1547"/>
                </a:lnTo>
                <a:lnTo>
                  <a:pt x="2688" y="1546"/>
                </a:lnTo>
                <a:lnTo>
                  <a:pt x="2688" y="1547"/>
                </a:lnTo>
                <a:lnTo>
                  <a:pt x="2688" y="1547"/>
                </a:lnTo>
                <a:lnTo>
                  <a:pt x="2688" y="1546"/>
                </a:lnTo>
                <a:lnTo>
                  <a:pt x="2689" y="1546"/>
                </a:lnTo>
                <a:lnTo>
                  <a:pt x="2690" y="1546"/>
                </a:lnTo>
                <a:lnTo>
                  <a:pt x="2690" y="1545"/>
                </a:lnTo>
                <a:lnTo>
                  <a:pt x="2690" y="1546"/>
                </a:lnTo>
                <a:lnTo>
                  <a:pt x="2691" y="1546"/>
                </a:lnTo>
                <a:lnTo>
                  <a:pt x="2691" y="1547"/>
                </a:lnTo>
                <a:lnTo>
                  <a:pt x="2692" y="1547"/>
                </a:lnTo>
                <a:lnTo>
                  <a:pt x="2693" y="1547"/>
                </a:lnTo>
                <a:lnTo>
                  <a:pt x="2694" y="1547"/>
                </a:lnTo>
                <a:lnTo>
                  <a:pt x="2694" y="1548"/>
                </a:lnTo>
                <a:lnTo>
                  <a:pt x="2695" y="1548"/>
                </a:lnTo>
                <a:lnTo>
                  <a:pt x="2696" y="1548"/>
                </a:lnTo>
                <a:lnTo>
                  <a:pt x="2696" y="1549"/>
                </a:lnTo>
                <a:lnTo>
                  <a:pt x="2696" y="1549"/>
                </a:lnTo>
                <a:lnTo>
                  <a:pt x="2697" y="1549"/>
                </a:lnTo>
                <a:lnTo>
                  <a:pt x="2697" y="1550"/>
                </a:lnTo>
                <a:lnTo>
                  <a:pt x="2697" y="1549"/>
                </a:lnTo>
                <a:lnTo>
                  <a:pt x="2697" y="1550"/>
                </a:lnTo>
                <a:lnTo>
                  <a:pt x="2697" y="1551"/>
                </a:lnTo>
                <a:lnTo>
                  <a:pt x="2697" y="1552"/>
                </a:lnTo>
                <a:lnTo>
                  <a:pt x="2698" y="1552"/>
                </a:lnTo>
                <a:lnTo>
                  <a:pt x="2698" y="1553"/>
                </a:lnTo>
                <a:lnTo>
                  <a:pt x="2699" y="1553"/>
                </a:lnTo>
                <a:lnTo>
                  <a:pt x="2699" y="1554"/>
                </a:lnTo>
                <a:lnTo>
                  <a:pt x="2700" y="1554"/>
                </a:lnTo>
                <a:lnTo>
                  <a:pt x="2700" y="1554"/>
                </a:lnTo>
                <a:lnTo>
                  <a:pt x="2700" y="1554"/>
                </a:lnTo>
                <a:lnTo>
                  <a:pt x="2699" y="1554"/>
                </a:lnTo>
                <a:lnTo>
                  <a:pt x="2699" y="1554"/>
                </a:lnTo>
                <a:lnTo>
                  <a:pt x="2700" y="1554"/>
                </a:lnTo>
                <a:lnTo>
                  <a:pt x="2700" y="1555"/>
                </a:lnTo>
                <a:lnTo>
                  <a:pt x="2700" y="1556"/>
                </a:lnTo>
                <a:lnTo>
                  <a:pt x="2700" y="1557"/>
                </a:lnTo>
                <a:lnTo>
                  <a:pt x="2700" y="1558"/>
                </a:lnTo>
                <a:lnTo>
                  <a:pt x="2700" y="1559"/>
                </a:lnTo>
                <a:lnTo>
                  <a:pt x="2700" y="1560"/>
                </a:lnTo>
                <a:lnTo>
                  <a:pt x="2700" y="1559"/>
                </a:lnTo>
                <a:lnTo>
                  <a:pt x="2699" y="1559"/>
                </a:lnTo>
                <a:lnTo>
                  <a:pt x="2699" y="1558"/>
                </a:lnTo>
                <a:lnTo>
                  <a:pt x="2699" y="1557"/>
                </a:lnTo>
                <a:lnTo>
                  <a:pt x="2698" y="1557"/>
                </a:lnTo>
                <a:lnTo>
                  <a:pt x="2698" y="1558"/>
                </a:lnTo>
                <a:lnTo>
                  <a:pt x="2698" y="1559"/>
                </a:lnTo>
                <a:lnTo>
                  <a:pt x="2697" y="1559"/>
                </a:lnTo>
                <a:lnTo>
                  <a:pt x="2697" y="1560"/>
                </a:lnTo>
                <a:lnTo>
                  <a:pt x="2697" y="1561"/>
                </a:lnTo>
                <a:lnTo>
                  <a:pt x="2697" y="1562"/>
                </a:lnTo>
                <a:lnTo>
                  <a:pt x="2696" y="1562"/>
                </a:lnTo>
                <a:lnTo>
                  <a:pt x="2696" y="1562"/>
                </a:lnTo>
                <a:lnTo>
                  <a:pt x="2696" y="1562"/>
                </a:lnTo>
                <a:lnTo>
                  <a:pt x="2696" y="1563"/>
                </a:lnTo>
                <a:lnTo>
                  <a:pt x="2695" y="1563"/>
                </a:lnTo>
                <a:lnTo>
                  <a:pt x="2694" y="1563"/>
                </a:lnTo>
                <a:lnTo>
                  <a:pt x="2694" y="1564"/>
                </a:lnTo>
                <a:lnTo>
                  <a:pt x="2693" y="1564"/>
                </a:lnTo>
                <a:lnTo>
                  <a:pt x="2693" y="1563"/>
                </a:lnTo>
                <a:lnTo>
                  <a:pt x="2692" y="1563"/>
                </a:lnTo>
                <a:lnTo>
                  <a:pt x="2692" y="1562"/>
                </a:lnTo>
                <a:lnTo>
                  <a:pt x="2691" y="1562"/>
                </a:lnTo>
                <a:lnTo>
                  <a:pt x="2691" y="1562"/>
                </a:lnTo>
                <a:lnTo>
                  <a:pt x="2690" y="1562"/>
                </a:lnTo>
                <a:lnTo>
                  <a:pt x="2690" y="1563"/>
                </a:lnTo>
                <a:lnTo>
                  <a:pt x="2690" y="1564"/>
                </a:lnTo>
                <a:lnTo>
                  <a:pt x="2689" y="1564"/>
                </a:lnTo>
                <a:lnTo>
                  <a:pt x="2688" y="1564"/>
                </a:lnTo>
                <a:lnTo>
                  <a:pt x="2688" y="1564"/>
                </a:lnTo>
                <a:lnTo>
                  <a:pt x="2687" y="1564"/>
                </a:lnTo>
                <a:lnTo>
                  <a:pt x="2686" y="1564"/>
                </a:lnTo>
                <a:lnTo>
                  <a:pt x="2685" y="1564"/>
                </a:lnTo>
                <a:lnTo>
                  <a:pt x="2685" y="1565"/>
                </a:lnTo>
                <a:lnTo>
                  <a:pt x="2684" y="1565"/>
                </a:lnTo>
                <a:lnTo>
                  <a:pt x="2684" y="1566"/>
                </a:lnTo>
                <a:lnTo>
                  <a:pt x="2683" y="1566"/>
                </a:lnTo>
                <a:lnTo>
                  <a:pt x="2683" y="1567"/>
                </a:lnTo>
                <a:lnTo>
                  <a:pt x="2684" y="1567"/>
                </a:lnTo>
                <a:lnTo>
                  <a:pt x="2685" y="1567"/>
                </a:lnTo>
                <a:lnTo>
                  <a:pt x="2686" y="1567"/>
                </a:lnTo>
                <a:lnTo>
                  <a:pt x="2687" y="1567"/>
                </a:lnTo>
                <a:lnTo>
                  <a:pt x="2687" y="1566"/>
                </a:lnTo>
                <a:lnTo>
                  <a:pt x="2687" y="1567"/>
                </a:lnTo>
                <a:lnTo>
                  <a:pt x="2688" y="1567"/>
                </a:lnTo>
                <a:lnTo>
                  <a:pt x="2688" y="1567"/>
                </a:lnTo>
                <a:lnTo>
                  <a:pt x="2688" y="1568"/>
                </a:lnTo>
                <a:lnTo>
                  <a:pt x="2688" y="1569"/>
                </a:lnTo>
                <a:lnTo>
                  <a:pt x="2689" y="1569"/>
                </a:lnTo>
                <a:lnTo>
                  <a:pt x="2690" y="1569"/>
                </a:lnTo>
                <a:lnTo>
                  <a:pt x="2690" y="1570"/>
                </a:lnTo>
                <a:lnTo>
                  <a:pt x="2690" y="1570"/>
                </a:lnTo>
                <a:lnTo>
                  <a:pt x="2689" y="1570"/>
                </a:lnTo>
                <a:lnTo>
                  <a:pt x="2690" y="1571"/>
                </a:lnTo>
                <a:lnTo>
                  <a:pt x="2690" y="1572"/>
                </a:lnTo>
                <a:lnTo>
                  <a:pt x="2690" y="1573"/>
                </a:lnTo>
                <a:lnTo>
                  <a:pt x="2690" y="1574"/>
                </a:lnTo>
                <a:lnTo>
                  <a:pt x="2691" y="1574"/>
                </a:lnTo>
                <a:lnTo>
                  <a:pt x="2692" y="1574"/>
                </a:lnTo>
                <a:lnTo>
                  <a:pt x="2693" y="1574"/>
                </a:lnTo>
                <a:lnTo>
                  <a:pt x="2693" y="1575"/>
                </a:lnTo>
                <a:lnTo>
                  <a:pt x="2694" y="1575"/>
                </a:lnTo>
                <a:lnTo>
                  <a:pt x="2694" y="1576"/>
                </a:lnTo>
                <a:lnTo>
                  <a:pt x="2694" y="1577"/>
                </a:lnTo>
                <a:lnTo>
                  <a:pt x="2695" y="1577"/>
                </a:lnTo>
                <a:lnTo>
                  <a:pt x="2695" y="1578"/>
                </a:lnTo>
                <a:lnTo>
                  <a:pt x="2696" y="1578"/>
                </a:lnTo>
                <a:lnTo>
                  <a:pt x="2696" y="1578"/>
                </a:lnTo>
                <a:lnTo>
                  <a:pt x="2695" y="1578"/>
                </a:lnTo>
                <a:lnTo>
                  <a:pt x="2695" y="1579"/>
                </a:lnTo>
                <a:lnTo>
                  <a:pt x="2694" y="1579"/>
                </a:lnTo>
                <a:lnTo>
                  <a:pt x="2694" y="1580"/>
                </a:lnTo>
                <a:lnTo>
                  <a:pt x="2693" y="1580"/>
                </a:lnTo>
                <a:lnTo>
                  <a:pt x="2694" y="1581"/>
                </a:lnTo>
                <a:lnTo>
                  <a:pt x="2693" y="1581"/>
                </a:lnTo>
                <a:lnTo>
                  <a:pt x="2693" y="1582"/>
                </a:lnTo>
                <a:lnTo>
                  <a:pt x="2693" y="1583"/>
                </a:lnTo>
                <a:lnTo>
                  <a:pt x="2693" y="1584"/>
                </a:lnTo>
                <a:lnTo>
                  <a:pt x="2692" y="1584"/>
                </a:lnTo>
                <a:lnTo>
                  <a:pt x="2691" y="1584"/>
                </a:lnTo>
                <a:lnTo>
                  <a:pt x="2690" y="1584"/>
                </a:lnTo>
                <a:lnTo>
                  <a:pt x="2689" y="1584"/>
                </a:lnTo>
                <a:lnTo>
                  <a:pt x="2689" y="1585"/>
                </a:lnTo>
                <a:lnTo>
                  <a:pt x="2689" y="1584"/>
                </a:lnTo>
                <a:lnTo>
                  <a:pt x="2689" y="1585"/>
                </a:lnTo>
                <a:lnTo>
                  <a:pt x="2688" y="1585"/>
                </a:lnTo>
                <a:lnTo>
                  <a:pt x="2688" y="1585"/>
                </a:lnTo>
                <a:lnTo>
                  <a:pt x="2688" y="1584"/>
                </a:lnTo>
                <a:lnTo>
                  <a:pt x="2688" y="1583"/>
                </a:lnTo>
                <a:lnTo>
                  <a:pt x="2687" y="1583"/>
                </a:lnTo>
                <a:lnTo>
                  <a:pt x="2686" y="1583"/>
                </a:lnTo>
                <a:lnTo>
                  <a:pt x="2685" y="1583"/>
                </a:lnTo>
                <a:lnTo>
                  <a:pt x="2684" y="1583"/>
                </a:lnTo>
                <a:lnTo>
                  <a:pt x="2684" y="1584"/>
                </a:lnTo>
                <a:lnTo>
                  <a:pt x="2683" y="1584"/>
                </a:lnTo>
                <a:lnTo>
                  <a:pt x="2683" y="1583"/>
                </a:lnTo>
                <a:lnTo>
                  <a:pt x="2682" y="1584"/>
                </a:lnTo>
                <a:lnTo>
                  <a:pt x="2683" y="1584"/>
                </a:lnTo>
                <a:lnTo>
                  <a:pt x="2682" y="1584"/>
                </a:lnTo>
                <a:lnTo>
                  <a:pt x="2681" y="1584"/>
                </a:lnTo>
                <a:lnTo>
                  <a:pt x="2680" y="1584"/>
                </a:lnTo>
                <a:lnTo>
                  <a:pt x="2680" y="1584"/>
                </a:lnTo>
                <a:lnTo>
                  <a:pt x="2679" y="1584"/>
                </a:lnTo>
                <a:lnTo>
                  <a:pt x="2678" y="1584"/>
                </a:lnTo>
                <a:lnTo>
                  <a:pt x="2677" y="1584"/>
                </a:lnTo>
                <a:lnTo>
                  <a:pt x="2677" y="1583"/>
                </a:lnTo>
                <a:lnTo>
                  <a:pt x="2677" y="1582"/>
                </a:lnTo>
                <a:lnTo>
                  <a:pt x="2676" y="1582"/>
                </a:lnTo>
                <a:lnTo>
                  <a:pt x="2675" y="1582"/>
                </a:lnTo>
                <a:lnTo>
                  <a:pt x="2675" y="1581"/>
                </a:lnTo>
                <a:lnTo>
                  <a:pt x="2675" y="1580"/>
                </a:lnTo>
                <a:lnTo>
                  <a:pt x="2675" y="1579"/>
                </a:lnTo>
                <a:lnTo>
                  <a:pt x="2674" y="1579"/>
                </a:lnTo>
                <a:lnTo>
                  <a:pt x="2674" y="1578"/>
                </a:lnTo>
                <a:lnTo>
                  <a:pt x="2675" y="1578"/>
                </a:lnTo>
                <a:lnTo>
                  <a:pt x="2674" y="1578"/>
                </a:lnTo>
                <a:lnTo>
                  <a:pt x="2674" y="1577"/>
                </a:lnTo>
                <a:lnTo>
                  <a:pt x="2674" y="1576"/>
                </a:lnTo>
                <a:lnTo>
                  <a:pt x="2674" y="1575"/>
                </a:lnTo>
                <a:lnTo>
                  <a:pt x="2674" y="1574"/>
                </a:lnTo>
                <a:lnTo>
                  <a:pt x="2673" y="1574"/>
                </a:lnTo>
                <a:lnTo>
                  <a:pt x="2673" y="1573"/>
                </a:lnTo>
                <a:lnTo>
                  <a:pt x="2673" y="1572"/>
                </a:lnTo>
                <a:lnTo>
                  <a:pt x="2673" y="1571"/>
                </a:lnTo>
                <a:lnTo>
                  <a:pt x="2673" y="1570"/>
                </a:lnTo>
                <a:lnTo>
                  <a:pt x="2672" y="1570"/>
                </a:lnTo>
                <a:lnTo>
                  <a:pt x="2672" y="1570"/>
                </a:lnTo>
                <a:lnTo>
                  <a:pt x="2672" y="1569"/>
                </a:lnTo>
                <a:lnTo>
                  <a:pt x="2672" y="1568"/>
                </a:lnTo>
                <a:lnTo>
                  <a:pt x="2672" y="1567"/>
                </a:lnTo>
                <a:lnTo>
                  <a:pt x="2672" y="1566"/>
                </a:lnTo>
                <a:lnTo>
                  <a:pt x="2672" y="1565"/>
                </a:lnTo>
                <a:lnTo>
                  <a:pt x="2672" y="1564"/>
                </a:lnTo>
                <a:lnTo>
                  <a:pt x="2672" y="1563"/>
                </a:lnTo>
                <a:lnTo>
                  <a:pt x="2671" y="1563"/>
                </a:lnTo>
                <a:lnTo>
                  <a:pt x="2670" y="1563"/>
                </a:lnTo>
                <a:lnTo>
                  <a:pt x="2670" y="1562"/>
                </a:lnTo>
                <a:lnTo>
                  <a:pt x="2671" y="1562"/>
                </a:lnTo>
                <a:lnTo>
                  <a:pt x="2672" y="1562"/>
                </a:lnTo>
                <a:lnTo>
                  <a:pt x="2672" y="1562"/>
                </a:lnTo>
                <a:lnTo>
                  <a:pt x="2673" y="1562"/>
                </a:lnTo>
                <a:lnTo>
                  <a:pt x="2673" y="1562"/>
                </a:lnTo>
                <a:lnTo>
                  <a:pt x="2674" y="1562"/>
                </a:lnTo>
                <a:lnTo>
                  <a:pt x="2674" y="1561"/>
                </a:lnTo>
                <a:lnTo>
                  <a:pt x="2673" y="1561"/>
                </a:lnTo>
                <a:lnTo>
                  <a:pt x="2673" y="1560"/>
                </a:lnTo>
                <a:lnTo>
                  <a:pt x="2673" y="1559"/>
                </a:lnTo>
                <a:lnTo>
                  <a:pt x="2672" y="1559"/>
                </a:lnTo>
                <a:lnTo>
                  <a:pt x="2672" y="1560"/>
                </a:lnTo>
                <a:lnTo>
                  <a:pt x="2672" y="1560"/>
                </a:lnTo>
                <a:lnTo>
                  <a:pt x="2672" y="1561"/>
                </a:lnTo>
                <a:lnTo>
                  <a:pt x="2672" y="1560"/>
                </a:lnTo>
                <a:lnTo>
                  <a:pt x="2671" y="1560"/>
                </a:lnTo>
                <a:lnTo>
                  <a:pt x="2671" y="1559"/>
                </a:lnTo>
                <a:lnTo>
                  <a:pt x="2670" y="1559"/>
                </a:lnTo>
                <a:lnTo>
                  <a:pt x="2670" y="1560"/>
                </a:lnTo>
                <a:lnTo>
                  <a:pt x="2670" y="1561"/>
                </a:lnTo>
                <a:lnTo>
                  <a:pt x="2669" y="1561"/>
                </a:lnTo>
                <a:lnTo>
                  <a:pt x="2669" y="1560"/>
                </a:lnTo>
                <a:lnTo>
                  <a:pt x="2668" y="1560"/>
                </a:lnTo>
                <a:lnTo>
                  <a:pt x="2668" y="1561"/>
                </a:lnTo>
                <a:lnTo>
                  <a:pt x="2667" y="1561"/>
                </a:lnTo>
                <a:lnTo>
                  <a:pt x="2667" y="1562"/>
                </a:lnTo>
                <a:lnTo>
                  <a:pt x="2667" y="1561"/>
                </a:lnTo>
                <a:lnTo>
                  <a:pt x="2666" y="1561"/>
                </a:lnTo>
                <a:lnTo>
                  <a:pt x="2665" y="1561"/>
                </a:lnTo>
                <a:lnTo>
                  <a:pt x="2665" y="1562"/>
                </a:lnTo>
                <a:lnTo>
                  <a:pt x="2666" y="1562"/>
                </a:lnTo>
                <a:lnTo>
                  <a:pt x="2666" y="1562"/>
                </a:lnTo>
                <a:lnTo>
                  <a:pt x="2667" y="1562"/>
                </a:lnTo>
                <a:lnTo>
                  <a:pt x="2667" y="1563"/>
                </a:lnTo>
                <a:lnTo>
                  <a:pt x="2666" y="1563"/>
                </a:lnTo>
                <a:lnTo>
                  <a:pt x="2665" y="1563"/>
                </a:lnTo>
                <a:lnTo>
                  <a:pt x="2665" y="1564"/>
                </a:lnTo>
                <a:lnTo>
                  <a:pt x="2665" y="1565"/>
                </a:lnTo>
                <a:lnTo>
                  <a:pt x="2664" y="1565"/>
                </a:lnTo>
                <a:lnTo>
                  <a:pt x="2664" y="1565"/>
                </a:lnTo>
                <a:lnTo>
                  <a:pt x="2663" y="1565"/>
                </a:lnTo>
                <a:lnTo>
                  <a:pt x="2663" y="1566"/>
                </a:lnTo>
                <a:lnTo>
                  <a:pt x="2663" y="1565"/>
                </a:lnTo>
                <a:lnTo>
                  <a:pt x="2663" y="1564"/>
                </a:lnTo>
                <a:lnTo>
                  <a:pt x="2662" y="1564"/>
                </a:lnTo>
                <a:lnTo>
                  <a:pt x="2661" y="1564"/>
                </a:lnTo>
                <a:lnTo>
                  <a:pt x="2661" y="1563"/>
                </a:lnTo>
                <a:lnTo>
                  <a:pt x="2662" y="1563"/>
                </a:lnTo>
                <a:lnTo>
                  <a:pt x="2661" y="1563"/>
                </a:lnTo>
                <a:lnTo>
                  <a:pt x="2661" y="1562"/>
                </a:lnTo>
                <a:lnTo>
                  <a:pt x="2661" y="1562"/>
                </a:lnTo>
                <a:lnTo>
                  <a:pt x="2662" y="1562"/>
                </a:lnTo>
                <a:lnTo>
                  <a:pt x="2662" y="1561"/>
                </a:lnTo>
                <a:lnTo>
                  <a:pt x="2661" y="1561"/>
                </a:lnTo>
                <a:lnTo>
                  <a:pt x="2661" y="1562"/>
                </a:lnTo>
                <a:lnTo>
                  <a:pt x="2660" y="1562"/>
                </a:lnTo>
                <a:lnTo>
                  <a:pt x="2660" y="1562"/>
                </a:lnTo>
                <a:lnTo>
                  <a:pt x="2659" y="1562"/>
                </a:lnTo>
                <a:lnTo>
                  <a:pt x="2658" y="1562"/>
                </a:lnTo>
                <a:lnTo>
                  <a:pt x="2658" y="1563"/>
                </a:lnTo>
                <a:lnTo>
                  <a:pt x="2657" y="1563"/>
                </a:lnTo>
                <a:lnTo>
                  <a:pt x="2657" y="1562"/>
                </a:lnTo>
                <a:lnTo>
                  <a:pt x="2656" y="1562"/>
                </a:lnTo>
                <a:lnTo>
                  <a:pt x="2657" y="1563"/>
                </a:lnTo>
                <a:lnTo>
                  <a:pt x="2658" y="1563"/>
                </a:lnTo>
                <a:lnTo>
                  <a:pt x="2658" y="1564"/>
                </a:lnTo>
                <a:lnTo>
                  <a:pt x="2659" y="1564"/>
                </a:lnTo>
                <a:lnTo>
                  <a:pt x="2660" y="1564"/>
                </a:lnTo>
                <a:lnTo>
                  <a:pt x="2660" y="1565"/>
                </a:lnTo>
                <a:lnTo>
                  <a:pt x="2661" y="1565"/>
                </a:lnTo>
                <a:lnTo>
                  <a:pt x="2661" y="1566"/>
                </a:lnTo>
                <a:lnTo>
                  <a:pt x="2661" y="1565"/>
                </a:lnTo>
                <a:lnTo>
                  <a:pt x="2661" y="1566"/>
                </a:lnTo>
                <a:lnTo>
                  <a:pt x="2661" y="1567"/>
                </a:lnTo>
                <a:lnTo>
                  <a:pt x="2662" y="1567"/>
                </a:lnTo>
                <a:lnTo>
                  <a:pt x="2663" y="1567"/>
                </a:lnTo>
                <a:lnTo>
                  <a:pt x="2663" y="1568"/>
                </a:lnTo>
                <a:lnTo>
                  <a:pt x="2663" y="1567"/>
                </a:lnTo>
                <a:lnTo>
                  <a:pt x="2663" y="1568"/>
                </a:lnTo>
                <a:lnTo>
                  <a:pt x="2664" y="1568"/>
                </a:lnTo>
                <a:lnTo>
                  <a:pt x="2664" y="1569"/>
                </a:lnTo>
                <a:lnTo>
                  <a:pt x="2663" y="1569"/>
                </a:lnTo>
                <a:lnTo>
                  <a:pt x="2662" y="1569"/>
                </a:lnTo>
                <a:lnTo>
                  <a:pt x="2662" y="1570"/>
                </a:lnTo>
                <a:lnTo>
                  <a:pt x="2662" y="1570"/>
                </a:lnTo>
                <a:lnTo>
                  <a:pt x="2661" y="1570"/>
                </a:lnTo>
                <a:lnTo>
                  <a:pt x="2661" y="1570"/>
                </a:lnTo>
                <a:lnTo>
                  <a:pt x="2661" y="1570"/>
                </a:lnTo>
                <a:lnTo>
                  <a:pt x="2660" y="1570"/>
                </a:lnTo>
                <a:lnTo>
                  <a:pt x="2660" y="1570"/>
                </a:lnTo>
                <a:lnTo>
                  <a:pt x="2660" y="1570"/>
                </a:lnTo>
                <a:lnTo>
                  <a:pt x="2660" y="1570"/>
                </a:lnTo>
                <a:lnTo>
                  <a:pt x="2659" y="1570"/>
                </a:lnTo>
                <a:lnTo>
                  <a:pt x="2659" y="1569"/>
                </a:lnTo>
                <a:lnTo>
                  <a:pt x="2658" y="1569"/>
                </a:lnTo>
                <a:lnTo>
                  <a:pt x="2658" y="1568"/>
                </a:lnTo>
                <a:lnTo>
                  <a:pt x="2657" y="1568"/>
                </a:lnTo>
                <a:lnTo>
                  <a:pt x="2656" y="1568"/>
                </a:lnTo>
                <a:lnTo>
                  <a:pt x="2656" y="1568"/>
                </a:lnTo>
                <a:lnTo>
                  <a:pt x="2656" y="1567"/>
                </a:lnTo>
                <a:lnTo>
                  <a:pt x="2656" y="1566"/>
                </a:lnTo>
                <a:lnTo>
                  <a:pt x="2656" y="1566"/>
                </a:lnTo>
                <a:lnTo>
                  <a:pt x="2656" y="1565"/>
                </a:lnTo>
                <a:lnTo>
                  <a:pt x="2656" y="1565"/>
                </a:lnTo>
                <a:lnTo>
                  <a:pt x="2656" y="1566"/>
                </a:lnTo>
                <a:lnTo>
                  <a:pt x="2656" y="1565"/>
                </a:lnTo>
                <a:lnTo>
                  <a:pt x="2655" y="1565"/>
                </a:lnTo>
                <a:lnTo>
                  <a:pt x="2655" y="1564"/>
                </a:lnTo>
                <a:lnTo>
                  <a:pt x="2655" y="1563"/>
                </a:lnTo>
                <a:lnTo>
                  <a:pt x="2654" y="1563"/>
                </a:lnTo>
                <a:lnTo>
                  <a:pt x="2653" y="1562"/>
                </a:lnTo>
                <a:lnTo>
                  <a:pt x="2653" y="1563"/>
                </a:lnTo>
                <a:lnTo>
                  <a:pt x="2653" y="1564"/>
                </a:lnTo>
                <a:lnTo>
                  <a:pt x="2652" y="1564"/>
                </a:lnTo>
                <a:lnTo>
                  <a:pt x="2652" y="1565"/>
                </a:lnTo>
                <a:lnTo>
                  <a:pt x="2653" y="1565"/>
                </a:lnTo>
                <a:lnTo>
                  <a:pt x="2654" y="1566"/>
                </a:lnTo>
                <a:lnTo>
                  <a:pt x="2654" y="1567"/>
                </a:lnTo>
                <a:lnTo>
                  <a:pt x="2654" y="1568"/>
                </a:lnTo>
                <a:lnTo>
                  <a:pt x="2654" y="1569"/>
                </a:lnTo>
                <a:lnTo>
                  <a:pt x="2655" y="1569"/>
                </a:lnTo>
                <a:lnTo>
                  <a:pt x="2656" y="1569"/>
                </a:lnTo>
                <a:lnTo>
                  <a:pt x="2656" y="1568"/>
                </a:lnTo>
                <a:lnTo>
                  <a:pt x="2656" y="1569"/>
                </a:lnTo>
                <a:lnTo>
                  <a:pt x="2656" y="1569"/>
                </a:lnTo>
                <a:lnTo>
                  <a:pt x="2657" y="1569"/>
                </a:lnTo>
                <a:lnTo>
                  <a:pt x="2657" y="1570"/>
                </a:lnTo>
                <a:lnTo>
                  <a:pt x="2656" y="1570"/>
                </a:lnTo>
                <a:lnTo>
                  <a:pt x="2656" y="1570"/>
                </a:lnTo>
                <a:lnTo>
                  <a:pt x="2656" y="1570"/>
                </a:lnTo>
                <a:lnTo>
                  <a:pt x="2656" y="1570"/>
                </a:lnTo>
                <a:lnTo>
                  <a:pt x="2655" y="1570"/>
                </a:lnTo>
                <a:lnTo>
                  <a:pt x="2656" y="1570"/>
                </a:lnTo>
                <a:lnTo>
                  <a:pt x="2656" y="1570"/>
                </a:lnTo>
                <a:lnTo>
                  <a:pt x="2656" y="1570"/>
                </a:lnTo>
                <a:lnTo>
                  <a:pt x="2656" y="1571"/>
                </a:lnTo>
                <a:lnTo>
                  <a:pt x="2656" y="1570"/>
                </a:lnTo>
                <a:lnTo>
                  <a:pt x="2657" y="1570"/>
                </a:lnTo>
                <a:lnTo>
                  <a:pt x="2658" y="1570"/>
                </a:lnTo>
                <a:lnTo>
                  <a:pt x="2657" y="1570"/>
                </a:lnTo>
                <a:lnTo>
                  <a:pt x="2657" y="1571"/>
                </a:lnTo>
                <a:lnTo>
                  <a:pt x="2658" y="1571"/>
                </a:lnTo>
                <a:lnTo>
                  <a:pt x="2658" y="1572"/>
                </a:lnTo>
                <a:lnTo>
                  <a:pt x="2659" y="1572"/>
                </a:lnTo>
                <a:lnTo>
                  <a:pt x="2659" y="1573"/>
                </a:lnTo>
                <a:lnTo>
                  <a:pt x="2659" y="1572"/>
                </a:lnTo>
                <a:lnTo>
                  <a:pt x="2660" y="1572"/>
                </a:lnTo>
                <a:lnTo>
                  <a:pt x="2660" y="1573"/>
                </a:lnTo>
                <a:lnTo>
                  <a:pt x="2659" y="1573"/>
                </a:lnTo>
                <a:lnTo>
                  <a:pt x="2659" y="1574"/>
                </a:lnTo>
                <a:lnTo>
                  <a:pt x="2658" y="1574"/>
                </a:lnTo>
                <a:lnTo>
                  <a:pt x="2658" y="1573"/>
                </a:lnTo>
                <a:lnTo>
                  <a:pt x="2658" y="1574"/>
                </a:lnTo>
                <a:lnTo>
                  <a:pt x="2657" y="1574"/>
                </a:lnTo>
                <a:lnTo>
                  <a:pt x="2657" y="1573"/>
                </a:lnTo>
                <a:lnTo>
                  <a:pt x="2656" y="1573"/>
                </a:lnTo>
                <a:lnTo>
                  <a:pt x="2656" y="1573"/>
                </a:lnTo>
                <a:lnTo>
                  <a:pt x="2656" y="1572"/>
                </a:lnTo>
                <a:lnTo>
                  <a:pt x="2656" y="1572"/>
                </a:lnTo>
                <a:lnTo>
                  <a:pt x="2656" y="1573"/>
                </a:lnTo>
                <a:lnTo>
                  <a:pt x="2656" y="1572"/>
                </a:lnTo>
                <a:lnTo>
                  <a:pt x="2656" y="1571"/>
                </a:lnTo>
                <a:lnTo>
                  <a:pt x="2656" y="1571"/>
                </a:lnTo>
                <a:lnTo>
                  <a:pt x="2655" y="1571"/>
                </a:lnTo>
                <a:lnTo>
                  <a:pt x="2655" y="1572"/>
                </a:lnTo>
                <a:lnTo>
                  <a:pt x="2655" y="1571"/>
                </a:lnTo>
                <a:lnTo>
                  <a:pt x="2656" y="1571"/>
                </a:lnTo>
                <a:lnTo>
                  <a:pt x="2656" y="1572"/>
                </a:lnTo>
                <a:lnTo>
                  <a:pt x="2655" y="1572"/>
                </a:lnTo>
                <a:lnTo>
                  <a:pt x="2654" y="1572"/>
                </a:lnTo>
                <a:lnTo>
                  <a:pt x="2653" y="1572"/>
                </a:lnTo>
                <a:lnTo>
                  <a:pt x="2652" y="1572"/>
                </a:lnTo>
                <a:lnTo>
                  <a:pt x="2652" y="1573"/>
                </a:lnTo>
                <a:lnTo>
                  <a:pt x="2653" y="1574"/>
                </a:lnTo>
                <a:lnTo>
                  <a:pt x="2653" y="1575"/>
                </a:lnTo>
                <a:lnTo>
                  <a:pt x="2652" y="1575"/>
                </a:lnTo>
                <a:lnTo>
                  <a:pt x="2651" y="1575"/>
                </a:lnTo>
                <a:lnTo>
                  <a:pt x="2651" y="1574"/>
                </a:lnTo>
                <a:lnTo>
                  <a:pt x="2651" y="1573"/>
                </a:lnTo>
                <a:lnTo>
                  <a:pt x="2650" y="1572"/>
                </a:lnTo>
                <a:lnTo>
                  <a:pt x="2650" y="1571"/>
                </a:lnTo>
                <a:lnTo>
                  <a:pt x="2649" y="1571"/>
                </a:lnTo>
                <a:lnTo>
                  <a:pt x="2649" y="1570"/>
                </a:lnTo>
                <a:lnTo>
                  <a:pt x="2648" y="1570"/>
                </a:lnTo>
                <a:lnTo>
                  <a:pt x="2648" y="1570"/>
                </a:lnTo>
                <a:lnTo>
                  <a:pt x="2648" y="1569"/>
                </a:lnTo>
                <a:lnTo>
                  <a:pt x="2649" y="1568"/>
                </a:lnTo>
                <a:lnTo>
                  <a:pt x="2649" y="1567"/>
                </a:lnTo>
                <a:lnTo>
                  <a:pt x="2649" y="1566"/>
                </a:lnTo>
                <a:lnTo>
                  <a:pt x="2649" y="1565"/>
                </a:lnTo>
                <a:lnTo>
                  <a:pt x="2649" y="1564"/>
                </a:lnTo>
                <a:lnTo>
                  <a:pt x="2649" y="1563"/>
                </a:lnTo>
                <a:lnTo>
                  <a:pt x="2649" y="1562"/>
                </a:lnTo>
                <a:lnTo>
                  <a:pt x="2649" y="1562"/>
                </a:lnTo>
                <a:lnTo>
                  <a:pt x="2648" y="1562"/>
                </a:lnTo>
                <a:lnTo>
                  <a:pt x="2648" y="1561"/>
                </a:lnTo>
                <a:lnTo>
                  <a:pt x="2648" y="1561"/>
                </a:lnTo>
                <a:lnTo>
                  <a:pt x="2648" y="1560"/>
                </a:lnTo>
                <a:lnTo>
                  <a:pt x="2648" y="1560"/>
                </a:lnTo>
                <a:lnTo>
                  <a:pt x="2648" y="1561"/>
                </a:lnTo>
                <a:lnTo>
                  <a:pt x="2649" y="1561"/>
                </a:lnTo>
                <a:lnTo>
                  <a:pt x="2650" y="1561"/>
                </a:lnTo>
                <a:lnTo>
                  <a:pt x="2651" y="1561"/>
                </a:lnTo>
                <a:lnTo>
                  <a:pt x="2651" y="1560"/>
                </a:lnTo>
                <a:lnTo>
                  <a:pt x="2652" y="1560"/>
                </a:lnTo>
                <a:lnTo>
                  <a:pt x="2651" y="1560"/>
                </a:lnTo>
                <a:lnTo>
                  <a:pt x="2652" y="1560"/>
                </a:lnTo>
                <a:lnTo>
                  <a:pt x="2652" y="1559"/>
                </a:lnTo>
                <a:lnTo>
                  <a:pt x="2653" y="1559"/>
                </a:lnTo>
                <a:lnTo>
                  <a:pt x="2653" y="1558"/>
                </a:lnTo>
                <a:lnTo>
                  <a:pt x="2653" y="1559"/>
                </a:lnTo>
                <a:lnTo>
                  <a:pt x="2653" y="1560"/>
                </a:lnTo>
                <a:lnTo>
                  <a:pt x="2654" y="1560"/>
                </a:lnTo>
                <a:lnTo>
                  <a:pt x="2655" y="1560"/>
                </a:lnTo>
                <a:lnTo>
                  <a:pt x="2655" y="1559"/>
                </a:lnTo>
                <a:lnTo>
                  <a:pt x="2656" y="1559"/>
                </a:lnTo>
                <a:lnTo>
                  <a:pt x="2655" y="1559"/>
                </a:lnTo>
                <a:lnTo>
                  <a:pt x="2655" y="1558"/>
                </a:lnTo>
                <a:lnTo>
                  <a:pt x="2655" y="1557"/>
                </a:lnTo>
                <a:lnTo>
                  <a:pt x="2654" y="1557"/>
                </a:lnTo>
                <a:lnTo>
                  <a:pt x="2655" y="1557"/>
                </a:lnTo>
                <a:lnTo>
                  <a:pt x="2655" y="1556"/>
                </a:lnTo>
                <a:lnTo>
                  <a:pt x="2654" y="1555"/>
                </a:lnTo>
                <a:lnTo>
                  <a:pt x="2654" y="1554"/>
                </a:lnTo>
                <a:lnTo>
                  <a:pt x="2653" y="1554"/>
                </a:lnTo>
                <a:lnTo>
                  <a:pt x="2653" y="1554"/>
                </a:lnTo>
                <a:lnTo>
                  <a:pt x="2653" y="1553"/>
                </a:lnTo>
                <a:lnTo>
                  <a:pt x="2652" y="1553"/>
                </a:lnTo>
                <a:lnTo>
                  <a:pt x="2652" y="1552"/>
                </a:lnTo>
                <a:lnTo>
                  <a:pt x="2652" y="1551"/>
                </a:lnTo>
                <a:lnTo>
                  <a:pt x="2652" y="1550"/>
                </a:lnTo>
                <a:lnTo>
                  <a:pt x="2652" y="1549"/>
                </a:lnTo>
                <a:lnTo>
                  <a:pt x="2652" y="1548"/>
                </a:lnTo>
                <a:lnTo>
                  <a:pt x="2653" y="1547"/>
                </a:lnTo>
                <a:lnTo>
                  <a:pt x="2652" y="1546"/>
                </a:lnTo>
                <a:lnTo>
                  <a:pt x="2652" y="1545"/>
                </a:lnTo>
                <a:lnTo>
                  <a:pt x="2651" y="1545"/>
                </a:lnTo>
                <a:lnTo>
                  <a:pt x="2651" y="1544"/>
                </a:lnTo>
                <a:lnTo>
                  <a:pt x="2650" y="1544"/>
                </a:lnTo>
                <a:lnTo>
                  <a:pt x="2649" y="1544"/>
                </a:lnTo>
                <a:lnTo>
                  <a:pt x="2649" y="1543"/>
                </a:lnTo>
                <a:lnTo>
                  <a:pt x="2649" y="1542"/>
                </a:lnTo>
                <a:lnTo>
                  <a:pt x="2649" y="1541"/>
                </a:lnTo>
                <a:lnTo>
                  <a:pt x="2649" y="1540"/>
                </a:lnTo>
                <a:lnTo>
                  <a:pt x="2649" y="1539"/>
                </a:lnTo>
                <a:lnTo>
                  <a:pt x="2650" y="1539"/>
                </a:lnTo>
                <a:lnTo>
                  <a:pt x="2650" y="1540"/>
                </a:lnTo>
                <a:lnTo>
                  <a:pt x="2651" y="1540"/>
                </a:lnTo>
                <a:lnTo>
                  <a:pt x="2651" y="1541"/>
                </a:lnTo>
                <a:lnTo>
                  <a:pt x="2652" y="1542"/>
                </a:lnTo>
                <a:lnTo>
                  <a:pt x="2653" y="1543"/>
                </a:lnTo>
                <a:lnTo>
                  <a:pt x="2654" y="1543"/>
                </a:lnTo>
                <a:lnTo>
                  <a:pt x="2654" y="1544"/>
                </a:lnTo>
                <a:lnTo>
                  <a:pt x="2655" y="1544"/>
                </a:lnTo>
                <a:lnTo>
                  <a:pt x="2656" y="1543"/>
                </a:lnTo>
                <a:lnTo>
                  <a:pt x="2656" y="1543"/>
                </a:lnTo>
                <a:lnTo>
                  <a:pt x="2657" y="1543"/>
                </a:lnTo>
                <a:lnTo>
                  <a:pt x="2658" y="1543"/>
                </a:lnTo>
                <a:lnTo>
                  <a:pt x="2659" y="1543"/>
                </a:lnTo>
                <a:lnTo>
                  <a:pt x="2660" y="1543"/>
                </a:lnTo>
                <a:lnTo>
                  <a:pt x="2661" y="1543"/>
                </a:lnTo>
                <a:lnTo>
                  <a:pt x="2662" y="1544"/>
                </a:lnTo>
                <a:lnTo>
                  <a:pt x="2663" y="1544"/>
                </a:lnTo>
                <a:lnTo>
                  <a:pt x="2664" y="1544"/>
                </a:lnTo>
                <a:lnTo>
                  <a:pt x="2664" y="1545"/>
                </a:lnTo>
                <a:lnTo>
                  <a:pt x="2664" y="1544"/>
                </a:lnTo>
                <a:lnTo>
                  <a:pt x="2665" y="1544"/>
                </a:lnTo>
                <a:lnTo>
                  <a:pt x="2666" y="1544"/>
                </a:lnTo>
                <a:lnTo>
                  <a:pt x="2667" y="1544"/>
                </a:lnTo>
                <a:lnTo>
                  <a:pt x="2668" y="1544"/>
                </a:lnTo>
                <a:lnTo>
                  <a:pt x="2668" y="1543"/>
                </a:lnTo>
                <a:lnTo>
                  <a:pt x="2668" y="1542"/>
                </a:lnTo>
                <a:lnTo>
                  <a:pt x="2669" y="1542"/>
                </a:lnTo>
                <a:lnTo>
                  <a:pt x="2669" y="1543"/>
                </a:lnTo>
                <a:lnTo>
                  <a:pt x="2669" y="1542"/>
                </a:lnTo>
                <a:lnTo>
                  <a:pt x="2669" y="1543"/>
                </a:lnTo>
                <a:lnTo>
                  <a:pt x="2670" y="1543"/>
                </a:lnTo>
                <a:lnTo>
                  <a:pt x="2671" y="1543"/>
                </a:lnTo>
                <a:lnTo>
                  <a:pt x="2671" y="1542"/>
                </a:lnTo>
                <a:lnTo>
                  <a:pt x="2672" y="1542"/>
                </a:lnTo>
                <a:lnTo>
                  <a:pt x="2672" y="1541"/>
                </a:lnTo>
                <a:lnTo>
                  <a:pt x="2672" y="1540"/>
                </a:lnTo>
                <a:lnTo>
                  <a:pt x="2672" y="1541"/>
                </a:lnTo>
                <a:lnTo>
                  <a:pt x="2672" y="1540"/>
                </a:lnTo>
                <a:lnTo>
                  <a:pt x="2672" y="1540"/>
                </a:lnTo>
                <a:lnTo>
                  <a:pt x="2673" y="1540"/>
                </a:lnTo>
                <a:lnTo>
                  <a:pt x="2673" y="1539"/>
                </a:lnTo>
                <a:lnTo>
                  <a:pt x="2674" y="1539"/>
                </a:lnTo>
                <a:lnTo>
                  <a:pt x="2674" y="1538"/>
                </a:lnTo>
                <a:lnTo>
                  <a:pt x="2674" y="1537"/>
                </a:lnTo>
                <a:lnTo>
                  <a:pt x="2674" y="1537"/>
                </a:lnTo>
                <a:lnTo>
                  <a:pt x="2674" y="1536"/>
                </a:lnTo>
                <a:lnTo>
                  <a:pt x="2674" y="1535"/>
                </a:lnTo>
                <a:lnTo>
                  <a:pt x="2673" y="1535"/>
                </a:lnTo>
                <a:lnTo>
                  <a:pt x="2672" y="1534"/>
                </a:lnTo>
                <a:lnTo>
                  <a:pt x="2671" y="1534"/>
                </a:lnTo>
                <a:lnTo>
                  <a:pt x="2670" y="1533"/>
                </a:lnTo>
                <a:lnTo>
                  <a:pt x="2670" y="1532"/>
                </a:lnTo>
                <a:lnTo>
                  <a:pt x="2669" y="1532"/>
                </a:lnTo>
                <a:lnTo>
                  <a:pt x="2668" y="1532"/>
                </a:lnTo>
                <a:lnTo>
                  <a:pt x="2668" y="1531"/>
                </a:lnTo>
                <a:lnTo>
                  <a:pt x="2667" y="1531"/>
                </a:lnTo>
                <a:lnTo>
                  <a:pt x="2666" y="1531"/>
                </a:lnTo>
                <a:lnTo>
                  <a:pt x="2665" y="1531"/>
                </a:lnTo>
                <a:lnTo>
                  <a:pt x="2664" y="1531"/>
                </a:lnTo>
                <a:lnTo>
                  <a:pt x="2664" y="1531"/>
                </a:lnTo>
                <a:lnTo>
                  <a:pt x="2664" y="1530"/>
                </a:lnTo>
                <a:lnTo>
                  <a:pt x="2664" y="1530"/>
                </a:lnTo>
                <a:lnTo>
                  <a:pt x="2664" y="1529"/>
                </a:lnTo>
                <a:lnTo>
                  <a:pt x="2664" y="1529"/>
                </a:lnTo>
                <a:lnTo>
                  <a:pt x="2663" y="1529"/>
                </a:lnTo>
                <a:lnTo>
                  <a:pt x="2663" y="1529"/>
                </a:lnTo>
                <a:lnTo>
                  <a:pt x="2663" y="1529"/>
                </a:lnTo>
                <a:lnTo>
                  <a:pt x="2663" y="1529"/>
                </a:lnTo>
                <a:lnTo>
                  <a:pt x="2664" y="1529"/>
                </a:lnTo>
                <a:lnTo>
                  <a:pt x="2664" y="1529"/>
                </a:lnTo>
                <a:lnTo>
                  <a:pt x="2665" y="1529"/>
                </a:lnTo>
                <a:lnTo>
                  <a:pt x="2667" y="1528"/>
                </a:lnTo>
                <a:lnTo>
                  <a:pt x="2667" y="1527"/>
                </a:lnTo>
                <a:lnTo>
                  <a:pt x="2668" y="1527"/>
                </a:lnTo>
                <a:lnTo>
                  <a:pt x="2668" y="1528"/>
                </a:lnTo>
                <a:lnTo>
                  <a:pt x="2669" y="1528"/>
                </a:lnTo>
                <a:lnTo>
                  <a:pt x="2669" y="1529"/>
                </a:lnTo>
                <a:lnTo>
                  <a:pt x="2670" y="1529"/>
                </a:lnTo>
                <a:lnTo>
                  <a:pt x="2671" y="1529"/>
                </a:lnTo>
                <a:lnTo>
                  <a:pt x="2672" y="1529"/>
                </a:lnTo>
                <a:lnTo>
                  <a:pt x="2672" y="1529"/>
                </a:lnTo>
                <a:lnTo>
                  <a:pt x="2672" y="1529"/>
                </a:lnTo>
                <a:lnTo>
                  <a:pt x="2673" y="1529"/>
                </a:lnTo>
                <a:lnTo>
                  <a:pt x="2674" y="1529"/>
                </a:lnTo>
                <a:lnTo>
                  <a:pt x="2675" y="1529"/>
                </a:lnTo>
                <a:lnTo>
                  <a:pt x="2675" y="1529"/>
                </a:lnTo>
                <a:lnTo>
                  <a:pt x="2676" y="1529"/>
                </a:lnTo>
                <a:lnTo>
                  <a:pt x="2676" y="1528"/>
                </a:lnTo>
                <a:lnTo>
                  <a:pt x="2677" y="1528"/>
                </a:lnTo>
                <a:lnTo>
                  <a:pt x="2677" y="1529"/>
                </a:lnTo>
                <a:lnTo>
                  <a:pt x="2678" y="1529"/>
                </a:lnTo>
                <a:lnTo>
                  <a:pt x="2679" y="1529"/>
                </a:lnTo>
                <a:lnTo>
                  <a:pt x="2679" y="1528"/>
                </a:lnTo>
                <a:lnTo>
                  <a:pt x="2680" y="1528"/>
                </a:lnTo>
                <a:lnTo>
                  <a:pt x="2680" y="1529"/>
                </a:lnTo>
                <a:close/>
                <a:moveTo>
                  <a:pt x="3305" y="1662"/>
                </a:moveTo>
                <a:lnTo>
                  <a:pt x="3305" y="1662"/>
                </a:lnTo>
                <a:lnTo>
                  <a:pt x="3304" y="1662"/>
                </a:lnTo>
                <a:lnTo>
                  <a:pt x="3304" y="1661"/>
                </a:lnTo>
                <a:lnTo>
                  <a:pt x="3304" y="1662"/>
                </a:lnTo>
                <a:lnTo>
                  <a:pt x="3305" y="1662"/>
                </a:lnTo>
                <a:lnTo>
                  <a:pt x="3305" y="1662"/>
                </a:lnTo>
                <a:lnTo>
                  <a:pt x="3305" y="1661"/>
                </a:lnTo>
                <a:lnTo>
                  <a:pt x="3305" y="1662"/>
                </a:lnTo>
                <a:close/>
                <a:moveTo>
                  <a:pt x="3272" y="1653"/>
                </a:moveTo>
                <a:lnTo>
                  <a:pt x="3272" y="1654"/>
                </a:lnTo>
                <a:lnTo>
                  <a:pt x="3272" y="1655"/>
                </a:lnTo>
                <a:lnTo>
                  <a:pt x="3271" y="1656"/>
                </a:lnTo>
                <a:lnTo>
                  <a:pt x="3270" y="1657"/>
                </a:lnTo>
                <a:lnTo>
                  <a:pt x="3269" y="1657"/>
                </a:lnTo>
                <a:lnTo>
                  <a:pt x="3269" y="1658"/>
                </a:lnTo>
                <a:lnTo>
                  <a:pt x="3268" y="1658"/>
                </a:lnTo>
                <a:lnTo>
                  <a:pt x="3268" y="1657"/>
                </a:lnTo>
                <a:lnTo>
                  <a:pt x="3267" y="1656"/>
                </a:lnTo>
                <a:lnTo>
                  <a:pt x="3267" y="1655"/>
                </a:lnTo>
                <a:lnTo>
                  <a:pt x="3268" y="1655"/>
                </a:lnTo>
                <a:lnTo>
                  <a:pt x="3269" y="1654"/>
                </a:lnTo>
                <a:lnTo>
                  <a:pt x="3269" y="1653"/>
                </a:lnTo>
                <a:lnTo>
                  <a:pt x="3268" y="1653"/>
                </a:lnTo>
                <a:lnTo>
                  <a:pt x="3268" y="1653"/>
                </a:lnTo>
                <a:lnTo>
                  <a:pt x="3267" y="1653"/>
                </a:lnTo>
                <a:lnTo>
                  <a:pt x="3267" y="1653"/>
                </a:lnTo>
                <a:lnTo>
                  <a:pt x="3266" y="1653"/>
                </a:lnTo>
                <a:lnTo>
                  <a:pt x="3265" y="1654"/>
                </a:lnTo>
                <a:lnTo>
                  <a:pt x="3265" y="1655"/>
                </a:lnTo>
                <a:lnTo>
                  <a:pt x="3266" y="1656"/>
                </a:lnTo>
                <a:lnTo>
                  <a:pt x="3265" y="1656"/>
                </a:lnTo>
                <a:lnTo>
                  <a:pt x="3265" y="1656"/>
                </a:lnTo>
                <a:lnTo>
                  <a:pt x="3264" y="1655"/>
                </a:lnTo>
                <a:lnTo>
                  <a:pt x="3263" y="1656"/>
                </a:lnTo>
                <a:lnTo>
                  <a:pt x="3262" y="1657"/>
                </a:lnTo>
                <a:lnTo>
                  <a:pt x="3261" y="1657"/>
                </a:lnTo>
                <a:lnTo>
                  <a:pt x="3261" y="1658"/>
                </a:lnTo>
                <a:lnTo>
                  <a:pt x="3261" y="1659"/>
                </a:lnTo>
                <a:lnTo>
                  <a:pt x="3260" y="1659"/>
                </a:lnTo>
                <a:lnTo>
                  <a:pt x="3259" y="1659"/>
                </a:lnTo>
                <a:lnTo>
                  <a:pt x="3259" y="1660"/>
                </a:lnTo>
                <a:lnTo>
                  <a:pt x="3258" y="1660"/>
                </a:lnTo>
                <a:lnTo>
                  <a:pt x="3258" y="1659"/>
                </a:lnTo>
                <a:lnTo>
                  <a:pt x="3258" y="1658"/>
                </a:lnTo>
                <a:lnTo>
                  <a:pt x="3258" y="1657"/>
                </a:lnTo>
                <a:lnTo>
                  <a:pt x="3259" y="1657"/>
                </a:lnTo>
                <a:lnTo>
                  <a:pt x="3259" y="1658"/>
                </a:lnTo>
                <a:lnTo>
                  <a:pt x="3259" y="1657"/>
                </a:lnTo>
                <a:lnTo>
                  <a:pt x="3259" y="1656"/>
                </a:lnTo>
                <a:lnTo>
                  <a:pt x="3260" y="1656"/>
                </a:lnTo>
                <a:lnTo>
                  <a:pt x="3261" y="1656"/>
                </a:lnTo>
                <a:lnTo>
                  <a:pt x="3261" y="1655"/>
                </a:lnTo>
                <a:lnTo>
                  <a:pt x="3262" y="1655"/>
                </a:lnTo>
                <a:lnTo>
                  <a:pt x="3262" y="1654"/>
                </a:lnTo>
                <a:lnTo>
                  <a:pt x="3261" y="1654"/>
                </a:lnTo>
                <a:lnTo>
                  <a:pt x="3261" y="1653"/>
                </a:lnTo>
                <a:lnTo>
                  <a:pt x="3262" y="1653"/>
                </a:lnTo>
                <a:lnTo>
                  <a:pt x="3262" y="1653"/>
                </a:lnTo>
                <a:lnTo>
                  <a:pt x="3263" y="1653"/>
                </a:lnTo>
                <a:lnTo>
                  <a:pt x="3264" y="1653"/>
                </a:lnTo>
                <a:lnTo>
                  <a:pt x="3264" y="1652"/>
                </a:lnTo>
                <a:lnTo>
                  <a:pt x="3265" y="1653"/>
                </a:lnTo>
                <a:lnTo>
                  <a:pt x="3266" y="1652"/>
                </a:lnTo>
                <a:lnTo>
                  <a:pt x="3267" y="1652"/>
                </a:lnTo>
                <a:lnTo>
                  <a:pt x="3269" y="1652"/>
                </a:lnTo>
                <a:lnTo>
                  <a:pt x="3270" y="1652"/>
                </a:lnTo>
                <a:lnTo>
                  <a:pt x="3271" y="1651"/>
                </a:lnTo>
                <a:lnTo>
                  <a:pt x="3272" y="1652"/>
                </a:lnTo>
                <a:lnTo>
                  <a:pt x="3272" y="1653"/>
                </a:lnTo>
                <a:lnTo>
                  <a:pt x="3272" y="1653"/>
                </a:lnTo>
                <a:close/>
                <a:moveTo>
                  <a:pt x="3311" y="1660"/>
                </a:moveTo>
                <a:lnTo>
                  <a:pt x="3311" y="1661"/>
                </a:lnTo>
                <a:lnTo>
                  <a:pt x="3312" y="1661"/>
                </a:lnTo>
                <a:lnTo>
                  <a:pt x="3312" y="1661"/>
                </a:lnTo>
                <a:lnTo>
                  <a:pt x="3312" y="1661"/>
                </a:lnTo>
                <a:lnTo>
                  <a:pt x="3312" y="1661"/>
                </a:lnTo>
                <a:lnTo>
                  <a:pt x="3312" y="1662"/>
                </a:lnTo>
                <a:lnTo>
                  <a:pt x="3312" y="1661"/>
                </a:lnTo>
                <a:lnTo>
                  <a:pt x="3311" y="1661"/>
                </a:lnTo>
                <a:lnTo>
                  <a:pt x="3311" y="1662"/>
                </a:lnTo>
                <a:lnTo>
                  <a:pt x="3310" y="1662"/>
                </a:lnTo>
                <a:lnTo>
                  <a:pt x="3310" y="1661"/>
                </a:lnTo>
                <a:lnTo>
                  <a:pt x="3309" y="1661"/>
                </a:lnTo>
                <a:lnTo>
                  <a:pt x="3309" y="1661"/>
                </a:lnTo>
                <a:lnTo>
                  <a:pt x="3308" y="1660"/>
                </a:lnTo>
                <a:lnTo>
                  <a:pt x="3309" y="1660"/>
                </a:lnTo>
                <a:lnTo>
                  <a:pt x="3309" y="1659"/>
                </a:lnTo>
                <a:lnTo>
                  <a:pt x="3310" y="1659"/>
                </a:lnTo>
                <a:lnTo>
                  <a:pt x="3310" y="1660"/>
                </a:lnTo>
                <a:lnTo>
                  <a:pt x="3311" y="1660"/>
                </a:lnTo>
                <a:close/>
                <a:moveTo>
                  <a:pt x="3251" y="1646"/>
                </a:moveTo>
                <a:lnTo>
                  <a:pt x="3252" y="1646"/>
                </a:lnTo>
                <a:lnTo>
                  <a:pt x="3253" y="1646"/>
                </a:lnTo>
                <a:lnTo>
                  <a:pt x="3254" y="1646"/>
                </a:lnTo>
                <a:lnTo>
                  <a:pt x="3254" y="1647"/>
                </a:lnTo>
                <a:lnTo>
                  <a:pt x="3255" y="1647"/>
                </a:lnTo>
                <a:lnTo>
                  <a:pt x="3256" y="1647"/>
                </a:lnTo>
                <a:lnTo>
                  <a:pt x="3256" y="1648"/>
                </a:lnTo>
                <a:lnTo>
                  <a:pt x="3257" y="1648"/>
                </a:lnTo>
                <a:lnTo>
                  <a:pt x="3257" y="1648"/>
                </a:lnTo>
                <a:lnTo>
                  <a:pt x="3257" y="1649"/>
                </a:lnTo>
                <a:lnTo>
                  <a:pt x="3257" y="1650"/>
                </a:lnTo>
                <a:lnTo>
                  <a:pt x="3257" y="1650"/>
                </a:lnTo>
                <a:lnTo>
                  <a:pt x="3257" y="1649"/>
                </a:lnTo>
                <a:lnTo>
                  <a:pt x="3256" y="1649"/>
                </a:lnTo>
                <a:lnTo>
                  <a:pt x="3256" y="1650"/>
                </a:lnTo>
                <a:lnTo>
                  <a:pt x="3256" y="1649"/>
                </a:lnTo>
                <a:lnTo>
                  <a:pt x="3255" y="1649"/>
                </a:lnTo>
                <a:lnTo>
                  <a:pt x="3254" y="1649"/>
                </a:lnTo>
                <a:lnTo>
                  <a:pt x="3255" y="1649"/>
                </a:lnTo>
                <a:lnTo>
                  <a:pt x="3255" y="1648"/>
                </a:lnTo>
                <a:lnTo>
                  <a:pt x="3254" y="1648"/>
                </a:lnTo>
                <a:lnTo>
                  <a:pt x="3253" y="1648"/>
                </a:lnTo>
                <a:lnTo>
                  <a:pt x="3253" y="1649"/>
                </a:lnTo>
                <a:lnTo>
                  <a:pt x="3252" y="1649"/>
                </a:lnTo>
                <a:lnTo>
                  <a:pt x="3252" y="1648"/>
                </a:lnTo>
                <a:lnTo>
                  <a:pt x="3252" y="1647"/>
                </a:lnTo>
                <a:lnTo>
                  <a:pt x="3251" y="1647"/>
                </a:lnTo>
                <a:lnTo>
                  <a:pt x="3251" y="1646"/>
                </a:lnTo>
                <a:close/>
                <a:moveTo>
                  <a:pt x="3321" y="1662"/>
                </a:moveTo>
                <a:lnTo>
                  <a:pt x="3321" y="1662"/>
                </a:lnTo>
                <a:lnTo>
                  <a:pt x="3321" y="1663"/>
                </a:lnTo>
                <a:lnTo>
                  <a:pt x="3320" y="1663"/>
                </a:lnTo>
                <a:lnTo>
                  <a:pt x="3319" y="1663"/>
                </a:lnTo>
                <a:lnTo>
                  <a:pt x="3319" y="1662"/>
                </a:lnTo>
                <a:lnTo>
                  <a:pt x="3320" y="1662"/>
                </a:lnTo>
                <a:lnTo>
                  <a:pt x="3320" y="1661"/>
                </a:lnTo>
                <a:lnTo>
                  <a:pt x="3321" y="1661"/>
                </a:lnTo>
                <a:lnTo>
                  <a:pt x="3321" y="1661"/>
                </a:lnTo>
                <a:lnTo>
                  <a:pt x="3321" y="1662"/>
                </a:lnTo>
                <a:close/>
                <a:moveTo>
                  <a:pt x="3318" y="1662"/>
                </a:moveTo>
                <a:lnTo>
                  <a:pt x="3318" y="1663"/>
                </a:lnTo>
                <a:lnTo>
                  <a:pt x="3318" y="1662"/>
                </a:lnTo>
                <a:lnTo>
                  <a:pt x="3317" y="1662"/>
                </a:lnTo>
                <a:lnTo>
                  <a:pt x="3316" y="1662"/>
                </a:lnTo>
                <a:lnTo>
                  <a:pt x="3316" y="1663"/>
                </a:lnTo>
                <a:lnTo>
                  <a:pt x="3317" y="1663"/>
                </a:lnTo>
                <a:lnTo>
                  <a:pt x="3316" y="1663"/>
                </a:lnTo>
                <a:lnTo>
                  <a:pt x="3316" y="1664"/>
                </a:lnTo>
                <a:lnTo>
                  <a:pt x="3316" y="1665"/>
                </a:lnTo>
                <a:lnTo>
                  <a:pt x="3317" y="1664"/>
                </a:lnTo>
                <a:lnTo>
                  <a:pt x="3317" y="1663"/>
                </a:lnTo>
                <a:lnTo>
                  <a:pt x="3318" y="1663"/>
                </a:lnTo>
                <a:lnTo>
                  <a:pt x="3318" y="1664"/>
                </a:lnTo>
                <a:lnTo>
                  <a:pt x="3318" y="1665"/>
                </a:lnTo>
                <a:lnTo>
                  <a:pt x="3318" y="1666"/>
                </a:lnTo>
                <a:lnTo>
                  <a:pt x="3317" y="1666"/>
                </a:lnTo>
                <a:lnTo>
                  <a:pt x="3317" y="1667"/>
                </a:lnTo>
                <a:lnTo>
                  <a:pt x="3317" y="1668"/>
                </a:lnTo>
                <a:lnTo>
                  <a:pt x="3316" y="1668"/>
                </a:lnTo>
                <a:lnTo>
                  <a:pt x="3315" y="1668"/>
                </a:lnTo>
                <a:lnTo>
                  <a:pt x="3316" y="1668"/>
                </a:lnTo>
                <a:lnTo>
                  <a:pt x="3316" y="1667"/>
                </a:lnTo>
                <a:lnTo>
                  <a:pt x="3315" y="1667"/>
                </a:lnTo>
                <a:lnTo>
                  <a:pt x="3315" y="1666"/>
                </a:lnTo>
                <a:lnTo>
                  <a:pt x="3314" y="1665"/>
                </a:lnTo>
                <a:lnTo>
                  <a:pt x="3313" y="1665"/>
                </a:lnTo>
                <a:lnTo>
                  <a:pt x="3312" y="1664"/>
                </a:lnTo>
                <a:lnTo>
                  <a:pt x="3312" y="1663"/>
                </a:lnTo>
                <a:lnTo>
                  <a:pt x="3311" y="1663"/>
                </a:lnTo>
                <a:lnTo>
                  <a:pt x="3310" y="1663"/>
                </a:lnTo>
                <a:lnTo>
                  <a:pt x="3310" y="1662"/>
                </a:lnTo>
                <a:lnTo>
                  <a:pt x="3311" y="1662"/>
                </a:lnTo>
                <a:lnTo>
                  <a:pt x="3312" y="1662"/>
                </a:lnTo>
                <a:lnTo>
                  <a:pt x="3313" y="1662"/>
                </a:lnTo>
                <a:lnTo>
                  <a:pt x="3313" y="1662"/>
                </a:lnTo>
                <a:lnTo>
                  <a:pt x="3314" y="1662"/>
                </a:lnTo>
                <a:lnTo>
                  <a:pt x="3314" y="1663"/>
                </a:lnTo>
                <a:lnTo>
                  <a:pt x="3315" y="1663"/>
                </a:lnTo>
                <a:lnTo>
                  <a:pt x="3316" y="1663"/>
                </a:lnTo>
                <a:lnTo>
                  <a:pt x="3315" y="1663"/>
                </a:lnTo>
                <a:lnTo>
                  <a:pt x="3315" y="1662"/>
                </a:lnTo>
                <a:lnTo>
                  <a:pt x="3316" y="1662"/>
                </a:lnTo>
                <a:lnTo>
                  <a:pt x="3316" y="1661"/>
                </a:lnTo>
                <a:lnTo>
                  <a:pt x="3317" y="1661"/>
                </a:lnTo>
                <a:lnTo>
                  <a:pt x="3317" y="1661"/>
                </a:lnTo>
                <a:lnTo>
                  <a:pt x="3318" y="1661"/>
                </a:lnTo>
                <a:lnTo>
                  <a:pt x="3318" y="1660"/>
                </a:lnTo>
                <a:lnTo>
                  <a:pt x="3319" y="1660"/>
                </a:lnTo>
                <a:lnTo>
                  <a:pt x="3319" y="1661"/>
                </a:lnTo>
                <a:lnTo>
                  <a:pt x="3319" y="1661"/>
                </a:lnTo>
                <a:lnTo>
                  <a:pt x="3319" y="1662"/>
                </a:lnTo>
                <a:lnTo>
                  <a:pt x="3318" y="1662"/>
                </a:lnTo>
                <a:close/>
                <a:moveTo>
                  <a:pt x="3317" y="1660"/>
                </a:moveTo>
                <a:lnTo>
                  <a:pt x="3316" y="1660"/>
                </a:lnTo>
                <a:lnTo>
                  <a:pt x="3317" y="1660"/>
                </a:lnTo>
                <a:lnTo>
                  <a:pt x="3318" y="1660"/>
                </a:lnTo>
                <a:lnTo>
                  <a:pt x="3317" y="1660"/>
                </a:lnTo>
                <a:close/>
                <a:moveTo>
                  <a:pt x="3305" y="1656"/>
                </a:moveTo>
                <a:lnTo>
                  <a:pt x="3305" y="1657"/>
                </a:lnTo>
                <a:lnTo>
                  <a:pt x="3305" y="1657"/>
                </a:lnTo>
                <a:lnTo>
                  <a:pt x="3305" y="1658"/>
                </a:lnTo>
                <a:lnTo>
                  <a:pt x="3306" y="1658"/>
                </a:lnTo>
                <a:lnTo>
                  <a:pt x="3306" y="1659"/>
                </a:lnTo>
                <a:lnTo>
                  <a:pt x="3307" y="1659"/>
                </a:lnTo>
                <a:lnTo>
                  <a:pt x="3307" y="1660"/>
                </a:lnTo>
                <a:lnTo>
                  <a:pt x="3307" y="1661"/>
                </a:lnTo>
                <a:lnTo>
                  <a:pt x="3306" y="1661"/>
                </a:lnTo>
                <a:lnTo>
                  <a:pt x="3305" y="1661"/>
                </a:lnTo>
                <a:lnTo>
                  <a:pt x="3305" y="1661"/>
                </a:lnTo>
                <a:lnTo>
                  <a:pt x="3305" y="1661"/>
                </a:lnTo>
                <a:lnTo>
                  <a:pt x="3305" y="1661"/>
                </a:lnTo>
                <a:lnTo>
                  <a:pt x="3305" y="1660"/>
                </a:lnTo>
                <a:lnTo>
                  <a:pt x="3305" y="1660"/>
                </a:lnTo>
                <a:lnTo>
                  <a:pt x="3305" y="1660"/>
                </a:lnTo>
                <a:lnTo>
                  <a:pt x="3304" y="1660"/>
                </a:lnTo>
                <a:lnTo>
                  <a:pt x="3304" y="1659"/>
                </a:lnTo>
                <a:lnTo>
                  <a:pt x="3303" y="1659"/>
                </a:lnTo>
                <a:lnTo>
                  <a:pt x="3303" y="1658"/>
                </a:lnTo>
                <a:lnTo>
                  <a:pt x="3302" y="1658"/>
                </a:lnTo>
                <a:lnTo>
                  <a:pt x="3302" y="1659"/>
                </a:lnTo>
                <a:lnTo>
                  <a:pt x="3302" y="1658"/>
                </a:lnTo>
                <a:lnTo>
                  <a:pt x="3303" y="1658"/>
                </a:lnTo>
                <a:lnTo>
                  <a:pt x="3303" y="1657"/>
                </a:lnTo>
                <a:lnTo>
                  <a:pt x="3304" y="1657"/>
                </a:lnTo>
                <a:lnTo>
                  <a:pt x="3304" y="1656"/>
                </a:lnTo>
                <a:lnTo>
                  <a:pt x="3305" y="1656"/>
                </a:lnTo>
                <a:close/>
                <a:moveTo>
                  <a:pt x="3308" y="1657"/>
                </a:moveTo>
                <a:lnTo>
                  <a:pt x="3307" y="1656"/>
                </a:lnTo>
                <a:lnTo>
                  <a:pt x="3308" y="1656"/>
                </a:lnTo>
                <a:lnTo>
                  <a:pt x="3308" y="1657"/>
                </a:lnTo>
                <a:close/>
                <a:moveTo>
                  <a:pt x="3249" y="1641"/>
                </a:moveTo>
                <a:lnTo>
                  <a:pt x="3249" y="1642"/>
                </a:lnTo>
                <a:lnTo>
                  <a:pt x="3249" y="1643"/>
                </a:lnTo>
                <a:lnTo>
                  <a:pt x="3250" y="1643"/>
                </a:lnTo>
                <a:lnTo>
                  <a:pt x="3250" y="1644"/>
                </a:lnTo>
                <a:lnTo>
                  <a:pt x="3251" y="1644"/>
                </a:lnTo>
                <a:lnTo>
                  <a:pt x="3252" y="1644"/>
                </a:lnTo>
                <a:lnTo>
                  <a:pt x="3252" y="1645"/>
                </a:lnTo>
                <a:lnTo>
                  <a:pt x="3251" y="1645"/>
                </a:lnTo>
                <a:lnTo>
                  <a:pt x="3250" y="1645"/>
                </a:lnTo>
                <a:lnTo>
                  <a:pt x="3250" y="1644"/>
                </a:lnTo>
                <a:lnTo>
                  <a:pt x="3250" y="1645"/>
                </a:lnTo>
                <a:lnTo>
                  <a:pt x="3250" y="1644"/>
                </a:lnTo>
                <a:lnTo>
                  <a:pt x="3250" y="1645"/>
                </a:lnTo>
                <a:lnTo>
                  <a:pt x="3249" y="1645"/>
                </a:lnTo>
                <a:lnTo>
                  <a:pt x="3249" y="1645"/>
                </a:lnTo>
                <a:lnTo>
                  <a:pt x="3249" y="1645"/>
                </a:lnTo>
                <a:lnTo>
                  <a:pt x="3249" y="1645"/>
                </a:lnTo>
                <a:lnTo>
                  <a:pt x="3249" y="1644"/>
                </a:lnTo>
                <a:lnTo>
                  <a:pt x="3248" y="1644"/>
                </a:lnTo>
                <a:lnTo>
                  <a:pt x="3249" y="1644"/>
                </a:lnTo>
                <a:lnTo>
                  <a:pt x="3249" y="1643"/>
                </a:lnTo>
                <a:lnTo>
                  <a:pt x="3249" y="1642"/>
                </a:lnTo>
                <a:lnTo>
                  <a:pt x="3248" y="1642"/>
                </a:lnTo>
                <a:lnTo>
                  <a:pt x="3247" y="1642"/>
                </a:lnTo>
                <a:lnTo>
                  <a:pt x="3247" y="1643"/>
                </a:lnTo>
                <a:lnTo>
                  <a:pt x="3247" y="1642"/>
                </a:lnTo>
                <a:lnTo>
                  <a:pt x="3246" y="1642"/>
                </a:lnTo>
                <a:lnTo>
                  <a:pt x="3245" y="1642"/>
                </a:lnTo>
                <a:lnTo>
                  <a:pt x="3245" y="1641"/>
                </a:lnTo>
                <a:lnTo>
                  <a:pt x="3246" y="1641"/>
                </a:lnTo>
                <a:lnTo>
                  <a:pt x="3247" y="1641"/>
                </a:lnTo>
                <a:lnTo>
                  <a:pt x="3248" y="1641"/>
                </a:lnTo>
                <a:lnTo>
                  <a:pt x="3249" y="1641"/>
                </a:lnTo>
                <a:lnTo>
                  <a:pt x="3249" y="1640"/>
                </a:lnTo>
                <a:lnTo>
                  <a:pt x="3249" y="1641"/>
                </a:lnTo>
                <a:lnTo>
                  <a:pt x="3249" y="1640"/>
                </a:lnTo>
                <a:lnTo>
                  <a:pt x="3249" y="1640"/>
                </a:lnTo>
                <a:lnTo>
                  <a:pt x="3249" y="1641"/>
                </a:lnTo>
                <a:close/>
                <a:moveTo>
                  <a:pt x="3253" y="1635"/>
                </a:moveTo>
                <a:lnTo>
                  <a:pt x="3253" y="1636"/>
                </a:lnTo>
                <a:lnTo>
                  <a:pt x="3253" y="1637"/>
                </a:lnTo>
                <a:lnTo>
                  <a:pt x="3254" y="1637"/>
                </a:lnTo>
                <a:lnTo>
                  <a:pt x="3254" y="1637"/>
                </a:lnTo>
                <a:lnTo>
                  <a:pt x="3253" y="1637"/>
                </a:lnTo>
                <a:lnTo>
                  <a:pt x="3253" y="1638"/>
                </a:lnTo>
                <a:lnTo>
                  <a:pt x="3252" y="1638"/>
                </a:lnTo>
                <a:lnTo>
                  <a:pt x="3251" y="1638"/>
                </a:lnTo>
                <a:lnTo>
                  <a:pt x="3251" y="1637"/>
                </a:lnTo>
                <a:lnTo>
                  <a:pt x="3251" y="1638"/>
                </a:lnTo>
                <a:lnTo>
                  <a:pt x="3251" y="1637"/>
                </a:lnTo>
                <a:lnTo>
                  <a:pt x="3250" y="1637"/>
                </a:lnTo>
                <a:lnTo>
                  <a:pt x="3249" y="1637"/>
                </a:lnTo>
                <a:lnTo>
                  <a:pt x="3249" y="1637"/>
                </a:lnTo>
                <a:lnTo>
                  <a:pt x="3250" y="1637"/>
                </a:lnTo>
                <a:lnTo>
                  <a:pt x="3250" y="1636"/>
                </a:lnTo>
                <a:lnTo>
                  <a:pt x="3251" y="1636"/>
                </a:lnTo>
                <a:lnTo>
                  <a:pt x="3252" y="1636"/>
                </a:lnTo>
                <a:lnTo>
                  <a:pt x="3252" y="1635"/>
                </a:lnTo>
                <a:lnTo>
                  <a:pt x="3253" y="1635"/>
                </a:lnTo>
                <a:close/>
                <a:moveTo>
                  <a:pt x="3265" y="1635"/>
                </a:moveTo>
                <a:lnTo>
                  <a:pt x="3264" y="1635"/>
                </a:lnTo>
                <a:lnTo>
                  <a:pt x="3264" y="1636"/>
                </a:lnTo>
                <a:lnTo>
                  <a:pt x="3265" y="1636"/>
                </a:lnTo>
                <a:lnTo>
                  <a:pt x="3265" y="1637"/>
                </a:lnTo>
                <a:lnTo>
                  <a:pt x="3264" y="1637"/>
                </a:lnTo>
                <a:lnTo>
                  <a:pt x="3263" y="1637"/>
                </a:lnTo>
                <a:lnTo>
                  <a:pt x="3263" y="1636"/>
                </a:lnTo>
                <a:lnTo>
                  <a:pt x="3264" y="1636"/>
                </a:lnTo>
                <a:lnTo>
                  <a:pt x="3264" y="1635"/>
                </a:lnTo>
                <a:lnTo>
                  <a:pt x="3265" y="1635"/>
                </a:lnTo>
                <a:close/>
                <a:moveTo>
                  <a:pt x="2675" y="1504"/>
                </a:moveTo>
                <a:lnTo>
                  <a:pt x="2675" y="1505"/>
                </a:lnTo>
                <a:lnTo>
                  <a:pt x="2675" y="1506"/>
                </a:lnTo>
                <a:lnTo>
                  <a:pt x="2674" y="1506"/>
                </a:lnTo>
                <a:lnTo>
                  <a:pt x="2674" y="1505"/>
                </a:lnTo>
                <a:lnTo>
                  <a:pt x="2673" y="1504"/>
                </a:lnTo>
                <a:lnTo>
                  <a:pt x="2673" y="1504"/>
                </a:lnTo>
                <a:lnTo>
                  <a:pt x="2673" y="1504"/>
                </a:lnTo>
                <a:lnTo>
                  <a:pt x="2674" y="1504"/>
                </a:lnTo>
                <a:lnTo>
                  <a:pt x="2674" y="1504"/>
                </a:lnTo>
                <a:lnTo>
                  <a:pt x="2673" y="1504"/>
                </a:lnTo>
                <a:lnTo>
                  <a:pt x="2674" y="1504"/>
                </a:lnTo>
                <a:lnTo>
                  <a:pt x="2675" y="1504"/>
                </a:lnTo>
                <a:close/>
                <a:moveTo>
                  <a:pt x="3324" y="1639"/>
                </a:moveTo>
                <a:lnTo>
                  <a:pt x="3323" y="1639"/>
                </a:lnTo>
                <a:lnTo>
                  <a:pt x="3324" y="1639"/>
                </a:lnTo>
                <a:close/>
                <a:moveTo>
                  <a:pt x="3327" y="1639"/>
                </a:moveTo>
                <a:lnTo>
                  <a:pt x="3326" y="1639"/>
                </a:lnTo>
                <a:lnTo>
                  <a:pt x="3325" y="1640"/>
                </a:lnTo>
                <a:lnTo>
                  <a:pt x="3324" y="1640"/>
                </a:lnTo>
                <a:lnTo>
                  <a:pt x="3324" y="1639"/>
                </a:lnTo>
                <a:lnTo>
                  <a:pt x="3325" y="1639"/>
                </a:lnTo>
                <a:lnTo>
                  <a:pt x="3325" y="1638"/>
                </a:lnTo>
                <a:lnTo>
                  <a:pt x="3326" y="1638"/>
                </a:lnTo>
                <a:lnTo>
                  <a:pt x="3326" y="1639"/>
                </a:lnTo>
                <a:lnTo>
                  <a:pt x="3326" y="1638"/>
                </a:lnTo>
                <a:lnTo>
                  <a:pt x="3327" y="1638"/>
                </a:lnTo>
                <a:lnTo>
                  <a:pt x="3327" y="1639"/>
                </a:lnTo>
                <a:close/>
                <a:moveTo>
                  <a:pt x="2604" y="1483"/>
                </a:moveTo>
                <a:lnTo>
                  <a:pt x="2604" y="1484"/>
                </a:lnTo>
                <a:lnTo>
                  <a:pt x="2605" y="1484"/>
                </a:lnTo>
                <a:lnTo>
                  <a:pt x="2606" y="1484"/>
                </a:lnTo>
                <a:lnTo>
                  <a:pt x="2607" y="1484"/>
                </a:lnTo>
                <a:lnTo>
                  <a:pt x="2608" y="1484"/>
                </a:lnTo>
                <a:lnTo>
                  <a:pt x="2608" y="1485"/>
                </a:lnTo>
                <a:lnTo>
                  <a:pt x="2608" y="1485"/>
                </a:lnTo>
                <a:lnTo>
                  <a:pt x="2609" y="1485"/>
                </a:lnTo>
                <a:lnTo>
                  <a:pt x="2609" y="1486"/>
                </a:lnTo>
                <a:lnTo>
                  <a:pt x="2610" y="1486"/>
                </a:lnTo>
                <a:lnTo>
                  <a:pt x="2611" y="1486"/>
                </a:lnTo>
                <a:lnTo>
                  <a:pt x="2611" y="1487"/>
                </a:lnTo>
                <a:lnTo>
                  <a:pt x="2612" y="1487"/>
                </a:lnTo>
                <a:lnTo>
                  <a:pt x="2613" y="1487"/>
                </a:lnTo>
                <a:lnTo>
                  <a:pt x="2614" y="1487"/>
                </a:lnTo>
                <a:lnTo>
                  <a:pt x="2614" y="1487"/>
                </a:lnTo>
                <a:lnTo>
                  <a:pt x="2615" y="1487"/>
                </a:lnTo>
                <a:lnTo>
                  <a:pt x="2616" y="1487"/>
                </a:lnTo>
                <a:lnTo>
                  <a:pt x="2616" y="1487"/>
                </a:lnTo>
                <a:lnTo>
                  <a:pt x="2616" y="1488"/>
                </a:lnTo>
                <a:lnTo>
                  <a:pt x="2616" y="1487"/>
                </a:lnTo>
                <a:lnTo>
                  <a:pt x="2616" y="1487"/>
                </a:lnTo>
                <a:lnTo>
                  <a:pt x="2615" y="1487"/>
                </a:lnTo>
                <a:lnTo>
                  <a:pt x="2615" y="1488"/>
                </a:lnTo>
                <a:lnTo>
                  <a:pt x="2616" y="1488"/>
                </a:lnTo>
                <a:lnTo>
                  <a:pt x="2615" y="1488"/>
                </a:lnTo>
                <a:lnTo>
                  <a:pt x="2616" y="1488"/>
                </a:lnTo>
                <a:lnTo>
                  <a:pt x="2616" y="1488"/>
                </a:lnTo>
                <a:lnTo>
                  <a:pt x="2616" y="1489"/>
                </a:lnTo>
                <a:lnTo>
                  <a:pt x="2616" y="1490"/>
                </a:lnTo>
                <a:lnTo>
                  <a:pt x="2617" y="1490"/>
                </a:lnTo>
                <a:lnTo>
                  <a:pt x="2618" y="1490"/>
                </a:lnTo>
                <a:lnTo>
                  <a:pt x="2618" y="1489"/>
                </a:lnTo>
                <a:lnTo>
                  <a:pt x="2618" y="1490"/>
                </a:lnTo>
                <a:lnTo>
                  <a:pt x="2618" y="1491"/>
                </a:lnTo>
                <a:lnTo>
                  <a:pt x="2619" y="1491"/>
                </a:lnTo>
                <a:lnTo>
                  <a:pt x="2619" y="1490"/>
                </a:lnTo>
                <a:lnTo>
                  <a:pt x="2619" y="1491"/>
                </a:lnTo>
                <a:lnTo>
                  <a:pt x="2620" y="1491"/>
                </a:lnTo>
                <a:lnTo>
                  <a:pt x="2620" y="1492"/>
                </a:lnTo>
                <a:lnTo>
                  <a:pt x="2620" y="1493"/>
                </a:lnTo>
                <a:lnTo>
                  <a:pt x="2620" y="1494"/>
                </a:lnTo>
                <a:lnTo>
                  <a:pt x="2619" y="1494"/>
                </a:lnTo>
                <a:lnTo>
                  <a:pt x="2619" y="1493"/>
                </a:lnTo>
                <a:lnTo>
                  <a:pt x="2618" y="1493"/>
                </a:lnTo>
                <a:lnTo>
                  <a:pt x="2618" y="1494"/>
                </a:lnTo>
                <a:lnTo>
                  <a:pt x="2618" y="1495"/>
                </a:lnTo>
                <a:lnTo>
                  <a:pt x="2618" y="1495"/>
                </a:lnTo>
                <a:lnTo>
                  <a:pt x="2618" y="1495"/>
                </a:lnTo>
                <a:lnTo>
                  <a:pt x="2618" y="1495"/>
                </a:lnTo>
                <a:lnTo>
                  <a:pt x="2617" y="1495"/>
                </a:lnTo>
                <a:lnTo>
                  <a:pt x="2617" y="1496"/>
                </a:lnTo>
                <a:lnTo>
                  <a:pt x="2616" y="1496"/>
                </a:lnTo>
                <a:lnTo>
                  <a:pt x="2616" y="1496"/>
                </a:lnTo>
                <a:lnTo>
                  <a:pt x="2615" y="1496"/>
                </a:lnTo>
                <a:lnTo>
                  <a:pt x="2614" y="1495"/>
                </a:lnTo>
                <a:lnTo>
                  <a:pt x="2614" y="1495"/>
                </a:lnTo>
                <a:lnTo>
                  <a:pt x="2613" y="1495"/>
                </a:lnTo>
                <a:lnTo>
                  <a:pt x="2612" y="1495"/>
                </a:lnTo>
                <a:lnTo>
                  <a:pt x="2612" y="1495"/>
                </a:lnTo>
                <a:lnTo>
                  <a:pt x="2611" y="1495"/>
                </a:lnTo>
                <a:lnTo>
                  <a:pt x="2612" y="1495"/>
                </a:lnTo>
                <a:lnTo>
                  <a:pt x="2612" y="1495"/>
                </a:lnTo>
                <a:lnTo>
                  <a:pt x="2613" y="1495"/>
                </a:lnTo>
                <a:lnTo>
                  <a:pt x="2614" y="1495"/>
                </a:lnTo>
                <a:lnTo>
                  <a:pt x="2614" y="1495"/>
                </a:lnTo>
                <a:lnTo>
                  <a:pt x="2614" y="1496"/>
                </a:lnTo>
                <a:lnTo>
                  <a:pt x="2615" y="1496"/>
                </a:lnTo>
                <a:lnTo>
                  <a:pt x="2616" y="1496"/>
                </a:lnTo>
                <a:lnTo>
                  <a:pt x="2616" y="1496"/>
                </a:lnTo>
                <a:lnTo>
                  <a:pt x="2617" y="1496"/>
                </a:lnTo>
                <a:lnTo>
                  <a:pt x="2618" y="1496"/>
                </a:lnTo>
                <a:lnTo>
                  <a:pt x="2617" y="1496"/>
                </a:lnTo>
                <a:lnTo>
                  <a:pt x="2617" y="1497"/>
                </a:lnTo>
                <a:lnTo>
                  <a:pt x="2616" y="1497"/>
                </a:lnTo>
                <a:lnTo>
                  <a:pt x="2616" y="1497"/>
                </a:lnTo>
                <a:lnTo>
                  <a:pt x="2616" y="1498"/>
                </a:lnTo>
                <a:lnTo>
                  <a:pt x="2615" y="1498"/>
                </a:lnTo>
                <a:lnTo>
                  <a:pt x="2615" y="1499"/>
                </a:lnTo>
                <a:lnTo>
                  <a:pt x="2614" y="1499"/>
                </a:lnTo>
                <a:lnTo>
                  <a:pt x="2613" y="1499"/>
                </a:lnTo>
                <a:lnTo>
                  <a:pt x="2613" y="1500"/>
                </a:lnTo>
                <a:lnTo>
                  <a:pt x="2612" y="1500"/>
                </a:lnTo>
                <a:lnTo>
                  <a:pt x="2611" y="1500"/>
                </a:lnTo>
                <a:lnTo>
                  <a:pt x="2610" y="1500"/>
                </a:lnTo>
                <a:lnTo>
                  <a:pt x="2609" y="1500"/>
                </a:lnTo>
                <a:lnTo>
                  <a:pt x="2608" y="1500"/>
                </a:lnTo>
                <a:lnTo>
                  <a:pt x="2608" y="1500"/>
                </a:lnTo>
                <a:lnTo>
                  <a:pt x="2608" y="1499"/>
                </a:lnTo>
                <a:lnTo>
                  <a:pt x="2607" y="1499"/>
                </a:lnTo>
                <a:lnTo>
                  <a:pt x="2607" y="1498"/>
                </a:lnTo>
                <a:lnTo>
                  <a:pt x="2606" y="1498"/>
                </a:lnTo>
                <a:lnTo>
                  <a:pt x="2606" y="1499"/>
                </a:lnTo>
                <a:lnTo>
                  <a:pt x="2606" y="1498"/>
                </a:lnTo>
                <a:lnTo>
                  <a:pt x="2605" y="1498"/>
                </a:lnTo>
                <a:lnTo>
                  <a:pt x="2605" y="1499"/>
                </a:lnTo>
                <a:lnTo>
                  <a:pt x="2604" y="1499"/>
                </a:lnTo>
                <a:lnTo>
                  <a:pt x="2603" y="1499"/>
                </a:lnTo>
                <a:lnTo>
                  <a:pt x="2603" y="1498"/>
                </a:lnTo>
                <a:lnTo>
                  <a:pt x="2602" y="1498"/>
                </a:lnTo>
                <a:lnTo>
                  <a:pt x="2601" y="1498"/>
                </a:lnTo>
                <a:lnTo>
                  <a:pt x="2601" y="1497"/>
                </a:lnTo>
                <a:lnTo>
                  <a:pt x="2600" y="1497"/>
                </a:lnTo>
                <a:lnTo>
                  <a:pt x="2600" y="1497"/>
                </a:lnTo>
                <a:lnTo>
                  <a:pt x="2600" y="1497"/>
                </a:lnTo>
                <a:lnTo>
                  <a:pt x="2600" y="1496"/>
                </a:lnTo>
                <a:lnTo>
                  <a:pt x="2600" y="1496"/>
                </a:lnTo>
                <a:lnTo>
                  <a:pt x="2600" y="1495"/>
                </a:lnTo>
                <a:lnTo>
                  <a:pt x="2600" y="1495"/>
                </a:lnTo>
                <a:lnTo>
                  <a:pt x="2600" y="1495"/>
                </a:lnTo>
                <a:lnTo>
                  <a:pt x="2600" y="1495"/>
                </a:lnTo>
                <a:lnTo>
                  <a:pt x="2600" y="1496"/>
                </a:lnTo>
                <a:lnTo>
                  <a:pt x="2600" y="1497"/>
                </a:lnTo>
                <a:lnTo>
                  <a:pt x="2601" y="1497"/>
                </a:lnTo>
                <a:lnTo>
                  <a:pt x="2601" y="1496"/>
                </a:lnTo>
                <a:lnTo>
                  <a:pt x="2601" y="1495"/>
                </a:lnTo>
                <a:lnTo>
                  <a:pt x="2601" y="1495"/>
                </a:lnTo>
                <a:lnTo>
                  <a:pt x="2602" y="1495"/>
                </a:lnTo>
                <a:lnTo>
                  <a:pt x="2602" y="1494"/>
                </a:lnTo>
                <a:lnTo>
                  <a:pt x="2602" y="1493"/>
                </a:lnTo>
                <a:lnTo>
                  <a:pt x="2603" y="1493"/>
                </a:lnTo>
                <a:lnTo>
                  <a:pt x="2603" y="1492"/>
                </a:lnTo>
                <a:lnTo>
                  <a:pt x="2604" y="1492"/>
                </a:lnTo>
                <a:lnTo>
                  <a:pt x="2604" y="1491"/>
                </a:lnTo>
                <a:lnTo>
                  <a:pt x="2605" y="1491"/>
                </a:lnTo>
                <a:lnTo>
                  <a:pt x="2605" y="1490"/>
                </a:lnTo>
                <a:lnTo>
                  <a:pt x="2606" y="1490"/>
                </a:lnTo>
                <a:lnTo>
                  <a:pt x="2606" y="1489"/>
                </a:lnTo>
                <a:lnTo>
                  <a:pt x="2606" y="1490"/>
                </a:lnTo>
                <a:lnTo>
                  <a:pt x="2606" y="1489"/>
                </a:lnTo>
                <a:lnTo>
                  <a:pt x="2606" y="1488"/>
                </a:lnTo>
                <a:lnTo>
                  <a:pt x="2607" y="1488"/>
                </a:lnTo>
                <a:lnTo>
                  <a:pt x="2606" y="1488"/>
                </a:lnTo>
                <a:lnTo>
                  <a:pt x="2607" y="1488"/>
                </a:lnTo>
                <a:lnTo>
                  <a:pt x="2606" y="1487"/>
                </a:lnTo>
                <a:lnTo>
                  <a:pt x="2607" y="1487"/>
                </a:lnTo>
                <a:lnTo>
                  <a:pt x="2606" y="1487"/>
                </a:lnTo>
                <a:lnTo>
                  <a:pt x="2606" y="1487"/>
                </a:lnTo>
                <a:lnTo>
                  <a:pt x="2605" y="1487"/>
                </a:lnTo>
                <a:lnTo>
                  <a:pt x="2604" y="1487"/>
                </a:lnTo>
                <a:lnTo>
                  <a:pt x="2604" y="1487"/>
                </a:lnTo>
                <a:lnTo>
                  <a:pt x="2603" y="1487"/>
                </a:lnTo>
                <a:lnTo>
                  <a:pt x="2603" y="1487"/>
                </a:lnTo>
                <a:lnTo>
                  <a:pt x="2603" y="1486"/>
                </a:lnTo>
                <a:lnTo>
                  <a:pt x="2602" y="1486"/>
                </a:lnTo>
                <a:lnTo>
                  <a:pt x="2602" y="1487"/>
                </a:lnTo>
                <a:lnTo>
                  <a:pt x="2601" y="1487"/>
                </a:lnTo>
                <a:lnTo>
                  <a:pt x="2601" y="1486"/>
                </a:lnTo>
                <a:lnTo>
                  <a:pt x="2601" y="1487"/>
                </a:lnTo>
                <a:lnTo>
                  <a:pt x="2601" y="1486"/>
                </a:lnTo>
                <a:lnTo>
                  <a:pt x="2601" y="1487"/>
                </a:lnTo>
                <a:lnTo>
                  <a:pt x="2600" y="1487"/>
                </a:lnTo>
                <a:lnTo>
                  <a:pt x="2600" y="1487"/>
                </a:lnTo>
                <a:lnTo>
                  <a:pt x="2600" y="1487"/>
                </a:lnTo>
                <a:lnTo>
                  <a:pt x="2600" y="1487"/>
                </a:lnTo>
                <a:lnTo>
                  <a:pt x="2600" y="1486"/>
                </a:lnTo>
                <a:lnTo>
                  <a:pt x="2600" y="1485"/>
                </a:lnTo>
                <a:lnTo>
                  <a:pt x="2599" y="1485"/>
                </a:lnTo>
                <a:lnTo>
                  <a:pt x="2599" y="1484"/>
                </a:lnTo>
                <a:lnTo>
                  <a:pt x="2599" y="1483"/>
                </a:lnTo>
                <a:lnTo>
                  <a:pt x="2599" y="1484"/>
                </a:lnTo>
                <a:lnTo>
                  <a:pt x="2600" y="1484"/>
                </a:lnTo>
                <a:lnTo>
                  <a:pt x="2600" y="1483"/>
                </a:lnTo>
                <a:lnTo>
                  <a:pt x="2600" y="1483"/>
                </a:lnTo>
                <a:lnTo>
                  <a:pt x="2601" y="1483"/>
                </a:lnTo>
                <a:lnTo>
                  <a:pt x="2602" y="1483"/>
                </a:lnTo>
                <a:lnTo>
                  <a:pt x="2603" y="1483"/>
                </a:lnTo>
                <a:lnTo>
                  <a:pt x="2604" y="1483"/>
                </a:lnTo>
                <a:close/>
                <a:moveTo>
                  <a:pt x="3321" y="1636"/>
                </a:moveTo>
                <a:lnTo>
                  <a:pt x="3322" y="1636"/>
                </a:lnTo>
                <a:lnTo>
                  <a:pt x="3322" y="1637"/>
                </a:lnTo>
                <a:lnTo>
                  <a:pt x="3321" y="1637"/>
                </a:lnTo>
                <a:lnTo>
                  <a:pt x="3321" y="1637"/>
                </a:lnTo>
                <a:lnTo>
                  <a:pt x="3321" y="1637"/>
                </a:lnTo>
                <a:lnTo>
                  <a:pt x="3320" y="1637"/>
                </a:lnTo>
                <a:lnTo>
                  <a:pt x="3321" y="1637"/>
                </a:lnTo>
                <a:lnTo>
                  <a:pt x="3321" y="1638"/>
                </a:lnTo>
                <a:lnTo>
                  <a:pt x="3320" y="1638"/>
                </a:lnTo>
                <a:lnTo>
                  <a:pt x="3319" y="1638"/>
                </a:lnTo>
                <a:lnTo>
                  <a:pt x="3319" y="1637"/>
                </a:lnTo>
                <a:lnTo>
                  <a:pt x="3320" y="1637"/>
                </a:lnTo>
                <a:lnTo>
                  <a:pt x="3320" y="1637"/>
                </a:lnTo>
                <a:lnTo>
                  <a:pt x="3321" y="1637"/>
                </a:lnTo>
                <a:lnTo>
                  <a:pt x="3321" y="1636"/>
                </a:lnTo>
                <a:lnTo>
                  <a:pt x="3321" y="1636"/>
                </a:lnTo>
                <a:close/>
                <a:moveTo>
                  <a:pt x="2089" y="1375"/>
                </a:moveTo>
                <a:lnTo>
                  <a:pt x="2089" y="1376"/>
                </a:lnTo>
                <a:lnTo>
                  <a:pt x="2088" y="1376"/>
                </a:lnTo>
                <a:lnTo>
                  <a:pt x="2088" y="1375"/>
                </a:lnTo>
                <a:lnTo>
                  <a:pt x="2089" y="1375"/>
                </a:lnTo>
                <a:close/>
                <a:moveTo>
                  <a:pt x="2088" y="1375"/>
                </a:moveTo>
                <a:lnTo>
                  <a:pt x="2089" y="1375"/>
                </a:lnTo>
                <a:lnTo>
                  <a:pt x="2088" y="1375"/>
                </a:lnTo>
                <a:close/>
                <a:moveTo>
                  <a:pt x="3315" y="1633"/>
                </a:moveTo>
                <a:lnTo>
                  <a:pt x="3315" y="1634"/>
                </a:lnTo>
                <a:lnTo>
                  <a:pt x="3314" y="1634"/>
                </a:lnTo>
                <a:lnTo>
                  <a:pt x="3314" y="1633"/>
                </a:lnTo>
                <a:lnTo>
                  <a:pt x="3315" y="1633"/>
                </a:lnTo>
                <a:close/>
                <a:moveTo>
                  <a:pt x="3318" y="1636"/>
                </a:moveTo>
                <a:lnTo>
                  <a:pt x="3317" y="1636"/>
                </a:lnTo>
                <a:lnTo>
                  <a:pt x="3317" y="1637"/>
                </a:lnTo>
                <a:lnTo>
                  <a:pt x="3318" y="1637"/>
                </a:lnTo>
                <a:lnTo>
                  <a:pt x="3318" y="1637"/>
                </a:lnTo>
                <a:lnTo>
                  <a:pt x="3317" y="1637"/>
                </a:lnTo>
                <a:lnTo>
                  <a:pt x="3316" y="1637"/>
                </a:lnTo>
                <a:lnTo>
                  <a:pt x="3316" y="1636"/>
                </a:lnTo>
                <a:lnTo>
                  <a:pt x="3317" y="1636"/>
                </a:lnTo>
                <a:lnTo>
                  <a:pt x="3316" y="1636"/>
                </a:lnTo>
                <a:lnTo>
                  <a:pt x="3315" y="1636"/>
                </a:lnTo>
                <a:lnTo>
                  <a:pt x="3315" y="1635"/>
                </a:lnTo>
                <a:lnTo>
                  <a:pt x="3316" y="1635"/>
                </a:lnTo>
                <a:lnTo>
                  <a:pt x="3316" y="1634"/>
                </a:lnTo>
                <a:lnTo>
                  <a:pt x="3317" y="1634"/>
                </a:lnTo>
                <a:lnTo>
                  <a:pt x="3318" y="1634"/>
                </a:lnTo>
                <a:lnTo>
                  <a:pt x="3318" y="1635"/>
                </a:lnTo>
                <a:lnTo>
                  <a:pt x="3318" y="1636"/>
                </a:lnTo>
                <a:close/>
                <a:moveTo>
                  <a:pt x="2092" y="1374"/>
                </a:moveTo>
                <a:lnTo>
                  <a:pt x="2091" y="1374"/>
                </a:lnTo>
                <a:lnTo>
                  <a:pt x="2091" y="1373"/>
                </a:lnTo>
                <a:lnTo>
                  <a:pt x="2092" y="1374"/>
                </a:lnTo>
                <a:close/>
                <a:moveTo>
                  <a:pt x="2091" y="1374"/>
                </a:moveTo>
                <a:lnTo>
                  <a:pt x="2091" y="1375"/>
                </a:lnTo>
                <a:lnTo>
                  <a:pt x="2090" y="1375"/>
                </a:lnTo>
                <a:lnTo>
                  <a:pt x="2090" y="1374"/>
                </a:lnTo>
                <a:lnTo>
                  <a:pt x="2089" y="1374"/>
                </a:lnTo>
                <a:lnTo>
                  <a:pt x="2089" y="1375"/>
                </a:lnTo>
                <a:lnTo>
                  <a:pt x="2088" y="1375"/>
                </a:lnTo>
                <a:lnTo>
                  <a:pt x="2089" y="1374"/>
                </a:lnTo>
                <a:lnTo>
                  <a:pt x="2090" y="1373"/>
                </a:lnTo>
                <a:lnTo>
                  <a:pt x="2091" y="1373"/>
                </a:lnTo>
                <a:lnTo>
                  <a:pt x="2090" y="1373"/>
                </a:lnTo>
                <a:lnTo>
                  <a:pt x="2090" y="1374"/>
                </a:lnTo>
                <a:lnTo>
                  <a:pt x="2091" y="1374"/>
                </a:lnTo>
                <a:close/>
                <a:moveTo>
                  <a:pt x="3313" y="1628"/>
                </a:moveTo>
                <a:lnTo>
                  <a:pt x="3314" y="1628"/>
                </a:lnTo>
                <a:lnTo>
                  <a:pt x="3314" y="1629"/>
                </a:lnTo>
                <a:lnTo>
                  <a:pt x="3314" y="1630"/>
                </a:lnTo>
                <a:lnTo>
                  <a:pt x="3314" y="1631"/>
                </a:lnTo>
                <a:lnTo>
                  <a:pt x="3313" y="1631"/>
                </a:lnTo>
                <a:lnTo>
                  <a:pt x="3313" y="1630"/>
                </a:lnTo>
                <a:lnTo>
                  <a:pt x="3313" y="1630"/>
                </a:lnTo>
                <a:lnTo>
                  <a:pt x="3313" y="1629"/>
                </a:lnTo>
                <a:lnTo>
                  <a:pt x="3313" y="1628"/>
                </a:lnTo>
                <a:lnTo>
                  <a:pt x="3313" y="1628"/>
                </a:lnTo>
                <a:close/>
                <a:moveTo>
                  <a:pt x="2672" y="1477"/>
                </a:moveTo>
                <a:lnTo>
                  <a:pt x="2671" y="1477"/>
                </a:lnTo>
                <a:lnTo>
                  <a:pt x="2671" y="1476"/>
                </a:lnTo>
                <a:lnTo>
                  <a:pt x="2672" y="1476"/>
                </a:lnTo>
                <a:lnTo>
                  <a:pt x="2672" y="1477"/>
                </a:lnTo>
                <a:close/>
                <a:moveTo>
                  <a:pt x="2012" y="1341"/>
                </a:moveTo>
                <a:lnTo>
                  <a:pt x="2011" y="1342"/>
                </a:lnTo>
                <a:lnTo>
                  <a:pt x="2010" y="1343"/>
                </a:lnTo>
                <a:lnTo>
                  <a:pt x="2010" y="1342"/>
                </a:lnTo>
                <a:lnTo>
                  <a:pt x="2011" y="1342"/>
                </a:lnTo>
                <a:lnTo>
                  <a:pt x="2011" y="1341"/>
                </a:lnTo>
                <a:lnTo>
                  <a:pt x="2010" y="1341"/>
                </a:lnTo>
                <a:lnTo>
                  <a:pt x="2009" y="1342"/>
                </a:lnTo>
                <a:lnTo>
                  <a:pt x="2009" y="1341"/>
                </a:lnTo>
                <a:lnTo>
                  <a:pt x="2010" y="1341"/>
                </a:lnTo>
                <a:lnTo>
                  <a:pt x="2010" y="1340"/>
                </a:lnTo>
                <a:lnTo>
                  <a:pt x="2011" y="1340"/>
                </a:lnTo>
                <a:lnTo>
                  <a:pt x="2012" y="1340"/>
                </a:lnTo>
                <a:lnTo>
                  <a:pt x="2012" y="1341"/>
                </a:lnTo>
                <a:close/>
                <a:moveTo>
                  <a:pt x="2364" y="1410"/>
                </a:moveTo>
                <a:lnTo>
                  <a:pt x="2364" y="1411"/>
                </a:lnTo>
                <a:lnTo>
                  <a:pt x="2363" y="1411"/>
                </a:lnTo>
                <a:lnTo>
                  <a:pt x="2363" y="1410"/>
                </a:lnTo>
                <a:lnTo>
                  <a:pt x="2364" y="1410"/>
                </a:lnTo>
                <a:close/>
                <a:moveTo>
                  <a:pt x="2639" y="1453"/>
                </a:moveTo>
                <a:lnTo>
                  <a:pt x="2639" y="1452"/>
                </a:lnTo>
                <a:lnTo>
                  <a:pt x="2640" y="1452"/>
                </a:lnTo>
                <a:lnTo>
                  <a:pt x="2640" y="1453"/>
                </a:lnTo>
                <a:lnTo>
                  <a:pt x="2639" y="1453"/>
                </a:lnTo>
                <a:close/>
                <a:moveTo>
                  <a:pt x="2676" y="1456"/>
                </a:moveTo>
                <a:lnTo>
                  <a:pt x="2675" y="1456"/>
                </a:lnTo>
                <a:lnTo>
                  <a:pt x="2675" y="1455"/>
                </a:lnTo>
                <a:lnTo>
                  <a:pt x="2676" y="1454"/>
                </a:lnTo>
                <a:lnTo>
                  <a:pt x="2677" y="1454"/>
                </a:lnTo>
                <a:lnTo>
                  <a:pt x="2677" y="1455"/>
                </a:lnTo>
                <a:lnTo>
                  <a:pt x="2676" y="1455"/>
                </a:lnTo>
                <a:lnTo>
                  <a:pt x="2676" y="1456"/>
                </a:lnTo>
                <a:close/>
                <a:moveTo>
                  <a:pt x="3354" y="1593"/>
                </a:moveTo>
                <a:lnTo>
                  <a:pt x="3354" y="1594"/>
                </a:lnTo>
                <a:lnTo>
                  <a:pt x="3353" y="1594"/>
                </a:lnTo>
                <a:lnTo>
                  <a:pt x="3353" y="1595"/>
                </a:lnTo>
                <a:lnTo>
                  <a:pt x="3353" y="1594"/>
                </a:lnTo>
                <a:lnTo>
                  <a:pt x="3353" y="1595"/>
                </a:lnTo>
                <a:lnTo>
                  <a:pt x="3353" y="1595"/>
                </a:lnTo>
                <a:lnTo>
                  <a:pt x="3353" y="1595"/>
                </a:lnTo>
                <a:lnTo>
                  <a:pt x="3352" y="1595"/>
                </a:lnTo>
                <a:lnTo>
                  <a:pt x="3352" y="1596"/>
                </a:lnTo>
                <a:lnTo>
                  <a:pt x="3351" y="1596"/>
                </a:lnTo>
                <a:lnTo>
                  <a:pt x="3350" y="1595"/>
                </a:lnTo>
                <a:lnTo>
                  <a:pt x="3349" y="1595"/>
                </a:lnTo>
                <a:lnTo>
                  <a:pt x="3347" y="1595"/>
                </a:lnTo>
                <a:lnTo>
                  <a:pt x="3348" y="1595"/>
                </a:lnTo>
                <a:lnTo>
                  <a:pt x="3349" y="1595"/>
                </a:lnTo>
                <a:lnTo>
                  <a:pt x="3349" y="1594"/>
                </a:lnTo>
                <a:lnTo>
                  <a:pt x="3348" y="1594"/>
                </a:lnTo>
                <a:lnTo>
                  <a:pt x="3347" y="1595"/>
                </a:lnTo>
                <a:lnTo>
                  <a:pt x="3346" y="1595"/>
                </a:lnTo>
                <a:lnTo>
                  <a:pt x="3346" y="1594"/>
                </a:lnTo>
                <a:lnTo>
                  <a:pt x="3347" y="1593"/>
                </a:lnTo>
                <a:lnTo>
                  <a:pt x="3348" y="1593"/>
                </a:lnTo>
                <a:lnTo>
                  <a:pt x="3348" y="1594"/>
                </a:lnTo>
                <a:lnTo>
                  <a:pt x="3349" y="1593"/>
                </a:lnTo>
                <a:lnTo>
                  <a:pt x="3348" y="1593"/>
                </a:lnTo>
                <a:lnTo>
                  <a:pt x="3347" y="1593"/>
                </a:lnTo>
                <a:lnTo>
                  <a:pt x="3347" y="1592"/>
                </a:lnTo>
                <a:lnTo>
                  <a:pt x="3348" y="1592"/>
                </a:lnTo>
                <a:lnTo>
                  <a:pt x="3349" y="1592"/>
                </a:lnTo>
                <a:lnTo>
                  <a:pt x="3351" y="1593"/>
                </a:lnTo>
                <a:lnTo>
                  <a:pt x="3352" y="1593"/>
                </a:lnTo>
                <a:lnTo>
                  <a:pt x="3353" y="1593"/>
                </a:lnTo>
                <a:lnTo>
                  <a:pt x="3353" y="1593"/>
                </a:lnTo>
                <a:lnTo>
                  <a:pt x="3354" y="1593"/>
                </a:lnTo>
                <a:close/>
                <a:moveTo>
                  <a:pt x="2625" y="1432"/>
                </a:moveTo>
                <a:lnTo>
                  <a:pt x="2625" y="1433"/>
                </a:lnTo>
                <a:lnTo>
                  <a:pt x="2625" y="1434"/>
                </a:lnTo>
                <a:lnTo>
                  <a:pt x="2625" y="1433"/>
                </a:lnTo>
                <a:lnTo>
                  <a:pt x="2625" y="1432"/>
                </a:lnTo>
                <a:close/>
                <a:moveTo>
                  <a:pt x="3303" y="1576"/>
                </a:moveTo>
                <a:lnTo>
                  <a:pt x="3303" y="1577"/>
                </a:lnTo>
                <a:lnTo>
                  <a:pt x="3302" y="1576"/>
                </a:lnTo>
                <a:lnTo>
                  <a:pt x="3303" y="1576"/>
                </a:lnTo>
                <a:lnTo>
                  <a:pt x="3303" y="1575"/>
                </a:lnTo>
                <a:lnTo>
                  <a:pt x="3303" y="1576"/>
                </a:lnTo>
                <a:close/>
                <a:moveTo>
                  <a:pt x="2518" y="1391"/>
                </a:moveTo>
                <a:lnTo>
                  <a:pt x="2519" y="1391"/>
                </a:lnTo>
                <a:lnTo>
                  <a:pt x="2520" y="1391"/>
                </a:lnTo>
                <a:lnTo>
                  <a:pt x="2520" y="1392"/>
                </a:lnTo>
                <a:lnTo>
                  <a:pt x="2519" y="1393"/>
                </a:lnTo>
                <a:lnTo>
                  <a:pt x="2518" y="1393"/>
                </a:lnTo>
                <a:lnTo>
                  <a:pt x="2517" y="1393"/>
                </a:lnTo>
                <a:lnTo>
                  <a:pt x="2516" y="1392"/>
                </a:lnTo>
                <a:lnTo>
                  <a:pt x="2517" y="1391"/>
                </a:lnTo>
                <a:lnTo>
                  <a:pt x="2516" y="1391"/>
                </a:lnTo>
                <a:lnTo>
                  <a:pt x="2516" y="1390"/>
                </a:lnTo>
                <a:lnTo>
                  <a:pt x="2517" y="1390"/>
                </a:lnTo>
                <a:lnTo>
                  <a:pt x="2518" y="1390"/>
                </a:lnTo>
                <a:lnTo>
                  <a:pt x="2518" y="1391"/>
                </a:lnTo>
                <a:close/>
                <a:moveTo>
                  <a:pt x="2516" y="1391"/>
                </a:moveTo>
                <a:lnTo>
                  <a:pt x="2516" y="1392"/>
                </a:lnTo>
                <a:lnTo>
                  <a:pt x="2516" y="1393"/>
                </a:lnTo>
                <a:lnTo>
                  <a:pt x="2516" y="1394"/>
                </a:lnTo>
                <a:lnTo>
                  <a:pt x="2516" y="1395"/>
                </a:lnTo>
                <a:lnTo>
                  <a:pt x="2516" y="1396"/>
                </a:lnTo>
                <a:lnTo>
                  <a:pt x="2516" y="1396"/>
                </a:lnTo>
                <a:lnTo>
                  <a:pt x="2517" y="1396"/>
                </a:lnTo>
                <a:lnTo>
                  <a:pt x="2516" y="1396"/>
                </a:lnTo>
                <a:lnTo>
                  <a:pt x="2516" y="1396"/>
                </a:lnTo>
                <a:lnTo>
                  <a:pt x="2515" y="1396"/>
                </a:lnTo>
                <a:lnTo>
                  <a:pt x="2516" y="1396"/>
                </a:lnTo>
                <a:lnTo>
                  <a:pt x="2515" y="1396"/>
                </a:lnTo>
                <a:lnTo>
                  <a:pt x="2516" y="1396"/>
                </a:lnTo>
                <a:lnTo>
                  <a:pt x="2517" y="1396"/>
                </a:lnTo>
                <a:lnTo>
                  <a:pt x="2517" y="1397"/>
                </a:lnTo>
                <a:lnTo>
                  <a:pt x="2516" y="1397"/>
                </a:lnTo>
                <a:lnTo>
                  <a:pt x="2516" y="1396"/>
                </a:lnTo>
                <a:lnTo>
                  <a:pt x="2516" y="1397"/>
                </a:lnTo>
                <a:lnTo>
                  <a:pt x="2517" y="1397"/>
                </a:lnTo>
                <a:lnTo>
                  <a:pt x="2516" y="1397"/>
                </a:lnTo>
                <a:lnTo>
                  <a:pt x="2517" y="1397"/>
                </a:lnTo>
                <a:lnTo>
                  <a:pt x="2517" y="1398"/>
                </a:lnTo>
                <a:lnTo>
                  <a:pt x="2517" y="1399"/>
                </a:lnTo>
                <a:lnTo>
                  <a:pt x="2516" y="1399"/>
                </a:lnTo>
                <a:lnTo>
                  <a:pt x="2517" y="1399"/>
                </a:lnTo>
                <a:lnTo>
                  <a:pt x="2517" y="1400"/>
                </a:lnTo>
                <a:lnTo>
                  <a:pt x="2517" y="1399"/>
                </a:lnTo>
                <a:lnTo>
                  <a:pt x="2518" y="1399"/>
                </a:lnTo>
                <a:lnTo>
                  <a:pt x="2518" y="1400"/>
                </a:lnTo>
                <a:lnTo>
                  <a:pt x="2519" y="1400"/>
                </a:lnTo>
                <a:lnTo>
                  <a:pt x="2519" y="1401"/>
                </a:lnTo>
                <a:lnTo>
                  <a:pt x="2520" y="1401"/>
                </a:lnTo>
                <a:lnTo>
                  <a:pt x="2520" y="1402"/>
                </a:lnTo>
                <a:lnTo>
                  <a:pt x="2520" y="1403"/>
                </a:lnTo>
                <a:lnTo>
                  <a:pt x="2520" y="1404"/>
                </a:lnTo>
                <a:lnTo>
                  <a:pt x="2521" y="1404"/>
                </a:lnTo>
                <a:lnTo>
                  <a:pt x="2521" y="1404"/>
                </a:lnTo>
                <a:lnTo>
                  <a:pt x="2521" y="1405"/>
                </a:lnTo>
                <a:lnTo>
                  <a:pt x="2520" y="1405"/>
                </a:lnTo>
                <a:lnTo>
                  <a:pt x="2520" y="1406"/>
                </a:lnTo>
                <a:lnTo>
                  <a:pt x="2520" y="1406"/>
                </a:lnTo>
                <a:lnTo>
                  <a:pt x="2520" y="1407"/>
                </a:lnTo>
                <a:lnTo>
                  <a:pt x="2520" y="1408"/>
                </a:lnTo>
                <a:lnTo>
                  <a:pt x="2520" y="1407"/>
                </a:lnTo>
                <a:lnTo>
                  <a:pt x="2519" y="1407"/>
                </a:lnTo>
                <a:lnTo>
                  <a:pt x="2518" y="1407"/>
                </a:lnTo>
                <a:lnTo>
                  <a:pt x="2518" y="1408"/>
                </a:lnTo>
                <a:lnTo>
                  <a:pt x="2517" y="1408"/>
                </a:lnTo>
                <a:lnTo>
                  <a:pt x="2517" y="1407"/>
                </a:lnTo>
                <a:lnTo>
                  <a:pt x="2517" y="1406"/>
                </a:lnTo>
                <a:lnTo>
                  <a:pt x="2517" y="1405"/>
                </a:lnTo>
                <a:lnTo>
                  <a:pt x="2517" y="1404"/>
                </a:lnTo>
                <a:lnTo>
                  <a:pt x="2517" y="1404"/>
                </a:lnTo>
                <a:lnTo>
                  <a:pt x="2517" y="1403"/>
                </a:lnTo>
                <a:lnTo>
                  <a:pt x="2517" y="1402"/>
                </a:lnTo>
                <a:lnTo>
                  <a:pt x="2517" y="1401"/>
                </a:lnTo>
                <a:lnTo>
                  <a:pt x="2517" y="1400"/>
                </a:lnTo>
                <a:lnTo>
                  <a:pt x="2516" y="1400"/>
                </a:lnTo>
                <a:lnTo>
                  <a:pt x="2516" y="1399"/>
                </a:lnTo>
                <a:lnTo>
                  <a:pt x="2516" y="1398"/>
                </a:lnTo>
                <a:lnTo>
                  <a:pt x="2516" y="1397"/>
                </a:lnTo>
                <a:lnTo>
                  <a:pt x="2515" y="1397"/>
                </a:lnTo>
                <a:lnTo>
                  <a:pt x="2515" y="1396"/>
                </a:lnTo>
                <a:lnTo>
                  <a:pt x="2514" y="1396"/>
                </a:lnTo>
                <a:lnTo>
                  <a:pt x="2514" y="1396"/>
                </a:lnTo>
                <a:lnTo>
                  <a:pt x="2514" y="1396"/>
                </a:lnTo>
                <a:lnTo>
                  <a:pt x="2514" y="1395"/>
                </a:lnTo>
                <a:lnTo>
                  <a:pt x="2514" y="1394"/>
                </a:lnTo>
                <a:lnTo>
                  <a:pt x="2513" y="1394"/>
                </a:lnTo>
                <a:lnTo>
                  <a:pt x="2512" y="1394"/>
                </a:lnTo>
                <a:lnTo>
                  <a:pt x="2512" y="1394"/>
                </a:lnTo>
                <a:lnTo>
                  <a:pt x="2512" y="1393"/>
                </a:lnTo>
                <a:lnTo>
                  <a:pt x="2512" y="1393"/>
                </a:lnTo>
                <a:lnTo>
                  <a:pt x="2512" y="1393"/>
                </a:lnTo>
                <a:lnTo>
                  <a:pt x="2512" y="1392"/>
                </a:lnTo>
                <a:lnTo>
                  <a:pt x="2511" y="1392"/>
                </a:lnTo>
                <a:lnTo>
                  <a:pt x="2511" y="1391"/>
                </a:lnTo>
                <a:lnTo>
                  <a:pt x="2512" y="1391"/>
                </a:lnTo>
                <a:lnTo>
                  <a:pt x="2511" y="1391"/>
                </a:lnTo>
                <a:lnTo>
                  <a:pt x="2512" y="1391"/>
                </a:lnTo>
                <a:lnTo>
                  <a:pt x="2512" y="1390"/>
                </a:lnTo>
                <a:lnTo>
                  <a:pt x="2512" y="1391"/>
                </a:lnTo>
                <a:lnTo>
                  <a:pt x="2512" y="1391"/>
                </a:lnTo>
                <a:lnTo>
                  <a:pt x="2512" y="1390"/>
                </a:lnTo>
                <a:lnTo>
                  <a:pt x="2512" y="1389"/>
                </a:lnTo>
                <a:lnTo>
                  <a:pt x="2512" y="1388"/>
                </a:lnTo>
                <a:lnTo>
                  <a:pt x="2513" y="1388"/>
                </a:lnTo>
                <a:lnTo>
                  <a:pt x="2513" y="1389"/>
                </a:lnTo>
                <a:lnTo>
                  <a:pt x="2514" y="1389"/>
                </a:lnTo>
                <a:lnTo>
                  <a:pt x="2514" y="1390"/>
                </a:lnTo>
                <a:lnTo>
                  <a:pt x="2515" y="1390"/>
                </a:lnTo>
                <a:lnTo>
                  <a:pt x="2515" y="1391"/>
                </a:lnTo>
                <a:lnTo>
                  <a:pt x="2516" y="1391"/>
                </a:lnTo>
                <a:close/>
                <a:moveTo>
                  <a:pt x="2576" y="1396"/>
                </a:moveTo>
                <a:lnTo>
                  <a:pt x="2576" y="1396"/>
                </a:lnTo>
                <a:lnTo>
                  <a:pt x="2576" y="1397"/>
                </a:lnTo>
                <a:lnTo>
                  <a:pt x="2577" y="1397"/>
                </a:lnTo>
                <a:lnTo>
                  <a:pt x="2578" y="1397"/>
                </a:lnTo>
                <a:lnTo>
                  <a:pt x="2578" y="1398"/>
                </a:lnTo>
                <a:lnTo>
                  <a:pt x="2579" y="1398"/>
                </a:lnTo>
                <a:lnTo>
                  <a:pt x="2579" y="1399"/>
                </a:lnTo>
                <a:lnTo>
                  <a:pt x="2579" y="1398"/>
                </a:lnTo>
                <a:lnTo>
                  <a:pt x="2579" y="1399"/>
                </a:lnTo>
                <a:lnTo>
                  <a:pt x="2578" y="1399"/>
                </a:lnTo>
                <a:lnTo>
                  <a:pt x="2579" y="1399"/>
                </a:lnTo>
                <a:lnTo>
                  <a:pt x="2579" y="1400"/>
                </a:lnTo>
                <a:lnTo>
                  <a:pt x="2580" y="1400"/>
                </a:lnTo>
                <a:lnTo>
                  <a:pt x="2580" y="1399"/>
                </a:lnTo>
                <a:lnTo>
                  <a:pt x="2580" y="1400"/>
                </a:lnTo>
                <a:lnTo>
                  <a:pt x="2580" y="1401"/>
                </a:lnTo>
                <a:lnTo>
                  <a:pt x="2581" y="1401"/>
                </a:lnTo>
                <a:lnTo>
                  <a:pt x="2581" y="1402"/>
                </a:lnTo>
                <a:lnTo>
                  <a:pt x="2581" y="1403"/>
                </a:lnTo>
                <a:lnTo>
                  <a:pt x="2581" y="1404"/>
                </a:lnTo>
                <a:lnTo>
                  <a:pt x="2582" y="1404"/>
                </a:lnTo>
                <a:lnTo>
                  <a:pt x="2582" y="1404"/>
                </a:lnTo>
                <a:lnTo>
                  <a:pt x="2583" y="1404"/>
                </a:lnTo>
                <a:lnTo>
                  <a:pt x="2584" y="1404"/>
                </a:lnTo>
                <a:lnTo>
                  <a:pt x="2584" y="1405"/>
                </a:lnTo>
                <a:lnTo>
                  <a:pt x="2584" y="1406"/>
                </a:lnTo>
                <a:lnTo>
                  <a:pt x="2583" y="1406"/>
                </a:lnTo>
                <a:lnTo>
                  <a:pt x="2583" y="1407"/>
                </a:lnTo>
                <a:lnTo>
                  <a:pt x="2582" y="1407"/>
                </a:lnTo>
                <a:lnTo>
                  <a:pt x="2582" y="1408"/>
                </a:lnTo>
                <a:lnTo>
                  <a:pt x="2581" y="1408"/>
                </a:lnTo>
                <a:lnTo>
                  <a:pt x="2581" y="1407"/>
                </a:lnTo>
                <a:lnTo>
                  <a:pt x="2581" y="1408"/>
                </a:lnTo>
                <a:lnTo>
                  <a:pt x="2581" y="1407"/>
                </a:lnTo>
                <a:lnTo>
                  <a:pt x="2580" y="1407"/>
                </a:lnTo>
                <a:lnTo>
                  <a:pt x="2579" y="1407"/>
                </a:lnTo>
                <a:lnTo>
                  <a:pt x="2579" y="1408"/>
                </a:lnTo>
                <a:lnTo>
                  <a:pt x="2579" y="1407"/>
                </a:lnTo>
                <a:lnTo>
                  <a:pt x="2579" y="1408"/>
                </a:lnTo>
                <a:lnTo>
                  <a:pt x="2579" y="1407"/>
                </a:lnTo>
                <a:lnTo>
                  <a:pt x="2578" y="1407"/>
                </a:lnTo>
                <a:lnTo>
                  <a:pt x="2578" y="1408"/>
                </a:lnTo>
                <a:lnTo>
                  <a:pt x="2577" y="1408"/>
                </a:lnTo>
                <a:lnTo>
                  <a:pt x="2577" y="1407"/>
                </a:lnTo>
                <a:lnTo>
                  <a:pt x="2576" y="1407"/>
                </a:lnTo>
                <a:lnTo>
                  <a:pt x="2576" y="1408"/>
                </a:lnTo>
                <a:lnTo>
                  <a:pt x="2576" y="1407"/>
                </a:lnTo>
                <a:lnTo>
                  <a:pt x="2576" y="1407"/>
                </a:lnTo>
                <a:lnTo>
                  <a:pt x="2576" y="1408"/>
                </a:lnTo>
                <a:lnTo>
                  <a:pt x="2575" y="1408"/>
                </a:lnTo>
                <a:lnTo>
                  <a:pt x="2575" y="1409"/>
                </a:lnTo>
                <a:lnTo>
                  <a:pt x="2575" y="1408"/>
                </a:lnTo>
                <a:lnTo>
                  <a:pt x="2575" y="1409"/>
                </a:lnTo>
                <a:lnTo>
                  <a:pt x="2575" y="1408"/>
                </a:lnTo>
                <a:lnTo>
                  <a:pt x="2575" y="1409"/>
                </a:lnTo>
                <a:lnTo>
                  <a:pt x="2574" y="1409"/>
                </a:lnTo>
                <a:lnTo>
                  <a:pt x="2574" y="1410"/>
                </a:lnTo>
                <a:lnTo>
                  <a:pt x="2573" y="1410"/>
                </a:lnTo>
                <a:lnTo>
                  <a:pt x="2574" y="1410"/>
                </a:lnTo>
                <a:lnTo>
                  <a:pt x="2573" y="1410"/>
                </a:lnTo>
                <a:lnTo>
                  <a:pt x="2573" y="1411"/>
                </a:lnTo>
                <a:lnTo>
                  <a:pt x="2573" y="1410"/>
                </a:lnTo>
                <a:lnTo>
                  <a:pt x="2572" y="1410"/>
                </a:lnTo>
                <a:lnTo>
                  <a:pt x="2573" y="1410"/>
                </a:lnTo>
                <a:lnTo>
                  <a:pt x="2573" y="1411"/>
                </a:lnTo>
                <a:lnTo>
                  <a:pt x="2572" y="1411"/>
                </a:lnTo>
                <a:lnTo>
                  <a:pt x="2571" y="1411"/>
                </a:lnTo>
                <a:lnTo>
                  <a:pt x="2572" y="1411"/>
                </a:lnTo>
                <a:lnTo>
                  <a:pt x="2572" y="1412"/>
                </a:lnTo>
                <a:lnTo>
                  <a:pt x="2573" y="1412"/>
                </a:lnTo>
                <a:lnTo>
                  <a:pt x="2573" y="1412"/>
                </a:lnTo>
                <a:lnTo>
                  <a:pt x="2572" y="1412"/>
                </a:lnTo>
                <a:lnTo>
                  <a:pt x="2571" y="1412"/>
                </a:lnTo>
                <a:lnTo>
                  <a:pt x="2570" y="1412"/>
                </a:lnTo>
                <a:lnTo>
                  <a:pt x="2569" y="1412"/>
                </a:lnTo>
                <a:lnTo>
                  <a:pt x="2569" y="1413"/>
                </a:lnTo>
                <a:lnTo>
                  <a:pt x="2569" y="1414"/>
                </a:lnTo>
                <a:lnTo>
                  <a:pt x="2568" y="1414"/>
                </a:lnTo>
                <a:lnTo>
                  <a:pt x="2568" y="1414"/>
                </a:lnTo>
                <a:lnTo>
                  <a:pt x="2568" y="1415"/>
                </a:lnTo>
                <a:lnTo>
                  <a:pt x="2567" y="1415"/>
                </a:lnTo>
                <a:lnTo>
                  <a:pt x="2567" y="1416"/>
                </a:lnTo>
                <a:lnTo>
                  <a:pt x="2566" y="1416"/>
                </a:lnTo>
                <a:lnTo>
                  <a:pt x="2566" y="1415"/>
                </a:lnTo>
                <a:lnTo>
                  <a:pt x="2565" y="1415"/>
                </a:lnTo>
                <a:lnTo>
                  <a:pt x="2565" y="1416"/>
                </a:lnTo>
                <a:lnTo>
                  <a:pt x="2565" y="1415"/>
                </a:lnTo>
                <a:lnTo>
                  <a:pt x="2565" y="1414"/>
                </a:lnTo>
                <a:lnTo>
                  <a:pt x="2565" y="1413"/>
                </a:lnTo>
                <a:lnTo>
                  <a:pt x="2565" y="1412"/>
                </a:lnTo>
                <a:lnTo>
                  <a:pt x="2565" y="1412"/>
                </a:lnTo>
                <a:lnTo>
                  <a:pt x="2565" y="1411"/>
                </a:lnTo>
                <a:lnTo>
                  <a:pt x="2564" y="1410"/>
                </a:lnTo>
                <a:lnTo>
                  <a:pt x="2564" y="1409"/>
                </a:lnTo>
                <a:lnTo>
                  <a:pt x="2564" y="1408"/>
                </a:lnTo>
                <a:lnTo>
                  <a:pt x="2563" y="1408"/>
                </a:lnTo>
                <a:lnTo>
                  <a:pt x="2563" y="1407"/>
                </a:lnTo>
                <a:lnTo>
                  <a:pt x="2563" y="1406"/>
                </a:lnTo>
                <a:lnTo>
                  <a:pt x="2564" y="1406"/>
                </a:lnTo>
                <a:lnTo>
                  <a:pt x="2564" y="1405"/>
                </a:lnTo>
                <a:lnTo>
                  <a:pt x="2565" y="1405"/>
                </a:lnTo>
                <a:lnTo>
                  <a:pt x="2566" y="1405"/>
                </a:lnTo>
                <a:lnTo>
                  <a:pt x="2566" y="1406"/>
                </a:lnTo>
                <a:lnTo>
                  <a:pt x="2567" y="1407"/>
                </a:lnTo>
                <a:lnTo>
                  <a:pt x="2568" y="1407"/>
                </a:lnTo>
                <a:lnTo>
                  <a:pt x="2568" y="1407"/>
                </a:lnTo>
                <a:lnTo>
                  <a:pt x="2568" y="1408"/>
                </a:lnTo>
                <a:lnTo>
                  <a:pt x="2569" y="1408"/>
                </a:lnTo>
                <a:lnTo>
                  <a:pt x="2570" y="1408"/>
                </a:lnTo>
                <a:lnTo>
                  <a:pt x="2571" y="1408"/>
                </a:lnTo>
                <a:lnTo>
                  <a:pt x="2572" y="1407"/>
                </a:lnTo>
                <a:lnTo>
                  <a:pt x="2572" y="1406"/>
                </a:lnTo>
                <a:lnTo>
                  <a:pt x="2573" y="1406"/>
                </a:lnTo>
                <a:lnTo>
                  <a:pt x="2573" y="1405"/>
                </a:lnTo>
                <a:lnTo>
                  <a:pt x="2574" y="1404"/>
                </a:lnTo>
                <a:lnTo>
                  <a:pt x="2574" y="1404"/>
                </a:lnTo>
                <a:lnTo>
                  <a:pt x="2574" y="1403"/>
                </a:lnTo>
                <a:lnTo>
                  <a:pt x="2573" y="1403"/>
                </a:lnTo>
                <a:lnTo>
                  <a:pt x="2573" y="1402"/>
                </a:lnTo>
                <a:lnTo>
                  <a:pt x="2573" y="1401"/>
                </a:lnTo>
                <a:lnTo>
                  <a:pt x="2573" y="1400"/>
                </a:lnTo>
                <a:lnTo>
                  <a:pt x="2573" y="1401"/>
                </a:lnTo>
                <a:lnTo>
                  <a:pt x="2573" y="1400"/>
                </a:lnTo>
                <a:lnTo>
                  <a:pt x="2572" y="1399"/>
                </a:lnTo>
                <a:lnTo>
                  <a:pt x="2571" y="1399"/>
                </a:lnTo>
                <a:lnTo>
                  <a:pt x="2571" y="1400"/>
                </a:lnTo>
                <a:lnTo>
                  <a:pt x="2570" y="1401"/>
                </a:lnTo>
                <a:lnTo>
                  <a:pt x="2570" y="1400"/>
                </a:lnTo>
                <a:lnTo>
                  <a:pt x="2571" y="1399"/>
                </a:lnTo>
                <a:lnTo>
                  <a:pt x="2572" y="1399"/>
                </a:lnTo>
                <a:lnTo>
                  <a:pt x="2572" y="1398"/>
                </a:lnTo>
                <a:lnTo>
                  <a:pt x="2573" y="1398"/>
                </a:lnTo>
                <a:lnTo>
                  <a:pt x="2573" y="1399"/>
                </a:lnTo>
                <a:lnTo>
                  <a:pt x="2574" y="1399"/>
                </a:lnTo>
                <a:lnTo>
                  <a:pt x="2574" y="1398"/>
                </a:lnTo>
                <a:lnTo>
                  <a:pt x="2575" y="1398"/>
                </a:lnTo>
                <a:lnTo>
                  <a:pt x="2575" y="1397"/>
                </a:lnTo>
                <a:lnTo>
                  <a:pt x="2575" y="1398"/>
                </a:lnTo>
                <a:lnTo>
                  <a:pt x="2575" y="1397"/>
                </a:lnTo>
                <a:lnTo>
                  <a:pt x="2576" y="1397"/>
                </a:lnTo>
                <a:lnTo>
                  <a:pt x="2576" y="1396"/>
                </a:lnTo>
                <a:lnTo>
                  <a:pt x="2575" y="1396"/>
                </a:lnTo>
                <a:lnTo>
                  <a:pt x="2575" y="1396"/>
                </a:lnTo>
                <a:lnTo>
                  <a:pt x="2575" y="1396"/>
                </a:lnTo>
                <a:lnTo>
                  <a:pt x="2576" y="1396"/>
                </a:lnTo>
                <a:lnTo>
                  <a:pt x="2576" y="1396"/>
                </a:lnTo>
                <a:lnTo>
                  <a:pt x="2576" y="1396"/>
                </a:lnTo>
                <a:close/>
                <a:moveTo>
                  <a:pt x="2542" y="1384"/>
                </a:moveTo>
                <a:lnTo>
                  <a:pt x="2542" y="1385"/>
                </a:lnTo>
                <a:lnTo>
                  <a:pt x="2543" y="1385"/>
                </a:lnTo>
                <a:lnTo>
                  <a:pt x="2543" y="1386"/>
                </a:lnTo>
                <a:lnTo>
                  <a:pt x="2544" y="1386"/>
                </a:lnTo>
                <a:lnTo>
                  <a:pt x="2544" y="1387"/>
                </a:lnTo>
                <a:lnTo>
                  <a:pt x="2544" y="1387"/>
                </a:lnTo>
                <a:lnTo>
                  <a:pt x="2544" y="1388"/>
                </a:lnTo>
                <a:lnTo>
                  <a:pt x="2544" y="1388"/>
                </a:lnTo>
                <a:lnTo>
                  <a:pt x="2544" y="1389"/>
                </a:lnTo>
                <a:lnTo>
                  <a:pt x="2545" y="1389"/>
                </a:lnTo>
                <a:lnTo>
                  <a:pt x="2545" y="1390"/>
                </a:lnTo>
                <a:lnTo>
                  <a:pt x="2545" y="1389"/>
                </a:lnTo>
                <a:lnTo>
                  <a:pt x="2546" y="1390"/>
                </a:lnTo>
                <a:lnTo>
                  <a:pt x="2546" y="1391"/>
                </a:lnTo>
                <a:lnTo>
                  <a:pt x="2547" y="1391"/>
                </a:lnTo>
                <a:lnTo>
                  <a:pt x="2548" y="1391"/>
                </a:lnTo>
                <a:lnTo>
                  <a:pt x="2548" y="1392"/>
                </a:lnTo>
                <a:lnTo>
                  <a:pt x="2549" y="1392"/>
                </a:lnTo>
                <a:lnTo>
                  <a:pt x="2549" y="1393"/>
                </a:lnTo>
                <a:lnTo>
                  <a:pt x="2550" y="1393"/>
                </a:lnTo>
                <a:lnTo>
                  <a:pt x="2550" y="1394"/>
                </a:lnTo>
                <a:lnTo>
                  <a:pt x="2551" y="1394"/>
                </a:lnTo>
                <a:lnTo>
                  <a:pt x="2552" y="1395"/>
                </a:lnTo>
                <a:lnTo>
                  <a:pt x="2552" y="1394"/>
                </a:lnTo>
                <a:lnTo>
                  <a:pt x="2552" y="1394"/>
                </a:lnTo>
                <a:lnTo>
                  <a:pt x="2552" y="1395"/>
                </a:lnTo>
                <a:lnTo>
                  <a:pt x="2552" y="1396"/>
                </a:lnTo>
                <a:lnTo>
                  <a:pt x="2552" y="1396"/>
                </a:lnTo>
                <a:lnTo>
                  <a:pt x="2552" y="1395"/>
                </a:lnTo>
                <a:lnTo>
                  <a:pt x="2551" y="1395"/>
                </a:lnTo>
                <a:lnTo>
                  <a:pt x="2550" y="1394"/>
                </a:lnTo>
                <a:lnTo>
                  <a:pt x="2549" y="1394"/>
                </a:lnTo>
                <a:lnTo>
                  <a:pt x="2548" y="1394"/>
                </a:lnTo>
                <a:lnTo>
                  <a:pt x="2548" y="1393"/>
                </a:lnTo>
                <a:lnTo>
                  <a:pt x="2548" y="1394"/>
                </a:lnTo>
                <a:lnTo>
                  <a:pt x="2548" y="1393"/>
                </a:lnTo>
                <a:lnTo>
                  <a:pt x="2547" y="1393"/>
                </a:lnTo>
                <a:lnTo>
                  <a:pt x="2547" y="1394"/>
                </a:lnTo>
                <a:lnTo>
                  <a:pt x="2547" y="1393"/>
                </a:lnTo>
                <a:lnTo>
                  <a:pt x="2547" y="1394"/>
                </a:lnTo>
                <a:lnTo>
                  <a:pt x="2547" y="1395"/>
                </a:lnTo>
                <a:lnTo>
                  <a:pt x="2548" y="1395"/>
                </a:lnTo>
                <a:lnTo>
                  <a:pt x="2548" y="1396"/>
                </a:lnTo>
                <a:lnTo>
                  <a:pt x="2549" y="1396"/>
                </a:lnTo>
                <a:lnTo>
                  <a:pt x="2549" y="1396"/>
                </a:lnTo>
                <a:lnTo>
                  <a:pt x="2549" y="1397"/>
                </a:lnTo>
                <a:lnTo>
                  <a:pt x="2550" y="1397"/>
                </a:lnTo>
                <a:lnTo>
                  <a:pt x="2550" y="1396"/>
                </a:lnTo>
                <a:lnTo>
                  <a:pt x="2550" y="1397"/>
                </a:lnTo>
                <a:lnTo>
                  <a:pt x="2551" y="1398"/>
                </a:lnTo>
                <a:lnTo>
                  <a:pt x="2551" y="1399"/>
                </a:lnTo>
                <a:lnTo>
                  <a:pt x="2552" y="1399"/>
                </a:lnTo>
                <a:lnTo>
                  <a:pt x="2551" y="1399"/>
                </a:lnTo>
                <a:lnTo>
                  <a:pt x="2552" y="1399"/>
                </a:lnTo>
                <a:lnTo>
                  <a:pt x="2552" y="1400"/>
                </a:lnTo>
                <a:lnTo>
                  <a:pt x="2552" y="1400"/>
                </a:lnTo>
                <a:lnTo>
                  <a:pt x="2552" y="1401"/>
                </a:lnTo>
                <a:lnTo>
                  <a:pt x="2552" y="1402"/>
                </a:lnTo>
                <a:lnTo>
                  <a:pt x="2553" y="1402"/>
                </a:lnTo>
                <a:lnTo>
                  <a:pt x="2553" y="1403"/>
                </a:lnTo>
                <a:lnTo>
                  <a:pt x="2553" y="1404"/>
                </a:lnTo>
                <a:lnTo>
                  <a:pt x="2552" y="1404"/>
                </a:lnTo>
                <a:lnTo>
                  <a:pt x="2552" y="1403"/>
                </a:lnTo>
                <a:lnTo>
                  <a:pt x="2552" y="1403"/>
                </a:lnTo>
                <a:lnTo>
                  <a:pt x="2552" y="1404"/>
                </a:lnTo>
                <a:lnTo>
                  <a:pt x="2552" y="1403"/>
                </a:lnTo>
                <a:lnTo>
                  <a:pt x="2552" y="1402"/>
                </a:lnTo>
                <a:lnTo>
                  <a:pt x="2552" y="1401"/>
                </a:lnTo>
                <a:lnTo>
                  <a:pt x="2552" y="1400"/>
                </a:lnTo>
                <a:lnTo>
                  <a:pt x="2551" y="1400"/>
                </a:lnTo>
                <a:lnTo>
                  <a:pt x="2550" y="1400"/>
                </a:lnTo>
                <a:lnTo>
                  <a:pt x="2550" y="1399"/>
                </a:lnTo>
                <a:lnTo>
                  <a:pt x="2549" y="1399"/>
                </a:lnTo>
                <a:lnTo>
                  <a:pt x="2549" y="1398"/>
                </a:lnTo>
                <a:lnTo>
                  <a:pt x="2548" y="1398"/>
                </a:lnTo>
                <a:lnTo>
                  <a:pt x="2548" y="1397"/>
                </a:lnTo>
                <a:lnTo>
                  <a:pt x="2547" y="1397"/>
                </a:lnTo>
                <a:lnTo>
                  <a:pt x="2546" y="1397"/>
                </a:lnTo>
                <a:lnTo>
                  <a:pt x="2545" y="1398"/>
                </a:lnTo>
                <a:lnTo>
                  <a:pt x="2545" y="1397"/>
                </a:lnTo>
                <a:lnTo>
                  <a:pt x="2544" y="1397"/>
                </a:lnTo>
                <a:lnTo>
                  <a:pt x="2544" y="1396"/>
                </a:lnTo>
                <a:lnTo>
                  <a:pt x="2544" y="1396"/>
                </a:lnTo>
                <a:lnTo>
                  <a:pt x="2543" y="1396"/>
                </a:lnTo>
                <a:lnTo>
                  <a:pt x="2542" y="1396"/>
                </a:lnTo>
                <a:lnTo>
                  <a:pt x="2542" y="1396"/>
                </a:lnTo>
                <a:lnTo>
                  <a:pt x="2542" y="1395"/>
                </a:lnTo>
                <a:lnTo>
                  <a:pt x="2541" y="1395"/>
                </a:lnTo>
                <a:lnTo>
                  <a:pt x="2541" y="1396"/>
                </a:lnTo>
                <a:lnTo>
                  <a:pt x="2542" y="1396"/>
                </a:lnTo>
                <a:lnTo>
                  <a:pt x="2541" y="1396"/>
                </a:lnTo>
                <a:lnTo>
                  <a:pt x="2542" y="1396"/>
                </a:lnTo>
                <a:lnTo>
                  <a:pt x="2543" y="1396"/>
                </a:lnTo>
                <a:lnTo>
                  <a:pt x="2543" y="1397"/>
                </a:lnTo>
                <a:lnTo>
                  <a:pt x="2543" y="1396"/>
                </a:lnTo>
                <a:lnTo>
                  <a:pt x="2544" y="1397"/>
                </a:lnTo>
                <a:lnTo>
                  <a:pt x="2543" y="1397"/>
                </a:lnTo>
                <a:lnTo>
                  <a:pt x="2543" y="1398"/>
                </a:lnTo>
                <a:lnTo>
                  <a:pt x="2544" y="1398"/>
                </a:lnTo>
                <a:lnTo>
                  <a:pt x="2544" y="1399"/>
                </a:lnTo>
                <a:lnTo>
                  <a:pt x="2544" y="1400"/>
                </a:lnTo>
                <a:lnTo>
                  <a:pt x="2544" y="1401"/>
                </a:lnTo>
                <a:lnTo>
                  <a:pt x="2544" y="1401"/>
                </a:lnTo>
                <a:lnTo>
                  <a:pt x="2545" y="1401"/>
                </a:lnTo>
                <a:lnTo>
                  <a:pt x="2545" y="1402"/>
                </a:lnTo>
                <a:lnTo>
                  <a:pt x="2546" y="1402"/>
                </a:lnTo>
                <a:lnTo>
                  <a:pt x="2546" y="1403"/>
                </a:lnTo>
                <a:lnTo>
                  <a:pt x="2546" y="1404"/>
                </a:lnTo>
                <a:lnTo>
                  <a:pt x="2546" y="1404"/>
                </a:lnTo>
                <a:lnTo>
                  <a:pt x="2547" y="1404"/>
                </a:lnTo>
                <a:lnTo>
                  <a:pt x="2547" y="1405"/>
                </a:lnTo>
                <a:lnTo>
                  <a:pt x="2547" y="1406"/>
                </a:lnTo>
                <a:lnTo>
                  <a:pt x="2547" y="1405"/>
                </a:lnTo>
                <a:lnTo>
                  <a:pt x="2547" y="1406"/>
                </a:lnTo>
                <a:lnTo>
                  <a:pt x="2546" y="1406"/>
                </a:lnTo>
                <a:lnTo>
                  <a:pt x="2546" y="1407"/>
                </a:lnTo>
                <a:lnTo>
                  <a:pt x="2545" y="1407"/>
                </a:lnTo>
                <a:lnTo>
                  <a:pt x="2545" y="1408"/>
                </a:lnTo>
                <a:lnTo>
                  <a:pt x="2544" y="1408"/>
                </a:lnTo>
                <a:lnTo>
                  <a:pt x="2544" y="1407"/>
                </a:lnTo>
                <a:lnTo>
                  <a:pt x="2544" y="1408"/>
                </a:lnTo>
                <a:lnTo>
                  <a:pt x="2544" y="1408"/>
                </a:lnTo>
                <a:lnTo>
                  <a:pt x="2544" y="1408"/>
                </a:lnTo>
                <a:lnTo>
                  <a:pt x="2544" y="1409"/>
                </a:lnTo>
                <a:lnTo>
                  <a:pt x="2544" y="1410"/>
                </a:lnTo>
                <a:lnTo>
                  <a:pt x="2545" y="1411"/>
                </a:lnTo>
                <a:lnTo>
                  <a:pt x="2546" y="1411"/>
                </a:lnTo>
                <a:lnTo>
                  <a:pt x="2546" y="1412"/>
                </a:lnTo>
                <a:lnTo>
                  <a:pt x="2546" y="1412"/>
                </a:lnTo>
                <a:lnTo>
                  <a:pt x="2546" y="1413"/>
                </a:lnTo>
                <a:lnTo>
                  <a:pt x="2546" y="1414"/>
                </a:lnTo>
                <a:lnTo>
                  <a:pt x="2546" y="1415"/>
                </a:lnTo>
                <a:lnTo>
                  <a:pt x="2545" y="1415"/>
                </a:lnTo>
                <a:lnTo>
                  <a:pt x="2544" y="1415"/>
                </a:lnTo>
                <a:lnTo>
                  <a:pt x="2544" y="1415"/>
                </a:lnTo>
                <a:lnTo>
                  <a:pt x="2544" y="1414"/>
                </a:lnTo>
                <a:lnTo>
                  <a:pt x="2544" y="1413"/>
                </a:lnTo>
                <a:lnTo>
                  <a:pt x="2543" y="1413"/>
                </a:lnTo>
                <a:lnTo>
                  <a:pt x="2542" y="1413"/>
                </a:lnTo>
                <a:lnTo>
                  <a:pt x="2542" y="1412"/>
                </a:lnTo>
                <a:lnTo>
                  <a:pt x="2542" y="1412"/>
                </a:lnTo>
                <a:lnTo>
                  <a:pt x="2541" y="1412"/>
                </a:lnTo>
                <a:lnTo>
                  <a:pt x="2541" y="1411"/>
                </a:lnTo>
                <a:lnTo>
                  <a:pt x="2541" y="1410"/>
                </a:lnTo>
                <a:lnTo>
                  <a:pt x="2540" y="1410"/>
                </a:lnTo>
                <a:lnTo>
                  <a:pt x="2540" y="1409"/>
                </a:lnTo>
                <a:lnTo>
                  <a:pt x="2539" y="1409"/>
                </a:lnTo>
                <a:lnTo>
                  <a:pt x="2539" y="1408"/>
                </a:lnTo>
                <a:lnTo>
                  <a:pt x="2538" y="1408"/>
                </a:lnTo>
                <a:lnTo>
                  <a:pt x="2538" y="1407"/>
                </a:lnTo>
                <a:lnTo>
                  <a:pt x="2538" y="1408"/>
                </a:lnTo>
                <a:lnTo>
                  <a:pt x="2539" y="1408"/>
                </a:lnTo>
                <a:lnTo>
                  <a:pt x="2539" y="1409"/>
                </a:lnTo>
                <a:lnTo>
                  <a:pt x="2538" y="1409"/>
                </a:lnTo>
                <a:lnTo>
                  <a:pt x="2539" y="1409"/>
                </a:lnTo>
                <a:lnTo>
                  <a:pt x="2539" y="1410"/>
                </a:lnTo>
                <a:lnTo>
                  <a:pt x="2539" y="1411"/>
                </a:lnTo>
                <a:lnTo>
                  <a:pt x="2539" y="1412"/>
                </a:lnTo>
                <a:lnTo>
                  <a:pt x="2539" y="1412"/>
                </a:lnTo>
                <a:lnTo>
                  <a:pt x="2540" y="1413"/>
                </a:lnTo>
                <a:lnTo>
                  <a:pt x="2540" y="1414"/>
                </a:lnTo>
                <a:lnTo>
                  <a:pt x="2541" y="1414"/>
                </a:lnTo>
                <a:lnTo>
                  <a:pt x="2540" y="1414"/>
                </a:lnTo>
                <a:lnTo>
                  <a:pt x="2540" y="1415"/>
                </a:lnTo>
                <a:lnTo>
                  <a:pt x="2540" y="1414"/>
                </a:lnTo>
                <a:lnTo>
                  <a:pt x="2540" y="1415"/>
                </a:lnTo>
                <a:lnTo>
                  <a:pt x="2541" y="1415"/>
                </a:lnTo>
                <a:lnTo>
                  <a:pt x="2542" y="1415"/>
                </a:lnTo>
                <a:lnTo>
                  <a:pt x="2542" y="1416"/>
                </a:lnTo>
                <a:lnTo>
                  <a:pt x="2542" y="1417"/>
                </a:lnTo>
                <a:lnTo>
                  <a:pt x="2542" y="1418"/>
                </a:lnTo>
                <a:lnTo>
                  <a:pt x="2542" y="1417"/>
                </a:lnTo>
                <a:lnTo>
                  <a:pt x="2542" y="1418"/>
                </a:lnTo>
                <a:lnTo>
                  <a:pt x="2542" y="1419"/>
                </a:lnTo>
                <a:lnTo>
                  <a:pt x="2543" y="1419"/>
                </a:lnTo>
                <a:lnTo>
                  <a:pt x="2544" y="1419"/>
                </a:lnTo>
                <a:lnTo>
                  <a:pt x="2544" y="1419"/>
                </a:lnTo>
                <a:lnTo>
                  <a:pt x="2545" y="1419"/>
                </a:lnTo>
                <a:lnTo>
                  <a:pt x="2545" y="1420"/>
                </a:lnTo>
                <a:lnTo>
                  <a:pt x="2545" y="1421"/>
                </a:lnTo>
                <a:lnTo>
                  <a:pt x="2545" y="1421"/>
                </a:lnTo>
                <a:lnTo>
                  <a:pt x="2545" y="1422"/>
                </a:lnTo>
                <a:lnTo>
                  <a:pt x="2546" y="1422"/>
                </a:lnTo>
                <a:lnTo>
                  <a:pt x="2546" y="1423"/>
                </a:lnTo>
                <a:lnTo>
                  <a:pt x="2547" y="1423"/>
                </a:lnTo>
                <a:lnTo>
                  <a:pt x="2547" y="1424"/>
                </a:lnTo>
                <a:lnTo>
                  <a:pt x="2548" y="1425"/>
                </a:lnTo>
                <a:lnTo>
                  <a:pt x="2548" y="1426"/>
                </a:lnTo>
                <a:lnTo>
                  <a:pt x="2549" y="1426"/>
                </a:lnTo>
                <a:lnTo>
                  <a:pt x="2549" y="1427"/>
                </a:lnTo>
                <a:lnTo>
                  <a:pt x="2550" y="1427"/>
                </a:lnTo>
                <a:lnTo>
                  <a:pt x="2550" y="1428"/>
                </a:lnTo>
                <a:lnTo>
                  <a:pt x="2551" y="1428"/>
                </a:lnTo>
                <a:lnTo>
                  <a:pt x="2552" y="1429"/>
                </a:lnTo>
                <a:lnTo>
                  <a:pt x="2552" y="1429"/>
                </a:lnTo>
                <a:lnTo>
                  <a:pt x="2552" y="1429"/>
                </a:lnTo>
                <a:lnTo>
                  <a:pt x="2553" y="1429"/>
                </a:lnTo>
                <a:lnTo>
                  <a:pt x="2553" y="1429"/>
                </a:lnTo>
                <a:lnTo>
                  <a:pt x="2554" y="1429"/>
                </a:lnTo>
                <a:lnTo>
                  <a:pt x="2554" y="1429"/>
                </a:lnTo>
                <a:lnTo>
                  <a:pt x="2554" y="1430"/>
                </a:lnTo>
                <a:lnTo>
                  <a:pt x="2554" y="1431"/>
                </a:lnTo>
                <a:lnTo>
                  <a:pt x="2555" y="1431"/>
                </a:lnTo>
                <a:lnTo>
                  <a:pt x="2555" y="1432"/>
                </a:lnTo>
                <a:lnTo>
                  <a:pt x="2556" y="1432"/>
                </a:lnTo>
                <a:lnTo>
                  <a:pt x="2556" y="1433"/>
                </a:lnTo>
                <a:lnTo>
                  <a:pt x="2556" y="1432"/>
                </a:lnTo>
                <a:lnTo>
                  <a:pt x="2557" y="1432"/>
                </a:lnTo>
                <a:lnTo>
                  <a:pt x="2557" y="1433"/>
                </a:lnTo>
                <a:lnTo>
                  <a:pt x="2557" y="1434"/>
                </a:lnTo>
                <a:lnTo>
                  <a:pt x="2558" y="1435"/>
                </a:lnTo>
                <a:lnTo>
                  <a:pt x="2558" y="1436"/>
                </a:lnTo>
                <a:lnTo>
                  <a:pt x="2558" y="1437"/>
                </a:lnTo>
                <a:lnTo>
                  <a:pt x="2559" y="1437"/>
                </a:lnTo>
                <a:lnTo>
                  <a:pt x="2559" y="1437"/>
                </a:lnTo>
                <a:lnTo>
                  <a:pt x="2559" y="1438"/>
                </a:lnTo>
                <a:lnTo>
                  <a:pt x="2560" y="1438"/>
                </a:lnTo>
                <a:lnTo>
                  <a:pt x="2560" y="1439"/>
                </a:lnTo>
                <a:lnTo>
                  <a:pt x="2560" y="1440"/>
                </a:lnTo>
                <a:lnTo>
                  <a:pt x="2560" y="1440"/>
                </a:lnTo>
                <a:lnTo>
                  <a:pt x="2560" y="1441"/>
                </a:lnTo>
                <a:lnTo>
                  <a:pt x="2560" y="1442"/>
                </a:lnTo>
                <a:lnTo>
                  <a:pt x="2561" y="1443"/>
                </a:lnTo>
                <a:lnTo>
                  <a:pt x="2562" y="1443"/>
                </a:lnTo>
                <a:lnTo>
                  <a:pt x="2563" y="1443"/>
                </a:lnTo>
                <a:lnTo>
                  <a:pt x="2564" y="1443"/>
                </a:lnTo>
                <a:lnTo>
                  <a:pt x="2564" y="1442"/>
                </a:lnTo>
                <a:lnTo>
                  <a:pt x="2565" y="1442"/>
                </a:lnTo>
                <a:lnTo>
                  <a:pt x="2565" y="1441"/>
                </a:lnTo>
                <a:lnTo>
                  <a:pt x="2565" y="1440"/>
                </a:lnTo>
                <a:lnTo>
                  <a:pt x="2564" y="1440"/>
                </a:lnTo>
                <a:lnTo>
                  <a:pt x="2564" y="1439"/>
                </a:lnTo>
                <a:lnTo>
                  <a:pt x="2565" y="1439"/>
                </a:lnTo>
                <a:lnTo>
                  <a:pt x="2565" y="1438"/>
                </a:lnTo>
                <a:lnTo>
                  <a:pt x="2566" y="1438"/>
                </a:lnTo>
                <a:lnTo>
                  <a:pt x="2566" y="1437"/>
                </a:lnTo>
                <a:lnTo>
                  <a:pt x="2567" y="1437"/>
                </a:lnTo>
                <a:lnTo>
                  <a:pt x="2567" y="1438"/>
                </a:lnTo>
                <a:lnTo>
                  <a:pt x="2568" y="1438"/>
                </a:lnTo>
                <a:lnTo>
                  <a:pt x="2568" y="1437"/>
                </a:lnTo>
                <a:lnTo>
                  <a:pt x="2568" y="1438"/>
                </a:lnTo>
                <a:lnTo>
                  <a:pt x="2568" y="1437"/>
                </a:lnTo>
                <a:lnTo>
                  <a:pt x="2569" y="1437"/>
                </a:lnTo>
                <a:lnTo>
                  <a:pt x="2570" y="1437"/>
                </a:lnTo>
                <a:lnTo>
                  <a:pt x="2571" y="1437"/>
                </a:lnTo>
                <a:lnTo>
                  <a:pt x="2571" y="1438"/>
                </a:lnTo>
                <a:lnTo>
                  <a:pt x="2572" y="1438"/>
                </a:lnTo>
                <a:lnTo>
                  <a:pt x="2572" y="1437"/>
                </a:lnTo>
                <a:lnTo>
                  <a:pt x="2573" y="1437"/>
                </a:lnTo>
                <a:lnTo>
                  <a:pt x="2573" y="1438"/>
                </a:lnTo>
                <a:lnTo>
                  <a:pt x="2574" y="1438"/>
                </a:lnTo>
                <a:lnTo>
                  <a:pt x="2574" y="1439"/>
                </a:lnTo>
                <a:lnTo>
                  <a:pt x="2575" y="1439"/>
                </a:lnTo>
                <a:lnTo>
                  <a:pt x="2575" y="1440"/>
                </a:lnTo>
                <a:lnTo>
                  <a:pt x="2575" y="1439"/>
                </a:lnTo>
                <a:lnTo>
                  <a:pt x="2576" y="1439"/>
                </a:lnTo>
                <a:lnTo>
                  <a:pt x="2576" y="1440"/>
                </a:lnTo>
                <a:lnTo>
                  <a:pt x="2576" y="1439"/>
                </a:lnTo>
                <a:lnTo>
                  <a:pt x="2576" y="1440"/>
                </a:lnTo>
                <a:lnTo>
                  <a:pt x="2576" y="1440"/>
                </a:lnTo>
                <a:lnTo>
                  <a:pt x="2577" y="1440"/>
                </a:lnTo>
                <a:lnTo>
                  <a:pt x="2578" y="1440"/>
                </a:lnTo>
                <a:lnTo>
                  <a:pt x="2579" y="1439"/>
                </a:lnTo>
                <a:lnTo>
                  <a:pt x="2580" y="1439"/>
                </a:lnTo>
                <a:lnTo>
                  <a:pt x="2580" y="1438"/>
                </a:lnTo>
                <a:lnTo>
                  <a:pt x="2581" y="1437"/>
                </a:lnTo>
                <a:lnTo>
                  <a:pt x="2581" y="1437"/>
                </a:lnTo>
                <a:lnTo>
                  <a:pt x="2581" y="1436"/>
                </a:lnTo>
                <a:lnTo>
                  <a:pt x="2581" y="1437"/>
                </a:lnTo>
                <a:lnTo>
                  <a:pt x="2582" y="1437"/>
                </a:lnTo>
                <a:lnTo>
                  <a:pt x="2583" y="1437"/>
                </a:lnTo>
                <a:lnTo>
                  <a:pt x="2583" y="1436"/>
                </a:lnTo>
                <a:lnTo>
                  <a:pt x="2584" y="1435"/>
                </a:lnTo>
                <a:lnTo>
                  <a:pt x="2584" y="1436"/>
                </a:lnTo>
                <a:lnTo>
                  <a:pt x="2584" y="1437"/>
                </a:lnTo>
                <a:lnTo>
                  <a:pt x="2585" y="1437"/>
                </a:lnTo>
                <a:lnTo>
                  <a:pt x="2585" y="1437"/>
                </a:lnTo>
                <a:lnTo>
                  <a:pt x="2585" y="1438"/>
                </a:lnTo>
                <a:lnTo>
                  <a:pt x="2586" y="1438"/>
                </a:lnTo>
                <a:lnTo>
                  <a:pt x="2586" y="1439"/>
                </a:lnTo>
                <a:lnTo>
                  <a:pt x="2587" y="1439"/>
                </a:lnTo>
                <a:lnTo>
                  <a:pt x="2588" y="1439"/>
                </a:lnTo>
                <a:lnTo>
                  <a:pt x="2588" y="1440"/>
                </a:lnTo>
                <a:lnTo>
                  <a:pt x="2589" y="1440"/>
                </a:lnTo>
                <a:lnTo>
                  <a:pt x="2590" y="1440"/>
                </a:lnTo>
                <a:lnTo>
                  <a:pt x="2591" y="1440"/>
                </a:lnTo>
                <a:lnTo>
                  <a:pt x="2592" y="1440"/>
                </a:lnTo>
                <a:lnTo>
                  <a:pt x="2592" y="1441"/>
                </a:lnTo>
                <a:lnTo>
                  <a:pt x="2592" y="1440"/>
                </a:lnTo>
                <a:lnTo>
                  <a:pt x="2592" y="1440"/>
                </a:lnTo>
                <a:lnTo>
                  <a:pt x="2592" y="1441"/>
                </a:lnTo>
                <a:lnTo>
                  <a:pt x="2592" y="1441"/>
                </a:lnTo>
                <a:lnTo>
                  <a:pt x="2591" y="1441"/>
                </a:lnTo>
                <a:lnTo>
                  <a:pt x="2590" y="1441"/>
                </a:lnTo>
                <a:lnTo>
                  <a:pt x="2590" y="1442"/>
                </a:lnTo>
                <a:lnTo>
                  <a:pt x="2590" y="1441"/>
                </a:lnTo>
                <a:lnTo>
                  <a:pt x="2589" y="1441"/>
                </a:lnTo>
                <a:lnTo>
                  <a:pt x="2588" y="1441"/>
                </a:lnTo>
                <a:lnTo>
                  <a:pt x="2588" y="1442"/>
                </a:lnTo>
                <a:lnTo>
                  <a:pt x="2589" y="1442"/>
                </a:lnTo>
                <a:lnTo>
                  <a:pt x="2588" y="1441"/>
                </a:lnTo>
                <a:lnTo>
                  <a:pt x="2587" y="1441"/>
                </a:lnTo>
                <a:lnTo>
                  <a:pt x="2586" y="1441"/>
                </a:lnTo>
                <a:lnTo>
                  <a:pt x="2586" y="1440"/>
                </a:lnTo>
                <a:lnTo>
                  <a:pt x="2586" y="1439"/>
                </a:lnTo>
                <a:lnTo>
                  <a:pt x="2585" y="1439"/>
                </a:lnTo>
                <a:lnTo>
                  <a:pt x="2585" y="1438"/>
                </a:lnTo>
                <a:lnTo>
                  <a:pt x="2585" y="1439"/>
                </a:lnTo>
                <a:lnTo>
                  <a:pt x="2584" y="1439"/>
                </a:lnTo>
                <a:lnTo>
                  <a:pt x="2584" y="1438"/>
                </a:lnTo>
                <a:lnTo>
                  <a:pt x="2584" y="1438"/>
                </a:lnTo>
                <a:lnTo>
                  <a:pt x="2584" y="1439"/>
                </a:lnTo>
                <a:lnTo>
                  <a:pt x="2584" y="1440"/>
                </a:lnTo>
                <a:lnTo>
                  <a:pt x="2584" y="1439"/>
                </a:lnTo>
                <a:lnTo>
                  <a:pt x="2583" y="1439"/>
                </a:lnTo>
                <a:lnTo>
                  <a:pt x="2583" y="1440"/>
                </a:lnTo>
                <a:lnTo>
                  <a:pt x="2582" y="1440"/>
                </a:lnTo>
                <a:lnTo>
                  <a:pt x="2582" y="1441"/>
                </a:lnTo>
                <a:lnTo>
                  <a:pt x="2582" y="1440"/>
                </a:lnTo>
                <a:lnTo>
                  <a:pt x="2582" y="1441"/>
                </a:lnTo>
                <a:lnTo>
                  <a:pt x="2581" y="1441"/>
                </a:lnTo>
                <a:lnTo>
                  <a:pt x="2580" y="1441"/>
                </a:lnTo>
                <a:lnTo>
                  <a:pt x="2580" y="1442"/>
                </a:lnTo>
                <a:lnTo>
                  <a:pt x="2579" y="1442"/>
                </a:lnTo>
                <a:lnTo>
                  <a:pt x="2579" y="1443"/>
                </a:lnTo>
                <a:lnTo>
                  <a:pt x="2579" y="1444"/>
                </a:lnTo>
                <a:lnTo>
                  <a:pt x="2579" y="1445"/>
                </a:lnTo>
                <a:lnTo>
                  <a:pt x="2580" y="1445"/>
                </a:lnTo>
                <a:lnTo>
                  <a:pt x="2579" y="1445"/>
                </a:lnTo>
                <a:lnTo>
                  <a:pt x="2579" y="1446"/>
                </a:lnTo>
                <a:lnTo>
                  <a:pt x="2580" y="1446"/>
                </a:lnTo>
                <a:lnTo>
                  <a:pt x="2580" y="1445"/>
                </a:lnTo>
                <a:lnTo>
                  <a:pt x="2581" y="1445"/>
                </a:lnTo>
                <a:lnTo>
                  <a:pt x="2581" y="1446"/>
                </a:lnTo>
                <a:lnTo>
                  <a:pt x="2582" y="1446"/>
                </a:lnTo>
                <a:lnTo>
                  <a:pt x="2581" y="1446"/>
                </a:lnTo>
                <a:lnTo>
                  <a:pt x="2581" y="1446"/>
                </a:lnTo>
                <a:lnTo>
                  <a:pt x="2582" y="1446"/>
                </a:lnTo>
                <a:lnTo>
                  <a:pt x="2582" y="1447"/>
                </a:lnTo>
                <a:lnTo>
                  <a:pt x="2583" y="1447"/>
                </a:lnTo>
                <a:lnTo>
                  <a:pt x="2582" y="1447"/>
                </a:lnTo>
                <a:lnTo>
                  <a:pt x="2582" y="1448"/>
                </a:lnTo>
                <a:lnTo>
                  <a:pt x="2582" y="1447"/>
                </a:lnTo>
                <a:lnTo>
                  <a:pt x="2582" y="1448"/>
                </a:lnTo>
                <a:lnTo>
                  <a:pt x="2581" y="1449"/>
                </a:lnTo>
                <a:lnTo>
                  <a:pt x="2580" y="1449"/>
                </a:lnTo>
                <a:lnTo>
                  <a:pt x="2580" y="1450"/>
                </a:lnTo>
                <a:lnTo>
                  <a:pt x="2580" y="1449"/>
                </a:lnTo>
                <a:lnTo>
                  <a:pt x="2580" y="1450"/>
                </a:lnTo>
                <a:lnTo>
                  <a:pt x="2579" y="1450"/>
                </a:lnTo>
                <a:lnTo>
                  <a:pt x="2579" y="1449"/>
                </a:lnTo>
                <a:lnTo>
                  <a:pt x="2579" y="1450"/>
                </a:lnTo>
                <a:lnTo>
                  <a:pt x="2578" y="1450"/>
                </a:lnTo>
                <a:lnTo>
                  <a:pt x="2577" y="1450"/>
                </a:lnTo>
                <a:lnTo>
                  <a:pt x="2577" y="1451"/>
                </a:lnTo>
                <a:lnTo>
                  <a:pt x="2576" y="1451"/>
                </a:lnTo>
                <a:lnTo>
                  <a:pt x="2576" y="1450"/>
                </a:lnTo>
                <a:lnTo>
                  <a:pt x="2576" y="1451"/>
                </a:lnTo>
                <a:lnTo>
                  <a:pt x="2576" y="1452"/>
                </a:lnTo>
                <a:lnTo>
                  <a:pt x="2576" y="1452"/>
                </a:lnTo>
                <a:lnTo>
                  <a:pt x="2576" y="1453"/>
                </a:lnTo>
                <a:lnTo>
                  <a:pt x="2576" y="1453"/>
                </a:lnTo>
                <a:lnTo>
                  <a:pt x="2576" y="1453"/>
                </a:lnTo>
                <a:lnTo>
                  <a:pt x="2576" y="1454"/>
                </a:lnTo>
                <a:lnTo>
                  <a:pt x="2576" y="1454"/>
                </a:lnTo>
                <a:lnTo>
                  <a:pt x="2576" y="1454"/>
                </a:lnTo>
                <a:lnTo>
                  <a:pt x="2576" y="1454"/>
                </a:lnTo>
                <a:lnTo>
                  <a:pt x="2576" y="1454"/>
                </a:lnTo>
                <a:lnTo>
                  <a:pt x="2576" y="1455"/>
                </a:lnTo>
                <a:lnTo>
                  <a:pt x="2577" y="1455"/>
                </a:lnTo>
                <a:lnTo>
                  <a:pt x="2577" y="1456"/>
                </a:lnTo>
                <a:lnTo>
                  <a:pt x="2576" y="1456"/>
                </a:lnTo>
                <a:lnTo>
                  <a:pt x="2577" y="1456"/>
                </a:lnTo>
                <a:lnTo>
                  <a:pt x="2576" y="1456"/>
                </a:lnTo>
                <a:lnTo>
                  <a:pt x="2576" y="1457"/>
                </a:lnTo>
                <a:lnTo>
                  <a:pt x="2577" y="1458"/>
                </a:lnTo>
                <a:lnTo>
                  <a:pt x="2577" y="1459"/>
                </a:lnTo>
                <a:lnTo>
                  <a:pt x="2578" y="1459"/>
                </a:lnTo>
                <a:lnTo>
                  <a:pt x="2579" y="1459"/>
                </a:lnTo>
                <a:lnTo>
                  <a:pt x="2579" y="1460"/>
                </a:lnTo>
                <a:lnTo>
                  <a:pt x="2579" y="1461"/>
                </a:lnTo>
                <a:lnTo>
                  <a:pt x="2580" y="1461"/>
                </a:lnTo>
                <a:lnTo>
                  <a:pt x="2581" y="1462"/>
                </a:lnTo>
                <a:lnTo>
                  <a:pt x="2582" y="1462"/>
                </a:lnTo>
                <a:lnTo>
                  <a:pt x="2582" y="1462"/>
                </a:lnTo>
                <a:lnTo>
                  <a:pt x="2581" y="1462"/>
                </a:lnTo>
                <a:lnTo>
                  <a:pt x="2582" y="1463"/>
                </a:lnTo>
                <a:lnTo>
                  <a:pt x="2582" y="1464"/>
                </a:lnTo>
                <a:lnTo>
                  <a:pt x="2583" y="1464"/>
                </a:lnTo>
                <a:lnTo>
                  <a:pt x="2583" y="1465"/>
                </a:lnTo>
                <a:lnTo>
                  <a:pt x="2583" y="1464"/>
                </a:lnTo>
                <a:lnTo>
                  <a:pt x="2582" y="1464"/>
                </a:lnTo>
                <a:lnTo>
                  <a:pt x="2581" y="1464"/>
                </a:lnTo>
                <a:lnTo>
                  <a:pt x="2581" y="1463"/>
                </a:lnTo>
                <a:lnTo>
                  <a:pt x="2581" y="1462"/>
                </a:lnTo>
                <a:lnTo>
                  <a:pt x="2581" y="1462"/>
                </a:lnTo>
                <a:lnTo>
                  <a:pt x="2580" y="1462"/>
                </a:lnTo>
                <a:lnTo>
                  <a:pt x="2579" y="1462"/>
                </a:lnTo>
                <a:lnTo>
                  <a:pt x="2578" y="1462"/>
                </a:lnTo>
                <a:lnTo>
                  <a:pt x="2578" y="1461"/>
                </a:lnTo>
                <a:lnTo>
                  <a:pt x="2577" y="1461"/>
                </a:lnTo>
                <a:lnTo>
                  <a:pt x="2576" y="1461"/>
                </a:lnTo>
                <a:lnTo>
                  <a:pt x="2576" y="1462"/>
                </a:lnTo>
                <a:lnTo>
                  <a:pt x="2576" y="1462"/>
                </a:lnTo>
                <a:lnTo>
                  <a:pt x="2576" y="1463"/>
                </a:lnTo>
                <a:lnTo>
                  <a:pt x="2576" y="1462"/>
                </a:lnTo>
                <a:lnTo>
                  <a:pt x="2576" y="1463"/>
                </a:lnTo>
                <a:lnTo>
                  <a:pt x="2577" y="1463"/>
                </a:lnTo>
                <a:lnTo>
                  <a:pt x="2576" y="1463"/>
                </a:lnTo>
                <a:lnTo>
                  <a:pt x="2577" y="1463"/>
                </a:lnTo>
                <a:lnTo>
                  <a:pt x="2577" y="1464"/>
                </a:lnTo>
                <a:lnTo>
                  <a:pt x="2577" y="1465"/>
                </a:lnTo>
                <a:lnTo>
                  <a:pt x="2577" y="1466"/>
                </a:lnTo>
                <a:lnTo>
                  <a:pt x="2577" y="1467"/>
                </a:lnTo>
                <a:lnTo>
                  <a:pt x="2578" y="1467"/>
                </a:lnTo>
                <a:lnTo>
                  <a:pt x="2579" y="1467"/>
                </a:lnTo>
                <a:lnTo>
                  <a:pt x="2579" y="1468"/>
                </a:lnTo>
                <a:lnTo>
                  <a:pt x="2580" y="1468"/>
                </a:lnTo>
                <a:lnTo>
                  <a:pt x="2580" y="1469"/>
                </a:lnTo>
                <a:lnTo>
                  <a:pt x="2580" y="1470"/>
                </a:lnTo>
                <a:lnTo>
                  <a:pt x="2580" y="1471"/>
                </a:lnTo>
                <a:lnTo>
                  <a:pt x="2581" y="1471"/>
                </a:lnTo>
                <a:lnTo>
                  <a:pt x="2580" y="1471"/>
                </a:lnTo>
                <a:lnTo>
                  <a:pt x="2580" y="1471"/>
                </a:lnTo>
                <a:lnTo>
                  <a:pt x="2579" y="1471"/>
                </a:lnTo>
                <a:lnTo>
                  <a:pt x="2579" y="1472"/>
                </a:lnTo>
                <a:lnTo>
                  <a:pt x="2578" y="1472"/>
                </a:lnTo>
                <a:lnTo>
                  <a:pt x="2578" y="1471"/>
                </a:lnTo>
                <a:lnTo>
                  <a:pt x="2577" y="1471"/>
                </a:lnTo>
                <a:lnTo>
                  <a:pt x="2578" y="1472"/>
                </a:lnTo>
                <a:lnTo>
                  <a:pt x="2578" y="1473"/>
                </a:lnTo>
                <a:lnTo>
                  <a:pt x="2579" y="1473"/>
                </a:lnTo>
                <a:lnTo>
                  <a:pt x="2579" y="1474"/>
                </a:lnTo>
                <a:lnTo>
                  <a:pt x="2579" y="1473"/>
                </a:lnTo>
                <a:lnTo>
                  <a:pt x="2579" y="1474"/>
                </a:lnTo>
                <a:lnTo>
                  <a:pt x="2578" y="1474"/>
                </a:lnTo>
                <a:lnTo>
                  <a:pt x="2579" y="1474"/>
                </a:lnTo>
                <a:lnTo>
                  <a:pt x="2579" y="1475"/>
                </a:lnTo>
                <a:lnTo>
                  <a:pt x="2580" y="1475"/>
                </a:lnTo>
                <a:lnTo>
                  <a:pt x="2581" y="1475"/>
                </a:lnTo>
                <a:lnTo>
                  <a:pt x="2581" y="1474"/>
                </a:lnTo>
                <a:lnTo>
                  <a:pt x="2580" y="1474"/>
                </a:lnTo>
                <a:lnTo>
                  <a:pt x="2581" y="1474"/>
                </a:lnTo>
                <a:lnTo>
                  <a:pt x="2581" y="1475"/>
                </a:lnTo>
                <a:lnTo>
                  <a:pt x="2581" y="1476"/>
                </a:lnTo>
                <a:lnTo>
                  <a:pt x="2582" y="1476"/>
                </a:lnTo>
                <a:lnTo>
                  <a:pt x="2582" y="1477"/>
                </a:lnTo>
                <a:lnTo>
                  <a:pt x="2583" y="1477"/>
                </a:lnTo>
                <a:lnTo>
                  <a:pt x="2584" y="1477"/>
                </a:lnTo>
                <a:lnTo>
                  <a:pt x="2584" y="1477"/>
                </a:lnTo>
                <a:lnTo>
                  <a:pt x="2584" y="1476"/>
                </a:lnTo>
                <a:lnTo>
                  <a:pt x="2584" y="1476"/>
                </a:lnTo>
                <a:lnTo>
                  <a:pt x="2584" y="1476"/>
                </a:lnTo>
                <a:lnTo>
                  <a:pt x="2584" y="1476"/>
                </a:lnTo>
                <a:lnTo>
                  <a:pt x="2584" y="1475"/>
                </a:lnTo>
                <a:lnTo>
                  <a:pt x="2584" y="1476"/>
                </a:lnTo>
                <a:lnTo>
                  <a:pt x="2584" y="1476"/>
                </a:lnTo>
                <a:lnTo>
                  <a:pt x="2584" y="1475"/>
                </a:lnTo>
                <a:lnTo>
                  <a:pt x="2584" y="1476"/>
                </a:lnTo>
                <a:lnTo>
                  <a:pt x="2585" y="1476"/>
                </a:lnTo>
                <a:lnTo>
                  <a:pt x="2585" y="1475"/>
                </a:lnTo>
                <a:lnTo>
                  <a:pt x="2586" y="1475"/>
                </a:lnTo>
                <a:lnTo>
                  <a:pt x="2586" y="1476"/>
                </a:lnTo>
                <a:lnTo>
                  <a:pt x="2587" y="1476"/>
                </a:lnTo>
                <a:lnTo>
                  <a:pt x="2587" y="1477"/>
                </a:lnTo>
                <a:lnTo>
                  <a:pt x="2587" y="1478"/>
                </a:lnTo>
                <a:lnTo>
                  <a:pt x="2588" y="1478"/>
                </a:lnTo>
                <a:lnTo>
                  <a:pt x="2589" y="1478"/>
                </a:lnTo>
                <a:lnTo>
                  <a:pt x="2589" y="1479"/>
                </a:lnTo>
                <a:lnTo>
                  <a:pt x="2589" y="1479"/>
                </a:lnTo>
                <a:lnTo>
                  <a:pt x="2590" y="1479"/>
                </a:lnTo>
                <a:lnTo>
                  <a:pt x="2589" y="1479"/>
                </a:lnTo>
                <a:lnTo>
                  <a:pt x="2589" y="1480"/>
                </a:lnTo>
                <a:lnTo>
                  <a:pt x="2590" y="1480"/>
                </a:lnTo>
                <a:lnTo>
                  <a:pt x="2590" y="1481"/>
                </a:lnTo>
                <a:lnTo>
                  <a:pt x="2590" y="1482"/>
                </a:lnTo>
                <a:lnTo>
                  <a:pt x="2590" y="1483"/>
                </a:lnTo>
                <a:lnTo>
                  <a:pt x="2591" y="1484"/>
                </a:lnTo>
                <a:lnTo>
                  <a:pt x="2592" y="1484"/>
                </a:lnTo>
                <a:lnTo>
                  <a:pt x="2592" y="1484"/>
                </a:lnTo>
                <a:lnTo>
                  <a:pt x="2593" y="1484"/>
                </a:lnTo>
                <a:lnTo>
                  <a:pt x="2594" y="1484"/>
                </a:lnTo>
                <a:lnTo>
                  <a:pt x="2595" y="1484"/>
                </a:lnTo>
                <a:lnTo>
                  <a:pt x="2596" y="1484"/>
                </a:lnTo>
                <a:lnTo>
                  <a:pt x="2597" y="1484"/>
                </a:lnTo>
                <a:lnTo>
                  <a:pt x="2598" y="1484"/>
                </a:lnTo>
                <a:lnTo>
                  <a:pt x="2598" y="1485"/>
                </a:lnTo>
                <a:lnTo>
                  <a:pt x="2599" y="1485"/>
                </a:lnTo>
                <a:lnTo>
                  <a:pt x="2599" y="1486"/>
                </a:lnTo>
                <a:lnTo>
                  <a:pt x="2600" y="1487"/>
                </a:lnTo>
                <a:lnTo>
                  <a:pt x="2599" y="1487"/>
                </a:lnTo>
                <a:lnTo>
                  <a:pt x="2599" y="1486"/>
                </a:lnTo>
                <a:lnTo>
                  <a:pt x="2598" y="1486"/>
                </a:lnTo>
                <a:lnTo>
                  <a:pt x="2598" y="1485"/>
                </a:lnTo>
                <a:lnTo>
                  <a:pt x="2598" y="1486"/>
                </a:lnTo>
                <a:lnTo>
                  <a:pt x="2598" y="1487"/>
                </a:lnTo>
                <a:lnTo>
                  <a:pt x="2599" y="1487"/>
                </a:lnTo>
                <a:lnTo>
                  <a:pt x="2599" y="1487"/>
                </a:lnTo>
                <a:lnTo>
                  <a:pt x="2599" y="1488"/>
                </a:lnTo>
                <a:lnTo>
                  <a:pt x="2599" y="1487"/>
                </a:lnTo>
                <a:lnTo>
                  <a:pt x="2600" y="1487"/>
                </a:lnTo>
                <a:lnTo>
                  <a:pt x="2600" y="1488"/>
                </a:lnTo>
                <a:lnTo>
                  <a:pt x="2599" y="1488"/>
                </a:lnTo>
                <a:lnTo>
                  <a:pt x="2599" y="1489"/>
                </a:lnTo>
                <a:lnTo>
                  <a:pt x="2599" y="1490"/>
                </a:lnTo>
                <a:lnTo>
                  <a:pt x="2599" y="1491"/>
                </a:lnTo>
                <a:lnTo>
                  <a:pt x="2599" y="1492"/>
                </a:lnTo>
                <a:lnTo>
                  <a:pt x="2598" y="1492"/>
                </a:lnTo>
                <a:lnTo>
                  <a:pt x="2598" y="1491"/>
                </a:lnTo>
                <a:lnTo>
                  <a:pt x="2598" y="1492"/>
                </a:lnTo>
                <a:lnTo>
                  <a:pt x="2597" y="1492"/>
                </a:lnTo>
                <a:lnTo>
                  <a:pt x="2597" y="1491"/>
                </a:lnTo>
                <a:lnTo>
                  <a:pt x="2596" y="1491"/>
                </a:lnTo>
                <a:lnTo>
                  <a:pt x="2596" y="1490"/>
                </a:lnTo>
                <a:lnTo>
                  <a:pt x="2596" y="1489"/>
                </a:lnTo>
                <a:lnTo>
                  <a:pt x="2595" y="1489"/>
                </a:lnTo>
                <a:lnTo>
                  <a:pt x="2594" y="1489"/>
                </a:lnTo>
                <a:lnTo>
                  <a:pt x="2594" y="1488"/>
                </a:lnTo>
                <a:lnTo>
                  <a:pt x="2593" y="1488"/>
                </a:lnTo>
                <a:lnTo>
                  <a:pt x="2593" y="1487"/>
                </a:lnTo>
                <a:lnTo>
                  <a:pt x="2594" y="1487"/>
                </a:lnTo>
                <a:lnTo>
                  <a:pt x="2593" y="1487"/>
                </a:lnTo>
                <a:lnTo>
                  <a:pt x="2593" y="1487"/>
                </a:lnTo>
                <a:lnTo>
                  <a:pt x="2593" y="1487"/>
                </a:lnTo>
                <a:lnTo>
                  <a:pt x="2593" y="1487"/>
                </a:lnTo>
                <a:lnTo>
                  <a:pt x="2592" y="1487"/>
                </a:lnTo>
                <a:lnTo>
                  <a:pt x="2592" y="1487"/>
                </a:lnTo>
                <a:lnTo>
                  <a:pt x="2592" y="1487"/>
                </a:lnTo>
                <a:lnTo>
                  <a:pt x="2591" y="1487"/>
                </a:lnTo>
                <a:lnTo>
                  <a:pt x="2590" y="1488"/>
                </a:lnTo>
                <a:lnTo>
                  <a:pt x="2589" y="1488"/>
                </a:lnTo>
                <a:lnTo>
                  <a:pt x="2589" y="1489"/>
                </a:lnTo>
                <a:lnTo>
                  <a:pt x="2588" y="1489"/>
                </a:lnTo>
                <a:lnTo>
                  <a:pt x="2588" y="1488"/>
                </a:lnTo>
                <a:lnTo>
                  <a:pt x="2588" y="1487"/>
                </a:lnTo>
                <a:lnTo>
                  <a:pt x="2587" y="1487"/>
                </a:lnTo>
                <a:lnTo>
                  <a:pt x="2587" y="1487"/>
                </a:lnTo>
                <a:lnTo>
                  <a:pt x="2588" y="1487"/>
                </a:lnTo>
                <a:lnTo>
                  <a:pt x="2588" y="1486"/>
                </a:lnTo>
                <a:lnTo>
                  <a:pt x="2587" y="1486"/>
                </a:lnTo>
                <a:lnTo>
                  <a:pt x="2587" y="1485"/>
                </a:lnTo>
                <a:lnTo>
                  <a:pt x="2586" y="1485"/>
                </a:lnTo>
                <a:lnTo>
                  <a:pt x="2585" y="1484"/>
                </a:lnTo>
                <a:lnTo>
                  <a:pt x="2584" y="1484"/>
                </a:lnTo>
                <a:lnTo>
                  <a:pt x="2584" y="1484"/>
                </a:lnTo>
                <a:lnTo>
                  <a:pt x="2584" y="1485"/>
                </a:lnTo>
                <a:lnTo>
                  <a:pt x="2584" y="1484"/>
                </a:lnTo>
                <a:lnTo>
                  <a:pt x="2583" y="1484"/>
                </a:lnTo>
                <a:lnTo>
                  <a:pt x="2583" y="1483"/>
                </a:lnTo>
                <a:lnTo>
                  <a:pt x="2583" y="1482"/>
                </a:lnTo>
                <a:lnTo>
                  <a:pt x="2582" y="1482"/>
                </a:lnTo>
                <a:lnTo>
                  <a:pt x="2583" y="1482"/>
                </a:lnTo>
                <a:lnTo>
                  <a:pt x="2582" y="1482"/>
                </a:lnTo>
                <a:lnTo>
                  <a:pt x="2582" y="1481"/>
                </a:lnTo>
                <a:lnTo>
                  <a:pt x="2581" y="1481"/>
                </a:lnTo>
                <a:lnTo>
                  <a:pt x="2581" y="1480"/>
                </a:lnTo>
                <a:lnTo>
                  <a:pt x="2581" y="1479"/>
                </a:lnTo>
                <a:lnTo>
                  <a:pt x="2582" y="1479"/>
                </a:lnTo>
                <a:lnTo>
                  <a:pt x="2581" y="1479"/>
                </a:lnTo>
                <a:lnTo>
                  <a:pt x="2581" y="1479"/>
                </a:lnTo>
                <a:lnTo>
                  <a:pt x="2581" y="1478"/>
                </a:lnTo>
                <a:lnTo>
                  <a:pt x="2580" y="1477"/>
                </a:lnTo>
                <a:lnTo>
                  <a:pt x="2579" y="1477"/>
                </a:lnTo>
                <a:lnTo>
                  <a:pt x="2579" y="1476"/>
                </a:lnTo>
                <a:lnTo>
                  <a:pt x="2579" y="1475"/>
                </a:lnTo>
                <a:lnTo>
                  <a:pt x="2578" y="1475"/>
                </a:lnTo>
                <a:lnTo>
                  <a:pt x="2578" y="1474"/>
                </a:lnTo>
                <a:lnTo>
                  <a:pt x="2578" y="1473"/>
                </a:lnTo>
                <a:lnTo>
                  <a:pt x="2577" y="1473"/>
                </a:lnTo>
                <a:lnTo>
                  <a:pt x="2577" y="1472"/>
                </a:lnTo>
                <a:lnTo>
                  <a:pt x="2576" y="1472"/>
                </a:lnTo>
                <a:lnTo>
                  <a:pt x="2576" y="1471"/>
                </a:lnTo>
                <a:lnTo>
                  <a:pt x="2576" y="1471"/>
                </a:lnTo>
                <a:lnTo>
                  <a:pt x="2576" y="1471"/>
                </a:lnTo>
                <a:lnTo>
                  <a:pt x="2575" y="1471"/>
                </a:lnTo>
                <a:lnTo>
                  <a:pt x="2575" y="1470"/>
                </a:lnTo>
                <a:lnTo>
                  <a:pt x="2575" y="1469"/>
                </a:lnTo>
                <a:lnTo>
                  <a:pt x="2574" y="1469"/>
                </a:lnTo>
                <a:lnTo>
                  <a:pt x="2573" y="1469"/>
                </a:lnTo>
                <a:lnTo>
                  <a:pt x="2573" y="1468"/>
                </a:lnTo>
                <a:lnTo>
                  <a:pt x="2571" y="1468"/>
                </a:lnTo>
                <a:lnTo>
                  <a:pt x="2572" y="1465"/>
                </a:lnTo>
                <a:lnTo>
                  <a:pt x="2571" y="1465"/>
                </a:lnTo>
                <a:lnTo>
                  <a:pt x="2571" y="1464"/>
                </a:lnTo>
                <a:lnTo>
                  <a:pt x="2571" y="1463"/>
                </a:lnTo>
                <a:lnTo>
                  <a:pt x="2571" y="1462"/>
                </a:lnTo>
                <a:lnTo>
                  <a:pt x="2571" y="1462"/>
                </a:lnTo>
                <a:lnTo>
                  <a:pt x="2570" y="1461"/>
                </a:lnTo>
                <a:lnTo>
                  <a:pt x="2570" y="1460"/>
                </a:lnTo>
                <a:lnTo>
                  <a:pt x="2570" y="1459"/>
                </a:lnTo>
                <a:lnTo>
                  <a:pt x="2570" y="1458"/>
                </a:lnTo>
                <a:lnTo>
                  <a:pt x="2570" y="1457"/>
                </a:lnTo>
                <a:lnTo>
                  <a:pt x="2569" y="1457"/>
                </a:lnTo>
                <a:lnTo>
                  <a:pt x="2570" y="1457"/>
                </a:lnTo>
                <a:lnTo>
                  <a:pt x="2569" y="1456"/>
                </a:lnTo>
                <a:lnTo>
                  <a:pt x="2569" y="1455"/>
                </a:lnTo>
                <a:lnTo>
                  <a:pt x="2570" y="1455"/>
                </a:lnTo>
                <a:lnTo>
                  <a:pt x="2569" y="1455"/>
                </a:lnTo>
                <a:lnTo>
                  <a:pt x="2569" y="1454"/>
                </a:lnTo>
                <a:lnTo>
                  <a:pt x="2568" y="1454"/>
                </a:lnTo>
                <a:lnTo>
                  <a:pt x="2568" y="1454"/>
                </a:lnTo>
                <a:lnTo>
                  <a:pt x="2568" y="1453"/>
                </a:lnTo>
                <a:lnTo>
                  <a:pt x="2568" y="1454"/>
                </a:lnTo>
                <a:lnTo>
                  <a:pt x="2568" y="1453"/>
                </a:lnTo>
                <a:lnTo>
                  <a:pt x="2568" y="1453"/>
                </a:lnTo>
                <a:lnTo>
                  <a:pt x="2568" y="1453"/>
                </a:lnTo>
                <a:lnTo>
                  <a:pt x="2568" y="1452"/>
                </a:lnTo>
                <a:lnTo>
                  <a:pt x="2568" y="1451"/>
                </a:lnTo>
                <a:lnTo>
                  <a:pt x="2568" y="1452"/>
                </a:lnTo>
                <a:lnTo>
                  <a:pt x="2567" y="1452"/>
                </a:lnTo>
                <a:lnTo>
                  <a:pt x="2567" y="1451"/>
                </a:lnTo>
                <a:lnTo>
                  <a:pt x="2567" y="1450"/>
                </a:lnTo>
                <a:lnTo>
                  <a:pt x="2567" y="1451"/>
                </a:lnTo>
                <a:lnTo>
                  <a:pt x="2567" y="1450"/>
                </a:lnTo>
                <a:lnTo>
                  <a:pt x="2566" y="1450"/>
                </a:lnTo>
                <a:lnTo>
                  <a:pt x="2566" y="1449"/>
                </a:lnTo>
                <a:lnTo>
                  <a:pt x="2566" y="1448"/>
                </a:lnTo>
                <a:lnTo>
                  <a:pt x="2565" y="1448"/>
                </a:lnTo>
                <a:lnTo>
                  <a:pt x="2565" y="1447"/>
                </a:lnTo>
                <a:lnTo>
                  <a:pt x="2564" y="1447"/>
                </a:lnTo>
                <a:lnTo>
                  <a:pt x="2564" y="1446"/>
                </a:lnTo>
                <a:lnTo>
                  <a:pt x="2563" y="1446"/>
                </a:lnTo>
                <a:lnTo>
                  <a:pt x="2563" y="1446"/>
                </a:lnTo>
                <a:lnTo>
                  <a:pt x="2562" y="1446"/>
                </a:lnTo>
                <a:lnTo>
                  <a:pt x="2562" y="1446"/>
                </a:lnTo>
                <a:lnTo>
                  <a:pt x="2562" y="1446"/>
                </a:lnTo>
                <a:lnTo>
                  <a:pt x="2561" y="1446"/>
                </a:lnTo>
                <a:lnTo>
                  <a:pt x="2562" y="1446"/>
                </a:lnTo>
                <a:lnTo>
                  <a:pt x="2561" y="1446"/>
                </a:lnTo>
                <a:lnTo>
                  <a:pt x="2561" y="1445"/>
                </a:lnTo>
                <a:lnTo>
                  <a:pt x="2561" y="1444"/>
                </a:lnTo>
                <a:lnTo>
                  <a:pt x="2560" y="1443"/>
                </a:lnTo>
                <a:lnTo>
                  <a:pt x="2560" y="1442"/>
                </a:lnTo>
                <a:lnTo>
                  <a:pt x="2560" y="1441"/>
                </a:lnTo>
                <a:lnTo>
                  <a:pt x="2560" y="1440"/>
                </a:lnTo>
                <a:lnTo>
                  <a:pt x="2559" y="1440"/>
                </a:lnTo>
                <a:lnTo>
                  <a:pt x="2559" y="1439"/>
                </a:lnTo>
                <a:lnTo>
                  <a:pt x="2559" y="1438"/>
                </a:lnTo>
                <a:lnTo>
                  <a:pt x="2559" y="1437"/>
                </a:lnTo>
                <a:lnTo>
                  <a:pt x="2559" y="1437"/>
                </a:lnTo>
                <a:lnTo>
                  <a:pt x="2558" y="1437"/>
                </a:lnTo>
                <a:lnTo>
                  <a:pt x="2558" y="1436"/>
                </a:lnTo>
                <a:lnTo>
                  <a:pt x="2557" y="1435"/>
                </a:lnTo>
                <a:lnTo>
                  <a:pt x="2557" y="1434"/>
                </a:lnTo>
                <a:lnTo>
                  <a:pt x="2557" y="1433"/>
                </a:lnTo>
                <a:lnTo>
                  <a:pt x="2556" y="1433"/>
                </a:lnTo>
                <a:lnTo>
                  <a:pt x="2555" y="1432"/>
                </a:lnTo>
                <a:lnTo>
                  <a:pt x="2554" y="1431"/>
                </a:lnTo>
                <a:lnTo>
                  <a:pt x="2554" y="1430"/>
                </a:lnTo>
                <a:lnTo>
                  <a:pt x="2553" y="1430"/>
                </a:lnTo>
                <a:lnTo>
                  <a:pt x="2553" y="1429"/>
                </a:lnTo>
                <a:lnTo>
                  <a:pt x="2552" y="1429"/>
                </a:lnTo>
                <a:lnTo>
                  <a:pt x="2552" y="1429"/>
                </a:lnTo>
                <a:lnTo>
                  <a:pt x="2551" y="1429"/>
                </a:lnTo>
                <a:lnTo>
                  <a:pt x="2551" y="1428"/>
                </a:lnTo>
                <a:lnTo>
                  <a:pt x="2550" y="1428"/>
                </a:lnTo>
                <a:lnTo>
                  <a:pt x="2549" y="1428"/>
                </a:lnTo>
                <a:lnTo>
                  <a:pt x="2549" y="1427"/>
                </a:lnTo>
                <a:lnTo>
                  <a:pt x="2548" y="1427"/>
                </a:lnTo>
                <a:lnTo>
                  <a:pt x="2547" y="1427"/>
                </a:lnTo>
                <a:lnTo>
                  <a:pt x="2547" y="1426"/>
                </a:lnTo>
                <a:lnTo>
                  <a:pt x="2546" y="1426"/>
                </a:lnTo>
                <a:lnTo>
                  <a:pt x="2545" y="1426"/>
                </a:lnTo>
                <a:lnTo>
                  <a:pt x="2544" y="1426"/>
                </a:lnTo>
                <a:lnTo>
                  <a:pt x="2544" y="1425"/>
                </a:lnTo>
                <a:lnTo>
                  <a:pt x="2544" y="1425"/>
                </a:lnTo>
                <a:lnTo>
                  <a:pt x="2543" y="1425"/>
                </a:lnTo>
                <a:lnTo>
                  <a:pt x="2543" y="1424"/>
                </a:lnTo>
                <a:lnTo>
                  <a:pt x="2542" y="1424"/>
                </a:lnTo>
                <a:lnTo>
                  <a:pt x="2542" y="1423"/>
                </a:lnTo>
                <a:lnTo>
                  <a:pt x="2542" y="1422"/>
                </a:lnTo>
                <a:lnTo>
                  <a:pt x="2541" y="1422"/>
                </a:lnTo>
                <a:lnTo>
                  <a:pt x="2542" y="1422"/>
                </a:lnTo>
                <a:lnTo>
                  <a:pt x="2542" y="1421"/>
                </a:lnTo>
                <a:lnTo>
                  <a:pt x="2541" y="1421"/>
                </a:lnTo>
                <a:lnTo>
                  <a:pt x="2541" y="1421"/>
                </a:lnTo>
                <a:lnTo>
                  <a:pt x="2541" y="1420"/>
                </a:lnTo>
                <a:lnTo>
                  <a:pt x="2540" y="1420"/>
                </a:lnTo>
                <a:lnTo>
                  <a:pt x="2540" y="1419"/>
                </a:lnTo>
                <a:lnTo>
                  <a:pt x="2539" y="1419"/>
                </a:lnTo>
                <a:lnTo>
                  <a:pt x="2539" y="1418"/>
                </a:lnTo>
                <a:lnTo>
                  <a:pt x="2539" y="1417"/>
                </a:lnTo>
                <a:lnTo>
                  <a:pt x="2539" y="1416"/>
                </a:lnTo>
                <a:lnTo>
                  <a:pt x="2539" y="1415"/>
                </a:lnTo>
                <a:lnTo>
                  <a:pt x="2539" y="1414"/>
                </a:lnTo>
                <a:lnTo>
                  <a:pt x="2539" y="1413"/>
                </a:lnTo>
                <a:lnTo>
                  <a:pt x="2539" y="1412"/>
                </a:lnTo>
                <a:lnTo>
                  <a:pt x="2538" y="1412"/>
                </a:lnTo>
                <a:lnTo>
                  <a:pt x="2538" y="1412"/>
                </a:lnTo>
                <a:lnTo>
                  <a:pt x="2538" y="1411"/>
                </a:lnTo>
                <a:lnTo>
                  <a:pt x="2538" y="1410"/>
                </a:lnTo>
                <a:lnTo>
                  <a:pt x="2537" y="1410"/>
                </a:lnTo>
                <a:lnTo>
                  <a:pt x="2536" y="1410"/>
                </a:lnTo>
                <a:lnTo>
                  <a:pt x="2536" y="1409"/>
                </a:lnTo>
                <a:lnTo>
                  <a:pt x="2536" y="1409"/>
                </a:lnTo>
                <a:lnTo>
                  <a:pt x="2536" y="1408"/>
                </a:lnTo>
                <a:lnTo>
                  <a:pt x="2536" y="1407"/>
                </a:lnTo>
                <a:lnTo>
                  <a:pt x="2537" y="1407"/>
                </a:lnTo>
                <a:lnTo>
                  <a:pt x="2537" y="1406"/>
                </a:lnTo>
                <a:lnTo>
                  <a:pt x="2537" y="1405"/>
                </a:lnTo>
                <a:lnTo>
                  <a:pt x="2537" y="1404"/>
                </a:lnTo>
                <a:lnTo>
                  <a:pt x="2538" y="1404"/>
                </a:lnTo>
                <a:lnTo>
                  <a:pt x="2538" y="1404"/>
                </a:lnTo>
                <a:lnTo>
                  <a:pt x="2538" y="1403"/>
                </a:lnTo>
                <a:lnTo>
                  <a:pt x="2538" y="1402"/>
                </a:lnTo>
                <a:lnTo>
                  <a:pt x="2537" y="1402"/>
                </a:lnTo>
                <a:lnTo>
                  <a:pt x="2536" y="1402"/>
                </a:lnTo>
                <a:lnTo>
                  <a:pt x="2536" y="1401"/>
                </a:lnTo>
                <a:lnTo>
                  <a:pt x="2536" y="1400"/>
                </a:lnTo>
                <a:lnTo>
                  <a:pt x="2536" y="1399"/>
                </a:lnTo>
                <a:lnTo>
                  <a:pt x="2536" y="1399"/>
                </a:lnTo>
                <a:lnTo>
                  <a:pt x="2536" y="1398"/>
                </a:lnTo>
                <a:lnTo>
                  <a:pt x="2536" y="1397"/>
                </a:lnTo>
                <a:lnTo>
                  <a:pt x="2536" y="1396"/>
                </a:lnTo>
                <a:lnTo>
                  <a:pt x="2536" y="1396"/>
                </a:lnTo>
                <a:lnTo>
                  <a:pt x="2536" y="1395"/>
                </a:lnTo>
                <a:lnTo>
                  <a:pt x="2536" y="1394"/>
                </a:lnTo>
                <a:lnTo>
                  <a:pt x="2536" y="1393"/>
                </a:lnTo>
                <a:lnTo>
                  <a:pt x="2536" y="1392"/>
                </a:lnTo>
                <a:lnTo>
                  <a:pt x="2536" y="1391"/>
                </a:lnTo>
                <a:lnTo>
                  <a:pt x="2536" y="1391"/>
                </a:lnTo>
                <a:lnTo>
                  <a:pt x="2536" y="1389"/>
                </a:lnTo>
                <a:lnTo>
                  <a:pt x="2536" y="1388"/>
                </a:lnTo>
                <a:lnTo>
                  <a:pt x="2536" y="1388"/>
                </a:lnTo>
                <a:lnTo>
                  <a:pt x="2536" y="1387"/>
                </a:lnTo>
                <a:lnTo>
                  <a:pt x="2536" y="1386"/>
                </a:lnTo>
                <a:lnTo>
                  <a:pt x="2537" y="1386"/>
                </a:lnTo>
                <a:lnTo>
                  <a:pt x="2537" y="1385"/>
                </a:lnTo>
                <a:lnTo>
                  <a:pt x="2538" y="1385"/>
                </a:lnTo>
                <a:lnTo>
                  <a:pt x="2538" y="1384"/>
                </a:lnTo>
                <a:lnTo>
                  <a:pt x="2539" y="1384"/>
                </a:lnTo>
                <a:lnTo>
                  <a:pt x="2540" y="1384"/>
                </a:lnTo>
                <a:lnTo>
                  <a:pt x="2541" y="1384"/>
                </a:lnTo>
                <a:lnTo>
                  <a:pt x="2542" y="1384"/>
                </a:lnTo>
                <a:close/>
                <a:moveTo>
                  <a:pt x="3356" y="1559"/>
                </a:moveTo>
                <a:lnTo>
                  <a:pt x="3355" y="1559"/>
                </a:lnTo>
                <a:lnTo>
                  <a:pt x="3355" y="1558"/>
                </a:lnTo>
                <a:lnTo>
                  <a:pt x="3356" y="1558"/>
                </a:lnTo>
                <a:lnTo>
                  <a:pt x="3356" y="1559"/>
                </a:lnTo>
                <a:close/>
                <a:moveTo>
                  <a:pt x="3343" y="1554"/>
                </a:moveTo>
                <a:lnTo>
                  <a:pt x="3342" y="1554"/>
                </a:lnTo>
                <a:lnTo>
                  <a:pt x="3343" y="1554"/>
                </a:lnTo>
                <a:lnTo>
                  <a:pt x="3344" y="1554"/>
                </a:lnTo>
                <a:lnTo>
                  <a:pt x="3344" y="1554"/>
                </a:lnTo>
                <a:lnTo>
                  <a:pt x="3343" y="1554"/>
                </a:lnTo>
                <a:close/>
                <a:moveTo>
                  <a:pt x="3299" y="1543"/>
                </a:moveTo>
                <a:lnTo>
                  <a:pt x="3299" y="1544"/>
                </a:lnTo>
                <a:lnTo>
                  <a:pt x="3298" y="1544"/>
                </a:lnTo>
                <a:lnTo>
                  <a:pt x="3298" y="1543"/>
                </a:lnTo>
                <a:lnTo>
                  <a:pt x="3299" y="1543"/>
                </a:lnTo>
                <a:close/>
                <a:moveTo>
                  <a:pt x="3354" y="1553"/>
                </a:moveTo>
                <a:lnTo>
                  <a:pt x="3355" y="1553"/>
                </a:lnTo>
                <a:lnTo>
                  <a:pt x="3355" y="1554"/>
                </a:lnTo>
                <a:lnTo>
                  <a:pt x="3355" y="1554"/>
                </a:lnTo>
                <a:lnTo>
                  <a:pt x="3354" y="1554"/>
                </a:lnTo>
                <a:lnTo>
                  <a:pt x="3354" y="1555"/>
                </a:lnTo>
                <a:lnTo>
                  <a:pt x="3354" y="1556"/>
                </a:lnTo>
                <a:lnTo>
                  <a:pt x="3354" y="1557"/>
                </a:lnTo>
                <a:lnTo>
                  <a:pt x="3354" y="1558"/>
                </a:lnTo>
                <a:lnTo>
                  <a:pt x="3354" y="1559"/>
                </a:lnTo>
                <a:lnTo>
                  <a:pt x="3355" y="1559"/>
                </a:lnTo>
                <a:lnTo>
                  <a:pt x="3355" y="1560"/>
                </a:lnTo>
                <a:lnTo>
                  <a:pt x="3355" y="1561"/>
                </a:lnTo>
                <a:lnTo>
                  <a:pt x="3354" y="1561"/>
                </a:lnTo>
                <a:lnTo>
                  <a:pt x="3353" y="1561"/>
                </a:lnTo>
                <a:lnTo>
                  <a:pt x="3353" y="1562"/>
                </a:lnTo>
                <a:lnTo>
                  <a:pt x="3353" y="1561"/>
                </a:lnTo>
                <a:lnTo>
                  <a:pt x="3353" y="1562"/>
                </a:lnTo>
                <a:lnTo>
                  <a:pt x="3353" y="1561"/>
                </a:lnTo>
                <a:lnTo>
                  <a:pt x="3353" y="1561"/>
                </a:lnTo>
                <a:lnTo>
                  <a:pt x="3353" y="1561"/>
                </a:lnTo>
                <a:lnTo>
                  <a:pt x="3353" y="1561"/>
                </a:lnTo>
                <a:lnTo>
                  <a:pt x="3353" y="1562"/>
                </a:lnTo>
                <a:lnTo>
                  <a:pt x="3352" y="1562"/>
                </a:lnTo>
                <a:lnTo>
                  <a:pt x="3351" y="1562"/>
                </a:lnTo>
                <a:lnTo>
                  <a:pt x="3350" y="1562"/>
                </a:lnTo>
                <a:lnTo>
                  <a:pt x="3349" y="1562"/>
                </a:lnTo>
                <a:lnTo>
                  <a:pt x="3349" y="1561"/>
                </a:lnTo>
                <a:lnTo>
                  <a:pt x="3348" y="1561"/>
                </a:lnTo>
                <a:lnTo>
                  <a:pt x="3348" y="1560"/>
                </a:lnTo>
                <a:lnTo>
                  <a:pt x="3348" y="1559"/>
                </a:lnTo>
                <a:lnTo>
                  <a:pt x="3348" y="1558"/>
                </a:lnTo>
                <a:lnTo>
                  <a:pt x="3349" y="1558"/>
                </a:lnTo>
                <a:lnTo>
                  <a:pt x="3349" y="1557"/>
                </a:lnTo>
                <a:lnTo>
                  <a:pt x="3350" y="1557"/>
                </a:lnTo>
                <a:lnTo>
                  <a:pt x="3351" y="1557"/>
                </a:lnTo>
                <a:lnTo>
                  <a:pt x="3352" y="1557"/>
                </a:lnTo>
                <a:lnTo>
                  <a:pt x="3353" y="1558"/>
                </a:lnTo>
                <a:lnTo>
                  <a:pt x="3353" y="1559"/>
                </a:lnTo>
                <a:lnTo>
                  <a:pt x="3353" y="1560"/>
                </a:lnTo>
                <a:lnTo>
                  <a:pt x="3353" y="1560"/>
                </a:lnTo>
                <a:lnTo>
                  <a:pt x="3354" y="1560"/>
                </a:lnTo>
                <a:lnTo>
                  <a:pt x="3354" y="1559"/>
                </a:lnTo>
                <a:lnTo>
                  <a:pt x="3354" y="1558"/>
                </a:lnTo>
                <a:lnTo>
                  <a:pt x="3354" y="1557"/>
                </a:lnTo>
                <a:lnTo>
                  <a:pt x="3353" y="1557"/>
                </a:lnTo>
                <a:lnTo>
                  <a:pt x="3353" y="1556"/>
                </a:lnTo>
                <a:lnTo>
                  <a:pt x="3353" y="1555"/>
                </a:lnTo>
                <a:lnTo>
                  <a:pt x="3353" y="1555"/>
                </a:lnTo>
                <a:lnTo>
                  <a:pt x="3353" y="1556"/>
                </a:lnTo>
                <a:lnTo>
                  <a:pt x="3352" y="1555"/>
                </a:lnTo>
                <a:lnTo>
                  <a:pt x="3352" y="1556"/>
                </a:lnTo>
                <a:lnTo>
                  <a:pt x="3352" y="1555"/>
                </a:lnTo>
                <a:lnTo>
                  <a:pt x="3352" y="1556"/>
                </a:lnTo>
                <a:lnTo>
                  <a:pt x="3351" y="1556"/>
                </a:lnTo>
                <a:lnTo>
                  <a:pt x="3352" y="1556"/>
                </a:lnTo>
                <a:lnTo>
                  <a:pt x="3353" y="1556"/>
                </a:lnTo>
                <a:lnTo>
                  <a:pt x="3353" y="1557"/>
                </a:lnTo>
                <a:lnTo>
                  <a:pt x="3353" y="1558"/>
                </a:lnTo>
                <a:lnTo>
                  <a:pt x="3353" y="1557"/>
                </a:lnTo>
                <a:lnTo>
                  <a:pt x="3352" y="1557"/>
                </a:lnTo>
                <a:lnTo>
                  <a:pt x="3352" y="1556"/>
                </a:lnTo>
                <a:lnTo>
                  <a:pt x="3351" y="1556"/>
                </a:lnTo>
                <a:lnTo>
                  <a:pt x="3351" y="1555"/>
                </a:lnTo>
                <a:lnTo>
                  <a:pt x="3352" y="1555"/>
                </a:lnTo>
                <a:lnTo>
                  <a:pt x="3353" y="1555"/>
                </a:lnTo>
                <a:lnTo>
                  <a:pt x="3353" y="1554"/>
                </a:lnTo>
                <a:lnTo>
                  <a:pt x="3353" y="1555"/>
                </a:lnTo>
                <a:lnTo>
                  <a:pt x="3353" y="1555"/>
                </a:lnTo>
                <a:lnTo>
                  <a:pt x="3353" y="1555"/>
                </a:lnTo>
                <a:lnTo>
                  <a:pt x="3353" y="1554"/>
                </a:lnTo>
                <a:lnTo>
                  <a:pt x="3352" y="1554"/>
                </a:lnTo>
                <a:lnTo>
                  <a:pt x="3352" y="1554"/>
                </a:lnTo>
                <a:lnTo>
                  <a:pt x="3353" y="1554"/>
                </a:lnTo>
                <a:lnTo>
                  <a:pt x="3353" y="1554"/>
                </a:lnTo>
                <a:lnTo>
                  <a:pt x="3353" y="1553"/>
                </a:lnTo>
                <a:lnTo>
                  <a:pt x="3354" y="1553"/>
                </a:lnTo>
                <a:close/>
                <a:moveTo>
                  <a:pt x="3342" y="1538"/>
                </a:moveTo>
                <a:lnTo>
                  <a:pt x="3343" y="1537"/>
                </a:lnTo>
                <a:lnTo>
                  <a:pt x="3344" y="1537"/>
                </a:lnTo>
                <a:lnTo>
                  <a:pt x="3344" y="1538"/>
                </a:lnTo>
                <a:lnTo>
                  <a:pt x="3343" y="1538"/>
                </a:lnTo>
                <a:lnTo>
                  <a:pt x="3342" y="1538"/>
                </a:lnTo>
                <a:close/>
                <a:moveTo>
                  <a:pt x="3364" y="1537"/>
                </a:moveTo>
                <a:lnTo>
                  <a:pt x="3364" y="1537"/>
                </a:lnTo>
                <a:lnTo>
                  <a:pt x="3365" y="1537"/>
                </a:lnTo>
                <a:lnTo>
                  <a:pt x="3365" y="1538"/>
                </a:lnTo>
                <a:lnTo>
                  <a:pt x="3366" y="1538"/>
                </a:lnTo>
                <a:lnTo>
                  <a:pt x="3366" y="1539"/>
                </a:lnTo>
                <a:lnTo>
                  <a:pt x="3366" y="1540"/>
                </a:lnTo>
                <a:lnTo>
                  <a:pt x="3365" y="1540"/>
                </a:lnTo>
                <a:lnTo>
                  <a:pt x="3365" y="1539"/>
                </a:lnTo>
                <a:lnTo>
                  <a:pt x="3364" y="1539"/>
                </a:lnTo>
                <a:lnTo>
                  <a:pt x="3364" y="1538"/>
                </a:lnTo>
                <a:lnTo>
                  <a:pt x="3364" y="1537"/>
                </a:lnTo>
                <a:lnTo>
                  <a:pt x="3364" y="1537"/>
                </a:lnTo>
                <a:lnTo>
                  <a:pt x="3363" y="1537"/>
                </a:lnTo>
                <a:lnTo>
                  <a:pt x="3364" y="1537"/>
                </a:lnTo>
                <a:close/>
                <a:moveTo>
                  <a:pt x="3369" y="1532"/>
                </a:moveTo>
                <a:lnTo>
                  <a:pt x="3369" y="1533"/>
                </a:lnTo>
                <a:lnTo>
                  <a:pt x="3368" y="1532"/>
                </a:lnTo>
                <a:lnTo>
                  <a:pt x="3367" y="1532"/>
                </a:lnTo>
                <a:lnTo>
                  <a:pt x="3367" y="1533"/>
                </a:lnTo>
                <a:lnTo>
                  <a:pt x="3366" y="1532"/>
                </a:lnTo>
                <a:lnTo>
                  <a:pt x="3367" y="1532"/>
                </a:lnTo>
                <a:lnTo>
                  <a:pt x="3366" y="1532"/>
                </a:lnTo>
                <a:lnTo>
                  <a:pt x="3366" y="1531"/>
                </a:lnTo>
                <a:lnTo>
                  <a:pt x="3367" y="1531"/>
                </a:lnTo>
                <a:lnTo>
                  <a:pt x="3368" y="1531"/>
                </a:lnTo>
                <a:lnTo>
                  <a:pt x="3368" y="1532"/>
                </a:lnTo>
                <a:lnTo>
                  <a:pt x="3369" y="1532"/>
                </a:lnTo>
                <a:close/>
                <a:moveTo>
                  <a:pt x="3361" y="1528"/>
                </a:moveTo>
                <a:lnTo>
                  <a:pt x="3362" y="1528"/>
                </a:lnTo>
                <a:lnTo>
                  <a:pt x="3361" y="1528"/>
                </a:lnTo>
                <a:lnTo>
                  <a:pt x="3361" y="1529"/>
                </a:lnTo>
                <a:lnTo>
                  <a:pt x="3361" y="1529"/>
                </a:lnTo>
                <a:lnTo>
                  <a:pt x="3361" y="1529"/>
                </a:lnTo>
                <a:lnTo>
                  <a:pt x="3360" y="1529"/>
                </a:lnTo>
                <a:lnTo>
                  <a:pt x="3360" y="1530"/>
                </a:lnTo>
                <a:lnTo>
                  <a:pt x="3359" y="1530"/>
                </a:lnTo>
                <a:lnTo>
                  <a:pt x="3358" y="1530"/>
                </a:lnTo>
                <a:lnTo>
                  <a:pt x="3358" y="1531"/>
                </a:lnTo>
                <a:lnTo>
                  <a:pt x="3357" y="1530"/>
                </a:lnTo>
                <a:lnTo>
                  <a:pt x="3357" y="1529"/>
                </a:lnTo>
                <a:lnTo>
                  <a:pt x="3358" y="1529"/>
                </a:lnTo>
                <a:lnTo>
                  <a:pt x="3358" y="1529"/>
                </a:lnTo>
                <a:lnTo>
                  <a:pt x="3359" y="1529"/>
                </a:lnTo>
                <a:lnTo>
                  <a:pt x="3360" y="1528"/>
                </a:lnTo>
                <a:lnTo>
                  <a:pt x="3361" y="1528"/>
                </a:lnTo>
                <a:lnTo>
                  <a:pt x="3361" y="1528"/>
                </a:lnTo>
                <a:close/>
                <a:moveTo>
                  <a:pt x="3369" y="1529"/>
                </a:moveTo>
                <a:lnTo>
                  <a:pt x="3368" y="1529"/>
                </a:lnTo>
                <a:lnTo>
                  <a:pt x="3368" y="1529"/>
                </a:lnTo>
                <a:lnTo>
                  <a:pt x="3369" y="1529"/>
                </a:lnTo>
                <a:lnTo>
                  <a:pt x="3369" y="1530"/>
                </a:lnTo>
                <a:lnTo>
                  <a:pt x="3368" y="1531"/>
                </a:lnTo>
                <a:lnTo>
                  <a:pt x="3368" y="1530"/>
                </a:lnTo>
                <a:lnTo>
                  <a:pt x="3367" y="1530"/>
                </a:lnTo>
                <a:lnTo>
                  <a:pt x="3366" y="1529"/>
                </a:lnTo>
                <a:lnTo>
                  <a:pt x="3365" y="1529"/>
                </a:lnTo>
                <a:lnTo>
                  <a:pt x="3366" y="1529"/>
                </a:lnTo>
                <a:lnTo>
                  <a:pt x="3366" y="1529"/>
                </a:lnTo>
                <a:lnTo>
                  <a:pt x="3367" y="1529"/>
                </a:lnTo>
                <a:lnTo>
                  <a:pt x="3367" y="1528"/>
                </a:lnTo>
                <a:lnTo>
                  <a:pt x="3367" y="1529"/>
                </a:lnTo>
                <a:lnTo>
                  <a:pt x="3368" y="1529"/>
                </a:lnTo>
                <a:lnTo>
                  <a:pt x="3368" y="1528"/>
                </a:lnTo>
                <a:lnTo>
                  <a:pt x="3369" y="1528"/>
                </a:lnTo>
                <a:lnTo>
                  <a:pt x="3369" y="1529"/>
                </a:lnTo>
                <a:close/>
                <a:moveTo>
                  <a:pt x="2557" y="1352"/>
                </a:moveTo>
                <a:lnTo>
                  <a:pt x="2557" y="1351"/>
                </a:lnTo>
                <a:lnTo>
                  <a:pt x="2557" y="1352"/>
                </a:lnTo>
                <a:close/>
                <a:moveTo>
                  <a:pt x="2558" y="1352"/>
                </a:moveTo>
                <a:lnTo>
                  <a:pt x="2559" y="1351"/>
                </a:lnTo>
                <a:lnTo>
                  <a:pt x="2559" y="1352"/>
                </a:lnTo>
                <a:lnTo>
                  <a:pt x="2558" y="1352"/>
                </a:lnTo>
                <a:close/>
                <a:moveTo>
                  <a:pt x="2815" y="1402"/>
                </a:moveTo>
                <a:lnTo>
                  <a:pt x="2815" y="1401"/>
                </a:lnTo>
                <a:lnTo>
                  <a:pt x="2815" y="1402"/>
                </a:lnTo>
                <a:close/>
                <a:moveTo>
                  <a:pt x="2817" y="1403"/>
                </a:moveTo>
                <a:lnTo>
                  <a:pt x="2816" y="1403"/>
                </a:lnTo>
                <a:lnTo>
                  <a:pt x="2816" y="1402"/>
                </a:lnTo>
                <a:lnTo>
                  <a:pt x="2816" y="1401"/>
                </a:lnTo>
                <a:lnTo>
                  <a:pt x="2817" y="1401"/>
                </a:lnTo>
                <a:lnTo>
                  <a:pt x="2817" y="1402"/>
                </a:lnTo>
                <a:lnTo>
                  <a:pt x="2817" y="1403"/>
                </a:lnTo>
                <a:close/>
                <a:moveTo>
                  <a:pt x="3313" y="1497"/>
                </a:moveTo>
                <a:lnTo>
                  <a:pt x="3312" y="1497"/>
                </a:lnTo>
                <a:lnTo>
                  <a:pt x="3312" y="1496"/>
                </a:lnTo>
                <a:lnTo>
                  <a:pt x="3313" y="1496"/>
                </a:lnTo>
                <a:lnTo>
                  <a:pt x="3313" y="1497"/>
                </a:lnTo>
                <a:close/>
                <a:moveTo>
                  <a:pt x="3312" y="1497"/>
                </a:moveTo>
                <a:lnTo>
                  <a:pt x="3312" y="1496"/>
                </a:lnTo>
                <a:lnTo>
                  <a:pt x="3312" y="1497"/>
                </a:lnTo>
                <a:close/>
                <a:moveTo>
                  <a:pt x="3336" y="1495"/>
                </a:moveTo>
                <a:lnTo>
                  <a:pt x="3337" y="1495"/>
                </a:lnTo>
                <a:lnTo>
                  <a:pt x="3336" y="1495"/>
                </a:lnTo>
                <a:lnTo>
                  <a:pt x="3336" y="1494"/>
                </a:lnTo>
                <a:lnTo>
                  <a:pt x="3336" y="1495"/>
                </a:lnTo>
                <a:close/>
                <a:moveTo>
                  <a:pt x="2812" y="1379"/>
                </a:moveTo>
                <a:lnTo>
                  <a:pt x="2811" y="1379"/>
                </a:lnTo>
                <a:lnTo>
                  <a:pt x="2811" y="1378"/>
                </a:lnTo>
                <a:lnTo>
                  <a:pt x="2812" y="1378"/>
                </a:lnTo>
                <a:lnTo>
                  <a:pt x="2812" y="1379"/>
                </a:lnTo>
                <a:close/>
                <a:moveTo>
                  <a:pt x="3342" y="1492"/>
                </a:moveTo>
                <a:lnTo>
                  <a:pt x="3341" y="1492"/>
                </a:lnTo>
                <a:lnTo>
                  <a:pt x="3341" y="1493"/>
                </a:lnTo>
                <a:lnTo>
                  <a:pt x="3340" y="1493"/>
                </a:lnTo>
                <a:lnTo>
                  <a:pt x="3341" y="1492"/>
                </a:lnTo>
                <a:lnTo>
                  <a:pt x="3341" y="1491"/>
                </a:lnTo>
                <a:lnTo>
                  <a:pt x="3342" y="1491"/>
                </a:lnTo>
                <a:lnTo>
                  <a:pt x="3342" y="1492"/>
                </a:lnTo>
                <a:close/>
                <a:moveTo>
                  <a:pt x="3341" y="1491"/>
                </a:moveTo>
                <a:lnTo>
                  <a:pt x="3341" y="1490"/>
                </a:lnTo>
                <a:lnTo>
                  <a:pt x="3341" y="1491"/>
                </a:lnTo>
                <a:close/>
                <a:moveTo>
                  <a:pt x="3341" y="1490"/>
                </a:moveTo>
                <a:lnTo>
                  <a:pt x="3341" y="1489"/>
                </a:lnTo>
                <a:lnTo>
                  <a:pt x="3341" y="1490"/>
                </a:lnTo>
                <a:close/>
                <a:moveTo>
                  <a:pt x="3376" y="1496"/>
                </a:moveTo>
                <a:lnTo>
                  <a:pt x="3376" y="1495"/>
                </a:lnTo>
                <a:lnTo>
                  <a:pt x="3376" y="1496"/>
                </a:lnTo>
                <a:close/>
                <a:moveTo>
                  <a:pt x="3381" y="1497"/>
                </a:moveTo>
                <a:lnTo>
                  <a:pt x="3382" y="1498"/>
                </a:lnTo>
                <a:lnTo>
                  <a:pt x="3381" y="1498"/>
                </a:lnTo>
                <a:lnTo>
                  <a:pt x="3381" y="1499"/>
                </a:lnTo>
                <a:lnTo>
                  <a:pt x="3380" y="1500"/>
                </a:lnTo>
                <a:lnTo>
                  <a:pt x="3380" y="1501"/>
                </a:lnTo>
                <a:lnTo>
                  <a:pt x="3379" y="1501"/>
                </a:lnTo>
                <a:lnTo>
                  <a:pt x="3379" y="1500"/>
                </a:lnTo>
                <a:lnTo>
                  <a:pt x="3379" y="1499"/>
                </a:lnTo>
                <a:lnTo>
                  <a:pt x="3379" y="1498"/>
                </a:lnTo>
                <a:lnTo>
                  <a:pt x="3380" y="1497"/>
                </a:lnTo>
                <a:lnTo>
                  <a:pt x="3381" y="1497"/>
                </a:lnTo>
                <a:lnTo>
                  <a:pt x="3380" y="1497"/>
                </a:lnTo>
                <a:lnTo>
                  <a:pt x="3380" y="1496"/>
                </a:lnTo>
                <a:lnTo>
                  <a:pt x="3381" y="1496"/>
                </a:lnTo>
                <a:lnTo>
                  <a:pt x="3381" y="1497"/>
                </a:lnTo>
                <a:close/>
                <a:moveTo>
                  <a:pt x="3341" y="1488"/>
                </a:moveTo>
                <a:lnTo>
                  <a:pt x="3341" y="1487"/>
                </a:lnTo>
                <a:lnTo>
                  <a:pt x="3341" y="1488"/>
                </a:lnTo>
                <a:close/>
                <a:moveTo>
                  <a:pt x="1802" y="1163"/>
                </a:moveTo>
                <a:lnTo>
                  <a:pt x="1801" y="1163"/>
                </a:lnTo>
                <a:lnTo>
                  <a:pt x="1801" y="1162"/>
                </a:lnTo>
                <a:lnTo>
                  <a:pt x="1800" y="1162"/>
                </a:lnTo>
                <a:lnTo>
                  <a:pt x="1800" y="1161"/>
                </a:lnTo>
                <a:lnTo>
                  <a:pt x="1801" y="1161"/>
                </a:lnTo>
                <a:lnTo>
                  <a:pt x="1801" y="1160"/>
                </a:lnTo>
                <a:lnTo>
                  <a:pt x="1800" y="1160"/>
                </a:lnTo>
                <a:lnTo>
                  <a:pt x="1800" y="1159"/>
                </a:lnTo>
                <a:lnTo>
                  <a:pt x="1800" y="1160"/>
                </a:lnTo>
                <a:lnTo>
                  <a:pt x="1801" y="1160"/>
                </a:lnTo>
                <a:lnTo>
                  <a:pt x="1801" y="1161"/>
                </a:lnTo>
                <a:lnTo>
                  <a:pt x="1802" y="1161"/>
                </a:lnTo>
                <a:lnTo>
                  <a:pt x="1802" y="1162"/>
                </a:lnTo>
                <a:lnTo>
                  <a:pt x="1802" y="1163"/>
                </a:lnTo>
                <a:close/>
                <a:moveTo>
                  <a:pt x="2209" y="1242"/>
                </a:moveTo>
                <a:lnTo>
                  <a:pt x="2208" y="1241"/>
                </a:lnTo>
                <a:lnTo>
                  <a:pt x="2208" y="1240"/>
                </a:lnTo>
                <a:lnTo>
                  <a:pt x="2209" y="1241"/>
                </a:lnTo>
                <a:lnTo>
                  <a:pt x="2209" y="1242"/>
                </a:lnTo>
                <a:close/>
                <a:moveTo>
                  <a:pt x="1797" y="1158"/>
                </a:moveTo>
                <a:lnTo>
                  <a:pt x="1797" y="1159"/>
                </a:lnTo>
                <a:lnTo>
                  <a:pt x="1797" y="1160"/>
                </a:lnTo>
                <a:lnTo>
                  <a:pt x="1797" y="1161"/>
                </a:lnTo>
                <a:lnTo>
                  <a:pt x="1796" y="1161"/>
                </a:lnTo>
                <a:lnTo>
                  <a:pt x="1796" y="1160"/>
                </a:lnTo>
                <a:lnTo>
                  <a:pt x="1796" y="1159"/>
                </a:lnTo>
                <a:lnTo>
                  <a:pt x="1795" y="1159"/>
                </a:lnTo>
                <a:lnTo>
                  <a:pt x="1795" y="1158"/>
                </a:lnTo>
                <a:lnTo>
                  <a:pt x="1794" y="1158"/>
                </a:lnTo>
                <a:lnTo>
                  <a:pt x="1793" y="1158"/>
                </a:lnTo>
                <a:lnTo>
                  <a:pt x="1793" y="1157"/>
                </a:lnTo>
                <a:lnTo>
                  <a:pt x="1794" y="1157"/>
                </a:lnTo>
                <a:lnTo>
                  <a:pt x="1794" y="1156"/>
                </a:lnTo>
                <a:lnTo>
                  <a:pt x="1795" y="1156"/>
                </a:lnTo>
                <a:lnTo>
                  <a:pt x="1796" y="1157"/>
                </a:lnTo>
                <a:lnTo>
                  <a:pt x="1797" y="1158"/>
                </a:lnTo>
                <a:close/>
                <a:moveTo>
                  <a:pt x="3349" y="1475"/>
                </a:moveTo>
                <a:lnTo>
                  <a:pt x="3348" y="1475"/>
                </a:lnTo>
                <a:lnTo>
                  <a:pt x="3349" y="1475"/>
                </a:lnTo>
                <a:close/>
                <a:moveTo>
                  <a:pt x="3349" y="1475"/>
                </a:moveTo>
                <a:lnTo>
                  <a:pt x="3350" y="1475"/>
                </a:lnTo>
                <a:lnTo>
                  <a:pt x="3349" y="1475"/>
                </a:lnTo>
                <a:lnTo>
                  <a:pt x="3349" y="1476"/>
                </a:lnTo>
                <a:lnTo>
                  <a:pt x="3349" y="1475"/>
                </a:lnTo>
                <a:lnTo>
                  <a:pt x="3350" y="1475"/>
                </a:lnTo>
                <a:lnTo>
                  <a:pt x="3350" y="1476"/>
                </a:lnTo>
                <a:lnTo>
                  <a:pt x="3349" y="1476"/>
                </a:lnTo>
                <a:lnTo>
                  <a:pt x="3349" y="1477"/>
                </a:lnTo>
                <a:lnTo>
                  <a:pt x="3349" y="1478"/>
                </a:lnTo>
                <a:lnTo>
                  <a:pt x="3349" y="1477"/>
                </a:lnTo>
                <a:lnTo>
                  <a:pt x="3349" y="1478"/>
                </a:lnTo>
                <a:lnTo>
                  <a:pt x="3348" y="1478"/>
                </a:lnTo>
                <a:lnTo>
                  <a:pt x="3349" y="1478"/>
                </a:lnTo>
                <a:lnTo>
                  <a:pt x="3350" y="1478"/>
                </a:lnTo>
                <a:lnTo>
                  <a:pt x="3349" y="1478"/>
                </a:lnTo>
                <a:lnTo>
                  <a:pt x="3350" y="1478"/>
                </a:lnTo>
                <a:lnTo>
                  <a:pt x="3350" y="1477"/>
                </a:lnTo>
                <a:lnTo>
                  <a:pt x="3350" y="1478"/>
                </a:lnTo>
                <a:lnTo>
                  <a:pt x="3349" y="1477"/>
                </a:lnTo>
                <a:lnTo>
                  <a:pt x="3350" y="1477"/>
                </a:lnTo>
                <a:lnTo>
                  <a:pt x="3350" y="1478"/>
                </a:lnTo>
                <a:lnTo>
                  <a:pt x="3350" y="1479"/>
                </a:lnTo>
                <a:lnTo>
                  <a:pt x="3349" y="1479"/>
                </a:lnTo>
                <a:lnTo>
                  <a:pt x="3348" y="1479"/>
                </a:lnTo>
                <a:lnTo>
                  <a:pt x="3348" y="1478"/>
                </a:lnTo>
                <a:lnTo>
                  <a:pt x="3348" y="1477"/>
                </a:lnTo>
                <a:lnTo>
                  <a:pt x="3348" y="1476"/>
                </a:lnTo>
                <a:lnTo>
                  <a:pt x="3348" y="1475"/>
                </a:lnTo>
                <a:lnTo>
                  <a:pt x="3348" y="1476"/>
                </a:lnTo>
                <a:lnTo>
                  <a:pt x="3349" y="1476"/>
                </a:lnTo>
                <a:lnTo>
                  <a:pt x="3349" y="1475"/>
                </a:lnTo>
                <a:close/>
                <a:moveTo>
                  <a:pt x="3352" y="1474"/>
                </a:moveTo>
                <a:lnTo>
                  <a:pt x="3351" y="1474"/>
                </a:lnTo>
                <a:lnTo>
                  <a:pt x="3350" y="1474"/>
                </a:lnTo>
                <a:lnTo>
                  <a:pt x="3350" y="1475"/>
                </a:lnTo>
                <a:lnTo>
                  <a:pt x="3349" y="1475"/>
                </a:lnTo>
                <a:lnTo>
                  <a:pt x="3349" y="1474"/>
                </a:lnTo>
                <a:lnTo>
                  <a:pt x="3350" y="1474"/>
                </a:lnTo>
                <a:lnTo>
                  <a:pt x="3349" y="1474"/>
                </a:lnTo>
                <a:lnTo>
                  <a:pt x="3349" y="1473"/>
                </a:lnTo>
                <a:lnTo>
                  <a:pt x="3349" y="1474"/>
                </a:lnTo>
                <a:lnTo>
                  <a:pt x="3349" y="1473"/>
                </a:lnTo>
                <a:lnTo>
                  <a:pt x="3350" y="1473"/>
                </a:lnTo>
                <a:lnTo>
                  <a:pt x="3350" y="1474"/>
                </a:lnTo>
                <a:lnTo>
                  <a:pt x="3351" y="1474"/>
                </a:lnTo>
                <a:lnTo>
                  <a:pt x="3351" y="1473"/>
                </a:lnTo>
                <a:lnTo>
                  <a:pt x="3351" y="1474"/>
                </a:lnTo>
                <a:lnTo>
                  <a:pt x="3352" y="1474"/>
                </a:lnTo>
                <a:lnTo>
                  <a:pt x="3352" y="1473"/>
                </a:lnTo>
                <a:lnTo>
                  <a:pt x="3352" y="1472"/>
                </a:lnTo>
                <a:lnTo>
                  <a:pt x="3352" y="1473"/>
                </a:lnTo>
                <a:lnTo>
                  <a:pt x="3352" y="1474"/>
                </a:lnTo>
                <a:close/>
                <a:moveTo>
                  <a:pt x="3353" y="1470"/>
                </a:moveTo>
                <a:lnTo>
                  <a:pt x="3353" y="1471"/>
                </a:lnTo>
                <a:lnTo>
                  <a:pt x="3353" y="1471"/>
                </a:lnTo>
                <a:lnTo>
                  <a:pt x="3353" y="1471"/>
                </a:lnTo>
                <a:lnTo>
                  <a:pt x="3353" y="1471"/>
                </a:lnTo>
                <a:lnTo>
                  <a:pt x="3353" y="1471"/>
                </a:lnTo>
                <a:lnTo>
                  <a:pt x="3353" y="1471"/>
                </a:lnTo>
                <a:lnTo>
                  <a:pt x="3353" y="1472"/>
                </a:lnTo>
                <a:lnTo>
                  <a:pt x="3353" y="1471"/>
                </a:lnTo>
                <a:lnTo>
                  <a:pt x="3353" y="1471"/>
                </a:lnTo>
                <a:lnTo>
                  <a:pt x="3352" y="1471"/>
                </a:lnTo>
                <a:lnTo>
                  <a:pt x="3353" y="1471"/>
                </a:lnTo>
                <a:lnTo>
                  <a:pt x="3352" y="1471"/>
                </a:lnTo>
                <a:lnTo>
                  <a:pt x="3353" y="1471"/>
                </a:lnTo>
                <a:lnTo>
                  <a:pt x="3353" y="1470"/>
                </a:lnTo>
                <a:close/>
                <a:moveTo>
                  <a:pt x="3356" y="1461"/>
                </a:moveTo>
                <a:lnTo>
                  <a:pt x="3356" y="1462"/>
                </a:lnTo>
                <a:lnTo>
                  <a:pt x="3357" y="1462"/>
                </a:lnTo>
                <a:lnTo>
                  <a:pt x="3357" y="1462"/>
                </a:lnTo>
                <a:lnTo>
                  <a:pt x="3356" y="1462"/>
                </a:lnTo>
                <a:lnTo>
                  <a:pt x="3356" y="1463"/>
                </a:lnTo>
                <a:lnTo>
                  <a:pt x="3356" y="1464"/>
                </a:lnTo>
                <a:lnTo>
                  <a:pt x="3355" y="1464"/>
                </a:lnTo>
                <a:lnTo>
                  <a:pt x="3355" y="1465"/>
                </a:lnTo>
                <a:lnTo>
                  <a:pt x="3355" y="1466"/>
                </a:lnTo>
                <a:lnTo>
                  <a:pt x="3354" y="1466"/>
                </a:lnTo>
                <a:lnTo>
                  <a:pt x="3354" y="1465"/>
                </a:lnTo>
                <a:lnTo>
                  <a:pt x="3355" y="1465"/>
                </a:lnTo>
                <a:lnTo>
                  <a:pt x="3354" y="1465"/>
                </a:lnTo>
                <a:lnTo>
                  <a:pt x="3354" y="1464"/>
                </a:lnTo>
                <a:lnTo>
                  <a:pt x="3355" y="1464"/>
                </a:lnTo>
                <a:lnTo>
                  <a:pt x="3354" y="1464"/>
                </a:lnTo>
                <a:lnTo>
                  <a:pt x="3354" y="1465"/>
                </a:lnTo>
                <a:lnTo>
                  <a:pt x="3354" y="1464"/>
                </a:lnTo>
                <a:lnTo>
                  <a:pt x="3354" y="1463"/>
                </a:lnTo>
                <a:lnTo>
                  <a:pt x="3353" y="1463"/>
                </a:lnTo>
                <a:lnTo>
                  <a:pt x="3354" y="1463"/>
                </a:lnTo>
                <a:lnTo>
                  <a:pt x="3353" y="1463"/>
                </a:lnTo>
                <a:lnTo>
                  <a:pt x="3353" y="1462"/>
                </a:lnTo>
                <a:lnTo>
                  <a:pt x="3353" y="1462"/>
                </a:lnTo>
                <a:lnTo>
                  <a:pt x="3353" y="1462"/>
                </a:lnTo>
                <a:lnTo>
                  <a:pt x="3353" y="1462"/>
                </a:lnTo>
                <a:lnTo>
                  <a:pt x="3353" y="1462"/>
                </a:lnTo>
                <a:lnTo>
                  <a:pt x="3354" y="1462"/>
                </a:lnTo>
                <a:lnTo>
                  <a:pt x="3354" y="1463"/>
                </a:lnTo>
                <a:lnTo>
                  <a:pt x="3354" y="1464"/>
                </a:lnTo>
                <a:lnTo>
                  <a:pt x="3355" y="1464"/>
                </a:lnTo>
                <a:lnTo>
                  <a:pt x="3355" y="1463"/>
                </a:lnTo>
                <a:lnTo>
                  <a:pt x="3354" y="1463"/>
                </a:lnTo>
                <a:lnTo>
                  <a:pt x="3354" y="1462"/>
                </a:lnTo>
                <a:lnTo>
                  <a:pt x="3355" y="1462"/>
                </a:lnTo>
                <a:lnTo>
                  <a:pt x="3355" y="1463"/>
                </a:lnTo>
                <a:lnTo>
                  <a:pt x="3355" y="1462"/>
                </a:lnTo>
                <a:lnTo>
                  <a:pt x="3356" y="1462"/>
                </a:lnTo>
                <a:lnTo>
                  <a:pt x="3355" y="1462"/>
                </a:lnTo>
                <a:lnTo>
                  <a:pt x="3355" y="1462"/>
                </a:lnTo>
                <a:lnTo>
                  <a:pt x="3355" y="1462"/>
                </a:lnTo>
                <a:lnTo>
                  <a:pt x="3355" y="1462"/>
                </a:lnTo>
                <a:lnTo>
                  <a:pt x="3355" y="1461"/>
                </a:lnTo>
                <a:lnTo>
                  <a:pt x="3354" y="1461"/>
                </a:lnTo>
                <a:lnTo>
                  <a:pt x="3355" y="1461"/>
                </a:lnTo>
                <a:lnTo>
                  <a:pt x="3355" y="1460"/>
                </a:lnTo>
                <a:lnTo>
                  <a:pt x="3355" y="1461"/>
                </a:lnTo>
                <a:lnTo>
                  <a:pt x="3356" y="1461"/>
                </a:lnTo>
                <a:close/>
                <a:moveTo>
                  <a:pt x="3356" y="1459"/>
                </a:moveTo>
                <a:lnTo>
                  <a:pt x="3356" y="1460"/>
                </a:lnTo>
                <a:lnTo>
                  <a:pt x="3355" y="1460"/>
                </a:lnTo>
                <a:lnTo>
                  <a:pt x="3354" y="1460"/>
                </a:lnTo>
                <a:lnTo>
                  <a:pt x="3354" y="1459"/>
                </a:lnTo>
                <a:lnTo>
                  <a:pt x="3354" y="1458"/>
                </a:lnTo>
                <a:lnTo>
                  <a:pt x="3355" y="1458"/>
                </a:lnTo>
                <a:lnTo>
                  <a:pt x="3356" y="1458"/>
                </a:lnTo>
                <a:lnTo>
                  <a:pt x="3356" y="1459"/>
                </a:lnTo>
                <a:close/>
                <a:moveTo>
                  <a:pt x="3360" y="1459"/>
                </a:moveTo>
                <a:lnTo>
                  <a:pt x="3361" y="1459"/>
                </a:lnTo>
                <a:lnTo>
                  <a:pt x="3361" y="1460"/>
                </a:lnTo>
                <a:lnTo>
                  <a:pt x="3361" y="1460"/>
                </a:lnTo>
                <a:lnTo>
                  <a:pt x="3361" y="1461"/>
                </a:lnTo>
                <a:lnTo>
                  <a:pt x="3361" y="1460"/>
                </a:lnTo>
                <a:lnTo>
                  <a:pt x="3362" y="1460"/>
                </a:lnTo>
                <a:lnTo>
                  <a:pt x="3362" y="1461"/>
                </a:lnTo>
                <a:lnTo>
                  <a:pt x="3362" y="1460"/>
                </a:lnTo>
                <a:lnTo>
                  <a:pt x="3362" y="1459"/>
                </a:lnTo>
                <a:lnTo>
                  <a:pt x="3363" y="1459"/>
                </a:lnTo>
                <a:lnTo>
                  <a:pt x="3363" y="1460"/>
                </a:lnTo>
                <a:lnTo>
                  <a:pt x="3363" y="1461"/>
                </a:lnTo>
                <a:lnTo>
                  <a:pt x="3362" y="1461"/>
                </a:lnTo>
                <a:lnTo>
                  <a:pt x="3363" y="1461"/>
                </a:lnTo>
                <a:lnTo>
                  <a:pt x="3362" y="1461"/>
                </a:lnTo>
                <a:lnTo>
                  <a:pt x="3362" y="1462"/>
                </a:lnTo>
                <a:lnTo>
                  <a:pt x="3362" y="1462"/>
                </a:lnTo>
                <a:lnTo>
                  <a:pt x="3362" y="1462"/>
                </a:lnTo>
                <a:lnTo>
                  <a:pt x="3361" y="1462"/>
                </a:lnTo>
                <a:lnTo>
                  <a:pt x="3361" y="1462"/>
                </a:lnTo>
                <a:lnTo>
                  <a:pt x="3360" y="1462"/>
                </a:lnTo>
                <a:lnTo>
                  <a:pt x="3360" y="1462"/>
                </a:lnTo>
                <a:lnTo>
                  <a:pt x="3359" y="1462"/>
                </a:lnTo>
                <a:lnTo>
                  <a:pt x="3358" y="1462"/>
                </a:lnTo>
                <a:lnTo>
                  <a:pt x="3357" y="1462"/>
                </a:lnTo>
                <a:lnTo>
                  <a:pt x="3357" y="1462"/>
                </a:lnTo>
                <a:lnTo>
                  <a:pt x="3358" y="1462"/>
                </a:lnTo>
                <a:lnTo>
                  <a:pt x="3359" y="1462"/>
                </a:lnTo>
                <a:lnTo>
                  <a:pt x="3360" y="1462"/>
                </a:lnTo>
                <a:lnTo>
                  <a:pt x="3360" y="1461"/>
                </a:lnTo>
                <a:lnTo>
                  <a:pt x="3361" y="1461"/>
                </a:lnTo>
                <a:lnTo>
                  <a:pt x="3360" y="1461"/>
                </a:lnTo>
                <a:lnTo>
                  <a:pt x="3360" y="1460"/>
                </a:lnTo>
                <a:lnTo>
                  <a:pt x="3360" y="1459"/>
                </a:lnTo>
                <a:lnTo>
                  <a:pt x="3359" y="1460"/>
                </a:lnTo>
                <a:lnTo>
                  <a:pt x="3359" y="1459"/>
                </a:lnTo>
                <a:lnTo>
                  <a:pt x="3360" y="1459"/>
                </a:lnTo>
                <a:lnTo>
                  <a:pt x="3360" y="1458"/>
                </a:lnTo>
                <a:lnTo>
                  <a:pt x="3361" y="1458"/>
                </a:lnTo>
                <a:lnTo>
                  <a:pt x="3361" y="1459"/>
                </a:lnTo>
                <a:lnTo>
                  <a:pt x="3360" y="1459"/>
                </a:lnTo>
                <a:close/>
                <a:moveTo>
                  <a:pt x="3401" y="1446"/>
                </a:moveTo>
                <a:lnTo>
                  <a:pt x="3401" y="1447"/>
                </a:lnTo>
                <a:lnTo>
                  <a:pt x="3401" y="1446"/>
                </a:lnTo>
                <a:lnTo>
                  <a:pt x="3401" y="1446"/>
                </a:lnTo>
                <a:lnTo>
                  <a:pt x="3400" y="1446"/>
                </a:lnTo>
                <a:lnTo>
                  <a:pt x="3401" y="1446"/>
                </a:lnTo>
                <a:lnTo>
                  <a:pt x="3401" y="1446"/>
                </a:lnTo>
                <a:lnTo>
                  <a:pt x="3401" y="1446"/>
                </a:lnTo>
                <a:lnTo>
                  <a:pt x="3401" y="1446"/>
                </a:lnTo>
                <a:close/>
                <a:moveTo>
                  <a:pt x="3404" y="1444"/>
                </a:moveTo>
                <a:lnTo>
                  <a:pt x="3404" y="1443"/>
                </a:lnTo>
                <a:lnTo>
                  <a:pt x="3404" y="1444"/>
                </a:lnTo>
                <a:close/>
                <a:moveTo>
                  <a:pt x="3402" y="1438"/>
                </a:moveTo>
                <a:lnTo>
                  <a:pt x="3402" y="1437"/>
                </a:lnTo>
                <a:lnTo>
                  <a:pt x="3402" y="1438"/>
                </a:lnTo>
                <a:close/>
                <a:moveTo>
                  <a:pt x="2454" y="1228"/>
                </a:moveTo>
                <a:lnTo>
                  <a:pt x="2455" y="1228"/>
                </a:lnTo>
                <a:lnTo>
                  <a:pt x="2455" y="1229"/>
                </a:lnTo>
                <a:lnTo>
                  <a:pt x="2455" y="1230"/>
                </a:lnTo>
                <a:lnTo>
                  <a:pt x="2454" y="1230"/>
                </a:lnTo>
                <a:lnTo>
                  <a:pt x="2453" y="1229"/>
                </a:lnTo>
                <a:lnTo>
                  <a:pt x="2453" y="1228"/>
                </a:lnTo>
                <a:lnTo>
                  <a:pt x="2453" y="1227"/>
                </a:lnTo>
                <a:lnTo>
                  <a:pt x="2452" y="1227"/>
                </a:lnTo>
                <a:lnTo>
                  <a:pt x="2452" y="1226"/>
                </a:lnTo>
                <a:lnTo>
                  <a:pt x="2452" y="1225"/>
                </a:lnTo>
                <a:lnTo>
                  <a:pt x="2453" y="1225"/>
                </a:lnTo>
                <a:lnTo>
                  <a:pt x="2453" y="1223"/>
                </a:lnTo>
                <a:lnTo>
                  <a:pt x="2453" y="1222"/>
                </a:lnTo>
                <a:lnTo>
                  <a:pt x="2453" y="1221"/>
                </a:lnTo>
                <a:lnTo>
                  <a:pt x="2454" y="1221"/>
                </a:lnTo>
                <a:lnTo>
                  <a:pt x="2454" y="1222"/>
                </a:lnTo>
                <a:lnTo>
                  <a:pt x="2455" y="1222"/>
                </a:lnTo>
                <a:lnTo>
                  <a:pt x="2455" y="1223"/>
                </a:lnTo>
                <a:lnTo>
                  <a:pt x="2455" y="1224"/>
                </a:lnTo>
                <a:lnTo>
                  <a:pt x="2455" y="1224"/>
                </a:lnTo>
                <a:lnTo>
                  <a:pt x="2455" y="1225"/>
                </a:lnTo>
                <a:lnTo>
                  <a:pt x="2455" y="1226"/>
                </a:lnTo>
                <a:lnTo>
                  <a:pt x="2455" y="1227"/>
                </a:lnTo>
                <a:lnTo>
                  <a:pt x="2454" y="1227"/>
                </a:lnTo>
                <a:lnTo>
                  <a:pt x="2454" y="1228"/>
                </a:lnTo>
                <a:close/>
                <a:moveTo>
                  <a:pt x="2455" y="1219"/>
                </a:moveTo>
                <a:lnTo>
                  <a:pt x="2455" y="1220"/>
                </a:lnTo>
                <a:lnTo>
                  <a:pt x="2455" y="1220"/>
                </a:lnTo>
                <a:lnTo>
                  <a:pt x="2454" y="1219"/>
                </a:lnTo>
                <a:lnTo>
                  <a:pt x="2453" y="1219"/>
                </a:lnTo>
                <a:lnTo>
                  <a:pt x="2453" y="1218"/>
                </a:lnTo>
                <a:lnTo>
                  <a:pt x="2453" y="1217"/>
                </a:lnTo>
                <a:lnTo>
                  <a:pt x="2452" y="1216"/>
                </a:lnTo>
                <a:lnTo>
                  <a:pt x="2452" y="1215"/>
                </a:lnTo>
                <a:lnTo>
                  <a:pt x="2453" y="1215"/>
                </a:lnTo>
                <a:lnTo>
                  <a:pt x="2454" y="1215"/>
                </a:lnTo>
                <a:lnTo>
                  <a:pt x="2454" y="1216"/>
                </a:lnTo>
                <a:lnTo>
                  <a:pt x="2455" y="1217"/>
                </a:lnTo>
                <a:lnTo>
                  <a:pt x="2455" y="1218"/>
                </a:lnTo>
                <a:lnTo>
                  <a:pt x="2455" y="1218"/>
                </a:lnTo>
                <a:lnTo>
                  <a:pt x="2455" y="1219"/>
                </a:lnTo>
                <a:close/>
                <a:moveTo>
                  <a:pt x="2457" y="1213"/>
                </a:moveTo>
                <a:lnTo>
                  <a:pt x="2457" y="1214"/>
                </a:lnTo>
                <a:lnTo>
                  <a:pt x="2457" y="1215"/>
                </a:lnTo>
                <a:lnTo>
                  <a:pt x="2456" y="1214"/>
                </a:lnTo>
                <a:lnTo>
                  <a:pt x="2456" y="1213"/>
                </a:lnTo>
                <a:lnTo>
                  <a:pt x="2456" y="1213"/>
                </a:lnTo>
                <a:lnTo>
                  <a:pt x="2455" y="1213"/>
                </a:lnTo>
                <a:lnTo>
                  <a:pt x="2455" y="1213"/>
                </a:lnTo>
                <a:lnTo>
                  <a:pt x="2454" y="1212"/>
                </a:lnTo>
                <a:lnTo>
                  <a:pt x="2454" y="1211"/>
                </a:lnTo>
                <a:lnTo>
                  <a:pt x="2454" y="1210"/>
                </a:lnTo>
                <a:lnTo>
                  <a:pt x="2455" y="1209"/>
                </a:lnTo>
                <a:lnTo>
                  <a:pt x="2455" y="1208"/>
                </a:lnTo>
                <a:lnTo>
                  <a:pt x="2455" y="1207"/>
                </a:lnTo>
                <a:lnTo>
                  <a:pt x="2456" y="1207"/>
                </a:lnTo>
                <a:lnTo>
                  <a:pt x="2457" y="1207"/>
                </a:lnTo>
                <a:lnTo>
                  <a:pt x="2457" y="1208"/>
                </a:lnTo>
                <a:lnTo>
                  <a:pt x="2457" y="1209"/>
                </a:lnTo>
                <a:lnTo>
                  <a:pt x="2457" y="1210"/>
                </a:lnTo>
                <a:lnTo>
                  <a:pt x="2457" y="1212"/>
                </a:lnTo>
                <a:lnTo>
                  <a:pt x="2457" y="1213"/>
                </a:lnTo>
                <a:close/>
                <a:moveTo>
                  <a:pt x="3424" y="1409"/>
                </a:moveTo>
                <a:lnTo>
                  <a:pt x="3424" y="1408"/>
                </a:lnTo>
                <a:lnTo>
                  <a:pt x="3424" y="1409"/>
                </a:lnTo>
                <a:lnTo>
                  <a:pt x="3425" y="1409"/>
                </a:lnTo>
                <a:lnTo>
                  <a:pt x="3425" y="1409"/>
                </a:lnTo>
                <a:lnTo>
                  <a:pt x="3426" y="1410"/>
                </a:lnTo>
                <a:lnTo>
                  <a:pt x="3425" y="1410"/>
                </a:lnTo>
                <a:lnTo>
                  <a:pt x="3425" y="1409"/>
                </a:lnTo>
                <a:lnTo>
                  <a:pt x="3425" y="1409"/>
                </a:lnTo>
                <a:lnTo>
                  <a:pt x="3425" y="1410"/>
                </a:lnTo>
                <a:lnTo>
                  <a:pt x="3424" y="1410"/>
                </a:lnTo>
                <a:lnTo>
                  <a:pt x="3423" y="1412"/>
                </a:lnTo>
                <a:lnTo>
                  <a:pt x="3422" y="1412"/>
                </a:lnTo>
                <a:lnTo>
                  <a:pt x="3422" y="1413"/>
                </a:lnTo>
                <a:lnTo>
                  <a:pt x="3421" y="1413"/>
                </a:lnTo>
                <a:lnTo>
                  <a:pt x="3421" y="1414"/>
                </a:lnTo>
                <a:lnTo>
                  <a:pt x="3420" y="1415"/>
                </a:lnTo>
                <a:lnTo>
                  <a:pt x="3420" y="1416"/>
                </a:lnTo>
                <a:lnTo>
                  <a:pt x="3419" y="1418"/>
                </a:lnTo>
                <a:lnTo>
                  <a:pt x="3418" y="1418"/>
                </a:lnTo>
                <a:lnTo>
                  <a:pt x="3417" y="1420"/>
                </a:lnTo>
                <a:lnTo>
                  <a:pt x="3417" y="1421"/>
                </a:lnTo>
                <a:lnTo>
                  <a:pt x="3417" y="1421"/>
                </a:lnTo>
                <a:lnTo>
                  <a:pt x="3417" y="1423"/>
                </a:lnTo>
                <a:lnTo>
                  <a:pt x="3416" y="1424"/>
                </a:lnTo>
                <a:lnTo>
                  <a:pt x="3416" y="1425"/>
                </a:lnTo>
                <a:lnTo>
                  <a:pt x="3415" y="1426"/>
                </a:lnTo>
                <a:lnTo>
                  <a:pt x="3415" y="1427"/>
                </a:lnTo>
                <a:lnTo>
                  <a:pt x="3415" y="1428"/>
                </a:lnTo>
                <a:lnTo>
                  <a:pt x="3414" y="1428"/>
                </a:lnTo>
                <a:lnTo>
                  <a:pt x="3414" y="1429"/>
                </a:lnTo>
                <a:lnTo>
                  <a:pt x="3414" y="1429"/>
                </a:lnTo>
                <a:lnTo>
                  <a:pt x="3414" y="1430"/>
                </a:lnTo>
                <a:lnTo>
                  <a:pt x="3413" y="1431"/>
                </a:lnTo>
                <a:lnTo>
                  <a:pt x="3412" y="1433"/>
                </a:lnTo>
                <a:lnTo>
                  <a:pt x="3411" y="1436"/>
                </a:lnTo>
                <a:lnTo>
                  <a:pt x="3411" y="1437"/>
                </a:lnTo>
                <a:lnTo>
                  <a:pt x="3410" y="1437"/>
                </a:lnTo>
                <a:lnTo>
                  <a:pt x="3410" y="1439"/>
                </a:lnTo>
                <a:lnTo>
                  <a:pt x="3410" y="1440"/>
                </a:lnTo>
                <a:lnTo>
                  <a:pt x="3409" y="1441"/>
                </a:lnTo>
                <a:lnTo>
                  <a:pt x="3409" y="1442"/>
                </a:lnTo>
                <a:lnTo>
                  <a:pt x="3409" y="1443"/>
                </a:lnTo>
                <a:lnTo>
                  <a:pt x="3409" y="1444"/>
                </a:lnTo>
                <a:lnTo>
                  <a:pt x="3409" y="1445"/>
                </a:lnTo>
                <a:lnTo>
                  <a:pt x="3409" y="1446"/>
                </a:lnTo>
                <a:lnTo>
                  <a:pt x="3408" y="1446"/>
                </a:lnTo>
                <a:lnTo>
                  <a:pt x="3408" y="1448"/>
                </a:lnTo>
                <a:lnTo>
                  <a:pt x="3408" y="1449"/>
                </a:lnTo>
                <a:lnTo>
                  <a:pt x="3407" y="1449"/>
                </a:lnTo>
                <a:lnTo>
                  <a:pt x="3407" y="1450"/>
                </a:lnTo>
                <a:lnTo>
                  <a:pt x="3407" y="1451"/>
                </a:lnTo>
                <a:lnTo>
                  <a:pt x="3406" y="1452"/>
                </a:lnTo>
                <a:lnTo>
                  <a:pt x="3406" y="1454"/>
                </a:lnTo>
                <a:lnTo>
                  <a:pt x="3405" y="1454"/>
                </a:lnTo>
                <a:lnTo>
                  <a:pt x="3405" y="1455"/>
                </a:lnTo>
                <a:lnTo>
                  <a:pt x="3405" y="1456"/>
                </a:lnTo>
                <a:lnTo>
                  <a:pt x="3405" y="1457"/>
                </a:lnTo>
                <a:lnTo>
                  <a:pt x="3404" y="1458"/>
                </a:lnTo>
                <a:lnTo>
                  <a:pt x="3404" y="1459"/>
                </a:lnTo>
                <a:lnTo>
                  <a:pt x="3403" y="1460"/>
                </a:lnTo>
                <a:lnTo>
                  <a:pt x="3403" y="1461"/>
                </a:lnTo>
                <a:lnTo>
                  <a:pt x="3403" y="1462"/>
                </a:lnTo>
                <a:lnTo>
                  <a:pt x="3402" y="1462"/>
                </a:lnTo>
                <a:lnTo>
                  <a:pt x="3401" y="1464"/>
                </a:lnTo>
                <a:lnTo>
                  <a:pt x="3401" y="1465"/>
                </a:lnTo>
                <a:lnTo>
                  <a:pt x="3401" y="1469"/>
                </a:lnTo>
                <a:lnTo>
                  <a:pt x="3400" y="1471"/>
                </a:lnTo>
                <a:lnTo>
                  <a:pt x="3399" y="1474"/>
                </a:lnTo>
                <a:lnTo>
                  <a:pt x="3398" y="1477"/>
                </a:lnTo>
                <a:lnTo>
                  <a:pt x="3397" y="1480"/>
                </a:lnTo>
                <a:lnTo>
                  <a:pt x="3396" y="1482"/>
                </a:lnTo>
                <a:lnTo>
                  <a:pt x="3396" y="1483"/>
                </a:lnTo>
                <a:lnTo>
                  <a:pt x="3396" y="1484"/>
                </a:lnTo>
                <a:lnTo>
                  <a:pt x="3395" y="1484"/>
                </a:lnTo>
                <a:lnTo>
                  <a:pt x="3395" y="1485"/>
                </a:lnTo>
                <a:lnTo>
                  <a:pt x="3395" y="1486"/>
                </a:lnTo>
                <a:lnTo>
                  <a:pt x="3394" y="1487"/>
                </a:lnTo>
                <a:lnTo>
                  <a:pt x="3394" y="1487"/>
                </a:lnTo>
                <a:lnTo>
                  <a:pt x="3394" y="1488"/>
                </a:lnTo>
                <a:lnTo>
                  <a:pt x="3393" y="1489"/>
                </a:lnTo>
                <a:lnTo>
                  <a:pt x="3393" y="1490"/>
                </a:lnTo>
                <a:lnTo>
                  <a:pt x="3393" y="1491"/>
                </a:lnTo>
                <a:lnTo>
                  <a:pt x="3393" y="1492"/>
                </a:lnTo>
                <a:lnTo>
                  <a:pt x="3393" y="1493"/>
                </a:lnTo>
                <a:lnTo>
                  <a:pt x="3392" y="1495"/>
                </a:lnTo>
                <a:lnTo>
                  <a:pt x="3392" y="1495"/>
                </a:lnTo>
                <a:lnTo>
                  <a:pt x="3391" y="1495"/>
                </a:lnTo>
                <a:lnTo>
                  <a:pt x="3391" y="1496"/>
                </a:lnTo>
                <a:lnTo>
                  <a:pt x="3391" y="1497"/>
                </a:lnTo>
                <a:lnTo>
                  <a:pt x="3391" y="1498"/>
                </a:lnTo>
                <a:lnTo>
                  <a:pt x="3390" y="1498"/>
                </a:lnTo>
                <a:lnTo>
                  <a:pt x="3390" y="1499"/>
                </a:lnTo>
                <a:lnTo>
                  <a:pt x="3390" y="1500"/>
                </a:lnTo>
                <a:lnTo>
                  <a:pt x="3389" y="1501"/>
                </a:lnTo>
                <a:lnTo>
                  <a:pt x="3389" y="1503"/>
                </a:lnTo>
                <a:lnTo>
                  <a:pt x="3388" y="1503"/>
                </a:lnTo>
                <a:lnTo>
                  <a:pt x="3388" y="1504"/>
                </a:lnTo>
                <a:lnTo>
                  <a:pt x="3388" y="1505"/>
                </a:lnTo>
                <a:lnTo>
                  <a:pt x="3387" y="1505"/>
                </a:lnTo>
                <a:lnTo>
                  <a:pt x="3386" y="1508"/>
                </a:lnTo>
                <a:lnTo>
                  <a:pt x="3386" y="1509"/>
                </a:lnTo>
                <a:lnTo>
                  <a:pt x="3386" y="1510"/>
                </a:lnTo>
                <a:lnTo>
                  <a:pt x="3385" y="1511"/>
                </a:lnTo>
                <a:lnTo>
                  <a:pt x="3385" y="1512"/>
                </a:lnTo>
                <a:lnTo>
                  <a:pt x="3385" y="1512"/>
                </a:lnTo>
                <a:lnTo>
                  <a:pt x="3385" y="1513"/>
                </a:lnTo>
                <a:lnTo>
                  <a:pt x="3385" y="1514"/>
                </a:lnTo>
                <a:lnTo>
                  <a:pt x="3384" y="1515"/>
                </a:lnTo>
                <a:lnTo>
                  <a:pt x="3384" y="1516"/>
                </a:lnTo>
                <a:lnTo>
                  <a:pt x="3383" y="1519"/>
                </a:lnTo>
                <a:lnTo>
                  <a:pt x="3383" y="1520"/>
                </a:lnTo>
                <a:lnTo>
                  <a:pt x="3382" y="1520"/>
                </a:lnTo>
                <a:lnTo>
                  <a:pt x="3382" y="1521"/>
                </a:lnTo>
                <a:lnTo>
                  <a:pt x="3382" y="1522"/>
                </a:lnTo>
                <a:lnTo>
                  <a:pt x="3381" y="1523"/>
                </a:lnTo>
                <a:lnTo>
                  <a:pt x="3381" y="1524"/>
                </a:lnTo>
                <a:lnTo>
                  <a:pt x="3380" y="1528"/>
                </a:lnTo>
                <a:lnTo>
                  <a:pt x="3378" y="1531"/>
                </a:lnTo>
                <a:lnTo>
                  <a:pt x="3377" y="1535"/>
                </a:lnTo>
                <a:lnTo>
                  <a:pt x="3377" y="1537"/>
                </a:lnTo>
                <a:lnTo>
                  <a:pt x="3376" y="1540"/>
                </a:lnTo>
                <a:lnTo>
                  <a:pt x="3375" y="1543"/>
                </a:lnTo>
                <a:lnTo>
                  <a:pt x="3374" y="1546"/>
                </a:lnTo>
                <a:lnTo>
                  <a:pt x="3374" y="1547"/>
                </a:lnTo>
                <a:lnTo>
                  <a:pt x="3373" y="1548"/>
                </a:lnTo>
                <a:lnTo>
                  <a:pt x="3373" y="1550"/>
                </a:lnTo>
                <a:lnTo>
                  <a:pt x="3372" y="1553"/>
                </a:lnTo>
                <a:lnTo>
                  <a:pt x="3371" y="1554"/>
                </a:lnTo>
                <a:lnTo>
                  <a:pt x="3371" y="1556"/>
                </a:lnTo>
                <a:lnTo>
                  <a:pt x="3370" y="1558"/>
                </a:lnTo>
                <a:lnTo>
                  <a:pt x="3370" y="1560"/>
                </a:lnTo>
                <a:lnTo>
                  <a:pt x="3369" y="1562"/>
                </a:lnTo>
                <a:lnTo>
                  <a:pt x="3369" y="1562"/>
                </a:lnTo>
                <a:lnTo>
                  <a:pt x="3369" y="1565"/>
                </a:lnTo>
                <a:lnTo>
                  <a:pt x="3368" y="1568"/>
                </a:lnTo>
                <a:lnTo>
                  <a:pt x="3367" y="1570"/>
                </a:lnTo>
                <a:lnTo>
                  <a:pt x="3367" y="1571"/>
                </a:lnTo>
                <a:lnTo>
                  <a:pt x="3366" y="1573"/>
                </a:lnTo>
                <a:lnTo>
                  <a:pt x="3366" y="1575"/>
                </a:lnTo>
                <a:lnTo>
                  <a:pt x="3365" y="1577"/>
                </a:lnTo>
                <a:lnTo>
                  <a:pt x="3364" y="1578"/>
                </a:lnTo>
                <a:lnTo>
                  <a:pt x="3364" y="1580"/>
                </a:lnTo>
                <a:lnTo>
                  <a:pt x="3363" y="1582"/>
                </a:lnTo>
                <a:lnTo>
                  <a:pt x="3363" y="1584"/>
                </a:lnTo>
                <a:lnTo>
                  <a:pt x="3362" y="1586"/>
                </a:lnTo>
                <a:lnTo>
                  <a:pt x="3362" y="1587"/>
                </a:lnTo>
                <a:lnTo>
                  <a:pt x="3361" y="1589"/>
                </a:lnTo>
                <a:lnTo>
                  <a:pt x="3361" y="1591"/>
                </a:lnTo>
                <a:lnTo>
                  <a:pt x="3361" y="1593"/>
                </a:lnTo>
                <a:lnTo>
                  <a:pt x="3361" y="1595"/>
                </a:lnTo>
                <a:lnTo>
                  <a:pt x="3360" y="1596"/>
                </a:lnTo>
                <a:lnTo>
                  <a:pt x="3360" y="1598"/>
                </a:lnTo>
                <a:lnTo>
                  <a:pt x="3359" y="1599"/>
                </a:lnTo>
                <a:lnTo>
                  <a:pt x="3359" y="1601"/>
                </a:lnTo>
                <a:lnTo>
                  <a:pt x="3358" y="1602"/>
                </a:lnTo>
                <a:lnTo>
                  <a:pt x="3358" y="1603"/>
                </a:lnTo>
                <a:lnTo>
                  <a:pt x="3358" y="1604"/>
                </a:lnTo>
                <a:lnTo>
                  <a:pt x="3358" y="1605"/>
                </a:lnTo>
                <a:lnTo>
                  <a:pt x="3357" y="1606"/>
                </a:lnTo>
                <a:lnTo>
                  <a:pt x="3357" y="1607"/>
                </a:lnTo>
                <a:lnTo>
                  <a:pt x="3356" y="1608"/>
                </a:lnTo>
                <a:lnTo>
                  <a:pt x="3356" y="1609"/>
                </a:lnTo>
                <a:lnTo>
                  <a:pt x="3356" y="1610"/>
                </a:lnTo>
                <a:lnTo>
                  <a:pt x="3355" y="1612"/>
                </a:lnTo>
                <a:lnTo>
                  <a:pt x="3355" y="1612"/>
                </a:lnTo>
                <a:lnTo>
                  <a:pt x="3354" y="1613"/>
                </a:lnTo>
                <a:lnTo>
                  <a:pt x="3354" y="1614"/>
                </a:lnTo>
                <a:lnTo>
                  <a:pt x="3354" y="1615"/>
                </a:lnTo>
                <a:lnTo>
                  <a:pt x="3353" y="1617"/>
                </a:lnTo>
                <a:lnTo>
                  <a:pt x="3353" y="1619"/>
                </a:lnTo>
                <a:lnTo>
                  <a:pt x="3353" y="1620"/>
                </a:lnTo>
                <a:lnTo>
                  <a:pt x="3352" y="1622"/>
                </a:lnTo>
                <a:lnTo>
                  <a:pt x="3351" y="1624"/>
                </a:lnTo>
                <a:lnTo>
                  <a:pt x="3350" y="1625"/>
                </a:lnTo>
                <a:lnTo>
                  <a:pt x="3350" y="1627"/>
                </a:lnTo>
                <a:lnTo>
                  <a:pt x="3349" y="1628"/>
                </a:lnTo>
                <a:lnTo>
                  <a:pt x="3348" y="1630"/>
                </a:lnTo>
                <a:lnTo>
                  <a:pt x="3347" y="1632"/>
                </a:lnTo>
                <a:lnTo>
                  <a:pt x="3346" y="1634"/>
                </a:lnTo>
                <a:lnTo>
                  <a:pt x="3345" y="1636"/>
                </a:lnTo>
                <a:lnTo>
                  <a:pt x="3345" y="1637"/>
                </a:lnTo>
                <a:lnTo>
                  <a:pt x="3345" y="1639"/>
                </a:lnTo>
                <a:lnTo>
                  <a:pt x="3344" y="1641"/>
                </a:lnTo>
                <a:lnTo>
                  <a:pt x="3343" y="1642"/>
                </a:lnTo>
                <a:lnTo>
                  <a:pt x="3342" y="1644"/>
                </a:lnTo>
                <a:lnTo>
                  <a:pt x="3341" y="1645"/>
                </a:lnTo>
                <a:lnTo>
                  <a:pt x="3340" y="1647"/>
                </a:lnTo>
                <a:lnTo>
                  <a:pt x="3338" y="1651"/>
                </a:lnTo>
                <a:lnTo>
                  <a:pt x="3337" y="1653"/>
                </a:lnTo>
                <a:lnTo>
                  <a:pt x="3337" y="1654"/>
                </a:lnTo>
                <a:lnTo>
                  <a:pt x="3336" y="1655"/>
                </a:lnTo>
                <a:lnTo>
                  <a:pt x="3335" y="1657"/>
                </a:lnTo>
                <a:lnTo>
                  <a:pt x="3334" y="1659"/>
                </a:lnTo>
                <a:lnTo>
                  <a:pt x="3333" y="1661"/>
                </a:lnTo>
                <a:lnTo>
                  <a:pt x="3331" y="1663"/>
                </a:lnTo>
                <a:lnTo>
                  <a:pt x="3330" y="1665"/>
                </a:lnTo>
                <a:lnTo>
                  <a:pt x="3330" y="1666"/>
                </a:lnTo>
                <a:lnTo>
                  <a:pt x="3329" y="1667"/>
                </a:lnTo>
                <a:lnTo>
                  <a:pt x="3329" y="1668"/>
                </a:lnTo>
                <a:lnTo>
                  <a:pt x="3328" y="1670"/>
                </a:lnTo>
                <a:lnTo>
                  <a:pt x="3328" y="1671"/>
                </a:lnTo>
                <a:lnTo>
                  <a:pt x="3327" y="1672"/>
                </a:lnTo>
                <a:lnTo>
                  <a:pt x="3325" y="1675"/>
                </a:lnTo>
                <a:lnTo>
                  <a:pt x="3324" y="1677"/>
                </a:lnTo>
                <a:lnTo>
                  <a:pt x="3324" y="1678"/>
                </a:lnTo>
                <a:lnTo>
                  <a:pt x="3323" y="1678"/>
                </a:lnTo>
                <a:lnTo>
                  <a:pt x="3322" y="1679"/>
                </a:lnTo>
                <a:lnTo>
                  <a:pt x="3321" y="1681"/>
                </a:lnTo>
                <a:lnTo>
                  <a:pt x="3320" y="1684"/>
                </a:lnTo>
                <a:lnTo>
                  <a:pt x="3319" y="1686"/>
                </a:lnTo>
                <a:lnTo>
                  <a:pt x="3317" y="1689"/>
                </a:lnTo>
                <a:lnTo>
                  <a:pt x="3315" y="1691"/>
                </a:lnTo>
                <a:lnTo>
                  <a:pt x="3314" y="1694"/>
                </a:lnTo>
                <a:lnTo>
                  <a:pt x="3313" y="1695"/>
                </a:lnTo>
                <a:lnTo>
                  <a:pt x="3313" y="1695"/>
                </a:lnTo>
                <a:lnTo>
                  <a:pt x="3313" y="1695"/>
                </a:lnTo>
                <a:lnTo>
                  <a:pt x="3312" y="1697"/>
                </a:lnTo>
                <a:lnTo>
                  <a:pt x="3312" y="1698"/>
                </a:lnTo>
                <a:lnTo>
                  <a:pt x="3312" y="1699"/>
                </a:lnTo>
                <a:lnTo>
                  <a:pt x="3311" y="1699"/>
                </a:lnTo>
                <a:lnTo>
                  <a:pt x="3311" y="1700"/>
                </a:lnTo>
                <a:lnTo>
                  <a:pt x="3310" y="1701"/>
                </a:lnTo>
                <a:lnTo>
                  <a:pt x="3310" y="1702"/>
                </a:lnTo>
                <a:lnTo>
                  <a:pt x="3309" y="1702"/>
                </a:lnTo>
                <a:lnTo>
                  <a:pt x="3308" y="1704"/>
                </a:lnTo>
                <a:lnTo>
                  <a:pt x="3303" y="1704"/>
                </a:lnTo>
                <a:lnTo>
                  <a:pt x="3302" y="1704"/>
                </a:lnTo>
                <a:lnTo>
                  <a:pt x="3301" y="1704"/>
                </a:lnTo>
                <a:lnTo>
                  <a:pt x="3300" y="1704"/>
                </a:lnTo>
                <a:lnTo>
                  <a:pt x="3299" y="1704"/>
                </a:lnTo>
                <a:lnTo>
                  <a:pt x="3298" y="1704"/>
                </a:lnTo>
                <a:lnTo>
                  <a:pt x="3297" y="1705"/>
                </a:lnTo>
                <a:lnTo>
                  <a:pt x="3297" y="1705"/>
                </a:lnTo>
                <a:lnTo>
                  <a:pt x="3294" y="1705"/>
                </a:lnTo>
                <a:lnTo>
                  <a:pt x="3294" y="1704"/>
                </a:lnTo>
                <a:lnTo>
                  <a:pt x="3295" y="1704"/>
                </a:lnTo>
                <a:lnTo>
                  <a:pt x="3296" y="1704"/>
                </a:lnTo>
                <a:lnTo>
                  <a:pt x="3296" y="1703"/>
                </a:lnTo>
                <a:lnTo>
                  <a:pt x="3296" y="1703"/>
                </a:lnTo>
                <a:lnTo>
                  <a:pt x="3297" y="1702"/>
                </a:lnTo>
                <a:lnTo>
                  <a:pt x="3297" y="1702"/>
                </a:lnTo>
                <a:lnTo>
                  <a:pt x="3297" y="1701"/>
                </a:lnTo>
                <a:lnTo>
                  <a:pt x="3297" y="1700"/>
                </a:lnTo>
                <a:lnTo>
                  <a:pt x="3297" y="1699"/>
                </a:lnTo>
                <a:lnTo>
                  <a:pt x="3298" y="1699"/>
                </a:lnTo>
                <a:lnTo>
                  <a:pt x="3299" y="1699"/>
                </a:lnTo>
                <a:lnTo>
                  <a:pt x="3300" y="1697"/>
                </a:lnTo>
                <a:lnTo>
                  <a:pt x="3300" y="1696"/>
                </a:lnTo>
                <a:lnTo>
                  <a:pt x="3300" y="1695"/>
                </a:lnTo>
                <a:lnTo>
                  <a:pt x="3301" y="1694"/>
                </a:lnTo>
                <a:lnTo>
                  <a:pt x="3301" y="1693"/>
                </a:lnTo>
                <a:lnTo>
                  <a:pt x="3301" y="1692"/>
                </a:lnTo>
                <a:lnTo>
                  <a:pt x="3301" y="1691"/>
                </a:lnTo>
                <a:lnTo>
                  <a:pt x="3302" y="1690"/>
                </a:lnTo>
                <a:lnTo>
                  <a:pt x="3302" y="1689"/>
                </a:lnTo>
                <a:lnTo>
                  <a:pt x="3302" y="1688"/>
                </a:lnTo>
                <a:lnTo>
                  <a:pt x="3302" y="1687"/>
                </a:lnTo>
                <a:lnTo>
                  <a:pt x="3302" y="1686"/>
                </a:lnTo>
                <a:lnTo>
                  <a:pt x="3302" y="1686"/>
                </a:lnTo>
                <a:lnTo>
                  <a:pt x="3303" y="1686"/>
                </a:lnTo>
                <a:lnTo>
                  <a:pt x="3303" y="1685"/>
                </a:lnTo>
                <a:lnTo>
                  <a:pt x="3304" y="1685"/>
                </a:lnTo>
                <a:lnTo>
                  <a:pt x="3304" y="1684"/>
                </a:lnTo>
                <a:lnTo>
                  <a:pt x="3305" y="1683"/>
                </a:lnTo>
                <a:lnTo>
                  <a:pt x="3306" y="1682"/>
                </a:lnTo>
                <a:lnTo>
                  <a:pt x="3307" y="1682"/>
                </a:lnTo>
                <a:lnTo>
                  <a:pt x="3308" y="1682"/>
                </a:lnTo>
                <a:lnTo>
                  <a:pt x="3308" y="1684"/>
                </a:lnTo>
                <a:lnTo>
                  <a:pt x="3308" y="1685"/>
                </a:lnTo>
                <a:lnTo>
                  <a:pt x="3307" y="1686"/>
                </a:lnTo>
                <a:lnTo>
                  <a:pt x="3306" y="1686"/>
                </a:lnTo>
                <a:lnTo>
                  <a:pt x="3305" y="1688"/>
                </a:lnTo>
                <a:lnTo>
                  <a:pt x="3305" y="1689"/>
                </a:lnTo>
                <a:lnTo>
                  <a:pt x="3304" y="1689"/>
                </a:lnTo>
                <a:lnTo>
                  <a:pt x="3304" y="1690"/>
                </a:lnTo>
                <a:lnTo>
                  <a:pt x="3303" y="1690"/>
                </a:lnTo>
                <a:lnTo>
                  <a:pt x="3303" y="1691"/>
                </a:lnTo>
                <a:lnTo>
                  <a:pt x="3303" y="1693"/>
                </a:lnTo>
                <a:lnTo>
                  <a:pt x="3303" y="1694"/>
                </a:lnTo>
                <a:lnTo>
                  <a:pt x="3303" y="1696"/>
                </a:lnTo>
                <a:lnTo>
                  <a:pt x="3303" y="1697"/>
                </a:lnTo>
                <a:lnTo>
                  <a:pt x="3303" y="1698"/>
                </a:lnTo>
                <a:lnTo>
                  <a:pt x="3304" y="1698"/>
                </a:lnTo>
                <a:lnTo>
                  <a:pt x="3305" y="1698"/>
                </a:lnTo>
                <a:lnTo>
                  <a:pt x="3306" y="1698"/>
                </a:lnTo>
                <a:lnTo>
                  <a:pt x="3306" y="1699"/>
                </a:lnTo>
                <a:lnTo>
                  <a:pt x="3307" y="1699"/>
                </a:lnTo>
                <a:lnTo>
                  <a:pt x="3307" y="1698"/>
                </a:lnTo>
                <a:lnTo>
                  <a:pt x="3308" y="1698"/>
                </a:lnTo>
                <a:lnTo>
                  <a:pt x="3308" y="1696"/>
                </a:lnTo>
                <a:lnTo>
                  <a:pt x="3308" y="1695"/>
                </a:lnTo>
                <a:lnTo>
                  <a:pt x="3309" y="1695"/>
                </a:lnTo>
                <a:lnTo>
                  <a:pt x="3308" y="1695"/>
                </a:lnTo>
                <a:lnTo>
                  <a:pt x="3307" y="1696"/>
                </a:lnTo>
                <a:lnTo>
                  <a:pt x="3307" y="1697"/>
                </a:lnTo>
                <a:lnTo>
                  <a:pt x="3307" y="1698"/>
                </a:lnTo>
                <a:lnTo>
                  <a:pt x="3306" y="1698"/>
                </a:lnTo>
                <a:lnTo>
                  <a:pt x="3306" y="1697"/>
                </a:lnTo>
                <a:lnTo>
                  <a:pt x="3306" y="1696"/>
                </a:lnTo>
                <a:lnTo>
                  <a:pt x="3306" y="1695"/>
                </a:lnTo>
                <a:lnTo>
                  <a:pt x="3307" y="1695"/>
                </a:lnTo>
                <a:lnTo>
                  <a:pt x="3307" y="1695"/>
                </a:lnTo>
                <a:lnTo>
                  <a:pt x="3309" y="1694"/>
                </a:lnTo>
                <a:lnTo>
                  <a:pt x="3310" y="1694"/>
                </a:lnTo>
                <a:lnTo>
                  <a:pt x="3309" y="1693"/>
                </a:lnTo>
                <a:lnTo>
                  <a:pt x="3308" y="1694"/>
                </a:lnTo>
                <a:lnTo>
                  <a:pt x="3307" y="1695"/>
                </a:lnTo>
                <a:lnTo>
                  <a:pt x="3307" y="1694"/>
                </a:lnTo>
                <a:lnTo>
                  <a:pt x="3307" y="1693"/>
                </a:lnTo>
                <a:lnTo>
                  <a:pt x="3307" y="1692"/>
                </a:lnTo>
                <a:lnTo>
                  <a:pt x="3308" y="1691"/>
                </a:lnTo>
                <a:lnTo>
                  <a:pt x="3309" y="1691"/>
                </a:lnTo>
                <a:lnTo>
                  <a:pt x="3309" y="1690"/>
                </a:lnTo>
                <a:lnTo>
                  <a:pt x="3309" y="1689"/>
                </a:lnTo>
                <a:lnTo>
                  <a:pt x="3311" y="1689"/>
                </a:lnTo>
                <a:lnTo>
                  <a:pt x="3311" y="1688"/>
                </a:lnTo>
                <a:lnTo>
                  <a:pt x="3311" y="1687"/>
                </a:lnTo>
                <a:lnTo>
                  <a:pt x="3309" y="1687"/>
                </a:lnTo>
                <a:lnTo>
                  <a:pt x="3309" y="1686"/>
                </a:lnTo>
                <a:lnTo>
                  <a:pt x="3310" y="1686"/>
                </a:lnTo>
                <a:lnTo>
                  <a:pt x="3311" y="1686"/>
                </a:lnTo>
                <a:lnTo>
                  <a:pt x="3311" y="1686"/>
                </a:lnTo>
                <a:lnTo>
                  <a:pt x="3311" y="1685"/>
                </a:lnTo>
                <a:lnTo>
                  <a:pt x="3311" y="1684"/>
                </a:lnTo>
                <a:lnTo>
                  <a:pt x="3310" y="1684"/>
                </a:lnTo>
                <a:lnTo>
                  <a:pt x="3310" y="1683"/>
                </a:lnTo>
                <a:lnTo>
                  <a:pt x="3310" y="1682"/>
                </a:lnTo>
                <a:lnTo>
                  <a:pt x="3309" y="1682"/>
                </a:lnTo>
                <a:lnTo>
                  <a:pt x="3309" y="1681"/>
                </a:lnTo>
                <a:lnTo>
                  <a:pt x="3308" y="1680"/>
                </a:lnTo>
                <a:lnTo>
                  <a:pt x="3308" y="1679"/>
                </a:lnTo>
                <a:lnTo>
                  <a:pt x="3309" y="1678"/>
                </a:lnTo>
                <a:lnTo>
                  <a:pt x="3309" y="1677"/>
                </a:lnTo>
                <a:lnTo>
                  <a:pt x="3310" y="1677"/>
                </a:lnTo>
                <a:lnTo>
                  <a:pt x="3310" y="1676"/>
                </a:lnTo>
                <a:lnTo>
                  <a:pt x="3309" y="1676"/>
                </a:lnTo>
                <a:lnTo>
                  <a:pt x="3308" y="1675"/>
                </a:lnTo>
                <a:lnTo>
                  <a:pt x="3307" y="1676"/>
                </a:lnTo>
                <a:lnTo>
                  <a:pt x="3306" y="1676"/>
                </a:lnTo>
                <a:lnTo>
                  <a:pt x="3305" y="1676"/>
                </a:lnTo>
                <a:lnTo>
                  <a:pt x="3305" y="1675"/>
                </a:lnTo>
                <a:lnTo>
                  <a:pt x="3305" y="1674"/>
                </a:lnTo>
                <a:lnTo>
                  <a:pt x="3305" y="1673"/>
                </a:lnTo>
                <a:lnTo>
                  <a:pt x="3306" y="1673"/>
                </a:lnTo>
                <a:lnTo>
                  <a:pt x="3305" y="1673"/>
                </a:lnTo>
                <a:lnTo>
                  <a:pt x="3305" y="1672"/>
                </a:lnTo>
                <a:lnTo>
                  <a:pt x="3305" y="1671"/>
                </a:lnTo>
                <a:lnTo>
                  <a:pt x="3305" y="1670"/>
                </a:lnTo>
                <a:lnTo>
                  <a:pt x="3305" y="1670"/>
                </a:lnTo>
                <a:lnTo>
                  <a:pt x="3306" y="1670"/>
                </a:lnTo>
                <a:lnTo>
                  <a:pt x="3306" y="1669"/>
                </a:lnTo>
                <a:lnTo>
                  <a:pt x="3307" y="1669"/>
                </a:lnTo>
                <a:lnTo>
                  <a:pt x="3308" y="1669"/>
                </a:lnTo>
                <a:lnTo>
                  <a:pt x="3308" y="1670"/>
                </a:lnTo>
                <a:lnTo>
                  <a:pt x="3309" y="1670"/>
                </a:lnTo>
                <a:lnTo>
                  <a:pt x="3309" y="1669"/>
                </a:lnTo>
                <a:lnTo>
                  <a:pt x="3309" y="1670"/>
                </a:lnTo>
                <a:lnTo>
                  <a:pt x="3310" y="1670"/>
                </a:lnTo>
                <a:lnTo>
                  <a:pt x="3310" y="1669"/>
                </a:lnTo>
                <a:lnTo>
                  <a:pt x="3310" y="1668"/>
                </a:lnTo>
                <a:lnTo>
                  <a:pt x="3310" y="1667"/>
                </a:lnTo>
                <a:lnTo>
                  <a:pt x="3310" y="1666"/>
                </a:lnTo>
                <a:lnTo>
                  <a:pt x="3310" y="1665"/>
                </a:lnTo>
                <a:lnTo>
                  <a:pt x="3309" y="1665"/>
                </a:lnTo>
                <a:lnTo>
                  <a:pt x="3310" y="1665"/>
                </a:lnTo>
                <a:lnTo>
                  <a:pt x="3310" y="1664"/>
                </a:lnTo>
                <a:lnTo>
                  <a:pt x="3311" y="1664"/>
                </a:lnTo>
                <a:lnTo>
                  <a:pt x="3312" y="1665"/>
                </a:lnTo>
                <a:lnTo>
                  <a:pt x="3313" y="1666"/>
                </a:lnTo>
                <a:lnTo>
                  <a:pt x="3313" y="1667"/>
                </a:lnTo>
                <a:lnTo>
                  <a:pt x="3314" y="1668"/>
                </a:lnTo>
                <a:lnTo>
                  <a:pt x="3314" y="1669"/>
                </a:lnTo>
                <a:lnTo>
                  <a:pt x="3315" y="1669"/>
                </a:lnTo>
                <a:lnTo>
                  <a:pt x="3314" y="1670"/>
                </a:lnTo>
                <a:lnTo>
                  <a:pt x="3314" y="1670"/>
                </a:lnTo>
                <a:lnTo>
                  <a:pt x="3314" y="1671"/>
                </a:lnTo>
                <a:lnTo>
                  <a:pt x="3315" y="1671"/>
                </a:lnTo>
                <a:lnTo>
                  <a:pt x="3315" y="1672"/>
                </a:lnTo>
                <a:lnTo>
                  <a:pt x="3316" y="1672"/>
                </a:lnTo>
                <a:lnTo>
                  <a:pt x="3316" y="1673"/>
                </a:lnTo>
                <a:lnTo>
                  <a:pt x="3316" y="1674"/>
                </a:lnTo>
                <a:lnTo>
                  <a:pt x="3316" y="1673"/>
                </a:lnTo>
                <a:lnTo>
                  <a:pt x="3316" y="1672"/>
                </a:lnTo>
                <a:lnTo>
                  <a:pt x="3317" y="1672"/>
                </a:lnTo>
                <a:lnTo>
                  <a:pt x="3317" y="1673"/>
                </a:lnTo>
                <a:lnTo>
                  <a:pt x="3318" y="1673"/>
                </a:lnTo>
                <a:lnTo>
                  <a:pt x="3318" y="1672"/>
                </a:lnTo>
                <a:lnTo>
                  <a:pt x="3316" y="1670"/>
                </a:lnTo>
                <a:lnTo>
                  <a:pt x="3315" y="1670"/>
                </a:lnTo>
                <a:lnTo>
                  <a:pt x="3315" y="1670"/>
                </a:lnTo>
                <a:lnTo>
                  <a:pt x="3316" y="1670"/>
                </a:lnTo>
                <a:lnTo>
                  <a:pt x="3316" y="1669"/>
                </a:lnTo>
                <a:lnTo>
                  <a:pt x="3317" y="1670"/>
                </a:lnTo>
                <a:lnTo>
                  <a:pt x="3318" y="1670"/>
                </a:lnTo>
                <a:lnTo>
                  <a:pt x="3318" y="1669"/>
                </a:lnTo>
                <a:lnTo>
                  <a:pt x="3319" y="1669"/>
                </a:lnTo>
                <a:lnTo>
                  <a:pt x="3320" y="1669"/>
                </a:lnTo>
                <a:lnTo>
                  <a:pt x="3319" y="1668"/>
                </a:lnTo>
                <a:lnTo>
                  <a:pt x="3320" y="1667"/>
                </a:lnTo>
                <a:lnTo>
                  <a:pt x="3321" y="1667"/>
                </a:lnTo>
                <a:lnTo>
                  <a:pt x="3321" y="1667"/>
                </a:lnTo>
                <a:lnTo>
                  <a:pt x="3321" y="1668"/>
                </a:lnTo>
                <a:lnTo>
                  <a:pt x="3322" y="1668"/>
                </a:lnTo>
                <a:lnTo>
                  <a:pt x="3323" y="1669"/>
                </a:lnTo>
                <a:lnTo>
                  <a:pt x="3323" y="1668"/>
                </a:lnTo>
                <a:lnTo>
                  <a:pt x="3323" y="1667"/>
                </a:lnTo>
                <a:lnTo>
                  <a:pt x="3322" y="1667"/>
                </a:lnTo>
                <a:lnTo>
                  <a:pt x="3322" y="1666"/>
                </a:lnTo>
                <a:lnTo>
                  <a:pt x="3321" y="1666"/>
                </a:lnTo>
                <a:lnTo>
                  <a:pt x="3321" y="1665"/>
                </a:lnTo>
                <a:lnTo>
                  <a:pt x="3321" y="1665"/>
                </a:lnTo>
                <a:lnTo>
                  <a:pt x="3320" y="1665"/>
                </a:lnTo>
                <a:lnTo>
                  <a:pt x="3319" y="1666"/>
                </a:lnTo>
                <a:lnTo>
                  <a:pt x="3318" y="1665"/>
                </a:lnTo>
                <a:lnTo>
                  <a:pt x="3318" y="1664"/>
                </a:lnTo>
                <a:lnTo>
                  <a:pt x="3319" y="1664"/>
                </a:lnTo>
                <a:lnTo>
                  <a:pt x="3320" y="1664"/>
                </a:lnTo>
                <a:lnTo>
                  <a:pt x="3321" y="1663"/>
                </a:lnTo>
                <a:lnTo>
                  <a:pt x="3321" y="1662"/>
                </a:lnTo>
                <a:lnTo>
                  <a:pt x="3322" y="1663"/>
                </a:lnTo>
                <a:lnTo>
                  <a:pt x="3323" y="1663"/>
                </a:lnTo>
                <a:lnTo>
                  <a:pt x="3323" y="1664"/>
                </a:lnTo>
                <a:lnTo>
                  <a:pt x="3324" y="1664"/>
                </a:lnTo>
                <a:lnTo>
                  <a:pt x="3324" y="1663"/>
                </a:lnTo>
                <a:lnTo>
                  <a:pt x="3323" y="1663"/>
                </a:lnTo>
                <a:lnTo>
                  <a:pt x="3323" y="1662"/>
                </a:lnTo>
                <a:lnTo>
                  <a:pt x="3322" y="1661"/>
                </a:lnTo>
                <a:lnTo>
                  <a:pt x="3321" y="1661"/>
                </a:lnTo>
                <a:lnTo>
                  <a:pt x="3321" y="1661"/>
                </a:lnTo>
                <a:lnTo>
                  <a:pt x="3321" y="1660"/>
                </a:lnTo>
                <a:lnTo>
                  <a:pt x="3321" y="1658"/>
                </a:lnTo>
                <a:lnTo>
                  <a:pt x="3321" y="1658"/>
                </a:lnTo>
                <a:lnTo>
                  <a:pt x="3321" y="1657"/>
                </a:lnTo>
                <a:lnTo>
                  <a:pt x="3321" y="1657"/>
                </a:lnTo>
                <a:lnTo>
                  <a:pt x="3322" y="1657"/>
                </a:lnTo>
                <a:lnTo>
                  <a:pt x="3322" y="1658"/>
                </a:lnTo>
                <a:lnTo>
                  <a:pt x="3323" y="1659"/>
                </a:lnTo>
                <a:lnTo>
                  <a:pt x="3322" y="1660"/>
                </a:lnTo>
                <a:lnTo>
                  <a:pt x="3323" y="1661"/>
                </a:lnTo>
                <a:lnTo>
                  <a:pt x="3324" y="1661"/>
                </a:lnTo>
                <a:lnTo>
                  <a:pt x="3324" y="1660"/>
                </a:lnTo>
                <a:lnTo>
                  <a:pt x="3325" y="1661"/>
                </a:lnTo>
                <a:lnTo>
                  <a:pt x="3326" y="1661"/>
                </a:lnTo>
                <a:lnTo>
                  <a:pt x="3326" y="1661"/>
                </a:lnTo>
                <a:lnTo>
                  <a:pt x="3325" y="1660"/>
                </a:lnTo>
                <a:lnTo>
                  <a:pt x="3325" y="1659"/>
                </a:lnTo>
                <a:lnTo>
                  <a:pt x="3326" y="1659"/>
                </a:lnTo>
                <a:lnTo>
                  <a:pt x="3326" y="1660"/>
                </a:lnTo>
                <a:lnTo>
                  <a:pt x="3327" y="1660"/>
                </a:lnTo>
                <a:lnTo>
                  <a:pt x="3327" y="1659"/>
                </a:lnTo>
                <a:lnTo>
                  <a:pt x="3326" y="1659"/>
                </a:lnTo>
                <a:lnTo>
                  <a:pt x="3326" y="1658"/>
                </a:lnTo>
                <a:lnTo>
                  <a:pt x="3327" y="1658"/>
                </a:lnTo>
                <a:lnTo>
                  <a:pt x="3328" y="1659"/>
                </a:lnTo>
                <a:lnTo>
                  <a:pt x="3329" y="1660"/>
                </a:lnTo>
                <a:lnTo>
                  <a:pt x="3329" y="1659"/>
                </a:lnTo>
                <a:lnTo>
                  <a:pt x="3329" y="1659"/>
                </a:lnTo>
                <a:lnTo>
                  <a:pt x="3329" y="1658"/>
                </a:lnTo>
                <a:lnTo>
                  <a:pt x="3328" y="1658"/>
                </a:lnTo>
                <a:lnTo>
                  <a:pt x="3327" y="1658"/>
                </a:lnTo>
                <a:lnTo>
                  <a:pt x="3327" y="1657"/>
                </a:lnTo>
                <a:lnTo>
                  <a:pt x="3326" y="1657"/>
                </a:lnTo>
                <a:lnTo>
                  <a:pt x="3326" y="1658"/>
                </a:lnTo>
                <a:lnTo>
                  <a:pt x="3325" y="1658"/>
                </a:lnTo>
                <a:lnTo>
                  <a:pt x="3325" y="1657"/>
                </a:lnTo>
                <a:lnTo>
                  <a:pt x="3324" y="1656"/>
                </a:lnTo>
                <a:lnTo>
                  <a:pt x="3325" y="1655"/>
                </a:lnTo>
                <a:lnTo>
                  <a:pt x="3326" y="1655"/>
                </a:lnTo>
                <a:lnTo>
                  <a:pt x="3327" y="1656"/>
                </a:lnTo>
                <a:lnTo>
                  <a:pt x="3328" y="1656"/>
                </a:lnTo>
                <a:lnTo>
                  <a:pt x="3328" y="1657"/>
                </a:lnTo>
                <a:lnTo>
                  <a:pt x="3329" y="1657"/>
                </a:lnTo>
                <a:lnTo>
                  <a:pt x="3329" y="1657"/>
                </a:lnTo>
                <a:lnTo>
                  <a:pt x="3329" y="1656"/>
                </a:lnTo>
                <a:lnTo>
                  <a:pt x="3329" y="1654"/>
                </a:lnTo>
                <a:lnTo>
                  <a:pt x="3329" y="1653"/>
                </a:lnTo>
                <a:lnTo>
                  <a:pt x="3329" y="1652"/>
                </a:lnTo>
                <a:lnTo>
                  <a:pt x="3330" y="1651"/>
                </a:lnTo>
                <a:lnTo>
                  <a:pt x="3331" y="1651"/>
                </a:lnTo>
                <a:lnTo>
                  <a:pt x="3331" y="1650"/>
                </a:lnTo>
                <a:lnTo>
                  <a:pt x="3332" y="1650"/>
                </a:lnTo>
                <a:lnTo>
                  <a:pt x="3333" y="1650"/>
                </a:lnTo>
                <a:lnTo>
                  <a:pt x="3333" y="1649"/>
                </a:lnTo>
                <a:lnTo>
                  <a:pt x="3332" y="1649"/>
                </a:lnTo>
                <a:lnTo>
                  <a:pt x="3331" y="1649"/>
                </a:lnTo>
                <a:lnTo>
                  <a:pt x="3329" y="1648"/>
                </a:lnTo>
                <a:lnTo>
                  <a:pt x="3329" y="1648"/>
                </a:lnTo>
                <a:lnTo>
                  <a:pt x="3328" y="1647"/>
                </a:lnTo>
                <a:lnTo>
                  <a:pt x="3327" y="1646"/>
                </a:lnTo>
                <a:lnTo>
                  <a:pt x="3326" y="1645"/>
                </a:lnTo>
                <a:lnTo>
                  <a:pt x="3325" y="1645"/>
                </a:lnTo>
                <a:lnTo>
                  <a:pt x="3324" y="1644"/>
                </a:lnTo>
                <a:lnTo>
                  <a:pt x="3323" y="1643"/>
                </a:lnTo>
                <a:lnTo>
                  <a:pt x="3321" y="1643"/>
                </a:lnTo>
                <a:lnTo>
                  <a:pt x="3321" y="1642"/>
                </a:lnTo>
                <a:lnTo>
                  <a:pt x="3321" y="1641"/>
                </a:lnTo>
                <a:lnTo>
                  <a:pt x="3321" y="1640"/>
                </a:lnTo>
                <a:lnTo>
                  <a:pt x="3321" y="1639"/>
                </a:lnTo>
                <a:lnTo>
                  <a:pt x="3322" y="1639"/>
                </a:lnTo>
                <a:lnTo>
                  <a:pt x="3323" y="1639"/>
                </a:lnTo>
                <a:lnTo>
                  <a:pt x="3323" y="1640"/>
                </a:lnTo>
                <a:lnTo>
                  <a:pt x="3323" y="1641"/>
                </a:lnTo>
                <a:lnTo>
                  <a:pt x="3324" y="1641"/>
                </a:lnTo>
                <a:lnTo>
                  <a:pt x="3326" y="1640"/>
                </a:lnTo>
                <a:lnTo>
                  <a:pt x="3328" y="1640"/>
                </a:lnTo>
                <a:lnTo>
                  <a:pt x="3329" y="1640"/>
                </a:lnTo>
                <a:lnTo>
                  <a:pt x="3329" y="1640"/>
                </a:lnTo>
                <a:lnTo>
                  <a:pt x="3329" y="1639"/>
                </a:lnTo>
                <a:lnTo>
                  <a:pt x="3330" y="1639"/>
                </a:lnTo>
                <a:lnTo>
                  <a:pt x="3331" y="1638"/>
                </a:lnTo>
                <a:lnTo>
                  <a:pt x="3330" y="1637"/>
                </a:lnTo>
                <a:lnTo>
                  <a:pt x="3330" y="1637"/>
                </a:lnTo>
                <a:lnTo>
                  <a:pt x="3330" y="1636"/>
                </a:lnTo>
                <a:lnTo>
                  <a:pt x="3330" y="1635"/>
                </a:lnTo>
                <a:lnTo>
                  <a:pt x="3330" y="1634"/>
                </a:lnTo>
                <a:lnTo>
                  <a:pt x="3331" y="1634"/>
                </a:lnTo>
                <a:lnTo>
                  <a:pt x="3332" y="1634"/>
                </a:lnTo>
                <a:lnTo>
                  <a:pt x="3331" y="1634"/>
                </a:lnTo>
                <a:lnTo>
                  <a:pt x="3330" y="1633"/>
                </a:lnTo>
                <a:lnTo>
                  <a:pt x="3330" y="1632"/>
                </a:lnTo>
                <a:lnTo>
                  <a:pt x="3331" y="1632"/>
                </a:lnTo>
                <a:lnTo>
                  <a:pt x="3331" y="1631"/>
                </a:lnTo>
                <a:lnTo>
                  <a:pt x="3332" y="1631"/>
                </a:lnTo>
                <a:lnTo>
                  <a:pt x="3332" y="1630"/>
                </a:lnTo>
                <a:lnTo>
                  <a:pt x="3331" y="1630"/>
                </a:lnTo>
                <a:lnTo>
                  <a:pt x="3331" y="1629"/>
                </a:lnTo>
                <a:lnTo>
                  <a:pt x="3333" y="1627"/>
                </a:lnTo>
                <a:lnTo>
                  <a:pt x="3334" y="1627"/>
                </a:lnTo>
                <a:lnTo>
                  <a:pt x="3334" y="1628"/>
                </a:lnTo>
                <a:lnTo>
                  <a:pt x="3334" y="1628"/>
                </a:lnTo>
                <a:lnTo>
                  <a:pt x="3334" y="1629"/>
                </a:lnTo>
                <a:lnTo>
                  <a:pt x="3335" y="1629"/>
                </a:lnTo>
                <a:lnTo>
                  <a:pt x="3335" y="1628"/>
                </a:lnTo>
                <a:lnTo>
                  <a:pt x="3335" y="1628"/>
                </a:lnTo>
                <a:lnTo>
                  <a:pt x="3334" y="1628"/>
                </a:lnTo>
                <a:lnTo>
                  <a:pt x="3334" y="1627"/>
                </a:lnTo>
                <a:lnTo>
                  <a:pt x="3334" y="1626"/>
                </a:lnTo>
                <a:lnTo>
                  <a:pt x="3335" y="1626"/>
                </a:lnTo>
                <a:lnTo>
                  <a:pt x="3336" y="1626"/>
                </a:lnTo>
                <a:lnTo>
                  <a:pt x="3336" y="1627"/>
                </a:lnTo>
                <a:lnTo>
                  <a:pt x="3337" y="1627"/>
                </a:lnTo>
                <a:lnTo>
                  <a:pt x="3337" y="1627"/>
                </a:lnTo>
                <a:lnTo>
                  <a:pt x="3337" y="1628"/>
                </a:lnTo>
                <a:lnTo>
                  <a:pt x="3338" y="1628"/>
                </a:lnTo>
                <a:lnTo>
                  <a:pt x="3338" y="1628"/>
                </a:lnTo>
                <a:lnTo>
                  <a:pt x="3339" y="1628"/>
                </a:lnTo>
                <a:lnTo>
                  <a:pt x="3339" y="1629"/>
                </a:lnTo>
                <a:lnTo>
                  <a:pt x="3339" y="1630"/>
                </a:lnTo>
                <a:lnTo>
                  <a:pt x="3340" y="1630"/>
                </a:lnTo>
                <a:lnTo>
                  <a:pt x="3341" y="1631"/>
                </a:lnTo>
                <a:lnTo>
                  <a:pt x="3341" y="1630"/>
                </a:lnTo>
                <a:lnTo>
                  <a:pt x="3340" y="1630"/>
                </a:lnTo>
                <a:lnTo>
                  <a:pt x="3340" y="1629"/>
                </a:lnTo>
                <a:lnTo>
                  <a:pt x="3339" y="1629"/>
                </a:lnTo>
                <a:lnTo>
                  <a:pt x="3340" y="1629"/>
                </a:lnTo>
                <a:lnTo>
                  <a:pt x="3340" y="1630"/>
                </a:lnTo>
                <a:lnTo>
                  <a:pt x="3340" y="1629"/>
                </a:lnTo>
                <a:lnTo>
                  <a:pt x="3340" y="1630"/>
                </a:lnTo>
                <a:lnTo>
                  <a:pt x="3341" y="1630"/>
                </a:lnTo>
                <a:lnTo>
                  <a:pt x="3341" y="1629"/>
                </a:lnTo>
                <a:lnTo>
                  <a:pt x="3340" y="1629"/>
                </a:lnTo>
                <a:lnTo>
                  <a:pt x="3340" y="1628"/>
                </a:lnTo>
                <a:lnTo>
                  <a:pt x="3341" y="1628"/>
                </a:lnTo>
                <a:lnTo>
                  <a:pt x="3340" y="1628"/>
                </a:lnTo>
                <a:lnTo>
                  <a:pt x="3341" y="1628"/>
                </a:lnTo>
                <a:lnTo>
                  <a:pt x="3341" y="1628"/>
                </a:lnTo>
                <a:lnTo>
                  <a:pt x="3340" y="1628"/>
                </a:lnTo>
                <a:lnTo>
                  <a:pt x="3339" y="1628"/>
                </a:lnTo>
                <a:lnTo>
                  <a:pt x="3338" y="1627"/>
                </a:lnTo>
                <a:lnTo>
                  <a:pt x="3338" y="1626"/>
                </a:lnTo>
                <a:lnTo>
                  <a:pt x="3337" y="1626"/>
                </a:lnTo>
                <a:lnTo>
                  <a:pt x="3337" y="1625"/>
                </a:lnTo>
                <a:lnTo>
                  <a:pt x="3337" y="1625"/>
                </a:lnTo>
                <a:lnTo>
                  <a:pt x="3337" y="1625"/>
                </a:lnTo>
                <a:lnTo>
                  <a:pt x="3337" y="1624"/>
                </a:lnTo>
                <a:lnTo>
                  <a:pt x="3337" y="1624"/>
                </a:lnTo>
                <a:lnTo>
                  <a:pt x="3337" y="1625"/>
                </a:lnTo>
                <a:lnTo>
                  <a:pt x="3336" y="1625"/>
                </a:lnTo>
                <a:lnTo>
                  <a:pt x="3336" y="1624"/>
                </a:lnTo>
                <a:lnTo>
                  <a:pt x="3337" y="1624"/>
                </a:lnTo>
                <a:lnTo>
                  <a:pt x="3337" y="1624"/>
                </a:lnTo>
                <a:lnTo>
                  <a:pt x="3337" y="1625"/>
                </a:lnTo>
                <a:lnTo>
                  <a:pt x="3338" y="1625"/>
                </a:lnTo>
                <a:lnTo>
                  <a:pt x="3338" y="1624"/>
                </a:lnTo>
                <a:lnTo>
                  <a:pt x="3338" y="1623"/>
                </a:lnTo>
                <a:lnTo>
                  <a:pt x="3339" y="1623"/>
                </a:lnTo>
                <a:lnTo>
                  <a:pt x="3340" y="1623"/>
                </a:lnTo>
                <a:lnTo>
                  <a:pt x="3339" y="1623"/>
                </a:lnTo>
                <a:lnTo>
                  <a:pt x="3339" y="1622"/>
                </a:lnTo>
                <a:lnTo>
                  <a:pt x="3340" y="1622"/>
                </a:lnTo>
                <a:lnTo>
                  <a:pt x="3341" y="1623"/>
                </a:lnTo>
                <a:lnTo>
                  <a:pt x="3342" y="1623"/>
                </a:lnTo>
                <a:lnTo>
                  <a:pt x="3342" y="1622"/>
                </a:lnTo>
                <a:lnTo>
                  <a:pt x="3341" y="1621"/>
                </a:lnTo>
                <a:lnTo>
                  <a:pt x="3342" y="1621"/>
                </a:lnTo>
                <a:lnTo>
                  <a:pt x="3341" y="1620"/>
                </a:lnTo>
                <a:lnTo>
                  <a:pt x="3342" y="1620"/>
                </a:lnTo>
                <a:lnTo>
                  <a:pt x="3342" y="1620"/>
                </a:lnTo>
                <a:lnTo>
                  <a:pt x="3341" y="1619"/>
                </a:lnTo>
                <a:lnTo>
                  <a:pt x="3341" y="1618"/>
                </a:lnTo>
                <a:lnTo>
                  <a:pt x="3340" y="1618"/>
                </a:lnTo>
                <a:lnTo>
                  <a:pt x="3339" y="1617"/>
                </a:lnTo>
                <a:lnTo>
                  <a:pt x="3339" y="1616"/>
                </a:lnTo>
                <a:lnTo>
                  <a:pt x="3340" y="1616"/>
                </a:lnTo>
                <a:lnTo>
                  <a:pt x="3342" y="1617"/>
                </a:lnTo>
                <a:lnTo>
                  <a:pt x="3344" y="1618"/>
                </a:lnTo>
                <a:lnTo>
                  <a:pt x="3345" y="1617"/>
                </a:lnTo>
                <a:lnTo>
                  <a:pt x="3344" y="1616"/>
                </a:lnTo>
                <a:lnTo>
                  <a:pt x="3345" y="1616"/>
                </a:lnTo>
                <a:lnTo>
                  <a:pt x="3345" y="1616"/>
                </a:lnTo>
                <a:lnTo>
                  <a:pt x="3345" y="1615"/>
                </a:lnTo>
                <a:lnTo>
                  <a:pt x="3345" y="1615"/>
                </a:lnTo>
                <a:lnTo>
                  <a:pt x="3345" y="1614"/>
                </a:lnTo>
                <a:lnTo>
                  <a:pt x="3345" y="1614"/>
                </a:lnTo>
                <a:lnTo>
                  <a:pt x="3346" y="1614"/>
                </a:lnTo>
                <a:lnTo>
                  <a:pt x="3345" y="1613"/>
                </a:lnTo>
                <a:lnTo>
                  <a:pt x="3344" y="1612"/>
                </a:lnTo>
                <a:lnTo>
                  <a:pt x="3343" y="1612"/>
                </a:lnTo>
                <a:lnTo>
                  <a:pt x="3343" y="1612"/>
                </a:lnTo>
                <a:lnTo>
                  <a:pt x="3344" y="1612"/>
                </a:lnTo>
                <a:lnTo>
                  <a:pt x="3345" y="1612"/>
                </a:lnTo>
                <a:lnTo>
                  <a:pt x="3346" y="1612"/>
                </a:lnTo>
                <a:lnTo>
                  <a:pt x="3346" y="1611"/>
                </a:lnTo>
                <a:lnTo>
                  <a:pt x="3345" y="1611"/>
                </a:lnTo>
                <a:lnTo>
                  <a:pt x="3345" y="1611"/>
                </a:lnTo>
                <a:lnTo>
                  <a:pt x="3345" y="1610"/>
                </a:lnTo>
                <a:lnTo>
                  <a:pt x="3345" y="1609"/>
                </a:lnTo>
                <a:lnTo>
                  <a:pt x="3345" y="1609"/>
                </a:lnTo>
                <a:lnTo>
                  <a:pt x="3345" y="1608"/>
                </a:lnTo>
                <a:lnTo>
                  <a:pt x="3345" y="1607"/>
                </a:lnTo>
                <a:lnTo>
                  <a:pt x="3346" y="1607"/>
                </a:lnTo>
                <a:lnTo>
                  <a:pt x="3347" y="1607"/>
                </a:lnTo>
                <a:lnTo>
                  <a:pt x="3348" y="1607"/>
                </a:lnTo>
                <a:lnTo>
                  <a:pt x="3347" y="1607"/>
                </a:lnTo>
                <a:lnTo>
                  <a:pt x="3347" y="1606"/>
                </a:lnTo>
                <a:lnTo>
                  <a:pt x="3346" y="1606"/>
                </a:lnTo>
                <a:lnTo>
                  <a:pt x="3345" y="1606"/>
                </a:lnTo>
                <a:lnTo>
                  <a:pt x="3345" y="1605"/>
                </a:lnTo>
                <a:lnTo>
                  <a:pt x="3346" y="1605"/>
                </a:lnTo>
                <a:lnTo>
                  <a:pt x="3347" y="1605"/>
                </a:lnTo>
                <a:lnTo>
                  <a:pt x="3348" y="1605"/>
                </a:lnTo>
                <a:lnTo>
                  <a:pt x="3349" y="1605"/>
                </a:lnTo>
                <a:lnTo>
                  <a:pt x="3350" y="1605"/>
                </a:lnTo>
                <a:lnTo>
                  <a:pt x="3350" y="1604"/>
                </a:lnTo>
                <a:lnTo>
                  <a:pt x="3349" y="1604"/>
                </a:lnTo>
                <a:lnTo>
                  <a:pt x="3348" y="1604"/>
                </a:lnTo>
                <a:lnTo>
                  <a:pt x="3347" y="1603"/>
                </a:lnTo>
                <a:lnTo>
                  <a:pt x="3348" y="1603"/>
                </a:lnTo>
                <a:lnTo>
                  <a:pt x="3350" y="1603"/>
                </a:lnTo>
                <a:lnTo>
                  <a:pt x="3351" y="1603"/>
                </a:lnTo>
                <a:lnTo>
                  <a:pt x="3352" y="1603"/>
                </a:lnTo>
                <a:lnTo>
                  <a:pt x="3352" y="1602"/>
                </a:lnTo>
                <a:lnTo>
                  <a:pt x="3350" y="1603"/>
                </a:lnTo>
                <a:lnTo>
                  <a:pt x="3348" y="1603"/>
                </a:lnTo>
                <a:lnTo>
                  <a:pt x="3347" y="1603"/>
                </a:lnTo>
                <a:lnTo>
                  <a:pt x="3347" y="1602"/>
                </a:lnTo>
                <a:lnTo>
                  <a:pt x="3348" y="1602"/>
                </a:lnTo>
                <a:lnTo>
                  <a:pt x="3349" y="1602"/>
                </a:lnTo>
                <a:lnTo>
                  <a:pt x="3350" y="1602"/>
                </a:lnTo>
                <a:lnTo>
                  <a:pt x="3350" y="1601"/>
                </a:lnTo>
                <a:lnTo>
                  <a:pt x="3349" y="1601"/>
                </a:lnTo>
                <a:lnTo>
                  <a:pt x="3349" y="1600"/>
                </a:lnTo>
                <a:lnTo>
                  <a:pt x="3350" y="1600"/>
                </a:lnTo>
                <a:lnTo>
                  <a:pt x="3349" y="1600"/>
                </a:lnTo>
                <a:lnTo>
                  <a:pt x="3349" y="1601"/>
                </a:lnTo>
                <a:lnTo>
                  <a:pt x="3349" y="1600"/>
                </a:lnTo>
                <a:lnTo>
                  <a:pt x="3350" y="1600"/>
                </a:lnTo>
                <a:lnTo>
                  <a:pt x="3350" y="1599"/>
                </a:lnTo>
                <a:lnTo>
                  <a:pt x="3349" y="1599"/>
                </a:lnTo>
                <a:lnTo>
                  <a:pt x="3349" y="1600"/>
                </a:lnTo>
                <a:lnTo>
                  <a:pt x="3349" y="1601"/>
                </a:lnTo>
                <a:lnTo>
                  <a:pt x="3348" y="1601"/>
                </a:lnTo>
                <a:lnTo>
                  <a:pt x="3348" y="1600"/>
                </a:lnTo>
                <a:lnTo>
                  <a:pt x="3348" y="1599"/>
                </a:lnTo>
                <a:lnTo>
                  <a:pt x="3348" y="1598"/>
                </a:lnTo>
                <a:lnTo>
                  <a:pt x="3347" y="1598"/>
                </a:lnTo>
                <a:lnTo>
                  <a:pt x="3347" y="1597"/>
                </a:lnTo>
                <a:lnTo>
                  <a:pt x="3348" y="1596"/>
                </a:lnTo>
                <a:lnTo>
                  <a:pt x="3349" y="1596"/>
                </a:lnTo>
                <a:lnTo>
                  <a:pt x="3350" y="1596"/>
                </a:lnTo>
                <a:lnTo>
                  <a:pt x="3352" y="1597"/>
                </a:lnTo>
                <a:lnTo>
                  <a:pt x="3353" y="1596"/>
                </a:lnTo>
                <a:lnTo>
                  <a:pt x="3353" y="1595"/>
                </a:lnTo>
                <a:lnTo>
                  <a:pt x="3353" y="1595"/>
                </a:lnTo>
                <a:lnTo>
                  <a:pt x="3353" y="1595"/>
                </a:lnTo>
                <a:lnTo>
                  <a:pt x="3354" y="1594"/>
                </a:lnTo>
                <a:lnTo>
                  <a:pt x="3355" y="1594"/>
                </a:lnTo>
                <a:lnTo>
                  <a:pt x="3356" y="1594"/>
                </a:lnTo>
                <a:lnTo>
                  <a:pt x="3357" y="1594"/>
                </a:lnTo>
                <a:lnTo>
                  <a:pt x="3357" y="1595"/>
                </a:lnTo>
                <a:lnTo>
                  <a:pt x="3357" y="1594"/>
                </a:lnTo>
                <a:lnTo>
                  <a:pt x="3356" y="1594"/>
                </a:lnTo>
                <a:lnTo>
                  <a:pt x="3355" y="1593"/>
                </a:lnTo>
                <a:lnTo>
                  <a:pt x="3354" y="1593"/>
                </a:lnTo>
                <a:lnTo>
                  <a:pt x="3353" y="1593"/>
                </a:lnTo>
                <a:lnTo>
                  <a:pt x="3353" y="1592"/>
                </a:lnTo>
                <a:lnTo>
                  <a:pt x="3353" y="1592"/>
                </a:lnTo>
                <a:lnTo>
                  <a:pt x="3352" y="1592"/>
                </a:lnTo>
                <a:lnTo>
                  <a:pt x="3351" y="1592"/>
                </a:lnTo>
                <a:lnTo>
                  <a:pt x="3350" y="1592"/>
                </a:lnTo>
                <a:lnTo>
                  <a:pt x="3349" y="1591"/>
                </a:lnTo>
                <a:lnTo>
                  <a:pt x="3349" y="1590"/>
                </a:lnTo>
                <a:lnTo>
                  <a:pt x="3348" y="1590"/>
                </a:lnTo>
                <a:lnTo>
                  <a:pt x="3347" y="1590"/>
                </a:lnTo>
                <a:lnTo>
                  <a:pt x="3347" y="1589"/>
                </a:lnTo>
                <a:lnTo>
                  <a:pt x="3348" y="1588"/>
                </a:lnTo>
                <a:lnTo>
                  <a:pt x="3348" y="1587"/>
                </a:lnTo>
                <a:lnTo>
                  <a:pt x="3349" y="1587"/>
                </a:lnTo>
                <a:lnTo>
                  <a:pt x="3352" y="1588"/>
                </a:lnTo>
                <a:lnTo>
                  <a:pt x="3353" y="1588"/>
                </a:lnTo>
                <a:lnTo>
                  <a:pt x="3353" y="1588"/>
                </a:lnTo>
                <a:lnTo>
                  <a:pt x="3353" y="1587"/>
                </a:lnTo>
                <a:lnTo>
                  <a:pt x="3354" y="1587"/>
                </a:lnTo>
                <a:lnTo>
                  <a:pt x="3354" y="1587"/>
                </a:lnTo>
                <a:lnTo>
                  <a:pt x="3354" y="1586"/>
                </a:lnTo>
                <a:lnTo>
                  <a:pt x="3354" y="1585"/>
                </a:lnTo>
                <a:lnTo>
                  <a:pt x="3354" y="1584"/>
                </a:lnTo>
                <a:lnTo>
                  <a:pt x="3354" y="1585"/>
                </a:lnTo>
                <a:lnTo>
                  <a:pt x="3353" y="1585"/>
                </a:lnTo>
                <a:lnTo>
                  <a:pt x="3353" y="1586"/>
                </a:lnTo>
                <a:lnTo>
                  <a:pt x="3353" y="1587"/>
                </a:lnTo>
                <a:lnTo>
                  <a:pt x="3353" y="1587"/>
                </a:lnTo>
                <a:lnTo>
                  <a:pt x="3353" y="1587"/>
                </a:lnTo>
                <a:lnTo>
                  <a:pt x="3352" y="1587"/>
                </a:lnTo>
                <a:lnTo>
                  <a:pt x="3352" y="1587"/>
                </a:lnTo>
                <a:lnTo>
                  <a:pt x="3351" y="1587"/>
                </a:lnTo>
                <a:lnTo>
                  <a:pt x="3351" y="1587"/>
                </a:lnTo>
                <a:lnTo>
                  <a:pt x="3350" y="1587"/>
                </a:lnTo>
                <a:lnTo>
                  <a:pt x="3349" y="1586"/>
                </a:lnTo>
                <a:lnTo>
                  <a:pt x="3349" y="1585"/>
                </a:lnTo>
                <a:lnTo>
                  <a:pt x="3349" y="1583"/>
                </a:lnTo>
                <a:lnTo>
                  <a:pt x="3349" y="1582"/>
                </a:lnTo>
                <a:lnTo>
                  <a:pt x="3350" y="1582"/>
                </a:lnTo>
                <a:lnTo>
                  <a:pt x="3351" y="1582"/>
                </a:lnTo>
                <a:lnTo>
                  <a:pt x="3351" y="1581"/>
                </a:lnTo>
                <a:lnTo>
                  <a:pt x="3350" y="1581"/>
                </a:lnTo>
                <a:lnTo>
                  <a:pt x="3350" y="1580"/>
                </a:lnTo>
                <a:lnTo>
                  <a:pt x="3350" y="1579"/>
                </a:lnTo>
                <a:lnTo>
                  <a:pt x="3351" y="1579"/>
                </a:lnTo>
                <a:lnTo>
                  <a:pt x="3351" y="1580"/>
                </a:lnTo>
                <a:lnTo>
                  <a:pt x="3352" y="1580"/>
                </a:lnTo>
                <a:lnTo>
                  <a:pt x="3353" y="1580"/>
                </a:lnTo>
                <a:lnTo>
                  <a:pt x="3353" y="1581"/>
                </a:lnTo>
                <a:lnTo>
                  <a:pt x="3353" y="1581"/>
                </a:lnTo>
                <a:lnTo>
                  <a:pt x="3354" y="1581"/>
                </a:lnTo>
                <a:lnTo>
                  <a:pt x="3354" y="1580"/>
                </a:lnTo>
                <a:lnTo>
                  <a:pt x="3353" y="1580"/>
                </a:lnTo>
                <a:lnTo>
                  <a:pt x="3353" y="1579"/>
                </a:lnTo>
                <a:lnTo>
                  <a:pt x="3352" y="1579"/>
                </a:lnTo>
                <a:lnTo>
                  <a:pt x="3353" y="1578"/>
                </a:lnTo>
                <a:lnTo>
                  <a:pt x="3353" y="1579"/>
                </a:lnTo>
                <a:lnTo>
                  <a:pt x="3353" y="1579"/>
                </a:lnTo>
                <a:lnTo>
                  <a:pt x="3354" y="1579"/>
                </a:lnTo>
                <a:lnTo>
                  <a:pt x="3355" y="1579"/>
                </a:lnTo>
                <a:lnTo>
                  <a:pt x="3354" y="1579"/>
                </a:lnTo>
                <a:lnTo>
                  <a:pt x="3353" y="1579"/>
                </a:lnTo>
                <a:lnTo>
                  <a:pt x="3353" y="1578"/>
                </a:lnTo>
                <a:lnTo>
                  <a:pt x="3352" y="1578"/>
                </a:lnTo>
                <a:lnTo>
                  <a:pt x="3351" y="1578"/>
                </a:lnTo>
                <a:lnTo>
                  <a:pt x="3351" y="1577"/>
                </a:lnTo>
                <a:lnTo>
                  <a:pt x="3351" y="1576"/>
                </a:lnTo>
                <a:lnTo>
                  <a:pt x="3351" y="1575"/>
                </a:lnTo>
                <a:lnTo>
                  <a:pt x="3352" y="1575"/>
                </a:lnTo>
                <a:lnTo>
                  <a:pt x="3352" y="1574"/>
                </a:lnTo>
                <a:lnTo>
                  <a:pt x="3353" y="1574"/>
                </a:lnTo>
                <a:lnTo>
                  <a:pt x="3353" y="1573"/>
                </a:lnTo>
                <a:lnTo>
                  <a:pt x="3352" y="1573"/>
                </a:lnTo>
                <a:lnTo>
                  <a:pt x="3351" y="1573"/>
                </a:lnTo>
                <a:lnTo>
                  <a:pt x="3350" y="1572"/>
                </a:lnTo>
                <a:lnTo>
                  <a:pt x="3351" y="1572"/>
                </a:lnTo>
                <a:lnTo>
                  <a:pt x="3351" y="1571"/>
                </a:lnTo>
                <a:lnTo>
                  <a:pt x="3350" y="1571"/>
                </a:lnTo>
                <a:lnTo>
                  <a:pt x="3349" y="1571"/>
                </a:lnTo>
                <a:lnTo>
                  <a:pt x="3348" y="1571"/>
                </a:lnTo>
                <a:lnTo>
                  <a:pt x="3348" y="1570"/>
                </a:lnTo>
                <a:lnTo>
                  <a:pt x="3349" y="1570"/>
                </a:lnTo>
                <a:lnTo>
                  <a:pt x="3350" y="1570"/>
                </a:lnTo>
                <a:lnTo>
                  <a:pt x="3351" y="1570"/>
                </a:lnTo>
                <a:lnTo>
                  <a:pt x="3352" y="1570"/>
                </a:lnTo>
                <a:lnTo>
                  <a:pt x="3353" y="1570"/>
                </a:lnTo>
                <a:lnTo>
                  <a:pt x="3353" y="1570"/>
                </a:lnTo>
                <a:lnTo>
                  <a:pt x="3353" y="1570"/>
                </a:lnTo>
                <a:lnTo>
                  <a:pt x="3353" y="1570"/>
                </a:lnTo>
                <a:lnTo>
                  <a:pt x="3354" y="1570"/>
                </a:lnTo>
                <a:lnTo>
                  <a:pt x="3353" y="1569"/>
                </a:lnTo>
                <a:lnTo>
                  <a:pt x="3353" y="1569"/>
                </a:lnTo>
                <a:lnTo>
                  <a:pt x="3352" y="1569"/>
                </a:lnTo>
                <a:lnTo>
                  <a:pt x="3353" y="1568"/>
                </a:lnTo>
                <a:lnTo>
                  <a:pt x="3352" y="1568"/>
                </a:lnTo>
                <a:lnTo>
                  <a:pt x="3351" y="1568"/>
                </a:lnTo>
                <a:lnTo>
                  <a:pt x="3351" y="1567"/>
                </a:lnTo>
                <a:lnTo>
                  <a:pt x="3352" y="1566"/>
                </a:lnTo>
                <a:lnTo>
                  <a:pt x="3353" y="1566"/>
                </a:lnTo>
                <a:lnTo>
                  <a:pt x="3352" y="1566"/>
                </a:lnTo>
                <a:lnTo>
                  <a:pt x="3351" y="1566"/>
                </a:lnTo>
                <a:lnTo>
                  <a:pt x="3350" y="1566"/>
                </a:lnTo>
                <a:lnTo>
                  <a:pt x="3350" y="1565"/>
                </a:lnTo>
                <a:lnTo>
                  <a:pt x="3351" y="1565"/>
                </a:lnTo>
                <a:lnTo>
                  <a:pt x="3352" y="1565"/>
                </a:lnTo>
                <a:lnTo>
                  <a:pt x="3353" y="1565"/>
                </a:lnTo>
                <a:lnTo>
                  <a:pt x="3353" y="1565"/>
                </a:lnTo>
                <a:lnTo>
                  <a:pt x="3354" y="1565"/>
                </a:lnTo>
                <a:lnTo>
                  <a:pt x="3355" y="1566"/>
                </a:lnTo>
                <a:lnTo>
                  <a:pt x="3355" y="1565"/>
                </a:lnTo>
                <a:lnTo>
                  <a:pt x="3356" y="1565"/>
                </a:lnTo>
                <a:lnTo>
                  <a:pt x="3357" y="1565"/>
                </a:lnTo>
                <a:lnTo>
                  <a:pt x="3356" y="1565"/>
                </a:lnTo>
                <a:lnTo>
                  <a:pt x="3356" y="1564"/>
                </a:lnTo>
                <a:lnTo>
                  <a:pt x="3357" y="1564"/>
                </a:lnTo>
                <a:lnTo>
                  <a:pt x="3357" y="1565"/>
                </a:lnTo>
                <a:lnTo>
                  <a:pt x="3357" y="1564"/>
                </a:lnTo>
                <a:lnTo>
                  <a:pt x="3356" y="1564"/>
                </a:lnTo>
                <a:lnTo>
                  <a:pt x="3357" y="1564"/>
                </a:lnTo>
                <a:lnTo>
                  <a:pt x="3357" y="1563"/>
                </a:lnTo>
                <a:lnTo>
                  <a:pt x="3357" y="1564"/>
                </a:lnTo>
                <a:lnTo>
                  <a:pt x="3357" y="1563"/>
                </a:lnTo>
                <a:lnTo>
                  <a:pt x="3357" y="1564"/>
                </a:lnTo>
                <a:lnTo>
                  <a:pt x="3356" y="1564"/>
                </a:lnTo>
                <a:lnTo>
                  <a:pt x="3356" y="1565"/>
                </a:lnTo>
                <a:lnTo>
                  <a:pt x="3355" y="1564"/>
                </a:lnTo>
                <a:lnTo>
                  <a:pt x="3355" y="1565"/>
                </a:lnTo>
                <a:lnTo>
                  <a:pt x="3355" y="1564"/>
                </a:lnTo>
                <a:lnTo>
                  <a:pt x="3354" y="1564"/>
                </a:lnTo>
                <a:lnTo>
                  <a:pt x="3354" y="1563"/>
                </a:lnTo>
                <a:lnTo>
                  <a:pt x="3356" y="1563"/>
                </a:lnTo>
                <a:lnTo>
                  <a:pt x="3356" y="1562"/>
                </a:lnTo>
                <a:lnTo>
                  <a:pt x="3355" y="1562"/>
                </a:lnTo>
                <a:lnTo>
                  <a:pt x="3354" y="1562"/>
                </a:lnTo>
                <a:lnTo>
                  <a:pt x="3354" y="1562"/>
                </a:lnTo>
                <a:lnTo>
                  <a:pt x="3355" y="1562"/>
                </a:lnTo>
                <a:lnTo>
                  <a:pt x="3356" y="1561"/>
                </a:lnTo>
                <a:lnTo>
                  <a:pt x="3356" y="1560"/>
                </a:lnTo>
                <a:lnTo>
                  <a:pt x="3356" y="1559"/>
                </a:lnTo>
                <a:lnTo>
                  <a:pt x="3357" y="1558"/>
                </a:lnTo>
                <a:lnTo>
                  <a:pt x="3358" y="1559"/>
                </a:lnTo>
                <a:lnTo>
                  <a:pt x="3359" y="1560"/>
                </a:lnTo>
                <a:lnTo>
                  <a:pt x="3359" y="1559"/>
                </a:lnTo>
                <a:lnTo>
                  <a:pt x="3359" y="1558"/>
                </a:lnTo>
                <a:lnTo>
                  <a:pt x="3360" y="1558"/>
                </a:lnTo>
                <a:lnTo>
                  <a:pt x="3360" y="1559"/>
                </a:lnTo>
                <a:lnTo>
                  <a:pt x="3360" y="1558"/>
                </a:lnTo>
                <a:lnTo>
                  <a:pt x="3359" y="1558"/>
                </a:lnTo>
                <a:lnTo>
                  <a:pt x="3358" y="1558"/>
                </a:lnTo>
                <a:lnTo>
                  <a:pt x="3357" y="1557"/>
                </a:lnTo>
                <a:lnTo>
                  <a:pt x="3357" y="1556"/>
                </a:lnTo>
                <a:lnTo>
                  <a:pt x="3357" y="1555"/>
                </a:lnTo>
                <a:lnTo>
                  <a:pt x="3358" y="1555"/>
                </a:lnTo>
                <a:lnTo>
                  <a:pt x="3359" y="1556"/>
                </a:lnTo>
                <a:lnTo>
                  <a:pt x="3360" y="1556"/>
                </a:lnTo>
                <a:lnTo>
                  <a:pt x="3361" y="1556"/>
                </a:lnTo>
                <a:lnTo>
                  <a:pt x="3360" y="1555"/>
                </a:lnTo>
                <a:lnTo>
                  <a:pt x="3359" y="1554"/>
                </a:lnTo>
                <a:lnTo>
                  <a:pt x="3358" y="1554"/>
                </a:lnTo>
                <a:lnTo>
                  <a:pt x="3358" y="1554"/>
                </a:lnTo>
                <a:lnTo>
                  <a:pt x="3359" y="1554"/>
                </a:lnTo>
                <a:lnTo>
                  <a:pt x="3359" y="1553"/>
                </a:lnTo>
                <a:lnTo>
                  <a:pt x="3360" y="1552"/>
                </a:lnTo>
                <a:lnTo>
                  <a:pt x="3359" y="1551"/>
                </a:lnTo>
                <a:lnTo>
                  <a:pt x="3359" y="1550"/>
                </a:lnTo>
                <a:lnTo>
                  <a:pt x="3360" y="1550"/>
                </a:lnTo>
                <a:lnTo>
                  <a:pt x="3361" y="1550"/>
                </a:lnTo>
                <a:lnTo>
                  <a:pt x="3361" y="1551"/>
                </a:lnTo>
                <a:lnTo>
                  <a:pt x="3361" y="1552"/>
                </a:lnTo>
                <a:lnTo>
                  <a:pt x="3361" y="1553"/>
                </a:lnTo>
                <a:lnTo>
                  <a:pt x="3361" y="1554"/>
                </a:lnTo>
                <a:lnTo>
                  <a:pt x="3362" y="1554"/>
                </a:lnTo>
                <a:lnTo>
                  <a:pt x="3362" y="1553"/>
                </a:lnTo>
                <a:lnTo>
                  <a:pt x="3362" y="1552"/>
                </a:lnTo>
                <a:lnTo>
                  <a:pt x="3363" y="1552"/>
                </a:lnTo>
                <a:lnTo>
                  <a:pt x="3363" y="1553"/>
                </a:lnTo>
                <a:lnTo>
                  <a:pt x="3364" y="1553"/>
                </a:lnTo>
                <a:lnTo>
                  <a:pt x="3364" y="1552"/>
                </a:lnTo>
                <a:lnTo>
                  <a:pt x="3363" y="1552"/>
                </a:lnTo>
                <a:lnTo>
                  <a:pt x="3362" y="1551"/>
                </a:lnTo>
                <a:lnTo>
                  <a:pt x="3361" y="1551"/>
                </a:lnTo>
                <a:lnTo>
                  <a:pt x="3362" y="1550"/>
                </a:lnTo>
                <a:lnTo>
                  <a:pt x="3363" y="1551"/>
                </a:lnTo>
                <a:lnTo>
                  <a:pt x="3365" y="1551"/>
                </a:lnTo>
                <a:lnTo>
                  <a:pt x="3366" y="1552"/>
                </a:lnTo>
                <a:lnTo>
                  <a:pt x="3367" y="1552"/>
                </a:lnTo>
                <a:lnTo>
                  <a:pt x="3367" y="1551"/>
                </a:lnTo>
                <a:lnTo>
                  <a:pt x="3365" y="1551"/>
                </a:lnTo>
                <a:lnTo>
                  <a:pt x="3363" y="1550"/>
                </a:lnTo>
                <a:lnTo>
                  <a:pt x="3362" y="1550"/>
                </a:lnTo>
                <a:lnTo>
                  <a:pt x="3362" y="1549"/>
                </a:lnTo>
                <a:lnTo>
                  <a:pt x="3363" y="1550"/>
                </a:lnTo>
                <a:lnTo>
                  <a:pt x="3364" y="1550"/>
                </a:lnTo>
                <a:lnTo>
                  <a:pt x="3364" y="1549"/>
                </a:lnTo>
                <a:lnTo>
                  <a:pt x="3363" y="1549"/>
                </a:lnTo>
                <a:lnTo>
                  <a:pt x="3363" y="1548"/>
                </a:lnTo>
                <a:lnTo>
                  <a:pt x="3364" y="1548"/>
                </a:lnTo>
                <a:lnTo>
                  <a:pt x="3365" y="1549"/>
                </a:lnTo>
                <a:lnTo>
                  <a:pt x="3367" y="1550"/>
                </a:lnTo>
                <a:lnTo>
                  <a:pt x="3368" y="1549"/>
                </a:lnTo>
                <a:lnTo>
                  <a:pt x="3366" y="1548"/>
                </a:lnTo>
                <a:lnTo>
                  <a:pt x="3365" y="1548"/>
                </a:lnTo>
                <a:lnTo>
                  <a:pt x="3364" y="1547"/>
                </a:lnTo>
                <a:lnTo>
                  <a:pt x="3363" y="1547"/>
                </a:lnTo>
                <a:lnTo>
                  <a:pt x="3361" y="1548"/>
                </a:lnTo>
                <a:lnTo>
                  <a:pt x="3359" y="1547"/>
                </a:lnTo>
                <a:lnTo>
                  <a:pt x="3358" y="1547"/>
                </a:lnTo>
                <a:lnTo>
                  <a:pt x="3359" y="1546"/>
                </a:lnTo>
                <a:lnTo>
                  <a:pt x="3360" y="1546"/>
                </a:lnTo>
                <a:lnTo>
                  <a:pt x="3361" y="1546"/>
                </a:lnTo>
                <a:lnTo>
                  <a:pt x="3361" y="1547"/>
                </a:lnTo>
                <a:lnTo>
                  <a:pt x="3362" y="1547"/>
                </a:lnTo>
                <a:lnTo>
                  <a:pt x="3363" y="1546"/>
                </a:lnTo>
                <a:lnTo>
                  <a:pt x="3363" y="1545"/>
                </a:lnTo>
                <a:lnTo>
                  <a:pt x="3363" y="1545"/>
                </a:lnTo>
                <a:lnTo>
                  <a:pt x="3363" y="1545"/>
                </a:lnTo>
                <a:lnTo>
                  <a:pt x="3364" y="1545"/>
                </a:lnTo>
                <a:lnTo>
                  <a:pt x="3364" y="1546"/>
                </a:lnTo>
                <a:lnTo>
                  <a:pt x="3365" y="1547"/>
                </a:lnTo>
                <a:lnTo>
                  <a:pt x="3366" y="1547"/>
                </a:lnTo>
                <a:lnTo>
                  <a:pt x="3365" y="1546"/>
                </a:lnTo>
                <a:lnTo>
                  <a:pt x="3365" y="1545"/>
                </a:lnTo>
                <a:lnTo>
                  <a:pt x="3366" y="1545"/>
                </a:lnTo>
                <a:lnTo>
                  <a:pt x="3367" y="1545"/>
                </a:lnTo>
                <a:lnTo>
                  <a:pt x="3367" y="1545"/>
                </a:lnTo>
                <a:lnTo>
                  <a:pt x="3368" y="1544"/>
                </a:lnTo>
                <a:lnTo>
                  <a:pt x="3368" y="1543"/>
                </a:lnTo>
                <a:lnTo>
                  <a:pt x="3369" y="1542"/>
                </a:lnTo>
                <a:lnTo>
                  <a:pt x="3369" y="1541"/>
                </a:lnTo>
                <a:lnTo>
                  <a:pt x="3369" y="1540"/>
                </a:lnTo>
                <a:lnTo>
                  <a:pt x="3369" y="1539"/>
                </a:lnTo>
                <a:lnTo>
                  <a:pt x="3369" y="1539"/>
                </a:lnTo>
                <a:lnTo>
                  <a:pt x="3370" y="1539"/>
                </a:lnTo>
                <a:lnTo>
                  <a:pt x="3370" y="1538"/>
                </a:lnTo>
                <a:lnTo>
                  <a:pt x="3369" y="1537"/>
                </a:lnTo>
                <a:lnTo>
                  <a:pt x="3370" y="1537"/>
                </a:lnTo>
                <a:lnTo>
                  <a:pt x="3370" y="1537"/>
                </a:lnTo>
                <a:lnTo>
                  <a:pt x="3369" y="1537"/>
                </a:lnTo>
                <a:lnTo>
                  <a:pt x="3369" y="1537"/>
                </a:lnTo>
                <a:lnTo>
                  <a:pt x="3368" y="1536"/>
                </a:lnTo>
                <a:lnTo>
                  <a:pt x="3368" y="1535"/>
                </a:lnTo>
                <a:lnTo>
                  <a:pt x="3368" y="1534"/>
                </a:lnTo>
                <a:lnTo>
                  <a:pt x="3367" y="1534"/>
                </a:lnTo>
                <a:lnTo>
                  <a:pt x="3366" y="1534"/>
                </a:lnTo>
                <a:lnTo>
                  <a:pt x="3365" y="1534"/>
                </a:lnTo>
                <a:lnTo>
                  <a:pt x="3365" y="1533"/>
                </a:lnTo>
                <a:lnTo>
                  <a:pt x="3366" y="1533"/>
                </a:lnTo>
                <a:lnTo>
                  <a:pt x="3367" y="1533"/>
                </a:lnTo>
                <a:lnTo>
                  <a:pt x="3368" y="1533"/>
                </a:lnTo>
                <a:lnTo>
                  <a:pt x="3369" y="1534"/>
                </a:lnTo>
                <a:lnTo>
                  <a:pt x="3372" y="1536"/>
                </a:lnTo>
                <a:lnTo>
                  <a:pt x="3373" y="1536"/>
                </a:lnTo>
                <a:lnTo>
                  <a:pt x="3372" y="1535"/>
                </a:lnTo>
                <a:lnTo>
                  <a:pt x="3371" y="1534"/>
                </a:lnTo>
                <a:lnTo>
                  <a:pt x="3369" y="1532"/>
                </a:lnTo>
                <a:lnTo>
                  <a:pt x="3369" y="1531"/>
                </a:lnTo>
                <a:lnTo>
                  <a:pt x="3369" y="1530"/>
                </a:lnTo>
                <a:lnTo>
                  <a:pt x="3369" y="1531"/>
                </a:lnTo>
                <a:lnTo>
                  <a:pt x="3370" y="1531"/>
                </a:lnTo>
                <a:lnTo>
                  <a:pt x="3370" y="1530"/>
                </a:lnTo>
                <a:lnTo>
                  <a:pt x="3369" y="1530"/>
                </a:lnTo>
                <a:lnTo>
                  <a:pt x="3369" y="1530"/>
                </a:lnTo>
                <a:lnTo>
                  <a:pt x="3369" y="1529"/>
                </a:lnTo>
                <a:lnTo>
                  <a:pt x="3369" y="1529"/>
                </a:lnTo>
                <a:lnTo>
                  <a:pt x="3369" y="1529"/>
                </a:lnTo>
                <a:lnTo>
                  <a:pt x="3369" y="1528"/>
                </a:lnTo>
                <a:lnTo>
                  <a:pt x="3369" y="1529"/>
                </a:lnTo>
                <a:lnTo>
                  <a:pt x="3369" y="1529"/>
                </a:lnTo>
                <a:lnTo>
                  <a:pt x="3369" y="1530"/>
                </a:lnTo>
                <a:lnTo>
                  <a:pt x="3370" y="1530"/>
                </a:lnTo>
                <a:lnTo>
                  <a:pt x="3371" y="1529"/>
                </a:lnTo>
                <a:lnTo>
                  <a:pt x="3372" y="1529"/>
                </a:lnTo>
                <a:lnTo>
                  <a:pt x="3373" y="1529"/>
                </a:lnTo>
                <a:lnTo>
                  <a:pt x="3372" y="1529"/>
                </a:lnTo>
                <a:lnTo>
                  <a:pt x="3374" y="1529"/>
                </a:lnTo>
                <a:lnTo>
                  <a:pt x="3374" y="1528"/>
                </a:lnTo>
                <a:lnTo>
                  <a:pt x="3373" y="1528"/>
                </a:lnTo>
                <a:lnTo>
                  <a:pt x="3373" y="1527"/>
                </a:lnTo>
                <a:lnTo>
                  <a:pt x="3372" y="1527"/>
                </a:lnTo>
                <a:lnTo>
                  <a:pt x="3371" y="1526"/>
                </a:lnTo>
                <a:lnTo>
                  <a:pt x="3371" y="1527"/>
                </a:lnTo>
                <a:lnTo>
                  <a:pt x="3369" y="1527"/>
                </a:lnTo>
                <a:lnTo>
                  <a:pt x="3370" y="1526"/>
                </a:lnTo>
                <a:lnTo>
                  <a:pt x="3370" y="1525"/>
                </a:lnTo>
                <a:lnTo>
                  <a:pt x="3369" y="1525"/>
                </a:lnTo>
                <a:lnTo>
                  <a:pt x="3369" y="1524"/>
                </a:lnTo>
                <a:lnTo>
                  <a:pt x="3367" y="1524"/>
                </a:lnTo>
                <a:lnTo>
                  <a:pt x="3365" y="1523"/>
                </a:lnTo>
                <a:lnTo>
                  <a:pt x="3365" y="1522"/>
                </a:lnTo>
                <a:lnTo>
                  <a:pt x="3366" y="1522"/>
                </a:lnTo>
                <a:lnTo>
                  <a:pt x="3366" y="1521"/>
                </a:lnTo>
                <a:lnTo>
                  <a:pt x="3367" y="1521"/>
                </a:lnTo>
                <a:lnTo>
                  <a:pt x="3367" y="1522"/>
                </a:lnTo>
                <a:lnTo>
                  <a:pt x="3369" y="1522"/>
                </a:lnTo>
                <a:lnTo>
                  <a:pt x="3369" y="1522"/>
                </a:lnTo>
                <a:lnTo>
                  <a:pt x="3370" y="1522"/>
                </a:lnTo>
                <a:lnTo>
                  <a:pt x="3371" y="1523"/>
                </a:lnTo>
                <a:lnTo>
                  <a:pt x="3372" y="1522"/>
                </a:lnTo>
                <a:lnTo>
                  <a:pt x="3373" y="1522"/>
                </a:lnTo>
                <a:lnTo>
                  <a:pt x="3373" y="1521"/>
                </a:lnTo>
                <a:lnTo>
                  <a:pt x="3374" y="1521"/>
                </a:lnTo>
                <a:lnTo>
                  <a:pt x="3374" y="1522"/>
                </a:lnTo>
                <a:lnTo>
                  <a:pt x="3375" y="1522"/>
                </a:lnTo>
                <a:lnTo>
                  <a:pt x="3374" y="1522"/>
                </a:lnTo>
                <a:lnTo>
                  <a:pt x="3374" y="1521"/>
                </a:lnTo>
                <a:lnTo>
                  <a:pt x="3373" y="1521"/>
                </a:lnTo>
                <a:lnTo>
                  <a:pt x="3373" y="1522"/>
                </a:lnTo>
                <a:lnTo>
                  <a:pt x="3372" y="1522"/>
                </a:lnTo>
                <a:lnTo>
                  <a:pt x="3373" y="1522"/>
                </a:lnTo>
                <a:lnTo>
                  <a:pt x="3372" y="1521"/>
                </a:lnTo>
                <a:lnTo>
                  <a:pt x="3372" y="1522"/>
                </a:lnTo>
                <a:lnTo>
                  <a:pt x="3372" y="1521"/>
                </a:lnTo>
                <a:lnTo>
                  <a:pt x="3371" y="1522"/>
                </a:lnTo>
                <a:lnTo>
                  <a:pt x="3370" y="1521"/>
                </a:lnTo>
                <a:lnTo>
                  <a:pt x="3370" y="1520"/>
                </a:lnTo>
                <a:lnTo>
                  <a:pt x="3371" y="1520"/>
                </a:lnTo>
                <a:lnTo>
                  <a:pt x="3370" y="1520"/>
                </a:lnTo>
                <a:lnTo>
                  <a:pt x="3370" y="1519"/>
                </a:lnTo>
                <a:lnTo>
                  <a:pt x="3371" y="1519"/>
                </a:lnTo>
                <a:lnTo>
                  <a:pt x="3373" y="1519"/>
                </a:lnTo>
                <a:lnTo>
                  <a:pt x="3374" y="1520"/>
                </a:lnTo>
                <a:lnTo>
                  <a:pt x="3375" y="1520"/>
                </a:lnTo>
                <a:lnTo>
                  <a:pt x="3375" y="1520"/>
                </a:lnTo>
                <a:lnTo>
                  <a:pt x="3375" y="1521"/>
                </a:lnTo>
                <a:lnTo>
                  <a:pt x="3376" y="1522"/>
                </a:lnTo>
                <a:lnTo>
                  <a:pt x="3377" y="1522"/>
                </a:lnTo>
                <a:lnTo>
                  <a:pt x="3377" y="1522"/>
                </a:lnTo>
                <a:lnTo>
                  <a:pt x="3377" y="1522"/>
                </a:lnTo>
                <a:lnTo>
                  <a:pt x="3376" y="1521"/>
                </a:lnTo>
                <a:lnTo>
                  <a:pt x="3375" y="1520"/>
                </a:lnTo>
                <a:lnTo>
                  <a:pt x="3376" y="1520"/>
                </a:lnTo>
                <a:lnTo>
                  <a:pt x="3375" y="1520"/>
                </a:lnTo>
                <a:lnTo>
                  <a:pt x="3375" y="1520"/>
                </a:lnTo>
                <a:lnTo>
                  <a:pt x="3375" y="1519"/>
                </a:lnTo>
                <a:lnTo>
                  <a:pt x="3374" y="1519"/>
                </a:lnTo>
                <a:lnTo>
                  <a:pt x="3375" y="1519"/>
                </a:lnTo>
                <a:lnTo>
                  <a:pt x="3376" y="1520"/>
                </a:lnTo>
                <a:lnTo>
                  <a:pt x="3376" y="1520"/>
                </a:lnTo>
                <a:lnTo>
                  <a:pt x="3377" y="1520"/>
                </a:lnTo>
                <a:lnTo>
                  <a:pt x="3377" y="1521"/>
                </a:lnTo>
                <a:lnTo>
                  <a:pt x="3377" y="1521"/>
                </a:lnTo>
                <a:lnTo>
                  <a:pt x="3377" y="1521"/>
                </a:lnTo>
                <a:lnTo>
                  <a:pt x="3377" y="1520"/>
                </a:lnTo>
                <a:lnTo>
                  <a:pt x="3376" y="1520"/>
                </a:lnTo>
                <a:lnTo>
                  <a:pt x="3376" y="1520"/>
                </a:lnTo>
                <a:lnTo>
                  <a:pt x="3376" y="1519"/>
                </a:lnTo>
                <a:lnTo>
                  <a:pt x="3376" y="1520"/>
                </a:lnTo>
                <a:lnTo>
                  <a:pt x="3376" y="1519"/>
                </a:lnTo>
                <a:lnTo>
                  <a:pt x="3377" y="1519"/>
                </a:lnTo>
                <a:lnTo>
                  <a:pt x="3376" y="1519"/>
                </a:lnTo>
                <a:lnTo>
                  <a:pt x="3377" y="1519"/>
                </a:lnTo>
                <a:lnTo>
                  <a:pt x="3377" y="1519"/>
                </a:lnTo>
                <a:lnTo>
                  <a:pt x="3377" y="1520"/>
                </a:lnTo>
                <a:lnTo>
                  <a:pt x="3378" y="1520"/>
                </a:lnTo>
                <a:lnTo>
                  <a:pt x="3378" y="1519"/>
                </a:lnTo>
                <a:lnTo>
                  <a:pt x="3377" y="1519"/>
                </a:lnTo>
                <a:lnTo>
                  <a:pt x="3377" y="1519"/>
                </a:lnTo>
                <a:lnTo>
                  <a:pt x="3377" y="1518"/>
                </a:lnTo>
                <a:lnTo>
                  <a:pt x="3377" y="1519"/>
                </a:lnTo>
                <a:lnTo>
                  <a:pt x="3377" y="1519"/>
                </a:lnTo>
                <a:lnTo>
                  <a:pt x="3378" y="1519"/>
                </a:lnTo>
                <a:lnTo>
                  <a:pt x="3377" y="1519"/>
                </a:lnTo>
                <a:lnTo>
                  <a:pt x="3377" y="1518"/>
                </a:lnTo>
                <a:lnTo>
                  <a:pt x="3377" y="1519"/>
                </a:lnTo>
                <a:lnTo>
                  <a:pt x="3377" y="1518"/>
                </a:lnTo>
                <a:lnTo>
                  <a:pt x="3376" y="1518"/>
                </a:lnTo>
                <a:lnTo>
                  <a:pt x="3375" y="1518"/>
                </a:lnTo>
                <a:lnTo>
                  <a:pt x="3375" y="1517"/>
                </a:lnTo>
                <a:lnTo>
                  <a:pt x="3375" y="1516"/>
                </a:lnTo>
                <a:lnTo>
                  <a:pt x="3376" y="1515"/>
                </a:lnTo>
                <a:lnTo>
                  <a:pt x="3377" y="1515"/>
                </a:lnTo>
                <a:lnTo>
                  <a:pt x="3377" y="1516"/>
                </a:lnTo>
                <a:lnTo>
                  <a:pt x="3377" y="1515"/>
                </a:lnTo>
                <a:lnTo>
                  <a:pt x="3377" y="1514"/>
                </a:lnTo>
                <a:lnTo>
                  <a:pt x="3377" y="1513"/>
                </a:lnTo>
                <a:lnTo>
                  <a:pt x="3378" y="1513"/>
                </a:lnTo>
                <a:lnTo>
                  <a:pt x="3377" y="1513"/>
                </a:lnTo>
                <a:lnTo>
                  <a:pt x="3377" y="1512"/>
                </a:lnTo>
                <a:lnTo>
                  <a:pt x="3377" y="1512"/>
                </a:lnTo>
                <a:lnTo>
                  <a:pt x="3378" y="1512"/>
                </a:lnTo>
                <a:lnTo>
                  <a:pt x="3379" y="1512"/>
                </a:lnTo>
                <a:lnTo>
                  <a:pt x="3379" y="1511"/>
                </a:lnTo>
                <a:lnTo>
                  <a:pt x="3379" y="1510"/>
                </a:lnTo>
                <a:lnTo>
                  <a:pt x="3380" y="1510"/>
                </a:lnTo>
                <a:lnTo>
                  <a:pt x="3380" y="1509"/>
                </a:lnTo>
                <a:lnTo>
                  <a:pt x="3379" y="1510"/>
                </a:lnTo>
                <a:lnTo>
                  <a:pt x="3379" y="1509"/>
                </a:lnTo>
                <a:lnTo>
                  <a:pt x="3379" y="1508"/>
                </a:lnTo>
                <a:lnTo>
                  <a:pt x="3379" y="1507"/>
                </a:lnTo>
                <a:lnTo>
                  <a:pt x="3380" y="1507"/>
                </a:lnTo>
                <a:lnTo>
                  <a:pt x="3381" y="1507"/>
                </a:lnTo>
                <a:lnTo>
                  <a:pt x="3381" y="1508"/>
                </a:lnTo>
                <a:lnTo>
                  <a:pt x="3382" y="1508"/>
                </a:lnTo>
                <a:lnTo>
                  <a:pt x="3381" y="1508"/>
                </a:lnTo>
                <a:lnTo>
                  <a:pt x="3381" y="1507"/>
                </a:lnTo>
                <a:lnTo>
                  <a:pt x="3382" y="1507"/>
                </a:lnTo>
                <a:lnTo>
                  <a:pt x="3382" y="1508"/>
                </a:lnTo>
                <a:lnTo>
                  <a:pt x="3382" y="1509"/>
                </a:lnTo>
                <a:lnTo>
                  <a:pt x="3383" y="1509"/>
                </a:lnTo>
                <a:lnTo>
                  <a:pt x="3382" y="1509"/>
                </a:lnTo>
                <a:lnTo>
                  <a:pt x="3382" y="1508"/>
                </a:lnTo>
                <a:lnTo>
                  <a:pt x="3382" y="1507"/>
                </a:lnTo>
                <a:lnTo>
                  <a:pt x="3383" y="1507"/>
                </a:lnTo>
                <a:lnTo>
                  <a:pt x="3382" y="1507"/>
                </a:lnTo>
                <a:lnTo>
                  <a:pt x="3381" y="1507"/>
                </a:lnTo>
                <a:lnTo>
                  <a:pt x="3382" y="1507"/>
                </a:lnTo>
                <a:lnTo>
                  <a:pt x="3381" y="1507"/>
                </a:lnTo>
                <a:lnTo>
                  <a:pt x="3382" y="1507"/>
                </a:lnTo>
                <a:lnTo>
                  <a:pt x="3382" y="1506"/>
                </a:lnTo>
                <a:lnTo>
                  <a:pt x="3383" y="1506"/>
                </a:lnTo>
                <a:lnTo>
                  <a:pt x="3382" y="1506"/>
                </a:lnTo>
                <a:lnTo>
                  <a:pt x="3381" y="1506"/>
                </a:lnTo>
                <a:lnTo>
                  <a:pt x="3380" y="1506"/>
                </a:lnTo>
                <a:lnTo>
                  <a:pt x="3380" y="1505"/>
                </a:lnTo>
                <a:lnTo>
                  <a:pt x="3381" y="1504"/>
                </a:lnTo>
                <a:lnTo>
                  <a:pt x="3382" y="1504"/>
                </a:lnTo>
                <a:lnTo>
                  <a:pt x="3382" y="1505"/>
                </a:lnTo>
                <a:lnTo>
                  <a:pt x="3382" y="1504"/>
                </a:lnTo>
                <a:lnTo>
                  <a:pt x="3382" y="1505"/>
                </a:lnTo>
                <a:lnTo>
                  <a:pt x="3383" y="1505"/>
                </a:lnTo>
                <a:lnTo>
                  <a:pt x="3382" y="1504"/>
                </a:lnTo>
                <a:lnTo>
                  <a:pt x="3383" y="1504"/>
                </a:lnTo>
                <a:lnTo>
                  <a:pt x="3384" y="1504"/>
                </a:lnTo>
                <a:lnTo>
                  <a:pt x="3385" y="1504"/>
                </a:lnTo>
                <a:lnTo>
                  <a:pt x="3385" y="1505"/>
                </a:lnTo>
                <a:lnTo>
                  <a:pt x="3385" y="1504"/>
                </a:lnTo>
                <a:lnTo>
                  <a:pt x="3384" y="1504"/>
                </a:lnTo>
                <a:lnTo>
                  <a:pt x="3383" y="1504"/>
                </a:lnTo>
                <a:lnTo>
                  <a:pt x="3384" y="1504"/>
                </a:lnTo>
                <a:lnTo>
                  <a:pt x="3384" y="1504"/>
                </a:lnTo>
                <a:lnTo>
                  <a:pt x="3384" y="1504"/>
                </a:lnTo>
                <a:lnTo>
                  <a:pt x="3383" y="1504"/>
                </a:lnTo>
                <a:lnTo>
                  <a:pt x="3383" y="1504"/>
                </a:lnTo>
                <a:lnTo>
                  <a:pt x="3384" y="1504"/>
                </a:lnTo>
                <a:lnTo>
                  <a:pt x="3383" y="1504"/>
                </a:lnTo>
                <a:lnTo>
                  <a:pt x="3383" y="1504"/>
                </a:lnTo>
                <a:lnTo>
                  <a:pt x="3383" y="1504"/>
                </a:lnTo>
                <a:lnTo>
                  <a:pt x="3381" y="1504"/>
                </a:lnTo>
                <a:lnTo>
                  <a:pt x="3380" y="1504"/>
                </a:lnTo>
                <a:lnTo>
                  <a:pt x="3380" y="1503"/>
                </a:lnTo>
                <a:lnTo>
                  <a:pt x="3381" y="1502"/>
                </a:lnTo>
                <a:lnTo>
                  <a:pt x="3382" y="1502"/>
                </a:lnTo>
                <a:lnTo>
                  <a:pt x="3382" y="1501"/>
                </a:lnTo>
                <a:lnTo>
                  <a:pt x="3381" y="1501"/>
                </a:lnTo>
                <a:lnTo>
                  <a:pt x="3381" y="1500"/>
                </a:lnTo>
                <a:lnTo>
                  <a:pt x="3381" y="1499"/>
                </a:lnTo>
                <a:lnTo>
                  <a:pt x="3382" y="1498"/>
                </a:lnTo>
                <a:lnTo>
                  <a:pt x="3382" y="1496"/>
                </a:lnTo>
                <a:lnTo>
                  <a:pt x="3383" y="1495"/>
                </a:lnTo>
                <a:lnTo>
                  <a:pt x="3384" y="1496"/>
                </a:lnTo>
                <a:lnTo>
                  <a:pt x="3384" y="1497"/>
                </a:lnTo>
                <a:lnTo>
                  <a:pt x="3385" y="1497"/>
                </a:lnTo>
                <a:lnTo>
                  <a:pt x="3384" y="1497"/>
                </a:lnTo>
                <a:lnTo>
                  <a:pt x="3385" y="1497"/>
                </a:lnTo>
                <a:lnTo>
                  <a:pt x="3385" y="1496"/>
                </a:lnTo>
                <a:lnTo>
                  <a:pt x="3384" y="1496"/>
                </a:lnTo>
                <a:lnTo>
                  <a:pt x="3385" y="1496"/>
                </a:lnTo>
                <a:lnTo>
                  <a:pt x="3385" y="1497"/>
                </a:lnTo>
                <a:lnTo>
                  <a:pt x="3385" y="1496"/>
                </a:lnTo>
                <a:lnTo>
                  <a:pt x="3385" y="1495"/>
                </a:lnTo>
                <a:lnTo>
                  <a:pt x="3385" y="1495"/>
                </a:lnTo>
                <a:lnTo>
                  <a:pt x="3385" y="1495"/>
                </a:lnTo>
                <a:lnTo>
                  <a:pt x="3385" y="1496"/>
                </a:lnTo>
                <a:lnTo>
                  <a:pt x="3385" y="1495"/>
                </a:lnTo>
                <a:lnTo>
                  <a:pt x="3384" y="1495"/>
                </a:lnTo>
                <a:lnTo>
                  <a:pt x="3384" y="1494"/>
                </a:lnTo>
                <a:lnTo>
                  <a:pt x="3385" y="1494"/>
                </a:lnTo>
                <a:lnTo>
                  <a:pt x="3385" y="1493"/>
                </a:lnTo>
                <a:lnTo>
                  <a:pt x="3385" y="1493"/>
                </a:lnTo>
                <a:lnTo>
                  <a:pt x="3385" y="1491"/>
                </a:lnTo>
                <a:lnTo>
                  <a:pt x="3384" y="1490"/>
                </a:lnTo>
                <a:lnTo>
                  <a:pt x="3382" y="1488"/>
                </a:lnTo>
                <a:lnTo>
                  <a:pt x="3382" y="1487"/>
                </a:lnTo>
                <a:lnTo>
                  <a:pt x="3383" y="1488"/>
                </a:lnTo>
                <a:lnTo>
                  <a:pt x="3384" y="1489"/>
                </a:lnTo>
                <a:lnTo>
                  <a:pt x="3385" y="1489"/>
                </a:lnTo>
                <a:lnTo>
                  <a:pt x="3385" y="1490"/>
                </a:lnTo>
                <a:lnTo>
                  <a:pt x="3385" y="1490"/>
                </a:lnTo>
                <a:lnTo>
                  <a:pt x="3386" y="1490"/>
                </a:lnTo>
                <a:lnTo>
                  <a:pt x="3387" y="1490"/>
                </a:lnTo>
                <a:lnTo>
                  <a:pt x="3388" y="1490"/>
                </a:lnTo>
                <a:lnTo>
                  <a:pt x="3388" y="1489"/>
                </a:lnTo>
                <a:lnTo>
                  <a:pt x="3389" y="1489"/>
                </a:lnTo>
                <a:lnTo>
                  <a:pt x="3389" y="1490"/>
                </a:lnTo>
                <a:lnTo>
                  <a:pt x="3389" y="1489"/>
                </a:lnTo>
                <a:lnTo>
                  <a:pt x="3388" y="1489"/>
                </a:lnTo>
                <a:lnTo>
                  <a:pt x="3388" y="1490"/>
                </a:lnTo>
                <a:lnTo>
                  <a:pt x="3388" y="1489"/>
                </a:lnTo>
                <a:lnTo>
                  <a:pt x="3387" y="1489"/>
                </a:lnTo>
                <a:lnTo>
                  <a:pt x="3388" y="1489"/>
                </a:lnTo>
                <a:lnTo>
                  <a:pt x="3388" y="1488"/>
                </a:lnTo>
                <a:lnTo>
                  <a:pt x="3389" y="1488"/>
                </a:lnTo>
                <a:lnTo>
                  <a:pt x="3390" y="1488"/>
                </a:lnTo>
                <a:lnTo>
                  <a:pt x="3391" y="1488"/>
                </a:lnTo>
                <a:lnTo>
                  <a:pt x="3390" y="1488"/>
                </a:lnTo>
                <a:lnTo>
                  <a:pt x="3391" y="1488"/>
                </a:lnTo>
                <a:lnTo>
                  <a:pt x="3390" y="1488"/>
                </a:lnTo>
                <a:lnTo>
                  <a:pt x="3390" y="1487"/>
                </a:lnTo>
                <a:lnTo>
                  <a:pt x="3390" y="1487"/>
                </a:lnTo>
                <a:lnTo>
                  <a:pt x="3391" y="1487"/>
                </a:lnTo>
                <a:lnTo>
                  <a:pt x="3391" y="1486"/>
                </a:lnTo>
                <a:lnTo>
                  <a:pt x="3392" y="1486"/>
                </a:lnTo>
                <a:lnTo>
                  <a:pt x="3393" y="1486"/>
                </a:lnTo>
                <a:lnTo>
                  <a:pt x="3393" y="1485"/>
                </a:lnTo>
                <a:lnTo>
                  <a:pt x="3392" y="1485"/>
                </a:lnTo>
                <a:lnTo>
                  <a:pt x="3392" y="1484"/>
                </a:lnTo>
                <a:lnTo>
                  <a:pt x="3391" y="1484"/>
                </a:lnTo>
                <a:lnTo>
                  <a:pt x="3391" y="1483"/>
                </a:lnTo>
                <a:lnTo>
                  <a:pt x="3392" y="1483"/>
                </a:lnTo>
                <a:lnTo>
                  <a:pt x="3392" y="1482"/>
                </a:lnTo>
                <a:lnTo>
                  <a:pt x="3393" y="1482"/>
                </a:lnTo>
                <a:lnTo>
                  <a:pt x="3393" y="1483"/>
                </a:lnTo>
                <a:lnTo>
                  <a:pt x="3393" y="1483"/>
                </a:lnTo>
                <a:lnTo>
                  <a:pt x="3393" y="1482"/>
                </a:lnTo>
                <a:lnTo>
                  <a:pt x="3393" y="1482"/>
                </a:lnTo>
                <a:lnTo>
                  <a:pt x="3393" y="1481"/>
                </a:lnTo>
                <a:lnTo>
                  <a:pt x="3393" y="1480"/>
                </a:lnTo>
                <a:lnTo>
                  <a:pt x="3393" y="1479"/>
                </a:lnTo>
                <a:lnTo>
                  <a:pt x="3393" y="1479"/>
                </a:lnTo>
                <a:lnTo>
                  <a:pt x="3393" y="1479"/>
                </a:lnTo>
                <a:lnTo>
                  <a:pt x="3393" y="1478"/>
                </a:lnTo>
                <a:lnTo>
                  <a:pt x="3394" y="1478"/>
                </a:lnTo>
                <a:lnTo>
                  <a:pt x="3395" y="1477"/>
                </a:lnTo>
                <a:lnTo>
                  <a:pt x="3394" y="1477"/>
                </a:lnTo>
                <a:lnTo>
                  <a:pt x="3393" y="1477"/>
                </a:lnTo>
                <a:lnTo>
                  <a:pt x="3394" y="1476"/>
                </a:lnTo>
                <a:lnTo>
                  <a:pt x="3394" y="1474"/>
                </a:lnTo>
                <a:lnTo>
                  <a:pt x="3395" y="1474"/>
                </a:lnTo>
                <a:lnTo>
                  <a:pt x="3396" y="1474"/>
                </a:lnTo>
                <a:lnTo>
                  <a:pt x="3396" y="1473"/>
                </a:lnTo>
                <a:lnTo>
                  <a:pt x="3396" y="1472"/>
                </a:lnTo>
                <a:lnTo>
                  <a:pt x="3397" y="1471"/>
                </a:lnTo>
                <a:lnTo>
                  <a:pt x="3398" y="1470"/>
                </a:lnTo>
                <a:lnTo>
                  <a:pt x="3398" y="1469"/>
                </a:lnTo>
                <a:lnTo>
                  <a:pt x="3398" y="1468"/>
                </a:lnTo>
                <a:lnTo>
                  <a:pt x="3399" y="1467"/>
                </a:lnTo>
                <a:lnTo>
                  <a:pt x="3399" y="1466"/>
                </a:lnTo>
                <a:lnTo>
                  <a:pt x="3399" y="1465"/>
                </a:lnTo>
                <a:lnTo>
                  <a:pt x="3400" y="1460"/>
                </a:lnTo>
                <a:lnTo>
                  <a:pt x="3401" y="1459"/>
                </a:lnTo>
                <a:lnTo>
                  <a:pt x="3401" y="1458"/>
                </a:lnTo>
                <a:lnTo>
                  <a:pt x="3401" y="1457"/>
                </a:lnTo>
                <a:lnTo>
                  <a:pt x="3401" y="1456"/>
                </a:lnTo>
                <a:lnTo>
                  <a:pt x="3402" y="1455"/>
                </a:lnTo>
                <a:lnTo>
                  <a:pt x="3402" y="1454"/>
                </a:lnTo>
                <a:lnTo>
                  <a:pt x="3402" y="1454"/>
                </a:lnTo>
                <a:lnTo>
                  <a:pt x="3402" y="1451"/>
                </a:lnTo>
                <a:lnTo>
                  <a:pt x="3401" y="1451"/>
                </a:lnTo>
                <a:lnTo>
                  <a:pt x="3401" y="1450"/>
                </a:lnTo>
                <a:lnTo>
                  <a:pt x="3401" y="1449"/>
                </a:lnTo>
                <a:lnTo>
                  <a:pt x="3401" y="1448"/>
                </a:lnTo>
                <a:lnTo>
                  <a:pt x="3405" y="1446"/>
                </a:lnTo>
                <a:lnTo>
                  <a:pt x="3405" y="1444"/>
                </a:lnTo>
                <a:lnTo>
                  <a:pt x="3406" y="1444"/>
                </a:lnTo>
                <a:lnTo>
                  <a:pt x="3406" y="1443"/>
                </a:lnTo>
                <a:lnTo>
                  <a:pt x="3406" y="1444"/>
                </a:lnTo>
                <a:lnTo>
                  <a:pt x="3407" y="1444"/>
                </a:lnTo>
                <a:lnTo>
                  <a:pt x="3407" y="1445"/>
                </a:lnTo>
                <a:lnTo>
                  <a:pt x="3407" y="1444"/>
                </a:lnTo>
                <a:lnTo>
                  <a:pt x="3408" y="1443"/>
                </a:lnTo>
                <a:lnTo>
                  <a:pt x="3408" y="1441"/>
                </a:lnTo>
                <a:lnTo>
                  <a:pt x="3409" y="1439"/>
                </a:lnTo>
                <a:lnTo>
                  <a:pt x="3409" y="1438"/>
                </a:lnTo>
                <a:lnTo>
                  <a:pt x="3409" y="1437"/>
                </a:lnTo>
                <a:lnTo>
                  <a:pt x="3408" y="1437"/>
                </a:lnTo>
                <a:lnTo>
                  <a:pt x="3407" y="1437"/>
                </a:lnTo>
                <a:lnTo>
                  <a:pt x="3407" y="1436"/>
                </a:lnTo>
                <a:lnTo>
                  <a:pt x="3407" y="1435"/>
                </a:lnTo>
                <a:lnTo>
                  <a:pt x="3408" y="1435"/>
                </a:lnTo>
                <a:lnTo>
                  <a:pt x="3408" y="1434"/>
                </a:lnTo>
                <a:lnTo>
                  <a:pt x="3409" y="1434"/>
                </a:lnTo>
                <a:lnTo>
                  <a:pt x="3409" y="1433"/>
                </a:lnTo>
                <a:lnTo>
                  <a:pt x="3409" y="1432"/>
                </a:lnTo>
                <a:lnTo>
                  <a:pt x="3410" y="1432"/>
                </a:lnTo>
                <a:lnTo>
                  <a:pt x="3409" y="1431"/>
                </a:lnTo>
                <a:lnTo>
                  <a:pt x="3410" y="1429"/>
                </a:lnTo>
                <a:lnTo>
                  <a:pt x="3410" y="1429"/>
                </a:lnTo>
                <a:lnTo>
                  <a:pt x="3409" y="1429"/>
                </a:lnTo>
                <a:lnTo>
                  <a:pt x="3409" y="1429"/>
                </a:lnTo>
                <a:lnTo>
                  <a:pt x="3409" y="1429"/>
                </a:lnTo>
                <a:lnTo>
                  <a:pt x="3409" y="1429"/>
                </a:lnTo>
                <a:lnTo>
                  <a:pt x="3409" y="1427"/>
                </a:lnTo>
                <a:lnTo>
                  <a:pt x="3409" y="1426"/>
                </a:lnTo>
                <a:lnTo>
                  <a:pt x="3410" y="1426"/>
                </a:lnTo>
                <a:lnTo>
                  <a:pt x="3411" y="1425"/>
                </a:lnTo>
                <a:lnTo>
                  <a:pt x="3411" y="1424"/>
                </a:lnTo>
                <a:lnTo>
                  <a:pt x="3410" y="1424"/>
                </a:lnTo>
                <a:lnTo>
                  <a:pt x="3410" y="1423"/>
                </a:lnTo>
                <a:lnTo>
                  <a:pt x="3410" y="1422"/>
                </a:lnTo>
                <a:lnTo>
                  <a:pt x="3411" y="1421"/>
                </a:lnTo>
                <a:lnTo>
                  <a:pt x="3413" y="1421"/>
                </a:lnTo>
                <a:lnTo>
                  <a:pt x="3414" y="1421"/>
                </a:lnTo>
                <a:lnTo>
                  <a:pt x="3415" y="1420"/>
                </a:lnTo>
                <a:lnTo>
                  <a:pt x="3416" y="1419"/>
                </a:lnTo>
                <a:lnTo>
                  <a:pt x="3416" y="1418"/>
                </a:lnTo>
                <a:lnTo>
                  <a:pt x="3416" y="1417"/>
                </a:lnTo>
                <a:lnTo>
                  <a:pt x="3416" y="1416"/>
                </a:lnTo>
                <a:lnTo>
                  <a:pt x="3415" y="1416"/>
                </a:lnTo>
                <a:lnTo>
                  <a:pt x="3415" y="1415"/>
                </a:lnTo>
                <a:lnTo>
                  <a:pt x="3416" y="1414"/>
                </a:lnTo>
                <a:lnTo>
                  <a:pt x="3417" y="1414"/>
                </a:lnTo>
                <a:lnTo>
                  <a:pt x="3417" y="1413"/>
                </a:lnTo>
                <a:lnTo>
                  <a:pt x="3417" y="1413"/>
                </a:lnTo>
                <a:lnTo>
                  <a:pt x="3417" y="1412"/>
                </a:lnTo>
                <a:lnTo>
                  <a:pt x="3418" y="1412"/>
                </a:lnTo>
                <a:lnTo>
                  <a:pt x="3418" y="1412"/>
                </a:lnTo>
                <a:lnTo>
                  <a:pt x="3419" y="1412"/>
                </a:lnTo>
                <a:lnTo>
                  <a:pt x="3419" y="1411"/>
                </a:lnTo>
                <a:lnTo>
                  <a:pt x="3419" y="1410"/>
                </a:lnTo>
                <a:lnTo>
                  <a:pt x="3420" y="1410"/>
                </a:lnTo>
                <a:lnTo>
                  <a:pt x="3420" y="1409"/>
                </a:lnTo>
                <a:lnTo>
                  <a:pt x="3420" y="1408"/>
                </a:lnTo>
                <a:lnTo>
                  <a:pt x="3422" y="1406"/>
                </a:lnTo>
                <a:lnTo>
                  <a:pt x="3422" y="1407"/>
                </a:lnTo>
                <a:lnTo>
                  <a:pt x="3423" y="1408"/>
                </a:lnTo>
                <a:lnTo>
                  <a:pt x="3424" y="1408"/>
                </a:lnTo>
                <a:lnTo>
                  <a:pt x="3424" y="1409"/>
                </a:lnTo>
                <a:close/>
                <a:moveTo>
                  <a:pt x="3421" y="1401"/>
                </a:moveTo>
                <a:lnTo>
                  <a:pt x="3421" y="1400"/>
                </a:lnTo>
                <a:lnTo>
                  <a:pt x="3421" y="1399"/>
                </a:lnTo>
                <a:lnTo>
                  <a:pt x="3422" y="1399"/>
                </a:lnTo>
                <a:lnTo>
                  <a:pt x="3422" y="1400"/>
                </a:lnTo>
                <a:lnTo>
                  <a:pt x="3421" y="1400"/>
                </a:lnTo>
                <a:lnTo>
                  <a:pt x="3421" y="1401"/>
                </a:lnTo>
                <a:close/>
                <a:moveTo>
                  <a:pt x="3425" y="1396"/>
                </a:moveTo>
                <a:lnTo>
                  <a:pt x="3425" y="1396"/>
                </a:lnTo>
                <a:lnTo>
                  <a:pt x="3425" y="1396"/>
                </a:lnTo>
                <a:lnTo>
                  <a:pt x="3424" y="1396"/>
                </a:lnTo>
                <a:lnTo>
                  <a:pt x="3424" y="1395"/>
                </a:lnTo>
                <a:lnTo>
                  <a:pt x="3425" y="1395"/>
                </a:lnTo>
                <a:lnTo>
                  <a:pt x="3425" y="1396"/>
                </a:lnTo>
                <a:lnTo>
                  <a:pt x="3425" y="1396"/>
                </a:lnTo>
                <a:lnTo>
                  <a:pt x="3425" y="1396"/>
                </a:lnTo>
                <a:lnTo>
                  <a:pt x="3425" y="1396"/>
                </a:lnTo>
                <a:lnTo>
                  <a:pt x="3425" y="1395"/>
                </a:lnTo>
                <a:lnTo>
                  <a:pt x="3426" y="1395"/>
                </a:lnTo>
                <a:lnTo>
                  <a:pt x="3426" y="1396"/>
                </a:lnTo>
                <a:lnTo>
                  <a:pt x="3425" y="1396"/>
                </a:lnTo>
                <a:lnTo>
                  <a:pt x="3425" y="1396"/>
                </a:lnTo>
                <a:close/>
                <a:moveTo>
                  <a:pt x="3422" y="1395"/>
                </a:moveTo>
                <a:lnTo>
                  <a:pt x="3421" y="1395"/>
                </a:lnTo>
                <a:lnTo>
                  <a:pt x="3421" y="1394"/>
                </a:lnTo>
                <a:lnTo>
                  <a:pt x="3422" y="1394"/>
                </a:lnTo>
                <a:lnTo>
                  <a:pt x="3421" y="1394"/>
                </a:lnTo>
                <a:lnTo>
                  <a:pt x="3422" y="1394"/>
                </a:lnTo>
                <a:lnTo>
                  <a:pt x="3422" y="1395"/>
                </a:lnTo>
                <a:close/>
                <a:moveTo>
                  <a:pt x="3420" y="1393"/>
                </a:moveTo>
                <a:lnTo>
                  <a:pt x="3419" y="1393"/>
                </a:lnTo>
                <a:lnTo>
                  <a:pt x="3420" y="1393"/>
                </a:lnTo>
                <a:close/>
                <a:moveTo>
                  <a:pt x="3427" y="1393"/>
                </a:moveTo>
                <a:lnTo>
                  <a:pt x="3427" y="1394"/>
                </a:lnTo>
                <a:lnTo>
                  <a:pt x="3427" y="1393"/>
                </a:lnTo>
                <a:close/>
                <a:moveTo>
                  <a:pt x="2865" y="1264"/>
                </a:moveTo>
                <a:lnTo>
                  <a:pt x="2865" y="1265"/>
                </a:lnTo>
                <a:lnTo>
                  <a:pt x="2865" y="1264"/>
                </a:lnTo>
                <a:lnTo>
                  <a:pt x="2865" y="1263"/>
                </a:lnTo>
                <a:lnTo>
                  <a:pt x="2866" y="1263"/>
                </a:lnTo>
                <a:lnTo>
                  <a:pt x="2866" y="1264"/>
                </a:lnTo>
                <a:lnTo>
                  <a:pt x="2865" y="1264"/>
                </a:lnTo>
                <a:close/>
                <a:moveTo>
                  <a:pt x="3394" y="1379"/>
                </a:moveTo>
                <a:lnTo>
                  <a:pt x="3394" y="1378"/>
                </a:lnTo>
                <a:lnTo>
                  <a:pt x="3394" y="1379"/>
                </a:lnTo>
                <a:close/>
                <a:moveTo>
                  <a:pt x="3424" y="1383"/>
                </a:moveTo>
                <a:lnTo>
                  <a:pt x="3425" y="1383"/>
                </a:lnTo>
                <a:lnTo>
                  <a:pt x="3425" y="1384"/>
                </a:lnTo>
                <a:lnTo>
                  <a:pt x="3424" y="1383"/>
                </a:lnTo>
                <a:lnTo>
                  <a:pt x="3424" y="1384"/>
                </a:lnTo>
                <a:lnTo>
                  <a:pt x="3424" y="1383"/>
                </a:lnTo>
                <a:lnTo>
                  <a:pt x="3425" y="1383"/>
                </a:lnTo>
                <a:lnTo>
                  <a:pt x="3424" y="1383"/>
                </a:lnTo>
                <a:close/>
                <a:moveTo>
                  <a:pt x="3393" y="1377"/>
                </a:moveTo>
                <a:lnTo>
                  <a:pt x="3393" y="1376"/>
                </a:lnTo>
                <a:lnTo>
                  <a:pt x="3393" y="1376"/>
                </a:lnTo>
                <a:lnTo>
                  <a:pt x="3393" y="1376"/>
                </a:lnTo>
                <a:lnTo>
                  <a:pt x="3393" y="1377"/>
                </a:lnTo>
                <a:close/>
                <a:moveTo>
                  <a:pt x="3392" y="1375"/>
                </a:moveTo>
                <a:lnTo>
                  <a:pt x="3391" y="1375"/>
                </a:lnTo>
                <a:lnTo>
                  <a:pt x="3391" y="1374"/>
                </a:lnTo>
                <a:lnTo>
                  <a:pt x="3392" y="1374"/>
                </a:lnTo>
                <a:lnTo>
                  <a:pt x="3392" y="1375"/>
                </a:lnTo>
                <a:close/>
                <a:moveTo>
                  <a:pt x="2534" y="1190"/>
                </a:moveTo>
                <a:lnTo>
                  <a:pt x="2534" y="1189"/>
                </a:lnTo>
                <a:lnTo>
                  <a:pt x="2534" y="1190"/>
                </a:lnTo>
                <a:lnTo>
                  <a:pt x="2534" y="1191"/>
                </a:lnTo>
                <a:lnTo>
                  <a:pt x="2533" y="1190"/>
                </a:lnTo>
                <a:lnTo>
                  <a:pt x="2533" y="1189"/>
                </a:lnTo>
                <a:lnTo>
                  <a:pt x="2534" y="1189"/>
                </a:lnTo>
                <a:lnTo>
                  <a:pt x="2535" y="1189"/>
                </a:lnTo>
                <a:lnTo>
                  <a:pt x="2534" y="1190"/>
                </a:lnTo>
                <a:close/>
                <a:moveTo>
                  <a:pt x="3410" y="1377"/>
                </a:moveTo>
                <a:lnTo>
                  <a:pt x="3410" y="1378"/>
                </a:lnTo>
                <a:lnTo>
                  <a:pt x="3409" y="1378"/>
                </a:lnTo>
                <a:lnTo>
                  <a:pt x="3410" y="1377"/>
                </a:lnTo>
                <a:close/>
                <a:moveTo>
                  <a:pt x="3411" y="1377"/>
                </a:moveTo>
                <a:lnTo>
                  <a:pt x="3410" y="1377"/>
                </a:lnTo>
                <a:lnTo>
                  <a:pt x="3411" y="1377"/>
                </a:lnTo>
                <a:close/>
                <a:moveTo>
                  <a:pt x="3432" y="1381"/>
                </a:moveTo>
                <a:lnTo>
                  <a:pt x="3432" y="1382"/>
                </a:lnTo>
                <a:lnTo>
                  <a:pt x="3431" y="1382"/>
                </a:lnTo>
                <a:lnTo>
                  <a:pt x="3431" y="1381"/>
                </a:lnTo>
                <a:lnTo>
                  <a:pt x="3431" y="1380"/>
                </a:lnTo>
                <a:lnTo>
                  <a:pt x="3432" y="1380"/>
                </a:lnTo>
                <a:lnTo>
                  <a:pt x="3432" y="1381"/>
                </a:lnTo>
                <a:close/>
                <a:moveTo>
                  <a:pt x="3412" y="1377"/>
                </a:moveTo>
                <a:lnTo>
                  <a:pt x="3412" y="1378"/>
                </a:lnTo>
                <a:lnTo>
                  <a:pt x="3411" y="1378"/>
                </a:lnTo>
                <a:lnTo>
                  <a:pt x="3411" y="1377"/>
                </a:lnTo>
                <a:lnTo>
                  <a:pt x="3412" y="1377"/>
                </a:lnTo>
                <a:lnTo>
                  <a:pt x="3411" y="1377"/>
                </a:lnTo>
                <a:lnTo>
                  <a:pt x="3412" y="1377"/>
                </a:lnTo>
                <a:close/>
                <a:moveTo>
                  <a:pt x="3417" y="1377"/>
                </a:moveTo>
                <a:lnTo>
                  <a:pt x="3417" y="1378"/>
                </a:lnTo>
                <a:lnTo>
                  <a:pt x="3417" y="1379"/>
                </a:lnTo>
                <a:lnTo>
                  <a:pt x="3416" y="1379"/>
                </a:lnTo>
                <a:lnTo>
                  <a:pt x="3416" y="1379"/>
                </a:lnTo>
                <a:lnTo>
                  <a:pt x="3416" y="1379"/>
                </a:lnTo>
                <a:lnTo>
                  <a:pt x="3415" y="1379"/>
                </a:lnTo>
                <a:lnTo>
                  <a:pt x="3416" y="1379"/>
                </a:lnTo>
                <a:lnTo>
                  <a:pt x="3416" y="1378"/>
                </a:lnTo>
                <a:lnTo>
                  <a:pt x="3415" y="1378"/>
                </a:lnTo>
                <a:lnTo>
                  <a:pt x="3415" y="1377"/>
                </a:lnTo>
                <a:lnTo>
                  <a:pt x="3416" y="1377"/>
                </a:lnTo>
                <a:lnTo>
                  <a:pt x="3417" y="1377"/>
                </a:lnTo>
                <a:close/>
                <a:moveTo>
                  <a:pt x="3410" y="1375"/>
                </a:moveTo>
                <a:lnTo>
                  <a:pt x="3410" y="1376"/>
                </a:lnTo>
                <a:lnTo>
                  <a:pt x="3409" y="1375"/>
                </a:lnTo>
                <a:lnTo>
                  <a:pt x="3410" y="1375"/>
                </a:lnTo>
                <a:close/>
                <a:moveTo>
                  <a:pt x="3395" y="1371"/>
                </a:moveTo>
                <a:lnTo>
                  <a:pt x="3394" y="1371"/>
                </a:lnTo>
                <a:lnTo>
                  <a:pt x="3395" y="1371"/>
                </a:lnTo>
                <a:close/>
                <a:moveTo>
                  <a:pt x="3431" y="1379"/>
                </a:moveTo>
                <a:lnTo>
                  <a:pt x="3431" y="1379"/>
                </a:lnTo>
                <a:lnTo>
                  <a:pt x="3432" y="1379"/>
                </a:lnTo>
                <a:lnTo>
                  <a:pt x="3432" y="1379"/>
                </a:lnTo>
                <a:lnTo>
                  <a:pt x="3431" y="1379"/>
                </a:lnTo>
                <a:close/>
                <a:moveTo>
                  <a:pt x="3406" y="1363"/>
                </a:moveTo>
                <a:lnTo>
                  <a:pt x="3406" y="1364"/>
                </a:lnTo>
                <a:lnTo>
                  <a:pt x="3406" y="1363"/>
                </a:lnTo>
                <a:lnTo>
                  <a:pt x="3406" y="1363"/>
                </a:lnTo>
                <a:lnTo>
                  <a:pt x="3406" y="1363"/>
                </a:lnTo>
                <a:lnTo>
                  <a:pt x="3407" y="1363"/>
                </a:lnTo>
                <a:lnTo>
                  <a:pt x="3406" y="1363"/>
                </a:lnTo>
                <a:close/>
                <a:moveTo>
                  <a:pt x="3393" y="1360"/>
                </a:moveTo>
                <a:lnTo>
                  <a:pt x="3393" y="1360"/>
                </a:lnTo>
                <a:lnTo>
                  <a:pt x="3393" y="1360"/>
                </a:lnTo>
                <a:lnTo>
                  <a:pt x="3393" y="1359"/>
                </a:lnTo>
                <a:lnTo>
                  <a:pt x="3393" y="1360"/>
                </a:lnTo>
                <a:close/>
                <a:moveTo>
                  <a:pt x="2553" y="1170"/>
                </a:moveTo>
                <a:lnTo>
                  <a:pt x="2554" y="1170"/>
                </a:lnTo>
                <a:lnTo>
                  <a:pt x="2553" y="1170"/>
                </a:lnTo>
                <a:lnTo>
                  <a:pt x="2553" y="1171"/>
                </a:lnTo>
                <a:lnTo>
                  <a:pt x="2552" y="1171"/>
                </a:lnTo>
                <a:lnTo>
                  <a:pt x="2552" y="1170"/>
                </a:lnTo>
                <a:lnTo>
                  <a:pt x="2552" y="1170"/>
                </a:lnTo>
                <a:lnTo>
                  <a:pt x="2552" y="1169"/>
                </a:lnTo>
                <a:lnTo>
                  <a:pt x="2553" y="1169"/>
                </a:lnTo>
                <a:lnTo>
                  <a:pt x="2553" y="1170"/>
                </a:lnTo>
                <a:close/>
                <a:moveTo>
                  <a:pt x="1914" y="1038"/>
                </a:moveTo>
                <a:lnTo>
                  <a:pt x="1913" y="1038"/>
                </a:lnTo>
                <a:lnTo>
                  <a:pt x="1913" y="1037"/>
                </a:lnTo>
                <a:lnTo>
                  <a:pt x="1914" y="1037"/>
                </a:lnTo>
                <a:lnTo>
                  <a:pt x="1913" y="1037"/>
                </a:lnTo>
                <a:lnTo>
                  <a:pt x="1914" y="1037"/>
                </a:lnTo>
                <a:lnTo>
                  <a:pt x="1914" y="1038"/>
                </a:lnTo>
                <a:close/>
                <a:moveTo>
                  <a:pt x="1914" y="1037"/>
                </a:moveTo>
                <a:lnTo>
                  <a:pt x="1914" y="1036"/>
                </a:lnTo>
                <a:lnTo>
                  <a:pt x="1913" y="1036"/>
                </a:lnTo>
                <a:lnTo>
                  <a:pt x="1914" y="1036"/>
                </a:lnTo>
                <a:lnTo>
                  <a:pt x="1914" y="1037"/>
                </a:lnTo>
                <a:close/>
                <a:moveTo>
                  <a:pt x="3400" y="1347"/>
                </a:moveTo>
                <a:lnTo>
                  <a:pt x="3401" y="1347"/>
                </a:lnTo>
                <a:lnTo>
                  <a:pt x="3400" y="1347"/>
                </a:lnTo>
                <a:close/>
                <a:moveTo>
                  <a:pt x="3400" y="1346"/>
                </a:moveTo>
                <a:lnTo>
                  <a:pt x="3400" y="1347"/>
                </a:lnTo>
                <a:lnTo>
                  <a:pt x="3399" y="1347"/>
                </a:lnTo>
                <a:lnTo>
                  <a:pt x="3399" y="1346"/>
                </a:lnTo>
                <a:lnTo>
                  <a:pt x="3400" y="1346"/>
                </a:lnTo>
                <a:close/>
                <a:moveTo>
                  <a:pt x="3441" y="1353"/>
                </a:moveTo>
                <a:lnTo>
                  <a:pt x="3441" y="1354"/>
                </a:lnTo>
                <a:lnTo>
                  <a:pt x="3440" y="1354"/>
                </a:lnTo>
                <a:lnTo>
                  <a:pt x="3440" y="1353"/>
                </a:lnTo>
                <a:lnTo>
                  <a:pt x="3440" y="1354"/>
                </a:lnTo>
                <a:lnTo>
                  <a:pt x="3440" y="1353"/>
                </a:lnTo>
                <a:lnTo>
                  <a:pt x="3439" y="1353"/>
                </a:lnTo>
                <a:lnTo>
                  <a:pt x="3440" y="1353"/>
                </a:lnTo>
                <a:lnTo>
                  <a:pt x="3441" y="1353"/>
                </a:lnTo>
                <a:close/>
                <a:moveTo>
                  <a:pt x="3389" y="1335"/>
                </a:moveTo>
                <a:lnTo>
                  <a:pt x="3389" y="1336"/>
                </a:lnTo>
                <a:lnTo>
                  <a:pt x="3388" y="1335"/>
                </a:lnTo>
                <a:lnTo>
                  <a:pt x="3389" y="1335"/>
                </a:lnTo>
                <a:close/>
                <a:moveTo>
                  <a:pt x="3407" y="1334"/>
                </a:moveTo>
                <a:lnTo>
                  <a:pt x="3407" y="1335"/>
                </a:lnTo>
                <a:lnTo>
                  <a:pt x="3407" y="1334"/>
                </a:lnTo>
                <a:close/>
                <a:moveTo>
                  <a:pt x="3418" y="1337"/>
                </a:moveTo>
                <a:lnTo>
                  <a:pt x="3418" y="1338"/>
                </a:lnTo>
                <a:lnTo>
                  <a:pt x="3419" y="1338"/>
                </a:lnTo>
                <a:lnTo>
                  <a:pt x="3418" y="1338"/>
                </a:lnTo>
                <a:lnTo>
                  <a:pt x="3418" y="1337"/>
                </a:lnTo>
                <a:close/>
                <a:moveTo>
                  <a:pt x="3409" y="1334"/>
                </a:moveTo>
                <a:lnTo>
                  <a:pt x="3409" y="1334"/>
                </a:lnTo>
                <a:lnTo>
                  <a:pt x="3409" y="1334"/>
                </a:lnTo>
                <a:close/>
                <a:moveTo>
                  <a:pt x="3419" y="1336"/>
                </a:moveTo>
                <a:lnTo>
                  <a:pt x="3418" y="1336"/>
                </a:lnTo>
                <a:lnTo>
                  <a:pt x="3419" y="1336"/>
                </a:lnTo>
                <a:lnTo>
                  <a:pt x="3419" y="1335"/>
                </a:lnTo>
                <a:lnTo>
                  <a:pt x="3419" y="1336"/>
                </a:lnTo>
                <a:close/>
                <a:moveTo>
                  <a:pt x="3415" y="1334"/>
                </a:moveTo>
                <a:lnTo>
                  <a:pt x="3414" y="1334"/>
                </a:lnTo>
                <a:lnTo>
                  <a:pt x="3415" y="1334"/>
                </a:lnTo>
                <a:close/>
                <a:moveTo>
                  <a:pt x="3416" y="1333"/>
                </a:moveTo>
                <a:lnTo>
                  <a:pt x="3416" y="1334"/>
                </a:lnTo>
                <a:lnTo>
                  <a:pt x="3416" y="1333"/>
                </a:lnTo>
                <a:close/>
                <a:moveTo>
                  <a:pt x="3419" y="1335"/>
                </a:moveTo>
                <a:lnTo>
                  <a:pt x="3420" y="1335"/>
                </a:lnTo>
                <a:lnTo>
                  <a:pt x="3419" y="1335"/>
                </a:lnTo>
                <a:lnTo>
                  <a:pt x="3419" y="1334"/>
                </a:lnTo>
                <a:lnTo>
                  <a:pt x="3418" y="1334"/>
                </a:lnTo>
                <a:lnTo>
                  <a:pt x="3418" y="1335"/>
                </a:lnTo>
                <a:lnTo>
                  <a:pt x="3418" y="1334"/>
                </a:lnTo>
                <a:lnTo>
                  <a:pt x="3419" y="1334"/>
                </a:lnTo>
                <a:lnTo>
                  <a:pt x="3419" y="1335"/>
                </a:lnTo>
                <a:lnTo>
                  <a:pt x="3419" y="1334"/>
                </a:lnTo>
                <a:lnTo>
                  <a:pt x="3419" y="1335"/>
                </a:lnTo>
                <a:close/>
                <a:moveTo>
                  <a:pt x="3414" y="1333"/>
                </a:moveTo>
                <a:lnTo>
                  <a:pt x="3413" y="1333"/>
                </a:lnTo>
                <a:lnTo>
                  <a:pt x="3414" y="1333"/>
                </a:lnTo>
                <a:close/>
                <a:moveTo>
                  <a:pt x="3419" y="1334"/>
                </a:moveTo>
                <a:lnTo>
                  <a:pt x="3420" y="1334"/>
                </a:lnTo>
                <a:lnTo>
                  <a:pt x="3419" y="1334"/>
                </a:lnTo>
                <a:close/>
                <a:moveTo>
                  <a:pt x="3414" y="1332"/>
                </a:moveTo>
                <a:lnTo>
                  <a:pt x="3413" y="1332"/>
                </a:lnTo>
                <a:lnTo>
                  <a:pt x="3414" y="1332"/>
                </a:lnTo>
                <a:close/>
                <a:moveTo>
                  <a:pt x="3446" y="1338"/>
                </a:moveTo>
                <a:lnTo>
                  <a:pt x="3445" y="1338"/>
                </a:lnTo>
                <a:lnTo>
                  <a:pt x="3445" y="1337"/>
                </a:lnTo>
                <a:lnTo>
                  <a:pt x="3446" y="1337"/>
                </a:lnTo>
                <a:lnTo>
                  <a:pt x="3447" y="1337"/>
                </a:lnTo>
                <a:lnTo>
                  <a:pt x="3447" y="1338"/>
                </a:lnTo>
                <a:lnTo>
                  <a:pt x="3446" y="1338"/>
                </a:lnTo>
                <a:close/>
                <a:moveTo>
                  <a:pt x="3365" y="1319"/>
                </a:moveTo>
                <a:lnTo>
                  <a:pt x="3364" y="1319"/>
                </a:lnTo>
                <a:lnTo>
                  <a:pt x="3365" y="1319"/>
                </a:lnTo>
                <a:lnTo>
                  <a:pt x="3365" y="1318"/>
                </a:lnTo>
                <a:lnTo>
                  <a:pt x="3365" y="1319"/>
                </a:lnTo>
                <a:close/>
                <a:moveTo>
                  <a:pt x="3417" y="1321"/>
                </a:moveTo>
                <a:lnTo>
                  <a:pt x="3417" y="1321"/>
                </a:lnTo>
                <a:lnTo>
                  <a:pt x="3417" y="1321"/>
                </a:lnTo>
                <a:lnTo>
                  <a:pt x="3417" y="1321"/>
                </a:lnTo>
                <a:lnTo>
                  <a:pt x="3416" y="1321"/>
                </a:lnTo>
                <a:lnTo>
                  <a:pt x="3417" y="1321"/>
                </a:lnTo>
                <a:lnTo>
                  <a:pt x="3417" y="1321"/>
                </a:lnTo>
                <a:lnTo>
                  <a:pt x="3417" y="1320"/>
                </a:lnTo>
                <a:lnTo>
                  <a:pt x="3417" y="1321"/>
                </a:lnTo>
                <a:close/>
                <a:moveTo>
                  <a:pt x="3414" y="1319"/>
                </a:moveTo>
                <a:lnTo>
                  <a:pt x="3414" y="1320"/>
                </a:lnTo>
                <a:lnTo>
                  <a:pt x="3414" y="1319"/>
                </a:lnTo>
                <a:lnTo>
                  <a:pt x="3415" y="1319"/>
                </a:lnTo>
                <a:lnTo>
                  <a:pt x="3414" y="1319"/>
                </a:lnTo>
                <a:close/>
                <a:moveTo>
                  <a:pt x="3419" y="1317"/>
                </a:moveTo>
                <a:lnTo>
                  <a:pt x="3418" y="1317"/>
                </a:lnTo>
                <a:lnTo>
                  <a:pt x="3418" y="1318"/>
                </a:lnTo>
                <a:lnTo>
                  <a:pt x="3417" y="1318"/>
                </a:lnTo>
                <a:lnTo>
                  <a:pt x="3418" y="1318"/>
                </a:lnTo>
                <a:lnTo>
                  <a:pt x="3418" y="1317"/>
                </a:lnTo>
                <a:lnTo>
                  <a:pt x="3418" y="1316"/>
                </a:lnTo>
                <a:lnTo>
                  <a:pt x="3418" y="1317"/>
                </a:lnTo>
                <a:lnTo>
                  <a:pt x="3419" y="1317"/>
                </a:lnTo>
                <a:close/>
                <a:moveTo>
                  <a:pt x="3409" y="1313"/>
                </a:moveTo>
                <a:lnTo>
                  <a:pt x="3409" y="1312"/>
                </a:lnTo>
                <a:lnTo>
                  <a:pt x="3409" y="1313"/>
                </a:lnTo>
                <a:close/>
                <a:moveTo>
                  <a:pt x="3443" y="1319"/>
                </a:moveTo>
                <a:lnTo>
                  <a:pt x="3444" y="1319"/>
                </a:lnTo>
                <a:lnTo>
                  <a:pt x="3444" y="1320"/>
                </a:lnTo>
                <a:lnTo>
                  <a:pt x="3443" y="1320"/>
                </a:lnTo>
                <a:lnTo>
                  <a:pt x="3443" y="1321"/>
                </a:lnTo>
                <a:lnTo>
                  <a:pt x="3442" y="1321"/>
                </a:lnTo>
                <a:lnTo>
                  <a:pt x="3441" y="1321"/>
                </a:lnTo>
                <a:lnTo>
                  <a:pt x="3441" y="1321"/>
                </a:lnTo>
                <a:lnTo>
                  <a:pt x="3441" y="1320"/>
                </a:lnTo>
                <a:lnTo>
                  <a:pt x="3442" y="1320"/>
                </a:lnTo>
                <a:lnTo>
                  <a:pt x="3442" y="1319"/>
                </a:lnTo>
                <a:lnTo>
                  <a:pt x="3443" y="1319"/>
                </a:lnTo>
                <a:close/>
                <a:moveTo>
                  <a:pt x="3413" y="1312"/>
                </a:moveTo>
                <a:lnTo>
                  <a:pt x="3413" y="1313"/>
                </a:lnTo>
                <a:lnTo>
                  <a:pt x="3413" y="1312"/>
                </a:lnTo>
                <a:close/>
                <a:moveTo>
                  <a:pt x="3446" y="1319"/>
                </a:moveTo>
                <a:lnTo>
                  <a:pt x="3445" y="1319"/>
                </a:lnTo>
                <a:lnTo>
                  <a:pt x="3444" y="1319"/>
                </a:lnTo>
                <a:lnTo>
                  <a:pt x="3444" y="1318"/>
                </a:lnTo>
                <a:lnTo>
                  <a:pt x="3445" y="1318"/>
                </a:lnTo>
                <a:lnTo>
                  <a:pt x="3445" y="1319"/>
                </a:lnTo>
                <a:lnTo>
                  <a:pt x="3446" y="1319"/>
                </a:lnTo>
                <a:close/>
                <a:moveTo>
                  <a:pt x="3409" y="1309"/>
                </a:moveTo>
                <a:lnTo>
                  <a:pt x="3410" y="1309"/>
                </a:lnTo>
                <a:lnTo>
                  <a:pt x="3409" y="1309"/>
                </a:lnTo>
                <a:close/>
                <a:moveTo>
                  <a:pt x="3417" y="1310"/>
                </a:moveTo>
                <a:lnTo>
                  <a:pt x="3417" y="1310"/>
                </a:lnTo>
                <a:lnTo>
                  <a:pt x="3417" y="1311"/>
                </a:lnTo>
                <a:lnTo>
                  <a:pt x="3417" y="1311"/>
                </a:lnTo>
                <a:lnTo>
                  <a:pt x="3417" y="1311"/>
                </a:lnTo>
                <a:lnTo>
                  <a:pt x="3417" y="1311"/>
                </a:lnTo>
                <a:lnTo>
                  <a:pt x="3417" y="1310"/>
                </a:lnTo>
                <a:close/>
                <a:moveTo>
                  <a:pt x="3401" y="1302"/>
                </a:moveTo>
                <a:lnTo>
                  <a:pt x="3401" y="1303"/>
                </a:lnTo>
                <a:lnTo>
                  <a:pt x="3401" y="1302"/>
                </a:lnTo>
                <a:close/>
                <a:moveTo>
                  <a:pt x="3409" y="1301"/>
                </a:moveTo>
                <a:lnTo>
                  <a:pt x="3410" y="1301"/>
                </a:lnTo>
                <a:lnTo>
                  <a:pt x="3410" y="1300"/>
                </a:lnTo>
                <a:lnTo>
                  <a:pt x="3410" y="1301"/>
                </a:lnTo>
                <a:lnTo>
                  <a:pt x="3409" y="1301"/>
                </a:lnTo>
                <a:lnTo>
                  <a:pt x="3409" y="1301"/>
                </a:lnTo>
                <a:lnTo>
                  <a:pt x="3409" y="1301"/>
                </a:lnTo>
                <a:lnTo>
                  <a:pt x="3409" y="1300"/>
                </a:lnTo>
                <a:lnTo>
                  <a:pt x="3409" y="1301"/>
                </a:lnTo>
                <a:lnTo>
                  <a:pt x="3409" y="1300"/>
                </a:lnTo>
                <a:lnTo>
                  <a:pt x="3410" y="1300"/>
                </a:lnTo>
                <a:lnTo>
                  <a:pt x="3409" y="1300"/>
                </a:lnTo>
                <a:lnTo>
                  <a:pt x="3409" y="1301"/>
                </a:lnTo>
                <a:close/>
                <a:moveTo>
                  <a:pt x="3424" y="1303"/>
                </a:moveTo>
                <a:lnTo>
                  <a:pt x="3424" y="1304"/>
                </a:lnTo>
                <a:lnTo>
                  <a:pt x="3423" y="1304"/>
                </a:lnTo>
                <a:lnTo>
                  <a:pt x="3423" y="1303"/>
                </a:lnTo>
                <a:lnTo>
                  <a:pt x="3424" y="1303"/>
                </a:lnTo>
                <a:close/>
                <a:moveTo>
                  <a:pt x="3418" y="1301"/>
                </a:moveTo>
                <a:lnTo>
                  <a:pt x="3417" y="1301"/>
                </a:lnTo>
                <a:lnTo>
                  <a:pt x="3418" y="1301"/>
                </a:lnTo>
                <a:close/>
                <a:moveTo>
                  <a:pt x="3447" y="1307"/>
                </a:moveTo>
                <a:lnTo>
                  <a:pt x="3447" y="1306"/>
                </a:lnTo>
                <a:lnTo>
                  <a:pt x="3447" y="1307"/>
                </a:lnTo>
                <a:lnTo>
                  <a:pt x="3448" y="1307"/>
                </a:lnTo>
                <a:lnTo>
                  <a:pt x="3447" y="1307"/>
                </a:lnTo>
                <a:close/>
                <a:moveTo>
                  <a:pt x="3448" y="1307"/>
                </a:moveTo>
                <a:lnTo>
                  <a:pt x="3448" y="1306"/>
                </a:lnTo>
                <a:lnTo>
                  <a:pt x="3448" y="1307"/>
                </a:lnTo>
                <a:close/>
                <a:moveTo>
                  <a:pt x="3447" y="1306"/>
                </a:moveTo>
                <a:lnTo>
                  <a:pt x="3448" y="1306"/>
                </a:lnTo>
                <a:lnTo>
                  <a:pt x="3447" y="1306"/>
                </a:lnTo>
                <a:lnTo>
                  <a:pt x="3446" y="1306"/>
                </a:lnTo>
                <a:lnTo>
                  <a:pt x="3447" y="1306"/>
                </a:lnTo>
                <a:close/>
                <a:moveTo>
                  <a:pt x="3413" y="1298"/>
                </a:moveTo>
                <a:lnTo>
                  <a:pt x="3412" y="1297"/>
                </a:lnTo>
                <a:lnTo>
                  <a:pt x="3413" y="1297"/>
                </a:lnTo>
                <a:lnTo>
                  <a:pt x="3413" y="1298"/>
                </a:lnTo>
                <a:close/>
                <a:moveTo>
                  <a:pt x="3424" y="1300"/>
                </a:moveTo>
                <a:lnTo>
                  <a:pt x="3425" y="1300"/>
                </a:lnTo>
                <a:lnTo>
                  <a:pt x="3425" y="1301"/>
                </a:lnTo>
                <a:lnTo>
                  <a:pt x="3425" y="1301"/>
                </a:lnTo>
                <a:lnTo>
                  <a:pt x="3425" y="1302"/>
                </a:lnTo>
                <a:lnTo>
                  <a:pt x="3425" y="1302"/>
                </a:lnTo>
                <a:lnTo>
                  <a:pt x="3424" y="1302"/>
                </a:lnTo>
                <a:lnTo>
                  <a:pt x="3424" y="1301"/>
                </a:lnTo>
                <a:lnTo>
                  <a:pt x="3424" y="1300"/>
                </a:lnTo>
                <a:close/>
                <a:moveTo>
                  <a:pt x="3408" y="1296"/>
                </a:moveTo>
                <a:lnTo>
                  <a:pt x="3408" y="1296"/>
                </a:lnTo>
                <a:lnTo>
                  <a:pt x="3408" y="1296"/>
                </a:lnTo>
                <a:lnTo>
                  <a:pt x="3408" y="1296"/>
                </a:lnTo>
                <a:lnTo>
                  <a:pt x="3408" y="1296"/>
                </a:lnTo>
                <a:close/>
                <a:moveTo>
                  <a:pt x="3421" y="1298"/>
                </a:moveTo>
                <a:lnTo>
                  <a:pt x="3420" y="1298"/>
                </a:lnTo>
                <a:lnTo>
                  <a:pt x="3420" y="1299"/>
                </a:lnTo>
                <a:lnTo>
                  <a:pt x="3421" y="1299"/>
                </a:lnTo>
                <a:lnTo>
                  <a:pt x="3420" y="1299"/>
                </a:lnTo>
                <a:lnTo>
                  <a:pt x="3420" y="1300"/>
                </a:lnTo>
                <a:lnTo>
                  <a:pt x="3419" y="1300"/>
                </a:lnTo>
                <a:lnTo>
                  <a:pt x="3418" y="1300"/>
                </a:lnTo>
                <a:lnTo>
                  <a:pt x="3419" y="1300"/>
                </a:lnTo>
                <a:lnTo>
                  <a:pt x="3419" y="1299"/>
                </a:lnTo>
                <a:lnTo>
                  <a:pt x="3420" y="1299"/>
                </a:lnTo>
                <a:lnTo>
                  <a:pt x="3420" y="1298"/>
                </a:lnTo>
                <a:lnTo>
                  <a:pt x="3421" y="1298"/>
                </a:lnTo>
                <a:close/>
                <a:moveTo>
                  <a:pt x="3415" y="1296"/>
                </a:moveTo>
                <a:lnTo>
                  <a:pt x="3414" y="1296"/>
                </a:lnTo>
                <a:lnTo>
                  <a:pt x="3415" y="1296"/>
                </a:lnTo>
                <a:close/>
                <a:moveTo>
                  <a:pt x="3418" y="1297"/>
                </a:moveTo>
                <a:lnTo>
                  <a:pt x="3417" y="1297"/>
                </a:lnTo>
                <a:lnTo>
                  <a:pt x="3418" y="1297"/>
                </a:lnTo>
                <a:close/>
                <a:moveTo>
                  <a:pt x="3416" y="1296"/>
                </a:moveTo>
                <a:lnTo>
                  <a:pt x="3417" y="1296"/>
                </a:lnTo>
                <a:lnTo>
                  <a:pt x="3416" y="1297"/>
                </a:lnTo>
                <a:lnTo>
                  <a:pt x="3417" y="1297"/>
                </a:lnTo>
                <a:lnTo>
                  <a:pt x="3416" y="1297"/>
                </a:lnTo>
                <a:lnTo>
                  <a:pt x="3416" y="1296"/>
                </a:lnTo>
                <a:close/>
                <a:moveTo>
                  <a:pt x="3430" y="1300"/>
                </a:moveTo>
                <a:lnTo>
                  <a:pt x="3431" y="1300"/>
                </a:lnTo>
                <a:lnTo>
                  <a:pt x="3431" y="1301"/>
                </a:lnTo>
                <a:lnTo>
                  <a:pt x="3430" y="1301"/>
                </a:lnTo>
                <a:lnTo>
                  <a:pt x="3429" y="1301"/>
                </a:lnTo>
                <a:lnTo>
                  <a:pt x="3429" y="1302"/>
                </a:lnTo>
                <a:lnTo>
                  <a:pt x="3430" y="1302"/>
                </a:lnTo>
                <a:lnTo>
                  <a:pt x="3430" y="1303"/>
                </a:lnTo>
                <a:lnTo>
                  <a:pt x="3430" y="1304"/>
                </a:lnTo>
                <a:lnTo>
                  <a:pt x="3429" y="1304"/>
                </a:lnTo>
                <a:lnTo>
                  <a:pt x="3429" y="1305"/>
                </a:lnTo>
                <a:lnTo>
                  <a:pt x="3429" y="1305"/>
                </a:lnTo>
                <a:lnTo>
                  <a:pt x="3429" y="1305"/>
                </a:lnTo>
                <a:lnTo>
                  <a:pt x="3428" y="1305"/>
                </a:lnTo>
                <a:lnTo>
                  <a:pt x="3428" y="1305"/>
                </a:lnTo>
                <a:lnTo>
                  <a:pt x="3427" y="1305"/>
                </a:lnTo>
                <a:lnTo>
                  <a:pt x="3427" y="1305"/>
                </a:lnTo>
                <a:lnTo>
                  <a:pt x="3426" y="1305"/>
                </a:lnTo>
                <a:lnTo>
                  <a:pt x="3427" y="1305"/>
                </a:lnTo>
                <a:lnTo>
                  <a:pt x="3428" y="1305"/>
                </a:lnTo>
                <a:lnTo>
                  <a:pt x="3427" y="1305"/>
                </a:lnTo>
                <a:lnTo>
                  <a:pt x="3427" y="1304"/>
                </a:lnTo>
                <a:lnTo>
                  <a:pt x="3428" y="1304"/>
                </a:lnTo>
                <a:lnTo>
                  <a:pt x="3428" y="1303"/>
                </a:lnTo>
                <a:lnTo>
                  <a:pt x="3429" y="1303"/>
                </a:lnTo>
                <a:lnTo>
                  <a:pt x="3429" y="1304"/>
                </a:lnTo>
                <a:lnTo>
                  <a:pt x="3429" y="1303"/>
                </a:lnTo>
                <a:lnTo>
                  <a:pt x="3429" y="1302"/>
                </a:lnTo>
                <a:lnTo>
                  <a:pt x="3429" y="1301"/>
                </a:lnTo>
                <a:lnTo>
                  <a:pt x="3428" y="1301"/>
                </a:lnTo>
                <a:lnTo>
                  <a:pt x="3427" y="1301"/>
                </a:lnTo>
                <a:lnTo>
                  <a:pt x="3426" y="1301"/>
                </a:lnTo>
                <a:lnTo>
                  <a:pt x="3426" y="1302"/>
                </a:lnTo>
                <a:lnTo>
                  <a:pt x="3426" y="1301"/>
                </a:lnTo>
                <a:lnTo>
                  <a:pt x="3426" y="1300"/>
                </a:lnTo>
                <a:lnTo>
                  <a:pt x="3427" y="1300"/>
                </a:lnTo>
                <a:lnTo>
                  <a:pt x="3428" y="1300"/>
                </a:lnTo>
                <a:lnTo>
                  <a:pt x="3429" y="1300"/>
                </a:lnTo>
                <a:lnTo>
                  <a:pt x="3430" y="1300"/>
                </a:lnTo>
                <a:close/>
                <a:moveTo>
                  <a:pt x="3419" y="1297"/>
                </a:moveTo>
                <a:lnTo>
                  <a:pt x="3418" y="1297"/>
                </a:lnTo>
                <a:lnTo>
                  <a:pt x="3419" y="1297"/>
                </a:lnTo>
                <a:close/>
                <a:moveTo>
                  <a:pt x="3425" y="1297"/>
                </a:moveTo>
                <a:lnTo>
                  <a:pt x="3426" y="1297"/>
                </a:lnTo>
                <a:lnTo>
                  <a:pt x="3426" y="1298"/>
                </a:lnTo>
                <a:lnTo>
                  <a:pt x="3425" y="1298"/>
                </a:lnTo>
                <a:lnTo>
                  <a:pt x="3425" y="1297"/>
                </a:lnTo>
                <a:close/>
                <a:moveTo>
                  <a:pt x="3421" y="1296"/>
                </a:moveTo>
                <a:lnTo>
                  <a:pt x="3421" y="1295"/>
                </a:lnTo>
                <a:lnTo>
                  <a:pt x="3421" y="1296"/>
                </a:lnTo>
                <a:close/>
                <a:moveTo>
                  <a:pt x="2736" y="1147"/>
                </a:moveTo>
                <a:lnTo>
                  <a:pt x="2736" y="1147"/>
                </a:lnTo>
                <a:lnTo>
                  <a:pt x="2735" y="1147"/>
                </a:lnTo>
                <a:lnTo>
                  <a:pt x="2735" y="1147"/>
                </a:lnTo>
                <a:lnTo>
                  <a:pt x="2736" y="1147"/>
                </a:lnTo>
                <a:lnTo>
                  <a:pt x="2736" y="1147"/>
                </a:lnTo>
                <a:close/>
                <a:moveTo>
                  <a:pt x="3421" y="1295"/>
                </a:moveTo>
                <a:lnTo>
                  <a:pt x="3420" y="1295"/>
                </a:lnTo>
                <a:lnTo>
                  <a:pt x="3419" y="1295"/>
                </a:lnTo>
                <a:lnTo>
                  <a:pt x="3420" y="1295"/>
                </a:lnTo>
                <a:lnTo>
                  <a:pt x="3421" y="1295"/>
                </a:lnTo>
                <a:close/>
                <a:moveTo>
                  <a:pt x="3425" y="1296"/>
                </a:moveTo>
                <a:lnTo>
                  <a:pt x="3425" y="1295"/>
                </a:lnTo>
                <a:lnTo>
                  <a:pt x="3425" y="1296"/>
                </a:lnTo>
                <a:close/>
                <a:moveTo>
                  <a:pt x="3425" y="1295"/>
                </a:moveTo>
                <a:lnTo>
                  <a:pt x="3426" y="1295"/>
                </a:lnTo>
                <a:lnTo>
                  <a:pt x="3425" y="1295"/>
                </a:lnTo>
                <a:close/>
                <a:moveTo>
                  <a:pt x="3430" y="1295"/>
                </a:moveTo>
                <a:lnTo>
                  <a:pt x="3431" y="1295"/>
                </a:lnTo>
                <a:lnTo>
                  <a:pt x="3431" y="1296"/>
                </a:lnTo>
                <a:lnTo>
                  <a:pt x="3430" y="1296"/>
                </a:lnTo>
                <a:lnTo>
                  <a:pt x="3430" y="1296"/>
                </a:lnTo>
                <a:lnTo>
                  <a:pt x="3429" y="1296"/>
                </a:lnTo>
                <a:lnTo>
                  <a:pt x="3429" y="1297"/>
                </a:lnTo>
                <a:lnTo>
                  <a:pt x="3429" y="1296"/>
                </a:lnTo>
                <a:lnTo>
                  <a:pt x="3428" y="1297"/>
                </a:lnTo>
                <a:lnTo>
                  <a:pt x="3427" y="1297"/>
                </a:lnTo>
                <a:lnTo>
                  <a:pt x="3427" y="1298"/>
                </a:lnTo>
                <a:lnTo>
                  <a:pt x="3426" y="1298"/>
                </a:lnTo>
                <a:lnTo>
                  <a:pt x="3426" y="1299"/>
                </a:lnTo>
                <a:lnTo>
                  <a:pt x="3426" y="1298"/>
                </a:lnTo>
                <a:lnTo>
                  <a:pt x="3426" y="1299"/>
                </a:lnTo>
                <a:lnTo>
                  <a:pt x="3425" y="1299"/>
                </a:lnTo>
                <a:lnTo>
                  <a:pt x="3425" y="1298"/>
                </a:lnTo>
                <a:lnTo>
                  <a:pt x="3426" y="1298"/>
                </a:lnTo>
                <a:lnTo>
                  <a:pt x="3426" y="1297"/>
                </a:lnTo>
                <a:lnTo>
                  <a:pt x="3425" y="1297"/>
                </a:lnTo>
                <a:lnTo>
                  <a:pt x="3425" y="1297"/>
                </a:lnTo>
                <a:lnTo>
                  <a:pt x="3424" y="1297"/>
                </a:lnTo>
                <a:lnTo>
                  <a:pt x="3423" y="1297"/>
                </a:lnTo>
                <a:lnTo>
                  <a:pt x="3423" y="1298"/>
                </a:lnTo>
                <a:lnTo>
                  <a:pt x="3422" y="1298"/>
                </a:lnTo>
                <a:lnTo>
                  <a:pt x="3421" y="1298"/>
                </a:lnTo>
                <a:lnTo>
                  <a:pt x="3422" y="1298"/>
                </a:lnTo>
                <a:lnTo>
                  <a:pt x="3422" y="1297"/>
                </a:lnTo>
                <a:lnTo>
                  <a:pt x="3422" y="1296"/>
                </a:lnTo>
                <a:lnTo>
                  <a:pt x="3422" y="1296"/>
                </a:lnTo>
                <a:lnTo>
                  <a:pt x="3423" y="1296"/>
                </a:lnTo>
                <a:lnTo>
                  <a:pt x="3423" y="1295"/>
                </a:lnTo>
                <a:lnTo>
                  <a:pt x="3424" y="1295"/>
                </a:lnTo>
                <a:lnTo>
                  <a:pt x="3424" y="1294"/>
                </a:lnTo>
                <a:lnTo>
                  <a:pt x="3425" y="1294"/>
                </a:lnTo>
                <a:lnTo>
                  <a:pt x="3425" y="1295"/>
                </a:lnTo>
                <a:lnTo>
                  <a:pt x="3425" y="1296"/>
                </a:lnTo>
                <a:lnTo>
                  <a:pt x="3425" y="1295"/>
                </a:lnTo>
                <a:lnTo>
                  <a:pt x="3425" y="1296"/>
                </a:lnTo>
                <a:lnTo>
                  <a:pt x="3425" y="1296"/>
                </a:lnTo>
                <a:lnTo>
                  <a:pt x="3426" y="1296"/>
                </a:lnTo>
                <a:lnTo>
                  <a:pt x="3425" y="1296"/>
                </a:lnTo>
                <a:lnTo>
                  <a:pt x="3425" y="1296"/>
                </a:lnTo>
                <a:lnTo>
                  <a:pt x="3426" y="1296"/>
                </a:lnTo>
                <a:lnTo>
                  <a:pt x="3426" y="1296"/>
                </a:lnTo>
                <a:lnTo>
                  <a:pt x="3427" y="1296"/>
                </a:lnTo>
                <a:lnTo>
                  <a:pt x="3428" y="1296"/>
                </a:lnTo>
                <a:lnTo>
                  <a:pt x="3429" y="1296"/>
                </a:lnTo>
                <a:lnTo>
                  <a:pt x="3429" y="1296"/>
                </a:lnTo>
                <a:lnTo>
                  <a:pt x="3430" y="1296"/>
                </a:lnTo>
                <a:lnTo>
                  <a:pt x="3430" y="1296"/>
                </a:lnTo>
                <a:lnTo>
                  <a:pt x="3429" y="1296"/>
                </a:lnTo>
                <a:lnTo>
                  <a:pt x="3430" y="1296"/>
                </a:lnTo>
                <a:lnTo>
                  <a:pt x="3430" y="1295"/>
                </a:lnTo>
                <a:close/>
                <a:moveTo>
                  <a:pt x="3425" y="1291"/>
                </a:moveTo>
                <a:lnTo>
                  <a:pt x="3425" y="1292"/>
                </a:lnTo>
                <a:lnTo>
                  <a:pt x="3425" y="1292"/>
                </a:lnTo>
                <a:lnTo>
                  <a:pt x="3425" y="1291"/>
                </a:lnTo>
                <a:lnTo>
                  <a:pt x="3425" y="1292"/>
                </a:lnTo>
                <a:lnTo>
                  <a:pt x="3425" y="1291"/>
                </a:lnTo>
                <a:close/>
                <a:moveTo>
                  <a:pt x="3425" y="1290"/>
                </a:moveTo>
                <a:lnTo>
                  <a:pt x="3425" y="1290"/>
                </a:lnTo>
                <a:lnTo>
                  <a:pt x="3425" y="1290"/>
                </a:lnTo>
                <a:lnTo>
                  <a:pt x="3425" y="1290"/>
                </a:lnTo>
                <a:lnTo>
                  <a:pt x="3425" y="1290"/>
                </a:lnTo>
                <a:close/>
                <a:moveTo>
                  <a:pt x="3399" y="1286"/>
                </a:moveTo>
                <a:lnTo>
                  <a:pt x="3398" y="1286"/>
                </a:lnTo>
                <a:lnTo>
                  <a:pt x="3397" y="1286"/>
                </a:lnTo>
                <a:lnTo>
                  <a:pt x="3397" y="1285"/>
                </a:lnTo>
                <a:lnTo>
                  <a:pt x="3397" y="1284"/>
                </a:lnTo>
                <a:lnTo>
                  <a:pt x="3398" y="1284"/>
                </a:lnTo>
                <a:lnTo>
                  <a:pt x="3399" y="1285"/>
                </a:lnTo>
                <a:lnTo>
                  <a:pt x="3399" y="1286"/>
                </a:lnTo>
                <a:close/>
                <a:moveTo>
                  <a:pt x="3426" y="1291"/>
                </a:moveTo>
                <a:lnTo>
                  <a:pt x="3425" y="1291"/>
                </a:lnTo>
                <a:lnTo>
                  <a:pt x="3425" y="1290"/>
                </a:lnTo>
                <a:lnTo>
                  <a:pt x="3426" y="1290"/>
                </a:lnTo>
                <a:lnTo>
                  <a:pt x="3426" y="1291"/>
                </a:lnTo>
                <a:close/>
                <a:moveTo>
                  <a:pt x="3425" y="1289"/>
                </a:moveTo>
                <a:lnTo>
                  <a:pt x="3425" y="1290"/>
                </a:lnTo>
                <a:lnTo>
                  <a:pt x="3425" y="1289"/>
                </a:lnTo>
                <a:lnTo>
                  <a:pt x="3425" y="1289"/>
                </a:lnTo>
                <a:lnTo>
                  <a:pt x="3425" y="1289"/>
                </a:lnTo>
                <a:close/>
                <a:moveTo>
                  <a:pt x="3431" y="1290"/>
                </a:moveTo>
                <a:lnTo>
                  <a:pt x="3431" y="1291"/>
                </a:lnTo>
                <a:lnTo>
                  <a:pt x="3430" y="1291"/>
                </a:lnTo>
                <a:lnTo>
                  <a:pt x="3431" y="1291"/>
                </a:lnTo>
                <a:lnTo>
                  <a:pt x="3431" y="1292"/>
                </a:lnTo>
                <a:lnTo>
                  <a:pt x="3431" y="1291"/>
                </a:lnTo>
                <a:lnTo>
                  <a:pt x="3430" y="1291"/>
                </a:lnTo>
                <a:lnTo>
                  <a:pt x="3430" y="1292"/>
                </a:lnTo>
                <a:lnTo>
                  <a:pt x="3431" y="1292"/>
                </a:lnTo>
                <a:lnTo>
                  <a:pt x="3430" y="1292"/>
                </a:lnTo>
                <a:lnTo>
                  <a:pt x="3430" y="1293"/>
                </a:lnTo>
                <a:lnTo>
                  <a:pt x="3429" y="1293"/>
                </a:lnTo>
                <a:lnTo>
                  <a:pt x="3428" y="1293"/>
                </a:lnTo>
                <a:lnTo>
                  <a:pt x="3429" y="1293"/>
                </a:lnTo>
                <a:lnTo>
                  <a:pt x="3429" y="1292"/>
                </a:lnTo>
                <a:lnTo>
                  <a:pt x="3430" y="1292"/>
                </a:lnTo>
                <a:lnTo>
                  <a:pt x="3430" y="1291"/>
                </a:lnTo>
                <a:lnTo>
                  <a:pt x="3429" y="1291"/>
                </a:lnTo>
                <a:lnTo>
                  <a:pt x="3430" y="1291"/>
                </a:lnTo>
                <a:lnTo>
                  <a:pt x="3430" y="1290"/>
                </a:lnTo>
                <a:lnTo>
                  <a:pt x="3429" y="1290"/>
                </a:lnTo>
                <a:lnTo>
                  <a:pt x="3430" y="1290"/>
                </a:lnTo>
                <a:lnTo>
                  <a:pt x="3431" y="1290"/>
                </a:lnTo>
                <a:close/>
                <a:moveTo>
                  <a:pt x="3426" y="1288"/>
                </a:moveTo>
                <a:lnTo>
                  <a:pt x="3425" y="1288"/>
                </a:lnTo>
                <a:lnTo>
                  <a:pt x="3426" y="1288"/>
                </a:lnTo>
                <a:close/>
                <a:moveTo>
                  <a:pt x="3430" y="1289"/>
                </a:moveTo>
                <a:lnTo>
                  <a:pt x="3429" y="1289"/>
                </a:lnTo>
                <a:lnTo>
                  <a:pt x="3430" y="1289"/>
                </a:lnTo>
                <a:close/>
                <a:moveTo>
                  <a:pt x="3425" y="1288"/>
                </a:moveTo>
                <a:lnTo>
                  <a:pt x="3425" y="1288"/>
                </a:lnTo>
                <a:lnTo>
                  <a:pt x="3425" y="1288"/>
                </a:lnTo>
                <a:close/>
                <a:moveTo>
                  <a:pt x="3429" y="1288"/>
                </a:moveTo>
                <a:lnTo>
                  <a:pt x="3428" y="1288"/>
                </a:lnTo>
                <a:lnTo>
                  <a:pt x="3428" y="1288"/>
                </a:lnTo>
                <a:lnTo>
                  <a:pt x="3429" y="1288"/>
                </a:lnTo>
                <a:close/>
                <a:moveTo>
                  <a:pt x="3430" y="1288"/>
                </a:moveTo>
                <a:lnTo>
                  <a:pt x="3430" y="1288"/>
                </a:lnTo>
                <a:lnTo>
                  <a:pt x="3430" y="1288"/>
                </a:lnTo>
                <a:close/>
                <a:moveTo>
                  <a:pt x="3433" y="1289"/>
                </a:moveTo>
                <a:lnTo>
                  <a:pt x="3433" y="1288"/>
                </a:lnTo>
                <a:lnTo>
                  <a:pt x="3433" y="1289"/>
                </a:lnTo>
                <a:close/>
                <a:moveTo>
                  <a:pt x="3428" y="1286"/>
                </a:moveTo>
                <a:lnTo>
                  <a:pt x="3428" y="1285"/>
                </a:lnTo>
                <a:lnTo>
                  <a:pt x="3428" y="1286"/>
                </a:lnTo>
                <a:close/>
                <a:moveTo>
                  <a:pt x="3426" y="1283"/>
                </a:moveTo>
                <a:lnTo>
                  <a:pt x="3426" y="1284"/>
                </a:lnTo>
                <a:lnTo>
                  <a:pt x="3427" y="1284"/>
                </a:lnTo>
                <a:lnTo>
                  <a:pt x="3426" y="1284"/>
                </a:lnTo>
                <a:lnTo>
                  <a:pt x="3426" y="1283"/>
                </a:lnTo>
                <a:close/>
                <a:moveTo>
                  <a:pt x="3446" y="1288"/>
                </a:moveTo>
                <a:lnTo>
                  <a:pt x="3445" y="1288"/>
                </a:lnTo>
                <a:lnTo>
                  <a:pt x="3445" y="1287"/>
                </a:lnTo>
                <a:lnTo>
                  <a:pt x="3446" y="1287"/>
                </a:lnTo>
                <a:lnTo>
                  <a:pt x="3446" y="1288"/>
                </a:lnTo>
                <a:close/>
                <a:moveTo>
                  <a:pt x="3427" y="1283"/>
                </a:moveTo>
                <a:lnTo>
                  <a:pt x="3426" y="1283"/>
                </a:lnTo>
                <a:lnTo>
                  <a:pt x="3427" y="1283"/>
                </a:lnTo>
                <a:close/>
                <a:moveTo>
                  <a:pt x="3425" y="1284"/>
                </a:moveTo>
                <a:lnTo>
                  <a:pt x="3425" y="1285"/>
                </a:lnTo>
                <a:lnTo>
                  <a:pt x="3426" y="1285"/>
                </a:lnTo>
                <a:lnTo>
                  <a:pt x="3426" y="1284"/>
                </a:lnTo>
                <a:lnTo>
                  <a:pt x="3427" y="1284"/>
                </a:lnTo>
                <a:lnTo>
                  <a:pt x="3427" y="1285"/>
                </a:lnTo>
                <a:lnTo>
                  <a:pt x="3427" y="1286"/>
                </a:lnTo>
                <a:lnTo>
                  <a:pt x="3428" y="1287"/>
                </a:lnTo>
                <a:lnTo>
                  <a:pt x="3428" y="1288"/>
                </a:lnTo>
                <a:lnTo>
                  <a:pt x="3427" y="1288"/>
                </a:lnTo>
                <a:lnTo>
                  <a:pt x="3426" y="1287"/>
                </a:lnTo>
                <a:lnTo>
                  <a:pt x="3425" y="1287"/>
                </a:lnTo>
                <a:lnTo>
                  <a:pt x="3425" y="1287"/>
                </a:lnTo>
                <a:lnTo>
                  <a:pt x="3425" y="1288"/>
                </a:lnTo>
                <a:lnTo>
                  <a:pt x="3424" y="1288"/>
                </a:lnTo>
                <a:lnTo>
                  <a:pt x="3425" y="1288"/>
                </a:lnTo>
                <a:lnTo>
                  <a:pt x="3424" y="1288"/>
                </a:lnTo>
                <a:lnTo>
                  <a:pt x="3423" y="1288"/>
                </a:lnTo>
                <a:lnTo>
                  <a:pt x="3423" y="1288"/>
                </a:lnTo>
                <a:lnTo>
                  <a:pt x="3422" y="1288"/>
                </a:lnTo>
                <a:lnTo>
                  <a:pt x="3422" y="1288"/>
                </a:lnTo>
                <a:lnTo>
                  <a:pt x="3422" y="1289"/>
                </a:lnTo>
                <a:lnTo>
                  <a:pt x="3423" y="1289"/>
                </a:lnTo>
                <a:lnTo>
                  <a:pt x="3424" y="1290"/>
                </a:lnTo>
                <a:lnTo>
                  <a:pt x="3425" y="1290"/>
                </a:lnTo>
                <a:lnTo>
                  <a:pt x="3425" y="1291"/>
                </a:lnTo>
                <a:lnTo>
                  <a:pt x="3424" y="1291"/>
                </a:lnTo>
                <a:lnTo>
                  <a:pt x="3424" y="1290"/>
                </a:lnTo>
                <a:lnTo>
                  <a:pt x="3423" y="1290"/>
                </a:lnTo>
                <a:lnTo>
                  <a:pt x="3422" y="1290"/>
                </a:lnTo>
                <a:lnTo>
                  <a:pt x="3421" y="1290"/>
                </a:lnTo>
                <a:lnTo>
                  <a:pt x="3420" y="1290"/>
                </a:lnTo>
                <a:lnTo>
                  <a:pt x="3420" y="1291"/>
                </a:lnTo>
                <a:lnTo>
                  <a:pt x="3420" y="1290"/>
                </a:lnTo>
                <a:lnTo>
                  <a:pt x="3419" y="1290"/>
                </a:lnTo>
                <a:lnTo>
                  <a:pt x="3419" y="1291"/>
                </a:lnTo>
                <a:lnTo>
                  <a:pt x="3420" y="1291"/>
                </a:lnTo>
                <a:lnTo>
                  <a:pt x="3420" y="1292"/>
                </a:lnTo>
                <a:lnTo>
                  <a:pt x="3419" y="1292"/>
                </a:lnTo>
                <a:lnTo>
                  <a:pt x="3419" y="1293"/>
                </a:lnTo>
                <a:lnTo>
                  <a:pt x="3419" y="1294"/>
                </a:lnTo>
                <a:lnTo>
                  <a:pt x="3419" y="1295"/>
                </a:lnTo>
                <a:lnTo>
                  <a:pt x="3418" y="1295"/>
                </a:lnTo>
                <a:lnTo>
                  <a:pt x="3417" y="1295"/>
                </a:lnTo>
                <a:lnTo>
                  <a:pt x="3417" y="1296"/>
                </a:lnTo>
                <a:lnTo>
                  <a:pt x="3418" y="1296"/>
                </a:lnTo>
                <a:lnTo>
                  <a:pt x="3419" y="1296"/>
                </a:lnTo>
                <a:lnTo>
                  <a:pt x="3419" y="1295"/>
                </a:lnTo>
                <a:lnTo>
                  <a:pt x="3420" y="1296"/>
                </a:lnTo>
                <a:lnTo>
                  <a:pt x="3420" y="1295"/>
                </a:lnTo>
                <a:lnTo>
                  <a:pt x="3420" y="1296"/>
                </a:lnTo>
                <a:lnTo>
                  <a:pt x="3419" y="1296"/>
                </a:lnTo>
                <a:lnTo>
                  <a:pt x="3418" y="1296"/>
                </a:lnTo>
                <a:lnTo>
                  <a:pt x="3418" y="1296"/>
                </a:lnTo>
                <a:lnTo>
                  <a:pt x="3417" y="1296"/>
                </a:lnTo>
                <a:lnTo>
                  <a:pt x="3417" y="1296"/>
                </a:lnTo>
                <a:lnTo>
                  <a:pt x="3417" y="1296"/>
                </a:lnTo>
                <a:lnTo>
                  <a:pt x="3417" y="1296"/>
                </a:lnTo>
                <a:lnTo>
                  <a:pt x="3417" y="1296"/>
                </a:lnTo>
                <a:lnTo>
                  <a:pt x="3417" y="1296"/>
                </a:lnTo>
                <a:lnTo>
                  <a:pt x="3417" y="1296"/>
                </a:lnTo>
                <a:lnTo>
                  <a:pt x="3417" y="1296"/>
                </a:lnTo>
                <a:lnTo>
                  <a:pt x="3417" y="1296"/>
                </a:lnTo>
                <a:lnTo>
                  <a:pt x="3417" y="1296"/>
                </a:lnTo>
                <a:lnTo>
                  <a:pt x="3417" y="1296"/>
                </a:lnTo>
                <a:lnTo>
                  <a:pt x="3417" y="1296"/>
                </a:lnTo>
                <a:lnTo>
                  <a:pt x="3417" y="1296"/>
                </a:lnTo>
                <a:lnTo>
                  <a:pt x="3416" y="1296"/>
                </a:lnTo>
                <a:lnTo>
                  <a:pt x="3415" y="1296"/>
                </a:lnTo>
                <a:lnTo>
                  <a:pt x="3415" y="1295"/>
                </a:lnTo>
                <a:lnTo>
                  <a:pt x="3415" y="1294"/>
                </a:lnTo>
                <a:lnTo>
                  <a:pt x="3416" y="1294"/>
                </a:lnTo>
                <a:lnTo>
                  <a:pt x="3416" y="1295"/>
                </a:lnTo>
                <a:lnTo>
                  <a:pt x="3416" y="1294"/>
                </a:lnTo>
                <a:lnTo>
                  <a:pt x="3416" y="1293"/>
                </a:lnTo>
                <a:lnTo>
                  <a:pt x="3415" y="1293"/>
                </a:lnTo>
                <a:lnTo>
                  <a:pt x="3415" y="1294"/>
                </a:lnTo>
                <a:lnTo>
                  <a:pt x="3414" y="1294"/>
                </a:lnTo>
                <a:lnTo>
                  <a:pt x="3415" y="1294"/>
                </a:lnTo>
                <a:lnTo>
                  <a:pt x="3414" y="1294"/>
                </a:lnTo>
                <a:lnTo>
                  <a:pt x="3414" y="1295"/>
                </a:lnTo>
                <a:lnTo>
                  <a:pt x="3414" y="1296"/>
                </a:lnTo>
                <a:lnTo>
                  <a:pt x="3414" y="1296"/>
                </a:lnTo>
                <a:lnTo>
                  <a:pt x="3414" y="1296"/>
                </a:lnTo>
                <a:lnTo>
                  <a:pt x="3413" y="1296"/>
                </a:lnTo>
                <a:lnTo>
                  <a:pt x="3413" y="1296"/>
                </a:lnTo>
                <a:lnTo>
                  <a:pt x="3413" y="1296"/>
                </a:lnTo>
                <a:lnTo>
                  <a:pt x="3413" y="1295"/>
                </a:lnTo>
                <a:lnTo>
                  <a:pt x="3412" y="1295"/>
                </a:lnTo>
                <a:lnTo>
                  <a:pt x="3413" y="1295"/>
                </a:lnTo>
                <a:lnTo>
                  <a:pt x="3413" y="1294"/>
                </a:lnTo>
                <a:lnTo>
                  <a:pt x="3413" y="1293"/>
                </a:lnTo>
                <a:lnTo>
                  <a:pt x="3412" y="1293"/>
                </a:lnTo>
                <a:lnTo>
                  <a:pt x="3411" y="1293"/>
                </a:lnTo>
                <a:lnTo>
                  <a:pt x="3410" y="1293"/>
                </a:lnTo>
                <a:lnTo>
                  <a:pt x="3410" y="1294"/>
                </a:lnTo>
                <a:lnTo>
                  <a:pt x="3411" y="1294"/>
                </a:lnTo>
                <a:lnTo>
                  <a:pt x="3412" y="1294"/>
                </a:lnTo>
                <a:lnTo>
                  <a:pt x="3412" y="1295"/>
                </a:lnTo>
                <a:lnTo>
                  <a:pt x="3411" y="1295"/>
                </a:lnTo>
                <a:lnTo>
                  <a:pt x="3411" y="1296"/>
                </a:lnTo>
                <a:lnTo>
                  <a:pt x="3411" y="1295"/>
                </a:lnTo>
                <a:lnTo>
                  <a:pt x="3410" y="1295"/>
                </a:lnTo>
                <a:lnTo>
                  <a:pt x="3410" y="1294"/>
                </a:lnTo>
                <a:lnTo>
                  <a:pt x="3410" y="1293"/>
                </a:lnTo>
                <a:lnTo>
                  <a:pt x="3410" y="1292"/>
                </a:lnTo>
                <a:lnTo>
                  <a:pt x="3411" y="1292"/>
                </a:lnTo>
                <a:lnTo>
                  <a:pt x="3411" y="1291"/>
                </a:lnTo>
                <a:lnTo>
                  <a:pt x="3412" y="1291"/>
                </a:lnTo>
                <a:lnTo>
                  <a:pt x="3411" y="1291"/>
                </a:lnTo>
                <a:lnTo>
                  <a:pt x="3411" y="1290"/>
                </a:lnTo>
                <a:lnTo>
                  <a:pt x="3412" y="1290"/>
                </a:lnTo>
                <a:lnTo>
                  <a:pt x="3412" y="1289"/>
                </a:lnTo>
                <a:lnTo>
                  <a:pt x="3411" y="1289"/>
                </a:lnTo>
                <a:lnTo>
                  <a:pt x="3411" y="1288"/>
                </a:lnTo>
                <a:lnTo>
                  <a:pt x="3412" y="1288"/>
                </a:lnTo>
                <a:lnTo>
                  <a:pt x="3411" y="1288"/>
                </a:lnTo>
                <a:lnTo>
                  <a:pt x="3411" y="1287"/>
                </a:lnTo>
                <a:lnTo>
                  <a:pt x="3411" y="1288"/>
                </a:lnTo>
                <a:lnTo>
                  <a:pt x="3411" y="1288"/>
                </a:lnTo>
                <a:lnTo>
                  <a:pt x="3411" y="1289"/>
                </a:lnTo>
                <a:lnTo>
                  <a:pt x="3410" y="1289"/>
                </a:lnTo>
                <a:lnTo>
                  <a:pt x="3410" y="1290"/>
                </a:lnTo>
                <a:lnTo>
                  <a:pt x="3410" y="1291"/>
                </a:lnTo>
                <a:lnTo>
                  <a:pt x="3409" y="1292"/>
                </a:lnTo>
                <a:lnTo>
                  <a:pt x="3409" y="1293"/>
                </a:lnTo>
                <a:lnTo>
                  <a:pt x="3409" y="1294"/>
                </a:lnTo>
                <a:lnTo>
                  <a:pt x="3409" y="1294"/>
                </a:lnTo>
                <a:lnTo>
                  <a:pt x="3408" y="1293"/>
                </a:lnTo>
                <a:lnTo>
                  <a:pt x="3407" y="1293"/>
                </a:lnTo>
                <a:lnTo>
                  <a:pt x="3407" y="1292"/>
                </a:lnTo>
                <a:lnTo>
                  <a:pt x="3408" y="1291"/>
                </a:lnTo>
                <a:lnTo>
                  <a:pt x="3409" y="1291"/>
                </a:lnTo>
                <a:lnTo>
                  <a:pt x="3409" y="1290"/>
                </a:lnTo>
                <a:lnTo>
                  <a:pt x="3408" y="1290"/>
                </a:lnTo>
                <a:lnTo>
                  <a:pt x="3408" y="1291"/>
                </a:lnTo>
                <a:lnTo>
                  <a:pt x="3407" y="1291"/>
                </a:lnTo>
                <a:lnTo>
                  <a:pt x="3407" y="1290"/>
                </a:lnTo>
                <a:lnTo>
                  <a:pt x="3406" y="1290"/>
                </a:lnTo>
                <a:lnTo>
                  <a:pt x="3405" y="1290"/>
                </a:lnTo>
                <a:lnTo>
                  <a:pt x="3405" y="1289"/>
                </a:lnTo>
                <a:lnTo>
                  <a:pt x="3404" y="1288"/>
                </a:lnTo>
                <a:lnTo>
                  <a:pt x="3403" y="1288"/>
                </a:lnTo>
                <a:lnTo>
                  <a:pt x="3403" y="1288"/>
                </a:lnTo>
                <a:lnTo>
                  <a:pt x="3402" y="1287"/>
                </a:lnTo>
                <a:lnTo>
                  <a:pt x="3401" y="1287"/>
                </a:lnTo>
                <a:lnTo>
                  <a:pt x="3401" y="1286"/>
                </a:lnTo>
                <a:lnTo>
                  <a:pt x="3401" y="1287"/>
                </a:lnTo>
                <a:lnTo>
                  <a:pt x="3400" y="1287"/>
                </a:lnTo>
                <a:lnTo>
                  <a:pt x="3400" y="1288"/>
                </a:lnTo>
                <a:lnTo>
                  <a:pt x="3400" y="1287"/>
                </a:lnTo>
                <a:lnTo>
                  <a:pt x="3399" y="1287"/>
                </a:lnTo>
                <a:lnTo>
                  <a:pt x="3399" y="1286"/>
                </a:lnTo>
                <a:lnTo>
                  <a:pt x="3400" y="1285"/>
                </a:lnTo>
                <a:lnTo>
                  <a:pt x="3401" y="1283"/>
                </a:lnTo>
                <a:lnTo>
                  <a:pt x="3401" y="1282"/>
                </a:lnTo>
                <a:lnTo>
                  <a:pt x="3401" y="1283"/>
                </a:lnTo>
                <a:lnTo>
                  <a:pt x="3400" y="1284"/>
                </a:lnTo>
                <a:lnTo>
                  <a:pt x="3400" y="1285"/>
                </a:lnTo>
                <a:lnTo>
                  <a:pt x="3399" y="1284"/>
                </a:lnTo>
                <a:lnTo>
                  <a:pt x="3398" y="1284"/>
                </a:lnTo>
                <a:lnTo>
                  <a:pt x="3398" y="1283"/>
                </a:lnTo>
                <a:lnTo>
                  <a:pt x="3399" y="1283"/>
                </a:lnTo>
                <a:lnTo>
                  <a:pt x="3400" y="1282"/>
                </a:lnTo>
                <a:lnTo>
                  <a:pt x="3399" y="1282"/>
                </a:lnTo>
                <a:lnTo>
                  <a:pt x="3399" y="1283"/>
                </a:lnTo>
                <a:lnTo>
                  <a:pt x="3398" y="1283"/>
                </a:lnTo>
                <a:lnTo>
                  <a:pt x="3398" y="1282"/>
                </a:lnTo>
                <a:lnTo>
                  <a:pt x="3398" y="1283"/>
                </a:lnTo>
                <a:lnTo>
                  <a:pt x="3398" y="1284"/>
                </a:lnTo>
                <a:lnTo>
                  <a:pt x="3397" y="1284"/>
                </a:lnTo>
                <a:lnTo>
                  <a:pt x="3396" y="1284"/>
                </a:lnTo>
                <a:lnTo>
                  <a:pt x="3397" y="1283"/>
                </a:lnTo>
                <a:lnTo>
                  <a:pt x="3397" y="1282"/>
                </a:lnTo>
                <a:lnTo>
                  <a:pt x="3396" y="1282"/>
                </a:lnTo>
                <a:lnTo>
                  <a:pt x="3396" y="1281"/>
                </a:lnTo>
                <a:lnTo>
                  <a:pt x="3397" y="1281"/>
                </a:lnTo>
                <a:lnTo>
                  <a:pt x="3402" y="1281"/>
                </a:lnTo>
                <a:lnTo>
                  <a:pt x="3403" y="1281"/>
                </a:lnTo>
                <a:lnTo>
                  <a:pt x="3409" y="1281"/>
                </a:lnTo>
                <a:lnTo>
                  <a:pt x="3413" y="1281"/>
                </a:lnTo>
                <a:lnTo>
                  <a:pt x="3419" y="1281"/>
                </a:lnTo>
                <a:lnTo>
                  <a:pt x="3422" y="1281"/>
                </a:lnTo>
                <a:lnTo>
                  <a:pt x="3427" y="1281"/>
                </a:lnTo>
                <a:lnTo>
                  <a:pt x="3427" y="1282"/>
                </a:lnTo>
                <a:lnTo>
                  <a:pt x="3426" y="1283"/>
                </a:lnTo>
                <a:lnTo>
                  <a:pt x="3425" y="1283"/>
                </a:lnTo>
                <a:lnTo>
                  <a:pt x="3425" y="1284"/>
                </a:lnTo>
                <a:close/>
                <a:moveTo>
                  <a:pt x="3431" y="1282"/>
                </a:moveTo>
                <a:lnTo>
                  <a:pt x="3432" y="1282"/>
                </a:lnTo>
                <a:lnTo>
                  <a:pt x="3432" y="1283"/>
                </a:lnTo>
                <a:lnTo>
                  <a:pt x="3431" y="1283"/>
                </a:lnTo>
                <a:lnTo>
                  <a:pt x="3430" y="1283"/>
                </a:lnTo>
                <a:lnTo>
                  <a:pt x="3430" y="1282"/>
                </a:lnTo>
                <a:lnTo>
                  <a:pt x="3429" y="1282"/>
                </a:lnTo>
                <a:lnTo>
                  <a:pt x="3429" y="1281"/>
                </a:lnTo>
                <a:lnTo>
                  <a:pt x="3428" y="1281"/>
                </a:lnTo>
                <a:lnTo>
                  <a:pt x="3430" y="1281"/>
                </a:lnTo>
                <a:lnTo>
                  <a:pt x="3431" y="1282"/>
                </a:lnTo>
                <a:close/>
                <a:moveTo>
                  <a:pt x="3441" y="1281"/>
                </a:moveTo>
                <a:lnTo>
                  <a:pt x="3441" y="1282"/>
                </a:lnTo>
                <a:lnTo>
                  <a:pt x="3441" y="1281"/>
                </a:lnTo>
                <a:close/>
                <a:moveTo>
                  <a:pt x="2648" y="1110"/>
                </a:moveTo>
                <a:lnTo>
                  <a:pt x="2649" y="1110"/>
                </a:lnTo>
                <a:lnTo>
                  <a:pt x="2649" y="1111"/>
                </a:lnTo>
                <a:lnTo>
                  <a:pt x="2649" y="1112"/>
                </a:lnTo>
                <a:lnTo>
                  <a:pt x="2648" y="1112"/>
                </a:lnTo>
                <a:lnTo>
                  <a:pt x="2648" y="1112"/>
                </a:lnTo>
                <a:lnTo>
                  <a:pt x="2648" y="1113"/>
                </a:lnTo>
                <a:lnTo>
                  <a:pt x="2648" y="1112"/>
                </a:lnTo>
                <a:lnTo>
                  <a:pt x="2647" y="1113"/>
                </a:lnTo>
                <a:lnTo>
                  <a:pt x="2647" y="1112"/>
                </a:lnTo>
                <a:lnTo>
                  <a:pt x="2647" y="1111"/>
                </a:lnTo>
                <a:lnTo>
                  <a:pt x="2647" y="1110"/>
                </a:lnTo>
                <a:lnTo>
                  <a:pt x="2648" y="1110"/>
                </a:lnTo>
                <a:lnTo>
                  <a:pt x="2648" y="1110"/>
                </a:lnTo>
                <a:close/>
                <a:moveTo>
                  <a:pt x="3446" y="1281"/>
                </a:moveTo>
                <a:lnTo>
                  <a:pt x="3446" y="1282"/>
                </a:lnTo>
                <a:lnTo>
                  <a:pt x="3445" y="1282"/>
                </a:lnTo>
                <a:lnTo>
                  <a:pt x="3445" y="1283"/>
                </a:lnTo>
                <a:lnTo>
                  <a:pt x="3445" y="1284"/>
                </a:lnTo>
                <a:lnTo>
                  <a:pt x="3445" y="1285"/>
                </a:lnTo>
                <a:lnTo>
                  <a:pt x="3445" y="1286"/>
                </a:lnTo>
                <a:lnTo>
                  <a:pt x="3446" y="1286"/>
                </a:lnTo>
                <a:lnTo>
                  <a:pt x="3446" y="1287"/>
                </a:lnTo>
                <a:lnTo>
                  <a:pt x="3445" y="1287"/>
                </a:lnTo>
                <a:lnTo>
                  <a:pt x="3445" y="1286"/>
                </a:lnTo>
                <a:lnTo>
                  <a:pt x="3444" y="1286"/>
                </a:lnTo>
                <a:lnTo>
                  <a:pt x="3444" y="1287"/>
                </a:lnTo>
                <a:lnTo>
                  <a:pt x="3443" y="1287"/>
                </a:lnTo>
                <a:lnTo>
                  <a:pt x="3442" y="1287"/>
                </a:lnTo>
                <a:lnTo>
                  <a:pt x="3442" y="1286"/>
                </a:lnTo>
                <a:lnTo>
                  <a:pt x="3441" y="1286"/>
                </a:lnTo>
                <a:lnTo>
                  <a:pt x="3441" y="1285"/>
                </a:lnTo>
                <a:lnTo>
                  <a:pt x="3441" y="1285"/>
                </a:lnTo>
                <a:lnTo>
                  <a:pt x="3441" y="1285"/>
                </a:lnTo>
                <a:lnTo>
                  <a:pt x="3442" y="1285"/>
                </a:lnTo>
                <a:lnTo>
                  <a:pt x="3443" y="1285"/>
                </a:lnTo>
                <a:lnTo>
                  <a:pt x="3443" y="1286"/>
                </a:lnTo>
                <a:lnTo>
                  <a:pt x="3443" y="1285"/>
                </a:lnTo>
                <a:lnTo>
                  <a:pt x="3443" y="1284"/>
                </a:lnTo>
                <a:lnTo>
                  <a:pt x="3444" y="1284"/>
                </a:lnTo>
                <a:lnTo>
                  <a:pt x="3444" y="1283"/>
                </a:lnTo>
                <a:lnTo>
                  <a:pt x="3444" y="1282"/>
                </a:lnTo>
                <a:lnTo>
                  <a:pt x="3445" y="1282"/>
                </a:lnTo>
                <a:lnTo>
                  <a:pt x="3444" y="1282"/>
                </a:lnTo>
                <a:lnTo>
                  <a:pt x="3444" y="1283"/>
                </a:lnTo>
                <a:lnTo>
                  <a:pt x="3444" y="1284"/>
                </a:lnTo>
                <a:lnTo>
                  <a:pt x="3443" y="1284"/>
                </a:lnTo>
                <a:lnTo>
                  <a:pt x="3443" y="1285"/>
                </a:lnTo>
                <a:lnTo>
                  <a:pt x="3442" y="1285"/>
                </a:lnTo>
                <a:lnTo>
                  <a:pt x="3442" y="1284"/>
                </a:lnTo>
                <a:lnTo>
                  <a:pt x="3443" y="1284"/>
                </a:lnTo>
                <a:lnTo>
                  <a:pt x="3443" y="1283"/>
                </a:lnTo>
                <a:lnTo>
                  <a:pt x="3442" y="1283"/>
                </a:lnTo>
                <a:lnTo>
                  <a:pt x="3443" y="1283"/>
                </a:lnTo>
                <a:lnTo>
                  <a:pt x="3444" y="1283"/>
                </a:lnTo>
                <a:lnTo>
                  <a:pt x="3444" y="1282"/>
                </a:lnTo>
                <a:lnTo>
                  <a:pt x="3443" y="1282"/>
                </a:lnTo>
                <a:lnTo>
                  <a:pt x="3442" y="1282"/>
                </a:lnTo>
                <a:lnTo>
                  <a:pt x="3443" y="1282"/>
                </a:lnTo>
                <a:lnTo>
                  <a:pt x="3444" y="1282"/>
                </a:lnTo>
                <a:lnTo>
                  <a:pt x="3444" y="1281"/>
                </a:lnTo>
                <a:lnTo>
                  <a:pt x="3443" y="1281"/>
                </a:lnTo>
                <a:lnTo>
                  <a:pt x="3442" y="1281"/>
                </a:lnTo>
                <a:lnTo>
                  <a:pt x="3445" y="1281"/>
                </a:lnTo>
                <a:lnTo>
                  <a:pt x="3446" y="1281"/>
                </a:lnTo>
                <a:close/>
                <a:moveTo>
                  <a:pt x="3459" y="1284"/>
                </a:moveTo>
                <a:lnTo>
                  <a:pt x="3458" y="1288"/>
                </a:lnTo>
                <a:lnTo>
                  <a:pt x="3458" y="1288"/>
                </a:lnTo>
                <a:lnTo>
                  <a:pt x="3458" y="1292"/>
                </a:lnTo>
                <a:lnTo>
                  <a:pt x="3458" y="1293"/>
                </a:lnTo>
                <a:lnTo>
                  <a:pt x="3457" y="1297"/>
                </a:lnTo>
                <a:lnTo>
                  <a:pt x="3457" y="1298"/>
                </a:lnTo>
                <a:lnTo>
                  <a:pt x="3457" y="1301"/>
                </a:lnTo>
                <a:lnTo>
                  <a:pt x="3457" y="1304"/>
                </a:lnTo>
                <a:lnTo>
                  <a:pt x="3457" y="1305"/>
                </a:lnTo>
                <a:lnTo>
                  <a:pt x="3456" y="1310"/>
                </a:lnTo>
                <a:lnTo>
                  <a:pt x="3456" y="1311"/>
                </a:lnTo>
                <a:lnTo>
                  <a:pt x="3455" y="1314"/>
                </a:lnTo>
                <a:lnTo>
                  <a:pt x="3455" y="1316"/>
                </a:lnTo>
                <a:lnTo>
                  <a:pt x="3455" y="1317"/>
                </a:lnTo>
                <a:lnTo>
                  <a:pt x="3454" y="1320"/>
                </a:lnTo>
                <a:lnTo>
                  <a:pt x="3454" y="1321"/>
                </a:lnTo>
                <a:lnTo>
                  <a:pt x="3454" y="1322"/>
                </a:lnTo>
                <a:lnTo>
                  <a:pt x="3454" y="1323"/>
                </a:lnTo>
                <a:lnTo>
                  <a:pt x="3453" y="1327"/>
                </a:lnTo>
                <a:lnTo>
                  <a:pt x="3452" y="1329"/>
                </a:lnTo>
                <a:lnTo>
                  <a:pt x="3451" y="1334"/>
                </a:lnTo>
                <a:lnTo>
                  <a:pt x="3450" y="1336"/>
                </a:lnTo>
                <a:lnTo>
                  <a:pt x="3450" y="1338"/>
                </a:lnTo>
                <a:lnTo>
                  <a:pt x="3449" y="1342"/>
                </a:lnTo>
                <a:lnTo>
                  <a:pt x="3449" y="1343"/>
                </a:lnTo>
                <a:lnTo>
                  <a:pt x="3449" y="1345"/>
                </a:lnTo>
                <a:lnTo>
                  <a:pt x="3449" y="1348"/>
                </a:lnTo>
                <a:lnTo>
                  <a:pt x="3448" y="1348"/>
                </a:lnTo>
                <a:lnTo>
                  <a:pt x="3448" y="1349"/>
                </a:lnTo>
                <a:lnTo>
                  <a:pt x="3447" y="1352"/>
                </a:lnTo>
                <a:lnTo>
                  <a:pt x="3446" y="1354"/>
                </a:lnTo>
                <a:lnTo>
                  <a:pt x="3445" y="1358"/>
                </a:lnTo>
                <a:lnTo>
                  <a:pt x="3445" y="1359"/>
                </a:lnTo>
                <a:lnTo>
                  <a:pt x="3445" y="1360"/>
                </a:lnTo>
                <a:lnTo>
                  <a:pt x="3444" y="1361"/>
                </a:lnTo>
                <a:lnTo>
                  <a:pt x="3444" y="1363"/>
                </a:lnTo>
                <a:lnTo>
                  <a:pt x="3443" y="1366"/>
                </a:lnTo>
                <a:lnTo>
                  <a:pt x="3443" y="1367"/>
                </a:lnTo>
                <a:lnTo>
                  <a:pt x="3442" y="1369"/>
                </a:lnTo>
                <a:lnTo>
                  <a:pt x="3442" y="1371"/>
                </a:lnTo>
                <a:lnTo>
                  <a:pt x="3442" y="1371"/>
                </a:lnTo>
                <a:lnTo>
                  <a:pt x="3441" y="1372"/>
                </a:lnTo>
                <a:lnTo>
                  <a:pt x="3441" y="1373"/>
                </a:lnTo>
                <a:lnTo>
                  <a:pt x="3441" y="1375"/>
                </a:lnTo>
                <a:lnTo>
                  <a:pt x="3441" y="1376"/>
                </a:lnTo>
                <a:lnTo>
                  <a:pt x="3441" y="1377"/>
                </a:lnTo>
                <a:lnTo>
                  <a:pt x="3441" y="1378"/>
                </a:lnTo>
                <a:lnTo>
                  <a:pt x="3440" y="1379"/>
                </a:lnTo>
                <a:lnTo>
                  <a:pt x="3440" y="1380"/>
                </a:lnTo>
                <a:lnTo>
                  <a:pt x="3439" y="1382"/>
                </a:lnTo>
                <a:lnTo>
                  <a:pt x="3439" y="1383"/>
                </a:lnTo>
                <a:lnTo>
                  <a:pt x="3437" y="1388"/>
                </a:lnTo>
                <a:lnTo>
                  <a:pt x="3437" y="1388"/>
                </a:lnTo>
                <a:lnTo>
                  <a:pt x="3437" y="1389"/>
                </a:lnTo>
                <a:lnTo>
                  <a:pt x="3436" y="1390"/>
                </a:lnTo>
                <a:lnTo>
                  <a:pt x="3434" y="1396"/>
                </a:lnTo>
                <a:lnTo>
                  <a:pt x="3433" y="1399"/>
                </a:lnTo>
                <a:lnTo>
                  <a:pt x="3433" y="1401"/>
                </a:lnTo>
                <a:lnTo>
                  <a:pt x="3432" y="1404"/>
                </a:lnTo>
                <a:lnTo>
                  <a:pt x="3432" y="1405"/>
                </a:lnTo>
                <a:lnTo>
                  <a:pt x="3432" y="1408"/>
                </a:lnTo>
                <a:lnTo>
                  <a:pt x="3431" y="1408"/>
                </a:lnTo>
                <a:lnTo>
                  <a:pt x="3430" y="1408"/>
                </a:lnTo>
                <a:lnTo>
                  <a:pt x="3428" y="1407"/>
                </a:lnTo>
                <a:lnTo>
                  <a:pt x="3426" y="1406"/>
                </a:lnTo>
                <a:lnTo>
                  <a:pt x="3427" y="1406"/>
                </a:lnTo>
                <a:lnTo>
                  <a:pt x="3426" y="1406"/>
                </a:lnTo>
                <a:lnTo>
                  <a:pt x="3426" y="1405"/>
                </a:lnTo>
                <a:lnTo>
                  <a:pt x="3427" y="1405"/>
                </a:lnTo>
                <a:lnTo>
                  <a:pt x="3426" y="1405"/>
                </a:lnTo>
                <a:lnTo>
                  <a:pt x="3426" y="1404"/>
                </a:lnTo>
                <a:lnTo>
                  <a:pt x="3426" y="1404"/>
                </a:lnTo>
                <a:lnTo>
                  <a:pt x="3426" y="1403"/>
                </a:lnTo>
                <a:lnTo>
                  <a:pt x="3427" y="1403"/>
                </a:lnTo>
                <a:lnTo>
                  <a:pt x="3427" y="1404"/>
                </a:lnTo>
                <a:lnTo>
                  <a:pt x="3427" y="1403"/>
                </a:lnTo>
                <a:lnTo>
                  <a:pt x="3426" y="1403"/>
                </a:lnTo>
                <a:lnTo>
                  <a:pt x="3427" y="1403"/>
                </a:lnTo>
                <a:lnTo>
                  <a:pt x="3427" y="1402"/>
                </a:lnTo>
                <a:lnTo>
                  <a:pt x="3427" y="1401"/>
                </a:lnTo>
                <a:lnTo>
                  <a:pt x="3427" y="1400"/>
                </a:lnTo>
                <a:lnTo>
                  <a:pt x="3427" y="1398"/>
                </a:lnTo>
                <a:lnTo>
                  <a:pt x="3428" y="1398"/>
                </a:lnTo>
                <a:lnTo>
                  <a:pt x="3428" y="1397"/>
                </a:lnTo>
                <a:lnTo>
                  <a:pt x="3428" y="1396"/>
                </a:lnTo>
                <a:lnTo>
                  <a:pt x="3429" y="1396"/>
                </a:lnTo>
                <a:lnTo>
                  <a:pt x="3429" y="1395"/>
                </a:lnTo>
                <a:lnTo>
                  <a:pt x="3430" y="1394"/>
                </a:lnTo>
                <a:lnTo>
                  <a:pt x="3430" y="1393"/>
                </a:lnTo>
                <a:lnTo>
                  <a:pt x="3431" y="1393"/>
                </a:lnTo>
                <a:lnTo>
                  <a:pt x="3431" y="1392"/>
                </a:lnTo>
                <a:lnTo>
                  <a:pt x="3431" y="1391"/>
                </a:lnTo>
                <a:lnTo>
                  <a:pt x="3431" y="1390"/>
                </a:lnTo>
                <a:lnTo>
                  <a:pt x="3432" y="1390"/>
                </a:lnTo>
                <a:lnTo>
                  <a:pt x="3432" y="1389"/>
                </a:lnTo>
                <a:lnTo>
                  <a:pt x="3432" y="1388"/>
                </a:lnTo>
                <a:lnTo>
                  <a:pt x="3433" y="1388"/>
                </a:lnTo>
                <a:lnTo>
                  <a:pt x="3433" y="1388"/>
                </a:lnTo>
                <a:lnTo>
                  <a:pt x="3433" y="1388"/>
                </a:lnTo>
                <a:lnTo>
                  <a:pt x="3433" y="1388"/>
                </a:lnTo>
                <a:lnTo>
                  <a:pt x="3432" y="1388"/>
                </a:lnTo>
                <a:lnTo>
                  <a:pt x="3432" y="1389"/>
                </a:lnTo>
                <a:lnTo>
                  <a:pt x="3431" y="1389"/>
                </a:lnTo>
                <a:lnTo>
                  <a:pt x="3431" y="1388"/>
                </a:lnTo>
                <a:lnTo>
                  <a:pt x="3430" y="1388"/>
                </a:lnTo>
                <a:lnTo>
                  <a:pt x="3430" y="1388"/>
                </a:lnTo>
                <a:lnTo>
                  <a:pt x="3430" y="1387"/>
                </a:lnTo>
                <a:lnTo>
                  <a:pt x="3431" y="1387"/>
                </a:lnTo>
                <a:lnTo>
                  <a:pt x="3431" y="1386"/>
                </a:lnTo>
                <a:lnTo>
                  <a:pt x="3431" y="1387"/>
                </a:lnTo>
                <a:lnTo>
                  <a:pt x="3432" y="1387"/>
                </a:lnTo>
                <a:lnTo>
                  <a:pt x="3432" y="1386"/>
                </a:lnTo>
                <a:lnTo>
                  <a:pt x="3431" y="1386"/>
                </a:lnTo>
                <a:lnTo>
                  <a:pt x="3431" y="1385"/>
                </a:lnTo>
                <a:lnTo>
                  <a:pt x="3431" y="1384"/>
                </a:lnTo>
                <a:lnTo>
                  <a:pt x="3432" y="1383"/>
                </a:lnTo>
                <a:lnTo>
                  <a:pt x="3432" y="1382"/>
                </a:lnTo>
                <a:lnTo>
                  <a:pt x="3432" y="1381"/>
                </a:lnTo>
                <a:lnTo>
                  <a:pt x="3433" y="1381"/>
                </a:lnTo>
                <a:lnTo>
                  <a:pt x="3433" y="1381"/>
                </a:lnTo>
                <a:lnTo>
                  <a:pt x="3433" y="1382"/>
                </a:lnTo>
                <a:lnTo>
                  <a:pt x="3433" y="1383"/>
                </a:lnTo>
                <a:lnTo>
                  <a:pt x="3433" y="1382"/>
                </a:lnTo>
                <a:lnTo>
                  <a:pt x="3433" y="1383"/>
                </a:lnTo>
                <a:lnTo>
                  <a:pt x="3433" y="1384"/>
                </a:lnTo>
                <a:lnTo>
                  <a:pt x="3433" y="1385"/>
                </a:lnTo>
                <a:lnTo>
                  <a:pt x="3433" y="1386"/>
                </a:lnTo>
                <a:lnTo>
                  <a:pt x="3432" y="1386"/>
                </a:lnTo>
                <a:lnTo>
                  <a:pt x="3433" y="1386"/>
                </a:lnTo>
                <a:lnTo>
                  <a:pt x="3433" y="1385"/>
                </a:lnTo>
                <a:lnTo>
                  <a:pt x="3433" y="1385"/>
                </a:lnTo>
                <a:lnTo>
                  <a:pt x="3433" y="1386"/>
                </a:lnTo>
                <a:lnTo>
                  <a:pt x="3434" y="1385"/>
                </a:lnTo>
                <a:lnTo>
                  <a:pt x="3433" y="1385"/>
                </a:lnTo>
                <a:lnTo>
                  <a:pt x="3433" y="1384"/>
                </a:lnTo>
                <a:lnTo>
                  <a:pt x="3434" y="1384"/>
                </a:lnTo>
                <a:lnTo>
                  <a:pt x="3435" y="1384"/>
                </a:lnTo>
                <a:lnTo>
                  <a:pt x="3434" y="1384"/>
                </a:lnTo>
                <a:lnTo>
                  <a:pt x="3433" y="1384"/>
                </a:lnTo>
                <a:lnTo>
                  <a:pt x="3433" y="1383"/>
                </a:lnTo>
                <a:lnTo>
                  <a:pt x="3434" y="1382"/>
                </a:lnTo>
                <a:lnTo>
                  <a:pt x="3434" y="1381"/>
                </a:lnTo>
                <a:lnTo>
                  <a:pt x="3434" y="1380"/>
                </a:lnTo>
                <a:lnTo>
                  <a:pt x="3435" y="1380"/>
                </a:lnTo>
                <a:lnTo>
                  <a:pt x="3435" y="1381"/>
                </a:lnTo>
                <a:lnTo>
                  <a:pt x="3435" y="1382"/>
                </a:lnTo>
                <a:lnTo>
                  <a:pt x="3435" y="1383"/>
                </a:lnTo>
                <a:lnTo>
                  <a:pt x="3435" y="1382"/>
                </a:lnTo>
                <a:lnTo>
                  <a:pt x="3435" y="1381"/>
                </a:lnTo>
                <a:lnTo>
                  <a:pt x="3436" y="1381"/>
                </a:lnTo>
                <a:lnTo>
                  <a:pt x="3436" y="1380"/>
                </a:lnTo>
                <a:lnTo>
                  <a:pt x="3435" y="1380"/>
                </a:lnTo>
                <a:lnTo>
                  <a:pt x="3435" y="1379"/>
                </a:lnTo>
                <a:lnTo>
                  <a:pt x="3435" y="1380"/>
                </a:lnTo>
                <a:lnTo>
                  <a:pt x="3435" y="1379"/>
                </a:lnTo>
                <a:lnTo>
                  <a:pt x="3435" y="1379"/>
                </a:lnTo>
                <a:lnTo>
                  <a:pt x="3437" y="1379"/>
                </a:lnTo>
                <a:lnTo>
                  <a:pt x="3436" y="1379"/>
                </a:lnTo>
                <a:lnTo>
                  <a:pt x="3435" y="1379"/>
                </a:lnTo>
                <a:lnTo>
                  <a:pt x="3435" y="1378"/>
                </a:lnTo>
                <a:lnTo>
                  <a:pt x="3436" y="1377"/>
                </a:lnTo>
                <a:lnTo>
                  <a:pt x="3436" y="1378"/>
                </a:lnTo>
                <a:lnTo>
                  <a:pt x="3437" y="1378"/>
                </a:lnTo>
                <a:lnTo>
                  <a:pt x="3436" y="1377"/>
                </a:lnTo>
                <a:lnTo>
                  <a:pt x="3435" y="1377"/>
                </a:lnTo>
                <a:lnTo>
                  <a:pt x="3436" y="1377"/>
                </a:lnTo>
                <a:lnTo>
                  <a:pt x="3436" y="1376"/>
                </a:lnTo>
                <a:lnTo>
                  <a:pt x="3435" y="1376"/>
                </a:lnTo>
                <a:lnTo>
                  <a:pt x="3433" y="1376"/>
                </a:lnTo>
                <a:lnTo>
                  <a:pt x="3432" y="1375"/>
                </a:lnTo>
                <a:lnTo>
                  <a:pt x="3431" y="1375"/>
                </a:lnTo>
                <a:lnTo>
                  <a:pt x="3431" y="1374"/>
                </a:lnTo>
                <a:lnTo>
                  <a:pt x="3431" y="1373"/>
                </a:lnTo>
                <a:lnTo>
                  <a:pt x="3431" y="1371"/>
                </a:lnTo>
                <a:lnTo>
                  <a:pt x="3432" y="1371"/>
                </a:lnTo>
                <a:lnTo>
                  <a:pt x="3433" y="1371"/>
                </a:lnTo>
                <a:lnTo>
                  <a:pt x="3432" y="1371"/>
                </a:lnTo>
                <a:lnTo>
                  <a:pt x="3431" y="1371"/>
                </a:lnTo>
                <a:lnTo>
                  <a:pt x="3431" y="1372"/>
                </a:lnTo>
                <a:lnTo>
                  <a:pt x="3432" y="1372"/>
                </a:lnTo>
                <a:lnTo>
                  <a:pt x="3433" y="1372"/>
                </a:lnTo>
                <a:lnTo>
                  <a:pt x="3432" y="1372"/>
                </a:lnTo>
                <a:lnTo>
                  <a:pt x="3431" y="1372"/>
                </a:lnTo>
                <a:lnTo>
                  <a:pt x="3431" y="1373"/>
                </a:lnTo>
                <a:lnTo>
                  <a:pt x="3432" y="1373"/>
                </a:lnTo>
                <a:lnTo>
                  <a:pt x="3433" y="1373"/>
                </a:lnTo>
                <a:lnTo>
                  <a:pt x="3433" y="1371"/>
                </a:lnTo>
                <a:lnTo>
                  <a:pt x="3433" y="1372"/>
                </a:lnTo>
                <a:lnTo>
                  <a:pt x="3433" y="1373"/>
                </a:lnTo>
                <a:lnTo>
                  <a:pt x="3433" y="1374"/>
                </a:lnTo>
                <a:lnTo>
                  <a:pt x="3433" y="1373"/>
                </a:lnTo>
                <a:lnTo>
                  <a:pt x="3433" y="1372"/>
                </a:lnTo>
                <a:lnTo>
                  <a:pt x="3433" y="1371"/>
                </a:lnTo>
                <a:lnTo>
                  <a:pt x="3434" y="1371"/>
                </a:lnTo>
                <a:lnTo>
                  <a:pt x="3434" y="1372"/>
                </a:lnTo>
                <a:lnTo>
                  <a:pt x="3434" y="1373"/>
                </a:lnTo>
                <a:lnTo>
                  <a:pt x="3434" y="1374"/>
                </a:lnTo>
                <a:lnTo>
                  <a:pt x="3434" y="1373"/>
                </a:lnTo>
                <a:lnTo>
                  <a:pt x="3434" y="1372"/>
                </a:lnTo>
                <a:lnTo>
                  <a:pt x="3435" y="1371"/>
                </a:lnTo>
                <a:lnTo>
                  <a:pt x="3435" y="1372"/>
                </a:lnTo>
                <a:lnTo>
                  <a:pt x="3434" y="1374"/>
                </a:lnTo>
                <a:lnTo>
                  <a:pt x="3435" y="1374"/>
                </a:lnTo>
                <a:lnTo>
                  <a:pt x="3436" y="1374"/>
                </a:lnTo>
                <a:lnTo>
                  <a:pt x="3436" y="1375"/>
                </a:lnTo>
                <a:lnTo>
                  <a:pt x="3437" y="1375"/>
                </a:lnTo>
                <a:lnTo>
                  <a:pt x="3438" y="1375"/>
                </a:lnTo>
                <a:lnTo>
                  <a:pt x="3438" y="1374"/>
                </a:lnTo>
                <a:lnTo>
                  <a:pt x="3437" y="1374"/>
                </a:lnTo>
                <a:lnTo>
                  <a:pt x="3436" y="1374"/>
                </a:lnTo>
                <a:lnTo>
                  <a:pt x="3435" y="1374"/>
                </a:lnTo>
                <a:lnTo>
                  <a:pt x="3435" y="1373"/>
                </a:lnTo>
                <a:lnTo>
                  <a:pt x="3436" y="1371"/>
                </a:lnTo>
                <a:lnTo>
                  <a:pt x="3435" y="1371"/>
                </a:lnTo>
                <a:lnTo>
                  <a:pt x="3433" y="1371"/>
                </a:lnTo>
                <a:lnTo>
                  <a:pt x="3432" y="1371"/>
                </a:lnTo>
                <a:lnTo>
                  <a:pt x="3431" y="1370"/>
                </a:lnTo>
                <a:lnTo>
                  <a:pt x="3430" y="1370"/>
                </a:lnTo>
                <a:lnTo>
                  <a:pt x="3430" y="1369"/>
                </a:lnTo>
                <a:lnTo>
                  <a:pt x="3431" y="1369"/>
                </a:lnTo>
                <a:lnTo>
                  <a:pt x="3432" y="1369"/>
                </a:lnTo>
                <a:lnTo>
                  <a:pt x="3434" y="1370"/>
                </a:lnTo>
                <a:lnTo>
                  <a:pt x="3436" y="1371"/>
                </a:lnTo>
                <a:lnTo>
                  <a:pt x="3438" y="1371"/>
                </a:lnTo>
                <a:lnTo>
                  <a:pt x="3438" y="1371"/>
                </a:lnTo>
                <a:lnTo>
                  <a:pt x="3438" y="1371"/>
                </a:lnTo>
                <a:lnTo>
                  <a:pt x="3438" y="1371"/>
                </a:lnTo>
                <a:lnTo>
                  <a:pt x="3439" y="1371"/>
                </a:lnTo>
                <a:lnTo>
                  <a:pt x="3439" y="1370"/>
                </a:lnTo>
                <a:lnTo>
                  <a:pt x="3439" y="1369"/>
                </a:lnTo>
                <a:lnTo>
                  <a:pt x="3439" y="1368"/>
                </a:lnTo>
                <a:lnTo>
                  <a:pt x="3440" y="1369"/>
                </a:lnTo>
                <a:lnTo>
                  <a:pt x="3441" y="1369"/>
                </a:lnTo>
                <a:lnTo>
                  <a:pt x="3440" y="1369"/>
                </a:lnTo>
                <a:lnTo>
                  <a:pt x="3440" y="1368"/>
                </a:lnTo>
                <a:lnTo>
                  <a:pt x="3439" y="1368"/>
                </a:lnTo>
                <a:lnTo>
                  <a:pt x="3439" y="1367"/>
                </a:lnTo>
                <a:lnTo>
                  <a:pt x="3440" y="1367"/>
                </a:lnTo>
                <a:lnTo>
                  <a:pt x="3440" y="1368"/>
                </a:lnTo>
                <a:lnTo>
                  <a:pt x="3440" y="1367"/>
                </a:lnTo>
                <a:lnTo>
                  <a:pt x="3439" y="1367"/>
                </a:lnTo>
                <a:lnTo>
                  <a:pt x="3440" y="1367"/>
                </a:lnTo>
                <a:lnTo>
                  <a:pt x="3439" y="1367"/>
                </a:lnTo>
                <a:lnTo>
                  <a:pt x="3439" y="1366"/>
                </a:lnTo>
                <a:lnTo>
                  <a:pt x="3438" y="1366"/>
                </a:lnTo>
                <a:lnTo>
                  <a:pt x="3438" y="1365"/>
                </a:lnTo>
                <a:lnTo>
                  <a:pt x="3439" y="1365"/>
                </a:lnTo>
                <a:lnTo>
                  <a:pt x="3439" y="1364"/>
                </a:lnTo>
                <a:lnTo>
                  <a:pt x="3439" y="1363"/>
                </a:lnTo>
                <a:lnTo>
                  <a:pt x="3440" y="1363"/>
                </a:lnTo>
                <a:lnTo>
                  <a:pt x="3440" y="1363"/>
                </a:lnTo>
                <a:lnTo>
                  <a:pt x="3440" y="1363"/>
                </a:lnTo>
                <a:lnTo>
                  <a:pt x="3441" y="1363"/>
                </a:lnTo>
                <a:lnTo>
                  <a:pt x="3441" y="1363"/>
                </a:lnTo>
                <a:lnTo>
                  <a:pt x="3441" y="1363"/>
                </a:lnTo>
                <a:lnTo>
                  <a:pt x="3440" y="1363"/>
                </a:lnTo>
                <a:lnTo>
                  <a:pt x="3440" y="1363"/>
                </a:lnTo>
                <a:lnTo>
                  <a:pt x="3441" y="1363"/>
                </a:lnTo>
                <a:lnTo>
                  <a:pt x="3440" y="1363"/>
                </a:lnTo>
                <a:lnTo>
                  <a:pt x="3441" y="1363"/>
                </a:lnTo>
                <a:lnTo>
                  <a:pt x="3441" y="1362"/>
                </a:lnTo>
                <a:lnTo>
                  <a:pt x="3441" y="1361"/>
                </a:lnTo>
                <a:lnTo>
                  <a:pt x="3441" y="1361"/>
                </a:lnTo>
                <a:lnTo>
                  <a:pt x="3441" y="1360"/>
                </a:lnTo>
                <a:lnTo>
                  <a:pt x="3441" y="1360"/>
                </a:lnTo>
                <a:lnTo>
                  <a:pt x="3441" y="1360"/>
                </a:lnTo>
                <a:lnTo>
                  <a:pt x="3441" y="1359"/>
                </a:lnTo>
                <a:lnTo>
                  <a:pt x="3441" y="1359"/>
                </a:lnTo>
                <a:lnTo>
                  <a:pt x="3441" y="1358"/>
                </a:lnTo>
                <a:lnTo>
                  <a:pt x="3441" y="1357"/>
                </a:lnTo>
                <a:lnTo>
                  <a:pt x="3441" y="1357"/>
                </a:lnTo>
                <a:lnTo>
                  <a:pt x="3441" y="1356"/>
                </a:lnTo>
                <a:lnTo>
                  <a:pt x="3441" y="1356"/>
                </a:lnTo>
                <a:lnTo>
                  <a:pt x="3441" y="1355"/>
                </a:lnTo>
                <a:lnTo>
                  <a:pt x="3441" y="1355"/>
                </a:lnTo>
                <a:lnTo>
                  <a:pt x="3442" y="1355"/>
                </a:lnTo>
                <a:lnTo>
                  <a:pt x="3441" y="1355"/>
                </a:lnTo>
                <a:lnTo>
                  <a:pt x="3441" y="1354"/>
                </a:lnTo>
                <a:lnTo>
                  <a:pt x="3440" y="1354"/>
                </a:lnTo>
                <a:lnTo>
                  <a:pt x="3441" y="1354"/>
                </a:lnTo>
                <a:lnTo>
                  <a:pt x="3442" y="1354"/>
                </a:lnTo>
                <a:lnTo>
                  <a:pt x="3441" y="1354"/>
                </a:lnTo>
                <a:lnTo>
                  <a:pt x="3441" y="1354"/>
                </a:lnTo>
                <a:lnTo>
                  <a:pt x="3442" y="1354"/>
                </a:lnTo>
                <a:lnTo>
                  <a:pt x="3443" y="1354"/>
                </a:lnTo>
                <a:lnTo>
                  <a:pt x="3442" y="1354"/>
                </a:lnTo>
                <a:lnTo>
                  <a:pt x="3441" y="1354"/>
                </a:lnTo>
                <a:lnTo>
                  <a:pt x="3441" y="1353"/>
                </a:lnTo>
                <a:lnTo>
                  <a:pt x="3442" y="1353"/>
                </a:lnTo>
                <a:lnTo>
                  <a:pt x="3442" y="1354"/>
                </a:lnTo>
                <a:lnTo>
                  <a:pt x="3442" y="1353"/>
                </a:lnTo>
                <a:lnTo>
                  <a:pt x="3441" y="1353"/>
                </a:lnTo>
                <a:lnTo>
                  <a:pt x="3441" y="1354"/>
                </a:lnTo>
                <a:lnTo>
                  <a:pt x="3441" y="1354"/>
                </a:lnTo>
                <a:lnTo>
                  <a:pt x="3441" y="1353"/>
                </a:lnTo>
                <a:lnTo>
                  <a:pt x="3441" y="1353"/>
                </a:lnTo>
                <a:lnTo>
                  <a:pt x="3441" y="1353"/>
                </a:lnTo>
                <a:lnTo>
                  <a:pt x="3441" y="1353"/>
                </a:lnTo>
                <a:lnTo>
                  <a:pt x="3441" y="1352"/>
                </a:lnTo>
                <a:lnTo>
                  <a:pt x="3442" y="1352"/>
                </a:lnTo>
                <a:lnTo>
                  <a:pt x="3441" y="1352"/>
                </a:lnTo>
                <a:lnTo>
                  <a:pt x="3441" y="1351"/>
                </a:lnTo>
                <a:lnTo>
                  <a:pt x="3442" y="1351"/>
                </a:lnTo>
                <a:lnTo>
                  <a:pt x="3441" y="1351"/>
                </a:lnTo>
                <a:lnTo>
                  <a:pt x="3441" y="1350"/>
                </a:lnTo>
                <a:lnTo>
                  <a:pt x="3442" y="1350"/>
                </a:lnTo>
                <a:lnTo>
                  <a:pt x="3442" y="1351"/>
                </a:lnTo>
                <a:lnTo>
                  <a:pt x="3442" y="1350"/>
                </a:lnTo>
                <a:lnTo>
                  <a:pt x="3443" y="1350"/>
                </a:lnTo>
                <a:lnTo>
                  <a:pt x="3442" y="1350"/>
                </a:lnTo>
                <a:lnTo>
                  <a:pt x="3441" y="1350"/>
                </a:lnTo>
                <a:lnTo>
                  <a:pt x="3441" y="1349"/>
                </a:lnTo>
                <a:lnTo>
                  <a:pt x="3442" y="1349"/>
                </a:lnTo>
                <a:lnTo>
                  <a:pt x="3442" y="1348"/>
                </a:lnTo>
                <a:lnTo>
                  <a:pt x="3443" y="1348"/>
                </a:lnTo>
                <a:lnTo>
                  <a:pt x="3444" y="1348"/>
                </a:lnTo>
                <a:lnTo>
                  <a:pt x="3443" y="1348"/>
                </a:lnTo>
                <a:lnTo>
                  <a:pt x="3442" y="1348"/>
                </a:lnTo>
                <a:lnTo>
                  <a:pt x="3441" y="1348"/>
                </a:lnTo>
                <a:lnTo>
                  <a:pt x="3441" y="1347"/>
                </a:lnTo>
                <a:lnTo>
                  <a:pt x="3441" y="1347"/>
                </a:lnTo>
                <a:lnTo>
                  <a:pt x="3440" y="1347"/>
                </a:lnTo>
                <a:lnTo>
                  <a:pt x="3440" y="1346"/>
                </a:lnTo>
                <a:lnTo>
                  <a:pt x="3439" y="1346"/>
                </a:lnTo>
                <a:lnTo>
                  <a:pt x="3440" y="1346"/>
                </a:lnTo>
                <a:lnTo>
                  <a:pt x="3440" y="1346"/>
                </a:lnTo>
                <a:lnTo>
                  <a:pt x="3441" y="1346"/>
                </a:lnTo>
                <a:lnTo>
                  <a:pt x="3441" y="1346"/>
                </a:lnTo>
                <a:lnTo>
                  <a:pt x="3441" y="1346"/>
                </a:lnTo>
                <a:lnTo>
                  <a:pt x="3442" y="1346"/>
                </a:lnTo>
                <a:lnTo>
                  <a:pt x="3443" y="1346"/>
                </a:lnTo>
                <a:lnTo>
                  <a:pt x="3443" y="1347"/>
                </a:lnTo>
                <a:lnTo>
                  <a:pt x="3443" y="1346"/>
                </a:lnTo>
                <a:lnTo>
                  <a:pt x="3444" y="1346"/>
                </a:lnTo>
                <a:lnTo>
                  <a:pt x="3444" y="1346"/>
                </a:lnTo>
                <a:lnTo>
                  <a:pt x="3443" y="1346"/>
                </a:lnTo>
                <a:lnTo>
                  <a:pt x="3442" y="1346"/>
                </a:lnTo>
                <a:lnTo>
                  <a:pt x="3441" y="1346"/>
                </a:lnTo>
                <a:lnTo>
                  <a:pt x="3441" y="1346"/>
                </a:lnTo>
                <a:lnTo>
                  <a:pt x="3440" y="1346"/>
                </a:lnTo>
                <a:lnTo>
                  <a:pt x="3441" y="1346"/>
                </a:lnTo>
                <a:lnTo>
                  <a:pt x="3441" y="1345"/>
                </a:lnTo>
                <a:lnTo>
                  <a:pt x="3441" y="1345"/>
                </a:lnTo>
                <a:lnTo>
                  <a:pt x="3441" y="1344"/>
                </a:lnTo>
                <a:lnTo>
                  <a:pt x="3441" y="1344"/>
                </a:lnTo>
                <a:lnTo>
                  <a:pt x="3440" y="1344"/>
                </a:lnTo>
                <a:lnTo>
                  <a:pt x="3441" y="1343"/>
                </a:lnTo>
                <a:lnTo>
                  <a:pt x="3441" y="1343"/>
                </a:lnTo>
                <a:lnTo>
                  <a:pt x="3442" y="1343"/>
                </a:lnTo>
                <a:lnTo>
                  <a:pt x="3442" y="1344"/>
                </a:lnTo>
                <a:lnTo>
                  <a:pt x="3443" y="1344"/>
                </a:lnTo>
                <a:lnTo>
                  <a:pt x="3444" y="1344"/>
                </a:lnTo>
                <a:lnTo>
                  <a:pt x="3444" y="1343"/>
                </a:lnTo>
                <a:lnTo>
                  <a:pt x="3444" y="1344"/>
                </a:lnTo>
                <a:lnTo>
                  <a:pt x="3443" y="1343"/>
                </a:lnTo>
                <a:lnTo>
                  <a:pt x="3442" y="1343"/>
                </a:lnTo>
                <a:lnTo>
                  <a:pt x="3441" y="1343"/>
                </a:lnTo>
                <a:lnTo>
                  <a:pt x="3441" y="1343"/>
                </a:lnTo>
                <a:lnTo>
                  <a:pt x="3441" y="1342"/>
                </a:lnTo>
                <a:lnTo>
                  <a:pt x="3441" y="1342"/>
                </a:lnTo>
                <a:lnTo>
                  <a:pt x="3441" y="1341"/>
                </a:lnTo>
                <a:lnTo>
                  <a:pt x="3441" y="1341"/>
                </a:lnTo>
                <a:lnTo>
                  <a:pt x="3441" y="1341"/>
                </a:lnTo>
                <a:lnTo>
                  <a:pt x="3441" y="1340"/>
                </a:lnTo>
                <a:lnTo>
                  <a:pt x="3441" y="1339"/>
                </a:lnTo>
                <a:lnTo>
                  <a:pt x="3441" y="1339"/>
                </a:lnTo>
                <a:lnTo>
                  <a:pt x="3442" y="1339"/>
                </a:lnTo>
                <a:lnTo>
                  <a:pt x="3443" y="1339"/>
                </a:lnTo>
                <a:lnTo>
                  <a:pt x="3444" y="1339"/>
                </a:lnTo>
                <a:lnTo>
                  <a:pt x="3444" y="1340"/>
                </a:lnTo>
                <a:lnTo>
                  <a:pt x="3444" y="1341"/>
                </a:lnTo>
                <a:lnTo>
                  <a:pt x="3444" y="1342"/>
                </a:lnTo>
                <a:lnTo>
                  <a:pt x="3444" y="1343"/>
                </a:lnTo>
                <a:lnTo>
                  <a:pt x="3445" y="1343"/>
                </a:lnTo>
                <a:lnTo>
                  <a:pt x="3445" y="1342"/>
                </a:lnTo>
                <a:lnTo>
                  <a:pt x="3445" y="1341"/>
                </a:lnTo>
                <a:lnTo>
                  <a:pt x="3444" y="1341"/>
                </a:lnTo>
                <a:lnTo>
                  <a:pt x="3445" y="1341"/>
                </a:lnTo>
                <a:lnTo>
                  <a:pt x="3444" y="1341"/>
                </a:lnTo>
                <a:lnTo>
                  <a:pt x="3444" y="1340"/>
                </a:lnTo>
                <a:lnTo>
                  <a:pt x="3445" y="1340"/>
                </a:lnTo>
                <a:lnTo>
                  <a:pt x="3446" y="1341"/>
                </a:lnTo>
                <a:lnTo>
                  <a:pt x="3446" y="1340"/>
                </a:lnTo>
                <a:lnTo>
                  <a:pt x="3445" y="1340"/>
                </a:lnTo>
                <a:lnTo>
                  <a:pt x="3445" y="1339"/>
                </a:lnTo>
                <a:lnTo>
                  <a:pt x="3444" y="1339"/>
                </a:lnTo>
                <a:lnTo>
                  <a:pt x="3445" y="1339"/>
                </a:lnTo>
                <a:lnTo>
                  <a:pt x="3444" y="1339"/>
                </a:lnTo>
                <a:lnTo>
                  <a:pt x="3444" y="1338"/>
                </a:lnTo>
                <a:lnTo>
                  <a:pt x="3444" y="1339"/>
                </a:lnTo>
                <a:lnTo>
                  <a:pt x="3444" y="1338"/>
                </a:lnTo>
                <a:lnTo>
                  <a:pt x="3444" y="1338"/>
                </a:lnTo>
                <a:lnTo>
                  <a:pt x="3445" y="1338"/>
                </a:lnTo>
                <a:lnTo>
                  <a:pt x="3446" y="1338"/>
                </a:lnTo>
                <a:lnTo>
                  <a:pt x="3445" y="1338"/>
                </a:lnTo>
                <a:lnTo>
                  <a:pt x="3445" y="1338"/>
                </a:lnTo>
                <a:lnTo>
                  <a:pt x="3446" y="1338"/>
                </a:lnTo>
                <a:lnTo>
                  <a:pt x="3446" y="1338"/>
                </a:lnTo>
                <a:lnTo>
                  <a:pt x="3446" y="1338"/>
                </a:lnTo>
                <a:lnTo>
                  <a:pt x="3447" y="1338"/>
                </a:lnTo>
                <a:lnTo>
                  <a:pt x="3447" y="1337"/>
                </a:lnTo>
                <a:lnTo>
                  <a:pt x="3446" y="1337"/>
                </a:lnTo>
                <a:lnTo>
                  <a:pt x="3445" y="1337"/>
                </a:lnTo>
                <a:lnTo>
                  <a:pt x="3444" y="1337"/>
                </a:lnTo>
                <a:lnTo>
                  <a:pt x="3445" y="1337"/>
                </a:lnTo>
                <a:lnTo>
                  <a:pt x="3444" y="1336"/>
                </a:lnTo>
                <a:lnTo>
                  <a:pt x="3443" y="1335"/>
                </a:lnTo>
                <a:lnTo>
                  <a:pt x="3442" y="1335"/>
                </a:lnTo>
                <a:lnTo>
                  <a:pt x="3442" y="1334"/>
                </a:lnTo>
                <a:lnTo>
                  <a:pt x="3443" y="1334"/>
                </a:lnTo>
                <a:lnTo>
                  <a:pt x="3442" y="1334"/>
                </a:lnTo>
                <a:lnTo>
                  <a:pt x="3442" y="1335"/>
                </a:lnTo>
                <a:lnTo>
                  <a:pt x="3443" y="1335"/>
                </a:lnTo>
                <a:lnTo>
                  <a:pt x="3444" y="1335"/>
                </a:lnTo>
                <a:lnTo>
                  <a:pt x="3445" y="1335"/>
                </a:lnTo>
                <a:lnTo>
                  <a:pt x="3445" y="1334"/>
                </a:lnTo>
                <a:lnTo>
                  <a:pt x="3444" y="1334"/>
                </a:lnTo>
                <a:lnTo>
                  <a:pt x="3443" y="1334"/>
                </a:lnTo>
                <a:lnTo>
                  <a:pt x="3444" y="1334"/>
                </a:lnTo>
                <a:lnTo>
                  <a:pt x="3444" y="1333"/>
                </a:lnTo>
                <a:lnTo>
                  <a:pt x="3445" y="1333"/>
                </a:lnTo>
                <a:lnTo>
                  <a:pt x="3446" y="1333"/>
                </a:lnTo>
                <a:lnTo>
                  <a:pt x="3446" y="1334"/>
                </a:lnTo>
                <a:lnTo>
                  <a:pt x="3447" y="1335"/>
                </a:lnTo>
                <a:lnTo>
                  <a:pt x="3447" y="1336"/>
                </a:lnTo>
                <a:lnTo>
                  <a:pt x="3447" y="1335"/>
                </a:lnTo>
                <a:lnTo>
                  <a:pt x="3447" y="1334"/>
                </a:lnTo>
                <a:lnTo>
                  <a:pt x="3448" y="1334"/>
                </a:lnTo>
                <a:lnTo>
                  <a:pt x="3448" y="1333"/>
                </a:lnTo>
                <a:lnTo>
                  <a:pt x="3447" y="1333"/>
                </a:lnTo>
                <a:lnTo>
                  <a:pt x="3447" y="1334"/>
                </a:lnTo>
                <a:lnTo>
                  <a:pt x="3446" y="1334"/>
                </a:lnTo>
                <a:lnTo>
                  <a:pt x="3447" y="1334"/>
                </a:lnTo>
                <a:lnTo>
                  <a:pt x="3447" y="1333"/>
                </a:lnTo>
                <a:lnTo>
                  <a:pt x="3446" y="1333"/>
                </a:lnTo>
                <a:lnTo>
                  <a:pt x="3446" y="1332"/>
                </a:lnTo>
                <a:lnTo>
                  <a:pt x="3445" y="1332"/>
                </a:lnTo>
                <a:lnTo>
                  <a:pt x="3445" y="1331"/>
                </a:lnTo>
                <a:lnTo>
                  <a:pt x="3446" y="1331"/>
                </a:lnTo>
                <a:lnTo>
                  <a:pt x="3446" y="1332"/>
                </a:lnTo>
                <a:lnTo>
                  <a:pt x="3447" y="1332"/>
                </a:lnTo>
                <a:lnTo>
                  <a:pt x="3447" y="1331"/>
                </a:lnTo>
                <a:lnTo>
                  <a:pt x="3446" y="1331"/>
                </a:lnTo>
                <a:lnTo>
                  <a:pt x="3446" y="1330"/>
                </a:lnTo>
                <a:lnTo>
                  <a:pt x="3447" y="1330"/>
                </a:lnTo>
                <a:lnTo>
                  <a:pt x="3446" y="1330"/>
                </a:lnTo>
                <a:lnTo>
                  <a:pt x="3447" y="1330"/>
                </a:lnTo>
                <a:lnTo>
                  <a:pt x="3447" y="1329"/>
                </a:lnTo>
                <a:lnTo>
                  <a:pt x="3447" y="1330"/>
                </a:lnTo>
                <a:lnTo>
                  <a:pt x="3448" y="1330"/>
                </a:lnTo>
                <a:lnTo>
                  <a:pt x="3448" y="1331"/>
                </a:lnTo>
                <a:lnTo>
                  <a:pt x="3449" y="1331"/>
                </a:lnTo>
                <a:lnTo>
                  <a:pt x="3449" y="1330"/>
                </a:lnTo>
                <a:lnTo>
                  <a:pt x="3448" y="1330"/>
                </a:lnTo>
                <a:lnTo>
                  <a:pt x="3448" y="1329"/>
                </a:lnTo>
                <a:lnTo>
                  <a:pt x="3447" y="1329"/>
                </a:lnTo>
                <a:lnTo>
                  <a:pt x="3447" y="1329"/>
                </a:lnTo>
                <a:lnTo>
                  <a:pt x="3448" y="1329"/>
                </a:lnTo>
                <a:lnTo>
                  <a:pt x="3448" y="1329"/>
                </a:lnTo>
                <a:lnTo>
                  <a:pt x="3448" y="1329"/>
                </a:lnTo>
                <a:lnTo>
                  <a:pt x="3449" y="1329"/>
                </a:lnTo>
                <a:lnTo>
                  <a:pt x="3448" y="1329"/>
                </a:lnTo>
                <a:lnTo>
                  <a:pt x="3449" y="1329"/>
                </a:lnTo>
                <a:lnTo>
                  <a:pt x="3449" y="1328"/>
                </a:lnTo>
                <a:lnTo>
                  <a:pt x="3448" y="1328"/>
                </a:lnTo>
                <a:lnTo>
                  <a:pt x="3447" y="1328"/>
                </a:lnTo>
                <a:lnTo>
                  <a:pt x="3447" y="1327"/>
                </a:lnTo>
                <a:lnTo>
                  <a:pt x="3446" y="1327"/>
                </a:lnTo>
                <a:lnTo>
                  <a:pt x="3446" y="1326"/>
                </a:lnTo>
                <a:lnTo>
                  <a:pt x="3447" y="1327"/>
                </a:lnTo>
                <a:lnTo>
                  <a:pt x="3448" y="1327"/>
                </a:lnTo>
                <a:lnTo>
                  <a:pt x="3448" y="1326"/>
                </a:lnTo>
                <a:lnTo>
                  <a:pt x="3447" y="1326"/>
                </a:lnTo>
                <a:lnTo>
                  <a:pt x="3446" y="1326"/>
                </a:lnTo>
                <a:lnTo>
                  <a:pt x="3446" y="1325"/>
                </a:lnTo>
                <a:lnTo>
                  <a:pt x="3447" y="1324"/>
                </a:lnTo>
                <a:lnTo>
                  <a:pt x="3448" y="1325"/>
                </a:lnTo>
                <a:lnTo>
                  <a:pt x="3448" y="1324"/>
                </a:lnTo>
                <a:lnTo>
                  <a:pt x="3447" y="1324"/>
                </a:lnTo>
                <a:lnTo>
                  <a:pt x="3447" y="1323"/>
                </a:lnTo>
                <a:lnTo>
                  <a:pt x="3449" y="1323"/>
                </a:lnTo>
                <a:lnTo>
                  <a:pt x="3447" y="1323"/>
                </a:lnTo>
                <a:lnTo>
                  <a:pt x="3446" y="1323"/>
                </a:lnTo>
                <a:lnTo>
                  <a:pt x="3445" y="1323"/>
                </a:lnTo>
                <a:lnTo>
                  <a:pt x="3447" y="1323"/>
                </a:lnTo>
                <a:lnTo>
                  <a:pt x="3447" y="1324"/>
                </a:lnTo>
                <a:lnTo>
                  <a:pt x="3446" y="1324"/>
                </a:lnTo>
                <a:lnTo>
                  <a:pt x="3445" y="1324"/>
                </a:lnTo>
                <a:lnTo>
                  <a:pt x="3446" y="1324"/>
                </a:lnTo>
                <a:lnTo>
                  <a:pt x="3446" y="1325"/>
                </a:lnTo>
                <a:lnTo>
                  <a:pt x="3445" y="1325"/>
                </a:lnTo>
                <a:lnTo>
                  <a:pt x="3445" y="1326"/>
                </a:lnTo>
                <a:lnTo>
                  <a:pt x="3442" y="1325"/>
                </a:lnTo>
                <a:lnTo>
                  <a:pt x="3444" y="1325"/>
                </a:lnTo>
                <a:lnTo>
                  <a:pt x="3442" y="1324"/>
                </a:lnTo>
                <a:lnTo>
                  <a:pt x="3441" y="1324"/>
                </a:lnTo>
                <a:lnTo>
                  <a:pt x="3441" y="1323"/>
                </a:lnTo>
                <a:lnTo>
                  <a:pt x="3442" y="1323"/>
                </a:lnTo>
                <a:lnTo>
                  <a:pt x="3443" y="1324"/>
                </a:lnTo>
                <a:lnTo>
                  <a:pt x="3444" y="1324"/>
                </a:lnTo>
                <a:lnTo>
                  <a:pt x="3441" y="1323"/>
                </a:lnTo>
                <a:lnTo>
                  <a:pt x="3441" y="1322"/>
                </a:lnTo>
                <a:lnTo>
                  <a:pt x="3441" y="1322"/>
                </a:lnTo>
                <a:lnTo>
                  <a:pt x="3443" y="1323"/>
                </a:lnTo>
                <a:lnTo>
                  <a:pt x="3444" y="1323"/>
                </a:lnTo>
                <a:lnTo>
                  <a:pt x="3445" y="1323"/>
                </a:lnTo>
                <a:lnTo>
                  <a:pt x="3443" y="1323"/>
                </a:lnTo>
                <a:lnTo>
                  <a:pt x="3441" y="1322"/>
                </a:lnTo>
                <a:lnTo>
                  <a:pt x="3441" y="1321"/>
                </a:lnTo>
                <a:lnTo>
                  <a:pt x="3441" y="1321"/>
                </a:lnTo>
                <a:lnTo>
                  <a:pt x="3442" y="1321"/>
                </a:lnTo>
                <a:lnTo>
                  <a:pt x="3443" y="1321"/>
                </a:lnTo>
                <a:lnTo>
                  <a:pt x="3444" y="1322"/>
                </a:lnTo>
                <a:lnTo>
                  <a:pt x="3448" y="1322"/>
                </a:lnTo>
                <a:lnTo>
                  <a:pt x="3449" y="1322"/>
                </a:lnTo>
                <a:lnTo>
                  <a:pt x="3448" y="1322"/>
                </a:lnTo>
                <a:lnTo>
                  <a:pt x="3447" y="1322"/>
                </a:lnTo>
                <a:lnTo>
                  <a:pt x="3446" y="1322"/>
                </a:lnTo>
                <a:lnTo>
                  <a:pt x="3445" y="1322"/>
                </a:lnTo>
                <a:lnTo>
                  <a:pt x="3445" y="1321"/>
                </a:lnTo>
                <a:lnTo>
                  <a:pt x="3444" y="1321"/>
                </a:lnTo>
                <a:lnTo>
                  <a:pt x="3443" y="1321"/>
                </a:lnTo>
                <a:lnTo>
                  <a:pt x="3443" y="1321"/>
                </a:lnTo>
                <a:lnTo>
                  <a:pt x="3444" y="1321"/>
                </a:lnTo>
                <a:lnTo>
                  <a:pt x="3444" y="1320"/>
                </a:lnTo>
                <a:lnTo>
                  <a:pt x="3445" y="1320"/>
                </a:lnTo>
                <a:lnTo>
                  <a:pt x="3446" y="1320"/>
                </a:lnTo>
                <a:lnTo>
                  <a:pt x="3447" y="1320"/>
                </a:lnTo>
                <a:lnTo>
                  <a:pt x="3447" y="1319"/>
                </a:lnTo>
                <a:lnTo>
                  <a:pt x="3448" y="1319"/>
                </a:lnTo>
                <a:lnTo>
                  <a:pt x="3447" y="1319"/>
                </a:lnTo>
                <a:lnTo>
                  <a:pt x="3448" y="1319"/>
                </a:lnTo>
                <a:lnTo>
                  <a:pt x="3448" y="1320"/>
                </a:lnTo>
                <a:lnTo>
                  <a:pt x="3449" y="1320"/>
                </a:lnTo>
                <a:lnTo>
                  <a:pt x="3449" y="1319"/>
                </a:lnTo>
                <a:lnTo>
                  <a:pt x="3448" y="1319"/>
                </a:lnTo>
                <a:lnTo>
                  <a:pt x="3449" y="1319"/>
                </a:lnTo>
                <a:lnTo>
                  <a:pt x="3449" y="1318"/>
                </a:lnTo>
                <a:lnTo>
                  <a:pt x="3449" y="1319"/>
                </a:lnTo>
                <a:lnTo>
                  <a:pt x="3449" y="1318"/>
                </a:lnTo>
                <a:lnTo>
                  <a:pt x="3449" y="1319"/>
                </a:lnTo>
                <a:lnTo>
                  <a:pt x="3448" y="1319"/>
                </a:lnTo>
                <a:lnTo>
                  <a:pt x="3448" y="1318"/>
                </a:lnTo>
                <a:lnTo>
                  <a:pt x="3449" y="1318"/>
                </a:lnTo>
                <a:lnTo>
                  <a:pt x="3448" y="1318"/>
                </a:lnTo>
                <a:lnTo>
                  <a:pt x="3447" y="1319"/>
                </a:lnTo>
                <a:lnTo>
                  <a:pt x="3447" y="1318"/>
                </a:lnTo>
                <a:lnTo>
                  <a:pt x="3447" y="1319"/>
                </a:lnTo>
                <a:lnTo>
                  <a:pt x="3446" y="1319"/>
                </a:lnTo>
                <a:lnTo>
                  <a:pt x="3446" y="1318"/>
                </a:lnTo>
                <a:lnTo>
                  <a:pt x="3447" y="1318"/>
                </a:lnTo>
                <a:lnTo>
                  <a:pt x="3446" y="1318"/>
                </a:lnTo>
                <a:lnTo>
                  <a:pt x="3446" y="1317"/>
                </a:lnTo>
                <a:lnTo>
                  <a:pt x="3446" y="1316"/>
                </a:lnTo>
                <a:lnTo>
                  <a:pt x="3447" y="1316"/>
                </a:lnTo>
                <a:lnTo>
                  <a:pt x="3447" y="1317"/>
                </a:lnTo>
                <a:lnTo>
                  <a:pt x="3447" y="1316"/>
                </a:lnTo>
                <a:lnTo>
                  <a:pt x="3447" y="1317"/>
                </a:lnTo>
                <a:lnTo>
                  <a:pt x="3447" y="1318"/>
                </a:lnTo>
                <a:lnTo>
                  <a:pt x="3448" y="1318"/>
                </a:lnTo>
                <a:lnTo>
                  <a:pt x="3448" y="1317"/>
                </a:lnTo>
                <a:lnTo>
                  <a:pt x="3447" y="1317"/>
                </a:lnTo>
                <a:lnTo>
                  <a:pt x="3448" y="1317"/>
                </a:lnTo>
                <a:lnTo>
                  <a:pt x="3449" y="1317"/>
                </a:lnTo>
                <a:lnTo>
                  <a:pt x="3448" y="1317"/>
                </a:lnTo>
                <a:lnTo>
                  <a:pt x="3448" y="1316"/>
                </a:lnTo>
                <a:lnTo>
                  <a:pt x="3447" y="1316"/>
                </a:lnTo>
                <a:lnTo>
                  <a:pt x="3446" y="1316"/>
                </a:lnTo>
                <a:lnTo>
                  <a:pt x="3445" y="1316"/>
                </a:lnTo>
                <a:lnTo>
                  <a:pt x="3444" y="1316"/>
                </a:lnTo>
                <a:lnTo>
                  <a:pt x="3443" y="1316"/>
                </a:lnTo>
                <a:lnTo>
                  <a:pt x="3444" y="1315"/>
                </a:lnTo>
                <a:lnTo>
                  <a:pt x="3444" y="1313"/>
                </a:lnTo>
                <a:lnTo>
                  <a:pt x="3445" y="1313"/>
                </a:lnTo>
                <a:lnTo>
                  <a:pt x="3445" y="1315"/>
                </a:lnTo>
                <a:lnTo>
                  <a:pt x="3445" y="1313"/>
                </a:lnTo>
                <a:lnTo>
                  <a:pt x="3446" y="1313"/>
                </a:lnTo>
                <a:lnTo>
                  <a:pt x="3446" y="1316"/>
                </a:lnTo>
                <a:lnTo>
                  <a:pt x="3446" y="1315"/>
                </a:lnTo>
                <a:lnTo>
                  <a:pt x="3446" y="1314"/>
                </a:lnTo>
                <a:lnTo>
                  <a:pt x="3446" y="1313"/>
                </a:lnTo>
                <a:lnTo>
                  <a:pt x="3447" y="1313"/>
                </a:lnTo>
                <a:lnTo>
                  <a:pt x="3447" y="1314"/>
                </a:lnTo>
                <a:lnTo>
                  <a:pt x="3447" y="1316"/>
                </a:lnTo>
                <a:lnTo>
                  <a:pt x="3452" y="1317"/>
                </a:lnTo>
                <a:lnTo>
                  <a:pt x="3447" y="1316"/>
                </a:lnTo>
                <a:lnTo>
                  <a:pt x="3447" y="1315"/>
                </a:lnTo>
                <a:lnTo>
                  <a:pt x="3452" y="1316"/>
                </a:lnTo>
                <a:lnTo>
                  <a:pt x="3447" y="1315"/>
                </a:lnTo>
                <a:lnTo>
                  <a:pt x="3447" y="1314"/>
                </a:lnTo>
                <a:lnTo>
                  <a:pt x="3447" y="1313"/>
                </a:lnTo>
                <a:lnTo>
                  <a:pt x="3448" y="1313"/>
                </a:lnTo>
                <a:lnTo>
                  <a:pt x="3447" y="1313"/>
                </a:lnTo>
                <a:lnTo>
                  <a:pt x="3447" y="1313"/>
                </a:lnTo>
                <a:lnTo>
                  <a:pt x="3447" y="1313"/>
                </a:lnTo>
                <a:lnTo>
                  <a:pt x="3448" y="1313"/>
                </a:lnTo>
                <a:lnTo>
                  <a:pt x="3448" y="1313"/>
                </a:lnTo>
                <a:lnTo>
                  <a:pt x="3448" y="1312"/>
                </a:lnTo>
                <a:lnTo>
                  <a:pt x="3448" y="1311"/>
                </a:lnTo>
                <a:lnTo>
                  <a:pt x="3447" y="1311"/>
                </a:lnTo>
                <a:lnTo>
                  <a:pt x="3446" y="1311"/>
                </a:lnTo>
                <a:lnTo>
                  <a:pt x="3445" y="1310"/>
                </a:lnTo>
                <a:lnTo>
                  <a:pt x="3445" y="1309"/>
                </a:lnTo>
                <a:lnTo>
                  <a:pt x="3446" y="1309"/>
                </a:lnTo>
                <a:lnTo>
                  <a:pt x="3445" y="1310"/>
                </a:lnTo>
                <a:lnTo>
                  <a:pt x="3446" y="1310"/>
                </a:lnTo>
                <a:lnTo>
                  <a:pt x="3446" y="1309"/>
                </a:lnTo>
                <a:lnTo>
                  <a:pt x="3447" y="1309"/>
                </a:lnTo>
                <a:lnTo>
                  <a:pt x="3446" y="1310"/>
                </a:lnTo>
                <a:lnTo>
                  <a:pt x="3447" y="1310"/>
                </a:lnTo>
                <a:lnTo>
                  <a:pt x="3447" y="1309"/>
                </a:lnTo>
                <a:lnTo>
                  <a:pt x="3449" y="1309"/>
                </a:lnTo>
                <a:lnTo>
                  <a:pt x="3448" y="1309"/>
                </a:lnTo>
                <a:lnTo>
                  <a:pt x="3447" y="1309"/>
                </a:lnTo>
                <a:lnTo>
                  <a:pt x="3448" y="1310"/>
                </a:lnTo>
                <a:lnTo>
                  <a:pt x="3449" y="1310"/>
                </a:lnTo>
                <a:lnTo>
                  <a:pt x="3449" y="1310"/>
                </a:lnTo>
                <a:lnTo>
                  <a:pt x="3450" y="1310"/>
                </a:lnTo>
                <a:lnTo>
                  <a:pt x="3451" y="1310"/>
                </a:lnTo>
                <a:lnTo>
                  <a:pt x="3451" y="1311"/>
                </a:lnTo>
                <a:lnTo>
                  <a:pt x="3452" y="1311"/>
                </a:lnTo>
                <a:lnTo>
                  <a:pt x="3453" y="1311"/>
                </a:lnTo>
                <a:lnTo>
                  <a:pt x="3452" y="1310"/>
                </a:lnTo>
                <a:lnTo>
                  <a:pt x="3451" y="1310"/>
                </a:lnTo>
                <a:lnTo>
                  <a:pt x="3450" y="1310"/>
                </a:lnTo>
                <a:lnTo>
                  <a:pt x="3449" y="1310"/>
                </a:lnTo>
                <a:lnTo>
                  <a:pt x="3449" y="1309"/>
                </a:lnTo>
                <a:lnTo>
                  <a:pt x="3449" y="1309"/>
                </a:lnTo>
                <a:lnTo>
                  <a:pt x="3449" y="1309"/>
                </a:lnTo>
                <a:lnTo>
                  <a:pt x="3450" y="1309"/>
                </a:lnTo>
                <a:lnTo>
                  <a:pt x="3451" y="1309"/>
                </a:lnTo>
                <a:lnTo>
                  <a:pt x="3452" y="1310"/>
                </a:lnTo>
                <a:lnTo>
                  <a:pt x="3453" y="1310"/>
                </a:lnTo>
                <a:lnTo>
                  <a:pt x="3453" y="1309"/>
                </a:lnTo>
                <a:lnTo>
                  <a:pt x="3452" y="1309"/>
                </a:lnTo>
                <a:lnTo>
                  <a:pt x="3451" y="1309"/>
                </a:lnTo>
                <a:lnTo>
                  <a:pt x="3450" y="1309"/>
                </a:lnTo>
                <a:lnTo>
                  <a:pt x="3449" y="1309"/>
                </a:lnTo>
                <a:lnTo>
                  <a:pt x="3449" y="1308"/>
                </a:lnTo>
                <a:lnTo>
                  <a:pt x="3449" y="1308"/>
                </a:lnTo>
                <a:lnTo>
                  <a:pt x="3448" y="1308"/>
                </a:lnTo>
                <a:lnTo>
                  <a:pt x="3447" y="1308"/>
                </a:lnTo>
                <a:lnTo>
                  <a:pt x="3446" y="1308"/>
                </a:lnTo>
                <a:lnTo>
                  <a:pt x="3445" y="1308"/>
                </a:lnTo>
                <a:lnTo>
                  <a:pt x="3444" y="1308"/>
                </a:lnTo>
                <a:lnTo>
                  <a:pt x="3444" y="1307"/>
                </a:lnTo>
                <a:lnTo>
                  <a:pt x="3445" y="1307"/>
                </a:lnTo>
                <a:lnTo>
                  <a:pt x="3444" y="1307"/>
                </a:lnTo>
                <a:lnTo>
                  <a:pt x="3443" y="1307"/>
                </a:lnTo>
                <a:lnTo>
                  <a:pt x="3443" y="1306"/>
                </a:lnTo>
                <a:lnTo>
                  <a:pt x="3444" y="1306"/>
                </a:lnTo>
                <a:lnTo>
                  <a:pt x="3445" y="1306"/>
                </a:lnTo>
                <a:lnTo>
                  <a:pt x="3446" y="1306"/>
                </a:lnTo>
                <a:lnTo>
                  <a:pt x="3446" y="1307"/>
                </a:lnTo>
                <a:lnTo>
                  <a:pt x="3447" y="1307"/>
                </a:lnTo>
                <a:lnTo>
                  <a:pt x="3448" y="1307"/>
                </a:lnTo>
                <a:lnTo>
                  <a:pt x="3449" y="1307"/>
                </a:lnTo>
                <a:lnTo>
                  <a:pt x="3449" y="1306"/>
                </a:lnTo>
                <a:lnTo>
                  <a:pt x="3448" y="1306"/>
                </a:lnTo>
                <a:lnTo>
                  <a:pt x="3447" y="1306"/>
                </a:lnTo>
                <a:lnTo>
                  <a:pt x="3447" y="1305"/>
                </a:lnTo>
                <a:lnTo>
                  <a:pt x="3446" y="1305"/>
                </a:lnTo>
                <a:lnTo>
                  <a:pt x="3445" y="1306"/>
                </a:lnTo>
                <a:lnTo>
                  <a:pt x="3444" y="1306"/>
                </a:lnTo>
                <a:lnTo>
                  <a:pt x="3444" y="1305"/>
                </a:lnTo>
                <a:lnTo>
                  <a:pt x="3445" y="1305"/>
                </a:lnTo>
                <a:lnTo>
                  <a:pt x="3444" y="1305"/>
                </a:lnTo>
                <a:lnTo>
                  <a:pt x="3444" y="1305"/>
                </a:lnTo>
                <a:lnTo>
                  <a:pt x="3445" y="1305"/>
                </a:lnTo>
                <a:lnTo>
                  <a:pt x="3446" y="1305"/>
                </a:lnTo>
                <a:lnTo>
                  <a:pt x="3447" y="1305"/>
                </a:lnTo>
                <a:lnTo>
                  <a:pt x="3448" y="1305"/>
                </a:lnTo>
                <a:lnTo>
                  <a:pt x="3449" y="1305"/>
                </a:lnTo>
                <a:lnTo>
                  <a:pt x="3449" y="1305"/>
                </a:lnTo>
                <a:lnTo>
                  <a:pt x="3449" y="1305"/>
                </a:lnTo>
                <a:lnTo>
                  <a:pt x="3450" y="1305"/>
                </a:lnTo>
                <a:lnTo>
                  <a:pt x="3451" y="1305"/>
                </a:lnTo>
                <a:lnTo>
                  <a:pt x="3452" y="1305"/>
                </a:lnTo>
                <a:lnTo>
                  <a:pt x="3453" y="1305"/>
                </a:lnTo>
                <a:lnTo>
                  <a:pt x="3454" y="1305"/>
                </a:lnTo>
                <a:lnTo>
                  <a:pt x="3453" y="1305"/>
                </a:lnTo>
                <a:lnTo>
                  <a:pt x="3452" y="1305"/>
                </a:lnTo>
                <a:lnTo>
                  <a:pt x="3451" y="1305"/>
                </a:lnTo>
                <a:lnTo>
                  <a:pt x="3450" y="1305"/>
                </a:lnTo>
                <a:lnTo>
                  <a:pt x="3449" y="1305"/>
                </a:lnTo>
                <a:lnTo>
                  <a:pt x="3449" y="1304"/>
                </a:lnTo>
                <a:lnTo>
                  <a:pt x="3449" y="1303"/>
                </a:lnTo>
                <a:lnTo>
                  <a:pt x="3452" y="1304"/>
                </a:lnTo>
                <a:lnTo>
                  <a:pt x="3452" y="1303"/>
                </a:lnTo>
                <a:lnTo>
                  <a:pt x="3451" y="1303"/>
                </a:lnTo>
                <a:lnTo>
                  <a:pt x="3450" y="1303"/>
                </a:lnTo>
                <a:lnTo>
                  <a:pt x="3449" y="1303"/>
                </a:lnTo>
                <a:lnTo>
                  <a:pt x="3450" y="1302"/>
                </a:lnTo>
                <a:lnTo>
                  <a:pt x="3449" y="1302"/>
                </a:lnTo>
                <a:lnTo>
                  <a:pt x="3449" y="1303"/>
                </a:lnTo>
                <a:lnTo>
                  <a:pt x="3449" y="1304"/>
                </a:lnTo>
                <a:lnTo>
                  <a:pt x="3449" y="1305"/>
                </a:lnTo>
                <a:lnTo>
                  <a:pt x="3447" y="1304"/>
                </a:lnTo>
                <a:lnTo>
                  <a:pt x="3446" y="1304"/>
                </a:lnTo>
                <a:lnTo>
                  <a:pt x="3446" y="1303"/>
                </a:lnTo>
                <a:lnTo>
                  <a:pt x="3447" y="1302"/>
                </a:lnTo>
                <a:lnTo>
                  <a:pt x="3448" y="1302"/>
                </a:lnTo>
                <a:lnTo>
                  <a:pt x="3449" y="1302"/>
                </a:lnTo>
                <a:lnTo>
                  <a:pt x="3449" y="1301"/>
                </a:lnTo>
                <a:lnTo>
                  <a:pt x="3448" y="1301"/>
                </a:lnTo>
                <a:lnTo>
                  <a:pt x="3449" y="1301"/>
                </a:lnTo>
                <a:lnTo>
                  <a:pt x="3449" y="1300"/>
                </a:lnTo>
                <a:lnTo>
                  <a:pt x="3449" y="1300"/>
                </a:lnTo>
                <a:lnTo>
                  <a:pt x="3449" y="1299"/>
                </a:lnTo>
                <a:lnTo>
                  <a:pt x="3449" y="1300"/>
                </a:lnTo>
                <a:lnTo>
                  <a:pt x="3448" y="1300"/>
                </a:lnTo>
                <a:lnTo>
                  <a:pt x="3448" y="1299"/>
                </a:lnTo>
                <a:lnTo>
                  <a:pt x="3449" y="1299"/>
                </a:lnTo>
                <a:lnTo>
                  <a:pt x="3449" y="1298"/>
                </a:lnTo>
                <a:lnTo>
                  <a:pt x="3448" y="1298"/>
                </a:lnTo>
                <a:lnTo>
                  <a:pt x="3448" y="1297"/>
                </a:lnTo>
                <a:lnTo>
                  <a:pt x="3447" y="1297"/>
                </a:lnTo>
                <a:lnTo>
                  <a:pt x="3446" y="1297"/>
                </a:lnTo>
                <a:lnTo>
                  <a:pt x="3445" y="1297"/>
                </a:lnTo>
                <a:lnTo>
                  <a:pt x="3444" y="1297"/>
                </a:lnTo>
                <a:lnTo>
                  <a:pt x="3444" y="1296"/>
                </a:lnTo>
                <a:lnTo>
                  <a:pt x="3444" y="1296"/>
                </a:lnTo>
                <a:lnTo>
                  <a:pt x="3443" y="1295"/>
                </a:lnTo>
                <a:lnTo>
                  <a:pt x="3442" y="1295"/>
                </a:lnTo>
                <a:lnTo>
                  <a:pt x="3442" y="1294"/>
                </a:lnTo>
                <a:lnTo>
                  <a:pt x="3442" y="1293"/>
                </a:lnTo>
                <a:lnTo>
                  <a:pt x="3442" y="1292"/>
                </a:lnTo>
                <a:lnTo>
                  <a:pt x="3443" y="1292"/>
                </a:lnTo>
                <a:lnTo>
                  <a:pt x="3443" y="1291"/>
                </a:lnTo>
                <a:lnTo>
                  <a:pt x="3443" y="1290"/>
                </a:lnTo>
                <a:lnTo>
                  <a:pt x="3444" y="1290"/>
                </a:lnTo>
                <a:lnTo>
                  <a:pt x="3444" y="1289"/>
                </a:lnTo>
                <a:lnTo>
                  <a:pt x="3445" y="1289"/>
                </a:lnTo>
                <a:lnTo>
                  <a:pt x="3446" y="1288"/>
                </a:lnTo>
                <a:lnTo>
                  <a:pt x="3447" y="1289"/>
                </a:lnTo>
                <a:lnTo>
                  <a:pt x="3447" y="1290"/>
                </a:lnTo>
                <a:lnTo>
                  <a:pt x="3448" y="1290"/>
                </a:lnTo>
                <a:lnTo>
                  <a:pt x="3448" y="1291"/>
                </a:lnTo>
                <a:lnTo>
                  <a:pt x="3449" y="1292"/>
                </a:lnTo>
                <a:lnTo>
                  <a:pt x="3449" y="1293"/>
                </a:lnTo>
                <a:lnTo>
                  <a:pt x="3449" y="1294"/>
                </a:lnTo>
                <a:lnTo>
                  <a:pt x="3449" y="1293"/>
                </a:lnTo>
                <a:lnTo>
                  <a:pt x="3448" y="1293"/>
                </a:lnTo>
                <a:lnTo>
                  <a:pt x="3448" y="1292"/>
                </a:lnTo>
                <a:lnTo>
                  <a:pt x="3447" y="1292"/>
                </a:lnTo>
                <a:lnTo>
                  <a:pt x="3447" y="1293"/>
                </a:lnTo>
                <a:lnTo>
                  <a:pt x="3447" y="1294"/>
                </a:lnTo>
                <a:lnTo>
                  <a:pt x="3447" y="1293"/>
                </a:lnTo>
                <a:lnTo>
                  <a:pt x="3448" y="1293"/>
                </a:lnTo>
                <a:lnTo>
                  <a:pt x="3448" y="1294"/>
                </a:lnTo>
                <a:lnTo>
                  <a:pt x="3447" y="1294"/>
                </a:lnTo>
                <a:lnTo>
                  <a:pt x="3447" y="1295"/>
                </a:lnTo>
                <a:lnTo>
                  <a:pt x="3448" y="1295"/>
                </a:lnTo>
                <a:lnTo>
                  <a:pt x="3449" y="1295"/>
                </a:lnTo>
                <a:lnTo>
                  <a:pt x="3449" y="1295"/>
                </a:lnTo>
                <a:lnTo>
                  <a:pt x="3449" y="1296"/>
                </a:lnTo>
                <a:lnTo>
                  <a:pt x="3450" y="1296"/>
                </a:lnTo>
                <a:lnTo>
                  <a:pt x="3451" y="1296"/>
                </a:lnTo>
                <a:lnTo>
                  <a:pt x="3452" y="1296"/>
                </a:lnTo>
                <a:lnTo>
                  <a:pt x="3453" y="1296"/>
                </a:lnTo>
                <a:lnTo>
                  <a:pt x="3453" y="1296"/>
                </a:lnTo>
                <a:lnTo>
                  <a:pt x="3453" y="1296"/>
                </a:lnTo>
                <a:lnTo>
                  <a:pt x="3452" y="1296"/>
                </a:lnTo>
                <a:lnTo>
                  <a:pt x="3451" y="1296"/>
                </a:lnTo>
                <a:lnTo>
                  <a:pt x="3450" y="1296"/>
                </a:lnTo>
                <a:lnTo>
                  <a:pt x="3449" y="1295"/>
                </a:lnTo>
                <a:lnTo>
                  <a:pt x="3449" y="1294"/>
                </a:lnTo>
                <a:lnTo>
                  <a:pt x="3449" y="1294"/>
                </a:lnTo>
                <a:lnTo>
                  <a:pt x="3449" y="1293"/>
                </a:lnTo>
                <a:lnTo>
                  <a:pt x="3449" y="1294"/>
                </a:lnTo>
                <a:lnTo>
                  <a:pt x="3450" y="1294"/>
                </a:lnTo>
                <a:lnTo>
                  <a:pt x="3450" y="1293"/>
                </a:lnTo>
                <a:lnTo>
                  <a:pt x="3450" y="1292"/>
                </a:lnTo>
                <a:lnTo>
                  <a:pt x="3451" y="1291"/>
                </a:lnTo>
                <a:lnTo>
                  <a:pt x="3451" y="1290"/>
                </a:lnTo>
                <a:lnTo>
                  <a:pt x="3451" y="1291"/>
                </a:lnTo>
                <a:lnTo>
                  <a:pt x="3452" y="1291"/>
                </a:lnTo>
                <a:lnTo>
                  <a:pt x="3453" y="1291"/>
                </a:lnTo>
                <a:lnTo>
                  <a:pt x="3454" y="1291"/>
                </a:lnTo>
                <a:lnTo>
                  <a:pt x="3454" y="1292"/>
                </a:lnTo>
                <a:lnTo>
                  <a:pt x="3454" y="1291"/>
                </a:lnTo>
                <a:lnTo>
                  <a:pt x="3453" y="1291"/>
                </a:lnTo>
                <a:lnTo>
                  <a:pt x="3452" y="1291"/>
                </a:lnTo>
                <a:lnTo>
                  <a:pt x="3451" y="1290"/>
                </a:lnTo>
                <a:lnTo>
                  <a:pt x="3450" y="1290"/>
                </a:lnTo>
                <a:lnTo>
                  <a:pt x="3450" y="1291"/>
                </a:lnTo>
                <a:lnTo>
                  <a:pt x="3449" y="1291"/>
                </a:lnTo>
                <a:lnTo>
                  <a:pt x="3449" y="1292"/>
                </a:lnTo>
                <a:lnTo>
                  <a:pt x="3449" y="1292"/>
                </a:lnTo>
                <a:lnTo>
                  <a:pt x="3449" y="1291"/>
                </a:lnTo>
                <a:lnTo>
                  <a:pt x="3449" y="1291"/>
                </a:lnTo>
                <a:lnTo>
                  <a:pt x="3449" y="1290"/>
                </a:lnTo>
                <a:lnTo>
                  <a:pt x="3448" y="1290"/>
                </a:lnTo>
                <a:lnTo>
                  <a:pt x="3447" y="1289"/>
                </a:lnTo>
                <a:lnTo>
                  <a:pt x="3447" y="1288"/>
                </a:lnTo>
                <a:lnTo>
                  <a:pt x="3446" y="1288"/>
                </a:lnTo>
                <a:lnTo>
                  <a:pt x="3446" y="1288"/>
                </a:lnTo>
                <a:lnTo>
                  <a:pt x="3446" y="1288"/>
                </a:lnTo>
                <a:lnTo>
                  <a:pt x="3447" y="1288"/>
                </a:lnTo>
                <a:lnTo>
                  <a:pt x="3447" y="1288"/>
                </a:lnTo>
                <a:lnTo>
                  <a:pt x="3446" y="1288"/>
                </a:lnTo>
                <a:lnTo>
                  <a:pt x="3446" y="1287"/>
                </a:lnTo>
                <a:lnTo>
                  <a:pt x="3447" y="1287"/>
                </a:lnTo>
                <a:lnTo>
                  <a:pt x="3447" y="1288"/>
                </a:lnTo>
                <a:lnTo>
                  <a:pt x="3448" y="1288"/>
                </a:lnTo>
                <a:lnTo>
                  <a:pt x="3448" y="1287"/>
                </a:lnTo>
                <a:lnTo>
                  <a:pt x="3447" y="1287"/>
                </a:lnTo>
                <a:lnTo>
                  <a:pt x="3446" y="1287"/>
                </a:lnTo>
                <a:lnTo>
                  <a:pt x="3446" y="1286"/>
                </a:lnTo>
                <a:lnTo>
                  <a:pt x="3447" y="1285"/>
                </a:lnTo>
                <a:lnTo>
                  <a:pt x="3447" y="1286"/>
                </a:lnTo>
                <a:lnTo>
                  <a:pt x="3448" y="1286"/>
                </a:lnTo>
                <a:lnTo>
                  <a:pt x="3449" y="1285"/>
                </a:lnTo>
                <a:lnTo>
                  <a:pt x="3449" y="1284"/>
                </a:lnTo>
                <a:lnTo>
                  <a:pt x="3450" y="1284"/>
                </a:lnTo>
                <a:lnTo>
                  <a:pt x="3450" y="1285"/>
                </a:lnTo>
                <a:lnTo>
                  <a:pt x="3451" y="1285"/>
                </a:lnTo>
                <a:lnTo>
                  <a:pt x="3450" y="1285"/>
                </a:lnTo>
                <a:lnTo>
                  <a:pt x="3450" y="1284"/>
                </a:lnTo>
                <a:lnTo>
                  <a:pt x="3449" y="1284"/>
                </a:lnTo>
                <a:lnTo>
                  <a:pt x="3449" y="1283"/>
                </a:lnTo>
                <a:lnTo>
                  <a:pt x="3449" y="1284"/>
                </a:lnTo>
                <a:lnTo>
                  <a:pt x="3449" y="1285"/>
                </a:lnTo>
                <a:lnTo>
                  <a:pt x="3448" y="1285"/>
                </a:lnTo>
                <a:lnTo>
                  <a:pt x="3447" y="1285"/>
                </a:lnTo>
                <a:lnTo>
                  <a:pt x="3446" y="1285"/>
                </a:lnTo>
                <a:lnTo>
                  <a:pt x="3446" y="1284"/>
                </a:lnTo>
                <a:lnTo>
                  <a:pt x="3445" y="1284"/>
                </a:lnTo>
                <a:lnTo>
                  <a:pt x="3445" y="1283"/>
                </a:lnTo>
                <a:lnTo>
                  <a:pt x="3446" y="1283"/>
                </a:lnTo>
                <a:lnTo>
                  <a:pt x="3446" y="1282"/>
                </a:lnTo>
                <a:lnTo>
                  <a:pt x="3447" y="1281"/>
                </a:lnTo>
                <a:lnTo>
                  <a:pt x="3449" y="1281"/>
                </a:lnTo>
                <a:lnTo>
                  <a:pt x="3452" y="1281"/>
                </a:lnTo>
                <a:lnTo>
                  <a:pt x="3453" y="1281"/>
                </a:lnTo>
                <a:lnTo>
                  <a:pt x="3454" y="1281"/>
                </a:lnTo>
                <a:lnTo>
                  <a:pt x="3455" y="1281"/>
                </a:lnTo>
                <a:lnTo>
                  <a:pt x="3456" y="1281"/>
                </a:lnTo>
                <a:lnTo>
                  <a:pt x="3457" y="1281"/>
                </a:lnTo>
                <a:lnTo>
                  <a:pt x="3457" y="1281"/>
                </a:lnTo>
                <a:lnTo>
                  <a:pt x="3458" y="1281"/>
                </a:lnTo>
                <a:lnTo>
                  <a:pt x="3459" y="1281"/>
                </a:lnTo>
                <a:lnTo>
                  <a:pt x="3459" y="1284"/>
                </a:lnTo>
                <a:close/>
                <a:moveTo>
                  <a:pt x="2728" y="1097"/>
                </a:moveTo>
                <a:lnTo>
                  <a:pt x="2728" y="1097"/>
                </a:lnTo>
                <a:lnTo>
                  <a:pt x="2728" y="1097"/>
                </a:lnTo>
                <a:lnTo>
                  <a:pt x="2728" y="1097"/>
                </a:lnTo>
                <a:lnTo>
                  <a:pt x="2728" y="1097"/>
                </a:lnTo>
                <a:lnTo>
                  <a:pt x="2728" y="1097"/>
                </a:lnTo>
                <a:lnTo>
                  <a:pt x="2728" y="1097"/>
                </a:lnTo>
                <a:close/>
                <a:moveTo>
                  <a:pt x="2454" y="1008"/>
                </a:moveTo>
                <a:lnTo>
                  <a:pt x="2455" y="1008"/>
                </a:lnTo>
                <a:lnTo>
                  <a:pt x="2455" y="1009"/>
                </a:lnTo>
                <a:lnTo>
                  <a:pt x="2455" y="1009"/>
                </a:lnTo>
                <a:lnTo>
                  <a:pt x="2456" y="1010"/>
                </a:lnTo>
                <a:lnTo>
                  <a:pt x="2455" y="1010"/>
                </a:lnTo>
                <a:lnTo>
                  <a:pt x="2455" y="1009"/>
                </a:lnTo>
                <a:lnTo>
                  <a:pt x="2455" y="1009"/>
                </a:lnTo>
                <a:lnTo>
                  <a:pt x="2455" y="1008"/>
                </a:lnTo>
                <a:lnTo>
                  <a:pt x="2454" y="1008"/>
                </a:lnTo>
                <a:lnTo>
                  <a:pt x="2454" y="1009"/>
                </a:lnTo>
                <a:lnTo>
                  <a:pt x="2455" y="1009"/>
                </a:lnTo>
                <a:lnTo>
                  <a:pt x="2455" y="1009"/>
                </a:lnTo>
                <a:lnTo>
                  <a:pt x="2455" y="1010"/>
                </a:lnTo>
                <a:lnTo>
                  <a:pt x="2456" y="1010"/>
                </a:lnTo>
                <a:lnTo>
                  <a:pt x="2456" y="1011"/>
                </a:lnTo>
                <a:lnTo>
                  <a:pt x="2456" y="1012"/>
                </a:lnTo>
                <a:lnTo>
                  <a:pt x="2455" y="1012"/>
                </a:lnTo>
                <a:lnTo>
                  <a:pt x="2455" y="1011"/>
                </a:lnTo>
                <a:lnTo>
                  <a:pt x="2455" y="1012"/>
                </a:lnTo>
                <a:lnTo>
                  <a:pt x="2456" y="1012"/>
                </a:lnTo>
                <a:lnTo>
                  <a:pt x="2457" y="1012"/>
                </a:lnTo>
                <a:lnTo>
                  <a:pt x="2457" y="1013"/>
                </a:lnTo>
                <a:lnTo>
                  <a:pt x="2458" y="1013"/>
                </a:lnTo>
                <a:lnTo>
                  <a:pt x="2457" y="1014"/>
                </a:lnTo>
                <a:lnTo>
                  <a:pt x="2458" y="1014"/>
                </a:lnTo>
                <a:lnTo>
                  <a:pt x="2458" y="1013"/>
                </a:lnTo>
                <a:lnTo>
                  <a:pt x="2459" y="1014"/>
                </a:lnTo>
                <a:lnTo>
                  <a:pt x="2460" y="1014"/>
                </a:lnTo>
                <a:lnTo>
                  <a:pt x="2460" y="1015"/>
                </a:lnTo>
                <a:lnTo>
                  <a:pt x="2461" y="1015"/>
                </a:lnTo>
                <a:lnTo>
                  <a:pt x="2461" y="1016"/>
                </a:lnTo>
                <a:lnTo>
                  <a:pt x="2462" y="1016"/>
                </a:lnTo>
                <a:lnTo>
                  <a:pt x="2462" y="1017"/>
                </a:lnTo>
                <a:lnTo>
                  <a:pt x="2462" y="1018"/>
                </a:lnTo>
                <a:lnTo>
                  <a:pt x="2461" y="1018"/>
                </a:lnTo>
                <a:lnTo>
                  <a:pt x="2460" y="1018"/>
                </a:lnTo>
                <a:lnTo>
                  <a:pt x="2460" y="1017"/>
                </a:lnTo>
                <a:lnTo>
                  <a:pt x="2460" y="1018"/>
                </a:lnTo>
                <a:lnTo>
                  <a:pt x="2459" y="1018"/>
                </a:lnTo>
                <a:lnTo>
                  <a:pt x="2459" y="1019"/>
                </a:lnTo>
                <a:lnTo>
                  <a:pt x="2459" y="1020"/>
                </a:lnTo>
                <a:lnTo>
                  <a:pt x="2459" y="1019"/>
                </a:lnTo>
                <a:lnTo>
                  <a:pt x="2459" y="1020"/>
                </a:lnTo>
                <a:lnTo>
                  <a:pt x="2458" y="1020"/>
                </a:lnTo>
                <a:lnTo>
                  <a:pt x="2458" y="1021"/>
                </a:lnTo>
                <a:lnTo>
                  <a:pt x="2457" y="1021"/>
                </a:lnTo>
                <a:lnTo>
                  <a:pt x="2457" y="1022"/>
                </a:lnTo>
                <a:lnTo>
                  <a:pt x="2457" y="1021"/>
                </a:lnTo>
                <a:lnTo>
                  <a:pt x="2457" y="1020"/>
                </a:lnTo>
                <a:lnTo>
                  <a:pt x="2457" y="1019"/>
                </a:lnTo>
                <a:lnTo>
                  <a:pt x="2457" y="1020"/>
                </a:lnTo>
                <a:lnTo>
                  <a:pt x="2456" y="1020"/>
                </a:lnTo>
                <a:lnTo>
                  <a:pt x="2456" y="1019"/>
                </a:lnTo>
                <a:lnTo>
                  <a:pt x="2456" y="1020"/>
                </a:lnTo>
                <a:lnTo>
                  <a:pt x="2456" y="1021"/>
                </a:lnTo>
                <a:lnTo>
                  <a:pt x="2456" y="1022"/>
                </a:lnTo>
                <a:lnTo>
                  <a:pt x="2456" y="1022"/>
                </a:lnTo>
                <a:lnTo>
                  <a:pt x="2457" y="1022"/>
                </a:lnTo>
                <a:lnTo>
                  <a:pt x="2458" y="1022"/>
                </a:lnTo>
                <a:lnTo>
                  <a:pt x="2458" y="1023"/>
                </a:lnTo>
                <a:lnTo>
                  <a:pt x="2459" y="1023"/>
                </a:lnTo>
                <a:lnTo>
                  <a:pt x="2460" y="1023"/>
                </a:lnTo>
                <a:lnTo>
                  <a:pt x="2460" y="1022"/>
                </a:lnTo>
                <a:lnTo>
                  <a:pt x="2460" y="1023"/>
                </a:lnTo>
                <a:lnTo>
                  <a:pt x="2461" y="1023"/>
                </a:lnTo>
                <a:lnTo>
                  <a:pt x="2461" y="1024"/>
                </a:lnTo>
                <a:lnTo>
                  <a:pt x="2460" y="1024"/>
                </a:lnTo>
                <a:lnTo>
                  <a:pt x="2460" y="1023"/>
                </a:lnTo>
                <a:lnTo>
                  <a:pt x="2459" y="1023"/>
                </a:lnTo>
                <a:lnTo>
                  <a:pt x="2458" y="1023"/>
                </a:lnTo>
                <a:lnTo>
                  <a:pt x="2458" y="1024"/>
                </a:lnTo>
                <a:lnTo>
                  <a:pt x="2458" y="1025"/>
                </a:lnTo>
                <a:lnTo>
                  <a:pt x="2458" y="1026"/>
                </a:lnTo>
                <a:lnTo>
                  <a:pt x="2458" y="1027"/>
                </a:lnTo>
                <a:lnTo>
                  <a:pt x="2457" y="1027"/>
                </a:lnTo>
                <a:lnTo>
                  <a:pt x="2458" y="1027"/>
                </a:lnTo>
                <a:lnTo>
                  <a:pt x="2457" y="1027"/>
                </a:lnTo>
                <a:lnTo>
                  <a:pt x="2458" y="1027"/>
                </a:lnTo>
                <a:lnTo>
                  <a:pt x="2457" y="1027"/>
                </a:lnTo>
                <a:lnTo>
                  <a:pt x="2458" y="1027"/>
                </a:lnTo>
                <a:lnTo>
                  <a:pt x="2458" y="1028"/>
                </a:lnTo>
                <a:lnTo>
                  <a:pt x="2458" y="1029"/>
                </a:lnTo>
                <a:lnTo>
                  <a:pt x="2458" y="1028"/>
                </a:lnTo>
                <a:lnTo>
                  <a:pt x="2458" y="1029"/>
                </a:lnTo>
                <a:lnTo>
                  <a:pt x="2458" y="1028"/>
                </a:lnTo>
                <a:lnTo>
                  <a:pt x="2457" y="1028"/>
                </a:lnTo>
                <a:lnTo>
                  <a:pt x="2457" y="1029"/>
                </a:lnTo>
                <a:lnTo>
                  <a:pt x="2457" y="1030"/>
                </a:lnTo>
                <a:lnTo>
                  <a:pt x="2458" y="1030"/>
                </a:lnTo>
                <a:lnTo>
                  <a:pt x="2458" y="1031"/>
                </a:lnTo>
                <a:lnTo>
                  <a:pt x="2459" y="1031"/>
                </a:lnTo>
                <a:lnTo>
                  <a:pt x="2459" y="1031"/>
                </a:lnTo>
                <a:lnTo>
                  <a:pt x="2459" y="1032"/>
                </a:lnTo>
                <a:lnTo>
                  <a:pt x="2459" y="1033"/>
                </a:lnTo>
                <a:lnTo>
                  <a:pt x="2459" y="1034"/>
                </a:lnTo>
                <a:lnTo>
                  <a:pt x="2460" y="1034"/>
                </a:lnTo>
                <a:lnTo>
                  <a:pt x="2460" y="1035"/>
                </a:lnTo>
                <a:lnTo>
                  <a:pt x="2461" y="1035"/>
                </a:lnTo>
                <a:lnTo>
                  <a:pt x="2461" y="1036"/>
                </a:lnTo>
                <a:lnTo>
                  <a:pt x="2461" y="1037"/>
                </a:lnTo>
                <a:lnTo>
                  <a:pt x="2462" y="1037"/>
                </a:lnTo>
                <a:lnTo>
                  <a:pt x="2462" y="1038"/>
                </a:lnTo>
                <a:lnTo>
                  <a:pt x="2463" y="1038"/>
                </a:lnTo>
                <a:lnTo>
                  <a:pt x="2463" y="1039"/>
                </a:lnTo>
                <a:lnTo>
                  <a:pt x="2463" y="1039"/>
                </a:lnTo>
                <a:lnTo>
                  <a:pt x="2462" y="1039"/>
                </a:lnTo>
                <a:lnTo>
                  <a:pt x="2463" y="1039"/>
                </a:lnTo>
                <a:lnTo>
                  <a:pt x="2463" y="1040"/>
                </a:lnTo>
                <a:lnTo>
                  <a:pt x="2463" y="1041"/>
                </a:lnTo>
                <a:lnTo>
                  <a:pt x="2463" y="1041"/>
                </a:lnTo>
                <a:lnTo>
                  <a:pt x="2464" y="1041"/>
                </a:lnTo>
                <a:lnTo>
                  <a:pt x="2465" y="1041"/>
                </a:lnTo>
                <a:lnTo>
                  <a:pt x="2465" y="1042"/>
                </a:lnTo>
                <a:lnTo>
                  <a:pt x="2466" y="1042"/>
                </a:lnTo>
                <a:lnTo>
                  <a:pt x="2466" y="1043"/>
                </a:lnTo>
                <a:lnTo>
                  <a:pt x="2467" y="1043"/>
                </a:lnTo>
                <a:lnTo>
                  <a:pt x="2467" y="1044"/>
                </a:lnTo>
                <a:lnTo>
                  <a:pt x="2466" y="1044"/>
                </a:lnTo>
                <a:lnTo>
                  <a:pt x="2466" y="1045"/>
                </a:lnTo>
                <a:lnTo>
                  <a:pt x="2466" y="1046"/>
                </a:lnTo>
                <a:lnTo>
                  <a:pt x="2466" y="1047"/>
                </a:lnTo>
                <a:lnTo>
                  <a:pt x="2465" y="1047"/>
                </a:lnTo>
                <a:lnTo>
                  <a:pt x="2465" y="1047"/>
                </a:lnTo>
                <a:lnTo>
                  <a:pt x="2465" y="1048"/>
                </a:lnTo>
                <a:lnTo>
                  <a:pt x="2465" y="1049"/>
                </a:lnTo>
                <a:lnTo>
                  <a:pt x="2465" y="1050"/>
                </a:lnTo>
                <a:lnTo>
                  <a:pt x="2466" y="1050"/>
                </a:lnTo>
                <a:lnTo>
                  <a:pt x="2466" y="1051"/>
                </a:lnTo>
                <a:lnTo>
                  <a:pt x="2465" y="1051"/>
                </a:lnTo>
                <a:lnTo>
                  <a:pt x="2466" y="1051"/>
                </a:lnTo>
                <a:lnTo>
                  <a:pt x="2466" y="1052"/>
                </a:lnTo>
                <a:lnTo>
                  <a:pt x="2466" y="1051"/>
                </a:lnTo>
                <a:lnTo>
                  <a:pt x="2466" y="1052"/>
                </a:lnTo>
                <a:lnTo>
                  <a:pt x="2465" y="1051"/>
                </a:lnTo>
                <a:lnTo>
                  <a:pt x="2465" y="1052"/>
                </a:lnTo>
                <a:lnTo>
                  <a:pt x="2466" y="1052"/>
                </a:lnTo>
                <a:lnTo>
                  <a:pt x="2465" y="1052"/>
                </a:lnTo>
                <a:lnTo>
                  <a:pt x="2465" y="1053"/>
                </a:lnTo>
                <a:lnTo>
                  <a:pt x="2466" y="1053"/>
                </a:lnTo>
                <a:lnTo>
                  <a:pt x="2465" y="1053"/>
                </a:lnTo>
                <a:lnTo>
                  <a:pt x="2465" y="1054"/>
                </a:lnTo>
                <a:lnTo>
                  <a:pt x="2465" y="1053"/>
                </a:lnTo>
                <a:lnTo>
                  <a:pt x="2464" y="1054"/>
                </a:lnTo>
                <a:lnTo>
                  <a:pt x="2464" y="1053"/>
                </a:lnTo>
                <a:lnTo>
                  <a:pt x="2463" y="1053"/>
                </a:lnTo>
                <a:lnTo>
                  <a:pt x="2463" y="1053"/>
                </a:lnTo>
                <a:lnTo>
                  <a:pt x="2463" y="1054"/>
                </a:lnTo>
                <a:lnTo>
                  <a:pt x="2463" y="1053"/>
                </a:lnTo>
                <a:lnTo>
                  <a:pt x="2462" y="1053"/>
                </a:lnTo>
                <a:lnTo>
                  <a:pt x="2462" y="1054"/>
                </a:lnTo>
                <a:lnTo>
                  <a:pt x="2462" y="1053"/>
                </a:lnTo>
                <a:lnTo>
                  <a:pt x="2462" y="1054"/>
                </a:lnTo>
                <a:lnTo>
                  <a:pt x="2462" y="1053"/>
                </a:lnTo>
                <a:lnTo>
                  <a:pt x="2462" y="1054"/>
                </a:lnTo>
                <a:lnTo>
                  <a:pt x="2462" y="1053"/>
                </a:lnTo>
                <a:lnTo>
                  <a:pt x="2461" y="1053"/>
                </a:lnTo>
                <a:lnTo>
                  <a:pt x="2460" y="1053"/>
                </a:lnTo>
                <a:lnTo>
                  <a:pt x="2459" y="1053"/>
                </a:lnTo>
                <a:lnTo>
                  <a:pt x="2459" y="1052"/>
                </a:lnTo>
                <a:lnTo>
                  <a:pt x="2460" y="1052"/>
                </a:lnTo>
                <a:lnTo>
                  <a:pt x="2460" y="1051"/>
                </a:lnTo>
                <a:lnTo>
                  <a:pt x="2460" y="1050"/>
                </a:lnTo>
                <a:lnTo>
                  <a:pt x="2459" y="1050"/>
                </a:lnTo>
                <a:lnTo>
                  <a:pt x="2459" y="1049"/>
                </a:lnTo>
                <a:lnTo>
                  <a:pt x="2459" y="1050"/>
                </a:lnTo>
                <a:lnTo>
                  <a:pt x="2459" y="1049"/>
                </a:lnTo>
                <a:lnTo>
                  <a:pt x="2459" y="1048"/>
                </a:lnTo>
                <a:lnTo>
                  <a:pt x="2459" y="1047"/>
                </a:lnTo>
                <a:lnTo>
                  <a:pt x="2460" y="1047"/>
                </a:lnTo>
                <a:lnTo>
                  <a:pt x="2459" y="1047"/>
                </a:lnTo>
                <a:lnTo>
                  <a:pt x="2459" y="1046"/>
                </a:lnTo>
                <a:lnTo>
                  <a:pt x="2459" y="1045"/>
                </a:lnTo>
                <a:lnTo>
                  <a:pt x="2459" y="1044"/>
                </a:lnTo>
                <a:lnTo>
                  <a:pt x="2459" y="1043"/>
                </a:lnTo>
                <a:lnTo>
                  <a:pt x="2459" y="1042"/>
                </a:lnTo>
                <a:lnTo>
                  <a:pt x="2458" y="1042"/>
                </a:lnTo>
                <a:lnTo>
                  <a:pt x="2458" y="1043"/>
                </a:lnTo>
                <a:lnTo>
                  <a:pt x="2457" y="1043"/>
                </a:lnTo>
                <a:lnTo>
                  <a:pt x="2456" y="1043"/>
                </a:lnTo>
                <a:lnTo>
                  <a:pt x="2455" y="1043"/>
                </a:lnTo>
                <a:lnTo>
                  <a:pt x="2455" y="1044"/>
                </a:lnTo>
                <a:lnTo>
                  <a:pt x="2455" y="1043"/>
                </a:lnTo>
                <a:lnTo>
                  <a:pt x="2455" y="1044"/>
                </a:lnTo>
                <a:lnTo>
                  <a:pt x="2455" y="1045"/>
                </a:lnTo>
                <a:lnTo>
                  <a:pt x="2455" y="1046"/>
                </a:lnTo>
                <a:lnTo>
                  <a:pt x="2455" y="1047"/>
                </a:lnTo>
                <a:lnTo>
                  <a:pt x="2455" y="1047"/>
                </a:lnTo>
                <a:lnTo>
                  <a:pt x="2455" y="1048"/>
                </a:lnTo>
                <a:lnTo>
                  <a:pt x="2455" y="1049"/>
                </a:lnTo>
                <a:lnTo>
                  <a:pt x="2455" y="1049"/>
                </a:lnTo>
                <a:lnTo>
                  <a:pt x="2454" y="1049"/>
                </a:lnTo>
                <a:lnTo>
                  <a:pt x="2454" y="1048"/>
                </a:lnTo>
                <a:lnTo>
                  <a:pt x="2453" y="1048"/>
                </a:lnTo>
                <a:lnTo>
                  <a:pt x="2453" y="1047"/>
                </a:lnTo>
                <a:lnTo>
                  <a:pt x="2452" y="1047"/>
                </a:lnTo>
                <a:lnTo>
                  <a:pt x="2452" y="1047"/>
                </a:lnTo>
                <a:lnTo>
                  <a:pt x="2451" y="1047"/>
                </a:lnTo>
                <a:lnTo>
                  <a:pt x="2451" y="1046"/>
                </a:lnTo>
                <a:lnTo>
                  <a:pt x="2450" y="1046"/>
                </a:lnTo>
                <a:lnTo>
                  <a:pt x="2450" y="1047"/>
                </a:lnTo>
                <a:lnTo>
                  <a:pt x="2451" y="1047"/>
                </a:lnTo>
                <a:lnTo>
                  <a:pt x="2451" y="1048"/>
                </a:lnTo>
                <a:lnTo>
                  <a:pt x="2451" y="1049"/>
                </a:lnTo>
                <a:lnTo>
                  <a:pt x="2451" y="1048"/>
                </a:lnTo>
                <a:lnTo>
                  <a:pt x="2450" y="1048"/>
                </a:lnTo>
                <a:lnTo>
                  <a:pt x="2450" y="1049"/>
                </a:lnTo>
                <a:lnTo>
                  <a:pt x="2451" y="1049"/>
                </a:lnTo>
                <a:lnTo>
                  <a:pt x="2451" y="1050"/>
                </a:lnTo>
                <a:lnTo>
                  <a:pt x="2451" y="1051"/>
                </a:lnTo>
                <a:lnTo>
                  <a:pt x="2451" y="1050"/>
                </a:lnTo>
                <a:lnTo>
                  <a:pt x="2452" y="1050"/>
                </a:lnTo>
                <a:lnTo>
                  <a:pt x="2452" y="1051"/>
                </a:lnTo>
                <a:lnTo>
                  <a:pt x="2453" y="1051"/>
                </a:lnTo>
                <a:lnTo>
                  <a:pt x="2453" y="1052"/>
                </a:lnTo>
                <a:lnTo>
                  <a:pt x="2454" y="1052"/>
                </a:lnTo>
                <a:lnTo>
                  <a:pt x="2454" y="1053"/>
                </a:lnTo>
                <a:lnTo>
                  <a:pt x="2454" y="1054"/>
                </a:lnTo>
                <a:lnTo>
                  <a:pt x="2455" y="1054"/>
                </a:lnTo>
                <a:lnTo>
                  <a:pt x="2455" y="1053"/>
                </a:lnTo>
                <a:lnTo>
                  <a:pt x="2455" y="1054"/>
                </a:lnTo>
                <a:lnTo>
                  <a:pt x="2454" y="1054"/>
                </a:lnTo>
                <a:lnTo>
                  <a:pt x="2454" y="1055"/>
                </a:lnTo>
                <a:lnTo>
                  <a:pt x="2455" y="1055"/>
                </a:lnTo>
                <a:lnTo>
                  <a:pt x="2454" y="1055"/>
                </a:lnTo>
                <a:lnTo>
                  <a:pt x="2454" y="1056"/>
                </a:lnTo>
                <a:lnTo>
                  <a:pt x="2454" y="1056"/>
                </a:lnTo>
                <a:lnTo>
                  <a:pt x="2453" y="1056"/>
                </a:lnTo>
                <a:lnTo>
                  <a:pt x="2453" y="1057"/>
                </a:lnTo>
                <a:lnTo>
                  <a:pt x="2452" y="1057"/>
                </a:lnTo>
                <a:lnTo>
                  <a:pt x="2452" y="1058"/>
                </a:lnTo>
                <a:lnTo>
                  <a:pt x="2453" y="1058"/>
                </a:lnTo>
                <a:lnTo>
                  <a:pt x="2453" y="1059"/>
                </a:lnTo>
                <a:lnTo>
                  <a:pt x="2454" y="1059"/>
                </a:lnTo>
                <a:lnTo>
                  <a:pt x="2454" y="1060"/>
                </a:lnTo>
                <a:lnTo>
                  <a:pt x="2454" y="1061"/>
                </a:lnTo>
                <a:lnTo>
                  <a:pt x="2454" y="1062"/>
                </a:lnTo>
                <a:lnTo>
                  <a:pt x="2453" y="1062"/>
                </a:lnTo>
                <a:lnTo>
                  <a:pt x="2453" y="1061"/>
                </a:lnTo>
                <a:lnTo>
                  <a:pt x="2452" y="1060"/>
                </a:lnTo>
                <a:lnTo>
                  <a:pt x="2452" y="1059"/>
                </a:lnTo>
                <a:lnTo>
                  <a:pt x="2452" y="1058"/>
                </a:lnTo>
                <a:lnTo>
                  <a:pt x="2451" y="1058"/>
                </a:lnTo>
                <a:lnTo>
                  <a:pt x="2451" y="1057"/>
                </a:lnTo>
                <a:lnTo>
                  <a:pt x="2451" y="1056"/>
                </a:lnTo>
                <a:lnTo>
                  <a:pt x="2450" y="1056"/>
                </a:lnTo>
                <a:lnTo>
                  <a:pt x="2450" y="1056"/>
                </a:lnTo>
                <a:lnTo>
                  <a:pt x="2450" y="1055"/>
                </a:lnTo>
                <a:lnTo>
                  <a:pt x="2449" y="1055"/>
                </a:lnTo>
                <a:lnTo>
                  <a:pt x="2449" y="1054"/>
                </a:lnTo>
                <a:lnTo>
                  <a:pt x="2450" y="1054"/>
                </a:lnTo>
                <a:lnTo>
                  <a:pt x="2450" y="1053"/>
                </a:lnTo>
                <a:lnTo>
                  <a:pt x="2450" y="1052"/>
                </a:lnTo>
                <a:lnTo>
                  <a:pt x="2450" y="1051"/>
                </a:lnTo>
                <a:lnTo>
                  <a:pt x="2449" y="1051"/>
                </a:lnTo>
                <a:lnTo>
                  <a:pt x="2449" y="1050"/>
                </a:lnTo>
                <a:lnTo>
                  <a:pt x="2449" y="1051"/>
                </a:lnTo>
                <a:lnTo>
                  <a:pt x="2450" y="1051"/>
                </a:lnTo>
                <a:lnTo>
                  <a:pt x="2450" y="1050"/>
                </a:lnTo>
                <a:lnTo>
                  <a:pt x="2450" y="1049"/>
                </a:lnTo>
                <a:lnTo>
                  <a:pt x="2449" y="1049"/>
                </a:lnTo>
                <a:lnTo>
                  <a:pt x="2449" y="1048"/>
                </a:lnTo>
                <a:lnTo>
                  <a:pt x="2449" y="1047"/>
                </a:lnTo>
                <a:lnTo>
                  <a:pt x="2449" y="1047"/>
                </a:lnTo>
                <a:lnTo>
                  <a:pt x="2449" y="1046"/>
                </a:lnTo>
                <a:lnTo>
                  <a:pt x="2448" y="1045"/>
                </a:lnTo>
                <a:lnTo>
                  <a:pt x="2448" y="1044"/>
                </a:lnTo>
                <a:lnTo>
                  <a:pt x="2447" y="1044"/>
                </a:lnTo>
                <a:lnTo>
                  <a:pt x="2447" y="1043"/>
                </a:lnTo>
                <a:lnTo>
                  <a:pt x="2448" y="1043"/>
                </a:lnTo>
                <a:lnTo>
                  <a:pt x="2448" y="1042"/>
                </a:lnTo>
                <a:lnTo>
                  <a:pt x="2448" y="1041"/>
                </a:lnTo>
                <a:lnTo>
                  <a:pt x="2447" y="1040"/>
                </a:lnTo>
                <a:lnTo>
                  <a:pt x="2448" y="1040"/>
                </a:lnTo>
                <a:lnTo>
                  <a:pt x="2448" y="1039"/>
                </a:lnTo>
                <a:lnTo>
                  <a:pt x="2449" y="1039"/>
                </a:lnTo>
                <a:lnTo>
                  <a:pt x="2449" y="1038"/>
                </a:lnTo>
                <a:lnTo>
                  <a:pt x="2450" y="1037"/>
                </a:lnTo>
                <a:lnTo>
                  <a:pt x="2450" y="1036"/>
                </a:lnTo>
                <a:lnTo>
                  <a:pt x="2450" y="1035"/>
                </a:lnTo>
                <a:lnTo>
                  <a:pt x="2450" y="1034"/>
                </a:lnTo>
                <a:lnTo>
                  <a:pt x="2450" y="1033"/>
                </a:lnTo>
                <a:lnTo>
                  <a:pt x="2450" y="1032"/>
                </a:lnTo>
                <a:lnTo>
                  <a:pt x="2450" y="1031"/>
                </a:lnTo>
                <a:lnTo>
                  <a:pt x="2450" y="1031"/>
                </a:lnTo>
                <a:lnTo>
                  <a:pt x="2449" y="1031"/>
                </a:lnTo>
                <a:lnTo>
                  <a:pt x="2450" y="1031"/>
                </a:lnTo>
                <a:lnTo>
                  <a:pt x="2449" y="1030"/>
                </a:lnTo>
                <a:lnTo>
                  <a:pt x="2449" y="1029"/>
                </a:lnTo>
                <a:lnTo>
                  <a:pt x="2448" y="1029"/>
                </a:lnTo>
                <a:lnTo>
                  <a:pt x="2448" y="1028"/>
                </a:lnTo>
                <a:lnTo>
                  <a:pt x="2449" y="1028"/>
                </a:lnTo>
                <a:lnTo>
                  <a:pt x="2449" y="1027"/>
                </a:lnTo>
                <a:lnTo>
                  <a:pt x="2448" y="1027"/>
                </a:lnTo>
                <a:lnTo>
                  <a:pt x="2448" y="1026"/>
                </a:lnTo>
                <a:lnTo>
                  <a:pt x="2449" y="1026"/>
                </a:lnTo>
                <a:lnTo>
                  <a:pt x="2448" y="1026"/>
                </a:lnTo>
                <a:lnTo>
                  <a:pt x="2449" y="1026"/>
                </a:lnTo>
                <a:lnTo>
                  <a:pt x="2449" y="1025"/>
                </a:lnTo>
                <a:lnTo>
                  <a:pt x="2450" y="1025"/>
                </a:lnTo>
                <a:lnTo>
                  <a:pt x="2450" y="1024"/>
                </a:lnTo>
                <a:lnTo>
                  <a:pt x="2449" y="1024"/>
                </a:lnTo>
                <a:lnTo>
                  <a:pt x="2450" y="1024"/>
                </a:lnTo>
                <a:lnTo>
                  <a:pt x="2450" y="1023"/>
                </a:lnTo>
                <a:lnTo>
                  <a:pt x="2450" y="1022"/>
                </a:lnTo>
                <a:lnTo>
                  <a:pt x="2450" y="1022"/>
                </a:lnTo>
                <a:lnTo>
                  <a:pt x="2450" y="1021"/>
                </a:lnTo>
                <a:lnTo>
                  <a:pt x="2450" y="1020"/>
                </a:lnTo>
                <a:lnTo>
                  <a:pt x="2450" y="1019"/>
                </a:lnTo>
                <a:lnTo>
                  <a:pt x="2451" y="1019"/>
                </a:lnTo>
                <a:lnTo>
                  <a:pt x="2451" y="1018"/>
                </a:lnTo>
                <a:lnTo>
                  <a:pt x="2452" y="1018"/>
                </a:lnTo>
                <a:lnTo>
                  <a:pt x="2452" y="1017"/>
                </a:lnTo>
                <a:lnTo>
                  <a:pt x="2452" y="1016"/>
                </a:lnTo>
                <a:lnTo>
                  <a:pt x="2452" y="1015"/>
                </a:lnTo>
                <a:lnTo>
                  <a:pt x="2453" y="1015"/>
                </a:lnTo>
                <a:lnTo>
                  <a:pt x="2453" y="1014"/>
                </a:lnTo>
                <a:lnTo>
                  <a:pt x="2452" y="1014"/>
                </a:lnTo>
                <a:lnTo>
                  <a:pt x="2453" y="1014"/>
                </a:lnTo>
                <a:lnTo>
                  <a:pt x="2452" y="1014"/>
                </a:lnTo>
                <a:lnTo>
                  <a:pt x="2452" y="1014"/>
                </a:lnTo>
                <a:lnTo>
                  <a:pt x="2453" y="1014"/>
                </a:lnTo>
                <a:lnTo>
                  <a:pt x="2452" y="1014"/>
                </a:lnTo>
                <a:lnTo>
                  <a:pt x="2453" y="1014"/>
                </a:lnTo>
                <a:lnTo>
                  <a:pt x="2452" y="1014"/>
                </a:lnTo>
                <a:lnTo>
                  <a:pt x="2453" y="1014"/>
                </a:lnTo>
                <a:lnTo>
                  <a:pt x="2453" y="1013"/>
                </a:lnTo>
                <a:lnTo>
                  <a:pt x="2453" y="1012"/>
                </a:lnTo>
                <a:lnTo>
                  <a:pt x="2454" y="1012"/>
                </a:lnTo>
                <a:lnTo>
                  <a:pt x="2454" y="1013"/>
                </a:lnTo>
                <a:lnTo>
                  <a:pt x="2454" y="1012"/>
                </a:lnTo>
                <a:lnTo>
                  <a:pt x="2455" y="1012"/>
                </a:lnTo>
                <a:lnTo>
                  <a:pt x="2455" y="1012"/>
                </a:lnTo>
                <a:lnTo>
                  <a:pt x="2455" y="1012"/>
                </a:lnTo>
                <a:lnTo>
                  <a:pt x="2454" y="1012"/>
                </a:lnTo>
                <a:lnTo>
                  <a:pt x="2454" y="1011"/>
                </a:lnTo>
                <a:lnTo>
                  <a:pt x="2454" y="1010"/>
                </a:lnTo>
                <a:lnTo>
                  <a:pt x="2454" y="1009"/>
                </a:lnTo>
                <a:lnTo>
                  <a:pt x="2454" y="1008"/>
                </a:lnTo>
                <a:close/>
                <a:moveTo>
                  <a:pt x="2433" y="978"/>
                </a:moveTo>
                <a:lnTo>
                  <a:pt x="2434" y="978"/>
                </a:lnTo>
                <a:lnTo>
                  <a:pt x="2434" y="979"/>
                </a:lnTo>
                <a:lnTo>
                  <a:pt x="2434" y="980"/>
                </a:lnTo>
                <a:lnTo>
                  <a:pt x="2434" y="981"/>
                </a:lnTo>
                <a:lnTo>
                  <a:pt x="2434" y="981"/>
                </a:lnTo>
                <a:lnTo>
                  <a:pt x="2434" y="982"/>
                </a:lnTo>
                <a:lnTo>
                  <a:pt x="2434" y="983"/>
                </a:lnTo>
                <a:lnTo>
                  <a:pt x="2433" y="983"/>
                </a:lnTo>
                <a:lnTo>
                  <a:pt x="2433" y="982"/>
                </a:lnTo>
                <a:lnTo>
                  <a:pt x="2432" y="982"/>
                </a:lnTo>
                <a:lnTo>
                  <a:pt x="2432" y="981"/>
                </a:lnTo>
                <a:lnTo>
                  <a:pt x="2431" y="981"/>
                </a:lnTo>
                <a:lnTo>
                  <a:pt x="2431" y="981"/>
                </a:lnTo>
                <a:lnTo>
                  <a:pt x="2431" y="981"/>
                </a:lnTo>
                <a:lnTo>
                  <a:pt x="2430" y="981"/>
                </a:lnTo>
                <a:lnTo>
                  <a:pt x="2430" y="981"/>
                </a:lnTo>
                <a:lnTo>
                  <a:pt x="2430" y="981"/>
                </a:lnTo>
                <a:lnTo>
                  <a:pt x="2429" y="981"/>
                </a:lnTo>
                <a:lnTo>
                  <a:pt x="2429" y="980"/>
                </a:lnTo>
                <a:lnTo>
                  <a:pt x="2428" y="980"/>
                </a:lnTo>
                <a:lnTo>
                  <a:pt x="2428" y="981"/>
                </a:lnTo>
                <a:lnTo>
                  <a:pt x="2428" y="980"/>
                </a:lnTo>
                <a:lnTo>
                  <a:pt x="2428" y="981"/>
                </a:lnTo>
                <a:lnTo>
                  <a:pt x="2427" y="980"/>
                </a:lnTo>
                <a:lnTo>
                  <a:pt x="2427" y="981"/>
                </a:lnTo>
                <a:lnTo>
                  <a:pt x="2426" y="981"/>
                </a:lnTo>
                <a:lnTo>
                  <a:pt x="2426" y="980"/>
                </a:lnTo>
                <a:lnTo>
                  <a:pt x="2427" y="980"/>
                </a:lnTo>
                <a:lnTo>
                  <a:pt x="2428" y="980"/>
                </a:lnTo>
                <a:lnTo>
                  <a:pt x="2427" y="980"/>
                </a:lnTo>
                <a:lnTo>
                  <a:pt x="2427" y="979"/>
                </a:lnTo>
                <a:lnTo>
                  <a:pt x="2428" y="979"/>
                </a:lnTo>
                <a:lnTo>
                  <a:pt x="2429" y="979"/>
                </a:lnTo>
                <a:lnTo>
                  <a:pt x="2430" y="978"/>
                </a:lnTo>
                <a:lnTo>
                  <a:pt x="2431" y="977"/>
                </a:lnTo>
                <a:lnTo>
                  <a:pt x="2431" y="977"/>
                </a:lnTo>
                <a:lnTo>
                  <a:pt x="2432" y="977"/>
                </a:lnTo>
                <a:lnTo>
                  <a:pt x="2433" y="978"/>
                </a:lnTo>
                <a:close/>
                <a:moveTo>
                  <a:pt x="2428" y="965"/>
                </a:moveTo>
                <a:lnTo>
                  <a:pt x="2429" y="965"/>
                </a:lnTo>
                <a:lnTo>
                  <a:pt x="2429" y="966"/>
                </a:lnTo>
                <a:lnTo>
                  <a:pt x="2429" y="967"/>
                </a:lnTo>
                <a:lnTo>
                  <a:pt x="2428" y="967"/>
                </a:lnTo>
                <a:lnTo>
                  <a:pt x="2427" y="966"/>
                </a:lnTo>
                <a:lnTo>
                  <a:pt x="2427" y="965"/>
                </a:lnTo>
                <a:lnTo>
                  <a:pt x="2427" y="964"/>
                </a:lnTo>
                <a:lnTo>
                  <a:pt x="2427" y="965"/>
                </a:lnTo>
                <a:lnTo>
                  <a:pt x="2428" y="964"/>
                </a:lnTo>
                <a:lnTo>
                  <a:pt x="2428" y="964"/>
                </a:lnTo>
                <a:lnTo>
                  <a:pt x="2428" y="964"/>
                </a:lnTo>
                <a:lnTo>
                  <a:pt x="2428" y="965"/>
                </a:lnTo>
                <a:close/>
                <a:moveTo>
                  <a:pt x="2428" y="962"/>
                </a:moveTo>
                <a:lnTo>
                  <a:pt x="2428" y="963"/>
                </a:lnTo>
                <a:lnTo>
                  <a:pt x="2428" y="964"/>
                </a:lnTo>
                <a:lnTo>
                  <a:pt x="2427" y="964"/>
                </a:lnTo>
                <a:lnTo>
                  <a:pt x="2427" y="963"/>
                </a:lnTo>
                <a:lnTo>
                  <a:pt x="2428" y="963"/>
                </a:lnTo>
                <a:lnTo>
                  <a:pt x="2428" y="962"/>
                </a:lnTo>
                <a:close/>
                <a:moveTo>
                  <a:pt x="2539" y="976"/>
                </a:moveTo>
                <a:lnTo>
                  <a:pt x="2539" y="977"/>
                </a:lnTo>
                <a:lnTo>
                  <a:pt x="2538" y="977"/>
                </a:lnTo>
                <a:lnTo>
                  <a:pt x="2538" y="978"/>
                </a:lnTo>
                <a:lnTo>
                  <a:pt x="2538" y="979"/>
                </a:lnTo>
                <a:lnTo>
                  <a:pt x="2539" y="979"/>
                </a:lnTo>
                <a:lnTo>
                  <a:pt x="2539" y="980"/>
                </a:lnTo>
                <a:lnTo>
                  <a:pt x="2538" y="980"/>
                </a:lnTo>
                <a:lnTo>
                  <a:pt x="2538" y="979"/>
                </a:lnTo>
                <a:lnTo>
                  <a:pt x="2538" y="978"/>
                </a:lnTo>
                <a:lnTo>
                  <a:pt x="2538" y="977"/>
                </a:lnTo>
                <a:lnTo>
                  <a:pt x="2537" y="977"/>
                </a:lnTo>
                <a:lnTo>
                  <a:pt x="2538" y="977"/>
                </a:lnTo>
                <a:lnTo>
                  <a:pt x="2537" y="977"/>
                </a:lnTo>
                <a:lnTo>
                  <a:pt x="2537" y="976"/>
                </a:lnTo>
                <a:lnTo>
                  <a:pt x="2537" y="975"/>
                </a:lnTo>
                <a:lnTo>
                  <a:pt x="2538" y="975"/>
                </a:lnTo>
                <a:lnTo>
                  <a:pt x="2538" y="976"/>
                </a:lnTo>
                <a:lnTo>
                  <a:pt x="2539" y="976"/>
                </a:lnTo>
                <a:close/>
                <a:moveTo>
                  <a:pt x="2427" y="979"/>
                </a:moveTo>
                <a:lnTo>
                  <a:pt x="2427" y="980"/>
                </a:lnTo>
                <a:lnTo>
                  <a:pt x="2426" y="980"/>
                </a:lnTo>
                <a:lnTo>
                  <a:pt x="2426" y="979"/>
                </a:lnTo>
                <a:lnTo>
                  <a:pt x="2426" y="980"/>
                </a:lnTo>
                <a:lnTo>
                  <a:pt x="2426" y="981"/>
                </a:lnTo>
                <a:lnTo>
                  <a:pt x="2426" y="981"/>
                </a:lnTo>
                <a:lnTo>
                  <a:pt x="2427" y="981"/>
                </a:lnTo>
                <a:lnTo>
                  <a:pt x="2427" y="981"/>
                </a:lnTo>
                <a:lnTo>
                  <a:pt x="2428" y="981"/>
                </a:lnTo>
                <a:lnTo>
                  <a:pt x="2429" y="981"/>
                </a:lnTo>
                <a:lnTo>
                  <a:pt x="2430" y="981"/>
                </a:lnTo>
                <a:lnTo>
                  <a:pt x="2430" y="982"/>
                </a:lnTo>
                <a:lnTo>
                  <a:pt x="2431" y="982"/>
                </a:lnTo>
                <a:lnTo>
                  <a:pt x="2431" y="982"/>
                </a:lnTo>
                <a:lnTo>
                  <a:pt x="2432" y="983"/>
                </a:lnTo>
                <a:lnTo>
                  <a:pt x="2433" y="983"/>
                </a:lnTo>
                <a:lnTo>
                  <a:pt x="2433" y="984"/>
                </a:lnTo>
                <a:lnTo>
                  <a:pt x="2434" y="984"/>
                </a:lnTo>
                <a:lnTo>
                  <a:pt x="2434" y="985"/>
                </a:lnTo>
                <a:lnTo>
                  <a:pt x="2435" y="986"/>
                </a:lnTo>
                <a:lnTo>
                  <a:pt x="2434" y="986"/>
                </a:lnTo>
                <a:lnTo>
                  <a:pt x="2433" y="987"/>
                </a:lnTo>
                <a:lnTo>
                  <a:pt x="2432" y="987"/>
                </a:lnTo>
                <a:lnTo>
                  <a:pt x="2431" y="987"/>
                </a:lnTo>
                <a:lnTo>
                  <a:pt x="2431" y="988"/>
                </a:lnTo>
                <a:lnTo>
                  <a:pt x="2430" y="988"/>
                </a:lnTo>
                <a:lnTo>
                  <a:pt x="2429" y="988"/>
                </a:lnTo>
                <a:lnTo>
                  <a:pt x="2428" y="989"/>
                </a:lnTo>
                <a:lnTo>
                  <a:pt x="2427" y="989"/>
                </a:lnTo>
                <a:lnTo>
                  <a:pt x="2426" y="989"/>
                </a:lnTo>
                <a:lnTo>
                  <a:pt x="2425" y="989"/>
                </a:lnTo>
                <a:lnTo>
                  <a:pt x="2424" y="989"/>
                </a:lnTo>
                <a:lnTo>
                  <a:pt x="2423" y="989"/>
                </a:lnTo>
                <a:lnTo>
                  <a:pt x="2423" y="989"/>
                </a:lnTo>
                <a:lnTo>
                  <a:pt x="2422" y="989"/>
                </a:lnTo>
                <a:lnTo>
                  <a:pt x="2422" y="989"/>
                </a:lnTo>
                <a:lnTo>
                  <a:pt x="2421" y="989"/>
                </a:lnTo>
                <a:lnTo>
                  <a:pt x="2421" y="988"/>
                </a:lnTo>
                <a:lnTo>
                  <a:pt x="2421" y="987"/>
                </a:lnTo>
                <a:lnTo>
                  <a:pt x="2418" y="982"/>
                </a:lnTo>
                <a:lnTo>
                  <a:pt x="2414" y="977"/>
                </a:lnTo>
                <a:lnTo>
                  <a:pt x="2414" y="976"/>
                </a:lnTo>
                <a:lnTo>
                  <a:pt x="2413" y="966"/>
                </a:lnTo>
                <a:lnTo>
                  <a:pt x="2413" y="965"/>
                </a:lnTo>
                <a:lnTo>
                  <a:pt x="2413" y="964"/>
                </a:lnTo>
                <a:lnTo>
                  <a:pt x="2422" y="952"/>
                </a:lnTo>
                <a:lnTo>
                  <a:pt x="2423" y="951"/>
                </a:lnTo>
                <a:lnTo>
                  <a:pt x="2423" y="950"/>
                </a:lnTo>
                <a:lnTo>
                  <a:pt x="2424" y="950"/>
                </a:lnTo>
                <a:lnTo>
                  <a:pt x="2425" y="949"/>
                </a:lnTo>
                <a:lnTo>
                  <a:pt x="2426" y="949"/>
                </a:lnTo>
                <a:lnTo>
                  <a:pt x="2426" y="950"/>
                </a:lnTo>
                <a:lnTo>
                  <a:pt x="2427" y="951"/>
                </a:lnTo>
                <a:lnTo>
                  <a:pt x="2428" y="952"/>
                </a:lnTo>
                <a:lnTo>
                  <a:pt x="2430" y="954"/>
                </a:lnTo>
                <a:lnTo>
                  <a:pt x="2430" y="955"/>
                </a:lnTo>
                <a:lnTo>
                  <a:pt x="2430" y="956"/>
                </a:lnTo>
                <a:lnTo>
                  <a:pt x="2429" y="956"/>
                </a:lnTo>
                <a:lnTo>
                  <a:pt x="2428" y="957"/>
                </a:lnTo>
                <a:lnTo>
                  <a:pt x="2428" y="958"/>
                </a:lnTo>
                <a:lnTo>
                  <a:pt x="2427" y="958"/>
                </a:lnTo>
                <a:lnTo>
                  <a:pt x="2427" y="959"/>
                </a:lnTo>
                <a:lnTo>
                  <a:pt x="2426" y="959"/>
                </a:lnTo>
                <a:lnTo>
                  <a:pt x="2425" y="960"/>
                </a:lnTo>
                <a:lnTo>
                  <a:pt x="2424" y="961"/>
                </a:lnTo>
                <a:lnTo>
                  <a:pt x="2424" y="962"/>
                </a:lnTo>
                <a:lnTo>
                  <a:pt x="2423" y="962"/>
                </a:lnTo>
                <a:lnTo>
                  <a:pt x="2423" y="963"/>
                </a:lnTo>
                <a:lnTo>
                  <a:pt x="2423" y="964"/>
                </a:lnTo>
                <a:lnTo>
                  <a:pt x="2423" y="964"/>
                </a:lnTo>
                <a:lnTo>
                  <a:pt x="2423" y="964"/>
                </a:lnTo>
                <a:lnTo>
                  <a:pt x="2421" y="966"/>
                </a:lnTo>
                <a:lnTo>
                  <a:pt x="2421" y="967"/>
                </a:lnTo>
                <a:lnTo>
                  <a:pt x="2422" y="973"/>
                </a:lnTo>
                <a:lnTo>
                  <a:pt x="2423" y="973"/>
                </a:lnTo>
                <a:lnTo>
                  <a:pt x="2423" y="973"/>
                </a:lnTo>
                <a:lnTo>
                  <a:pt x="2423" y="973"/>
                </a:lnTo>
                <a:lnTo>
                  <a:pt x="2423" y="974"/>
                </a:lnTo>
                <a:lnTo>
                  <a:pt x="2424" y="974"/>
                </a:lnTo>
                <a:lnTo>
                  <a:pt x="2424" y="975"/>
                </a:lnTo>
                <a:lnTo>
                  <a:pt x="2425" y="976"/>
                </a:lnTo>
                <a:lnTo>
                  <a:pt x="2425" y="977"/>
                </a:lnTo>
                <a:lnTo>
                  <a:pt x="2426" y="977"/>
                </a:lnTo>
                <a:lnTo>
                  <a:pt x="2426" y="978"/>
                </a:lnTo>
                <a:lnTo>
                  <a:pt x="2427" y="978"/>
                </a:lnTo>
                <a:lnTo>
                  <a:pt x="2427" y="979"/>
                </a:lnTo>
                <a:close/>
                <a:moveTo>
                  <a:pt x="2302" y="845"/>
                </a:moveTo>
                <a:lnTo>
                  <a:pt x="2302" y="844"/>
                </a:lnTo>
                <a:lnTo>
                  <a:pt x="2303" y="844"/>
                </a:lnTo>
                <a:lnTo>
                  <a:pt x="2302" y="844"/>
                </a:lnTo>
                <a:lnTo>
                  <a:pt x="2303" y="844"/>
                </a:lnTo>
                <a:lnTo>
                  <a:pt x="2303" y="845"/>
                </a:lnTo>
                <a:lnTo>
                  <a:pt x="2302" y="845"/>
                </a:lnTo>
                <a:close/>
                <a:moveTo>
                  <a:pt x="2325" y="830"/>
                </a:moveTo>
                <a:lnTo>
                  <a:pt x="2326" y="830"/>
                </a:lnTo>
                <a:lnTo>
                  <a:pt x="2326" y="831"/>
                </a:lnTo>
                <a:lnTo>
                  <a:pt x="2327" y="831"/>
                </a:lnTo>
                <a:lnTo>
                  <a:pt x="2327" y="832"/>
                </a:lnTo>
                <a:lnTo>
                  <a:pt x="2326" y="832"/>
                </a:lnTo>
                <a:lnTo>
                  <a:pt x="2326" y="831"/>
                </a:lnTo>
                <a:lnTo>
                  <a:pt x="2326" y="832"/>
                </a:lnTo>
                <a:lnTo>
                  <a:pt x="2326" y="832"/>
                </a:lnTo>
                <a:lnTo>
                  <a:pt x="2325" y="832"/>
                </a:lnTo>
                <a:lnTo>
                  <a:pt x="2325" y="832"/>
                </a:lnTo>
                <a:lnTo>
                  <a:pt x="2324" y="832"/>
                </a:lnTo>
                <a:lnTo>
                  <a:pt x="2323" y="832"/>
                </a:lnTo>
                <a:lnTo>
                  <a:pt x="2323" y="831"/>
                </a:lnTo>
                <a:lnTo>
                  <a:pt x="2322" y="831"/>
                </a:lnTo>
                <a:lnTo>
                  <a:pt x="2322" y="830"/>
                </a:lnTo>
                <a:lnTo>
                  <a:pt x="2323" y="830"/>
                </a:lnTo>
                <a:lnTo>
                  <a:pt x="2324" y="830"/>
                </a:lnTo>
                <a:lnTo>
                  <a:pt x="2324" y="829"/>
                </a:lnTo>
                <a:lnTo>
                  <a:pt x="2325" y="829"/>
                </a:lnTo>
                <a:lnTo>
                  <a:pt x="2325" y="830"/>
                </a:lnTo>
                <a:close/>
                <a:moveTo>
                  <a:pt x="2333" y="828"/>
                </a:moveTo>
                <a:lnTo>
                  <a:pt x="2332" y="826"/>
                </a:lnTo>
                <a:lnTo>
                  <a:pt x="2332" y="827"/>
                </a:lnTo>
                <a:lnTo>
                  <a:pt x="2329" y="827"/>
                </a:lnTo>
                <a:lnTo>
                  <a:pt x="2329" y="829"/>
                </a:lnTo>
                <a:lnTo>
                  <a:pt x="2327" y="829"/>
                </a:lnTo>
                <a:lnTo>
                  <a:pt x="2327" y="830"/>
                </a:lnTo>
                <a:lnTo>
                  <a:pt x="2327" y="830"/>
                </a:lnTo>
                <a:lnTo>
                  <a:pt x="2327" y="829"/>
                </a:lnTo>
                <a:lnTo>
                  <a:pt x="2326" y="829"/>
                </a:lnTo>
                <a:lnTo>
                  <a:pt x="2325" y="829"/>
                </a:lnTo>
                <a:lnTo>
                  <a:pt x="2325" y="830"/>
                </a:lnTo>
                <a:lnTo>
                  <a:pt x="2325" y="829"/>
                </a:lnTo>
                <a:lnTo>
                  <a:pt x="2325" y="828"/>
                </a:lnTo>
                <a:lnTo>
                  <a:pt x="2325" y="827"/>
                </a:lnTo>
                <a:lnTo>
                  <a:pt x="2325" y="826"/>
                </a:lnTo>
                <a:lnTo>
                  <a:pt x="2326" y="826"/>
                </a:lnTo>
                <a:lnTo>
                  <a:pt x="2326" y="825"/>
                </a:lnTo>
                <a:lnTo>
                  <a:pt x="2326" y="824"/>
                </a:lnTo>
                <a:lnTo>
                  <a:pt x="2327" y="824"/>
                </a:lnTo>
                <a:lnTo>
                  <a:pt x="2327" y="824"/>
                </a:lnTo>
                <a:lnTo>
                  <a:pt x="2327" y="823"/>
                </a:lnTo>
                <a:lnTo>
                  <a:pt x="2328" y="823"/>
                </a:lnTo>
                <a:lnTo>
                  <a:pt x="2330" y="823"/>
                </a:lnTo>
                <a:lnTo>
                  <a:pt x="2331" y="823"/>
                </a:lnTo>
                <a:lnTo>
                  <a:pt x="2331" y="823"/>
                </a:lnTo>
                <a:lnTo>
                  <a:pt x="2332" y="823"/>
                </a:lnTo>
                <a:lnTo>
                  <a:pt x="2332" y="822"/>
                </a:lnTo>
                <a:lnTo>
                  <a:pt x="2333" y="822"/>
                </a:lnTo>
                <a:lnTo>
                  <a:pt x="2333" y="823"/>
                </a:lnTo>
                <a:lnTo>
                  <a:pt x="2333" y="823"/>
                </a:lnTo>
                <a:lnTo>
                  <a:pt x="2332" y="823"/>
                </a:lnTo>
                <a:lnTo>
                  <a:pt x="2332" y="824"/>
                </a:lnTo>
                <a:lnTo>
                  <a:pt x="2332" y="825"/>
                </a:lnTo>
                <a:lnTo>
                  <a:pt x="2332" y="826"/>
                </a:lnTo>
                <a:lnTo>
                  <a:pt x="2333" y="826"/>
                </a:lnTo>
                <a:lnTo>
                  <a:pt x="2333" y="827"/>
                </a:lnTo>
                <a:lnTo>
                  <a:pt x="2333" y="828"/>
                </a:lnTo>
                <a:close/>
                <a:moveTo>
                  <a:pt x="2455" y="836"/>
                </a:moveTo>
                <a:lnTo>
                  <a:pt x="2455" y="837"/>
                </a:lnTo>
                <a:lnTo>
                  <a:pt x="2455" y="838"/>
                </a:lnTo>
                <a:lnTo>
                  <a:pt x="2455" y="838"/>
                </a:lnTo>
                <a:lnTo>
                  <a:pt x="2455" y="839"/>
                </a:lnTo>
                <a:lnTo>
                  <a:pt x="2455" y="838"/>
                </a:lnTo>
                <a:lnTo>
                  <a:pt x="2455" y="837"/>
                </a:lnTo>
                <a:lnTo>
                  <a:pt x="2454" y="837"/>
                </a:lnTo>
                <a:lnTo>
                  <a:pt x="2455" y="837"/>
                </a:lnTo>
                <a:lnTo>
                  <a:pt x="2455" y="836"/>
                </a:lnTo>
                <a:lnTo>
                  <a:pt x="2455" y="835"/>
                </a:lnTo>
                <a:lnTo>
                  <a:pt x="2455" y="835"/>
                </a:lnTo>
                <a:lnTo>
                  <a:pt x="2455" y="836"/>
                </a:lnTo>
                <a:close/>
                <a:moveTo>
                  <a:pt x="2500" y="835"/>
                </a:moveTo>
                <a:lnTo>
                  <a:pt x="2499" y="835"/>
                </a:lnTo>
                <a:lnTo>
                  <a:pt x="2498" y="835"/>
                </a:lnTo>
                <a:lnTo>
                  <a:pt x="2498" y="834"/>
                </a:lnTo>
                <a:lnTo>
                  <a:pt x="2499" y="834"/>
                </a:lnTo>
                <a:lnTo>
                  <a:pt x="2499" y="833"/>
                </a:lnTo>
                <a:lnTo>
                  <a:pt x="2499" y="834"/>
                </a:lnTo>
                <a:lnTo>
                  <a:pt x="2500" y="834"/>
                </a:lnTo>
                <a:lnTo>
                  <a:pt x="2500" y="835"/>
                </a:lnTo>
                <a:close/>
                <a:moveTo>
                  <a:pt x="2526" y="818"/>
                </a:moveTo>
                <a:lnTo>
                  <a:pt x="2527" y="818"/>
                </a:lnTo>
                <a:lnTo>
                  <a:pt x="2527" y="819"/>
                </a:lnTo>
                <a:lnTo>
                  <a:pt x="2528" y="819"/>
                </a:lnTo>
                <a:lnTo>
                  <a:pt x="2528" y="820"/>
                </a:lnTo>
                <a:lnTo>
                  <a:pt x="2528" y="821"/>
                </a:lnTo>
                <a:lnTo>
                  <a:pt x="2528" y="821"/>
                </a:lnTo>
                <a:lnTo>
                  <a:pt x="2528" y="822"/>
                </a:lnTo>
                <a:lnTo>
                  <a:pt x="2528" y="823"/>
                </a:lnTo>
                <a:lnTo>
                  <a:pt x="2528" y="823"/>
                </a:lnTo>
                <a:lnTo>
                  <a:pt x="2528" y="824"/>
                </a:lnTo>
                <a:lnTo>
                  <a:pt x="2528" y="825"/>
                </a:lnTo>
                <a:lnTo>
                  <a:pt x="2528" y="825"/>
                </a:lnTo>
                <a:lnTo>
                  <a:pt x="2528" y="826"/>
                </a:lnTo>
                <a:lnTo>
                  <a:pt x="2527" y="826"/>
                </a:lnTo>
                <a:lnTo>
                  <a:pt x="2526" y="827"/>
                </a:lnTo>
                <a:lnTo>
                  <a:pt x="2525" y="827"/>
                </a:lnTo>
                <a:lnTo>
                  <a:pt x="2524" y="827"/>
                </a:lnTo>
                <a:lnTo>
                  <a:pt x="2524" y="828"/>
                </a:lnTo>
                <a:lnTo>
                  <a:pt x="2523" y="828"/>
                </a:lnTo>
                <a:lnTo>
                  <a:pt x="2523" y="829"/>
                </a:lnTo>
                <a:lnTo>
                  <a:pt x="2523" y="828"/>
                </a:lnTo>
                <a:lnTo>
                  <a:pt x="2522" y="829"/>
                </a:lnTo>
                <a:lnTo>
                  <a:pt x="2522" y="830"/>
                </a:lnTo>
                <a:lnTo>
                  <a:pt x="2521" y="830"/>
                </a:lnTo>
                <a:lnTo>
                  <a:pt x="2521" y="829"/>
                </a:lnTo>
                <a:lnTo>
                  <a:pt x="2522" y="829"/>
                </a:lnTo>
                <a:lnTo>
                  <a:pt x="2522" y="828"/>
                </a:lnTo>
                <a:lnTo>
                  <a:pt x="2521" y="827"/>
                </a:lnTo>
                <a:lnTo>
                  <a:pt x="2522" y="827"/>
                </a:lnTo>
                <a:lnTo>
                  <a:pt x="2522" y="826"/>
                </a:lnTo>
                <a:lnTo>
                  <a:pt x="2522" y="825"/>
                </a:lnTo>
                <a:lnTo>
                  <a:pt x="2522" y="824"/>
                </a:lnTo>
                <a:lnTo>
                  <a:pt x="2522" y="823"/>
                </a:lnTo>
                <a:lnTo>
                  <a:pt x="2523" y="823"/>
                </a:lnTo>
                <a:lnTo>
                  <a:pt x="2523" y="823"/>
                </a:lnTo>
                <a:lnTo>
                  <a:pt x="2524" y="823"/>
                </a:lnTo>
                <a:lnTo>
                  <a:pt x="2524" y="822"/>
                </a:lnTo>
                <a:lnTo>
                  <a:pt x="2525" y="822"/>
                </a:lnTo>
                <a:lnTo>
                  <a:pt x="2525" y="821"/>
                </a:lnTo>
                <a:lnTo>
                  <a:pt x="2525" y="820"/>
                </a:lnTo>
                <a:lnTo>
                  <a:pt x="2525" y="819"/>
                </a:lnTo>
                <a:lnTo>
                  <a:pt x="2524" y="819"/>
                </a:lnTo>
                <a:lnTo>
                  <a:pt x="2524" y="818"/>
                </a:lnTo>
                <a:lnTo>
                  <a:pt x="2524" y="819"/>
                </a:lnTo>
                <a:lnTo>
                  <a:pt x="2525" y="819"/>
                </a:lnTo>
                <a:lnTo>
                  <a:pt x="2525" y="818"/>
                </a:lnTo>
                <a:lnTo>
                  <a:pt x="2526" y="817"/>
                </a:lnTo>
                <a:lnTo>
                  <a:pt x="2526" y="818"/>
                </a:lnTo>
                <a:close/>
                <a:moveTo>
                  <a:pt x="2495" y="803"/>
                </a:moveTo>
                <a:lnTo>
                  <a:pt x="2494" y="804"/>
                </a:lnTo>
                <a:lnTo>
                  <a:pt x="2494" y="803"/>
                </a:lnTo>
                <a:lnTo>
                  <a:pt x="2495" y="803"/>
                </a:lnTo>
                <a:lnTo>
                  <a:pt x="2496" y="802"/>
                </a:lnTo>
                <a:lnTo>
                  <a:pt x="2496" y="803"/>
                </a:lnTo>
                <a:lnTo>
                  <a:pt x="2495" y="803"/>
                </a:lnTo>
                <a:close/>
                <a:moveTo>
                  <a:pt x="2616" y="826"/>
                </a:moveTo>
                <a:lnTo>
                  <a:pt x="2616" y="827"/>
                </a:lnTo>
                <a:lnTo>
                  <a:pt x="2616" y="828"/>
                </a:lnTo>
                <a:lnTo>
                  <a:pt x="2616" y="828"/>
                </a:lnTo>
                <a:lnTo>
                  <a:pt x="2617" y="828"/>
                </a:lnTo>
                <a:lnTo>
                  <a:pt x="2616" y="828"/>
                </a:lnTo>
                <a:lnTo>
                  <a:pt x="2616" y="829"/>
                </a:lnTo>
                <a:lnTo>
                  <a:pt x="2616" y="830"/>
                </a:lnTo>
                <a:lnTo>
                  <a:pt x="2617" y="830"/>
                </a:lnTo>
                <a:lnTo>
                  <a:pt x="2617" y="831"/>
                </a:lnTo>
                <a:lnTo>
                  <a:pt x="2618" y="831"/>
                </a:lnTo>
                <a:lnTo>
                  <a:pt x="2619" y="831"/>
                </a:lnTo>
                <a:lnTo>
                  <a:pt x="2619" y="832"/>
                </a:lnTo>
                <a:lnTo>
                  <a:pt x="2618" y="832"/>
                </a:lnTo>
                <a:lnTo>
                  <a:pt x="2619" y="832"/>
                </a:lnTo>
                <a:lnTo>
                  <a:pt x="2619" y="832"/>
                </a:lnTo>
                <a:lnTo>
                  <a:pt x="2618" y="832"/>
                </a:lnTo>
                <a:lnTo>
                  <a:pt x="2618" y="833"/>
                </a:lnTo>
                <a:lnTo>
                  <a:pt x="2618" y="834"/>
                </a:lnTo>
                <a:lnTo>
                  <a:pt x="2617" y="834"/>
                </a:lnTo>
                <a:lnTo>
                  <a:pt x="2617" y="835"/>
                </a:lnTo>
                <a:lnTo>
                  <a:pt x="2618" y="835"/>
                </a:lnTo>
                <a:lnTo>
                  <a:pt x="2619" y="835"/>
                </a:lnTo>
                <a:lnTo>
                  <a:pt x="2620" y="836"/>
                </a:lnTo>
                <a:lnTo>
                  <a:pt x="2620" y="837"/>
                </a:lnTo>
                <a:lnTo>
                  <a:pt x="2621" y="837"/>
                </a:lnTo>
                <a:lnTo>
                  <a:pt x="2622" y="836"/>
                </a:lnTo>
                <a:lnTo>
                  <a:pt x="2623" y="836"/>
                </a:lnTo>
                <a:lnTo>
                  <a:pt x="2623" y="837"/>
                </a:lnTo>
                <a:lnTo>
                  <a:pt x="2624" y="837"/>
                </a:lnTo>
                <a:lnTo>
                  <a:pt x="2624" y="838"/>
                </a:lnTo>
                <a:lnTo>
                  <a:pt x="2624" y="839"/>
                </a:lnTo>
                <a:lnTo>
                  <a:pt x="2624" y="839"/>
                </a:lnTo>
                <a:lnTo>
                  <a:pt x="2624" y="838"/>
                </a:lnTo>
                <a:lnTo>
                  <a:pt x="2624" y="839"/>
                </a:lnTo>
                <a:lnTo>
                  <a:pt x="2624" y="838"/>
                </a:lnTo>
                <a:lnTo>
                  <a:pt x="2625" y="838"/>
                </a:lnTo>
                <a:lnTo>
                  <a:pt x="2625" y="839"/>
                </a:lnTo>
                <a:lnTo>
                  <a:pt x="2626" y="839"/>
                </a:lnTo>
                <a:lnTo>
                  <a:pt x="2626" y="840"/>
                </a:lnTo>
                <a:lnTo>
                  <a:pt x="2627" y="840"/>
                </a:lnTo>
                <a:lnTo>
                  <a:pt x="2627" y="840"/>
                </a:lnTo>
                <a:lnTo>
                  <a:pt x="2627" y="841"/>
                </a:lnTo>
                <a:lnTo>
                  <a:pt x="2627" y="842"/>
                </a:lnTo>
                <a:lnTo>
                  <a:pt x="2627" y="843"/>
                </a:lnTo>
                <a:lnTo>
                  <a:pt x="2628" y="843"/>
                </a:lnTo>
                <a:lnTo>
                  <a:pt x="2629" y="844"/>
                </a:lnTo>
                <a:lnTo>
                  <a:pt x="2630" y="844"/>
                </a:lnTo>
                <a:lnTo>
                  <a:pt x="2630" y="845"/>
                </a:lnTo>
                <a:lnTo>
                  <a:pt x="2631" y="845"/>
                </a:lnTo>
                <a:lnTo>
                  <a:pt x="2631" y="844"/>
                </a:lnTo>
                <a:lnTo>
                  <a:pt x="2632" y="844"/>
                </a:lnTo>
                <a:lnTo>
                  <a:pt x="2632" y="845"/>
                </a:lnTo>
                <a:lnTo>
                  <a:pt x="2632" y="846"/>
                </a:lnTo>
                <a:lnTo>
                  <a:pt x="2632" y="846"/>
                </a:lnTo>
                <a:lnTo>
                  <a:pt x="2632" y="847"/>
                </a:lnTo>
                <a:lnTo>
                  <a:pt x="2633" y="847"/>
                </a:lnTo>
                <a:lnTo>
                  <a:pt x="2634" y="847"/>
                </a:lnTo>
                <a:lnTo>
                  <a:pt x="2635" y="847"/>
                </a:lnTo>
                <a:lnTo>
                  <a:pt x="2636" y="847"/>
                </a:lnTo>
                <a:lnTo>
                  <a:pt x="2636" y="848"/>
                </a:lnTo>
                <a:lnTo>
                  <a:pt x="2636" y="848"/>
                </a:lnTo>
                <a:lnTo>
                  <a:pt x="2636" y="849"/>
                </a:lnTo>
                <a:lnTo>
                  <a:pt x="2635" y="849"/>
                </a:lnTo>
                <a:lnTo>
                  <a:pt x="2634" y="849"/>
                </a:lnTo>
                <a:lnTo>
                  <a:pt x="2633" y="849"/>
                </a:lnTo>
                <a:lnTo>
                  <a:pt x="2632" y="849"/>
                </a:lnTo>
                <a:lnTo>
                  <a:pt x="2632" y="849"/>
                </a:lnTo>
                <a:lnTo>
                  <a:pt x="2631" y="849"/>
                </a:lnTo>
                <a:lnTo>
                  <a:pt x="2630" y="849"/>
                </a:lnTo>
                <a:lnTo>
                  <a:pt x="2629" y="848"/>
                </a:lnTo>
                <a:lnTo>
                  <a:pt x="2628" y="848"/>
                </a:lnTo>
                <a:lnTo>
                  <a:pt x="2627" y="848"/>
                </a:lnTo>
                <a:lnTo>
                  <a:pt x="2627" y="849"/>
                </a:lnTo>
                <a:lnTo>
                  <a:pt x="2626" y="849"/>
                </a:lnTo>
                <a:lnTo>
                  <a:pt x="2625" y="849"/>
                </a:lnTo>
                <a:lnTo>
                  <a:pt x="2625" y="848"/>
                </a:lnTo>
                <a:lnTo>
                  <a:pt x="2624" y="848"/>
                </a:lnTo>
                <a:lnTo>
                  <a:pt x="2624" y="847"/>
                </a:lnTo>
                <a:lnTo>
                  <a:pt x="2624" y="847"/>
                </a:lnTo>
                <a:lnTo>
                  <a:pt x="2623" y="847"/>
                </a:lnTo>
                <a:lnTo>
                  <a:pt x="2623" y="848"/>
                </a:lnTo>
                <a:lnTo>
                  <a:pt x="2622" y="848"/>
                </a:lnTo>
                <a:lnTo>
                  <a:pt x="2621" y="848"/>
                </a:lnTo>
                <a:lnTo>
                  <a:pt x="2621" y="847"/>
                </a:lnTo>
                <a:lnTo>
                  <a:pt x="2620" y="847"/>
                </a:lnTo>
                <a:lnTo>
                  <a:pt x="2620" y="848"/>
                </a:lnTo>
                <a:lnTo>
                  <a:pt x="2620" y="848"/>
                </a:lnTo>
                <a:lnTo>
                  <a:pt x="2620" y="849"/>
                </a:lnTo>
                <a:lnTo>
                  <a:pt x="2620" y="850"/>
                </a:lnTo>
                <a:lnTo>
                  <a:pt x="2619" y="850"/>
                </a:lnTo>
                <a:lnTo>
                  <a:pt x="2619" y="852"/>
                </a:lnTo>
                <a:lnTo>
                  <a:pt x="2619" y="853"/>
                </a:lnTo>
                <a:lnTo>
                  <a:pt x="2618" y="853"/>
                </a:lnTo>
                <a:lnTo>
                  <a:pt x="2617" y="853"/>
                </a:lnTo>
                <a:lnTo>
                  <a:pt x="2617" y="854"/>
                </a:lnTo>
                <a:lnTo>
                  <a:pt x="2617" y="853"/>
                </a:lnTo>
                <a:lnTo>
                  <a:pt x="2617" y="852"/>
                </a:lnTo>
                <a:lnTo>
                  <a:pt x="2617" y="851"/>
                </a:lnTo>
                <a:lnTo>
                  <a:pt x="2617" y="850"/>
                </a:lnTo>
                <a:lnTo>
                  <a:pt x="2616" y="850"/>
                </a:lnTo>
                <a:lnTo>
                  <a:pt x="2616" y="849"/>
                </a:lnTo>
                <a:lnTo>
                  <a:pt x="2617" y="849"/>
                </a:lnTo>
                <a:lnTo>
                  <a:pt x="2617" y="848"/>
                </a:lnTo>
                <a:lnTo>
                  <a:pt x="2617" y="848"/>
                </a:lnTo>
                <a:lnTo>
                  <a:pt x="2618" y="847"/>
                </a:lnTo>
                <a:lnTo>
                  <a:pt x="2617" y="847"/>
                </a:lnTo>
                <a:lnTo>
                  <a:pt x="2616" y="847"/>
                </a:lnTo>
                <a:lnTo>
                  <a:pt x="2617" y="848"/>
                </a:lnTo>
                <a:lnTo>
                  <a:pt x="2616" y="848"/>
                </a:lnTo>
                <a:lnTo>
                  <a:pt x="2616" y="848"/>
                </a:lnTo>
                <a:lnTo>
                  <a:pt x="2616" y="847"/>
                </a:lnTo>
                <a:lnTo>
                  <a:pt x="2615" y="847"/>
                </a:lnTo>
                <a:lnTo>
                  <a:pt x="2615" y="848"/>
                </a:lnTo>
                <a:lnTo>
                  <a:pt x="2616" y="848"/>
                </a:lnTo>
                <a:lnTo>
                  <a:pt x="2616" y="848"/>
                </a:lnTo>
                <a:lnTo>
                  <a:pt x="2616" y="849"/>
                </a:lnTo>
                <a:lnTo>
                  <a:pt x="2615" y="849"/>
                </a:lnTo>
                <a:lnTo>
                  <a:pt x="2614" y="849"/>
                </a:lnTo>
                <a:lnTo>
                  <a:pt x="2614" y="848"/>
                </a:lnTo>
                <a:lnTo>
                  <a:pt x="2613" y="848"/>
                </a:lnTo>
                <a:lnTo>
                  <a:pt x="2612" y="848"/>
                </a:lnTo>
                <a:lnTo>
                  <a:pt x="2612" y="849"/>
                </a:lnTo>
                <a:lnTo>
                  <a:pt x="2611" y="849"/>
                </a:lnTo>
                <a:lnTo>
                  <a:pt x="2610" y="849"/>
                </a:lnTo>
                <a:lnTo>
                  <a:pt x="2609" y="849"/>
                </a:lnTo>
                <a:lnTo>
                  <a:pt x="2609" y="848"/>
                </a:lnTo>
                <a:lnTo>
                  <a:pt x="2608" y="848"/>
                </a:lnTo>
                <a:lnTo>
                  <a:pt x="2608" y="848"/>
                </a:lnTo>
                <a:lnTo>
                  <a:pt x="2608" y="847"/>
                </a:lnTo>
                <a:lnTo>
                  <a:pt x="2609" y="847"/>
                </a:lnTo>
                <a:lnTo>
                  <a:pt x="2610" y="847"/>
                </a:lnTo>
                <a:lnTo>
                  <a:pt x="2610" y="846"/>
                </a:lnTo>
                <a:lnTo>
                  <a:pt x="2610" y="845"/>
                </a:lnTo>
                <a:lnTo>
                  <a:pt x="2611" y="845"/>
                </a:lnTo>
                <a:lnTo>
                  <a:pt x="2611" y="844"/>
                </a:lnTo>
                <a:lnTo>
                  <a:pt x="2611" y="843"/>
                </a:lnTo>
                <a:lnTo>
                  <a:pt x="2610" y="843"/>
                </a:lnTo>
                <a:lnTo>
                  <a:pt x="2610" y="842"/>
                </a:lnTo>
                <a:lnTo>
                  <a:pt x="2610" y="841"/>
                </a:lnTo>
                <a:lnTo>
                  <a:pt x="2611" y="841"/>
                </a:lnTo>
                <a:lnTo>
                  <a:pt x="2610" y="841"/>
                </a:lnTo>
                <a:lnTo>
                  <a:pt x="2610" y="840"/>
                </a:lnTo>
                <a:lnTo>
                  <a:pt x="2609" y="840"/>
                </a:lnTo>
                <a:lnTo>
                  <a:pt x="2609" y="840"/>
                </a:lnTo>
                <a:lnTo>
                  <a:pt x="2609" y="840"/>
                </a:lnTo>
                <a:lnTo>
                  <a:pt x="2608" y="840"/>
                </a:lnTo>
                <a:lnTo>
                  <a:pt x="2608" y="841"/>
                </a:lnTo>
                <a:lnTo>
                  <a:pt x="2609" y="841"/>
                </a:lnTo>
                <a:lnTo>
                  <a:pt x="2609" y="842"/>
                </a:lnTo>
                <a:lnTo>
                  <a:pt x="2609" y="843"/>
                </a:lnTo>
                <a:lnTo>
                  <a:pt x="2609" y="844"/>
                </a:lnTo>
                <a:lnTo>
                  <a:pt x="2609" y="845"/>
                </a:lnTo>
                <a:lnTo>
                  <a:pt x="2608" y="845"/>
                </a:lnTo>
                <a:lnTo>
                  <a:pt x="2609" y="846"/>
                </a:lnTo>
                <a:lnTo>
                  <a:pt x="2608" y="846"/>
                </a:lnTo>
                <a:lnTo>
                  <a:pt x="2608" y="846"/>
                </a:lnTo>
                <a:lnTo>
                  <a:pt x="2608" y="845"/>
                </a:lnTo>
                <a:lnTo>
                  <a:pt x="2607" y="845"/>
                </a:lnTo>
                <a:lnTo>
                  <a:pt x="2607" y="844"/>
                </a:lnTo>
                <a:lnTo>
                  <a:pt x="2607" y="845"/>
                </a:lnTo>
                <a:lnTo>
                  <a:pt x="2608" y="846"/>
                </a:lnTo>
                <a:lnTo>
                  <a:pt x="2608" y="847"/>
                </a:lnTo>
                <a:lnTo>
                  <a:pt x="2608" y="848"/>
                </a:lnTo>
                <a:lnTo>
                  <a:pt x="2607" y="848"/>
                </a:lnTo>
                <a:lnTo>
                  <a:pt x="2606" y="848"/>
                </a:lnTo>
                <a:lnTo>
                  <a:pt x="2606" y="847"/>
                </a:lnTo>
                <a:lnTo>
                  <a:pt x="2605" y="847"/>
                </a:lnTo>
                <a:lnTo>
                  <a:pt x="2605" y="846"/>
                </a:lnTo>
                <a:lnTo>
                  <a:pt x="2604" y="846"/>
                </a:lnTo>
                <a:lnTo>
                  <a:pt x="2605" y="846"/>
                </a:lnTo>
                <a:lnTo>
                  <a:pt x="2605" y="847"/>
                </a:lnTo>
                <a:lnTo>
                  <a:pt x="2605" y="848"/>
                </a:lnTo>
                <a:lnTo>
                  <a:pt x="2604" y="848"/>
                </a:lnTo>
                <a:lnTo>
                  <a:pt x="2603" y="848"/>
                </a:lnTo>
                <a:lnTo>
                  <a:pt x="2602" y="847"/>
                </a:lnTo>
                <a:lnTo>
                  <a:pt x="2601" y="847"/>
                </a:lnTo>
                <a:lnTo>
                  <a:pt x="2600" y="848"/>
                </a:lnTo>
                <a:lnTo>
                  <a:pt x="2600" y="848"/>
                </a:lnTo>
                <a:lnTo>
                  <a:pt x="2599" y="848"/>
                </a:lnTo>
                <a:lnTo>
                  <a:pt x="2599" y="848"/>
                </a:lnTo>
                <a:lnTo>
                  <a:pt x="2598" y="848"/>
                </a:lnTo>
                <a:lnTo>
                  <a:pt x="2598" y="848"/>
                </a:lnTo>
                <a:lnTo>
                  <a:pt x="2598" y="847"/>
                </a:lnTo>
                <a:lnTo>
                  <a:pt x="2597" y="847"/>
                </a:lnTo>
                <a:lnTo>
                  <a:pt x="2598" y="847"/>
                </a:lnTo>
                <a:lnTo>
                  <a:pt x="2598" y="846"/>
                </a:lnTo>
                <a:lnTo>
                  <a:pt x="2599" y="846"/>
                </a:lnTo>
                <a:lnTo>
                  <a:pt x="2599" y="845"/>
                </a:lnTo>
                <a:lnTo>
                  <a:pt x="2598" y="845"/>
                </a:lnTo>
                <a:lnTo>
                  <a:pt x="2598" y="844"/>
                </a:lnTo>
                <a:lnTo>
                  <a:pt x="2598" y="843"/>
                </a:lnTo>
                <a:lnTo>
                  <a:pt x="2599" y="843"/>
                </a:lnTo>
                <a:lnTo>
                  <a:pt x="2599" y="842"/>
                </a:lnTo>
                <a:lnTo>
                  <a:pt x="2600" y="842"/>
                </a:lnTo>
                <a:lnTo>
                  <a:pt x="2600" y="841"/>
                </a:lnTo>
                <a:lnTo>
                  <a:pt x="2599" y="842"/>
                </a:lnTo>
                <a:lnTo>
                  <a:pt x="2599" y="841"/>
                </a:lnTo>
                <a:lnTo>
                  <a:pt x="2598" y="841"/>
                </a:lnTo>
                <a:lnTo>
                  <a:pt x="2599" y="840"/>
                </a:lnTo>
                <a:lnTo>
                  <a:pt x="2599" y="840"/>
                </a:lnTo>
                <a:lnTo>
                  <a:pt x="2600" y="840"/>
                </a:lnTo>
                <a:lnTo>
                  <a:pt x="2599" y="840"/>
                </a:lnTo>
                <a:lnTo>
                  <a:pt x="2598" y="840"/>
                </a:lnTo>
                <a:lnTo>
                  <a:pt x="2598" y="840"/>
                </a:lnTo>
                <a:lnTo>
                  <a:pt x="2597" y="840"/>
                </a:lnTo>
                <a:lnTo>
                  <a:pt x="2597" y="841"/>
                </a:lnTo>
                <a:lnTo>
                  <a:pt x="2598" y="841"/>
                </a:lnTo>
                <a:lnTo>
                  <a:pt x="2597" y="841"/>
                </a:lnTo>
                <a:lnTo>
                  <a:pt x="2597" y="842"/>
                </a:lnTo>
                <a:lnTo>
                  <a:pt x="2598" y="842"/>
                </a:lnTo>
                <a:lnTo>
                  <a:pt x="2597" y="842"/>
                </a:lnTo>
                <a:lnTo>
                  <a:pt x="2597" y="843"/>
                </a:lnTo>
                <a:lnTo>
                  <a:pt x="2596" y="843"/>
                </a:lnTo>
                <a:lnTo>
                  <a:pt x="2596" y="844"/>
                </a:lnTo>
                <a:lnTo>
                  <a:pt x="2596" y="845"/>
                </a:lnTo>
                <a:lnTo>
                  <a:pt x="2596" y="844"/>
                </a:lnTo>
                <a:lnTo>
                  <a:pt x="2596" y="845"/>
                </a:lnTo>
                <a:lnTo>
                  <a:pt x="2597" y="845"/>
                </a:lnTo>
                <a:lnTo>
                  <a:pt x="2597" y="846"/>
                </a:lnTo>
                <a:lnTo>
                  <a:pt x="2596" y="846"/>
                </a:lnTo>
                <a:lnTo>
                  <a:pt x="2595" y="846"/>
                </a:lnTo>
                <a:lnTo>
                  <a:pt x="2595" y="847"/>
                </a:lnTo>
                <a:lnTo>
                  <a:pt x="2595" y="846"/>
                </a:lnTo>
                <a:lnTo>
                  <a:pt x="2595" y="847"/>
                </a:lnTo>
                <a:lnTo>
                  <a:pt x="2595" y="848"/>
                </a:lnTo>
                <a:lnTo>
                  <a:pt x="2596" y="848"/>
                </a:lnTo>
                <a:lnTo>
                  <a:pt x="2596" y="848"/>
                </a:lnTo>
                <a:lnTo>
                  <a:pt x="2595" y="848"/>
                </a:lnTo>
                <a:lnTo>
                  <a:pt x="2595" y="848"/>
                </a:lnTo>
                <a:lnTo>
                  <a:pt x="2594" y="848"/>
                </a:lnTo>
                <a:lnTo>
                  <a:pt x="2593" y="848"/>
                </a:lnTo>
                <a:lnTo>
                  <a:pt x="2593" y="847"/>
                </a:lnTo>
                <a:lnTo>
                  <a:pt x="2593" y="846"/>
                </a:lnTo>
                <a:lnTo>
                  <a:pt x="2593" y="847"/>
                </a:lnTo>
                <a:lnTo>
                  <a:pt x="2593" y="848"/>
                </a:lnTo>
                <a:lnTo>
                  <a:pt x="2593" y="848"/>
                </a:lnTo>
                <a:lnTo>
                  <a:pt x="2592" y="848"/>
                </a:lnTo>
                <a:lnTo>
                  <a:pt x="2592" y="848"/>
                </a:lnTo>
                <a:lnTo>
                  <a:pt x="2592" y="848"/>
                </a:lnTo>
                <a:lnTo>
                  <a:pt x="2592" y="847"/>
                </a:lnTo>
                <a:lnTo>
                  <a:pt x="2591" y="847"/>
                </a:lnTo>
                <a:lnTo>
                  <a:pt x="2591" y="846"/>
                </a:lnTo>
                <a:lnTo>
                  <a:pt x="2590" y="846"/>
                </a:lnTo>
                <a:lnTo>
                  <a:pt x="2590" y="847"/>
                </a:lnTo>
                <a:lnTo>
                  <a:pt x="2589" y="848"/>
                </a:lnTo>
                <a:lnTo>
                  <a:pt x="2590" y="848"/>
                </a:lnTo>
                <a:lnTo>
                  <a:pt x="2591" y="848"/>
                </a:lnTo>
                <a:lnTo>
                  <a:pt x="2591" y="848"/>
                </a:lnTo>
                <a:lnTo>
                  <a:pt x="2590" y="848"/>
                </a:lnTo>
                <a:lnTo>
                  <a:pt x="2589" y="849"/>
                </a:lnTo>
                <a:lnTo>
                  <a:pt x="2588" y="850"/>
                </a:lnTo>
                <a:lnTo>
                  <a:pt x="2588" y="851"/>
                </a:lnTo>
                <a:lnTo>
                  <a:pt x="2588" y="852"/>
                </a:lnTo>
                <a:lnTo>
                  <a:pt x="2587" y="852"/>
                </a:lnTo>
                <a:lnTo>
                  <a:pt x="2588" y="853"/>
                </a:lnTo>
                <a:lnTo>
                  <a:pt x="2588" y="854"/>
                </a:lnTo>
                <a:lnTo>
                  <a:pt x="2588" y="855"/>
                </a:lnTo>
                <a:lnTo>
                  <a:pt x="2587" y="855"/>
                </a:lnTo>
                <a:lnTo>
                  <a:pt x="2587" y="854"/>
                </a:lnTo>
                <a:lnTo>
                  <a:pt x="2586" y="855"/>
                </a:lnTo>
                <a:lnTo>
                  <a:pt x="2586" y="854"/>
                </a:lnTo>
                <a:lnTo>
                  <a:pt x="2585" y="854"/>
                </a:lnTo>
                <a:lnTo>
                  <a:pt x="2585" y="855"/>
                </a:lnTo>
                <a:lnTo>
                  <a:pt x="2584" y="854"/>
                </a:lnTo>
                <a:lnTo>
                  <a:pt x="2584" y="855"/>
                </a:lnTo>
                <a:lnTo>
                  <a:pt x="2585" y="855"/>
                </a:lnTo>
                <a:lnTo>
                  <a:pt x="2584" y="855"/>
                </a:lnTo>
                <a:lnTo>
                  <a:pt x="2585" y="855"/>
                </a:lnTo>
                <a:lnTo>
                  <a:pt x="2586" y="855"/>
                </a:lnTo>
                <a:lnTo>
                  <a:pt x="2586" y="856"/>
                </a:lnTo>
                <a:lnTo>
                  <a:pt x="2587" y="856"/>
                </a:lnTo>
                <a:lnTo>
                  <a:pt x="2588" y="856"/>
                </a:lnTo>
                <a:lnTo>
                  <a:pt x="2588" y="856"/>
                </a:lnTo>
                <a:lnTo>
                  <a:pt x="2587" y="856"/>
                </a:lnTo>
                <a:lnTo>
                  <a:pt x="2587" y="857"/>
                </a:lnTo>
                <a:lnTo>
                  <a:pt x="2588" y="857"/>
                </a:lnTo>
                <a:lnTo>
                  <a:pt x="2587" y="857"/>
                </a:lnTo>
                <a:lnTo>
                  <a:pt x="2586" y="857"/>
                </a:lnTo>
                <a:lnTo>
                  <a:pt x="2585" y="857"/>
                </a:lnTo>
                <a:lnTo>
                  <a:pt x="2585" y="858"/>
                </a:lnTo>
                <a:lnTo>
                  <a:pt x="2586" y="858"/>
                </a:lnTo>
                <a:lnTo>
                  <a:pt x="2586" y="859"/>
                </a:lnTo>
                <a:lnTo>
                  <a:pt x="2585" y="859"/>
                </a:lnTo>
                <a:lnTo>
                  <a:pt x="2585" y="860"/>
                </a:lnTo>
                <a:lnTo>
                  <a:pt x="2585" y="861"/>
                </a:lnTo>
                <a:lnTo>
                  <a:pt x="2585" y="862"/>
                </a:lnTo>
                <a:lnTo>
                  <a:pt x="2585" y="863"/>
                </a:lnTo>
                <a:lnTo>
                  <a:pt x="2586" y="863"/>
                </a:lnTo>
                <a:lnTo>
                  <a:pt x="2585" y="863"/>
                </a:lnTo>
                <a:lnTo>
                  <a:pt x="2585" y="864"/>
                </a:lnTo>
                <a:lnTo>
                  <a:pt x="2585" y="863"/>
                </a:lnTo>
                <a:lnTo>
                  <a:pt x="2585" y="862"/>
                </a:lnTo>
                <a:lnTo>
                  <a:pt x="2584" y="863"/>
                </a:lnTo>
                <a:lnTo>
                  <a:pt x="2584" y="863"/>
                </a:lnTo>
                <a:lnTo>
                  <a:pt x="2584" y="862"/>
                </a:lnTo>
                <a:lnTo>
                  <a:pt x="2584" y="861"/>
                </a:lnTo>
                <a:lnTo>
                  <a:pt x="2583" y="861"/>
                </a:lnTo>
                <a:lnTo>
                  <a:pt x="2583" y="860"/>
                </a:lnTo>
                <a:lnTo>
                  <a:pt x="2582" y="860"/>
                </a:lnTo>
                <a:lnTo>
                  <a:pt x="2581" y="860"/>
                </a:lnTo>
                <a:lnTo>
                  <a:pt x="2582" y="861"/>
                </a:lnTo>
                <a:lnTo>
                  <a:pt x="2581" y="861"/>
                </a:lnTo>
                <a:lnTo>
                  <a:pt x="2580" y="861"/>
                </a:lnTo>
                <a:lnTo>
                  <a:pt x="2579" y="861"/>
                </a:lnTo>
                <a:lnTo>
                  <a:pt x="2579" y="862"/>
                </a:lnTo>
                <a:lnTo>
                  <a:pt x="2579" y="863"/>
                </a:lnTo>
                <a:lnTo>
                  <a:pt x="2579" y="864"/>
                </a:lnTo>
                <a:lnTo>
                  <a:pt x="2578" y="864"/>
                </a:lnTo>
                <a:lnTo>
                  <a:pt x="2577" y="864"/>
                </a:lnTo>
                <a:lnTo>
                  <a:pt x="2577" y="863"/>
                </a:lnTo>
                <a:lnTo>
                  <a:pt x="2576" y="863"/>
                </a:lnTo>
                <a:lnTo>
                  <a:pt x="2576" y="862"/>
                </a:lnTo>
                <a:lnTo>
                  <a:pt x="2576" y="862"/>
                </a:lnTo>
                <a:lnTo>
                  <a:pt x="2576" y="863"/>
                </a:lnTo>
                <a:lnTo>
                  <a:pt x="2575" y="863"/>
                </a:lnTo>
                <a:lnTo>
                  <a:pt x="2576" y="863"/>
                </a:lnTo>
                <a:lnTo>
                  <a:pt x="2576" y="864"/>
                </a:lnTo>
                <a:lnTo>
                  <a:pt x="2575" y="865"/>
                </a:lnTo>
                <a:lnTo>
                  <a:pt x="2575" y="865"/>
                </a:lnTo>
                <a:lnTo>
                  <a:pt x="2575" y="866"/>
                </a:lnTo>
                <a:lnTo>
                  <a:pt x="2575" y="867"/>
                </a:lnTo>
                <a:lnTo>
                  <a:pt x="2574" y="867"/>
                </a:lnTo>
                <a:lnTo>
                  <a:pt x="2574" y="868"/>
                </a:lnTo>
                <a:lnTo>
                  <a:pt x="2573" y="868"/>
                </a:lnTo>
                <a:lnTo>
                  <a:pt x="2573" y="867"/>
                </a:lnTo>
                <a:lnTo>
                  <a:pt x="2572" y="867"/>
                </a:lnTo>
                <a:lnTo>
                  <a:pt x="2572" y="866"/>
                </a:lnTo>
                <a:lnTo>
                  <a:pt x="2572" y="865"/>
                </a:lnTo>
                <a:lnTo>
                  <a:pt x="2572" y="865"/>
                </a:lnTo>
                <a:lnTo>
                  <a:pt x="2571" y="865"/>
                </a:lnTo>
                <a:lnTo>
                  <a:pt x="2571" y="864"/>
                </a:lnTo>
                <a:lnTo>
                  <a:pt x="2571" y="863"/>
                </a:lnTo>
                <a:lnTo>
                  <a:pt x="2571" y="862"/>
                </a:lnTo>
                <a:lnTo>
                  <a:pt x="2570" y="862"/>
                </a:lnTo>
                <a:lnTo>
                  <a:pt x="2570" y="861"/>
                </a:lnTo>
                <a:lnTo>
                  <a:pt x="2570" y="860"/>
                </a:lnTo>
                <a:lnTo>
                  <a:pt x="2571" y="860"/>
                </a:lnTo>
                <a:lnTo>
                  <a:pt x="2572" y="859"/>
                </a:lnTo>
                <a:lnTo>
                  <a:pt x="2572" y="858"/>
                </a:lnTo>
                <a:lnTo>
                  <a:pt x="2573" y="858"/>
                </a:lnTo>
                <a:lnTo>
                  <a:pt x="2573" y="857"/>
                </a:lnTo>
                <a:lnTo>
                  <a:pt x="2573" y="856"/>
                </a:lnTo>
                <a:lnTo>
                  <a:pt x="2573" y="856"/>
                </a:lnTo>
                <a:lnTo>
                  <a:pt x="2574" y="856"/>
                </a:lnTo>
                <a:lnTo>
                  <a:pt x="2574" y="856"/>
                </a:lnTo>
                <a:lnTo>
                  <a:pt x="2575" y="857"/>
                </a:lnTo>
                <a:lnTo>
                  <a:pt x="2576" y="858"/>
                </a:lnTo>
                <a:lnTo>
                  <a:pt x="2576" y="857"/>
                </a:lnTo>
                <a:lnTo>
                  <a:pt x="2576" y="856"/>
                </a:lnTo>
                <a:lnTo>
                  <a:pt x="2575" y="856"/>
                </a:lnTo>
                <a:lnTo>
                  <a:pt x="2576" y="856"/>
                </a:lnTo>
                <a:lnTo>
                  <a:pt x="2576" y="855"/>
                </a:lnTo>
                <a:lnTo>
                  <a:pt x="2575" y="855"/>
                </a:lnTo>
                <a:lnTo>
                  <a:pt x="2575" y="854"/>
                </a:lnTo>
                <a:lnTo>
                  <a:pt x="2575" y="853"/>
                </a:lnTo>
                <a:lnTo>
                  <a:pt x="2574" y="854"/>
                </a:lnTo>
                <a:lnTo>
                  <a:pt x="2575" y="854"/>
                </a:lnTo>
                <a:lnTo>
                  <a:pt x="2574" y="854"/>
                </a:lnTo>
                <a:lnTo>
                  <a:pt x="2573" y="853"/>
                </a:lnTo>
                <a:lnTo>
                  <a:pt x="2573" y="852"/>
                </a:lnTo>
                <a:lnTo>
                  <a:pt x="2572" y="852"/>
                </a:lnTo>
                <a:lnTo>
                  <a:pt x="2572" y="851"/>
                </a:lnTo>
                <a:lnTo>
                  <a:pt x="2572" y="850"/>
                </a:lnTo>
                <a:lnTo>
                  <a:pt x="2571" y="850"/>
                </a:lnTo>
                <a:lnTo>
                  <a:pt x="2571" y="849"/>
                </a:lnTo>
                <a:lnTo>
                  <a:pt x="2571" y="848"/>
                </a:lnTo>
                <a:lnTo>
                  <a:pt x="2572" y="848"/>
                </a:lnTo>
                <a:lnTo>
                  <a:pt x="2572" y="848"/>
                </a:lnTo>
                <a:lnTo>
                  <a:pt x="2572" y="847"/>
                </a:lnTo>
                <a:lnTo>
                  <a:pt x="2573" y="847"/>
                </a:lnTo>
                <a:lnTo>
                  <a:pt x="2574" y="847"/>
                </a:lnTo>
                <a:lnTo>
                  <a:pt x="2575" y="847"/>
                </a:lnTo>
                <a:lnTo>
                  <a:pt x="2575" y="848"/>
                </a:lnTo>
                <a:lnTo>
                  <a:pt x="2576" y="848"/>
                </a:lnTo>
                <a:lnTo>
                  <a:pt x="2576" y="848"/>
                </a:lnTo>
                <a:lnTo>
                  <a:pt x="2576" y="849"/>
                </a:lnTo>
                <a:lnTo>
                  <a:pt x="2576" y="849"/>
                </a:lnTo>
                <a:lnTo>
                  <a:pt x="2576" y="850"/>
                </a:lnTo>
                <a:lnTo>
                  <a:pt x="2577" y="850"/>
                </a:lnTo>
                <a:lnTo>
                  <a:pt x="2577" y="851"/>
                </a:lnTo>
                <a:lnTo>
                  <a:pt x="2578" y="851"/>
                </a:lnTo>
                <a:lnTo>
                  <a:pt x="2578" y="852"/>
                </a:lnTo>
                <a:lnTo>
                  <a:pt x="2579" y="852"/>
                </a:lnTo>
                <a:lnTo>
                  <a:pt x="2580" y="852"/>
                </a:lnTo>
                <a:lnTo>
                  <a:pt x="2581" y="852"/>
                </a:lnTo>
                <a:lnTo>
                  <a:pt x="2582" y="853"/>
                </a:lnTo>
                <a:lnTo>
                  <a:pt x="2582" y="852"/>
                </a:lnTo>
                <a:lnTo>
                  <a:pt x="2583" y="852"/>
                </a:lnTo>
                <a:lnTo>
                  <a:pt x="2582" y="852"/>
                </a:lnTo>
                <a:lnTo>
                  <a:pt x="2582" y="851"/>
                </a:lnTo>
                <a:lnTo>
                  <a:pt x="2581" y="851"/>
                </a:lnTo>
                <a:lnTo>
                  <a:pt x="2581" y="852"/>
                </a:lnTo>
                <a:lnTo>
                  <a:pt x="2580" y="852"/>
                </a:lnTo>
                <a:lnTo>
                  <a:pt x="2580" y="851"/>
                </a:lnTo>
                <a:lnTo>
                  <a:pt x="2581" y="850"/>
                </a:lnTo>
                <a:lnTo>
                  <a:pt x="2581" y="849"/>
                </a:lnTo>
                <a:lnTo>
                  <a:pt x="2582" y="849"/>
                </a:lnTo>
                <a:lnTo>
                  <a:pt x="2582" y="848"/>
                </a:lnTo>
                <a:lnTo>
                  <a:pt x="2582" y="848"/>
                </a:lnTo>
                <a:lnTo>
                  <a:pt x="2582" y="847"/>
                </a:lnTo>
                <a:lnTo>
                  <a:pt x="2583" y="846"/>
                </a:lnTo>
                <a:lnTo>
                  <a:pt x="2583" y="845"/>
                </a:lnTo>
                <a:lnTo>
                  <a:pt x="2584" y="845"/>
                </a:lnTo>
                <a:lnTo>
                  <a:pt x="2584" y="846"/>
                </a:lnTo>
                <a:lnTo>
                  <a:pt x="2584" y="847"/>
                </a:lnTo>
                <a:lnTo>
                  <a:pt x="2584" y="846"/>
                </a:lnTo>
                <a:lnTo>
                  <a:pt x="2584" y="846"/>
                </a:lnTo>
                <a:lnTo>
                  <a:pt x="2584" y="845"/>
                </a:lnTo>
                <a:lnTo>
                  <a:pt x="2585" y="845"/>
                </a:lnTo>
                <a:lnTo>
                  <a:pt x="2585" y="844"/>
                </a:lnTo>
                <a:lnTo>
                  <a:pt x="2586" y="844"/>
                </a:lnTo>
                <a:lnTo>
                  <a:pt x="2586" y="843"/>
                </a:lnTo>
                <a:lnTo>
                  <a:pt x="2587" y="842"/>
                </a:lnTo>
                <a:lnTo>
                  <a:pt x="2587" y="841"/>
                </a:lnTo>
                <a:lnTo>
                  <a:pt x="2587" y="840"/>
                </a:lnTo>
                <a:lnTo>
                  <a:pt x="2588" y="840"/>
                </a:lnTo>
                <a:lnTo>
                  <a:pt x="2588" y="840"/>
                </a:lnTo>
                <a:lnTo>
                  <a:pt x="2589" y="840"/>
                </a:lnTo>
                <a:lnTo>
                  <a:pt x="2589" y="839"/>
                </a:lnTo>
                <a:lnTo>
                  <a:pt x="2589" y="840"/>
                </a:lnTo>
                <a:lnTo>
                  <a:pt x="2590" y="840"/>
                </a:lnTo>
                <a:lnTo>
                  <a:pt x="2590" y="840"/>
                </a:lnTo>
                <a:lnTo>
                  <a:pt x="2591" y="840"/>
                </a:lnTo>
                <a:lnTo>
                  <a:pt x="2591" y="841"/>
                </a:lnTo>
                <a:lnTo>
                  <a:pt x="2592" y="841"/>
                </a:lnTo>
                <a:lnTo>
                  <a:pt x="2592" y="840"/>
                </a:lnTo>
                <a:lnTo>
                  <a:pt x="2591" y="840"/>
                </a:lnTo>
                <a:lnTo>
                  <a:pt x="2591" y="840"/>
                </a:lnTo>
                <a:lnTo>
                  <a:pt x="2591" y="839"/>
                </a:lnTo>
                <a:lnTo>
                  <a:pt x="2590" y="839"/>
                </a:lnTo>
                <a:lnTo>
                  <a:pt x="2590" y="838"/>
                </a:lnTo>
                <a:lnTo>
                  <a:pt x="2589" y="838"/>
                </a:lnTo>
                <a:lnTo>
                  <a:pt x="2590" y="838"/>
                </a:lnTo>
                <a:lnTo>
                  <a:pt x="2591" y="838"/>
                </a:lnTo>
                <a:lnTo>
                  <a:pt x="2591" y="837"/>
                </a:lnTo>
                <a:lnTo>
                  <a:pt x="2590" y="837"/>
                </a:lnTo>
                <a:lnTo>
                  <a:pt x="2589" y="837"/>
                </a:lnTo>
                <a:lnTo>
                  <a:pt x="2589" y="836"/>
                </a:lnTo>
                <a:lnTo>
                  <a:pt x="2588" y="836"/>
                </a:lnTo>
                <a:lnTo>
                  <a:pt x="2588" y="837"/>
                </a:lnTo>
                <a:lnTo>
                  <a:pt x="2588" y="838"/>
                </a:lnTo>
                <a:lnTo>
                  <a:pt x="2587" y="838"/>
                </a:lnTo>
                <a:lnTo>
                  <a:pt x="2586" y="838"/>
                </a:lnTo>
                <a:lnTo>
                  <a:pt x="2586" y="837"/>
                </a:lnTo>
                <a:lnTo>
                  <a:pt x="2585" y="837"/>
                </a:lnTo>
                <a:lnTo>
                  <a:pt x="2585" y="836"/>
                </a:lnTo>
                <a:lnTo>
                  <a:pt x="2584" y="836"/>
                </a:lnTo>
                <a:lnTo>
                  <a:pt x="2584" y="835"/>
                </a:lnTo>
                <a:lnTo>
                  <a:pt x="2585" y="835"/>
                </a:lnTo>
                <a:lnTo>
                  <a:pt x="2585" y="834"/>
                </a:lnTo>
                <a:lnTo>
                  <a:pt x="2586" y="834"/>
                </a:lnTo>
                <a:lnTo>
                  <a:pt x="2586" y="833"/>
                </a:lnTo>
                <a:lnTo>
                  <a:pt x="2585" y="833"/>
                </a:lnTo>
                <a:lnTo>
                  <a:pt x="2586" y="833"/>
                </a:lnTo>
                <a:lnTo>
                  <a:pt x="2586" y="832"/>
                </a:lnTo>
                <a:lnTo>
                  <a:pt x="2586" y="833"/>
                </a:lnTo>
                <a:lnTo>
                  <a:pt x="2587" y="833"/>
                </a:lnTo>
                <a:lnTo>
                  <a:pt x="2588" y="833"/>
                </a:lnTo>
                <a:lnTo>
                  <a:pt x="2589" y="833"/>
                </a:lnTo>
                <a:lnTo>
                  <a:pt x="2589" y="832"/>
                </a:lnTo>
                <a:lnTo>
                  <a:pt x="2590" y="832"/>
                </a:lnTo>
                <a:lnTo>
                  <a:pt x="2590" y="833"/>
                </a:lnTo>
                <a:lnTo>
                  <a:pt x="2591" y="833"/>
                </a:lnTo>
                <a:lnTo>
                  <a:pt x="2591" y="832"/>
                </a:lnTo>
                <a:lnTo>
                  <a:pt x="2591" y="832"/>
                </a:lnTo>
                <a:lnTo>
                  <a:pt x="2591" y="831"/>
                </a:lnTo>
                <a:lnTo>
                  <a:pt x="2590" y="831"/>
                </a:lnTo>
                <a:lnTo>
                  <a:pt x="2589" y="832"/>
                </a:lnTo>
                <a:lnTo>
                  <a:pt x="2588" y="832"/>
                </a:lnTo>
                <a:lnTo>
                  <a:pt x="2587" y="832"/>
                </a:lnTo>
                <a:lnTo>
                  <a:pt x="2587" y="831"/>
                </a:lnTo>
                <a:lnTo>
                  <a:pt x="2587" y="830"/>
                </a:lnTo>
                <a:lnTo>
                  <a:pt x="2588" y="830"/>
                </a:lnTo>
                <a:lnTo>
                  <a:pt x="2588" y="829"/>
                </a:lnTo>
                <a:lnTo>
                  <a:pt x="2589" y="829"/>
                </a:lnTo>
                <a:lnTo>
                  <a:pt x="2590" y="828"/>
                </a:lnTo>
                <a:lnTo>
                  <a:pt x="2591" y="828"/>
                </a:lnTo>
                <a:lnTo>
                  <a:pt x="2592" y="828"/>
                </a:lnTo>
                <a:lnTo>
                  <a:pt x="2592" y="829"/>
                </a:lnTo>
                <a:lnTo>
                  <a:pt x="2592" y="829"/>
                </a:lnTo>
                <a:lnTo>
                  <a:pt x="2593" y="829"/>
                </a:lnTo>
                <a:lnTo>
                  <a:pt x="2593" y="830"/>
                </a:lnTo>
                <a:lnTo>
                  <a:pt x="2594" y="830"/>
                </a:lnTo>
                <a:lnTo>
                  <a:pt x="2595" y="830"/>
                </a:lnTo>
                <a:lnTo>
                  <a:pt x="2596" y="830"/>
                </a:lnTo>
                <a:lnTo>
                  <a:pt x="2597" y="830"/>
                </a:lnTo>
                <a:lnTo>
                  <a:pt x="2598" y="830"/>
                </a:lnTo>
                <a:lnTo>
                  <a:pt x="2599" y="830"/>
                </a:lnTo>
                <a:lnTo>
                  <a:pt x="2600" y="830"/>
                </a:lnTo>
                <a:lnTo>
                  <a:pt x="2600" y="831"/>
                </a:lnTo>
                <a:lnTo>
                  <a:pt x="2600" y="832"/>
                </a:lnTo>
                <a:lnTo>
                  <a:pt x="2600" y="832"/>
                </a:lnTo>
                <a:lnTo>
                  <a:pt x="2600" y="832"/>
                </a:lnTo>
                <a:lnTo>
                  <a:pt x="2599" y="833"/>
                </a:lnTo>
                <a:lnTo>
                  <a:pt x="2600" y="833"/>
                </a:lnTo>
                <a:lnTo>
                  <a:pt x="2600" y="833"/>
                </a:lnTo>
                <a:lnTo>
                  <a:pt x="2600" y="832"/>
                </a:lnTo>
                <a:lnTo>
                  <a:pt x="2601" y="832"/>
                </a:lnTo>
                <a:lnTo>
                  <a:pt x="2600" y="832"/>
                </a:lnTo>
                <a:lnTo>
                  <a:pt x="2600" y="831"/>
                </a:lnTo>
                <a:lnTo>
                  <a:pt x="2601" y="831"/>
                </a:lnTo>
                <a:lnTo>
                  <a:pt x="2601" y="830"/>
                </a:lnTo>
                <a:lnTo>
                  <a:pt x="2602" y="830"/>
                </a:lnTo>
                <a:lnTo>
                  <a:pt x="2603" y="830"/>
                </a:lnTo>
                <a:lnTo>
                  <a:pt x="2604" y="830"/>
                </a:lnTo>
                <a:lnTo>
                  <a:pt x="2605" y="830"/>
                </a:lnTo>
                <a:lnTo>
                  <a:pt x="2606" y="830"/>
                </a:lnTo>
                <a:lnTo>
                  <a:pt x="2606" y="829"/>
                </a:lnTo>
                <a:lnTo>
                  <a:pt x="2607" y="829"/>
                </a:lnTo>
                <a:lnTo>
                  <a:pt x="2607" y="830"/>
                </a:lnTo>
                <a:lnTo>
                  <a:pt x="2606" y="830"/>
                </a:lnTo>
                <a:lnTo>
                  <a:pt x="2606" y="831"/>
                </a:lnTo>
                <a:lnTo>
                  <a:pt x="2606" y="832"/>
                </a:lnTo>
                <a:lnTo>
                  <a:pt x="2606" y="832"/>
                </a:lnTo>
                <a:lnTo>
                  <a:pt x="2606" y="832"/>
                </a:lnTo>
                <a:lnTo>
                  <a:pt x="2607" y="832"/>
                </a:lnTo>
                <a:lnTo>
                  <a:pt x="2608" y="832"/>
                </a:lnTo>
                <a:lnTo>
                  <a:pt x="2608" y="831"/>
                </a:lnTo>
                <a:lnTo>
                  <a:pt x="2607" y="831"/>
                </a:lnTo>
                <a:lnTo>
                  <a:pt x="2607" y="830"/>
                </a:lnTo>
                <a:lnTo>
                  <a:pt x="2607" y="829"/>
                </a:lnTo>
                <a:lnTo>
                  <a:pt x="2608" y="829"/>
                </a:lnTo>
                <a:lnTo>
                  <a:pt x="2608" y="828"/>
                </a:lnTo>
                <a:lnTo>
                  <a:pt x="2608" y="828"/>
                </a:lnTo>
                <a:lnTo>
                  <a:pt x="2608" y="829"/>
                </a:lnTo>
                <a:lnTo>
                  <a:pt x="2609" y="829"/>
                </a:lnTo>
                <a:lnTo>
                  <a:pt x="2609" y="830"/>
                </a:lnTo>
                <a:lnTo>
                  <a:pt x="2610" y="830"/>
                </a:lnTo>
                <a:lnTo>
                  <a:pt x="2611" y="830"/>
                </a:lnTo>
                <a:lnTo>
                  <a:pt x="2611" y="829"/>
                </a:lnTo>
                <a:lnTo>
                  <a:pt x="2610" y="829"/>
                </a:lnTo>
                <a:lnTo>
                  <a:pt x="2610" y="828"/>
                </a:lnTo>
                <a:lnTo>
                  <a:pt x="2609" y="828"/>
                </a:lnTo>
                <a:lnTo>
                  <a:pt x="2609" y="829"/>
                </a:lnTo>
                <a:lnTo>
                  <a:pt x="2609" y="828"/>
                </a:lnTo>
                <a:lnTo>
                  <a:pt x="2610" y="828"/>
                </a:lnTo>
                <a:lnTo>
                  <a:pt x="2610" y="827"/>
                </a:lnTo>
                <a:lnTo>
                  <a:pt x="2610" y="826"/>
                </a:lnTo>
                <a:lnTo>
                  <a:pt x="2611" y="826"/>
                </a:lnTo>
                <a:lnTo>
                  <a:pt x="2612" y="826"/>
                </a:lnTo>
                <a:lnTo>
                  <a:pt x="2613" y="825"/>
                </a:lnTo>
                <a:lnTo>
                  <a:pt x="2613" y="826"/>
                </a:lnTo>
                <a:lnTo>
                  <a:pt x="2613" y="825"/>
                </a:lnTo>
                <a:lnTo>
                  <a:pt x="2614" y="825"/>
                </a:lnTo>
                <a:lnTo>
                  <a:pt x="2614" y="824"/>
                </a:lnTo>
                <a:lnTo>
                  <a:pt x="2615" y="824"/>
                </a:lnTo>
                <a:lnTo>
                  <a:pt x="2615" y="825"/>
                </a:lnTo>
                <a:lnTo>
                  <a:pt x="2615" y="826"/>
                </a:lnTo>
                <a:lnTo>
                  <a:pt x="2616" y="826"/>
                </a:lnTo>
                <a:close/>
                <a:moveTo>
                  <a:pt x="2494" y="798"/>
                </a:moveTo>
                <a:lnTo>
                  <a:pt x="2493" y="798"/>
                </a:lnTo>
                <a:lnTo>
                  <a:pt x="2493" y="798"/>
                </a:lnTo>
                <a:lnTo>
                  <a:pt x="2492" y="798"/>
                </a:lnTo>
                <a:lnTo>
                  <a:pt x="2493" y="798"/>
                </a:lnTo>
                <a:lnTo>
                  <a:pt x="2494" y="798"/>
                </a:lnTo>
                <a:lnTo>
                  <a:pt x="2494" y="799"/>
                </a:lnTo>
                <a:lnTo>
                  <a:pt x="2493" y="799"/>
                </a:lnTo>
                <a:lnTo>
                  <a:pt x="2493" y="800"/>
                </a:lnTo>
                <a:lnTo>
                  <a:pt x="2493" y="801"/>
                </a:lnTo>
                <a:lnTo>
                  <a:pt x="2493" y="802"/>
                </a:lnTo>
                <a:lnTo>
                  <a:pt x="2492" y="802"/>
                </a:lnTo>
                <a:lnTo>
                  <a:pt x="2491" y="801"/>
                </a:lnTo>
                <a:lnTo>
                  <a:pt x="2490" y="801"/>
                </a:lnTo>
                <a:lnTo>
                  <a:pt x="2491" y="801"/>
                </a:lnTo>
                <a:lnTo>
                  <a:pt x="2491" y="800"/>
                </a:lnTo>
                <a:lnTo>
                  <a:pt x="2491" y="799"/>
                </a:lnTo>
                <a:lnTo>
                  <a:pt x="2492" y="799"/>
                </a:lnTo>
                <a:lnTo>
                  <a:pt x="2492" y="798"/>
                </a:lnTo>
                <a:lnTo>
                  <a:pt x="2492" y="798"/>
                </a:lnTo>
                <a:lnTo>
                  <a:pt x="2493" y="797"/>
                </a:lnTo>
                <a:lnTo>
                  <a:pt x="2494" y="797"/>
                </a:lnTo>
                <a:lnTo>
                  <a:pt x="2494" y="798"/>
                </a:lnTo>
                <a:close/>
                <a:moveTo>
                  <a:pt x="2524" y="775"/>
                </a:moveTo>
                <a:lnTo>
                  <a:pt x="2523" y="774"/>
                </a:lnTo>
                <a:lnTo>
                  <a:pt x="2522" y="774"/>
                </a:lnTo>
                <a:lnTo>
                  <a:pt x="2521" y="773"/>
                </a:lnTo>
                <a:lnTo>
                  <a:pt x="2520" y="773"/>
                </a:lnTo>
                <a:lnTo>
                  <a:pt x="2520" y="773"/>
                </a:lnTo>
                <a:lnTo>
                  <a:pt x="2520" y="772"/>
                </a:lnTo>
                <a:lnTo>
                  <a:pt x="2520" y="771"/>
                </a:lnTo>
                <a:lnTo>
                  <a:pt x="2521" y="771"/>
                </a:lnTo>
                <a:lnTo>
                  <a:pt x="2522" y="771"/>
                </a:lnTo>
                <a:lnTo>
                  <a:pt x="2522" y="772"/>
                </a:lnTo>
                <a:lnTo>
                  <a:pt x="2522" y="773"/>
                </a:lnTo>
                <a:lnTo>
                  <a:pt x="2522" y="773"/>
                </a:lnTo>
                <a:lnTo>
                  <a:pt x="2523" y="773"/>
                </a:lnTo>
                <a:lnTo>
                  <a:pt x="2523" y="774"/>
                </a:lnTo>
                <a:lnTo>
                  <a:pt x="2524" y="774"/>
                </a:lnTo>
                <a:lnTo>
                  <a:pt x="2524" y="775"/>
                </a:lnTo>
                <a:close/>
                <a:moveTo>
                  <a:pt x="2537" y="769"/>
                </a:moveTo>
                <a:lnTo>
                  <a:pt x="2538" y="769"/>
                </a:lnTo>
                <a:lnTo>
                  <a:pt x="2538" y="770"/>
                </a:lnTo>
                <a:lnTo>
                  <a:pt x="2538" y="769"/>
                </a:lnTo>
                <a:lnTo>
                  <a:pt x="2537" y="769"/>
                </a:lnTo>
                <a:lnTo>
                  <a:pt x="2536" y="769"/>
                </a:lnTo>
                <a:lnTo>
                  <a:pt x="2537" y="769"/>
                </a:lnTo>
                <a:close/>
                <a:moveTo>
                  <a:pt x="2503" y="749"/>
                </a:moveTo>
                <a:lnTo>
                  <a:pt x="2502" y="749"/>
                </a:lnTo>
                <a:lnTo>
                  <a:pt x="2502" y="750"/>
                </a:lnTo>
                <a:lnTo>
                  <a:pt x="2502" y="749"/>
                </a:lnTo>
                <a:lnTo>
                  <a:pt x="2503" y="749"/>
                </a:lnTo>
                <a:close/>
                <a:moveTo>
                  <a:pt x="2278" y="690"/>
                </a:moveTo>
                <a:lnTo>
                  <a:pt x="2279" y="690"/>
                </a:lnTo>
                <a:lnTo>
                  <a:pt x="2279" y="690"/>
                </a:lnTo>
                <a:lnTo>
                  <a:pt x="2278" y="690"/>
                </a:lnTo>
                <a:lnTo>
                  <a:pt x="2278" y="691"/>
                </a:lnTo>
                <a:lnTo>
                  <a:pt x="2277" y="691"/>
                </a:lnTo>
                <a:lnTo>
                  <a:pt x="2276" y="692"/>
                </a:lnTo>
                <a:lnTo>
                  <a:pt x="2276" y="691"/>
                </a:lnTo>
                <a:lnTo>
                  <a:pt x="2277" y="690"/>
                </a:lnTo>
                <a:lnTo>
                  <a:pt x="2277" y="690"/>
                </a:lnTo>
                <a:lnTo>
                  <a:pt x="2277" y="689"/>
                </a:lnTo>
                <a:lnTo>
                  <a:pt x="2277" y="688"/>
                </a:lnTo>
                <a:lnTo>
                  <a:pt x="2278" y="688"/>
                </a:lnTo>
                <a:lnTo>
                  <a:pt x="2278" y="689"/>
                </a:lnTo>
                <a:lnTo>
                  <a:pt x="2278" y="690"/>
                </a:lnTo>
                <a:close/>
                <a:moveTo>
                  <a:pt x="2480" y="705"/>
                </a:moveTo>
                <a:lnTo>
                  <a:pt x="2481" y="705"/>
                </a:lnTo>
                <a:lnTo>
                  <a:pt x="2481" y="706"/>
                </a:lnTo>
                <a:lnTo>
                  <a:pt x="2481" y="707"/>
                </a:lnTo>
                <a:lnTo>
                  <a:pt x="2481" y="706"/>
                </a:lnTo>
                <a:lnTo>
                  <a:pt x="2480" y="706"/>
                </a:lnTo>
                <a:lnTo>
                  <a:pt x="2480" y="705"/>
                </a:lnTo>
                <a:close/>
                <a:moveTo>
                  <a:pt x="2559" y="712"/>
                </a:moveTo>
                <a:lnTo>
                  <a:pt x="2559" y="711"/>
                </a:lnTo>
                <a:lnTo>
                  <a:pt x="2559" y="712"/>
                </a:lnTo>
                <a:lnTo>
                  <a:pt x="2559" y="711"/>
                </a:lnTo>
                <a:lnTo>
                  <a:pt x="2559" y="712"/>
                </a:lnTo>
                <a:close/>
                <a:moveTo>
                  <a:pt x="2482" y="691"/>
                </a:moveTo>
                <a:lnTo>
                  <a:pt x="2482" y="692"/>
                </a:lnTo>
                <a:lnTo>
                  <a:pt x="2482" y="693"/>
                </a:lnTo>
                <a:lnTo>
                  <a:pt x="2482" y="694"/>
                </a:lnTo>
                <a:lnTo>
                  <a:pt x="2483" y="694"/>
                </a:lnTo>
                <a:lnTo>
                  <a:pt x="2482" y="694"/>
                </a:lnTo>
                <a:lnTo>
                  <a:pt x="2483" y="694"/>
                </a:lnTo>
                <a:lnTo>
                  <a:pt x="2482" y="694"/>
                </a:lnTo>
                <a:lnTo>
                  <a:pt x="2482" y="695"/>
                </a:lnTo>
                <a:lnTo>
                  <a:pt x="2483" y="695"/>
                </a:lnTo>
                <a:lnTo>
                  <a:pt x="2482" y="695"/>
                </a:lnTo>
                <a:lnTo>
                  <a:pt x="2483" y="695"/>
                </a:lnTo>
                <a:lnTo>
                  <a:pt x="2482" y="695"/>
                </a:lnTo>
                <a:lnTo>
                  <a:pt x="2483" y="695"/>
                </a:lnTo>
                <a:lnTo>
                  <a:pt x="2482" y="695"/>
                </a:lnTo>
                <a:lnTo>
                  <a:pt x="2482" y="696"/>
                </a:lnTo>
                <a:lnTo>
                  <a:pt x="2482" y="695"/>
                </a:lnTo>
                <a:lnTo>
                  <a:pt x="2482" y="696"/>
                </a:lnTo>
                <a:lnTo>
                  <a:pt x="2481" y="696"/>
                </a:lnTo>
                <a:lnTo>
                  <a:pt x="2481" y="697"/>
                </a:lnTo>
                <a:lnTo>
                  <a:pt x="2481" y="698"/>
                </a:lnTo>
                <a:lnTo>
                  <a:pt x="2482" y="699"/>
                </a:lnTo>
                <a:lnTo>
                  <a:pt x="2483" y="699"/>
                </a:lnTo>
                <a:lnTo>
                  <a:pt x="2482" y="699"/>
                </a:lnTo>
                <a:lnTo>
                  <a:pt x="2483" y="699"/>
                </a:lnTo>
                <a:lnTo>
                  <a:pt x="2483" y="699"/>
                </a:lnTo>
                <a:lnTo>
                  <a:pt x="2482" y="700"/>
                </a:lnTo>
                <a:lnTo>
                  <a:pt x="2483" y="699"/>
                </a:lnTo>
                <a:lnTo>
                  <a:pt x="2482" y="699"/>
                </a:lnTo>
                <a:lnTo>
                  <a:pt x="2481" y="699"/>
                </a:lnTo>
                <a:lnTo>
                  <a:pt x="2480" y="699"/>
                </a:lnTo>
                <a:lnTo>
                  <a:pt x="2480" y="699"/>
                </a:lnTo>
                <a:lnTo>
                  <a:pt x="2479" y="699"/>
                </a:lnTo>
                <a:lnTo>
                  <a:pt x="2479" y="700"/>
                </a:lnTo>
                <a:lnTo>
                  <a:pt x="2479" y="701"/>
                </a:lnTo>
                <a:lnTo>
                  <a:pt x="2479" y="702"/>
                </a:lnTo>
                <a:lnTo>
                  <a:pt x="2479" y="703"/>
                </a:lnTo>
                <a:lnTo>
                  <a:pt x="2479" y="704"/>
                </a:lnTo>
                <a:lnTo>
                  <a:pt x="2479" y="705"/>
                </a:lnTo>
                <a:lnTo>
                  <a:pt x="2480" y="705"/>
                </a:lnTo>
                <a:lnTo>
                  <a:pt x="2480" y="706"/>
                </a:lnTo>
                <a:lnTo>
                  <a:pt x="2481" y="707"/>
                </a:lnTo>
                <a:lnTo>
                  <a:pt x="2481" y="707"/>
                </a:lnTo>
                <a:lnTo>
                  <a:pt x="2480" y="707"/>
                </a:lnTo>
                <a:lnTo>
                  <a:pt x="2480" y="708"/>
                </a:lnTo>
                <a:lnTo>
                  <a:pt x="2481" y="708"/>
                </a:lnTo>
                <a:lnTo>
                  <a:pt x="2481" y="709"/>
                </a:lnTo>
                <a:lnTo>
                  <a:pt x="2481" y="708"/>
                </a:lnTo>
                <a:lnTo>
                  <a:pt x="2481" y="709"/>
                </a:lnTo>
                <a:lnTo>
                  <a:pt x="2480" y="709"/>
                </a:lnTo>
                <a:lnTo>
                  <a:pt x="2479" y="709"/>
                </a:lnTo>
                <a:lnTo>
                  <a:pt x="2479" y="709"/>
                </a:lnTo>
                <a:lnTo>
                  <a:pt x="2479" y="709"/>
                </a:lnTo>
                <a:lnTo>
                  <a:pt x="2479" y="710"/>
                </a:lnTo>
                <a:lnTo>
                  <a:pt x="2480" y="710"/>
                </a:lnTo>
                <a:lnTo>
                  <a:pt x="2481" y="710"/>
                </a:lnTo>
                <a:lnTo>
                  <a:pt x="2482" y="710"/>
                </a:lnTo>
                <a:lnTo>
                  <a:pt x="2482" y="709"/>
                </a:lnTo>
                <a:lnTo>
                  <a:pt x="2482" y="708"/>
                </a:lnTo>
                <a:lnTo>
                  <a:pt x="2482" y="707"/>
                </a:lnTo>
                <a:lnTo>
                  <a:pt x="2481" y="707"/>
                </a:lnTo>
                <a:lnTo>
                  <a:pt x="2482" y="707"/>
                </a:lnTo>
                <a:lnTo>
                  <a:pt x="2481" y="707"/>
                </a:lnTo>
                <a:lnTo>
                  <a:pt x="2481" y="707"/>
                </a:lnTo>
                <a:lnTo>
                  <a:pt x="2482" y="707"/>
                </a:lnTo>
                <a:lnTo>
                  <a:pt x="2482" y="707"/>
                </a:lnTo>
                <a:lnTo>
                  <a:pt x="2483" y="708"/>
                </a:lnTo>
                <a:lnTo>
                  <a:pt x="2484" y="708"/>
                </a:lnTo>
                <a:lnTo>
                  <a:pt x="2483" y="708"/>
                </a:lnTo>
                <a:lnTo>
                  <a:pt x="2483" y="709"/>
                </a:lnTo>
                <a:lnTo>
                  <a:pt x="2484" y="710"/>
                </a:lnTo>
                <a:lnTo>
                  <a:pt x="2485" y="710"/>
                </a:lnTo>
                <a:lnTo>
                  <a:pt x="2484" y="710"/>
                </a:lnTo>
                <a:lnTo>
                  <a:pt x="2485" y="711"/>
                </a:lnTo>
                <a:lnTo>
                  <a:pt x="2485" y="712"/>
                </a:lnTo>
                <a:lnTo>
                  <a:pt x="2486" y="712"/>
                </a:lnTo>
                <a:lnTo>
                  <a:pt x="2487" y="712"/>
                </a:lnTo>
                <a:lnTo>
                  <a:pt x="2486" y="712"/>
                </a:lnTo>
                <a:lnTo>
                  <a:pt x="2486" y="713"/>
                </a:lnTo>
                <a:lnTo>
                  <a:pt x="2486" y="714"/>
                </a:lnTo>
                <a:lnTo>
                  <a:pt x="2487" y="714"/>
                </a:lnTo>
                <a:lnTo>
                  <a:pt x="2486" y="714"/>
                </a:lnTo>
                <a:lnTo>
                  <a:pt x="2486" y="715"/>
                </a:lnTo>
                <a:lnTo>
                  <a:pt x="2487" y="715"/>
                </a:lnTo>
                <a:lnTo>
                  <a:pt x="2486" y="715"/>
                </a:lnTo>
                <a:lnTo>
                  <a:pt x="2486" y="715"/>
                </a:lnTo>
                <a:lnTo>
                  <a:pt x="2486" y="716"/>
                </a:lnTo>
                <a:lnTo>
                  <a:pt x="2486" y="717"/>
                </a:lnTo>
                <a:lnTo>
                  <a:pt x="2486" y="718"/>
                </a:lnTo>
                <a:lnTo>
                  <a:pt x="2487" y="718"/>
                </a:lnTo>
                <a:lnTo>
                  <a:pt x="2487" y="719"/>
                </a:lnTo>
                <a:lnTo>
                  <a:pt x="2487" y="720"/>
                </a:lnTo>
                <a:lnTo>
                  <a:pt x="2488" y="720"/>
                </a:lnTo>
                <a:lnTo>
                  <a:pt x="2487" y="721"/>
                </a:lnTo>
                <a:lnTo>
                  <a:pt x="2488" y="721"/>
                </a:lnTo>
                <a:lnTo>
                  <a:pt x="2487" y="721"/>
                </a:lnTo>
                <a:lnTo>
                  <a:pt x="2487" y="722"/>
                </a:lnTo>
                <a:lnTo>
                  <a:pt x="2488" y="723"/>
                </a:lnTo>
                <a:lnTo>
                  <a:pt x="2488" y="724"/>
                </a:lnTo>
                <a:lnTo>
                  <a:pt x="2488" y="724"/>
                </a:lnTo>
                <a:lnTo>
                  <a:pt x="2488" y="724"/>
                </a:lnTo>
                <a:lnTo>
                  <a:pt x="2488" y="724"/>
                </a:lnTo>
                <a:lnTo>
                  <a:pt x="2488" y="724"/>
                </a:lnTo>
                <a:lnTo>
                  <a:pt x="2489" y="724"/>
                </a:lnTo>
                <a:lnTo>
                  <a:pt x="2488" y="724"/>
                </a:lnTo>
                <a:lnTo>
                  <a:pt x="2488" y="724"/>
                </a:lnTo>
                <a:lnTo>
                  <a:pt x="2488" y="724"/>
                </a:lnTo>
                <a:lnTo>
                  <a:pt x="2488" y="724"/>
                </a:lnTo>
                <a:lnTo>
                  <a:pt x="2488" y="725"/>
                </a:lnTo>
                <a:lnTo>
                  <a:pt x="2488" y="725"/>
                </a:lnTo>
                <a:lnTo>
                  <a:pt x="2488" y="724"/>
                </a:lnTo>
                <a:lnTo>
                  <a:pt x="2488" y="725"/>
                </a:lnTo>
                <a:lnTo>
                  <a:pt x="2488" y="724"/>
                </a:lnTo>
                <a:lnTo>
                  <a:pt x="2488" y="725"/>
                </a:lnTo>
                <a:lnTo>
                  <a:pt x="2488" y="726"/>
                </a:lnTo>
                <a:lnTo>
                  <a:pt x="2488" y="727"/>
                </a:lnTo>
                <a:lnTo>
                  <a:pt x="2489" y="727"/>
                </a:lnTo>
                <a:lnTo>
                  <a:pt x="2488" y="727"/>
                </a:lnTo>
                <a:lnTo>
                  <a:pt x="2489" y="728"/>
                </a:lnTo>
                <a:lnTo>
                  <a:pt x="2489" y="729"/>
                </a:lnTo>
                <a:lnTo>
                  <a:pt x="2489" y="730"/>
                </a:lnTo>
                <a:lnTo>
                  <a:pt x="2490" y="730"/>
                </a:lnTo>
                <a:lnTo>
                  <a:pt x="2490" y="731"/>
                </a:lnTo>
                <a:lnTo>
                  <a:pt x="2490" y="732"/>
                </a:lnTo>
                <a:lnTo>
                  <a:pt x="2491" y="732"/>
                </a:lnTo>
                <a:lnTo>
                  <a:pt x="2492" y="733"/>
                </a:lnTo>
                <a:lnTo>
                  <a:pt x="2492" y="734"/>
                </a:lnTo>
                <a:lnTo>
                  <a:pt x="2492" y="735"/>
                </a:lnTo>
                <a:lnTo>
                  <a:pt x="2493" y="735"/>
                </a:lnTo>
                <a:lnTo>
                  <a:pt x="2493" y="736"/>
                </a:lnTo>
                <a:lnTo>
                  <a:pt x="2494" y="736"/>
                </a:lnTo>
                <a:lnTo>
                  <a:pt x="2494" y="737"/>
                </a:lnTo>
                <a:lnTo>
                  <a:pt x="2495" y="737"/>
                </a:lnTo>
                <a:lnTo>
                  <a:pt x="2495" y="738"/>
                </a:lnTo>
                <a:lnTo>
                  <a:pt x="2496" y="738"/>
                </a:lnTo>
                <a:lnTo>
                  <a:pt x="2496" y="739"/>
                </a:lnTo>
                <a:lnTo>
                  <a:pt x="2496" y="740"/>
                </a:lnTo>
                <a:lnTo>
                  <a:pt x="2496" y="740"/>
                </a:lnTo>
                <a:lnTo>
                  <a:pt x="2496" y="740"/>
                </a:lnTo>
                <a:lnTo>
                  <a:pt x="2497" y="741"/>
                </a:lnTo>
                <a:lnTo>
                  <a:pt x="2498" y="741"/>
                </a:lnTo>
                <a:lnTo>
                  <a:pt x="2498" y="742"/>
                </a:lnTo>
                <a:lnTo>
                  <a:pt x="2499" y="742"/>
                </a:lnTo>
                <a:lnTo>
                  <a:pt x="2500" y="742"/>
                </a:lnTo>
                <a:lnTo>
                  <a:pt x="2500" y="741"/>
                </a:lnTo>
                <a:lnTo>
                  <a:pt x="2501" y="741"/>
                </a:lnTo>
                <a:lnTo>
                  <a:pt x="2501" y="740"/>
                </a:lnTo>
                <a:lnTo>
                  <a:pt x="2501" y="741"/>
                </a:lnTo>
                <a:lnTo>
                  <a:pt x="2500" y="741"/>
                </a:lnTo>
                <a:lnTo>
                  <a:pt x="2500" y="742"/>
                </a:lnTo>
                <a:lnTo>
                  <a:pt x="2499" y="742"/>
                </a:lnTo>
                <a:lnTo>
                  <a:pt x="2499" y="743"/>
                </a:lnTo>
                <a:lnTo>
                  <a:pt x="2498" y="743"/>
                </a:lnTo>
                <a:lnTo>
                  <a:pt x="2498" y="742"/>
                </a:lnTo>
                <a:lnTo>
                  <a:pt x="2497" y="742"/>
                </a:lnTo>
                <a:lnTo>
                  <a:pt x="2497" y="743"/>
                </a:lnTo>
                <a:lnTo>
                  <a:pt x="2497" y="744"/>
                </a:lnTo>
                <a:lnTo>
                  <a:pt x="2497" y="743"/>
                </a:lnTo>
                <a:lnTo>
                  <a:pt x="2496" y="743"/>
                </a:lnTo>
                <a:lnTo>
                  <a:pt x="2496" y="744"/>
                </a:lnTo>
                <a:lnTo>
                  <a:pt x="2496" y="743"/>
                </a:lnTo>
                <a:lnTo>
                  <a:pt x="2496" y="744"/>
                </a:lnTo>
                <a:lnTo>
                  <a:pt x="2496" y="743"/>
                </a:lnTo>
                <a:lnTo>
                  <a:pt x="2496" y="743"/>
                </a:lnTo>
                <a:lnTo>
                  <a:pt x="2496" y="744"/>
                </a:lnTo>
                <a:lnTo>
                  <a:pt x="2496" y="744"/>
                </a:lnTo>
                <a:lnTo>
                  <a:pt x="2496" y="743"/>
                </a:lnTo>
                <a:lnTo>
                  <a:pt x="2496" y="744"/>
                </a:lnTo>
                <a:lnTo>
                  <a:pt x="2496" y="743"/>
                </a:lnTo>
                <a:lnTo>
                  <a:pt x="2496" y="744"/>
                </a:lnTo>
                <a:lnTo>
                  <a:pt x="2495" y="743"/>
                </a:lnTo>
                <a:lnTo>
                  <a:pt x="2495" y="744"/>
                </a:lnTo>
                <a:lnTo>
                  <a:pt x="2496" y="744"/>
                </a:lnTo>
                <a:lnTo>
                  <a:pt x="2496" y="744"/>
                </a:lnTo>
                <a:lnTo>
                  <a:pt x="2497" y="744"/>
                </a:lnTo>
                <a:lnTo>
                  <a:pt x="2496" y="744"/>
                </a:lnTo>
                <a:lnTo>
                  <a:pt x="2497" y="745"/>
                </a:lnTo>
                <a:lnTo>
                  <a:pt x="2496" y="744"/>
                </a:lnTo>
                <a:lnTo>
                  <a:pt x="2496" y="745"/>
                </a:lnTo>
                <a:lnTo>
                  <a:pt x="2496" y="745"/>
                </a:lnTo>
                <a:lnTo>
                  <a:pt x="2496" y="746"/>
                </a:lnTo>
                <a:lnTo>
                  <a:pt x="2496" y="745"/>
                </a:lnTo>
                <a:lnTo>
                  <a:pt x="2496" y="746"/>
                </a:lnTo>
                <a:lnTo>
                  <a:pt x="2495" y="746"/>
                </a:lnTo>
                <a:lnTo>
                  <a:pt x="2496" y="747"/>
                </a:lnTo>
                <a:lnTo>
                  <a:pt x="2496" y="746"/>
                </a:lnTo>
                <a:lnTo>
                  <a:pt x="2497" y="746"/>
                </a:lnTo>
                <a:lnTo>
                  <a:pt x="2497" y="745"/>
                </a:lnTo>
                <a:lnTo>
                  <a:pt x="2496" y="746"/>
                </a:lnTo>
                <a:lnTo>
                  <a:pt x="2497" y="745"/>
                </a:lnTo>
                <a:lnTo>
                  <a:pt x="2497" y="746"/>
                </a:lnTo>
                <a:lnTo>
                  <a:pt x="2497" y="745"/>
                </a:lnTo>
                <a:lnTo>
                  <a:pt x="2498" y="745"/>
                </a:lnTo>
                <a:lnTo>
                  <a:pt x="2497" y="745"/>
                </a:lnTo>
                <a:lnTo>
                  <a:pt x="2498" y="745"/>
                </a:lnTo>
                <a:lnTo>
                  <a:pt x="2498" y="744"/>
                </a:lnTo>
                <a:lnTo>
                  <a:pt x="2498" y="743"/>
                </a:lnTo>
                <a:lnTo>
                  <a:pt x="2499" y="743"/>
                </a:lnTo>
                <a:lnTo>
                  <a:pt x="2501" y="742"/>
                </a:lnTo>
                <a:lnTo>
                  <a:pt x="2501" y="741"/>
                </a:lnTo>
                <a:lnTo>
                  <a:pt x="2501" y="742"/>
                </a:lnTo>
                <a:lnTo>
                  <a:pt x="2499" y="743"/>
                </a:lnTo>
                <a:lnTo>
                  <a:pt x="2499" y="744"/>
                </a:lnTo>
                <a:lnTo>
                  <a:pt x="2499" y="745"/>
                </a:lnTo>
                <a:lnTo>
                  <a:pt x="2499" y="746"/>
                </a:lnTo>
                <a:lnTo>
                  <a:pt x="2499" y="747"/>
                </a:lnTo>
                <a:lnTo>
                  <a:pt x="2500" y="747"/>
                </a:lnTo>
                <a:lnTo>
                  <a:pt x="2500" y="748"/>
                </a:lnTo>
                <a:lnTo>
                  <a:pt x="2501" y="748"/>
                </a:lnTo>
                <a:lnTo>
                  <a:pt x="2501" y="749"/>
                </a:lnTo>
                <a:lnTo>
                  <a:pt x="2500" y="749"/>
                </a:lnTo>
                <a:lnTo>
                  <a:pt x="2500" y="749"/>
                </a:lnTo>
                <a:lnTo>
                  <a:pt x="2500" y="750"/>
                </a:lnTo>
                <a:lnTo>
                  <a:pt x="2500" y="751"/>
                </a:lnTo>
                <a:lnTo>
                  <a:pt x="2499" y="751"/>
                </a:lnTo>
                <a:lnTo>
                  <a:pt x="2499" y="752"/>
                </a:lnTo>
                <a:lnTo>
                  <a:pt x="2500" y="753"/>
                </a:lnTo>
                <a:lnTo>
                  <a:pt x="2499" y="753"/>
                </a:lnTo>
                <a:lnTo>
                  <a:pt x="2498" y="753"/>
                </a:lnTo>
                <a:lnTo>
                  <a:pt x="2498" y="754"/>
                </a:lnTo>
                <a:lnTo>
                  <a:pt x="2499" y="754"/>
                </a:lnTo>
                <a:lnTo>
                  <a:pt x="2500" y="754"/>
                </a:lnTo>
                <a:lnTo>
                  <a:pt x="2500" y="755"/>
                </a:lnTo>
                <a:lnTo>
                  <a:pt x="2500" y="754"/>
                </a:lnTo>
                <a:lnTo>
                  <a:pt x="2501" y="754"/>
                </a:lnTo>
                <a:lnTo>
                  <a:pt x="2502" y="754"/>
                </a:lnTo>
                <a:lnTo>
                  <a:pt x="2503" y="754"/>
                </a:lnTo>
                <a:lnTo>
                  <a:pt x="2503" y="755"/>
                </a:lnTo>
                <a:lnTo>
                  <a:pt x="2504" y="756"/>
                </a:lnTo>
                <a:lnTo>
                  <a:pt x="2504" y="755"/>
                </a:lnTo>
                <a:lnTo>
                  <a:pt x="2504" y="754"/>
                </a:lnTo>
                <a:lnTo>
                  <a:pt x="2503" y="753"/>
                </a:lnTo>
                <a:lnTo>
                  <a:pt x="2504" y="753"/>
                </a:lnTo>
                <a:lnTo>
                  <a:pt x="2504" y="752"/>
                </a:lnTo>
                <a:lnTo>
                  <a:pt x="2503" y="752"/>
                </a:lnTo>
                <a:lnTo>
                  <a:pt x="2502" y="752"/>
                </a:lnTo>
                <a:lnTo>
                  <a:pt x="2501" y="752"/>
                </a:lnTo>
                <a:lnTo>
                  <a:pt x="2501" y="751"/>
                </a:lnTo>
                <a:lnTo>
                  <a:pt x="2502" y="751"/>
                </a:lnTo>
                <a:lnTo>
                  <a:pt x="2502" y="750"/>
                </a:lnTo>
                <a:lnTo>
                  <a:pt x="2503" y="749"/>
                </a:lnTo>
                <a:lnTo>
                  <a:pt x="2503" y="749"/>
                </a:lnTo>
                <a:lnTo>
                  <a:pt x="2504" y="749"/>
                </a:lnTo>
                <a:lnTo>
                  <a:pt x="2504" y="749"/>
                </a:lnTo>
                <a:lnTo>
                  <a:pt x="2504" y="748"/>
                </a:lnTo>
                <a:lnTo>
                  <a:pt x="2505" y="748"/>
                </a:lnTo>
                <a:lnTo>
                  <a:pt x="2506" y="748"/>
                </a:lnTo>
                <a:lnTo>
                  <a:pt x="2507" y="748"/>
                </a:lnTo>
                <a:lnTo>
                  <a:pt x="2509" y="748"/>
                </a:lnTo>
                <a:lnTo>
                  <a:pt x="2510" y="748"/>
                </a:lnTo>
                <a:lnTo>
                  <a:pt x="2511" y="748"/>
                </a:lnTo>
                <a:lnTo>
                  <a:pt x="2512" y="748"/>
                </a:lnTo>
                <a:lnTo>
                  <a:pt x="2512" y="749"/>
                </a:lnTo>
                <a:lnTo>
                  <a:pt x="2512" y="749"/>
                </a:lnTo>
                <a:lnTo>
                  <a:pt x="2513" y="749"/>
                </a:lnTo>
                <a:lnTo>
                  <a:pt x="2513" y="748"/>
                </a:lnTo>
                <a:lnTo>
                  <a:pt x="2514" y="748"/>
                </a:lnTo>
                <a:lnTo>
                  <a:pt x="2515" y="748"/>
                </a:lnTo>
                <a:lnTo>
                  <a:pt x="2515" y="749"/>
                </a:lnTo>
                <a:lnTo>
                  <a:pt x="2515" y="749"/>
                </a:lnTo>
                <a:lnTo>
                  <a:pt x="2514" y="749"/>
                </a:lnTo>
                <a:lnTo>
                  <a:pt x="2513" y="749"/>
                </a:lnTo>
                <a:lnTo>
                  <a:pt x="2513" y="749"/>
                </a:lnTo>
                <a:lnTo>
                  <a:pt x="2512" y="749"/>
                </a:lnTo>
                <a:lnTo>
                  <a:pt x="2512" y="749"/>
                </a:lnTo>
                <a:lnTo>
                  <a:pt x="2512" y="750"/>
                </a:lnTo>
                <a:lnTo>
                  <a:pt x="2513" y="750"/>
                </a:lnTo>
                <a:lnTo>
                  <a:pt x="2513" y="751"/>
                </a:lnTo>
                <a:lnTo>
                  <a:pt x="2513" y="752"/>
                </a:lnTo>
                <a:lnTo>
                  <a:pt x="2512" y="752"/>
                </a:lnTo>
                <a:lnTo>
                  <a:pt x="2512" y="751"/>
                </a:lnTo>
                <a:lnTo>
                  <a:pt x="2512" y="752"/>
                </a:lnTo>
                <a:lnTo>
                  <a:pt x="2512" y="752"/>
                </a:lnTo>
                <a:lnTo>
                  <a:pt x="2512" y="753"/>
                </a:lnTo>
                <a:lnTo>
                  <a:pt x="2512" y="753"/>
                </a:lnTo>
                <a:lnTo>
                  <a:pt x="2512" y="754"/>
                </a:lnTo>
                <a:lnTo>
                  <a:pt x="2512" y="755"/>
                </a:lnTo>
                <a:lnTo>
                  <a:pt x="2512" y="754"/>
                </a:lnTo>
                <a:lnTo>
                  <a:pt x="2513" y="754"/>
                </a:lnTo>
                <a:lnTo>
                  <a:pt x="2513" y="753"/>
                </a:lnTo>
                <a:lnTo>
                  <a:pt x="2513" y="754"/>
                </a:lnTo>
                <a:lnTo>
                  <a:pt x="2513" y="753"/>
                </a:lnTo>
                <a:lnTo>
                  <a:pt x="2514" y="754"/>
                </a:lnTo>
                <a:lnTo>
                  <a:pt x="2515" y="754"/>
                </a:lnTo>
                <a:lnTo>
                  <a:pt x="2514" y="754"/>
                </a:lnTo>
                <a:lnTo>
                  <a:pt x="2514" y="755"/>
                </a:lnTo>
                <a:lnTo>
                  <a:pt x="2515" y="755"/>
                </a:lnTo>
                <a:lnTo>
                  <a:pt x="2516" y="755"/>
                </a:lnTo>
                <a:lnTo>
                  <a:pt x="2516" y="756"/>
                </a:lnTo>
                <a:lnTo>
                  <a:pt x="2516" y="757"/>
                </a:lnTo>
                <a:lnTo>
                  <a:pt x="2516" y="757"/>
                </a:lnTo>
                <a:lnTo>
                  <a:pt x="2515" y="757"/>
                </a:lnTo>
                <a:lnTo>
                  <a:pt x="2516" y="757"/>
                </a:lnTo>
                <a:lnTo>
                  <a:pt x="2516" y="758"/>
                </a:lnTo>
                <a:lnTo>
                  <a:pt x="2516" y="759"/>
                </a:lnTo>
                <a:lnTo>
                  <a:pt x="2515" y="759"/>
                </a:lnTo>
                <a:lnTo>
                  <a:pt x="2515" y="760"/>
                </a:lnTo>
                <a:lnTo>
                  <a:pt x="2516" y="760"/>
                </a:lnTo>
                <a:lnTo>
                  <a:pt x="2516" y="761"/>
                </a:lnTo>
                <a:lnTo>
                  <a:pt x="2516" y="762"/>
                </a:lnTo>
                <a:lnTo>
                  <a:pt x="2515" y="762"/>
                </a:lnTo>
                <a:lnTo>
                  <a:pt x="2516" y="762"/>
                </a:lnTo>
                <a:lnTo>
                  <a:pt x="2517" y="762"/>
                </a:lnTo>
                <a:lnTo>
                  <a:pt x="2517" y="761"/>
                </a:lnTo>
                <a:lnTo>
                  <a:pt x="2517" y="760"/>
                </a:lnTo>
                <a:lnTo>
                  <a:pt x="2517" y="759"/>
                </a:lnTo>
                <a:lnTo>
                  <a:pt x="2517" y="758"/>
                </a:lnTo>
                <a:lnTo>
                  <a:pt x="2517" y="757"/>
                </a:lnTo>
                <a:lnTo>
                  <a:pt x="2517" y="757"/>
                </a:lnTo>
                <a:lnTo>
                  <a:pt x="2518" y="757"/>
                </a:lnTo>
                <a:lnTo>
                  <a:pt x="2518" y="756"/>
                </a:lnTo>
                <a:lnTo>
                  <a:pt x="2519" y="757"/>
                </a:lnTo>
                <a:lnTo>
                  <a:pt x="2519" y="756"/>
                </a:lnTo>
                <a:lnTo>
                  <a:pt x="2520" y="756"/>
                </a:lnTo>
                <a:lnTo>
                  <a:pt x="2520" y="756"/>
                </a:lnTo>
                <a:lnTo>
                  <a:pt x="2521" y="756"/>
                </a:lnTo>
                <a:lnTo>
                  <a:pt x="2520" y="756"/>
                </a:lnTo>
                <a:lnTo>
                  <a:pt x="2521" y="756"/>
                </a:lnTo>
                <a:lnTo>
                  <a:pt x="2522" y="756"/>
                </a:lnTo>
                <a:lnTo>
                  <a:pt x="2521" y="755"/>
                </a:lnTo>
                <a:lnTo>
                  <a:pt x="2522" y="756"/>
                </a:lnTo>
                <a:lnTo>
                  <a:pt x="2522" y="755"/>
                </a:lnTo>
                <a:lnTo>
                  <a:pt x="2522" y="754"/>
                </a:lnTo>
                <a:lnTo>
                  <a:pt x="2523" y="754"/>
                </a:lnTo>
                <a:lnTo>
                  <a:pt x="2523" y="753"/>
                </a:lnTo>
                <a:lnTo>
                  <a:pt x="2523" y="752"/>
                </a:lnTo>
                <a:lnTo>
                  <a:pt x="2522" y="752"/>
                </a:lnTo>
                <a:lnTo>
                  <a:pt x="2522" y="753"/>
                </a:lnTo>
                <a:lnTo>
                  <a:pt x="2522" y="754"/>
                </a:lnTo>
                <a:lnTo>
                  <a:pt x="2522" y="753"/>
                </a:lnTo>
                <a:lnTo>
                  <a:pt x="2521" y="753"/>
                </a:lnTo>
                <a:lnTo>
                  <a:pt x="2521" y="752"/>
                </a:lnTo>
                <a:lnTo>
                  <a:pt x="2521" y="751"/>
                </a:lnTo>
                <a:lnTo>
                  <a:pt x="2520" y="751"/>
                </a:lnTo>
                <a:lnTo>
                  <a:pt x="2521" y="751"/>
                </a:lnTo>
                <a:lnTo>
                  <a:pt x="2522" y="751"/>
                </a:lnTo>
                <a:lnTo>
                  <a:pt x="2522" y="750"/>
                </a:lnTo>
                <a:lnTo>
                  <a:pt x="2523" y="750"/>
                </a:lnTo>
                <a:lnTo>
                  <a:pt x="2524" y="750"/>
                </a:lnTo>
                <a:lnTo>
                  <a:pt x="2524" y="751"/>
                </a:lnTo>
                <a:lnTo>
                  <a:pt x="2524" y="752"/>
                </a:lnTo>
                <a:lnTo>
                  <a:pt x="2525" y="752"/>
                </a:lnTo>
                <a:lnTo>
                  <a:pt x="2526" y="752"/>
                </a:lnTo>
                <a:lnTo>
                  <a:pt x="2526" y="751"/>
                </a:lnTo>
                <a:lnTo>
                  <a:pt x="2527" y="750"/>
                </a:lnTo>
                <a:lnTo>
                  <a:pt x="2527" y="751"/>
                </a:lnTo>
                <a:lnTo>
                  <a:pt x="2528" y="751"/>
                </a:lnTo>
                <a:lnTo>
                  <a:pt x="2527" y="751"/>
                </a:lnTo>
                <a:lnTo>
                  <a:pt x="2527" y="752"/>
                </a:lnTo>
                <a:lnTo>
                  <a:pt x="2526" y="752"/>
                </a:lnTo>
                <a:lnTo>
                  <a:pt x="2526" y="753"/>
                </a:lnTo>
                <a:lnTo>
                  <a:pt x="2525" y="753"/>
                </a:lnTo>
                <a:lnTo>
                  <a:pt x="2524" y="753"/>
                </a:lnTo>
                <a:lnTo>
                  <a:pt x="2524" y="754"/>
                </a:lnTo>
                <a:lnTo>
                  <a:pt x="2524" y="755"/>
                </a:lnTo>
                <a:lnTo>
                  <a:pt x="2524" y="756"/>
                </a:lnTo>
                <a:lnTo>
                  <a:pt x="2523" y="756"/>
                </a:lnTo>
                <a:lnTo>
                  <a:pt x="2524" y="756"/>
                </a:lnTo>
                <a:lnTo>
                  <a:pt x="2524" y="757"/>
                </a:lnTo>
                <a:lnTo>
                  <a:pt x="2524" y="757"/>
                </a:lnTo>
                <a:lnTo>
                  <a:pt x="2523" y="757"/>
                </a:lnTo>
                <a:lnTo>
                  <a:pt x="2524" y="757"/>
                </a:lnTo>
                <a:lnTo>
                  <a:pt x="2523" y="757"/>
                </a:lnTo>
                <a:lnTo>
                  <a:pt x="2523" y="757"/>
                </a:lnTo>
                <a:lnTo>
                  <a:pt x="2522" y="757"/>
                </a:lnTo>
                <a:lnTo>
                  <a:pt x="2522" y="757"/>
                </a:lnTo>
                <a:lnTo>
                  <a:pt x="2522" y="757"/>
                </a:lnTo>
                <a:lnTo>
                  <a:pt x="2522" y="757"/>
                </a:lnTo>
                <a:lnTo>
                  <a:pt x="2521" y="757"/>
                </a:lnTo>
                <a:lnTo>
                  <a:pt x="2522" y="757"/>
                </a:lnTo>
                <a:lnTo>
                  <a:pt x="2521" y="757"/>
                </a:lnTo>
                <a:lnTo>
                  <a:pt x="2521" y="757"/>
                </a:lnTo>
                <a:lnTo>
                  <a:pt x="2520" y="757"/>
                </a:lnTo>
                <a:lnTo>
                  <a:pt x="2520" y="758"/>
                </a:lnTo>
                <a:lnTo>
                  <a:pt x="2521" y="758"/>
                </a:lnTo>
                <a:lnTo>
                  <a:pt x="2521" y="757"/>
                </a:lnTo>
                <a:lnTo>
                  <a:pt x="2521" y="758"/>
                </a:lnTo>
                <a:lnTo>
                  <a:pt x="2521" y="757"/>
                </a:lnTo>
                <a:lnTo>
                  <a:pt x="2521" y="758"/>
                </a:lnTo>
                <a:lnTo>
                  <a:pt x="2521" y="757"/>
                </a:lnTo>
                <a:lnTo>
                  <a:pt x="2522" y="757"/>
                </a:lnTo>
                <a:lnTo>
                  <a:pt x="2521" y="758"/>
                </a:lnTo>
                <a:lnTo>
                  <a:pt x="2522" y="758"/>
                </a:lnTo>
                <a:lnTo>
                  <a:pt x="2522" y="757"/>
                </a:lnTo>
                <a:lnTo>
                  <a:pt x="2522" y="758"/>
                </a:lnTo>
                <a:lnTo>
                  <a:pt x="2522" y="759"/>
                </a:lnTo>
                <a:lnTo>
                  <a:pt x="2522" y="758"/>
                </a:lnTo>
                <a:lnTo>
                  <a:pt x="2523" y="758"/>
                </a:lnTo>
                <a:lnTo>
                  <a:pt x="2524" y="758"/>
                </a:lnTo>
                <a:lnTo>
                  <a:pt x="2525" y="758"/>
                </a:lnTo>
                <a:lnTo>
                  <a:pt x="2524" y="758"/>
                </a:lnTo>
                <a:lnTo>
                  <a:pt x="2524" y="759"/>
                </a:lnTo>
                <a:lnTo>
                  <a:pt x="2524" y="760"/>
                </a:lnTo>
                <a:lnTo>
                  <a:pt x="2524" y="761"/>
                </a:lnTo>
                <a:lnTo>
                  <a:pt x="2521" y="760"/>
                </a:lnTo>
                <a:lnTo>
                  <a:pt x="2521" y="761"/>
                </a:lnTo>
                <a:lnTo>
                  <a:pt x="2524" y="761"/>
                </a:lnTo>
                <a:lnTo>
                  <a:pt x="2524" y="762"/>
                </a:lnTo>
                <a:lnTo>
                  <a:pt x="2524" y="763"/>
                </a:lnTo>
                <a:lnTo>
                  <a:pt x="2524" y="764"/>
                </a:lnTo>
                <a:lnTo>
                  <a:pt x="2525" y="764"/>
                </a:lnTo>
                <a:lnTo>
                  <a:pt x="2525" y="765"/>
                </a:lnTo>
                <a:lnTo>
                  <a:pt x="2524" y="765"/>
                </a:lnTo>
                <a:lnTo>
                  <a:pt x="2524" y="764"/>
                </a:lnTo>
                <a:lnTo>
                  <a:pt x="2524" y="763"/>
                </a:lnTo>
                <a:lnTo>
                  <a:pt x="2523" y="763"/>
                </a:lnTo>
                <a:lnTo>
                  <a:pt x="2523" y="762"/>
                </a:lnTo>
                <a:lnTo>
                  <a:pt x="2522" y="762"/>
                </a:lnTo>
                <a:lnTo>
                  <a:pt x="2522" y="763"/>
                </a:lnTo>
                <a:lnTo>
                  <a:pt x="2521" y="763"/>
                </a:lnTo>
                <a:lnTo>
                  <a:pt x="2522" y="763"/>
                </a:lnTo>
                <a:lnTo>
                  <a:pt x="2522" y="764"/>
                </a:lnTo>
                <a:lnTo>
                  <a:pt x="2521" y="764"/>
                </a:lnTo>
                <a:lnTo>
                  <a:pt x="2521" y="765"/>
                </a:lnTo>
                <a:lnTo>
                  <a:pt x="2520" y="765"/>
                </a:lnTo>
                <a:lnTo>
                  <a:pt x="2520" y="765"/>
                </a:lnTo>
                <a:lnTo>
                  <a:pt x="2520" y="766"/>
                </a:lnTo>
                <a:lnTo>
                  <a:pt x="2521" y="766"/>
                </a:lnTo>
                <a:lnTo>
                  <a:pt x="2520" y="766"/>
                </a:lnTo>
                <a:lnTo>
                  <a:pt x="2520" y="767"/>
                </a:lnTo>
                <a:lnTo>
                  <a:pt x="2520" y="767"/>
                </a:lnTo>
                <a:lnTo>
                  <a:pt x="2519" y="767"/>
                </a:lnTo>
                <a:lnTo>
                  <a:pt x="2519" y="768"/>
                </a:lnTo>
                <a:lnTo>
                  <a:pt x="2518" y="768"/>
                </a:lnTo>
                <a:lnTo>
                  <a:pt x="2518" y="769"/>
                </a:lnTo>
                <a:lnTo>
                  <a:pt x="2518" y="770"/>
                </a:lnTo>
                <a:lnTo>
                  <a:pt x="2518" y="769"/>
                </a:lnTo>
                <a:lnTo>
                  <a:pt x="2517" y="769"/>
                </a:lnTo>
                <a:lnTo>
                  <a:pt x="2516" y="769"/>
                </a:lnTo>
                <a:lnTo>
                  <a:pt x="2516" y="770"/>
                </a:lnTo>
                <a:lnTo>
                  <a:pt x="2516" y="769"/>
                </a:lnTo>
                <a:lnTo>
                  <a:pt x="2516" y="768"/>
                </a:lnTo>
                <a:lnTo>
                  <a:pt x="2516" y="767"/>
                </a:lnTo>
                <a:lnTo>
                  <a:pt x="2515" y="767"/>
                </a:lnTo>
                <a:lnTo>
                  <a:pt x="2514" y="767"/>
                </a:lnTo>
                <a:lnTo>
                  <a:pt x="2513" y="767"/>
                </a:lnTo>
                <a:lnTo>
                  <a:pt x="2512" y="767"/>
                </a:lnTo>
                <a:lnTo>
                  <a:pt x="2512" y="767"/>
                </a:lnTo>
                <a:lnTo>
                  <a:pt x="2512" y="766"/>
                </a:lnTo>
                <a:lnTo>
                  <a:pt x="2511" y="766"/>
                </a:lnTo>
                <a:lnTo>
                  <a:pt x="2511" y="767"/>
                </a:lnTo>
                <a:lnTo>
                  <a:pt x="2512" y="767"/>
                </a:lnTo>
                <a:lnTo>
                  <a:pt x="2512" y="768"/>
                </a:lnTo>
                <a:lnTo>
                  <a:pt x="2511" y="768"/>
                </a:lnTo>
                <a:lnTo>
                  <a:pt x="2512" y="768"/>
                </a:lnTo>
                <a:lnTo>
                  <a:pt x="2512" y="769"/>
                </a:lnTo>
                <a:lnTo>
                  <a:pt x="2512" y="769"/>
                </a:lnTo>
                <a:lnTo>
                  <a:pt x="2512" y="768"/>
                </a:lnTo>
                <a:lnTo>
                  <a:pt x="2512" y="769"/>
                </a:lnTo>
                <a:lnTo>
                  <a:pt x="2513" y="769"/>
                </a:lnTo>
                <a:lnTo>
                  <a:pt x="2514" y="769"/>
                </a:lnTo>
                <a:lnTo>
                  <a:pt x="2514" y="770"/>
                </a:lnTo>
                <a:lnTo>
                  <a:pt x="2514" y="771"/>
                </a:lnTo>
                <a:lnTo>
                  <a:pt x="2514" y="772"/>
                </a:lnTo>
                <a:lnTo>
                  <a:pt x="2515" y="772"/>
                </a:lnTo>
                <a:lnTo>
                  <a:pt x="2515" y="773"/>
                </a:lnTo>
                <a:lnTo>
                  <a:pt x="2516" y="773"/>
                </a:lnTo>
                <a:lnTo>
                  <a:pt x="2516" y="773"/>
                </a:lnTo>
                <a:lnTo>
                  <a:pt x="2515" y="774"/>
                </a:lnTo>
                <a:lnTo>
                  <a:pt x="2516" y="774"/>
                </a:lnTo>
                <a:lnTo>
                  <a:pt x="2515" y="774"/>
                </a:lnTo>
                <a:lnTo>
                  <a:pt x="2515" y="775"/>
                </a:lnTo>
                <a:lnTo>
                  <a:pt x="2515" y="776"/>
                </a:lnTo>
                <a:lnTo>
                  <a:pt x="2515" y="775"/>
                </a:lnTo>
                <a:lnTo>
                  <a:pt x="2514" y="775"/>
                </a:lnTo>
                <a:lnTo>
                  <a:pt x="2513" y="775"/>
                </a:lnTo>
                <a:lnTo>
                  <a:pt x="2514" y="775"/>
                </a:lnTo>
                <a:lnTo>
                  <a:pt x="2514" y="774"/>
                </a:lnTo>
                <a:lnTo>
                  <a:pt x="2513" y="774"/>
                </a:lnTo>
                <a:lnTo>
                  <a:pt x="2513" y="775"/>
                </a:lnTo>
                <a:lnTo>
                  <a:pt x="2513" y="776"/>
                </a:lnTo>
                <a:lnTo>
                  <a:pt x="2512" y="775"/>
                </a:lnTo>
                <a:lnTo>
                  <a:pt x="2512" y="775"/>
                </a:lnTo>
                <a:lnTo>
                  <a:pt x="2512" y="774"/>
                </a:lnTo>
                <a:lnTo>
                  <a:pt x="2511" y="774"/>
                </a:lnTo>
                <a:lnTo>
                  <a:pt x="2510" y="774"/>
                </a:lnTo>
                <a:lnTo>
                  <a:pt x="2511" y="774"/>
                </a:lnTo>
                <a:lnTo>
                  <a:pt x="2511" y="775"/>
                </a:lnTo>
                <a:lnTo>
                  <a:pt x="2512" y="775"/>
                </a:lnTo>
                <a:lnTo>
                  <a:pt x="2512" y="776"/>
                </a:lnTo>
                <a:lnTo>
                  <a:pt x="2511" y="776"/>
                </a:lnTo>
                <a:lnTo>
                  <a:pt x="2512" y="776"/>
                </a:lnTo>
                <a:lnTo>
                  <a:pt x="2511" y="776"/>
                </a:lnTo>
                <a:lnTo>
                  <a:pt x="2511" y="777"/>
                </a:lnTo>
                <a:lnTo>
                  <a:pt x="2511" y="776"/>
                </a:lnTo>
                <a:lnTo>
                  <a:pt x="2510" y="776"/>
                </a:lnTo>
                <a:lnTo>
                  <a:pt x="2509" y="776"/>
                </a:lnTo>
                <a:lnTo>
                  <a:pt x="2508" y="776"/>
                </a:lnTo>
                <a:lnTo>
                  <a:pt x="2508" y="777"/>
                </a:lnTo>
                <a:lnTo>
                  <a:pt x="2507" y="777"/>
                </a:lnTo>
                <a:lnTo>
                  <a:pt x="2507" y="778"/>
                </a:lnTo>
                <a:lnTo>
                  <a:pt x="2506" y="778"/>
                </a:lnTo>
                <a:lnTo>
                  <a:pt x="2506" y="777"/>
                </a:lnTo>
                <a:lnTo>
                  <a:pt x="2506" y="776"/>
                </a:lnTo>
                <a:lnTo>
                  <a:pt x="2505" y="775"/>
                </a:lnTo>
                <a:lnTo>
                  <a:pt x="2505" y="774"/>
                </a:lnTo>
                <a:lnTo>
                  <a:pt x="2505" y="773"/>
                </a:lnTo>
                <a:lnTo>
                  <a:pt x="2505" y="773"/>
                </a:lnTo>
                <a:lnTo>
                  <a:pt x="2505" y="772"/>
                </a:lnTo>
                <a:lnTo>
                  <a:pt x="2506" y="772"/>
                </a:lnTo>
                <a:lnTo>
                  <a:pt x="2505" y="771"/>
                </a:lnTo>
                <a:lnTo>
                  <a:pt x="2504" y="771"/>
                </a:lnTo>
                <a:lnTo>
                  <a:pt x="2504" y="770"/>
                </a:lnTo>
                <a:lnTo>
                  <a:pt x="2504" y="770"/>
                </a:lnTo>
                <a:lnTo>
                  <a:pt x="2504" y="769"/>
                </a:lnTo>
                <a:lnTo>
                  <a:pt x="2504" y="770"/>
                </a:lnTo>
                <a:lnTo>
                  <a:pt x="2504" y="771"/>
                </a:lnTo>
                <a:lnTo>
                  <a:pt x="2504" y="771"/>
                </a:lnTo>
                <a:lnTo>
                  <a:pt x="2504" y="772"/>
                </a:lnTo>
                <a:lnTo>
                  <a:pt x="2505" y="772"/>
                </a:lnTo>
                <a:lnTo>
                  <a:pt x="2505" y="773"/>
                </a:lnTo>
                <a:lnTo>
                  <a:pt x="2504" y="773"/>
                </a:lnTo>
                <a:lnTo>
                  <a:pt x="2504" y="774"/>
                </a:lnTo>
                <a:lnTo>
                  <a:pt x="2504" y="774"/>
                </a:lnTo>
                <a:lnTo>
                  <a:pt x="2504" y="775"/>
                </a:lnTo>
                <a:lnTo>
                  <a:pt x="2504" y="776"/>
                </a:lnTo>
                <a:lnTo>
                  <a:pt x="2504" y="777"/>
                </a:lnTo>
                <a:lnTo>
                  <a:pt x="2505" y="777"/>
                </a:lnTo>
                <a:lnTo>
                  <a:pt x="2504" y="777"/>
                </a:lnTo>
                <a:lnTo>
                  <a:pt x="2504" y="778"/>
                </a:lnTo>
                <a:lnTo>
                  <a:pt x="2504" y="779"/>
                </a:lnTo>
                <a:lnTo>
                  <a:pt x="2504" y="778"/>
                </a:lnTo>
                <a:lnTo>
                  <a:pt x="2504" y="778"/>
                </a:lnTo>
                <a:lnTo>
                  <a:pt x="2504" y="779"/>
                </a:lnTo>
                <a:lnTo>
                  <a:pt x="2504" y="780"/>
                </a:lnTo>
                <a:lnTo>
                  <a:pt x="2503" y="780"/>
                </a:lnTo>
                <a:lnTo>
                  <a:pt x="2503" y="781"/>
                </a:lnTo>
                <a:lnTo>
                  <a:pt x="2504" y="780"/>
                </a:lnTo>
                <a:lnTo>
                  <a:pt x="2504" y="780"/>
                </a:lnTo>
                <a:lnTo>
                  <a:pt x="2505" y="780"/>
                </a:lnTo>
                <a:lnTo>
                  <a:pt x="2506" y="780"/>
                </a:lnTo>
                <a:lnTo>
                  <a:pt x="2507" y="780"/>
                </a:lnTo>
                <a:lnTo>
                  <a:pt x="2508" y="780"/>
                </a:lnTo>
                <a:lnTo>
                  <a:pt x="2508" y="779"/>
                </a:lnTo>
                <a:lnTo>
                  <a:pt x="2509" y="779"/>
                </a:lnTo>
                <a:lnTo>
                  <a:pt x="2509" y="780"/>
                </a:lnTo>
                <a:lnTo>
                  <a:pt x="2510" y="780"/>
                </a:lnTo>
                <a:lnTo>
                  <a:pt x="2511" y="780"/>
                </a:lnTo>
                <a:lnTo>
                  <a:pt x="2510" y="780"/>
                </a:lnTo>
                <a:lnTo>
                  <a:pt x="2510" y="781"/>
                </a:lnTo>
                <a:lnTo>
                  <a:pt x="2511" y="781"/>
                </a:lnTo>
                <a:lnTo>
                  <a:pt x="2511" y="782"/>
                </a:lnTo>
                <a:lnTo>
                  <a:pt x="2512" y="782"/>
                </a:lnTo>
                <a:lnTo>
                  <a:pt x="2512" y="782"/>
                </a:lnTo>
                <a:lnTo>
                  <a:pt x="2512" y="782"/>
                </a:lnTo>
                <a:lnTo>
                  <a:pt x="2512" y="782"/>
                </a:lnTo>
                <a:lnTo>
                  <a:pt x="2512" y="781"/>
                </a:lnTo>
                <a:lnTo>
                  <a:pt x="2512" y="781"/>
                </a:lnTo>
                <a:lnTo>
                  <a:pt x="2512" y="780"/>
                </a:lnTo>
                <a:lnTo>
                  <a:pt x="2512" y="779"/>
                </a:lnTo>
                <a:lnTo>
                  <a:pt x="2512" y="779"/>
                </a:lnTo>
                <a:lnTo>
                  <a:pt x="2512" y="778"/>
                </a:lnTo>
                <a:lnTo>
                  <a:pt x="2512" y="777"/>
                </a:lnTo>
                <a:lnTo>
                  <a:pt x="2513" y="777"/>
                </a:lnTo>
                <a:lnTo>
                  <a:pt x="2513" y="778"/>
                </a:lnTo>
                <a:lnTo>
                  <a:pt x="2514" y="778"/>
                </a:lnTo>
                <a:lnTo>
                  <a:pt x="2515" y="778"/>
                </a:lnTo>
                <a:lnTo>
                  <a:pt x="2516" y="779"/>
                </a:lnTo>
                <a:lnTo>
                  <a:pt x="2516" y="778"/>
                </a:lnTo>
                <a:lnTo>
                  <a:pt x="2517" y="778"/>
                </a:lnTo>
                <a:lnTo>
                  <a:pt x="2517" y="777"/>
                </a:lnTo>
                <a:lnTo>
                  <a:pt x="2518" y="777"/>
                </a:lnTo>
                <a:lnTo>
                  <a:pt x="2519" y="776"/>
                </a:lnTo>
                <a:lnTo>
                  <a:pt x="2518" y="776"/>
                </a:lnTo>
                <a:lnTo>
                  <a:pt x="2519" y="776"/>
                </a:lnTo>
                <a:lnTo>
                  <a:pt x="2518" y="776"/>
                </a:lnTo>
                <a:lnTo>
                  <a:pt x="2518" y="775"/>
                </a:lnTo>
                <a:lnTo>
                  <a:pt x="2519" y="775"/>
                </a:lnTo>
                <a:lnTo>
                  <a:pt x="2520" y="775"/>
                </a:lnTo>
                <a:lnTo>
                  <a:pt x="2520" y="775"/>
                </a:lnTo>
                <a:lnTo>
                  <a:pt x="2520" y="776"/>
                </a:lnTo>
                <a:lnTo>
                  <a:pt x="2520" y="777"/>
                </a:lnTo>
                <a:lnTo>
                  <a:pt x="2521" y="777"/>
                </a:lnTo>
                <a:lnTo>
                  <a:pt x="2522" y="777"/>
                </a:lnTo>
                <a:lnTo>
                  <a:pt x="2521" y="777"/>
                </a:lnTo>
                <a:lnTo>
                  <a:pt x="2521" y="778"/>
                </a:lnTo>
                <a:lnTo>
                  <a:pt x="2521" y="779"/>
                </a:lnTo>
                <a:lnTo>
                  <a:pt x="2520" y="779"/>
                </a:lnTo>
                <a:lnTo>
                  <a:pt x="2520" y="780"/>
                </a:lnTo>
                <a:lnTo>
                  <a:pt x="2520" y="781"/>
                </a:lnTo>
                <a:lnTo>
                  <a:pt x="2520" y="782"/>
                </a:lnTo>
                <a:lnTo>
                  <a:pt x="2520" y="782"/>
                </a:lnTo>
                <a:lnTo>
                  <a:pt x="2520" y="782"/>
                </a:lnTo>
                <a:lnTo>
                  <a:pt x="2520" y="783"/>
                </a:lnTo>
                <a:lnTo>
                  <a:pt x="2520" y="782"/>
                </a:lnTo>
                <a:lnTo>
                  <a:pt x="2520" y="782"/>
                </a:lnTo>
                <a:lnTo>
                  <a:pt x="2520" y="782"/>
                </a:lnTo>
                <a:lnTo>
                  <a:pt x="2521" y="782"/>
                </a:lnTo>
                <a:lnTo>
                  <a:pt x="2522" y="782"/>
                </a:lnTo>
                <a:lnTo>
                  <a:pt x="2522" y="782"/>
                </a:lnTo>
                <a:lnTo>
                  <a:pt x="2521" y="782"/>
                </a:lnTo>
                <a:lnTo>
                  <a:pt x="2522" y="783"/>
                </a:lnTo>
                <a:lnTo>
                  <a:pt x="2521" y="783"/>
                </a:lnTo>
                <a:lnTo>
                  <a:pt x="2522" y="783"/>
                </a:lnTo>
                <a:lnTo>
                  <a:pt x="2522" y="784"/>
                </a:lnTo>
                <a:lnTo>
                  <a:pt x="2521" y="784"/>
                </a:lnTo>
                <a:lnTo>
                  <a:pt x="2522" y="784"/>
                </a:lnTo>
                <a:lnTo>
                  <a:pt x="2521" y="784"/>
                </a:lnTo>
                <a:lnTo>
                  <a:pt x="2521" y="785"/>
                </a:lnTo>
                <a:lnTo>
                  <a:pt x="2520" y="785"/>
                </a:lnTo>
                <a:lnTo>
                  <a:pt x="2520" y="786"/>
                </a:lnTo>
                <a:lnTo>
                  <a:pt x="2520" y="785"/>
                </a:lnTo>
                <a:lnTo>
                  <a:pt x="2520" y="785"/>
                </a:lnTo>
                <a:lnTo>
                  <a:pt x="2519" y="785"/>
                </a:lnTo>
                <a:lnTo>
                  <a:pt x="2519" y="786"/>
                </a:lnTo>
                <a:lnTo>
                  <a:pt x="2520" y="787"/>
                </a:lnTo>
                <a:lnTo>
                  <a:pt x="2520" y="787"/>
                </a:lnTo>
                <a:lnTo>
                  <a:pt x="2520" y="788"/>
                </a:lnTo>
                <a:lnTo>
                  <a:pt x="2521" y="788"/>
                </a:lnTo>
                <a:lnTo>
                  <a:pt x="2521" y="787"/>
                </a:lnTo>
                <a:lnTo>
                  <a:pt x="2521" y="788"/>
                </a:lnTo>
                <a:lnTo>
                  <a:pt x="2522" y="788"/>
                </a:lnTo>
                <a:lnTo>
                  <a:pt x="2522" y="789"/>
                </a:lnTo>
                <a:lnTo>
                  <a:pt x="2521" y="789"/>
                </a:lnTo>
                <a:lnTo>
                  <a:pt x="2521" y="790"/>
                </a:lnTo>
                <a:lnTo>
                  <a:pt x="2521" y="790"/>
                </a:lnTo>
                <a:lnTo>
                  <a:pt x="2521" y="791"/>
                </a:lnTo>
                <a:lnTo>
                  <a:pt x="2522" y="791"/>
                </a:lnTo>
                <a:lnTo>
                  <a:pt x="2522" y="792"/>
                </a:lnTo>
                <a:lnTo>
                  <a:pt x="2522" y="793"/>
                </a:lnTo>
                <a:lnTo>
                  <a:pt x="2522" y="792"/>
                </a:lnTo>
                <a:lnTo>
                  <a:pt x="2521" y="792"/>
                </a:lnTo>
                <a:lnTo>
                  <a:pt x="2521" y="791"/>
                </a:lnTo>
                <a:lnTo>
                  <a:pt x="2520" y="791"/>
                </a:lnTo>
                <a:lnTo>
                  <a:pt x="2521" y="790"/>
                </a:lnTo>
                <a:lnTo>
                  <a:pt x="2521" y="790"/>
                </a:lnTo>
                <a:lnTo>
                  <a:pt x="2520" y="790"/>
                </a:lnTo>
                <a:lnTo>
                  <a:pt x="2520" y="790"/>
                </a:lnTo>
                <a:lnTo>
                  <a:pt x="2520" y="789"/>
                </a:lnTo>
                <a:lnTo>
                  <a:pt x="2520" y="790"/>
                </a:lnTo>
                <a:lnTo>
                  <a:pt x="2520" y="790"/>
                </a:lnTo>
                <a:lnTo>
                  <a:pt x="2520" y="791"/>
                </a:lnTo>
                <a:lnTo>
                  <a:pt x="2520" y="792"/>
                </a:lnTo>
                <a:lnTo>
                  <a:pt x="2520" y="792"/>
                </a:lnTo>
                <a:lnTo>
                  <a:pt x="2520" y="793"/>
                </a:lnTo>
                <a:lnTo>
                  <a:pt x="2520" y="793"/>
                </a:lnTo>
                <a:lnTo>
                  <a:pt x="2520" y="794"/>
                </a:lnTo>
                <a:lnTo>
                  <a:pt x="2519" y="794"/>
                </a:lnTo>
                <a:lnTo>
                  <a:pt x="2519" y="795"/>
                </a:lnTo>
                <a:lnTo>
                  <a:pt x="2518" y="795"/>
                </a:lnTo>
                <a:lnTo>
                  <a:pt x="2518" y="794"/>
                </a:lnTo>
                <a:lnTo>
                  <a:pt x="2518" y="793"/>
                </a:lnTo>
                <a:lnTo>
                  <a:pt x="2517" y="793"/>
                </a:lnTo>
                <a:lnTo>
                  <a:pt x="2517" y="794"/>
                </a:lnTo>
                <a:lnTo>
                  <a:pt x="2518" y="794"/>
                </a:lnTo>
                <a:lnTo>
                  <a:pt x="2517" y="794"/>
                </a:lnTo>
                <a:lnTo>
                  <a:pt x="2517" y="795"/>
                </a:lnTo>
                <a:lnTo>
                  <a:pt x="2517" y="796"/>
                </a:lnTo>
                <a:lnTo>
                  <a:pt x="2518" y="796"/>
                </a:lnTo>
                <a:lnTo>
                  <a:pt x="2517" y="796"/>
                </a:lnTo>
                <a:lnTo>
                  <a:pt x="2517" y="797"/>
                </a:lnTo>
                <a:lnTo>
                  <a:pt x="2517" y="798"/>
                </a:lnTo>
                <a:lnTo>
                  <a:pt x="2516" y="798"/>
                </a:lnTo>
                <a:lnTo>
                  <a:pt x="2516" y="797"/>
                </a:lnTo>
                <a:lnTo>
                  <a:pt x="2515" y="797"/>
                </a:lnTo>
                <a:lnTo>
                  <a:pt x="2514" y="797"/>
                </a:lnTo>
                <a:lnTo>
                  <a:pt x="2514" y="796"/>
                </a:lnTo>
                <a:lnTo>
                  <a:pt x="2514" y="795"/>
                </a:lnTo>
                <a:lnTo>
                  <a:pt x="2513" y="794"/>
                </a:lnTo>
                <a:lnTo>
                  <a:pt x="2513" y="793"/>
                </a:lnTo>
                <a:lnTo>
                  <a:pt x="2512" y="793"/>
                </a:lnTo>
                <a:lnTo>
                  <a:pt x="2512" y="794"/>
                </a:lnTo>
                <a:lnTo>
                  <a:pt x="2513" y="795"/>
                </a:lnTo>
                <a:lnTo>
                  <a:pt x="2513" y="796"/>
                </a:lnTo>
                <a:lnTo>
                  <a:pt x="2513" y="797"/>
                </a:lnTo>
                <a:lnTo>
                  <a:pt x="2513" y="798"/>
                </a:lnTo>
                <a:lnTo>
                  <a:pt x="2514" y="798"/>
                </a:lnTo>
                <a:lnTo>
                  <a:pt x="2514" y="798"/>
                </a:lnTo>
                <a:lnTo>
                  <a:pt x="2514" y="799"/>
                </a:lnTo>
                <a:lnTo>
                  <a:pt x="2514" y="800"/>
                </a:lnTo>
                <a:lnTo>
                  <a:pt x="2515" y="800"/>
                </a:lnTo>
                <a:lnTo>
                  <a:pt x="2515" y="801"/>
                </a:lnTo>
                <a:lnTo>
                  <a:pt x="2516" y="802"/>
                </a:lnTo>
                <a:lnTo>
                  <a:pt x="2516" y="803"/>
                </a:lnTo>
                <a:lnTo>
                  <a:pt x="2517" y="803"/>
                </a:lnTo>
                <a:lnTo>
                  <a:pt x="2517" y="802"/>
                </a:lnTo>
                <a:lnTo>
                  <a:pt x="2518" y="802"/>
                </a:lnTo>
                <a:lnTo>
                  <a:pt x="2518" y="803"/>
                </a:lnTo>
                <a:lnTo>
                  <a:pt x="2518" y="804"/>
                </a:lnTo>
                <a:lnTo>
                  <a:pt x="2518" y="805"/>
                </a:lnTo>
                <a:lnTo>
                  <a:pt x="2519" y="805"/>
                </a:lnTo>
                <a:lnTo>
                  <a:pt x="2520" y="805"/>
                </a:lnTo>
                <a:lnTo>
                  <a:pt x="2520" y="805"/>
                </a:lnTo>
                <a:lnTo>
                  <a:pt x="2520" y="806"/>
                </a:lnTo>
                <a:lnTo>
                  <a:pt x="2521" y="805"/>
                </a:lnTo>
                <a:lnTo>
                  <a:pt x="2521" y="806"/>
                </a:lnTo>
                <a:lnTo>
                  <a:pt x="2521" y="805"/>
                </a:lnTo>
                <a:lnTo>
                  <a:pt x="2522" y="805"/>
                </a:lnTo>
                <a:lnTo>
                  <a:pt x="2522" y="804"/>
                </a:lnTo>
                <a:lnTo>
                  <a:pt x="2522" y="803"/>
                </a:lnTo>
                <a:lnTo>
                  <a:pt x="2522" y="804"/>
                </a:lnTo>
                <a:lnTo>
                  <a:pt x="2523" y="804"/>
                </a:lnTo>
                <a:lnTo>
                  <a:pt x="2523" y="805"/>
                </a:lnTo>
                <a:lnTo>
                  <a:pt x="2523" y="806"/>
                </a:lnTo>
                <a:lnTo>
                  <a:pt x="2524" y="806"/>
                </a:lnTo>
                <a:lnTo>
                  <a:pt x="2524" y="807"/>
                </a:lnTo>
                <a:lnTo>
                  <a:pt x="2524" y="807"/>
                </a:lnTo>
                <a:lnTo>
                  <a:pt x="2524" y="808"/>
                </a:lnTo>
                <a:lnTo>
                  <a:pt x="2524" y="809"/>
                </a:lnTo>
                <a:lnTo>
                  <a:pt x="2523" y="809"/>
                </a:lnTo>
                <a:lnTo>
                  <a:pt x="2523" y="810"/>
                </a:lnTo>
                <a:lnTo>
                  <a:pt x="2524" y="810"/>
                </a:lnTo>
                <a:lnTo>
                  <a:pt x="2523" y="810"/>
                </a:lnTo>
                <a:lnTo>
                  <a:pt x="2523" y="811"/>
                </a:lnTo>
                <a:lnTo>
                  <a:pt x="2523" y="810"/>
                </a:lnTo>
                <a:lnTo>
                  <a:pt x="2522" y="810"/>
                </a:lnTo>
                <a:lnTo>
                  <a:pt x="2522" y="809"/>
                </a:lnTo>
                <a:lnTo>
                  <a:pt x="2522" y="808"/>
                </a:lnTo>
                <a:lnTo>
                  <a:pt x="2521" y="808"/>
                </a:lnTo>
                <a:lnTo>
                  <a:pt x="2522" y="808"/>
                </a:lnTo>
                <a:lnTo>
                  <a:pt x="2521" y="808"/>
                </a:lnTo>
                <a:lnTo>
                  <a:pt x="2521" y="809"/>
                </a:lnTo>
                <a:lnTo>
                  <a:pt x="2522" y="809"/>
                </a:lnTo>
                <a:lnTo>
                  <a:pt x="2521" y="809"/>
                </a:lnTo>
                <a:lnTo>
                  <a:pt x="2521" y="808"/>
                </a:lnTo>
                <a:lnTo>
                  <a:pt x="2520" y="808"/>
                </a:lnTo>
                <a:lnTo>
                  <a:pt x="2520" y="808"/>
                </a:lnTo>
                <a:lnTo>
                  <a:pt x="2520" y="809"/>
                </a:lnTo>
                <a:lnTo>
                  <a:pt x="2519" y="809"/>
                </a:lnTo>
                <a:lnTo>
                  <a:pt x="2518" y="810"/>
                </a:lnTo>
                <a:lnTo>
                  <a:pt x="2518" y="811"/>
                </a:lnTo>
                <a:lnTo>
                  <a:pt x="2519" y="811"/>
                </a:lnTo>
                <a:lnTo>
                  <a:pt x="2519" y="812"/>
                </a:lnTo>
                <a:lnTo>
                  <a:pt x="2519" y="813"/>
                </a:lnTo>
                <a:lnTo>
                  <a:pt x="2518" y="813"/>
                </a:lnTo>
                <a:lnTo>
                  <a:pt x="2518" y="812"/>
                </a:lnTo>
                <a:lnTo>
                  <a:pt x="2517" y="812"/>
                </a:lnTo>
                <a:lnTo>
                  <a:pt x="2517" y="813"/>
                </a:lnTo>
                <a:lnTo>
                  <a:pt x="2517" y="812"/>
                </a:lnTo>
                <a:lnTo>
                  <a:pt x="2516" y="811"/>
                </a:lnTo>
                <a:lnTo>
                  <a:pt x="2517" y="810"/>
                </a:lnTo>
                <a:lnTo>
                  <a:pt x="2517" y="811"/>
                </a:lnTo>
                <a:lnTo>
                  <a:pt x="2517" y="810"/>
                </a:lnTo>
                <a:lnTo>
                  <a:pt x="2516" y="809"/>
                </a:lnTo>
                <a:lnTo>
                  <a:pt x="2516" y="808"/>
                </a:lnTo>
                <a:lnTo>
                  <a:pt x="2516" y="809"/>
                </a:lnTo>
                <a:lnTo>
                  <a:pt x="2515" y="809"/>
                </a:lnTo>
                <a:lnTo>
                  <a:pt x="2516" y="809"/>
                </a:lnTo>
                <a:lnTo>
                  <a:pt x="2516" y="810"/>
                </a:lnTo>
                <a:lnTo>
                  <a:pt x="2515" y="810"/>
                </a:lnTo>
                <a:lnTo>
                  <a:pt x="2515" y="811"/>
                </a:lnTo>
                <a:lnTo>
                  <a:pt x="2514" y="812"/>
                </a:lnTo>
                <a:lnTo>
                  <a:pt x="2513" y="812"/>
                </a:lnTo>
                <a:lnTo>
                  <a:pt x="2513" y="811"/>
                </a:lnTo>
                <a:lnTo>
                  <a:pt x="2513" y="810"/>
                </a:lnTo>
                <a:lnTo>
                  <a:pt x="2513" y="809"/>
                </a:lnTo>
                <a:lnTo>
                  <a:pt x="2512" y="809"/>
                </a:lnTo>
                <a:lnTo>
                  <a:pt x="2512" y="808"/>
                </a:lnTo>
                <a:lnTo>
                  <a:pt x="2512" y="807"/>
                </a:lnTo>
                <a:lnTo>
                  <a:pt x="2512" y="807"/>
                </a:lnTo>
                <a:lnTo>
                  <a:pt x="2512" y="807"/>
                </a:lnTo>
                <a:lnTo>
                  <a:pt x="2511" y="807"/>
                </a:lnTo>
                <a:lnTo>
                  <a:pt x="2511" y="806"/>
                </a:lnTo>
                <a:lnTo>
                  <a:pt x="2511" y="805"/>
                </a:lnTo>
                <a:lnTo>
                  <a:pt x="2511" y="804"/>
                </a:lnTo>
                <a:lnTo>
                  <a:pt x="2511" y="803"/>
                </a:lnTo>
                <a:lnTo>
                  <a:pt x="2511" y="802"/>
                </a:lnTo>
                <a:lnTo>
                  <a:pt x="2511" y="801"/>
                </a:lnTo>
                <a:lnTo>
                  <a:pt x="2511" y="800"/>
                </a:lnTo>
                <a:lnTo>
                  <a:pt x="2511" y="799"/>
                </a:lnTo>
                <a:lnTo>
                  <a:pt x="2510" y="799"/>
                </a:lnTo>
                <a:lnTo>
                  <a:pt x="2509" y="798"/>
                </a:lnTo>
                <a:lnTo>
                  <a:pt x="2508" y="798"/>
                </a:lnTo>
                <a:lnTo>
                  <a:pt x="2508" y="797"/>
                </a:lnTo>
                <a:lnTo>
                  <a:pt x="2507" y="797"/>
                </a:lnTo>
                <a:lnTo>
                  <a:pt x="2508" y="797"/>
                </a:lnTo>
                <a:lnTo>
                  <a:pt x="2508" y="796"/>
                </a:lnTo>
                <a:lnTo>
                  <a:pt x="2508" y="795"/>
                </a:lnTo>
                <a:lnTo>
                  <a:pt x="2508" y="794"/>
                </a:lnTo>
                <a:lnTo>
                  <a:pt x="2508" y="793"/>
                </a:lnTo>
                <a:lnTo>
                  <a:pt x="2507" y="793"/>
                </a:lnTo>
                <a:lnTo>
                  <a:pt x="2506" y="792"/>
                </a:lnTo>
                <a:lnTo>
                  <a:pt x="2506" y="791"/>
                </a:lnTo>
                <a:lnTo>
                  <a:pt x="2507" y="791"/>
                </a:lnTo>
                <a:lnTo>
                  <a:pt x="2507" y="790"/>
                </a:lnTo>
                <a:lnTo>
                  <a:pt x="2508" y="790"/>
                </a:lnTo>
                <a:lnTo>
                  <a:pt x="2509" y="790"/>
                </a:lnTo>
                <a:lnTo>
                  <a:pt x="2509" y="790"/>
                </a:lnTo>
                <a:lnTo>
                  <a:pt x="2510" y="790"/>
                </a:lnTo>
                <a:lnTo>
                  <a:pt x="2510" y="789"/>
                </a:lnTo>
                <a:lnTo>
                  <a:pt x="2509" y="789"/>
                </a:lnTo>
                <a:lnTo>
                  <a:pt x="2509" y="790"/>
                </a:lnTo>
                <a:lnTo>
                  <a:pt x="2508" y="790"/>
                </a:lnTo>
                <a:lnTo>
                  <a:pt x="2507" y="790"/>
                </a:lnTo>
                <a:lnTo>
                  <a:pt x="2506" y="790"/>
                </a:lnTo>
                <a:lnTo>
                  <a:pt x="2507" y="789"/>
                </a:lnTo>
                <a:lnTo>
                  <a:pt x="2507" y="788"/>
                </a:lnTo>
                <a:lnTo>
                  <a:pt x="2508" y="788"/>
                </a:lnTo>
                <a:lnTo>
                  <a:pt x="2508" y="787"/>
                </a:lnTo>
                <a:lnTo>
                  <a:pt x="2507" y="787"/>
                </a:lnTo>
                <a:lnTo>
                  <a:pt x="2507" y="788"/>
                </a:lnTo>
                <a:lnTo>
                  <a:pt x="2506" y="787"/>
                </a:lnTo>
                <a:lnTo>
                  <a:pt x="2506" y="788"/>
                </a:lnTo>
                <a:lnTo>
                  <a:pt x="2506" y="789"/>
                </a:lnTo>
                <a:lnTo>
                  <a:pt x="2505" y="789"/>
                </a:lnTo>
                <a:lnTo>
                  <a:pt x="2505" y="788"/>
                </a:lnTo>
                <a:lnTo>
                  <a:pt x="2504" y="788"/>
                </a:lnTo>
                <a:lnTo>
                  <a:pt x="2504" y="789"/>
                </a:lnTo>
                <a:lnTo>
                  <a:pt x="2505" y="789"/>
                </a:lnTo>
                <a:lnTo>
                  <a:pt x="2505" y="790"/>
                </a:lnTo>
                <a:lnTo>
                  <a:pt x="2506" y="790"/>
                </a:lnTo>
                <a:lnTo>
                  <a:pt x="2506" y="790"/>
                </a:lnTo>
                <a:lnTo>
                  <a:pt x="2505" y="790"/>
                </a:lnTo>
                <a:lnTo>
                  <a:pt x="2505" y="790"/>
                </a:lnTo>
                <a:lnTo>
                  <a:pt x="2504" y="790"/>
                </a:lnTo>
                <a:lnTo>
                  <a:pt x="2504" y="790"/>
                </a:lnTo>
                <a:lnTo>
                  <a:pt x="2503" y="790"/>
                </a:lnTo>
                <a:lnTo>
                  <a:pt x="2503" y="790"/>
                </a:lnTo>
                <a:lnTo>
                  <a:pt x="2503" y="791"/>
                </a:lnTo>
                <a:lnTo>
                  <a:pt x="2503" y="792"/>
                </a:lnTo>
                <a:lnTo>
                  <a:pt x="2502" y="792"/>
                </a:lnTo>
                <a:lnTo>
                  <a:pt x="2502" y="793"/>
                </a:lnTo>
                <a:lnTo>
                  <a:pt x="2501" y="793"/>
                </a:lnTo>
                <a:lnTo>
                  <a:pt x="2500" y="793"/>
                </a:lnTo>
                <a:lnTo>
                  <a:pt x="2500" y="794"/>
                </a:lnTo>
                <a:lnTo>
                  <a:pt x="2499" y="794"/>
                </a:lnTo>
                <a:lnTo>
                  <a:pt x="2499" y="795"/>
                </a:lnTo>
                <a:lnTo>
                  <a:pt x="2498" y="795"/>
                </a:lnTo>
                <a:lnTo>
                  <a:pt x="2497" y="796"/>
                </a:lnTo>
                <a:lnTo>
                  <a:pt x="2497" y="797"/>
                </a:lnTo>
                <a:lnTo>
                  <a:pt x="2496" y="797"/>
                </a:lnTo>
                <a:lnTo>
                  <a:pt x="2496" y="796"/>
                </a:lnTo>
                <a:lnTo>
                  <a:pt x="2496" y="795"/>
                </a:lnTo>
                <a:lnTo>
                  <a:pt x="2496" y="796"/>
                </a:lnTo>
                <a:lnTo>
                  <a:pt x="2497" y="796"/>
                </a:lnTo>
                <a:lnTo>
                  <a:pt x="2497" y="795"/>
                </a:lnTo>
                <a:lnTo>
                  <a:pt x="2498" y="795"/>
                </a:lnTo>
                <a:lnTo>
                  <a:pt x="2498" y="794"/>
                </a:lnTo>
                <a:lnTo>
                  <a:pt x="2498" y="793"/>
                </a:lnTo>
                <a:lnTo>
                  <a:pt x="2499" y="793"/>
                </a:lnTo>
                <a:lnTo>
                  <a:pt x="2499" y="792"/>
                </a:lnTo>
                <a:lnTo>
                  <a:pt x="2499" y="791"/>
                </a:lnTo>
                <a:lnTo>
                  <a:pt x="2500" y="791"/>
                </a:lnTo>
                <a:lnTo>
                  <a:pt x="2500" y="790"/>
                </a:lnTo>
                <a:lnTo>
                  <a:pt x="2500" y="790"/>
                </a:lnTo>
                <a:lnTo>
                  <a:pt x="2501" y="790"/>
                </a:lnTo>
                <a:lnTo>
                  <a:pt x="2500" y="790"/>
                </a:lnTo>
                <a:lnTo>
                  <a:pt x="2500" y="790"/>
                </a:lnTo>
                <a:lnTo>
                  <a:pt x="2499" y="790"/>
                </a:lnTo>
                <a:lnTo>
                  <a:pt x="2499" y="791"/>
                </a:lnTo>
                <a:lnTo>
                  <a:pt x="2498" y="792"/>
                </a:lnTo>
                <a:lnTo>
                  <a:pt x="2497" y="793"/>
                </a:lnTo>
                <a:lnTo>
                  <a:pt x="2496" y="793"/>
                </a:lnTo>
                <a:lnTo>
                  <a:pt x="2496" y="794"/>
                </a:lnTo>
                <a:lnTo>
                  <a:pt x="2496" y="795"/>
                </a:lnTo>
                <a:lnTo>
                  <a:pt x="2495" y="796"/>
                </a:lnTo>
                <a:lnTo>
                  <a:pt x="2495" y="795"/>
                </a:lnTo>
                <a:lnTo>
                  <a:pt x="2494" y="795"/>
                </a:lnTo>
                <a:lnTo>
                  <a:pt x="2494" y="794"/>
                </a:lnTo>
                <a:lnTo>
                  <a:pt x="2494" y="793"/>
                </a:lnTo>
                <a:lnTo>
                  <a:pt x="2493" y="793"/>
                </a:lnTo>
                <a:lnTo>
                  <a:pt x="2493" y="792"/>
                </a:lnTo>
                <a:lnTo>
                  <a:pt x="2493" y="791"/>
                </a:lnTo>
                <a:lnTo>
                  <a:pt x="2493" y="790"/>
                </a:lnTo>
                <a:lnTo>
                  <a:pt x="2493" y="790"/>
                </a:lnTo>
                <a:lnTo>
                  <a:pt x="2494" y="790"/>
                </a:lnTo>
                <a:lnTo>
                  <a:pt x="2494" y="789"/>
                </a:lnTo>
                <a:lnTo>
                  <a:pt x="2494" y="790"/>
                </a:lnTo>
                <a:lnTo>
                  <a:pt x="2495" y="790"/>
                </a:lnTo>
                <a:lnTo>
                  <a:pt x="2495" y="789"/>
                </a:lnTo>
                <a:lnTo>
                  <a:pt x="2495" y="788"/>
                </a:lnTo>
                <a:lnTo>
                  <a:pt x="2496" y="787"/>
                </a:lnTo>
                <a:lnTo>
                  <a:pt x="2496" y="786"/>
                </a:lnTo>
                <a:lnTo>
                  <a:pt x="2496" y="785"/>
                </a:lnTo>
                <a:lnTo>
                  <a:pt x="2496" y="784"/>
                </a:lnTo>
                <a:lnTo>
                  <a:pt x="2496" y="783"/>
                </a:lnTo>
                <a:lnTo>
                  <a:pt x="2496" y="782"/>
                </a:lnTo>
                <a:lnTo>
                  <a:pt x="2496" y="782"/>
                </a:lnTo>
                <a:lnTo>
                  <a:pt x="2496" y="782"/>
                </a:lnTo>
                <a:lnTo>
                  <a:pt x="2496" y="781"/>
                </a:lnTo>
                <a:lnTo>
                  <a:pt x="2497" y="781"/>
                </a:lnTo>
                <a:lnTo>
                  <a:pt x="2497" y="780"/>
                </a:lnTo>
                <a:lnTo>
                  <a:pt x="2496" y="780"/>
                </a:lnTo>
                <a:lnTo>
                  <a:pt x="2497" y="780"/>
                </a:lnTo>
                <a:lnTo>
                  <a:pt x="2497" y="779"/>
                </a:lnTo>
                <a:lnTo>
                  <a:pt x="2497" y="778"/>
                </a:lnTo>
                <a:lnTo>
                  <a:pt x="2498" y="778"/>
                </a:lnTo>
                <a:lnTo>
                  <a:pt x="2498" y="777"/>
                </a:lnTo>
                <a:lnTo>
                  <a:pt x="2497" y="776"/>
                </a:lnTo>
                <a:lnTo>
                  <a:pt x="2498" y="776"/>
                </a:lnTo>
                <a:lnTo>
                  <a:pt x="2498" y="775"/>
                </a:lnTo>
                <a:lnTo>
                  <a:pt x="2497" y="775"/>
                </a:lnTo>
                <a:lnTo>
                  <a:pt x="2497" y="774"/>
                </a:lnTo>
                <a:lnTo>
                  <a:pt x="2497" y="773"/>
                </a:lnTo>
                <a:lnTo>
                  <a:pt x="2497" y="773"/>
                </a:lnTo>
                <a:lnTo>
                  <a:pt x="2497" y="772"/>
                </a:lnTo>
                <a:lnTo>
                  <a:pt x="2497" y="771"/>
                </a:lnTo>
                <a:lnTo>
                  <a:pt x="2497" y="770"/>
                </a:lnTo>
                <a:lnTo>
                  <a:pt x="2497" y="769"/>
                </a:lnTo>
                <a:lnTo>
                  <a:pt x="2497" y="768"/>
                </a:lnTo>
                <a:lnTo>
                  <a:pt x="2497" y="767"/>
                </a:lnTo>
                <a:lnTo>
                  <a:pt x="2497" y="768"/>
                </a:lnTo>
                <a:lnTo>
                  <a:pt x="2497" y="769"/>
                </a:lnTo>
                <a:lnTo>
                  <a:pt x="2497" y="770"/>
                </a:lnTo>
                <a:lnTo>
                  <a:pt x="2496" y="770"/>
                </a:lnTo>
                <a:lnTo>
                  <a:pt x="2496" y="771"/>
                </a:lnTo>
                <a:lnTo>
                  <a:pt x="2496" y="772"/>
                </a:lnTo>
                <a:lnTo>
                  <a:pt x="2496" y="773"/>
                </a:lnTo>
                <a:lnTo>
                  <a:pt x="2496" y="773"/>
                </a:lnTo>
                <a:lnTo>
                  <a:pt x="2496" y="774"/>
                </a:lnTo>
                <a:lnTo>
                  <a:pt x="2496" y="775"/>
                </a:lnTo>
                <a:lnTo>
                  <a:pt x="2496" y="776"/>
                </a:lnTo>
                <a:lnTo>
                  <a:pt x="2496" y="777"/>
                </a:lnTo>
                <a:lnTo>
                  <a:pt x="2496" y="778"/>
                </a:lnTo>
                <a:lnTo>
                  <a:pt x="2496" y="779"/>
                </a:lnTo>
                <a:lnTo>
                  <a:pt x="2496" y="779"/>
                </a:lnTo>
                <a:lnTo>
                  <a:pt x="2496" y="780"/>
                </a:lnTo>
                <a:lnTo>
                  <a:pt x="2495" y="780"/>
                </a:lnTo>
                <a:lnTo>
                  <a:pt x="2495" y="781"/>
                </a:lnTo>
                <a:lnTo>
                  <a:pt x="2495" y="782"/>
                </a:lnTo>
                <a:lnTo>
                  <a:pt x="2494" y="782"/>
                </a:lnTo>
                <a:lnTo>
                  <a:pt x="2493" y="782"/>
                </a:lnTo>
                <a:lnTo>
                  <a:pt x="2493" y="782"/>
                </a:lnTo>
                <a:lnTo>
                  <a:pt x="2492" y="782"/>
                </a:lnTo>
                <a:lnTo>
                  <a:pt x="2491" y="781"/>
                </a:lnTo>
                <a:lnTo>
                  <a:pt x="2491" y="780"/>
                </a:lnTo>
                <a:lnTo>
                  <a:pt x="2491" y="779"/>
                </a:lnTo>
                <a:lnTo>
                  <a:pt x="2491" y="778"/>
                </a:lnTo>
                <a:lnTo>
                  <a:pt x="2490" y="778"/>
                </a:lnTo>
                <a:lnTo>
                  <a:pt x="2490" y="779"/>
                </a:lnTo>
                <a:lnTo>
                  <a:pt x="2490" y="780"/>
                </a:lnTo>
                <a:lnTo>
                  <a:pt x="2490" y="781"/>
                </a:lnTo>
                <a:lnTo>
                  <a:pt x="2490" y="782"/>
                </a:lnTo>
                <a:lnTo>
                  <a:pt x="2490" y="782"/>
                </a:lnTo>
                <a:lnTo>
                  <a:pt x="2491" y="782"/>
                </a:lnTo>
                <a:lnTo>
                  <a:pt x="2491" y="783"/>
                </a:lnTo>
                <a:lnTo>
                  <a:pt x="2492" y="783"/>
                </a:lnTo>
                <a:lnTo>
                  <a:pt x="2493" y="783"/>
                </a:lnTo>
                <a:lnTo>
                  <a:pt x="2494" y="783"/>
                </a:lnTo>
                <a:lnTo>
                  <a:pt x="2494" y="784"/>
                </a:lnTo>
                <a:lnTo>
                  <a:pt x="2494" y="785"/>
                </a:lnTo>
                <a:lnTo>
                  <a:pt x="2494" y="786"/>
                </a:lnTo>
                <a:lnTo>
                  <a:pt x="2494" y="787"/>
                </a:lnTo>
                <a:lnTo>
                  <a:pt x="2493" y="787"/>
                </a:lnTo>
                <a:lnTo>
                  <a:pt x="2493" y="788"/>
                </a:lnTo>
                <a:lnTo>
                  <a:pt x="2492" y="788"/>
                </a:lnTo>
                <a:lnTo>
                  <a:pt x="2492" y="789"/>
                </a:lnTo>
                <a:lnTo>
                  <a:pt x="2491" y="789"/>
                </a:lnTo>
                <a:lnTo>
                  <a:pt x="2490" y="789"/>
                </a:lnTo>
                <a:lnTo>
                  <a:pt x="2490" y="790"/>
                </a:lnTo>
                <a:lnTo>
                  <a:pt x="2490" y="790"/>
                </a:lnTo>
                <a:lnTo>
                  <a:pt x="2491" y="790"/>
                </a:lnTo>
                <a:lnTo>
                  <a:pt x="2491" y="791"/>
                </a:lnTo>
                <a:lnTo>
                  <a:pt x="2490" y="791"/>
                </a:lnTo>
                <a:lnTo>
                  <a:pt x="2490" y="790"/>
                </a:lnTo>
                <a:lnTo>
                  <a:pt x="2489" y="790"/>
                </a:lnTo>
                <a:lnTo>
                  <a:pt x="2489" y="791"/>
                </a:lnTo>
                <a:lnTo>
                  <a:pt x="2490" y="791"/>
                </a:lnTo>
                <a:lnTo>
                  <a:pt x="2490" y="792"/>
                </a:lnTo>
                <a:lnTo>
                  <a:pt x="2491" y="792"/>
                </a:lnTo>
                <a:lnTo>
                  <a:pt x="2491" y="793"/>
                </a:lnTo>
                <a:lnTo>
                  <a:pt x="2491" y="794"/>
                </a:lnTo>
                <a:lnTo>
                  <a:pt x="2490" y="794"/>
                </a:lnTo>
                <a:lnTo>
                  <a:pt x="2491" y="795"/>
                </a:lnTo>
                <a:lnTo>
                  <a:pt x="2491" y="796"/>
                </a:lnTo>
                <a:lnTo>
                  <a:pt x="2491" y="797"/>
                </a:lnTo>
                <a:lnTo>
                  <a:pt x="2490" y="797"/>
                </a:lnTo>
                <a:lnTo>
                  <a:pt x="2489" y="797"/>
                </a:lnTo>
                <a:lnTo>
                  <a:pt x="2488" y="797"/>
                </a:lnTo>
                <a:lnTo>
                  <a:pt x="2488" y="796"/>
                </a:lnTo>
                <a:lnTo>
                  <a:pt x="2488" y="796"/>
                </a:lnTo>
                <a:lnTo>
                  <a:pt x="2488" y="797"/>
                </a:lnTo>
                <a:lnTo>
                  <a:pt x="2488" y="797"/>
                </a:lnTo>
                <a:lnTo>
                  <a:pt x="2488" y="798"/>
                </a:lnTo>
                <a:lnTo>
                  <a:pt x="2488" y="798"/>
                </a:lnTo>
                <a:lnTo>
                  <a:pt x="2487" y="798"/>
                </a:lnTo>
                <a:lnTo>
                  <a:pt x="2487" y="798"/>
                </a:lnTo>
                <a:lnTo>
                  <a:pt x="2488" y="798"/>
                </a:lnTo>
                <a:lnTo>
                  <a:pt x="2488" y="799"/>
                </a:lnTo>
                <a:lnTo>
                  <a:pt x="2488" y="799"/>
                </a:lnTo>
                <a:lnTo>
                  <a:pt x="2488" y="800"/>
                </a:lnTo>
                <a:lnTo>
                  <a:pt x="2488" y="801"/>
                </a:lnTo>
                <a:lnTo>
                  <a:pt x="2488" y="802"/>
                </a:lnTo>
                <a:lnTo>
                  <a:pt x="2488" y="803"/>
                </a:lnTo>
                <a:lnTo>
                  <a:pt x="2488" y="804"/>
                </a:lnTo>
                <a:lnTo>
                  <a:pt x="2488" y="805"/>
                </a:lnTo>
                <a:lnTo>
                  <a:pt x="2488" y="806"/>
                </a:lnTo>
                <a:lnTo>
                  <a:pt x="2487" y="806"/>
                </a:lnTo>
                <a:lnTo>
                  <a:pt x="2487" y="807"/>
                </a:lnTo>
                <a:lnTo>
                  <a:pt x="2488" y="807"/>
                </a:lnTo>
                <a:lnTo>
                  <a:pt x="2487" y="807"/>
                </a:lnTo>
                <a:lnTo>
                  <a:pt x="2487" y="807"/>
                </a:lnTo>
                <a:lnTo>
                  <a:pt x="2486" y="808"/>
                </a:lnTo>
                <a:lnTo>
                  <a:pt x="2486" y="809"/>
                </a:lnTo>
                <a:lnTo>
                  <a:pt x="2485" y="810"/>
                </a:lnTo>
                <a:lnTo>
                  <a:pt x="2484" y="811"/>
                </a:lnTo>
                <a:lnTo>
                  <a:pt x="2484" y="812"/>
                </a:lnTo>
                <a:lnTo>
                  <a:pt x="2484" y="813"/>
                </a:lnTo>
                <a:lnTo>
                  <a:pt x="2485" y="814"/>
                </a:lnTo>
                <a:lnTo>
                  <a:pt x="2485" y="815"/>
                </a:lnTo>
                <a:lnTo>
                  <a:pt x="2485" y="815"/>
                </a:lnTo>
                <a:lnTo>
                  <a:pt x="2486" y="816"/>
                </a:lnTo>
                <a:lnTo>
                  <a:pt x="2486" y="817"/>
                </a:lnTo>
                <a:lnTo>
                  <a:pt x="2487" y="818"/>
                </a:lnTo>
                <a:lnTo>
                  <a:pt x="2488" y="819"/>
                </a:lnTo>
                <a:lnTo>
                  <a:pt x="2488" y="820"/>
                </a:lnTo>
                <a:lnTo>
                  <a:pt x="2488" y="820"/>
                </a:lnTo>
                <a:lnTo>
                  <a:pt x="2488" y="821"/>
                </a:lnTo>
                <a:lnTo>
                  <a:pt x="2488" y="822"/>
                </a:lnTo>
                <a:lnTo>
                  <a:pt x="2488" y="823"/>
                </a:lnTo>
                <a:lnTo>
                  <a:pt x="2488" y="823"/>
                </a:lnTo>
                <a:lnTo>
                  <a:pt x="2488" y="823"/>
                </a:lnTo>
                <a:lnTo>
                  <a:pt x="2487" y="823"/>
                </a:lnTo>
                <a:lnTo>
                  <a:pt x="2487" y="824"/>
                </a:lnTo>
                <a:lnTo>
                  <a:pt x="2488" y="824"/>
                </a:lnTo>
                <a:lnTo>
                  <a:pt x="2488" y="825"/>
                </a:lnTo>
                <a:lnTo>
                  <a:pt x="2488" y="825"/>
                </a:lnTo>
                <a:lnTo>
                  <a:pt x="2488" y="824"/>
                </a:lnTo>
                <a:lnTo>
                  <a:pt x="2488" y="825"/>
                </a:lnTo>
                <a:lnTo>
                  <a:pt x="2489" y="826"/>
                </a:lnTo>
                <a:lnTo>
                  <a:pt x="2489" y="827"/>
                </a:lnTo>
                <a:lnTo>
                  <a:pt x="2489" y="828"/>
                </a:lnTo>
                <a:lnTo>
                  <a:pt x="2489" y="829"/>
                </a:lnTo>
                <a:lnTo>
                  <a:pt x="2490" y="829"/>
                </a:lnTo>
                <a:lnTo>
                  <a:pt x="2489" y="829"/>
                </a:lnTo>
                <a:lnTo>
                  <a:pt x="2488" y="829"/>
                </a:lnTo>
                <a:lnTo>
                  <a:pt x="2488" y="829"/>
                </a:lnTo>
                <a:lnTo>
                  <a:pt x="2487" y="829"/>
                </a:lnTo>
                <a:lnTo>
                  <a:pt x="2487" y="830"/>
                </a:lnTo>
                <a:lnTo>
                  <a:pt x="2486" y="830"/>
                </a:lnTo>
                <a:lnTo>
                  <a:pt x="2486" y="829"/>
                </a:lnTo>
                <a:lnTo>
                  <a:pt x="2486" y="830"/>
                </a:lnTo>
                <a:lnTo>
                  <a:pt x="2485" y="830"/>
                </a:lnTo>
                <a:lnTo>
                  <a:pt x="2484" y="830"/>
                </a:lnTo>
                <a:lnTo>
                  <a:pt x="2483" y="830"/>
                </a:lnTo>
                <a:lnTo>
                  <a:pt x="2484" y="830"/>
                </a:lnTo>
                <a:lnTo>
                  <a:pt x="2484" y="829"/>
                </a:lnTo>
                <a:lnTo>
                  <a:pt x="2484" y="828"/>
                </a:lnTo>
                <a:lnTo>
                  <a:pt x="2484" y="824"/>
                </a:lnTo>
                <a:lnTo>
                  <a:pt x="2484" y="823"/>
                </a:lnTo>
                <a:lnTo>
                  <a:pt x="2484" y="822"/>
                </a:lnTo>
                <a:lnTo>
                  <a:pt x="2483" y="821"/>
                </a:lnTo>
                <a:lnTo>
                  <a:pt x="2482" y="818"/>
                </a:lnTo>
                <a:lnTo>
                  <a:pt x="2482" y="815"/>
                </a:lnTo>
                <a:lnTo>
                  <a:pt x="2482" y="815"/>
                </a:lnTo>
                <a:lnTo>
                  <a:pt x="2482" y="814"/>
                </a:lnTo>
                <a:lnTo>
                  <a:pt x="2482" y="813"/>
                </a:lnTo>
                <a:lnTo>
                  <a:pt x="2482" y="812"/>
                </a:lnTo>
                <a:lnTo>
                  <a:pt x="2481" y="812"/>
                </a:lnTo>
                <a:lnTo>
                  <a:pt x="2481" y="811"/>
                </a:lnTo>
                <a:lnTo>
                  <a:pt x="2481" y="810"/>
                </a:lnTo>
                <a:lnTo>
                  <a:pt x="2481" y="809"/>
                </a:lnTo>
                <a:lnTo>
                  <a:pt x="2480" y="808"/>
                </a:lnTo>
                <a:lnTo>
                  <a:pt x="2479" y="807"/>
                </a:lnTo>
                <a:lnTo>
                  <a:pt x="2478" y="807"/>
                </a:lnTo>
                <a:lnTo>
                  <a:pt x="2477" y="807"/>
                </a:lnTo>
                <a:lnTo>
                  <a:pt x="2476" y="807"/>
                </a:lnTo>
                <a:lnTo>
                  <a:pt x="2476" y="806"/>
                </a:lnTo>
                <a:lnTo>
                  <a:pt x="2476" y="805"/>
                </a:lnTo>
                <a:lnTo>
                  <a:pt x="2476" y="804"/>
                </a:lnTo>
                <a:lnTo>
                  <a:pt x="2475" y="803"/>
                </a:lnTo>
                <a:lnTo>
                  <a:pt x="2475" y="802"/>
                </a:lnTo>
                <a:lnTo>
                  <a:pt x="2476" y="801"/>
                </a:lnTo>
                <a:lnTo>
                  <a:pt x="2476" y="800"/>
                </a:lnTo>
                <a:lnTo>
                  <a:pt x="2475" y="800"/>
                </a:lnTo>
                <a:lnTo>
                  <a:pt x="2476" y="799"/>
                </a:lnTo>
                <a:lnTo>
                  <a:pt x="2476" y="798"/>
                </a:lnTo>
                <a:lnTo>
                  <a:pt x="2477" y="798"/>
                </a:lnTo>
                <a:lnTo>
                  <a:pt x="2478" y="798"/>
                </a:lnTo>
                <a:lnTo>
                  <a:pt x="2479" y="798"/>
                </a:lnTo>
                <a:lnTo>
                  <a:pt x="2479" y="797"/>
                </a:lnTo>
                <a:lnTo>
                  <a:pt x="2479" y="796"/>
                </a:lnTo>
                <a:lnTo>
                  <a:pt x="2479" y="795"/>
                </a:lnTo>
                <a:lnTo>
                  <a:pt x="2479" y="794"/>
                </a:lnTo>
                <a:lnTo>
                  <a:pt x="2478" y="794"/>
                </a:lnTo>
                <a:lnTo>
                  <a:pt x="2479" y="793"/>
                </a:lnTo>
                <a:lnTo>
                  <a:pt x="2479" y="792"/>
                </a:lnTo>
                <a:lnTo>
                  <a:pt x="2479" y="791"/>
                </a:lnTo>
                <a:lnTo>
                  <a:pt x="2479" y="790"/>
                </a:lnTo>
                <a:lnTo>
                  <a:pt x="2480" y="791"/>
                </a:lnTo>
                <a:lnTo>
                  <a:pt x="2481" y="792"/>
                </a:lnTo>
                <a:lnTo>
                  <a:pt x="2481" y="793"/>
                </a:lnTo>
                <a:lnTo>
                  <a:pt x="2482" y="793"/>
                </a:lnTo>
                <a:lnTo>
                  <a:pt x="2482" y="792"/>
                </a:lnTo>
                <a:lnTo>
                  <a:pt x="2483" y="791"/>
                </a:lnTo>
                <a:lnTo>
                  <a:pt x="2483" y="790"/>
                </a:lnTo>
                <a:lnTo>
                  <a:pt x="2484" y="790"/>
                </a:lnTo>
                <a:lnTo>
                  <a:pt x="2484" y="789"/>
                </a:lnTo>
                <a:lnTo>
                  <a:pt x="2483" y="790"/>
                </a:lnTo>
                <a:lnTo>
                  <a:pt x="2482" y="790"/>
                </a:lnTo>
                <a:lnTo>
                  <a:pt x="2482" y="790"/>
                </a:lnTo>
                <a:lnTo>
                  <a:pt x="2481" y="789"/>
                </a:lnTo>
                <a:lnTo>
                  <a:pt x="2480" y="789"/>
                </a:lnTo>
                <a:lnTo>
                  <a:pt x="2480" y="788"/>
                </a:lnTo>
                <a:lnTo>
                  <a:pt x="2479" y="788"/>
                </a:lnTo>
                <a:lnTo>
                  <a:pt x="2479" y="787"/>
                </a:lnTo>
                <a:lnTo>
                  <a:pt x="2479" y="786"/>
                </a:lnTo>
                <a:lnTo>
                  <a:pt x="2479" y="785"/>
                </a:lnTo>
                <a:lnTo>
                  <a:pt x="2479" y="784"/>
                </a:lnTo>
                <a:lnTo>
                  <a:pt x="2479" y="783"/>
                </a:lnTo>
                <a:lnTo>
                  <a:pt x="2479" y="782"/>
                </a:lnTo>
                <a:lnTo>
                  <a:pt x="2479" y="782"/>
                </a:lnTo>
                <a:lnTo>
                  <a:pt x="2479" y="781"/>
                </a:lnTo>
                <a:lnTo>
                  <a:pt x="2479" y="780"/>
                </a:lnTo>
                <a:lnTo>
                  <a:pt x="2479" y="779"/>
                </a:lnTo>
                <a:lnTo>
                  <a:pt x="2479" y="778"/>
                </a:lnTo>
                <a:lnTo>
                  <a:pt x="2479" y="777"/>
                </a:lnTo>
                <a:lnTo>
                  <a:pt x="2479" y="777"/>
                </a:lnTo>
                <a:lnTo>
                  <a:pt x="2480" y="776"/>
                </a:lnTo>
                <a:lnTo>
                  <a:pt x="2480" y="775"/>
                </a:lnTo>
                <a:lnTo>
                  <a:pt x="2481" y="775"/>
                </a:lnTo>
                <a:lnTo>
                  <a:pt x="2481" y="774"/>
                </a:lnTo>
                <a:lnTo>
                  <a:pt x="2482" y="774"/>
                </a:lnTo>
                <a:lnTo>
                  <a:pt x="2483" y="775"/>
                </a:lnTo>
                <a:lnTo>
                  <a:pt x="2482" y="775"/>
                </a:lnTo>
                <a:lnTo>
                  <a:pt x="2483" y="775"/>
                </a:lnTo>
                <a:lnTo>
                  <a:pt x="2483" y="776"/>
                </a:lnTo>
                <a:lnTo>
                  <a:pt x="2483" y="775"/>
                </a:lnTo>
                <a:lnTo>
                  <a:pt x="2483" y="774"/>
                </a:lnTo>
                <a:lnTo>
                  <a:pt x="2483" y="773"/>
                </a:lnTo>
                <a:lnTo>
                  <a:pt x="2483" y="773"/>
                </a:lnTo>
                <a:lnTo>
                  <a:pt x="2484" y="773"/>
                </a:lnTo>
                <a:lnTo>
                  <a:pt x="2485" y="773"/>
                </a:lnTo>
                <a:lnTo>
                  <a:pt x="2486" y="772"/>
                </a:lnTo>
                <a:lnTo>
                  <a:pt x="2485" y="771"/>
                </a:lnTo>
                <a:lnTo>
                  <a:pt x="2486" y="771"/>
                </a:lnTo>
                <a:lnTo>
                  <a:pt x="2485" y="770"/>
                </a:lnTo>
                <a:lnTo>
                  <a:pt x="2486" y="769"/>
                </a:lnTo>
                <a:lnTo>
                  <a:pt x="2487" y="769"/>
                </a:lnTo>
                <a:lnTo>
                  <a:pt x="2487" y="768"/>
                </a:lnTo>
                <a:lnTo>
                  <a:pt x="2486" y="768"/>
                </a:lnTo>
                <a:lnTo>
                  <a:pt x="2486" y="767"/>
                </a:lnTo>
                <a:lnTo>
                  <a:pt x="2486" y="766"/>
                </a:lnTo>
                <a:lnTo>
                  <a:pt x="2487" y="766"/>
                </a:lnTo>
                <a:lnTo>
                  <a:pt x="2487" y="765"/>
                </a:lnTo>
                <a:lnTo>
                  <a:pt x="2488" y="765"/>
                </a:lnTo>
                <a:lnTo>
                  <a:pt x="2488" y="765"/>
                </a:lnTo>
                <a:lnTo>
                  <a:pt x="2488" y="765"/>
                </a:lnTo>
                <a:lnTo>
                  <a:pt x="2488" y="764"/>
                </a:lnTo>
                <a:lnTo>
                  <a:pt x="2488" y="765"/>
                </a:lnTo>
                <a:lnTo>
                  <a:pt x="2487" y="765"/>
                </a:lnTo>
                <a:lnTo>
                  <a:pt x="2487" y="765"/>
                </a:lnTo>
                <a:lnTo>
                  <a:pt x="2486" y="765"/>
                </a:lnTo>
                <a:lnTo>
                  <a:pt x="2485" y="765"/>
                </a:lnTo>
                <a:lnTo>
                  <a:pt x="2484" y="765"/>
                </a:lnTo>
                <a:lnTo>
                  <a:pt x="2484" y="765"/>
                </a:lnTo>
                <a:lnTo>
                  <a:pt x="2483" y="765"/>
                </a:lnTo>
                <a:lnTo>
                  <a:pt x="2483" y="764"/>
                </a:lnTo>
                <a:lnTo>
                  <a:pt x="2483" y="763"/>
                </a:lnTo>
                <a:lnTo>
                  <a:pt x="2483" y="762"/>
                </a:lnTo>
                <a:lnTo>
                  <a:pt x="2483" y="761"/>
                </a:lnTo>
                <a:lnTo>
                  <a:pt x="2482" y="761"/>
                </a:lnTo>
                <a:lnTo>
                  <a:pt x="2482" y="760"/>
                </a:lnTo>
                <a:lnTo>
                  <a:pt x="2482" y="759"/>
                </a:lnTo>
                <a:lnTo>
                  <a:pt x="2482" y="758"/>
                </a:lnTo>
                <a:lnTo>
                  <a:pt x="2482" y="757"/>
                </a:lnTo>
                <a:lnTo>
                  <a:pt x="2483" y="757"/>
                </a:lnTo>
                <a:lnTo>
                  <a:pt x="2482" y="757"/>
                </a:lnTo>
                <a:lnTo>
                  <a:pt x="2482" y="757"/>
                </a:lnTo>
                <a:lnTo>
                  <a:pt x="2482" y="756"/>
                </a:lnTo>
                <a:lnTo>
                  <a:pt x="2482" y="755"/>
                </a:lnTo>
                <a:lnTo>
                  <a:pt x="2483" y="754"/>
                </a:lnTo>
                <a:lnTo>
                  <a:pt x="2485" y="753"/>
                </a:lnTo>
                <a:lnTo>
                  <a:pt x="2486" y="753"/>
                </a:lnTo>
                <a:lnTo>
                  <a:pt x="2487" y="753"/>
                </a:lnTo>
                <a:lnTo>
                  <a:pt x="2488" y="752"/>
                </a:lnTo>
                <a:lnTo>
                  <a:pt x="2488" y="750"/>
                </a:lnTo>
                <a:lnTo>
                  <a:pt x="2488" y="749"/>
                </a:lnTo>
                <a:lnTo>
                  <a:pt x="2489" y="749"/>
                </a:lnTo>
                <a:lnTo>
                  <a:pt x="2489" y="749"/>
                </a:lnTo>
                <a:lnTo>
                  <a:pt x="2488" y="748"/>
                </a:lnTo>
                <a:lnTo>
                  <a:pt x="2488" y="747"/>
                </a:lnTo>
                <a:lnTo>
                  <a:pt x="2488" y="742"/>
                </a:lnTo>
                <a:lnTo>
                  <a:pt x="2488" y="747"/>
                </a:lnTo>
                <a:lnTo>
                  <a:pt x="2488" y="749"/>
                </a:lnTo>
                <a:lnTo>
                  <a:pt x="2488" y="749"/>
                </a:lnTo>
                <a:lnTo>
                  <a:pt x="2488" y="750"/>
                </a:lnTo>
                <a:lnTo>
                  <a:pt x="2488" y="751"/>
                </a:lnTo>
                <a:lnTo>
                  <a:pt x="2487" y="751"/>
                </a:lnTo>
                <a:lnTo>
                  <a:pt x="2486" y="752"/>
                </a:lnTo>
                <a:lnTo>
                  <a:pt x="2485" y="752"/>
                </a:lnTo>
                <a:lnTo>
                  <a:pt x="2484" y="753"/>
                </a:lnTo>
                <a:lnTo>
                  <a:pt x="2483" y="753"/>
                </a:lnTo>
                <a:lnTo>
                  <a:pt x="2482" y="753"/>
                </a:lnTo>
                <a:lnTo>
                  <a:pt x="2481" y="753"/>
                </a:lnTo>
                <a:lnTo>
                  <a:pt x="2481" y="752"/>
                </a:lnTo>
                <a:lnTo>
                  <a:pt x="2481" y="751"/>
                </a:lnTo>
                <a:lnTo>
                  <a:pt x="2480" y="751"/>
                </a:lnTo>
                <a:lnTo>
                  <a:pt x="2480" y="750"/>
                </a:lnTo>
                <a:lnTo>
                  <a:pt x="2481" y="750"/>
                </a:lnTo>
                <a:lnTo>
                  <a:pt x="2481" y="749"/>
                </a:lnTo>
                <a:lnTo>
                  <a:pt x="2480" y="749"/>
                </a:lnTo>
                <a:lnTo>
                  <a:pt x="2480" y="750"/>
                </a:lnTo>
                <a:lnTo>
                  <a:pt x="2480" y="751"/>
                </a:lnTo>
                <a:lnTo>
                  <a:pt x="2481" y="751"/>
                </a:lnTo>
                <a:lnTo>
                  <a:pt x="2480" y="752"/>
                </a:lnTo>
                <a:lnTo>
                  <a:pt x="2480" y="753"/>
                </a:lnTo>
                <a:lnTo>
                  <a:pt x="2480" y="754"/>
                </a:lnTo>
                <a:lnTo>
                  <a:pt x="2479" y="754"/>
                </a:lnTo>
                <a:lnTo>
                  <a:pt x="2480" y="754"/>
                </a:lnTo>
                <a:lnTo>
                  <a:pt x="2481" y="754"/>
                </a:lnTo>
                <a:lnTo>
                  <a:pt x="2481" y="755"/>
                </a:lnTo>
                <a:lnTo>
                  <a:pt x="2481" y="756"/>
                </a:lnTo>
                <a:lnTo>
                  <a:pt x="2481" y="757"/>
                </a:lnTo>
                <a:lnTo>
                  <a:pt x="2480" y="757"/>
                </a:lnTo>
                <a:lnTo>
                  <a:pt x="2479" y="757"/>
                </a:lnTo>
                <a:lnTo>
                  <a:pt x="2479" y="757"/>
                </a:lnTo>
                <a:lnTo>
                  <a:pt x="2478" y="757"/>
                </a:lnTo>
                <a:lnTo>
                  <a:pt x="2478" y="757"/>
                </a:lnTo>
                <a:lnTo>
                  <a:pt x="2479" y="758"/>
                </a:lnTo>
                <a:lnTo>
                  <a:pt x="2479" y="758"/>
                </a:lnTo>
                <a:lnTo>
                  <a:pt x="2479" y="759"/>
                </a:lnTo>
                <a:lnTo>
                  <a:pt x="2480" y="759"/>
                </a:lnTo>
                <a:lnTo>
                  <a:pt x="2480" y="760"/>
                </a:lnTo>
                <a:lnTo>
                  <a:pt x="2480" y="759"/>
                </a:lnTo>
                <a:lnTo>
                  <a:pt x="2479" y="759"/>
                </a:lnTo>
                <a:lnTo>
                  <a:pt x="2479" y="760"/>
                </a:lnTo>
                <a:lnTo>
                  <a:pt x="2479" y="761"/>
                </a:lnTo>
                <a:lnTo>
                  <a:pt x="2480" y="761"/>
                </a:lnTo>
                <a:lnTo>
                  <a:pt x="2480" y="762"/>
                </a:lnTo>
                <a:lnTo>
                  <a:pt x="2480" y="763"/>
                </a:lnTo>
                <a:lnTo>
                  <a:pt x="2480" y="764"/>
                </a:lnTo>
                <a:lnTo>
                  <a:pt x="2481" y="764"/>
                </a:lnTo>
                <a:lnTo>
                  <a:pt x="2481" y="765"/>
                </a:lnTo>
                <a:lnTo>
                  <a:pt x="2481" y="765"/>
                </a:lnTo>
                <a:lnTo>
                  <a:pt x="2481" y="766"/>
                </a:lnTo>
                <a:lnTo>
                  <a:pt x="2482" y="766"/>
                </a:lnTo>
                <a:lnTo>
                  <a:pt x="2482" y="767"/>
                </a:lnTo>
                <a:lnTo>
                  <a:pt x="2483" y="767"/>
                </a:lnTo>
                <a:lnTo>
                  <a:pt x="2483" y="768"/>
                </a:lnTo>
                <a:lnTo>
                  <a:pt x="2484" y="768"/>
                </a:lnTo>
                <a:lnTo>
                  <a:pt x="2485" y="768"/>
                </a:lnTo>
                <a:lnTo>
                  <a:pt x="2484" y="768"/>
                </a:lnTo>
                <a:lnTo>
                  <a:pt x="2484" y="769"/>
                </a:lnTo>
                <a:lnTo>
                  <a:pt x="2484" y="770"/>
                </a:lnTo>
                <a:lnTo>
                  <a:pt x="2483" y="771"/>
                </a:lnTo>
                <a:lnTo>
                  <a:pt x="2483" y="772"/>
                </a:lnTo>
                <a:lnTo>
                  <a:pt x="2482" y="772"/>
                </a:lnTo>
                <a:lnTo>
                  <a:pt x="2481" y="773"/>
                </a:lnTo>
                <a:lnTo>
                  <a:pt x="2480" y="773"/>
                </a:lnTo>
                <a:lnTo>
                  <a:pt x="2479" y="773"/>
                </a:lnTo>
                <a:lnTo>
                  <a:pt x="2479" y="773"/>
                </a:lnTo>
                <a:lnTo>
                  <a:pt x="2479" y="774"/>
                </a:lnTo>
                <a:lnTo>
                  <a:pt x="2479" y="774"/>
                </a:lnTo>
                <a:lnTo>
                  <a:pt x="2478" y="774"/>
                </a:lnTo>
                <a:lnTo>
                  <a:pt x="2478" y="775"/>
                </a:lnTo>
                <a:lnTo>
                  <a:pt x="2477" y="776"/>
                </a:lnTo>
                <a:lnTo>
                  <a:pt x="2477" y="777"/>
                </a:lnTo>
                <a:lnTo>
                  <a:pt x="2477" y="778"/>
                </a:lnTo>
                <a:lnTo>
                  <a:pt x="2476" y="778"/>
                </a:lnTo>
                <a:lnTo>
                  <a:pt x="2475" y="778"/>
                </a:lnTo>
                <a:lnTo>
                  <a:pt x="2475" y="777"/>
                </a:lnTo>
                <a:lnTo>
                  <a:pt x="2474" y="777"/>
                </a:lnTo>
                <a:lnTo>
                  <a:pt x="2474" y="776"/>
                </a:lnTo>
                <a:lnTo>
                  <a:pt x="2475" y="776"/>
                </a:lnTo>
                <a:lnTo>
                  <a:pt x="2474" y="776"/>
                </a:lnTo>
                <a:lnTo>
                  <a:pt x="2474" y="775"/>
                </a:lnTo>
                <a:lnTo>
                  <a:pt x="2474" y="774"/>
                </a:lnTo>
                <a:lnTo>
                  <a:pt x="2474" y="773"/>
                </a:lnTo>
                <a:lnTo>
                  <a:pt x="2474" y="773"/>
                </a:lnTo>
                <a:lnTo>
                  <a:pt x="2474" y="772"/>
                </a:lnTo>
                <a:lnTo>
                  <a:pt x="2474" y="771"/>
                </a:lnTo>
                <a:lnTo>
                  <a:pt x="2474" y="770"/>
                </a:lnTo>
                <a:lnTo>
                  <a:pt x="2474" y="769"/>
                </a:lnTo>
                <a:lnTo>
                  <a:pt x="2474" y="768"/>
                </a:lnTo>
                <a:lnTo>
                  <a:pt x="2474" y="767"/>
                </a:lnTo>
                <a:lnTo>
                  <a:pt x="2474" y="766"/>
                </a:lnTo>
                <a:lnTo>
                  <a:pt x="2474" y="765"/>
                </a:lnTo>
                <a:lnTo>
                  <a:pt x="2474" y="765"/>
                </a:lnTo>
                <a:lnTo>
                  <a:pt x="2475" y="765"/>
                </a:lnTo>
                <a:lnTo>
                  <a:pt x="2475" y="764"/>
                </a:lnTo>
                <a:lnTo>
                  <a:pt x="2475" y="763"/>
                </a:lnTo>
                <a:lnTo>
                  <a:pt x="2475" y="762"/>
                </a:lnTo>
                <a:lnTo>
                  <a:pt x="2474" y="762"/>
                </a:lnTo>
                <a:lnTo>
                  <a:pt x="2473" y="762"/>
                </a:lnTo>
                <a:lnTo>
                  <a:pt x="2473" y="761"/>
                </a:lnTo>
                <a:lnTo>
                  <a:pt x="2473" y="760"/>
                </a:lnTo>
                <a:lnTo>
                  <a:pt x="2472" y="760"/>
                </a:lnTo>
                <a:lnTo>
                  <a:pt x="2471" y="759"/>
                </a:lnTo>
                <a:lnTo>
                  <a:pt x="2471" y="758"/>
                </a:lnTo>
                <a:lnTo>
                  <a:pt x="2471" y="757"/>
                </a:lnTo>
                <a:lnTo>
                  <a:pt x="2471" y="757"/>
                </a:lnTo>
                <a:lnTo>
                  <a:pt x="2471" y="756"/>
                </a:lnTo>
                <a:lnTo>
                  <a:pt x="2471" y="755"/>
                </a:lnTo>
                <a:lnTo>
                  <a:pt x="2471" y="756"/>
                </a:lnTo>
                <a:lnTo>
                  <a:pt x="2471" y="757"/>
                </a:lnTo>
                <a:lnTo>
                  <a:pt x="2471" y="757"/>
                </a:lnTo>
                <a:lnTo>
                  <a:pt x="2471" y="757"/>
                </a:lnTo>
                <a:lnTo>
                  <a:pt x="2471" y="758"/>
                </a:lnTo>
                <a:lnTo>
                  <a:pt x="2471" y="758"/>
                </a:lnTo>
                <a:lnTo>
                  <a:pt x="2471" y="759"/>
                </a:lnTo>
                <a:lnTo>
                  <a:pt x="2471" y="759"/>
                </a:lnTo>
                <a:lnTo>
                  <a:pt x="2471" y="760"/>
                </a:lnTo>
                <a:lnTo>
                  <a:pt x="2471" y="760"/>
                </a:lnTo>
                <a:lnTo>
                  <a:pt x="2472" y="761"/>
                </a:lnTo>
                <a:lnTo>
                  <a:pt x="2472" y="762"/>
                </a:lnTo>
                <a:lnTo>
                  <a:pt x="2473" y="762"/>
                </a:lnTo>
                <a:lnTo>
                  <a:pt x="2473" y="763"/>
                </a:lnTo>
                <a:lnTo>
                  <a:pt x="2473" y="764"/>
                </a:lnTo>
                <a:lnTo>
                  <a:pt x="2473" y="765"/>
                </a:lnTo>
                <a:lnTo>
                  <a:pt x="2473" y="765"/>
                </a:lnTo>
                <a:lnTo>
                  <a:pt x="2473" y="766"/>
                </a:lnTo>
                <a:lnTo>
                  <a:pt x="2472" y="766"/>
                </a:lnTo>
                <a:lnTo>
                  <a:pt x="2472" y="767"/>
                </a:lnTo>
                <a:lnTo>
                  <a:pt x="2472" y="768"/>
                </a:lnTo>
                <a:lnTo>
                  <a:pt x="2473" y="768"/>
                </a:lnTo>
                <a:lnTo>
                  <a:pt x="2473" y="769"/>
                </a:lnTo>
                <a:lnTo>
                  <a:pt x="2472" y="770"/>
                </a:lnTo>
                <a:lnTo>
                  <a:pt x="2472" y="771"/>
                </a:lnTo>
                <a:lnTo>
                  <a:pt x="2472" y="772"/>
                </a:lnTo>
                <a:lnTo>
                  <a:pt x="2472" y="773"/>
                </a:lnTo>
                <a:lnTo>
                  <a:pt x="2472" y="773"/>
                </a:lnTo>
                <a:lnTo>
                  <a:pt x="2471" y="773"/>
                </a:lnTo>
                <a:lnTo>
                  <a:pt x="2471" y="773"/>
                </a:lnTo>
                <a:lnTo>
                  <a:pt x="2471" y="773"/>
                </a:lnTo>
                <a:lnTo>
                  <a:pt x="2471" y="773"/>
                </a:lnTo>
                <a:lnTo>
                  <a:pt x="2471" y="773"/>
                </a:lnTo>
                <a:lnTo>
                  <a:pt x="2471" y="772"/>
                </a:lnTo>
                <a:lnTo>
                  <a:pt x="2470" y="772"/>
                </a:lnTo>
                <a:lnTo>
                  <a:pt x="2470" y="771"/>
                </a:lnTo>
                <a:lnTo>
                  <a:pt x="2470" y="770"/>
                </a:lnTo>
                <a:lnTo>
                  <a:pt x="2469" y="770"/>
                </a:lnTo>
                <a:lnTo>
                  <a:pt x="2469" y="769"/>
                </a:lnTo>
                <a:lnTo>
                  <a:pt x="2469" y="768"/>
                </a:lnTo>
                <a:lnTo>
                  <a:pt x="2469" y="769"/>
                </a:lnTo>
                <a:lnTo>
                  <a:pt x="2468" y="769"/>
                </a:lnTo>
                <a:lnTo>
                  <a:pt x="2467" y="769"/>
                </a:lnTo>
                <a:lnTo>
                  <a:pt x="2468" y="769"/>
                </a:lnTo>
                <a:lnTo>
                  <a:pt x="2468" y="770"/>
                </a:lnTo>
                <a:lnTo>
                  <a:pt x="2469" y="770"/>
                </a:lnTo>
                <a:lnTo>
                  <a:pt x="2469" y="771"/>
                </a:lnTo>
                <a:lnTo>
                  <a:pt x="2469" y="772"/>
                </a:lnTo>
                <a:lnTo>
                  <a:pt x="2470" y="772"/>
                </a:lnTo>
                <a:lnTo>
                  <a:pt x="2470" y="773"/>
                </a:lnTo>
                <a:lnTo>
                  <a:pt x="2470" y="773"/>
                </a:lnTo>
                <a:lnTo>
                  <a:pt x="2469" y="774"/>
                </a:lnTo>
                <a:lnTo>
                  <a:pt x="2469" y="773"/>
                </a:lnTo>
                <a:lnTo>
                  <a:pt x="2468" y="773"/>
                </a:lnTo>
                <a:lnTo>
                  <a:pt x="2469" y="773"/>
                </a:lnTo>
                <a:lnTo>
                  <a:pt x="2469" y="773"/>
                </a:lnTo>
                <a:lnTo>
                  <a:pt x="2469" y="773"/>
                </a:lnTo>
                <a:lnTo>
                  <a:pt x="2468" y="773"/>
                </a:lnTo>
                <a:lnTo>
                  <a:pt x="2467" y="773"/>
                </a:lnTo>
                <a:lnTo>
                  <a:pt x="2466" y="772"/>
                </a:lnTo>
                <a:lnTo>
                  <a:pt x="2466" y="773"/>
                </a:lnTo>
                <a:lnTo>
                  <a:pt x="2467" y="773"/>
                </a:lnTo>
                <a:lnTo>
                  <a:pt x="2466" y="773"/>
                </a:lnTo>
                <a:lnTo>
                  <a:pt x="2467" y="773"/>
                </a:lnTo>
                <a:lnTo>
                  <a:pt x="2467" y="774"/>
                </a:lnTo>
                <a:lnTo>
                  <a:pt x="2467" y="775"/>
                </a:lnTo>
                <a:lnTo>
                  <a:pt x="2468" y="775"/>
                </a:lnTo>
                <a:lnTo>
                  <a:pt x="2469" y="775"/>
                </a:lnTo>
                <a:lnTo>
                  <a:pt x="2470" y="776"/>
                </a:lnTo>
                <a:lnTo>
                  <a:pt x="2470" y="777"/>
                </a:lnTo>
                <a:lnTo>
                  <a:pt x="2471" y="778"/>
                </a:lnTo>
                <a:lnTo>
                  <a:pt x="2471" y="778"/>
                </a:lnTo>
                <a:lnTo>
                  <a:pt x="2471" y="779"/>
                </a:lnTo>
                <a:lnTo>
                  <a:pt x="2471" y="780"/>
                </a:lnTo>
                <a:lnTo>
                  <a:pt x="2471" y="780"/>
                </a:lnTo>
                <a:lnTo>
                  <a:pt x="2470" y="780"/>
                </a:lnTo>
                <a:lnTo>
                  <a:pt x="2470" y="781"/>
                </a:lnTo>
                <a:lnTo>
                  <a:pt x="2469" y="780"/>
                </a:lnTo>
                <a:lnTo>
                  <a:pt x="2469" y="781"/>
                </a:lnTo>
                <a:lnTo>
                  <a:pt x="2469" y="782"/>
                </a:lnTo>
                <a:lnTo>
                  <a:pt x="2469" y="781"/>
                </a:lnTo>
                <a:lnTo>
                  <a:pt x="2470" y="781"/>
                </a:lnTo>
                <a:lnTo>
                  <a:pt x="2471" y="781"/>
                </a:lnTo>
                <a:lnTo>
                  <a:pt x="2471" y="781"/>
                </a:lnTo>
                <a:lnTo>
                  <a:pt x="2471" y="782"/>
                </a:lnTo>
                <a:lnTo>
                  <a:pt x="2472" y="782"/>
                </a:lnTo>
                <a:lnTo>
                  <a:pt x="2472" y="781"/>
                </a:lnTo>
                <a:lnTo>
                  <a:pt x="2472" y="782"/>
                </a:lnTo>
                <a:lnTo>
                  <a:pt x="2473" y="782"/>
                </a:lnTo>
                <a:lnTo>
                  <a:pt x="2474" y="782"/>
                </a:lnTo>
                <a:lnTo>
                  <a:pt x="2474" y="782"/>
                </a:lnTo>
                <a:lnTo>
                  <a:pt x="2473" y="782"/>
                </a:lnTo>
                <a:lnTo>
                  <a:pt x="2473" y="783"/>
                </a:lnTo>
                <a:lnTo>
                  <a:pt x="2473" y="784"/>
                </a:lnTo>
                <a:lnTo>
                  <a:pt x="2473" y="785"/>
                </a:lnTo>
                <a:lnTo>
                  <a:pt x="2473" y="786"/>
                </a:lnTo>
                <a:lnTo>
                  <a:pt x="2474" y="786"/>
                </a:lnTo>
                <a:lnTo>
                  <a:pt x="2474" y="787"/>
                </a:lnTo>
                <a:lnTo>
                  <a:pt x="2473" y="787"/>
                </a:lnTo>
                <a:lnTo>
                  <a:pt x="2473" y="788"/>
                </a:lnTo>
                <a:lnTo>
                  <a:pt x="2472" y="788"/>
                </a:lnTo>
                <a:lnTo>
                  <a:pt x="2471" y="788"/>
                </a:lnTo>
                <a:lnTo>
                  <a:pt x="2471" y="789"/>
                </a:lnTo>
                <a:lnTo>
                  <a:pt x="2471" y="790"/>
                </a:lnTo>
                <a:lnTo>
                  <a:pt x="2471" y="789"/>
                </a:lnTo>
                <a:lnTo>
                  <a:pt x="2471" y="788"/>
                </a:lnTo>
                <a:lnTo>
                  <a:pt x="2471" y="788"/>
                </a:lnTo>
                <a:lnTo>
                  <a:pt x="2471" y="788"/>
                </a:lnTo>
                <a:lnTo>
                  <a:pt x="2471" y="787"/>
                </a:lnTo>
                <a:lnTo>
                  <a:pt x="2471" y="786"/>
                </a:lnTo>
                <a:lnTo>
                  <a:pt x="2471" y="787"/>
                </a:lnTo>
                <a:lnTo>
                  <a:pt x="2471" y="787"/>
                </a:lnTo>
                <a:lnTo>
                  <a:pt x="2471" y="786"/>
                </a:lnTo>
                <a:lnTo>
                  <a:pt x="2470" y="786"/>
                </a:lnTo>
                <a:lnTo>
                  <a:pt x="2470" y="785"/>
                </a:lnTo>
                <a:lnTo>
                  <a:pt x="2471" y="785"/>
                </a:lnTo>
                <a:lnTo>
                  <a:pt x="2470" y="785"/>
                </a:lnTo>
                <a:lnTo>
                  <a:pt x="2469" y="785"/>
                </a:lnTo>
                <a:lnTo>
                  <a:pt x="2469" y="786"/>
                </a:lnTo>
                <a:lnTo>
                  <a:pt x="2470" y="786"/>
                </a:lnTo>
                <a:lnTo>
                  <a:pt x="2470" y="787"/>
                </a:lnTo>
                <a:lnTo>
                  <a:pt x="2469" y="786"/>
                </a:lnTo>
                <a:lnTo>
                  <a:pt x="2469" y="787"/>
                </a:lnTo>
                <a:lnTo>
                  <a:pt x="2468" y="787"/>
                </a:lnTo>
                <a:lnTo>
                  <a:pt x="2468" y="786"/>
                </a:lnTo>
                <a:lnTo>
                  <a:pt x="2467" y="786"/>
                </a:lnTo>
                <a:lnTo>
                  <a:pt x="2467" y="785"/>
                </a:lnTo>
                <a:lnTo>
                  <a:pt x="2468" y="785"/>
                </a:lnTo>
                <a:lnTo>
                  <a:pt x="2468" y="784"/>
                </a:lnTo>
                <a:lnTo>
                  <a:pt x="2468" y="783"/>
                </a:lnTo>
                <a:lnTo>
                  <a:pt x="2467" y="783"/>
                </a:lnTo>
                <a:lnTo>
                  <a:pt x="2466" y="783"/>
                </a:lnTo>
                <a:lnTo>
                  <a:pt x="2465" y="783"/>
                </a:lnTo>
                <a:lnTo>
                  <a:pt x="2464" y="783"/>
                </a:lnTo>
                <a:lnTo>
                  <a:pt x="2465" y="782"/>
                </a:lnTo>
                <a:lnTo>
                  <a:pt x="2464" y="782"/>
                </a:lnTo>
                <a:lnTo>
                  <a:pt x="2463" y="782"/>
                </a:lnTo>
                <a:lnTo>
                  <a:pt x="2463" y="783"/>
                </a:lnTo>
                <a:lnTo>
                  <a:pt x="2463" y="784"/>
                </a:lnTo>
                <a:lnTo>
                  <a:pt x="2463" y="783"/>
                </a:lnTo>
                <a:lnTo>
                  <a:pt x="2463" y="783"/>
                </a:lnTo>
                <a:lnTo>
                  <a:pt x="2463" y="782"/>
                </a:lnTo>
                <a:lnTo>
                  <a:pt x="2462" y="782"/>
                </a:lnTo>
                <a:lnTo>
                  <a:pt x="2461" y="782"/>
                </a:lnTo>
                <a:lnTo>
                  <a:pt x="2461" y="781"/>
                </a:lnTo>
                <a:lnTo>
                  <a:pt x="2461" y="780"/>
                </a:lnTo>
                <a:lnTo>
                  <a:pt x="2461" y="779"/>
                </a:lnTo>
                <a:lnTo>
                  <a:pt x="2462" y="779"/>
                </a:lnTo>
                <a:lnTo>
                  <a:pt x="2461" y="779"/>
                </a:lnTo>
                <a:lnTo>
                  <a:pt x="2461" y="778"/>
                </a:lnTo>
                <a:lnTo>
                  <a:pt x="2461" y="777"/>
                </a:lnTo>
                <a:lnTo>
                  <a:pt x="2461" y="776"/>
                </a:lnTo>
                <a:lnTo>
                  <a:pt x="2461" y="775"/>
                </a:lnTo>
                <a:lnTo>
                  <a:pt x="2460" y="775"/>
                </a:lnTo>
                <a:lnTo>
                  <a:pt x="2460" y="774"/>
                </a:lnTo>
                <a:lnTo>
                  <a:pt x="2460" y="775"/>
                </a:lnTo>
                <a:lnTo>
                  <a:pt x="2460" y="776"/>
                </a:lnTo>
                <a:lnTo>
                  <a:pt x="2459" y="776"/>
                </a:lnTo>
                <a:lnTo>
                  <a:pt x="2458" y="776"/>
                </a:lnTo>
                <a:lnTo>
                  <a:pt x="2457" y="776"/>
                </a:lnTo>
                <a:lnTo>
                  <a:pt x="2457" y="775"/>
                </a:lnTo>
                <a:lnTo>
                  <a:pt x="2456" y="774"/>
                </a:lnTo>
                <a:lnTo>
                  <a:pt x="2455" y="774"/>
                </a:lnTo>
                <a:lnTo>
                  <a:pt x="2455" y="775"/>
                </a:lnTo>
                <a:lnTo>
                  <a:pt x="2455" y="774"/>
                </a:lnTo>
                <a:lnTo>
                  <a:pt x="2455" y="774"/>
                </a:lnTo>
                <a:lnTo>
                  <a:pt x="2454" y="774"/>
                </a:lnTo>
                <a:lnTo>
                  <a:pt x="2454" y="775"/>
                </a:lnTo>
                <a:lnTo>
                  <a:pt x="2453" y="774"/>
                </a:lnTo>
                <a:lnTo>
                  <a:pt x="2452" y="775"/>
                </a:lnTo>
                <a:lnTo>
                  <a:pt x="2453" y="775"/>
                </a:lnTo>
                <a:lnTo>
                  <a:pt x="2454" y="775"/>
                </a:lnTo>
                <a:lnTo>
                  <a:pt x="2455" y="775"/>
                </a:lnTo>
                <a:lnTo>
                  <a:pt x="2455" y="776"/>
                </a:lnTo>
                <a:lnTo>
                  <a:pt x="2455" y="776"/>
                </a:lnTo>
                <a:lnTo>
                  <a:pt x="2455" y="776"/>
                </a:lnTo>
                <a:lnTo>
                  <a:pt x="2455" y="777"/>
                </a:lnTo>
                <a:lnTo>
                  <a:pt x="2454" y="777"/>
                </a:lnTo>
                <a:lnTo>
                  <a:pt x="2453" y="778"/>
                </a:lnTo>
                <a:lnTo>
                  <a:pt x="2452" y="778"/>
                </a:lnTo>
                <a:lnTo>
                  <a:pt x="2451" y="778"/>
                </a:lnTo>
                <a:lnTo>
                  <a:pt x="2451" y="779"/>
                </a:lnTo>
                <a:lnTo>
                  <a:pt x="2450" y="779"/>
                </a:lnTo>
                <a:lnTo>
                  <a:pt x="2450" y="780"/>
                </a:lnTo>
                <a:lnTo>
                  <a:pt x="2449" y="780"/>
                </a:lnTo>
                <a:lnTo>
                  <a:pt x="2449" y="779"/>
                </a:lnTo>
                <a:lnTo>
                  <a:pt x="2449" y="780"/>
                </a:lnTo>
                <a:lnTo>
                  <a:pt x="2450" y="780"/>
                </a:lnTo>
                <a:lnTo>
                  <a:pt x="2451" y="780"/>
                </a:lnTo>
                <a:lnTo>
                  <a:pt x="2451" y="779"/>
                </a:lnTo>
                <a:lnTo>
                  <a:pt x="2452" y="778"/>
                </a:lnTo>
                <a:lnTo>
                  <a:pt x="2452" y="779"/>
                </a:lnTo>
                <a:lnTo>
                  <a:pt x="2453" y="779"/>
                </a:lnTo>
                <a:lnTo>
                  <a:pt x="2453" y="778"/>
                </a:lnTo>
                <a:lnTo>
                  <a:pt x="2454" y="778"/>
                </a:lnTo>
                <a:lnTo>
                  <a:pt x="2455" y="777"/>
                </a:lnTo>
                <a:lnTo>
                  <a:pt x="2455" y="777"/>
                </a:lnTo>
                <a:lnTo>
                  <a:pt x="2456" y="778"/>
                </a:lnTo>
                <a:lnTo>
                  <a:pt x="2457" y="778"/>
                </a:lnTo>
                <a:lnTo>
                  <a:pt x="2458" y="778"/>
                </a:lnTo>
                <a:lnTo>
                  <a:pt x="2459" y="779"/>
                </a:lnTo>
                <a:lnTo>
                  <a:pt x="2459" y="780"/>
                </a:lnTo>
                <a:lnTo>
                  <a:pt x="2459" y="781"/>
                </a:lnTo>
                <a:lnTo>
                  <a:pt x="2460" y="781"/>
                </a:lnTo>
                <a:lnTo>
                  <a:pt x="2459" y="781"/>
                </a:lnTo>
                <a:lnTo>
                  <a:pt x="2458" y="781"/>
                </a:lnTo>
                <a:lnTo>
                  <a:pt x="2457" y="781"/>
                </a:lnTo>
                <a:lnTo>
                  <a:pt x="2457" y="780"/>
                </a:lnTo>
                <a:lnTo>
                  <a:pt x="2456" y="780"/>
                </a:lnTo>
                <a:lnTo>
                  <a:pt x="2455" y="780"/>
                </a:lnTo>
                <a:lnTo>
                  <a:pt x="2456" y="780"/>
                </a:lnTo>
                <a:lnTo>
                  <a:pt x="2456" y="781"/>
                </a:lnTo>
                <a:lnTo>
                  <a:pt x="2455" y="781"/>
                </a:lnTo>
                <a:lnTo>
                  <a:pt x="2456" y="781"/>
                </a:lnTo>
                <a:lnTo>
                  <a:pt x="2457" y="781"/>
                </a:lnTo>
                <a:lnTo>
                  <a:pt x="2457" y="782"/>
                </a:lnTo>
                <a:lnTo>
                  <a:pt x="2456" y="782"/>
                </a:lnTo>
                <a:lnTo>
                  <a:pt x="2456" y="783"/>
                </a:lnTo>
                <a:lnTo>
                  <a:pt x="2455" y="783"/>
                </a:lnTo>
                <a:lnTo>
                  <a:pt x="2456" y="784"/>
                </a:lnTo>
                <a:lnTo>
                  <a:pt x="2455" y="784"/>
                </a:lnTo>
                <a:lnTo>
                  <a:pt x="2455" y="784"/>
                </a:lnTo>
                <a:lnTo>
                  <a:pt x="2455" y="785"/>
                </a:lnTo>
                <a:lnTo>
                  <a:pt x="2455" y="786"/>
                </a:lnTo>
                <a:lnTo>
                  <a:pt x="2455" y="787"/>
                </a:lnTo>
                <a:lnTo>
                  <a:pt x="2455" y="786"/>
                </a:lnTo>
                <a:lnTo>
                  <a:pt x="2455" y="785"/>
                </a:lnTo>
                <a:lnTo>
                  <a:pt x="2456" y="785"/>
                </a:lnTo>
                <a:lnTo>
                  <a:pt x="2456" y="784"/>
                </a:lnTo>
                <a:lnTo>
                  <a:pt x="2457" y="784"/>
                </a:lnTo>
                <a:lnTo>
                  <a:pt x="2458" y="783"/>
                </a:lnTo>
                <a:lnTo>
                  <a:pt x="2459" y="782"/>
                </a:lnTo>
                <a:lnTo>
                  <a:pt x="2459" y="783"/>
                </a:lnTo>
                <a:lnTo>
                  <a:pt x="2460" y="784"/>
                </a:lnTo>
                <a:lnTo>
                  <a:pt x="2461" y="784"/>
                </a:lnTo>
                <a:lnTo>
                  <a:pt x="2461" y="785"/>
                </a:lnTo>
                <a:lnTo>
                  <a:pt x="2461" y="786"/>
                </a:lnTo>
                <a:lnTo>
                  <a:pt x="2460" y="786"/>
                </a:lnTo>
                <a:lnTo>
                  <a:pt x="2461" y="786"/>
                </a:lnTo>
                <a:lnTo>
                  <a:pt x="2462" y="786"/>
                </a:lnTo>
                <a:lnTo>
                  <a:pt x="2462" y="787"/>
                </a:lnTo>
                <a:lnTo>
                  <a:pt x="2463" y="788"/>
                </a:lnTo>
                <a:lnTo>
                  <a:pt x="2462" y="788"/>
                </a:lnTo>
                <a:lnTo>
                  <a:pt x="2461" y="789"/>
                </a:lnTo>
                <a:lnTo>
                  <a:pt x="2460" y="789"/>
                </a:lnTo>
                <a:lnTo>
                  <a:pt x="2460" y="790"/>
                </a:lnTo>
                <a:lnTo>
                  <a:pt x="2460" y="790"/>
                </a:lnTo>
                <a:lnTo>
                  <a:pt x="2459" y="790"/>
                </a:lnTo>
                <a:lnTo>
                  <a:pt x="2459" y="791"/>
                </a:lnTo>
                <a:lnTo>
                  <a:pt x="2459" y="792"/>
                </a:lnTo>
                <a:lnTo>
                  <a:pt x="2458" y="792"/>
                </a:lnTo>
                <a:lnTo>
                  <a:pt x="2458" y="793"/>
                </a:lnTo>
                <a:lnTo>
                  <a:pt x="2459" y="792"/>
                </a:lnTo>
                <a:lnTo>
                  <a:pt x="2459" y="791"/>
                </a:lnTo>
                <a:lnTo>
                  <a:pt x="2460" y="791"/>
                </a:lnTo>
                <a:lnTo>
                  <a:pt x="2460" y="790"/>
                </a:lnTo>
                <a:lnTo>
                  <a:pt x="2461" y="790"/>
                </a:lnTo>
                <a:lnTo>
                  <a:pt x="2462" y="790"/>
                </a:lnTo>
                <a:lnTo>
                  <a:pt x="2462" y="790"/>
                </a:lnTo>
                <a:lnTo>
                  <a:pt x="2462" y="789"/>
                </a:lnTo>
                <a:lnTo>
                  <a:pt x="2463" y="789"/>
                </a:lnTo>
                <a:lnTo>
                  <a:pt x="2463" y="790"/>
                </a:lnTo>
                <a:lnTo>
                  <a:pt x="2464" y="790"/>
                </a:lnTo>
                <a:lnTo>
                  <a:pt x="2464" y="790"/>
                </a:lnTo>
                <a:lnTo>
                  <a:pt x="2465" y="790"/>
                </a:lnTo>
                <a:lnTo>
                  <a:pt x="2466" y="790"/>
                </a:lnTo>
                <a:lnTo>
                  <a:pt x="2467" y="790"/>
                </a:lnTo>
                <a:lnTo>
                  <a:pt x="2467" y="791"/>
                </a:lnTo>
                <a:lnTo>
                  <a:pt x="2467" y="792"/>
                </a:lnTo>
                <a:lnTo>
                  <a:pt x="2467" y="793"/>
                </a:lnTo>
                <a:lnTo>
                  <a:pt x="2468" y="793"/>
                </a:lnTo>
                <a:lnTo>
                  <a:pt x="2468" y="794"/>
                </a:lnTo>
                <a:lnTo>
                  <a:pt x="2468" y="793"/>
                </a:lnTo>
                <a:lnTo>
                  <a:pt x="2467" y="793"/>
                </a:lnTo>
                <a:lnTo>
                  <a:pt x="2468" y="793"/>
                </a:lnTo>
                <a:lnTo>
                  <a:pt x="2469" y="793"/>
                </a:lnTo>
                <a:lnTo>
                  <a:pt x="2469" y="794"/>
                </a:lnTo>
                <a:lnTo>
                  <a:pt x="2470" y="794"/>
                </a:lnTo>
                <a:lnTo>
                  <a:pt x="2471" y="795"/>
                </a:lnTo>
                <a:lnTo>
                  <a:pt x="2471" y="796"/>
                </a:lnTo>
                <a:lnTo>
                  <a:pt x="2471" y="796"/>
                </a:lnTo>
                <a:lnTo>
                  <a:pt x="2472" y="797"/>
                </a:lnTo>
                <a:lnTo>
                  <a:pt x="2472" y="796"/>
                </a:lnTo>
                <a:lnTo>
                  <a:pt x="2472" y="797"/>
                </a:lnTo>
                <a:lnTo>
                  <a:pt x="2472" y="798"/>
                </a:lnTo>
                <a:lnTo>
                  <a:pt x="2472" y="798"/>
                </a:lnTo>
                <a:lnTo>
                  <a:pt x="2471" y="798"/>
                </a:lnTo>
                <a:lnTo>
                  <a:pt x="2471" y="798"/>
                </a:lnTo>
                <a:lnTo>
                  <a:pt x="2471" y="798"/>
                </a:lnTo>
                <a:lnTo>
                  <a:pt x="2471" y="798"/>
                </a:lnTo>
                <a:lnTo>
                  <a:pt x="2471" y="799"/>
                </a:lnTo>
                <a:lnTo>
                  <a:pt x="2471" y="800"/>
                </a:lnTo>
                <a:lnTo>
                  <a:pt x="2471" y="801"/>
                </a:lnTo>
                <a:lnTo>
                  <a:pt x="2471" y="802"/>
                </a:lnTo>
                <a:lnTo>
                  <a:pt x="2471" y="802"/>
                </a:lnTo>
                <a:lnTo>
                  <a:pt x="2471" y="803"/>
                </a:lnTo>
                <a:lnTo>
                  <a:pt x="2471" y="804"/>
                </a:lnTo>
                <a:lnTo>
                  <a:pt x="2471" y="805"/>
                </a:lnTo>
                <a:lnTo>
                  <a:pt x="2470" y="805"/>
                </a:lnTo>
                <a:lnTo>
                  <a:pt x="2470" y="806"/>
                </a:lnTo>
                <a:lnTo>
                  <a:pt x="2470" y="805"/>
                </a:lnTo>
                <a:lnTo>
                  <a:pt x="2469" y="805"/>
                </a:lnTo>
                <a:lnTo>
                  <a:pt x="2469" y="804"/>
                </a:lnTo>
                <a:lnTo>
                  <a:pt x="2468" y="803"/>
                </a:lnTo>
                <a:lnTo>
                  <a:pt x="2468" y="804"/>
                </a:lnTo>
                <a:lnTo>
                  <a:pt x="2468" y="805"/>
                </a:lnTo>
                <a:lnTo>
                  <a:pt x="2468" y="806"/>
                </a:lnTo>
                <a:lnTo>
                  <a:pt x="2468" y="807"/>
                </a:lnTo>
                <a:lnTo>
                  <a:pt x="2469" y="807"/>
                </a:lnTo>
                <a:lnTo>
                  <a:pt x="2470" y="807"/>
                </a:lnTo>
                <a:lnTo>
                  <a:pt x="2471" y="808"/>
                </a:lnTo>
                <a:lnTo>
                  <a:pt x="2471" y="809"/>
                </a:lnTo>
                <a:lnTo>
                  <a:pt x="2471" y="810"/>
                </a:lnTo>
                <a:lnTo>
                  <a:pt x="2471" y="810"/>
                </a:lnTo>
                <a:lnTo>
                  <a:pt x="2471" y="811"/>
                </a:lnTo>
                <a:lnTo>
                  <a:pt x="2471" y="811"/>
                </a:lnTo>
                <a:lnTo>
                  <a:pt x="2471" y="811"/>
                </a:lnTo>
                <a:lnTo>
                  <a:pt x="2471" y="812"/>
                </a:lnTo>
                <a:lnTo>
                  <a:pt x="2471" y="813"/>
                </a:lnTo>
                <a:lnTo>
                  <a:pt x="2471" y="814"/>
                </a:lnTo>
                <a:lnTo>
                  <a:pt x="2471" y="815"/>
                </a:lnTo>
                <a:lnTo>
                  <a:pt x="2471" y="815"/>
                </a:lnTo>
                <a:lnTo>
                  <a:pt x="2471" y="815"/>
                </a:lnTo>
                <a:lnTo>
                  <a:pt x="2471" y="816"/>
                </a:lnTo>
                <a:lnTo>
                  <a:pt x="2471" y="817"/>
                </a:lnTo>
                <a:lnTo>
                  <a:pt x="2471" y="817"/>
                </a:lnTo>
                <a:lnTo>
                  <a:pt x="2471" y="817"/>
                </a:lnTo>
                <a:lnTo>
                  <a:pt x="2471" y="818"/>
                </a:lnTo>
                <a:lnTo>
                  <a:pt x="2471" y="819"/>
                </a:lnTo>
                <a:lnTo>
                  <a:pt x="2471" y="820"/>
                </a:lnTo>
                <a:lnTo>
                  <a:pt x="2470" y="820"/>
                </a:lnTo>
                <a:lnTo>
                  <a:pt x="2470" y="821"/>
                </a:lnTo>
                <a:lnTo>
                  <a:pt x="2470" y="820"/>
                </a:lnTo>
                <a:lnTo>
                  <a:pt x="2469" y="820"/>
                </a:lnTo>
                <a:lnTo>
                  <a:pt x="2469" y="821"/>
                </a:lnTo>
                <a:lnTo>
                  <a:pt x="2468" y="821"/>
                </a:lnTo>
                <a:lnTo>
                  <a:pt x="2467" y="821"/>
                </a:lnTo>
                <a:lnTo>
                  <a:pt x="2466" y="821"/>
                </a:lnTo>
                <a:lnTo>
                  <a:pt x="2465" y="821"/>
                </a:lnTo>
                <a:lnTo>
                  <a:pt x="2465" y="820"/>
                </a:lnTo>
                <a:lnTo>
                  <a:pt x="2464" y="820"/>
                </a:lnTo>
                <a:lnTo>
                  <a:pt x="2464" y="819"/>
                </a:lnTo>
                <a:lnTo>
                  <a:pt x="2465" y="819"/>
                </a:lnTo>
                <a:lnTo>
                  <a:pt x="2465" y="818"/>
                </a:lnTo>
                <a:lnTo>
                  <a:pt x="2465" y="817"/>
                </a:lnTo>
                <a:lnTo>
                  <a:pt x="2465" y="816"/>
                </a:lnTo>
                <a:lnTo>
                  <a:pt x="2464" y="815"/>
                </a:lnTo>
                <a:lnTo>
                  <a:pt x="2464" y="815"/>
                </a:lnTo>
                <a:lnTo>
                  <a:pt x="2463" y="815"/>
                </a:lnTo>
                <a:lnTo>
                  <a:pt x="2463" y="814"/>
                </a:lnTo>
                <a:lnTo>
                  <a:pt x="2463" y="813"/>
                </a:lnTo>
                <a:lnTo>
                  <a:pt x="2463" y="812"/>
                </a:lnTo>
                <a:lnTo>
                  <a:pt x="2463" y="812"/>
                </a:lnTo>
                <a:lnTo>
                  <a:pt x="2463" y="811"/>
                </a:lnTo>
                <a:lnTo>
                  <a:pt x="2463" y="810"/>
                </a:lnTo>
                <a:lnTo>
                  <a:pt x="2462" y="809"/>
                </a:lnTo>
                <a:lnTo>
                  <a:pt x="2462" y="808"/>
                </a:lnTo>
                <a:lnTo>
                  <a:pt x="2463" y="808"/>
                </a:lnTo>
                <a:lnTo>
                  <a:pt x="2462" y="808"/>
                </a:lnTo>
                <a:lnTo>
                  <a:pt x="2462" y="807"/>
                </a:lnTo>
                <a:lnTo>
                  <a:pt x="2462" y="807"/>
                </a:lnTo>
                <a:lnTo>
                  <a:pt x="2461" y="807"/>
                </a:lnTo>
                <a:lnTo>
                  <a:pt x="2460" y="807"/>
                </a:lnTo>
                <a:lnTo>
                  <a:pt x="2461" y="807"/>
                </a:lnTo>
                <a:lnTo>
                  <a:pt x="2461" y="808"/>
                </a:lnTo>
                <a:lnTo>
                  <a:pt x="2461" y="809"/>
                </a:lnTo>
                <a:lnTo>
                  <a:pt x="2461" y="810"/>
                </a:lnTo>
                <a:lnTo>
                  <a:pt x="2461" y="811"/>
                </a:lnTo>
                <a:lnTo>
                  <a:pt x="2461" y="812"/>
                </a:lnTo>
                <a:lnTo>
                  <a:pt x="2461" y="813"/>
                </a:lnTo>
                <a:lnTo>
                  <a:pt x="2462" y="813"/>
                </a:lnTo>
                <a:lnTo>
                  <a:pt x="2462" y="814"/>
                </a:lnTo>
                <a:lnTo>
                  <a:pt x="2463" y="814"/>
                </a:lnTo>
                <a:lnTo>
                  <a:pt x="2462" y="814"/>
                </a:lnTo>
                <a:lnTo>
                  <a:pt x="2461" y="814"/>
                </a:lnTo>
                <a:lnTo>
                  <a:pt x="2460" y="814"/>
                </a:lnTo>
                <a:lnTo>
                  <a:pt x="2459" y="814"/>
                </a:lnTo>
                <a:lnTo>
                  <a:pt x="2459" y="813"/>
                </a:lnTo>
                <a:lnTo>
                  <a:pt x="2458" y="813"/>
                </a:lnTo>
                <a:lnTo>
                  <a:pt x="2457" y="813"/>
                </a:lnTo>
                <a:lnTo>
                  <a:pt x="2457" y="812"/>
                </a:lnTo>
                <a:lnTo>
                  <a:pt x="2456" y="812"/>
                </a:lnTo>
                <a:lnTo>
                  <a:pt x="2455" y="812"/>
                </a:lnTo>
                <a:lnTo>
                  <a:pt x="2455" y="811"/>
                </a:lnTo>
                <a:lnTo>
                  <a:pt x="2455" y="811"/>
                </a:lnTo>
                <a:lnTo>
                  <a:pt x="2455" y="810"/>
                </a:lnTo>
                <a:lnTo>
                  <a:pt x="2455" y="809"/>
                </a:lnTo>
                <a:lnTo>
                  <a:pt x="2455" y="808"/>
                </a:lnTo>
                <a:lnTo>
                  <a:pt x="2454" y="808"/>
                </a:lnTo>
                <a:lnTo>
                  <a:pt x="2455" y="809"/>
                </a:lnTo>
                <a:lnTo>
                  <a:pt x="2455" y="810"/>
                </a:lnTo>
                <a:lnTo>
                  <a:pt x="2454" y="811"/>
                </a:lnTo>
                <a:lnTo>
                  <a:pt x="2454" y="812"/>
                </a:lnTo>
                <a:lnTo>
                  <a:pt x="2455" y="812"/>
                </a:lnTo>
                <a:lnTo>
                  <a:pt x="2454" y="812"/>
                </a:lnTo>
                <a:lnTo>
                  <a:pt x="2455" y="812"/>
                </a:lnTo>
                <a:lnTo>
                  <a:pt x="2455" y="813"/>
                </a:lnTo>
                <a:lnTo>
                  <a:pt x="2454" y="813"/>
                </a:lnTo>
                <a:lnTo>
                  <a:pt x="2455" y="814"/>
                </a:lnTo>
                <a:lnTo>
                  <a:pt x="2455" y="815"/>
                </a:lnTo>
                <a:lnTo>
                  <a:pt x="2455" y="815"/>
                </a:lnTo>
                <a:lnTo>
                  <a:pt x="2455" y="815"/>
                </a:lnTo>
                <a:lnTo>
                  <a:pt x="2455" y="816"/>
                </a:lnTo>
                <a:lnTo>
                  <a:pt x="2455" y="816"/>
                </a:lnTo>
                <a:lnTo>
                  <a:pt x="2455" y="817"/>
                </a:lnTo>
                <a:lnTo>
                  <a:pt x="2454" y="817"/>
                </a:lnTo>
                <a:lnTo>
                  <a:pt x="2454" y="818"/>
                </a:lnTo>
                <a:lnTo>
                  <a:pt x="2453" y="818"/>
                </a:lnTo>
                <a:lnTo>
                  <a:pt x="2453" y="819"/>
                </a:lnTo>
                <a:lnTo>
                  <a:pt x="2454" y="820"/>
                </a:lnTo>
                <a:lnTo>
                  <a:pt x="2453" y="820"/>
                </a:lnTo>
                <a:lnTo>
                  <a:pt x="2453" y="821"/>
                </a:lnTo>
                <a:lnTo>
                  <a:pt x="2453" y="820"/>
                </a:lnTo>
                <a:lnTo>
                  <a:pt x="2452" y="820"/>
                </a:lnTo>
                <a:lnTo>
                  <a:pt x="2452" y="819"/>
                </a:lnTo>
                <a:lnTo>
                  <a:pt x="2452" y="818"/>
                </a:lnTo>
                <a:lnTo>
                  <a:pt x="2452" y="817"/>
                </a:lnTo>
                <a:lnTo>
                  <a:pt x="2452" y="816"/>
                </a:lnTo>
                <a:lnTo>
                  <a:pt x="2452" y="815"/>
                </a:lnTo>
                <a:lnTo>
                  <a:pt x="2452" y="815"/>
                </a:lnTo>
                <a:lnTo>
                  <a:pt x="2452" y="814"/>
                </a:lnTo>
                <a:lnTo>
                  <a:pt x="2452" y="813"/>
                </a:lnTo>
                <a:lnTo>
                  <a:pt x="2451" y="813"/>
                </a:lnTo>
                <a:lnTo>
                  <a:pt x="2451" y="812"/>
                </a:lnTo>
                <a:lnTo>
                  <a:pt x="2451" y="811"/>
                </a:lnTo>
                <a:lnTo>
                  <a:pt x="2451" y="810"/>
                </a:lnTo>
                <a:lnTo>
                  <a:pt x="2451" y="809"/>
                </a:lnTo>
                <a:lnTo>
                  <a:pt x="2451" y="808"/>
                </a:lnTo>
                <a:lnTo>
                  <a:pt x="2450" y="807"/>
                </a:lnTo>
                <a:lnTo>
                  <a:pt x="2450" y="807"/>
                </a:lnTo>
                <a:lnTo>
                  <a:pt x="2450" y="806"/>
                </a:lnTo>
                <a:lnTo>
                  <a:pt x="2450" y="805"/>
                </a:lnTo>
                <a:lnTo>
                  <a:pt x="2450" y="804"/>
                </a:lnTo>
                <a:lnTo>
                  <a:pt x="2450" y="803"/>
                </a:lnTo>
                <a:lnTo>
                  <a:pt x="2450" y="804"/>
                </a:lnTo>
                <a:lnTo>
                  <a:pt x="2450" y="805"/>
                </a:lnTo>
                <a:lnTo>
                  <a:pt x="2449" y="805"/>
                </a:lnTo>
                <a:lnTo>
                  <a:pt x="2449" y="806"/>
                </a:lnTo>
                <a:lnTo>
                  <a:pt x="2449" y="807"/>
                </a:lnTo>
                <a:lnTo>
                  <a:pt x="2448" y="807"/>
                </a:lnTo>
                <a:lnTo>
                  <a:pt x="2449" y="807"/>
                </a:lnTo>
                <a:lnTo>
                  <a:pt x="2449" y="808"/>
                </a:lnTo>
                <a:lnTo>
                  <a:pt x="2450" y="808"/>
                </a:lnTo>
                <a:lnTo>
                  <a:pt x="2450" y="809"/>
                </a:lnTo>
                <a:lnTo>
                  <a:pt x="2449" y="809"/>
                </a:lnTo>
                <a:lnTo>
                  <a:pt x="2449" y="810"/>
                </a:lnTo>
                <a:lnTo>
                  <a:pt x="2449" y="811"/>
                </a:lnTo>
                <a:lnTo>
                  <a:pt x="2449" y="812"/>
                </a:lnTo>
                <a:lnTo>
                  <a:pt x="2449" y="813"/>
                </a:lnTo>
                <a:lnTo>
                  <a:pt x="2450" y="813"/>
                </a:lnTo>
                <a:lnTo>
                  <a:pt x="2450" y="814"/>
                </a:lnTo>
                <a:lnTo>
                  <a:pt x="2450" y="815"/>
                </a:lnTo>
                <a:lnTo>
                  <a:pt x="2451" y="815"/>
                </a:lnTo>
                <a:lnTo>
                  <a:pt x="2450" y="815"/>
                </a:lnTo>
                <a:lnTo>
                  <a:pt x="2450" y="815"/>
                </a:lnTo>
                <a:lnTo>
                  <a:pt x="2450" y="816"/>
                </a:lnTo>
                <a:lnTo>
                  <a:pt x="2450" y="817"/>
                </a:lnTo>
                <a:lnTo>
                  <a:pt x="2449" y="817"/>
                </a:lnTo>
                <a:lnTo>
                  <a:pt x="2448" y="818"/>
                </a:lnTo>
                <a:lnTo>
                  <a:pt x="2448" y="817"/>
                </a:lnTo>
                <a:lnTo>
                  <a:pt x="2447" y="817"/>
                </a:lnTo>
                <a:lnTo>
                  <a:pt x="2447" y="818"/>
                </a:lnTo>
                <a:lnTo>
                  <a:pt x="2447" y="819"/>
                </a:lnTo>
                <a:lnTo>
                  <a:pt x="2447" y="819"/>
                </a:lnTo>
                <a:lnTo>
                  <a:pt x="2447" y="820"/>
                </a:lnTo>
                <a:lnTo>
                  <a:pt x="2447" y="820"/>
                </a:lnTo>
                <a:lnTo>
                  <a:pt x="2447" y="819"/>
                </a:lnTo>
                <a:lnTo>
                  <a:pt x="2448" y="819"/>
                </a:lnTo>
                <a:lnTo>
                  <a:pt x="2449" y="819"/>
                </a:lnTo>
                <a:lnTo>
                  <a:pt x="2449" y="818"/>
                </a:lnTo>
                <a:lnTo>
                  <a:pt x="2450" y="818"/>
                </a:lnTo>
                <a:lnTo>
                  <a:pt x="2450" y="819"/>
                </a:lnTo>
                <a:lnTo>
                  <a:pt x="2450" y="820"/>
                </a:lnTo>
                <a:lnTo>
                  <a:pt x="2450" y="821"/>
                </a:lnTo>
                <a:lnTo>
                  <a:pt x="2449" y="821"/>
                </a:lnTo>
                <a:lnTo>
                  <a:pt x="2449" y="822"/>
                </a:lnTo>
                <a:lnTo>
                  <a:pt x="2449" y="823"/>
                </a:lnTo>
                <a:lnTo>
                  <a:pt x="2450" y="823"/>
                </a:lnTo>
                <a:lnTo>
                  <a:pt x="2450" y="823"/>
                </a:lnTo>
                <a:lnTo>
                  <a:pt x="2450" y="824"/>
                </a:lnTo>
                <a:lnTo>
                  <a:pt x="2451" y="824"/>
                </a:lnTo>
                <a:lnTo>
                  <a:pt x="2452" y="824"/>
                </a:lnTo>
                <a:lnTo>
                  <a:pt x="2452" y="825"/>
                </a:lnTo>
                <a:lnTo>
                  <a:pt x="2452" y="824"/>
                </a:lnTo>
                <a:lnTo>
                  <a:pt x="2453" y="824"/>
                </a:lnTo>
                <a:lnTo>
                  <a:pt x="2454" y="824"/>
                </a:lnTo>
                <a:lnTo>
                  <a:pt x="2455" y="824"/>
                </a:lnTo>
                <a:lnTo>
                  <a:pt x="2455" y="825"/>
                </a:lnTo>
                <a:lnTo>
                  <a:pt x="2455" y="825"/>
                </a:lnTo>
                <a:lnTo>
                  <a:pt x="2455" y="826"/>
                </a:lnTo>
                <a:lnTo>
                  <a:pt x="2455" y="827"/>
                </a:lnTo>
                <a:lnTo>
                  <a:pt x="2455" y="828"/>
                </a:lnTo>
                <a:lnTo>
                  <a:pt x="2455" y="829"/>
                </a:lnTo>
                <a:lnTo>
                  <a:pt x="2455" y="830"/>
                </a:lnTo>
                <a:lnTo>
                  <a:pt x="2455" y="831"/>
                </a:lnTo>
                <a:lnTo>
                  <a:pt x="2455" y="832"/>
                </a:lnTo>
                <a:lnTo>
                  <a:pt x="2455" y="832"/>
                </a:lnTo>
                <a:lnTo>
                  <a:pt x="2455" y="833"/>
                </a:lnTo>
                <a:lnTo>
                  <a:pt x="2454" y="833"/>
                </a:lnTo>
                <a:lnTo>
                  <a:pt x="2453" y="833"/>
                </a:lnTo>
                <a:lnTo>
                  <a:pt x="2454" y="833"/>
                </a:lnTo>
                <a:lnTo>
                  <a:pt x="2454" y="834"/>
                </a:lnTo>
                <a:lnTo>
                  <a:pt x="2453" y="834"/>
                </a:lnTo>
                <a:lnTo>
                  <a:pt x="2453" y="835"/>
                </a:lnTo>
                <a:lnTo>
                  <a:pt x="2453" y="836"/>
                </a:lnTo>
                <a:lnTo>
                  <a:pt x="2452" y="836"/>
                </a:lnTo>
                <a:lnTo>
                  <a:pt x="2452" y="837"/>
                </a:lnTo>
                <a:lnTo>
                  <a:pt x="2451" y="837"/>
                </a:lnTo>
                <a:lnTo>
                  <a:pt x="2451" y="836"/>
                </a:lnTo>
                <a:lnTo>
                  <a:pt x="2451" y="835"/>
                </a:lnTo>
                <a:lnTo>
                  <a:pt x="2450" y="835"/>
                </a:lnTo>
                <a:lnTo>
                  <a:pt x="2449" y="834"/>
                </a:lnTo>
                <a:lnTo>
                  <a:pt x="2448" y="834"/>
                </a:lnTo>
                <a:lnTo>
                  <a:pt x="2448" y="833"/>
                </a:lnTo>
                <a:lnTo>
                  <a:pt x="2447" y="833"/>
                </a:lnTo>
                <a:lnTo>
                  <a:pt x="2447" y="834"/>
                </a:lnTo>
                <a:lnTo>
                  <a:pt x="2448" y="834"/>
                </a:lnTo>
                <a:lnTo>
                  <a:pt x="2448" y="835"/>
                </a:lnTo>
                <a:lnTo>
                  <a:pt x="2448" y="836"/>
                </a:lnTo>
                <a:lnTo>
                  <a:pt x="2448" y="837"/>
                </a:lnTo>
                <a:lnTo>
                  <a:pt x="2449" y="837"/>
                </a:lnTo>
                <a:lnTo>
                  <a:pt x="2450" y="837"/>
                </a:lnTo>
                <a:lnTo>
                  <a:pt x="2450" y="838"/>
                </a:lnTo>
                <a:lnTo>
                  <a:pt x="2450" y="839"/>
                </a:lnTo>
                <a:lnTo>
                  <a:pt x="2451" y="839"/>
                </a:lnTo>
                <a:lnTo>
                  <a:pt x="2452" y="839"/>
                </a:lnTo>
                <a:lnTo>
                  <a:pt x="2453" y="840"/>
                </a:lnTo>
                <a:lnTo>
                  <a:pt x="2452" y="840"/>
                </a:lnTo>
                <a:lnTo>
                  <a:pt x="2452" y="840"/>
                </a:lnTo>
                <a:lnTo>
                  <a:pt x="2452" y="841"/>
                </a:lnTo>
                <a:lnTo>
                  <a:pt x="2452" y="842"/>
                </a:lnTo>
                <a:lnTo>
                  <a:pt x="2452" y="843"/>
                </a:lnTo>
                <a:lnTo>
                  <a:pt x="2452" y="844"/>
                </a:lnTo>
                <a:lnTo>
                  <a:pt x="2453" y="845"/>
                </a:lnTo>
                <a:lnTo>
                  <a:pt x="2453" y="844"/>
                </a:lnTo>
                <a:lnTo>
                  <a:pt x="2453" y="843"/>
                </a:lnTo>
                <a:lnTo>
                  <a:pt x="2453" y="842"/>
                </a:lnTo>
                <a:lnTo>
                  <a:pt x="2454" y="841"/>
                </a:lnTo>
                <a:lnTo>
                  <a:pt x="2454" y="840"/>
                </a:lnTo>
                <a:lnTo>
                  <a:pt x="2454" y="840"/>
                </a:lnTo>
                <a:lnTo>
                  <a:pt x="2454" y="839"/>
                </a:lnTo>
                <a:lnTo>
                  <a:pt x="2455" y="839"/>
                </a:lnTo>
                <a:lnTo>
                  <a:pt x="2455" y="840"/>
                </a:lnTo>
                <a:lnTo>
                  <a:pt x="2455" y="840"/>
                </a:lnTo>
                <a:lnTo>
                  <a:pt x="2455" y="841"/>
                </a:lnTo>
                <a:lnTo>
                  <a:pt x="2455" y="842"/>
                </a:lnTo>
                <a:lnTo>
                  <a:pt x="2455" y="842"/>
                </a:lnTo>
                <a:lnTo>
                  <a:pt x="2455" y="843"/>
                </a:lnTo>
                <a:lnTo>
                  <a:pt x="2455" y="844"/>
                </a:lnTo>
                <a:lnTo>
                  <a:pt x="2455" y="845"/>
                </a:lnTo>
                <a:lnTo>
                  <a:pt x="2456" y="845"/>
                </a:lnTo>
                <a:lnTo>
                  <a:pt x="2456" y="846"/>
                </a:lnTo>
                <a:lnTo>
                  <a:pt x="2457" y="846"/>
                </a:lnTo>
                <a:lnTo>
                  <a:pt x="2456" y="846"/>
                </a:lnTo>
                <a:lnTo>
                  <a:pt x="2456" y="847"/>
                </a:lnTo>
                <a:lnTo>
                  <a:pt x="2457" y="847"/>
                </a:lnTo>
                <a:lnTo>
                  <a:pt x="2457" y="848"/>
                </a:lnTo>
                <a:lnTo>
                  <a:pt x="2457" y="849"/>
                </a:lnTo>
                <a:lnTo>
                  <a:pt x="2457" y="850"/>
                </a:lnTo>
                <a:lnTo>
                  <a:pt x="2457" y="851"/>
                </a:lnTo>
                <a:lnTo>
                  <a:pt x="2457" y="852"/>
                </a:lnTo>
                <a:lnTo>
                  <a:pt x="2457" y="853"/>
                </a:lnTo>
                <a:lnTo>
                  <a:pt x="2457" y="854"/>
                </a:lnTo>
                <a:lnTo>
                  <a:pt x="2458" y="854"/>
                </a:lnTo>
                <a:lnTo>
                  <a:pt x="2457" y="854"/>
                </a:lnTo>
                <a:lnTo>
                  <a:pt x="2457" y="855"/>
                </a:lnTo>
                <a:lnTo>
                  <a:pt x="2457" y="856"/>
                </a:lnTo>
                <a:lnTo>
                  <a:pt x="2458" y="856"/>
                </a:lnTo>
                <a:lnTo>
                  <a:pt x="2458" y="856"/>
                </a:lnTo>
                <a:lnTo>
                  <a:pt x="2458" y="857"/>
                </a:lnTo>
                <a:lnTo>
                  <a:pt x="2458" y="858"/>
                </a:lnTo>
                <a:lnTo>
                  <a:pt x="2458" y="859"/>
                </a:lnTo>
                <a:lnTo>
                  <a:pt x="2458" y="860"/>
                </a:lnTo>
                <a:lnTo>
                  <a:pt x="2459" y="860"/>
                </a:lnTo>
                <a:lnTo>
                  <a:pt x="2458" y="860"/>
                </a:lnTo>
                <a:lnTo>
                  <a:pt x="2458" y="858"/>
                </a:lnTo>
                <a:lnTo>
                  <a:pt x="2458" y="859"/>
                </a:lnTo>
                <a:lnTo>
                  <a:pt x="2457" y="859"/>
                </a:lnTo>
                <a:lnTo>
                  <a:pt x="2457" y="860"/>
                </a:lnTo>
                <a:lnTo>
                  <a:pt x="2456" y="860"/>
                </a:lnTo>
                <a:lnTo>
                  <a:pt x="2457" y="860"/>
                </a:lnTo>
                <a:lnTo>
                  <a:pt x="2457" y="861"/>
                </a:lnTo>
                <a:lnTo>
                  <a:pt x="2457" y="860"/>
                </a:lnTo>
                <a:lnTo>
                  <a:pt x="2458" y="860"/>
                </a:lnTo>
                <a:lnTo>
                  <a:pt x="2459" y="860"/>
                </a:lnTo>
                <a:lnTo>
                  <a:pt x="2459" y="861"/>
                </a:lnTo>
                <a:lnTo>
                  <a:pt x="2459" y="862"/>
                </a:lnTo>
                <a:lnTo>
                  <a:pt x="2459" y="863"/>
                </a:lnTo>
                <a:lnTo>
                  <a:pt x="2459" y="864"/>
                </a:lnTo>
                <a:lnTo>
                  <a:pt x="2459" y="865"/>
                </a:lnTo>
                <a:lnTo>
                  <a:pt x="2460" y="865"/>
                </a:lnTo>
                <a:lnTo>
                  <a:pt x="2460" y="866"/>
                </a:lnTo>
                <a:lnTo>
                  <a:pt x="2460" y="867"/>
                </a:lnTo>
                <a:lnTo>
                  <a:pt x="2459" y="868"/>
                </a:lnTo>
                <a:lnTo>
                  <a:pt x="2458" y="869"/>
                </a:lnTo>
                <a:lnTo>
                  <a:pt x="2458" y="870"/>
                </a:lnTo>
                <a:lnTo>
                  <a:pt x="2458" y="871"/>
                </a:lnTo>
                <a:lnTo>
                  <a:pt x="2457" y="872"/>
                </a:lnTo>
                <a:lnTo>
                  <a:pt x="2456" y="872"/>
                </a:lnTo>
                <a:lnTo>
                  <a:pt x="2456" y="873"/>
                </a:lnTo>
                <a:lnTo>
                  <a:pt x="2455" y="873"/>
                </a:lnTo>
                <a:lnTo>
                  <a:pt x="2455" y="873"/>
                </a:lnTo>
                <a:lnTo>
                  <a:pt x="2455" y="873"/>
                </a:lnTo>
                <a:lnTo>
                  <a:pt x="2455" y="874"/>
                </a:lnTo>
                <a:lnTo>
                  <a:pt x="2454" y="874"/>
                </a:lnTo>
                <a:lnTo>
                  <a:pt x="2454" y="875"/>
                </a:lnTo>
                <a:lnTo>
                  <a:pt x="2453" y="875"/>
                </a:lnTo>
                <a:lnTo>
                  <a:pt x="2453" y="876"/>
                </a:lnTo>
                <a:lnTo>
                  <a:pt x="2452" y="876"/>
                </a:lnTo>
                <a:lnTo>
                  <a:pt x="2452" y="875"/>
                </a:lnTo>
                <a:lnTo>
                  <a:pt x="2453" y="875"/>
                </a:lnTo>
                <a:lnTo>
                  <a:pt x="2453" y="874"/>
                </a:lnTo>
                <a:lnTo>
                  <a:pt x="2454" y="874"/>
                </a:lnTo>
                <a:lnTo>
                  <a:pt x="2454" y="873"/>
                </a:lnTo>
                <a:lnTo>
                  <a:pt x="2453" y="873"/>
                </a:lnTo>
                <a:lnTo>
                  <a:pt x="2453" y="873"/>
                </a:lnTo>
                <a:lnTo>
                  <a:pt x="2452" y="873"/>
                </a:lnTo>
                <a:lnTo>
                  <a:pt x="2452" y="872"/>
                </a:lnTo>
                <a:lnTo>
                  <a:pt x="2453" y="872"/>
                </a:lnTo>
                <a:lnTo>
                  <a:pt x="2453" y="871"/>
                </a:lnTo>
                <a:lnTo>
                  <a:pt x="2454" y="870"/>
                </a:lnTo>
                <a:lnTo>
                  <a:pt x="2454" y="869"/>
                </a:lnTo>
                <a:lnTo>
                  <a:pt x="2454" y="868"/>
                </a:lnTo>
                <a:lnTo>
                  <a:pt x="2454" y="867"/>
                </a:lnTo>
                <a:lnTo>
                  <a:pt x="2455" y="867"/>
                </a:lnTo>
                <a:lnTo>
                  <a:pt x="2454" y="867"/>
                </a:lnTo>
                <a:lnTo>
                  <a:pt x="2454" y="866"/>
                </a:lnTo>
                <a:lnTo>
                  <a:pt x="2454" y="865"/>
                </a:lnTo>
                <a:lnTo>
                  <a:pt x="2454" y="865"/>
                </a:lnTo>
                <a:lnTo>
                  <a:pt x="2453" y="864"/>
                </a:lnTo>
                <a:lnTo>
                  <a:pt x="2454" y="863"/>
                </a:lnTo>
                <a:lnTo>
                  <a:pt x="2453" y="863"/>
                </a:lnTo>
                <a:lnTo>
                  <a:pt x="2453" y="862"/>
                </a:lnTo>
                <a:lnTo>
                  <a:pt x="2453" y="863"/>
                </a:lnTo>
                <a:lnTo>
                  <a:pt x="2453" y="864"/>
                </a:lnTo>
                <a:lnTo>
                  <a:pt x="2453" y="865"/>
                </a:lnTo>
                <a:lnTo>
                  <a:pt x="2452" y="865"/>
                </a:lnTo>
                <a:lnTo>
                  <a:pt x="2453" y="865"/>
                </a:lnTo>
                <a:lnTo>
                  <a:pt x="2453" y="865"/>
                </a:lnTo>
                <a:lnTo>
                  <a:pt x="2453" y="866"/>
                </a:lnTo>
                <a:lnTo>
                  <a:pt x="2452" y="866"/>
                </a:lnTo>
                <a:lnTo>
                  <a:pt x="2452" y="867"/>
                </a:lnTo>
                <a:lnTo>
                  <a:pt x="2452" y="868"/>
                </a:lnTo>
                <a:lnTo>
                  <a:pt x="2453" y="868"/>
                </a:lnTo>
                <a:lnTo>
                  <a:pt x="2452" y="868"/>
                </a:lnTo>
                <a:lnTo>
                  <a:pt x="2452" y="869"/>
                </a:lnTo>
                <a:lnTo>
                  <a:pt x="2453" y="869"/>
                </a:lnTo>
                <a:lnTo>
                  <a:pt x="2452" y="869"/>
                </a:lnTo>
                <a:lnTo>
                  <a:pt x="2451" y="869"/>
                </a:lnTo>
                <a:lnTo>
                  <a:pt x="2451" y="868"/>
                </a:lnTo>
                <a:lnTo>
                  <a:pt x="2451" y="867"/>
                </a:lnTo>
                <a:lnTo>
                  <a:pt x="2451" y="866"/>
                </a:lnTo>
                <a:lnTo>
                  <a:pt x="2451" y="865"/>
                </a:lnTo>
                <a:lnTo>
                  <a:pt x="2451" y="865"/>
                </a:lnTo>
                <a:lnTo>
                  <a:pt x="2450" y="865"/>
                </a:lnTo>
                <a:lnTo>
                  <a:pt x="2450" y="864"/>
                </a:lnTo>
                <a:lnTo>
                  <a:pt x="2450" y="863"/>
                </a:lnTo>
                <a:lnTo>
                  <a:pt x="2451" y="863"/>
                </a:lnTo>
                <a:lnTo>
                  <a:pt x="2451" y="862"/>
                </a:lnTo>
                <a:lnTo>
                  <a:pt x="2450" y="862"/>
                </a:lnTo>
                <a:lnTo>
                  <a:pt x="2451" y="862"/>
                </a:lnTo>
                <a:lnTo>
                  <a:pt x="2451" y="861"/>
                </a:lnTo>
                <a:lnTo>
                  <a:pt x="2451" y="860"/>
                </a:lnTo>
                <a:lnTo>
                  <a:pt x="2450" y="859"/>
                </a:lnTo>
                <a:lnTo>
                  <a:pt x="2450" y="858"/>
                </a:lnTo>
                <a:lnTo>
                  <a:pt x="2450" y="857"/>
                </a:lnTo>
                <a:lnTo>
                  <a:pt x="2450" y="858"/>
                </a:lnTo>
                <a:lnTo>
                  <a:pt x="2450" y="859"/>
                </a:lnTo>
                <a:lnTo>
                  <a:pt x="2450" y="860"/>
                </a:lnTo>
                <a:lnTo>
                  <a:pt x="2449" y="861"/>
                </a:lnTo>
                <a:lnTo>
                  <a:pt x="2448" y="861"/>
                </a:lnTo>
                <a:lnTo>
                  <a:pt x="2448" y="862"/>
                </a:lnTo>
                <a:lnTo>
                  <a:pt x="2449" y="862"/>
                </a:lnTo>
                <a:lnTo>
                  <a:pt x="2449" y="863"/>
                </a:lnTo>
                <a:lnTo>
                  <a:pt x="2449" y="864"/>
                </a:lnTo>
                <a:lnTo>
                  <a:pt x="2449" y="865"/>
                </a:lnTo>
                <a:lnTo>
                  <a:pt x="2450" y="865"/>
                </a:lnTo>
                <a:lnTo>
                  <a:pt x="2450" y="866"/>
                </a:lnTo>
                <a:lnTo>
                  <a:pt x="2450" y="867"/>
                </a:lnTo>
                <a:lnTo>
                  <a:pt x="2449" y="867"/>
                </a:lnTo>
                <a:lnTo>
                  <a:pt x="2449" y="868"/>
                </a:lnTo>
                <a:lnTo>
                  <a:pt x="2448" y="868"/>
                </a:lnTo>
                <a:lnTo>
                  <a:pt x="2449" y="868"/>
                </a:lnTo>
                <a:lnTo>
                  <a:pt x="2449" y="869"/>
                </a:lnTo>
                <a:lnTo>
                  <a:pt x="2450" y="869"/>
                </a:lnTo>
                <a:lnTo>
                  <a:pt x="2450" y="870"/>
                </a:lnTo>
                <a:lnTo>
                  <a:pt x="2450" y="871"/>
                </a:lnTo>
                <a:lnTo>
                  <a:pt x="2450" y="872"/>
                </a:lnTo>
                <a:lnTo>
                  <a:pt x="2450" y="873"/>
                </a:lnTo>
                <a:lnTo>
                  <a:pt x="2451" y="873"/>
                </a:lnTo>
                <a:lnTo>
                  <a:pt x="2450" y="873"/>
                </a:lnTo>
                <a:lnTo>
                  <a:pt x="2451" y="873"/>
                </a:lnTo>
                <a:lnTo>
                  <a:pt x="2452" y="873"/>
                </a:lnTo>
                <a:lnTo>
                  <a:pt x="2451" y="874"/>
                </a:lnTo>
                <a:lnTo>
                  <a:pt x="2451" y="875"/>
                </a:lnTo>
                <a:lnTo>
                  <a:pt x="2451" y="876"/>
                </a:lnTo>
                <a:lnTo>
                  <a:pt x="2450" y="876"/>
                </a:lnTo>
                <a:lnTo>
                  <a:pt x="2449" y="876"/>
                </a:lnTo>
                <a:lnTo>
                  <a:pt x="2449" y="875"/>
                </a:lnTo>
                <a:lnTo>
                  <a:pt x="2448" y="875"/>
                </a:lnTo>
                <a:lnTo>
                  <a:pt x="2447" y="875"/>
                </a:lnTo>
                <a:lnTo>
                  <a:pt x="2447" y="875"/>
                </a:lnTo>
                <a:lnTo>
                  <a:pt x="2446" y="875"/>
                </a:lnTo>
                <a:lnTo>
                  <a:pt x="2446" y="874"/>
                </a:lnTo>
                <a:lnTo>
                  <a:pt x="2445" y="874"/>
                </a:lnTo>
                <a:lnTo>
                  <a:pt x="2444" y="874"/>
                </a:lnTo>
                <a:lnTo>
                  <a:pt x="2444" y="873"/>
                </a:lnTo>
                <a:lnTo>
                  <a:pt x="2443" y="873"/>
                </a:lnTo>
                <a:lnTo>
                  <a:pt x="2442" y="873"/>
                </a:lnTo>
                <a:lnTo>
                  <a:pt x="2442" y="873"/>
                </a:lnTo>
                <a:lnTo>
                  <a:pt x="2443" y="873"/>
                </a:lnTo>
                <a:lnTo>
                  <a:pt x="2443" y="872"/>
                </a:lnTo>
                <a:lnTo>
                  <a:pt x="2443" y="871"/>
                </a:lnTo>
                <a:lnTo>
                  <a:pt x="2443" y="872"/>
                </a:lnTo>
                <a:lnTo>
                  <a:pt x="2443" y="873"/>
                </a:lnTo>
                <a:lnTo>
                  <a:pt x="2442" y="873"/>
                </a:lnTo>
                <a:lnTo>
                  <a:pt x="2443" y="873"/>
                </a:lnTo>
                <a:lnTo>
                  <a:pt x="2444" y="873"/>
                </a:lnTo>
                <a:lnTo>
                  <a:pt x="2443" y="873"/>
                </a:lnTo>
                <a:lnTo>
                  <a:pt x="2443" y="872"/>
                </a:lnTo>
                <a:lnTo>
                  <a:pt x="2443" y="871"/>
                </a:lnTo>
                <a:lnTo>
                  <a:pt x="2443" y="870"/>
                </a:lnTo>
                <a:lnTo>
                  <a:pt x="2443" y="869"/>
                </a:lnTo>
                <a:lnTo>
                  <a:pt x="2442" y="869"/>
                </a:lnTo>
                <a:lnTo>
                  <a:pt x="2442" y="870"/>
                </a:lnTo>
                <a:lnTo>
                  <a:pt x="2442" y="871"/>
                </a:lnTo>
                <a:lnTo>
                  <a:pt x="2442" y="872"/>
                </a:lnTo>
                <a:lnTo>
                  <a:pt x="2443" y="872"/>
                </a:lnTo>
                <a:lnTo>
                  <a:pt x="2442" y="872"/>
                </a:lnTo>
                <a:lnTo>
                  <a:pt x="2442" y="873"/>
                </a:lnTo>
                <a:lnTo>
                  <a:pt x="2442" y="873"/>
                </a:lnTo>
                <a:lnTo>
                  <a:pt x="2443" y="873"/>
                </a:lnTo>
                <a:lnTo>
                  <a:pt x="2444" y="873"/>
                </a:lnTo>
                <a:lnTo>
                  <a:pt x="2444" y="874"/>
                </a:lnTo>
                <a:lnTo>
                  <a:pt x="2444" y="875"/>
                </a:lnTo>
                <a:lnTo>
                  <a:pt x="2443" y="875"/>
                </a:lnTo>
                <a:lnTo>
                  <a:pt x="2442" y="875"/>
                </a:lnTo>
                <a:lnTo>
                  <a:pt x="2442" y="876"/>
                </a:lnTo>
                <a:lnTo>
                  <a:pt x="2441" y="876"/>
                </a:lnTo>
                <a:lnTo>
                  <a:pt x="2440" y="877"/>
                </a:lnTo>
                <a:lnTo>
                  <a:pt x="2439" y="877"/>
                </a:lnTo>
                <a:lnTo>
                  <a:pt x="2440" y="878"/>
                </a:lnTo>
                <a:lnTo>
                  <a:pt x="2439" y="878"/>
                </a:lnTo>
                <a:lnTo>
                  <a:pt x="2440" y="878"/>
                </a:lnTo>
                <a:lnTo>
                  <a:pt x="2439" y="877"/>
                </a:lnTo>
                <a:lnTo>
                  <a:pt x="2439" y="878"/>
                </a:lnTo>
                <a:lnTo>
                  <a:pt x="2439" y="879"/>
                </a:lnTo>
                <a:lnTo>
                  <a:pt x="2438" y="879"/>
                </a:lnTo>
                <a:lnTo>
                  <a:pt x="2437" y="880"/>
                </a:lnTo>
                <a:lnTo>
                  <a:pt x="2436" y="880"/>
                </a:lnTo>
                <a:lnTo>
                  <a:pt x="2437" y="880"/>
                </a:lnTo>
                <a:lnTo>
                  <a:pt x="2437" y="879"/>
                </a:lnTo>
                <a:lnTo>
                  <a:pt x="2438" y="879"/>
                </a:lnTo>
                <a:lnTo>
                  <a:pt x="2437" y="879"/>
                </a:lnTo>
                <a:lnTo>
                  <a:pt x="2436" y="879"/>
                </a:lnTo>
                <a:lnTo>
                  <a:pt x="2436" y="878"/>
                </a:lnTo>
                <a:lnTo>
                  <a:pt x="2435" y="878"/>
                </a:lnTo>
                <a:lnTo>
                  <a:pt x="2434" y="878"/>
                </a:lnTo>
                <a:lnTo>
                  <a:pt x="2434" y="879"/>
                </a:lnTo>
                <a:lnTo>
                  <a:pt x="2435" y="879"/>
                </a:lnTo>
                <a:lnTo>
                  <a:pt x="2435" y="880"/>
                </a:lnTo>
                <a:lnTo>
                  <a:pt x="2436" y="880"/>
                </a:lnTo>
                <a:lnTo>
                  <a:pt x="2436" y="879"/>
                </a:lnTo>
                <a:lnTo>
                  <a:pt x="2436" y="880"/>
                </a:lnTo>
                <a:lnTo>
                  <a:pt x="2437" y="880"/>
                </a:lnTo>
                <a:lnTo>
                  <a:pt x="2436" y="880"/>
                </a:lnTo>
                <a:lnTo>
                  <a:pt x="2436" y="881"/>
                </a:lnTo>
                <a:lnTo>
                  <a:pt x="2435" y="881"/>
                </a:lnTo>
                <a:lnTo>
                  <a:pt x="2435" y="881"/>
                </a:lnTo>
                <a:lnTo>
                  <a:pt x="2434" y="881"/>
                </a:lnTo>
                <a:lnTo>
                  <a:pt x="2434" y="882"/>
                </a:lnTo>
                <a:lnTo>
                  <a:pt x="2434" y="883"/>
                </a:lnTo>
                <a:lnTo>
                  <a:pt x="2434" y="884"/>
                </a:lnTo>
                <a:lnTo>
                  <a:pt x="2433" y="885"/>
                </a:lnTo>
                <a:lnTo>
                  <a:pt x="2433" y="886"/>
                </a:lnTo>
                <a:lnTo>
                  <a:pt x="2433" y="887"/>
                </a:lnTo>
                <a:lnTo>
                  <a:pt x="2432" y="887"/>
                </a:lnTo>
                <a:lnTo>
                  <a:pt x="2432" y="888"/>
                </a:lnTo>
                <a:lnTo>
                  <a:pt x="2433" y="888"/>
                </a:lnTo>
                <a:lnTo>
                  <a:pt x="2432" y="888"/>
                </a:lnTo>
                <a:lnTo>
                  <a:pt x="2432" y="889"/>
                </a:lnTo>
                <a:lnTo>
                  <a:pt x="2432" y="890"/>
                </a:lnTo>
                <a:lnTo>
                  <a:pt x="2432" y="890"/>
                </a:lnTo>
                <a:lnTo>
                  <a:pt x="2432" y="891"/>
                </a:lnTo>
                <a:lnTo>
                  <a:pt x="2431" y="891"/>
                </a:lnTo>
                <a:lnTo>
                  <a:pt x="2431" y="892"/>
                </a:lnTo>
                <a:lnTo>
                  <a:pt x="2432" y="892"/>
                </a:lnTo>
                <a:lnTo>
                  <a:pt x="2431" y="893"/>
                </a:lnTo>
                <a:lnTo>
                  <a:pt x="2432" y="893"/>
                </a:lnTo>
                <a:lnTo>
                  <a:pt x="2431" y="893"/>
                </a:lnTo>
                <a:lnTo>
                  <a:pt x="2431" y="893"/>
                </a:lnTo>
                <a:lnTo>
                  <a:pt x="2431" y="892"/>
                </a:lnTo>
                <a:lnTo>
                  <a:pt x="2431" y="892"/>
                </a:lnTo>
                <a:lnTo>
                  <a:pt x="2431" y="892"/>
                </a:lnTo>
                <a:lnTo>
                  <a:pt x="2431" y="891"/>
                </a:lnTo>
                <a:lnTo>
                  <a:pt x="2431" y="891"/>
                </a:lnTo>
                <a:lnTo>
                  <a:pt x="2431" y="890"/>
                </a:lnTo>
                <a:lnTo>
                  <a:pt x="2431" y="890"/>
                </a:lnTo>
                <a:lnTo>
                  <a:pt x="2431" y="890"/>
                </a:lnTo>
                <a:lnTo>
                  <a:pt x="2431" y="889"/>
                </a:lnTo>
                <a:lnTo>
                  <a:pt x="2430" y="888"/>
                </a:lnTo>
                <a:lnTo>
                  <a:pt x="2429" y="887"/>
                </a:lnTo>
                <a:lnTo>
                  <a:pt x="2429" y="888"/>
                </a:lnTo>
                <a:lnTo>
                  <a:pt x="2429" y="889"/>
                </a:lnTo>
                <a:lnTo>
                  <a:pt x="2430" y="890"/>
                </a:lnTo>
                <a:lnTo>
                  <a:pt x="2430" y="890"/>
                </a:lnTo>
                <a:lnTo>
                  <a:pt x="2431" y="890"/>
                </a:lnTo>
                <a:lnTo>
                  <a:pt x="2431" y="891"/>
                </a:lnTo>
                <a:lnTo>
                  <a:pt x="2431" y="892"/>
                </a:lnTo>
                <a:lnTo>
                  <a:pt x="2431" y="893"/>
                </a:lnTo>
                <a:lnTo>
                  <a:pt x="2431" y="893"/>
                </a:lnTo>
                <a:lnTo>
                  <a:pt x="2431" y="894"/>
                </a:lnTo>
                <a:lnTo>
                  <a:pt x="2431" y="894"/>
                </a:lnTo>
                <a:lnTo>
                  <a:pt x="2431" y="894"/>
                </a:lnTo>
                <a:lnTo>
                  <a:pt x="2431" y="893"/>
                </a:lnTo>
                <a:lnTo>
                  <a:pt x="2432" y="893"/>
                </a:lnTo>
                <a:lnTo>
                  <a:pt x="2431" y="895"/>
                </a:lnTo>
                <a:lnTo>
                  <a:pt x="2431" y="896"/>
                </a:lnTo>
                <a:lnTo>
                  <a:pt x="2430" y="896"/>
                </a:lnTo>
                <a:lnTo>
                  <a:pt x="2428" y="894"/>
                </a:lnTo>
                <a:lnTo>
                  <a:pt x="2427" y="894"/>
                </a:lnTo>
                <a:lnTo>
                  <a:pt x="2426" y="895"/>
                </a:lnTo>
                <a:lnTo>
                  <a:pt x="2427" y="894"/>
                </a:lnTo>
                <a:lnTo>
                  <a:pt x="2427" y="893"/>
                </a:lnTo>
                <a:lnTo>
                  <a:pt x="2427" y="894"/>
                </a:lnTo>
                <a:lnTo>
                  <a:pt x="2426" y="895"/>
                </a:lnTo>
                <a:lnTo>
                  <a:pt x="2427" y="894"/>
                </a:lnTo>
                <a:lnTo>
                  <a:pt x="2427" y="893"/>
                </a:lnTo>
                <a:lnTo>
                  <a:pt x="2426" y="893"/>
                </a:lnTo>
                <a:lnTo>
                  <a:pt x="2425" y="893"/>
                </a:lnTo>
                <a:lnTo>
                  <a:pt x="2425" y="892"/>
                </a:lnTo>
                <a:lnTo>
                  <a:pt x="2425" y="891"/>
                </a:lnTo>
                <a:lnTo>
                  <a:pt x="2425" y="890"/>
                </a:lnTo>
                <a:lnTo>
                  <a:pt x="2425" y="890"/>
                </a:lnTo>
                <a:lnTo>
                  <a:pt x="2425" y="889"/>
                </a:lnTo>
                <a:lnTo>
                  <a:pt x="2426" y="888"/>
                </a:lnTo>
                <a:lnTo>
                  <a:pt x="2426" y="887"/>
                </a:lnTo>
                <a:lnTo>
                  <a:pt x="2426" y="886"/>
                </a:lnTo>
                <a:lnTo>
                  <a:pt x="2426" y="885"/>
                </a:lnTo>
                <a:lnTo>
                  <a:pt x="2426" y="884"/>
                </a:lnTo>
                <a:lnTo>
                  <a:pt x="2425" y="884"/>
                </a:lnTo>
                <a:lnTo>
                  <a:pt x="2425" y="883"/>
                </a:lnTo>
                <a:lnTo>
                  <a:pt x="2424" y="883"/>
                </a:lnTo>
                <a:lnTo>
                  <a:pt x="2424" y="882"/>
                </a:lnTo>
                <a:lnTo>
                  <a:pt x="2424" y="881"/>
                </a:lnTo>
                <a:lnTo>
                  <a:pt x="2425" y="881"/>
                </a:lnTo>
                <a:lnTo>
                  <a:pt x="2425" y="879"/>
                </a:lnTo>
                <a:lnTo>
                  <a:pt x="2425" y="878"/>
                </a:lnTo>
                <a:lnTo>
                  <a:pt x="2425" y="877"/>
                </a:lnTo>
                <a:lnTo>
                  <a:pt x="2426" y="877"/>
                </a:lnTo>
                <a:lnTo>
                  <a:pt x="2426" y="876"/>
                </a:lnTo>
                <a:lnTo>
                  <a:pt x="2427" y="875"/>
                </a:lnTo>
                <a:lnTo>
                  <a:pt x="2427" y="874"/>
                </a:lnTo>
                <a:lnTo>
                  <a:pt x="2428" y="874"/>
                </a:lnTo>
                <a:lnTo>
                  <a:pt x="2428" y="873"/>
                </a:lnTo>
                <a:lnTo>
                  <a:pt x="2429" y="873"/>
                </a:lnTo>
                <a:lnTo>
                  <a:pt x="2429" y="873"/>
                </a:lnTo>
                <a:lnTo>
                  <a:pt x="2429" y="872"/>
                </a:lnTo>
                <a:lnTo>
                  <a:pt x="2430" y="871"/>
                </a:lnTo>
                <a:lnTo>
                  <a:pt x="2429" y="871"/>
                </a:lnTo>
                <a:lnTo>
                  <a:pt x="2430" y="871"/>
                </a:lnTo>
                <a:lnTo>
                  <a:pt x="2429" y="870"/>
                </a:lnTo>
                <a:lnTo>
                  <a:pt x="2430" y="871"/>
                </a:lnTo>
                <a:lnTo>
                  <a:pt x="2430" y="870"/>
                </a:lnTo>
                <a:lnTo>
                  <a:pt x="2430" y="869"/>
                </a:lnTo>
                <a:lnTo>
                  <a:pt x="2430" y="868"/>
                </a:lnTo>
                <a:lnTo>
                  <a:pt x="2431" y="868"/>
                </a:lnTo>
                <a:lnTo>
                  <a:pt x="2431" y="867"/>
                </a:lnTo>
                <a:lnTo>
                  <a:pt x="2431" y="866"/>
                </a:lnTo>
                <a:lnTo>
                  <a:pt x="2431" y="865"/>
                </a:lnTo>
                <a:lnTo>
                  <a:pt x="2431" y="864"/>
                </a:lnTo>
                <a:lnTo>
                  <a:pt x="2431" y="863"/>
                </a:lnTo>
                <a:lnTo>
                  <a:pt x="2432" y="863"/>
                </a:lnTo>
                <a:lnTo>
                  <a:pt x="2432" y="862"/>
                </a:lnTo>
                <a:lnTo>
                  <a:pt x="2432" y="861"/>
                </a:lnTo>
                <a:lnTo>
                  <a:pt x="2433" y="860"/>
                </a:lnTo>
                <a:lnTo>
                  <a:pt x="2433" y="859"/>
                </a:lnTo>
                <a:lnTo>
                  <a:pt x="2433" y="858"/>
                </a:lnTo>
                <a:lnTo>
                  <a:pt x="2433" y="857"/>
                </a:lnTo>
                <a:lnTo>
                  <a:pt x="2433" y="856"/>
                </a:lnTo>
                <a:lnTo>
                  <a:pt x="2433" y="856"/>
                </a:lnTo>
                <a:lnTo>
                  <a:pt x="2434" y="855"/>
                </a:lnTo>
                <a:lnTo>
                  <a:pt x="2433" y="855"/>
                </a:lnTo>
                <a:lnTo>
                  <a:pt x="2433" y="854"/>
                </a:lnTo>
                <a:lnTo>
                  <a:pt x="2434" y="855"/>
                </a:lnTo>
                <a:lnTo>
                  <a:pt x="2434" y="854"/>
                </a:lnTo>
                <a:lnTo>
                  <a:pt x="2433" y="854"/>
                </a:lnTo>
                <a:lnTo>
                  <a:pt x="2434" y="854"/>
                </a:lnTo>
                <a:lnTo>
                  <a:pt x="2434" y="853"/>
                </a:lnTo>
                <a:lnTo>
                  <a:pt x="2434" y="852"/>
                </a:lnTo>
                <a:lnTo>
                  <a:pt x="2433" y="852"/>
                </a:lnTo>
                <a:lnTo>
                  <a:pt x="2434" y="852"/>
                </a:lnTo>
                <a:lnTo>
                  <a:pt x="2434" y="850"/>
                </a:lnTo>
                <a:lnTo>
                  <a:pt x="2434" y="849"/>
                </a:lnTo>
                <a:lnTo>
                  <a:pt x="2434" y="848"/>
                </a:lnTo>
                <a:lnTo>
                  <a:pt x="2434" y="848"/>
                </a:lnTo>
                <a:lnTo>
                  <a:pt x="2435" y="848"/>
                </a:lnTo>
                <a:lnTo>
                  <a:pt x="2436" y="848"/>
                </a:lnTo>
                <a:lnTo>
                  <a:pt x="2436" y="847"/>
                </a:lnTo>
                <a:lnTo>
                  <a:pt x="2437" y="847"/>
                </a:lnTo>
                <a:lnTo>
                  <a:pt x="2438" y="847"/>
                </a:lnTo>
                <a:lnTo>
                  <a:pt x="2439" y="846"/>
                </a:lnTo>
                <a:lnTo>
                  <a:pt x="2439" y="845"/>
                </a:lnTo>
                <a:lnTo>
                  <a:pt x="2440" y="845"/>
                </a:lnTo>
                <a:lnTo>
                  <a:pt x="2440" y="844"/>
                </a:lnTo>
                <a:lnTo>
                  <a:pt x="2439" y="845"/>
                </a:lnTo>
                <a:lnTo>
                  <a:pt x="2439" y="845"/>
                </a:lnTo>
                <a:lnTo>
                  <a:pt x="2438" y="845"/>
                </a:lnTo>
                <a:lnTo>
                  <a:pt x="2438" y="846"/>
                </a:lnTo>
                <a:lnTo>
                  <a:pt x="2437" y="846"/>
                </a:lnTo>
                <a:lnTo>
                  <a:pt x="2436" y="846"/>
                </a:lnTo>
                <a:lnTo>
                  <a:pt x="2435" y="846"/>
                </a:lnTo>
                <a:lnTo>
                  <a:pt x="2434" y="847"/>
                </a:lnTo>
                <a:lnTo>
                  <a:pt x="2434" y="846"/>
                </a:lnTo>
                <a:lnTo>
                  <a:pt x="2433" y="846"/>
                </a:lnTo>
                <a:lnTo>
                  <a:pt x="2433" y="845"/>
                </a:lnTo>
                <a:lnTo>
                  <a:pt x="2433" y="844"/>
                </a:lnTo>
                <a:lnTo>
                  <a:pt x="2433" y="843"/>
                </a:lnTo>
                <a:lnTo>
                  <a:pt x="2433" y="842"/>
                </a:lnTo>
                <a:lnTo>
                  <a:pt x="2433" y="843"/>
                </a:lnTo>
                <a:lnTo>
                  <a:pt x="2433" y="842"/>
                </a:lnTo>
                <a:lnTo>
                  <a:pt x="2433" y="841"/>
                </a:lnTo>
                <a:lnTo>
                  <a:pt x="2433" y="840"/>
                </a:lnTo>
                <a:lnTo>
                  <a:pt x="2433" y="840"/>
                </a:lnTo>
                <a:lnTo>
                  <a:pt x="2433" y="839"/>
                </a:lnTo>
                <a:lnTo>
                  <a:pt x="2433" y="838"/>
                </a:lnTo>
                <a:lnTo>
                  <a:pt x="2432" y="838"/>
                </a:lnTo>
                <a:lnTo>
                  <a:pt x="2432" y="837"/>
                </a:lnTo>
                <a:lnTo>
                  <a:pt x="2432" y="836"/>
                </a:lnTo>
                <a:lnTo>
                  <a:pt x="2433" y="836"/>
                </a:lnTo>
                <a:lnTo>
                  <a:pt x="2432" y="836"/>
                </a:lnTo>
                <a:lnTo>
                  <a:pt x="2433" y="836"/>
                </a:lnTo>
                <a:lnTo>
                  <a:pt x="2433" y="835"/>
                </a:lnTo>
                <a:lnTo>
                  <a:pt x="2433" y="834"/>
                </a:lnTo>
                <a:lnTo>
                  <a:pt x="2433" y="833"/>
                </a:lnTo>
                <a:lnTo>
                  <a:pt x="2432" y="833"/>
                </a:lnTo>
                <a:lnTo>
                  <a:pt x="2433" y="833"/>
                </a:lnTo>
                <a:lnTo>
                  <a:pt x="2432" y="833"/>
                </a:lnTo>
                <a:lnTo>
                  <a:pt x="2433" y="833"/>
                </a:lnTo>
                <a:lnTo>
                  <a:pt x="2433" y="832"/>
                </a:lnTo>
                <a:lnTo>
                  <a:pt x="2433" y="832"/>
                </a:lnTo>
                <a:lnTo>
                  <a:pt x="2433" y="831"/>
                </a:lnTo>
                <a:lnTo>
                  <a:pt x="2433" y="830"/>
                </a:lnTo>
                <a:lnTo>
                  <a:pt x="2433" y="829"/>
                </a:lnTo>
                <a:lnTo>
                  <a:pt x="2432" y="829"/>
                </a:lnTo>
                <a:lnTo>
                  <a:pt x="2433" y="829"/>
                </a:lnTo>
                <a:lnTo>
                  <a:pt x="2433" y="828"/>
                </a:lnTo>
                <a:lnTo>
                  <a:pt x="2433" y="827"/>
                </a:lnTo>
                <a:lnTo>
                  <a:pt x="2432" y="827"/>
                </a:lnTo>
                <a:lnTo>
                  <a:pt x="2433" y="827"/>
                </a:lnTo>
                <a:lnTo>
                  <a:pt x="2432" y="826"/>
                </a:lnTo>
                <a:lnTo>
                  <a:pt x="2432" y="825"/>
                </a:lnTo>
                <a:lnTo>
                  <a:pt x="2432" y="824"/>
                </a:lnTo>
                <a:lnTo>
                  <a:pt x="2432" y="823"/>
                </a:lnTo>
                <a:lnTo>
                  <a:pt x="2432" y="823"/>
                </a:lnTo>
                <a:lnTo>
                  <a:pt x="2432" y="822"/>
                </a:lnTo>
                <a:lnTo>
                  <a:pt x="2432" y="821"/>
                </a:lnTo>
                <a:lnTo>
                  <a:pt x="2433" y="821"/>
                </a:lnTo>
                <a:lnTo>
                  <a:pt x="2432" y="821"/>
                </a:lnTo>
                <a:lnTo>
                  <a:pt x="2433" y="821"/>
                </a:lnTo>
                <a:lnTo>
                  <a:pt x="2433" y="820"/>
                </a:lnTo>
                <a:lnTo>
                  <a:pt x="2432" y="820"/>
                </a:lnTo>
                <a:lnTo>
                  <a:pt x="2433" y="820"/>
                </a:lnTo>
                <a:lnTo>
                  <a:pt x="2432" y="820"/>
                </a:lnTo>
                <a:lnTo>
                  <a:pt x="2433" y="820"/>
                </a:lnTo>
                <a:lnTo>
                  <a:pt x="2433" y="819"/>
                </a:lnTo>
                <a:lnTo>
                  <a:pt x="2433" y="818"/>
                </a:lnTo>
                <a:lnTo>
                  <a:pt x="2433" y="817"/>
                </a:lnTo>
                <a:lnTo>
                  <a:pt x="2432" y="817"/>
                </a:lnTo>
                <a:lnTo>
                  <a:pt x="2433" y="817"/>
                </a:lnTo>
                <a:lnTo>
                  <a:pt x="2434" y="817"/>
                </a:lnTo>
                <a:lnTo>
                  <a:pt x="2435" y="817"/>
                </a:lnTo>
                <a:lnTo>
                  <a:pt x="2434" y="817"/>
                </a:lnTo>
                <a:lnTo>
                  <a:pt x="2435" y="817"/>
                </a:lnTo>
                <a:lnTo>
                  <a:pt x="2435" y="816"/>
                </a:lnTo>
                <a:lnTo>
                  <a:pt x="2434" y="816"/>
                </a:lnTo>
                <a:lnTo>
                  <a:pt x="2433" y="816"/>
                </a:lnTo>
                <a:lnTo>
                  <a:pt x="2433" y="817"/>
                </a:lnTo>
                <a:lnTo>
                  <a:pt x="2432" y="816"/>
                </a:lnTo>
                <a:lnTo>
                  <a:pt x="2433" y="816"/>
                </a:lnTo>
                <a:lnTo>
                  <a:pt x="2433" y="815"/>
                </a:lnTo>
                <a:lnTo>
                  <a:pt x="2433" y="815"/>
                </a:lnTo>
                <a:lnTo>
                  <a:pt x="2434" y="815"/>
                </a:lnTo>
                <a:lnTo>
                  <a:pt x="2434" y="814"/>
                </a:lnTo>
                <a:lnTo>
                  <a:pt x="2433" y="814"/>
                </a:lnTo>
                <a:lnTo>
                  <a:pt x="2434" y="814"/>
                </a:lnTo>
                <a:lnTo>
                  <a:pt x="2434" y="813"/>
                </a:lnTo>
                <a:lnTo>
                  <a:pt x="2434" y="812"/>
                </a:lnTo>
                <a:lnTo>
                  <a:pt x="2434" y="811"/>
                </a:lnTo>
                <a:lnTo>
                  <a:pt x="2434" y="810"/>
                </a:lnTo>
                <a:lnTo>
                  <a:pt x="2434" y="809"/>
                </a:lnTo>
                <a:lnTo>
                  <a:pt x="2435" y="809"/>
                </a:lnTo>
                <a:lnTo>
                  <a:pt x="2435" y="808"/>
                </a:lnTo>
                <a:lnTo>
                  <a:pt x="2434" y="808"/>
                </a:lnTo>
                <a:lnTo>
                  <a:pt x="2435" y="807"/>
                </a:lnTo>
                <a:lnTo>
                  <a:pt x="2434" y="807"/>
                </a:lnTo>
                <a:lnTo>
                  <a:pt x="2435" y="807"/>
                </a:lnTo>
                <a:lnTo>
                  <a:pt x="2435" y="807"/>
                </a:lnTo>
                <a:lnTo>
                  <a:pt x="2435" y="806"/>
                </a:lnTo>
                <a:lnTo>
                  <a:pt x="2435" y="805"/>
                </a:lnTo>
                <a:lnTo>
                  <a:pt x="2436" y="805"/>
                </a:lnTo>
                <a:lnTo>
                  <a:pt x="2435" y="805"/>
                </a:lnTo>
                <a:lnTo>
                  <a:pt x="2436" y="805"/>
                </a:lnTo>
                <a:lnTo>
                  <a:pt x="2436" y="804"/>
                </a:lnTo>
                <a:lnTo>
                  <a:pt x="2436" y="803"/>
                </a:lnTo>
                <a:lnTo>
                  <a:pt x="2436" y="804"/>
                </a:lnTo>
                <a:lnTo>
                  <a:pt x="2437" y="804"/>
                </a:lnTo>
                <a:lnTo>
                  <a:pt x="2437" y="805"/>
                </a:lnTo>
                <a:lnTo>
                  <a:pt x="2438" y="805"/>
                </a:lnTo>
                <a:lnTo>
                  <a:pt x="2438" y="806"/>
                </a:lnTo>
                <a:lnTo>
                  <a:pt x="2438" y="805"/>
                </a:lnTo>
                <a:lnTo>
                  <a:pt x="2438" y="804"/>
                </a:lnTo>
                <a:lnTo>
                  <a:pt x="2437" y="804"/>
                </a:lnTo>
                <a:lnTo>
                  <a:pt x="2437" y="803"/>
                </a:lnTo>
                <a:lnTo>
                  <a:pt x="2436" y="803"/>
                </a:lnTo>
                <a:lnTo>
                  <a:pt x="2435" y="802"/>
                </a:lnTo>
                <a:lnTo>
                  <a:pt x="2435" y="803"/>
                </a:lnTo>
                <a:lnTo>
                  <a:pt x="2435" y="802"/>
                </a:lnTo>
                <a:lnTo>
                  <a:pt x="2435" y="801"/>
                </a:lnTo>
                <a:lnTo>
                  <a:pt x="2435" y="800"/>
                </a:lnTo>
                <a:lnTo>
                  <a:pt x="2435" y="799"/>
                </a:lnTo>
                <a:lnTo>
                  <a:pt x="2435" y="798"/>
                </a:lnTo>
                <a:lnTo>
                  <a:pt x="2435" y="798"/>
                </a:lnTo>
                <a:lnTo>
                  <a:pt x="2436" y="798"/>
                </a:lnTo>
                <a:lnTo>
                  <a:pt x="2436" y="797"/>
                </a:lnTo>
                <a:lnTo>
                  <a:pt x="2436" y="796"/>
                </a:lnTo>
                <a:lnTo>
                  <a:pt x="2436" y="795"/>
                </a:lnTo>
                <a:lnTo>
                  <a:pt x="2437" y="794"/>
                </a:lnTo>
                <a:lnTo>
                  <a:pt x="2436" y="794"/>
                </a:lnTo>
                <a:lnTo>
                  <a:pt x="2436" y="793"/>
                </a:lnTo>
                <a:lnTo>
                  <a:pt x="2436" y="792"/>
                </a:lnTo>
                <a:lnTo>
                  <a:pt x="2436" y="791"/>
                </a:lnTo>
                <a:lnTo>
                  <a:pt x="2436" y="790"/>
                </a:lnTo>
                <a:lnTo>
                  <a:pt x="2437" y="790"/>
                </a:lnTo>
                <a:lnTo>
                  <a:pt x="2437" y="790"/>
                </a:lnTo>
                <a:lnTo>
                  <a:pt x="2437" y="789"/>
                </a:lnTo>
                <a:lnTo>
                  <a:pt x="2437" y="788"/>
                </a:lnTo>
                <a:lnTo>
                  <a:pt x="2438" y="788"/>
                </a:lnTo>
                <a:lnTo>
                  <a:pt x="2438" y="787"/>
                </a:lnTo>
                <a:lnTo>
                  <a:pt x="2438" y="786"/>
                </a:lnTo>
                <a:lnTo>
                  <a:pt x="2438" y="785"/>
                </a:lnTo>
                <a:lnTo>
                  <a:pt x="2439" y="785"/>
                </a:lnTo>
                <a:lnTo>
                  <a:pt x="2439" y="784"/>
                </a:lnTo>
                <a:lnTo>
                  <a:pt x="2439" y="783"/>
                </a:lnTo>
                <a:lnTo>
                  <a:pt x="2439" y="782"/>
                </a:lnTo>
                <a:lnTo>
                  <a:pt x="2439" y="782"/>
                </a:lnTo>
                <a:lnTo>
                  <a:pt x="2439" y="782"/>
                </a:lnTo>
                <a:lnTo>
                  <a:pt x="2439" y="782"/>
                </a:lnTo>
                <a:lnTo>
                  <a:pt x="2439" y="782"/>
                </a:lnTo>
                <a:lnTo>
                  <a:pt x="2439" y="782"/>
                </a:lnTo>
                <a:lnTo>
                  <a:pt x="2439" y="781"/>
                </a:lnTo>
                <a:lnTo>
                  <a:pt x="2439" y="780"/>
                </a:lnTo>
                <a:lnTo>
                  <a:pt x="2440" y="780"/>
                </a:lnTo>
                <a:lnTo>
                  <a:pt x="2440" y="779"/>
                </a:lnTo>
                <a:lnTo>
                  <a:pt x="2440" y="778"/>
                </a:lnTo>
                <a:lnTo>
                  <a:pt x="2440" y="777"/>
                </a:lnTo>
                <a:lnTo>
                  <a:pt x="2440" y="776"/>
                </a:lnTo>
                <a:lnTo>
                  <a:pt x="2439" y="776"/>
                </a:lnTo>
                <a:lnTo>
                  <a:pt x="2439" y="775"/>
                </a:lnTo>
                <a:lnTo>
                  <a:pt x="2439" y="776"/>
                </a:lnTo>
                <a:lnTo>
                  <a:pt x="2440" y="776"/>
                </a:lnTo>
                <a:lnTo>
                  <a:pt x="2440" y="777"/>
                </a:lnTo>
                <a:lnTo>
                  <a:pt x="2441" y="776"/>
                </a:lnTo>
                <a:lnTo>
                  <a:pt x="2441" y="775"/>
                </a:lnTo>
                <a:lnTo>
                  <a:pt x="2440" y="775"/>
                </a:lnTo>
                <a:lnTo>
                  <a:pt x="2441" y="775"/>
                </a:lnTo>
                <a:lnTo>
                  <a:pt x="2441" y="774"/>
                </a:lnTo>
                <a:lnTo>
                  <a:pt x="2440" y="774"/>
                </a:lnTo>
                <a:lnTo>
                  <a:pt x="2439" y="774"/>
                </a:lnTo>
                <a:lnTo>
                  <a:pt x="2439" y="775"/>
                </a:lnTo>
                <a:lnTo>
                  <a:pt x="2439" y="774"/>
                </a:lnTo>
                <a:lnTo>
                  <a:pt x="2440" y="774"/>
                </a:lnTo>
                <a:lnTo>
                  <a:pt x="2441" y="774"/>
                </a:lnTo>
                <a:lnTo>
                  <a:pt x="2442" y="773"/>
                </a:lnTo>
                <a:lnTo>
                  <a:pt x="2443" y="773"/>
                </a:lnTo>
                <a:lnTo>
                  <a:pt x="2443" y="773"/>
                </a:lnTo>
                <a:lnTo>
                  <a:pt x="2443" y="772"/>
                </a:lnTo>
                <a:lnTo>
                  <a:pt x="2444" y="772"/>
                </a:lnTo>
                <a:lnTo>
                  <a:pt x="2444" y="771"/>
                </a:lnTo>
                <a:lnTo>
                  <a:pt x="2444" y="770"/>
                </a:lnTo>
                <a:lnTo>
                  <a:pt x="2445" y="769"/>
                </a:lnTo>
                <a:lnTo>
                  <a:pt x="2445" y="768"/>
                </a:lnTo>
                <a:lnTo>
                  <a:pt x="2446" y="767"/>
                </a:lnTo>
                <a:lnTo>
                  <a:pt x="2446" y="766"/>
                </a:lnTo>
                <a:lnTo>
                  <a:pt x="2447" y="765"/>
                </a:lnTo>
                <a:lnTo>
                  <a:pt x="2447" y="765"/>
                </a:lnTo>
                <a:lnTo>
                  <a:pt x="2447" y="764"/>
                </a:lnTo>
                <a:lnTo>
                  <a:pt x="2447" y="763"/>
                </a:lnTo>
                <a:lnTo>
                  <a:pt x="2448" y="763"/>
                </a:lnTo>
                <a:lnTo>
                  <a:pt x="2448" y="762"/>
                </a:lnTo>
                <a:lnTo>
                  <a:pt x="2449" y="761"/>
                </a:lnTo>
                <a:lnTo>
                  <a:pt x="2449" y="760"/>
                </a:lnTo>
                <a:lnTo>
                  <a:pt x="2450" y="760"/>
                </a:lnTo>
                <a:lnTo>
                  <a:pt x="2450" y="759"/>
                </a:lnTo>
                <a:lnTo>
                  <a:pt x="2451" y="758"/>
                </a:lnTo>
                <a:lnTo>
                  <a:pt x="2451" y="757"/>
                </a:lnTo>
                <a:lnTo>
                  <a:pt x="2452" y="757"/>
                </a:lnTo>
                <a:lnTo>
                  <a:pt x="2452" y="757"/>
                </a:lnTo>
                <a:lnTo>
                  <a:pt x="2453" y="757"/>
                </a:lnTo>
                <a:lnTo>
                  <a:pt x="2453" y="757"/>
                </a:lnTo>
                <a:lnTo>
                  <a:pt x="2453" y="758"/>
                </a:lnTo>
                <a:lnTo>
                  <a:pt x="2453" y="757"/>
                </a:lnTo>
                <a:lnTo>
                  <a:pt x="2454" y="758"/>
                </a:lnTo>
                <a:lnTo>
                  <a:pt x="2453" y="758"/>
                </a:lnTo>
                <a:lnTo>
                  <a:pt x="2454" y="758"/>
                </a:lnTo>
                <a:lnTo>
                  <a:pt x="2455" y="758"/>
                </a:lnTo>
                <a:lnTo>
                  <a:pt x="2454" y="759"/>
                </a:lnTo>
                <a:lnTo>
                  <a:pt x="2455" y="759"/>
                </a:lnTo>
                <a:lnTo>
                  <a:pt x="2455" y="759"/>
                </a:lnTo>
                <a:lnTo>
                  <a:pt x="2455" y="760"/>
                </a:lnTo>
                <a:lnTo>
                  <a:pt x="2456" y="761"/>
                </a:lnTo>
                <a:lnTo>
                  <a:pt x="2456" y="760"/>
                </a:lnTo>
                <a:lnTo>
                  <a:pt x="2456" y="761"/>
                </a:lnTo>
                <a:lnTo>
                  <a:pt x="2456" y="762"/>
                </a:lnTo>
                <a:lnTo>
                  <a:pt x="2455" y="763"/>
                </a:lnTo>
                <a:lnTo>
                  <a:pt x="2456" y="762"/>
                </a:lnTo>
                <a:lnTo>
                  <a:pt x="2456" y="763"/>
                </a:lnTo>
                <a:lnTo>
                  <a:pt x="2457" y="763"/>
                </a:lnTo>
                <a:lnTo>
                  <a:pt x="2457" y="762"/>
                </a:lnTo>
                <a:lnTo>
                  <a:pt x="2457" y="761"/>
                </a:lnTo>
                <a:lnTo>
                  <a:pt x="2457" y="760"/>
                </a:lnTo>
                <a:lnTo>
                  <a:pt x="2456" y="760"/>
                </a:lnTo>
                <a:lnTo>
                  <a:pt x="2456" y="759"/>
                </a:lnTo>
                <a:lnTo>
                  <a:pt x="2456" y="758"/>
                </a:lnTo>
                <a:lnTo>
                  <a:pt x="2455" y="758"/>
                </a:lnTo>
                <a:lnTo>
                  <a:pt x="2455" y="759"/>
                </a:lnTo>
                <a:lnTo>
                  <a:pt x="2455" y="758"/>
                </a:lnTo>
                <a:lnTo>
                  <a:pt x="2455" y="757"/>
                </a:lnTo>
                <a:lnTo>
                  <a:pt x="2455" y="757"/>
                </a:lnTo>
                <a:lnTo>
                  <a:pt x="2455" y="757"/>
                </a:lnTo>
                <a:lnTo>
                  <a:pt x="2455" y="757"/>
                </a:lnTo>
                <a:lnTo>
                  <a:pt x="2456" y="757"/>
                </a:lnTo>
                <a:lnTo>
                  <a:pt x="2457" y="756"/>
                </a:lnTo>
                <a:lnTo>
                  <a:pt x="2458" y="756"/>
                </a:lnTo>
                <a:lnTo>
                  <a:pt x="2457" y="756"/>
                </a:lnTo>
                <a:lnTo>
                  <a:pt x="2457" y="757"/>
                </a:lnTo>
                <a:lnTo>
                  <a:pt x="2457" y="757"/>
                </a:lnTo>
                <a:lnTo>
                  <a:pt x="2458" y="757"/>
                </a:lnTo>
                <a:lnTo>
                  <a:pt x="2458" y="757"/>
                </a:lnTo>
                <a:lnTo>
                  <a:pt x="2459" y="757"/>
                </a:lnTo>
                <a:lnTo>
                  <a:pt x="2459" y="756"/>
                </a:lnTo>
                <a:lnTo>
                  <a:pt x="2459" y="755"/>
                </a:lnTo>
                <a:lnTo>
                  <a:pt x="2458" y="755"/>
                </a:lnTo>
                <a:lnTo>
                  <a:pt x="2457" y="755"/>
                </a:lnTo>
                <a:lnTo>
                  <a:pt x="2457" y="756"/>
                </a:lnTo>
                <a:lnTo>
                  <a:pt x="2456" y="756"/>
                </a:lnTo>
                <a:lnTo>
                  <a:pt x="2455" y="756"/>
                </a:lnTo>
                <a:lnTo>
                  <a:pt x="2456" y="756"/>
                </a:lnTo>
                <a:lnTo>
                  <a:pt x="2456" y="755"/>
                </a:lnTo>
                <a:lnTo>
                  <a:pt x="2456" y="754"/>
                </a:lnTo>
                <a:lnTo>
                  <a:pt x="2455" y="754"/>
                </a:lnTo>
                <a:lnTo>
                  <a:pt x="2457" y="754"/>
                </a:lnTo>
                <a:lnTo>
                  <a:pt x="2457" y="753"/>
                </a:lnTo>
                <a:lnTo>
                  <a:pt x="2457" y="752"/>
                </a:lnTo>
                <a:lnTo>
                  <a:pt x="2456" y="752"/>
                </a:lnTo>
                <a:lnTo>
                  <a:pt x="2456" y="751"/>
                </a:lnTo>
                <a:lnTo>
                  <a:pt x="2457" y="752"/>
                </a:lnTo>
                <a:lnTo>
                  <a:pt x="2458" y="752"/>
                </a:lnTo>
                <a:lnTo>
                  <a:pt x="2458" y="753"/>
                </a:lnTo>
                <a:lnTo>
                  <a:pt x="2459" y="753"/>
                </a:lnTo>
                <a:lnTo>
                  <a:pt x="2460" y="753"/>
                </a:lnTo>
                <a:lnTo>
                  <a:pt x="2458" y="752"/>
                </a:lnTo>
                <a:lnTo>
                  <a:pt x="2460" y="752"/>
                </a:lnTo>
                <a:lnTo>
                  <a:pt x="2459" y="752"/>
                </a:lnTo>
                <a:lnTo>
                  <a:pt x="2460" y="752"/>
                </a:lnTo>
                <a:lnTo>
                  <a:pt x="2459" y="751"/>
                </a:lnTo>
                <a:lnTo>
                  <a:pt x="2460" y="751"/>
                </a:lnTo>
                <a:lnTo>
                  <a:pt x="2459" y="751"/>
                </a:lnTo>
                <a:lnTo>
                  <a:pt x="2459" y="752"/>
                </a:lnTo>
                <a:lnTo>
                  <a:pt x="2458" y="752"/>
                </a:lnTo>
                <a:lnTo>
                  <a:pt x="2459" y="751"/>
                </a:lnTo>
                <a:lnTo>
                  <a:pt x="2458" y="751"/>
                </a:lnTo>
                <a:lnTo>
                  <a:pt x="2458" y="752"/>
                </a:lnTo>
                <a:lnTo>
                  <a:pt x="2458" y="751"/>
                </a:lnTo>
                <a:lnTo>
                  <a:pt x="2458" y="752"/>
                </a:lnTo>
                <a:lnTo>
                  <a:pt x="2457" y="751"/>
                </a:lnTo>
                <a:lnTo>
                  <a:pt x="2456" y="751"/>
                </a:lnTo>
                <a:lnTo>
                  <a:pt x="2457" y="749"/>
                </a:lnTo>
                <a:lnTo>
                  <a:pt x="2453" y="749"/>
                </a:lnTo>
                <a:lnTo>
                  <a:pt x="2452" y="748"/>
                </a:lnTo>
                <a:lnTo>
                  <a:pt x="2453" y="747"/>
                </a:lnTo>
                <a:lnTo>
                  <a:pt x="2454" y="747"/>
                </a:lnTo>
                <a:lnTo>
                  <a:pt x="2455" y="747"/>
                </a:lnTo>
                <a:lnTo>
                  <a:pt x="2455" y="748"/>
                </a:lnTo>
                <a:lnTo>
                  <a:pt x="2456" y="748"/>
                </a:lnTo>
                <a:lnTo>
                  <a:pt x="2457" y="749"/>
                </a:lnTo>
                <a:lnTo>
                  <a:pt x="2458" y="748"/>
                </a:lnTo>
                <a:lnTo>
                  <a:pt x="2458" y="747"/>
                </a:lnTo>
                <a:lnTo>
                  <a:pt x="2457" y="747"/>
                </a:lnTo>
                <a:lnTo>
                  <a:pt x="2458" y="746"/>
                </a:lnTo>
                <a:lnTo>
                  <a:pt x="2458" y="745"/>
                </a:lnTo>
                <a:lnTo>
                  <a:pt x="2458" y="744"/>
                </a:lnTo>
                <a:lnTo>
                  <a:pt x="2459" y="744"/>
                </a:lnTo>
                <a:lnTo>
                  <a:pt x="2459" y="743"/>
                </a:lnTo>
                <a:lnTo>
                  <a:pt x="2460" y="742"/>
                </a:lnTo>
                <a:lnTo>
                  <a:pt x="2461" y="741"/>
                </a:lnTo>
                <a:lnTo>
                  <a:pt x="2462" y="740"/>
                </a:lnTo>
                <a:lnTo>
                  <a:pt x="2463" y="740"/>
                </a:lnTo>
                <a:lnTo>
                  <a:pt x="2463" y="738"/>
                </a:lnTo>
                <a:lnTo>
                  <a:pt x="2464" y="737"/>
                </a:lnTo>
                <a:lnTo>
                  <a:pt x="2465" y="735"/>
                </a:lnTo>
                <a:lnTo>
                  <a:pt x="2465" y="733"/>
                </a:lnTo>
                <a:lnTo>
                  <a:pt x="2466" y="733"/>
                </a:lnTo>
                <a:lnTo>
                  <a:pt x="2465" y="733"/>
                </a:lnTo>
                <a:lnTo>
                  <a:pt x="2465" y="732"/>
                </a:lnTo>
                <a:lnTo>
                  <a:pt x="2466" y="732"/>
                </a:lnTo>
                <a:lnTo>
                  <a:pt x="2466" y="732"/>
                </a:lnTo>
                <a:lnTo>
                  <a:pt x="2466" y="732"/>
                </a:lnTo>
                <a:lnTo>
                  <a:pt x="2467" y="732"/>
                </a:lnTo>
                <a:lnTo>
                  <a:pt x="2467" y="732"/>
                </a:lnTo>
                <a:lnTo>
                  <a:pt x="2466" y="731"/>
                </a:lnTo>
                <a:lnTo>
                  <a:pt x="2467" y="731"/>
                </a:lnTo>
                <a:lnTo>
                  <a:pt x="2467" y="730"/>
                </a:lnTo>
                <a:lnTo>
                  <a:pt x="2466" y="729"/>
                </a:lnTo>
                <a:lnTo>
                  <a:pt x="2467" y="729"/>
                </a:lnTo>
                <a:lnTo>
                  <a:pt x="2467" y="728"/>
                </a:lnTo>
                <a:lnTo>
                  <a:pt x="2467" y="727"/>
                </a:lnTo>
                <a:lnTo>
                  <a:pt x="2467" y="726"/>
                </a:lnTo>
                <a:lnTo>
                  <a:pt x="2467" y="725"/>
                </a:lnTo>
                <a:lnTo>
                  <a:pt x="2467" y="724"/>
                </a:lnTo>
                <a:lnTo>
                  <a:pt x="2467" y="724"/>
                </a:lnTo>
                <a:lnTo>
                  <a:pt x="2466" y="723"/>
                </a:lnTo>
                <a:lnTo>
                  <a:pt x="2466" y="722"/>
                </a:lnTo>
                <a:lnTo>
                  <a:pt x="2466" y="721"/>
                </a:lnTo>
                <a:lnTo>
                  <a:pt x="2467" y="721"/>
                </a:lnTo>
                <a:lnTo>
                  <a:pt x="2467" y="720"/>
                </a:lnTo>
                <a:lnTo>
                  <a:pt x="2466" y="720"/>
                </a:lnTo>
                <a:lnTo>
                  <a:pt x="2467" y="720"/>
                </a:lnTo>
                <a:lnTo>
                  <a:pt x="2467" y="719"/>
                </a:lnTo>
                <a:lnTo>
                  <a:pt x="2466" y="719"/>
                </a:lnTo>
                <a:lnTo>
                  <a:pt x="2467" y="719"/>
                </a:lnTo>
                <a:lnTo>
                  <a:pt x="2467" y="718"/>
                </a:lnTo>
                <a:lnTo>
                  <a:pt x="2467" y="717"/>
                </a:lnTo>
                <a:lnTo>
                  <a:pt x="2467" y="716"/>
                </a:lnTo>
                <a:lnTo>
                  <a:pt x="2466" y="716"/>
                </a:lnTo>
                <a:lnTo>
                  <a:pt x="2467" y="715"/>
                </a:lnTo>
                <a:lnTo>
                  <a:pt x="2466" y="715"/>
                </a:lnTo>
                <a:lnTo>
                  <a:pt x="2467" y="715"/>
                </a:lnTo>
                <a:lnTo>
                  <a:pt x="2467" y="715"/>
                </a:lnTo>
                <a:lnTo>
                  <a:pt x="2467" y="714"/>
                </a:lnTo>
                <a:lnTo>
                  <a:pt x="2467" y="713"/>
                </a:lnTo>
                <a:lnTo>
                  <a:pt x="2467" y="712"/>
                </a:lnTo>
                <a:lnTo>
                  <a:pt x="2468" y="711"/>
                </a:lnTo>
                <a:lnTo>
                  <a:pt x="2468" y="710"/>
                </a:lnTo>
                <a:lnTo>
                  <a:pt x="2468" y="709"/>
                </a:lnTo>
                <a:lnTo>
                  <a:pt x="2469" y="709"/>
                </a:lnTo>
                <a:lnTo>
                  <a:pt x="2469" y="708"/>
                </a:lnTo>
                <a:lnTo>
                  <a:pt x="2469" y="707"/>
                </a:lnTo>
                <a:lnTo>
                  <a:pt x="2469" y="707"/>
                </a:lnTo>
                <a:lnTo>
                  <a:pt x="2470" y="705"/>
                </a:lnTo>
                <a:lnTo>
                  <a:pt x="2471" y="704"/>
                </a:lnTo>
                <a:lnTo>
                  <a:pt x="2471" y="703"/>
                </a:lnTo>
                <a:lnTo>
                  <a:pt x="2472" y="701"/>
                </a:lnTo>
                <a:lnTo>
                  <a:pt x="2473" y="700"/>
                </a:lnTo>
                <a:lnTo>
                  <a:pt x="2473" y="699"/>
                </a:lnTo>
                <a:lnTo>
                  <a:pt x="2473" y="699"/>
                </a:lnTo>
                <a:lnTo>
                  <a:pt x="2473" y="698"/>
                </a:lnTo>
                <a:lnTo>
                  <a:pt x="2474" y="697"/>
                </a:lnTo>
                <a:lnTo>
                  <a:pt x="2474" y="696"/>
                </a:lnTo>
                <a:lnTo>
                  <a:pt x="2475" y="696"/>
                </a:lnTo>
                <a:lnTo>
                  <a:pt x="2475" y="695"/>
                </a:lnTo>
                <a:lnTo>
                  <a:pt x="2476" y="695"/>
                </a:lnTo>
                <a:lnTo>
                  <a:pt x="2476" y="694"/>
                </a:lnTo>
                <a:lnTo>
                  <a:pt x="2477" y="694"/>
                </a:lnTo>
                <a:lnTo>
                  <a:pt x="2478" y="694"/>
                </a:lnTo>
                <a:lnTo>
                  <a:pt x="2478" y="693"/>
                </a:lnTo>
                <a:lnTo>
                  <a:pt x="2479" y="692"/>
                </a:lnTo>
                <a:lnTo>
                  <a:pt x="2479" y="692"/>
                </a:lnTo>
                <a:lnTo>
                  <a:pt x="2480" y="691"/>
                </a:lnTo>
                <a:lnTo>
                  <a:pt x="2481" y="691"/>
                </a:lnTo>
                <a:lnTo>
                  <a:pt x="2480" y="691"/>
                </a:lnTo>
                <a:lnTo>
                  <a:pt x="2481" y="691"/>
                </a:lnTo>
                <a:lnTo>
                  <a:pt x="2482" y="691"/>
                </a:lnTo>
                <a:close/>
                <a:moveTo>
                  <a:pt x="2359" y="653"/>
                </a:moveTo>
                <a:lnTo>
                  <a:pt x="2358" y="653"/>
                </a:lnTo>
                <a:lnTo>
                  <a:pt x="2357" y="653"/>
                </a:lnTo>
                <a:lnTo>
                  <a:pt x="2356" y="653"/>
                </a:lnTo>
                <a:lnTo>
                  <a:pt x="2356" y="652"/>
                </a:lnTo>
                <a:lnTo>
                  <a:pt x="2356" y="653"/>
                </a:lnTo>
                <a:lnTo>
                  <a:pt x="2357" y="653"/>
                </a:lnTo>
                <a:lnTo>
                  <a:pt x="2358" y="653"/>
                </a:lnTo>
                <a:lnTo>
                  <a:pt x="2358" y="652"/>
                </a:lnTo>
                <a:lnTo>
                  <a:pt x="2359" y="652"/>
                </a:lnTo>
                <a:lnTo>
                  <a:pt x="2359" y="652"/>
                </a:lnTo>
                <a:lnTo>
                  <a:pt x="2359" y="651"/>
                </a:lnTo>
                <a:lnTo>
                  <a:pt x="2360" y="651"/>
                </a:lnTo>
                <a:lnTo>
                  <a:pt x="2360" y="652"/>
                </a:lnTo>
                <a:lnTo>
                  <a:pt x="2359" y="653"/>
                </a:lnTo>
                <a:lnTo>
                  <a:pt x="2359" y="653"/>
                </a:lnTo>
                <a:close/>
                <a:moveTo>
                  <a:pt x="2328" y="642"/>
                </a:moveTo>
                <a:lnTo>
                  <a:pt x="2328" y="643"/>
                </a:lnTo>
                <a:lnTo>
                  <a:pt x="2327" y="643"/>
                </a:lnTo>
                <a:lnTo>
                  <a:pt x="2327" y="642"/>
                </a:lnTo>
                <a:lnTo>
                  <a:pt x="2328" y="642"/>
                </a:lnTo>
                <a:close/>
                <a:moveTo>
                  <a:pt x="2358" y="647"/>
                </a:moveTo>
                <a:lnTo>
                  <a:pt x="2358" y="648"/>
                </a:lnTo>
                <a:lnTo>
                  <a:pt x="2357" y="648"/>
                </a:lnTo>
                <a:lnTo>
                  <a:pt x="2357" y="647"/>
                </a:lnTo>
                <a:lnTo>
                  <a:pt x="2356" y="647"/>
                </a:lnTo>
                <a:lnTo>
                  <a:pt x="2357" y="647"/>
                </a:lnTo>
                <a:lnTo>
                  <a:pt x="2358" y="647"/>
                </a:lnTo>
                <a:lnTo>
                  <a:pt x="2358" y="646"/>
                </a:lnTo>
                <a:lnTo>
                  <a:pt x="2358" y="647"/>
                </a:lnTo>
                <a:close/>
                <a:moveTo>
                  <a:pt x="2546" y="677"/>
                </a:moveTo>
                <a:lnTo>
                  <a:pt x="2546" y="678"/>
                </a:lnTo>
                <a:lnTo>
                  <a:pt x="2546" y="679"/>
                </a:lnTo>
                <a:lnTo>
                  <a:pt x="2547" y="680"/>
                </a:lnTo>
                <a:lnTo>
                  <a:pt x="2546" y="681"/>
                </a:lnTo>
                <a:lnTo>
                  <a:pt x="2547" y="681"/>
                </a:lnTo>
                <a:lnTo>
                  <a:pt x="2547" y="682"/>
                </a:lnTo>
                <a:lnTo>
                  <a:pt x="2548" y="682"/>
                </a:lnTo>
                <a:lnTo>
                  <a:pt x="2549" y="682"/>
                </a:lnTo>
                <a:lnTo>
                  <a:pt x="2549" y="682"/>
                </a:lnTo>
                <a:lnTo>
                  <a:pt x="2550" y="682"/>
                </a:lnTo>
                <a:lnTo>
                  <a:pt x="2550" y="682"/>
                </a:lnTo>
                <a:lnTo>
                  <a:pt x="2551" y="682"/>
                </a:lnTo>
                <a:lnTo>
                  <a:pt x="2552" y="681"/>
                </a:lnTo>
                <a:lnTo>
                  <a:pt x="2552" y="681"/>
                </a:lnTo>
                <a:lnTo>
                  <a:pt x="2552" y="682"/>
                </a:lnTo>
                <a:lnTo>
                  <a:pt x="2552" y="682"/>
                </a:lnTo>
                <a:lnTo>
                  <a:pt x="2553" y="682"/>
                </a:lnTo>
                <a:lnTo>
                  <a:pt x="2553" y="683"/>
                </a:lnTo>
                <a:lnTo>
                  <a:pt x="2553" y="684"/>
                </a:lnTo>
                <a:lnTo>
                  <a:pt x="2554" y="684"/>
                </a:lnTo>
                <a:lnTo>
                  <a:pt x="2554" y="685"/>
                </a:lnTo>
                <a:lnTo>
                  <a:pt x="2554" y="686"/>
                </a:lnTo>
                <a:lnTo>
                  <a:pt x="2554" y="685"/>
                </a:lnTo>
                <a:lnTo>
                  <a:pt x="2553" y="685"/>
                </a:lnTo>
                <a:lnTo>
                  <a:pt x="2553" y="686"/>
                </a:lnTo>
                <a:lnTo>
                  <a:pt x="2552" y="686"/>
                </a:lnTo>
                <a:lnTo>
                  <a:pt x="2552" y="687"/>
                </a:lnTo>
                <a:lnTo>
                  <a:pt x="2552" y="688"/>
                </a:lnTo>
                <a:lnTo>
                  <a:pt x="2553" y="688"/>
                </a:lnTo>
                <a:lnTo>
                  <a:pt x="2552" y="689"/>
                </a:lnTo>
                <a:lnTo>
                  <a:pt x="2552" y="690"/>
                </a:lnTo>
                <a:lnTo>
                  <a:pt x="2552" y="690"/>
                </a:lnTo>
                <a:lnTo>
                  <a:pt x="2551" y="690"/>
                </a:lnTo>
                <a:lnTo>
                  <a:pt x="2552" y="690"/>
                </a:lnTo>
                <a:lnTo>
                  <a:pt x="2552" y="690"/>
                </a:lnTo>
                <a:lnTo>
                  <a:pt x="2552" y="690"/>
                </a:lnTo>
                <a:lnTo>
                  <a:pt x="2552" y="690"/>
                </a:lnTo>
                <a:lnTo>
                  <a:pt x="2552" y="691"/>
                </a:lnTo>
                <a:lnTo>
                  <a:pt x="2553" y="691"/>
                </a:lnTo>
                <a:lnTo>
                  <a:pt x="2552" y="691"/>
                </a:lnTo>
                <a:lnTo>
                  <a:pt x="2552" y="692"/>
                </a:lnTo>
                <a:lnTo>
                  <a:pt x="2552" y="692"/>
                </a:lnTo>
                <a:lnTo>
                  <a:pt x="2552" y="693"/>
                </a:lnTo>
                <a:lnTo>
                  <a:pt x="2551" y="693"/>
                </a:lnTo>
                <a:lnTo>
                  <a:pt x="2551" y="694"/>
                </a:lnTo>
                <a:lnTo>
                  <a:pt x="2552" y="695"/>
                </a:lnTo>
                <a:lnTo>
                  <a:pt x="2552" y="695"/>
                </a:lnTo>
                <a:lnTo>
                  <a:pt x="2552" y="694"/>
                </a:lnTo>
                <a:lnTo>
                  <a:pt x="2552" y="693"/>
                </a:lnTo>
                <a:lnTo>
                  <a:pt x="2553" y="693"/>
                </a:lnTo>
                <a:lnTo>
                  <a:pt x="2553" y="694"/>
                </a:lnTo>
                <a:lnTo>
                  <a:pt x="2554" y="694"/>
                </a:lnTo>
                <a:lnTo>
                  <a:pt x="2554" y="695"/>
                </a:lnTo>
                <a:lnTo>
                  <a:pt x="2555" y="695"/>
                </a:lnTo>
                <a:lnTo>
                  <a:pt x="2555" y="696"/>
                </a:lnTo>
                <a:lnTo>
                  <a:pt x="2556" y="697"/>
                </a:lnTo>
                <a:lnTo>
                  <a:pt x="2556" y="698"/>
                </a:lnTo>
                <a:lnTo>
                  <a:pt x="2556" y="699"/>
                </a:lnTo>
                <a:lnTo>
                  <a:pt x="2555" y="699"/>
                </a:lnTo>
                <a:lnTo>
                  <a:pt x="2554" y="699"/>
                </a:lnTo>
                <a:lnTo>
                  <a:pt x="2553" y="699"/>
                </a:lnTo>
                <a:lnTo>
                  <a:pt x="2552" y="699"/>
                </a:lnTo>
                <a:lnTo>
                  <a:pt x="2552" y="698"/>
                </a:lnTo>
                <a:lnTo>
                  <a:pt x="2552" y="697"/>
                </a:lnTo>
                <a:lnTo>
                  <a:pt x="2551" y="697"/>
                </a:lnTo>
                <a:lnTo>
                  <a:pt x="2550" y="698"/>
                </a:lnTo>
                <a:lnTo>
                  <a:pt x="2550" y="697"/>
                </a:lnTo>
                <a:lnTo>
                  <a:pt x="2549" y="697"/>
                </a:lnTo>
                <a:lnTo>
                  <a:pt x="2548" y="697"/>
                </a:lnTo>
                <a:lnTo>
                  <a:pt x="2548" y="698"/>
                </a:lnTo>
                <a:lnTo>
                  <a:pt x="2549" y="698"/>
                </a:lnTo>
                <a:lnTo>
                  <a:pt x="2550" y="698"/>
                </a:lnTo>
                <a:lnTo>
                  <a:pt x="2550" y="699"/>
                </a:lnTo>
                <a:lnTo>
                  <a:pt x="2551" y="699"/>
                </a:lnTo>
                <a:lnTo>
                  <a:pt x="2550" y="699"/>
                </a:lnTo>
                <a:lnTo>
                  <a:pt x="2550" y="699"/>
                </a:lnTo>
                <a:lnTo>
                  <a:pt x="2549" y="699"/>
                </a:lnTo>
                <a:lnTo>
                  <a:pt x="2549" y="699"/>
                </a:lnTo>
                <a:lnTo>
                  <a:pt x="2549" y="699"/>
                </a:lnTo>
                <a:lnTo>
                  <a:pt x="2548" y="699"/>
                </a:lnTo>
                <a:lnTo>
                  <a:pt x="2549" y="699"/>
                </a:lnTo>
                <a:lnTo>
                  <a:pt x="2548" y="700"/>
                </a:lnTo>
                <a:lnTo>
                  <a:pt x="2547" y="700"/>
                </a:lnTo>
                <a:lnTo>
                  <a:pt x="2547" y="701"/>
                </a:lnTo>
                <a:lnTo>
                  <a:pt x="2548" y="701"/>
                </a:lnTo>
                <a:lnTo>
                  <a:pt x="2549" y="701"/>
                </a:lnTo>
                <a:lnTo>
                  <a:pt x="2550" y="701"/>
                </a:lnTo>
                <a:lnTo>
                  <a:pt x="2550" y="700"/>
                </a:lnTo>
                <a:lnTo>
                  <a:pt x="2550" y="701"/>
                </a:lnTo>
                <a:lnTo>
                  <a:pt x="2551" y="701"/>
                </a:lnTo>
                <a:lnTo>
                  <a:pt x="2551" y="702"/>
                </a:lnTo>
                <a:lnTo>
                  <a:pt x="2552" y="702"/>
                </a:lnTo>
                <a:lnTo>
                  <a:pt x="2552" y="702"/>
                </a:lnTo>
                <a:lnTo>
                  <a:pt x="2552" y="701"/>
                </a:lnTo>
                <a:lnTo>
                  <a:pt x="2553" y="700"/>
                </a:lnTo>
                <a:lnTo>
                  <a:pt x="2554" y="700"/>
                </a:lnTo>
                <a:lnTo>
                  <a:pt x="2554" y="701"/>
                </a:lnTo>
                <a:lnTo>
                  <a:pt x="2555" y="701"/>
                </a:lnTo>
                <a:lnTo>
                  <a:pt x="2554" y="701"/>
                </a:lnTo>
                <a:lnTo>
                  <a:pt x="2554" y="702"/>
                </a:lnTo>
                <a:lnTo>
                  <a:pt x="2554" y="703"/>
                </a:lnTo>
                <a:lnTo>
                  <a:pt x="2554" y="704"/>
                </a:lnTo>
                <a:lnTo>
                  <a:pt x="2553" y="704"/>
                </a:lnTo>
                <a:lnTo>
                  <a:pt x="2552" y="704"/>
                </a:lnTo>
                <a:lnTo>
                  <a:pt x="2552" y="705"/>
                </a:lnTo>
                <a:lnTo>
                  <a:pt x="2552" y="704"/>
                </a:lnTo>
                <a:lnTo>
                  <a:pt x="2552" y="703"/>
                </a:lnTo>
                <a:lnTo>
                  <a:pt x="2551" y="703"/>
                </a:lnTo>
                <a:lnTo>
                  <a:pt x="2551" y="704"/>
                </a:lnTo>
                <a:lnTo>
                  <a:pt x="2551" y="705"/>
                </a:lnTo>
                <a:lnTo>
                  <a:pt x="2551" y="706"/>
                </a:lnTo>
                <a:lnTo>
                  <a:pt x="2550" y="706"/>
                </a:lnTo>
                <a:lnTo>
                  <a:pt x="2549" y="706"/>
                </a:lnTo>
                <a:lnTo>
                  <a:pt x="2548" y="706"/>
                </a:lnTo>
                <a:lnTo>
                  <a:pt x="2549" y="706"/>
                </a:lnTo>
                <a:lnTo>
                  <a:pt x="2549" y="707"/>
                </a:lnTo>
                <a:lnTo>
                  <a:pt x="2550" y="707"/>
                </a:lnTo>
                <a:lnTo>
                  <a:pt x="2550" y="707"/>
                </a:lnTo>
                <a:lnTo>
                  <a:pt x="2549" y="708"/>
                </a:lnTo>
                <a:lnTo>
                  <a:pt x="2550" y="708"/>
                </a:lnTo>
                <a:lnTo>
                  <a:pt x="2550" y="709"/>
                </a:lnTo>
                <a:lnTo>
                  <a:pt x="2549" y="710"/>
                </a:lnTo>
                <a:lnTo>
                  <a:pt x="2549" y="711"/>
                </a:lnTo>
                <a:lnTo>
                  <a:pt x="2549" y="710"/>
                </a:lnTo>
                <a:lnTo>
                  <a:pt x="2550" y="710"/>
                </a:lnTo>
                <a:lnTo>
                  <a:pt x="2550" y="709"/>
                </a:lnTo>
                <a:lnTo>
                  <a:pt x="2550" y="708"/>
                </a:lnTo>
                <a:lnTo>
                  <a:pt x="2551" y="708"/>
                </a:lnTo>
                <a:lnTo>
                  <a:pt x="2551" y="707"/>
                </a:lnTo>
                <a:lnTo>
                  <a:pt x="2552" y="707"/>
                </a:lnTo>
                <a:lnTo>
                  <a:pt x="2552" y="706"/>
                </a:lnTo>
                <a:lnTo>
                  <a:pt x="2552" y="706"/>
                </a:lnTo>
                <a:lnTo>
                  <a:pt x="2553" y="706"/>
                </a:lnTo>
                <a:lnTo>
                  <a:pt x="2553" y="705"/>
                </a:lnTo>
                <a:lnTo>
                  <a:pt x="2554" y="705"/>
                </a:lnTo>
                <a:lnTo>
                  <a:pt x="2554" y="706"/>
                </a:lnTo>
                <a:lnTo>
                  <a:pt x="2554" y="707"/>
                </a:lnTo>
                <a:lnTo>
                  <a:pt x="2555" y="707"/>
                </a:lnTo>
                <a:lnTo>
                  <a:pt x="2556" y="707"/>
                </a:lnTo>
                <a:lnTo>
                  <a:pt x="2556" y="707"/>
                </a:lnTo>
                <a:lnTo>
                  <a:pt x="2557" y="708"/>
                </a:lnTo>
                <a:lnTo>
                  <a:pt x="2557" y="709"/>
                </a:lnTo>
                <a:lnTo>
                  <a:pt x="2558" y="709"/>
                </a:lnTo>
                <a:lnTo>
                  <a:pt x="2557" y="709"/>
                </a:lnTo>
                <a:lnTo>
                  <a:pt x="2557" y="710"/>
                </a:lnTo>
                <a:lnTo>
                  <a:pt x="2557" y="711"/>
                </a:lnTo>
                <a:lnTo>
                  <a:pt x="2557" y="712"/>
                </a:lnTo>
                <a:lnTo>
                  <a:pt x="2558" y="712"/>
                </a:lnTo>
                <a:lnTo>
                  <a:pt x="2559" y="712"/>
                </a:lnTo>
                <a:lnTo>
                  <a:pt x="2559" y="713"/>
                </a:lnTo>
                <a:lnTo>
                  <a:pt x="2559" y="714"/>
                </a:lnTo>
                <a:lnTo>
                  <a:pt x="2559" y="715"/>
                </a:lnTo>
                <a:lnTo>
                  <a:pt x="2560" y="715"/>
                </a:lnTo>
                <a:lnTo>
                  <a:pt x="2560" y="715"/>
                </a:lnTo>
                <a:lnTo>
                  <a:pt x="2560" y="715"/>
                </a:lnTo>
                <a:lnTo>
                  <a:pt x="2560" y="716"/>
                </a:lnTo>
                <a:lnTo>
                  <a:pt x="2560" y="716"/>
                </a:lnTo>
                <a:lnTo>
                  <a:pt x="2561" y="716"/>
                </a:lnTo>
                <a:lnTo>
                  <a:pt x="2561" y="717"/>
                </a:lnTo>
                <a:lnTo>
                  <a:pt x="2561" y="718"/>
                </a:lnTo>
                <a:lnTo>
                  <a:pt x="2561" y="717"/>
                </a:lnTo>
                <a:lnTo>
                  <a:pt x="2560" y="717"/>
                </a:lnTo>
                <a:lnTo>
                  <a:pt x="2560" y="717"/>
                </a:lnTo>
                <a:lnTo>
                  <a:pt x="2559" y="717"/>
                </a:lnTo>
                <a:lnTo>
                  <a:pt x="2558" y="718"/>
                </a:lnTo>
                <a:lnTo>
                  <a:pt x="2557" y="718"/>
                </a:lnTo>
                <a:lnTo>
                  <a:pt x="2556" y="718"/>
                </a:lnTo>
                <a:lnTo>
                  <a:pt x="2556" y="717"/>
                </a:lnTo>
                <a:lnTo>
                  <a:pt x="2556" y="716"/>
                </a:lnTo>
                <a:lnTo>
                  <a:pt x="2556" y="717"/>
                </a:lnTo>
                <a:lnTo>
                  <a:pt x="2555" y="717"/>
                </a:lnTo>
                <a:lnTo>
                  <a:pt x="2553" y="715"/>
                </a:lnTo>
                <a:lnTo>
                  <a:pt x="2552" y="715"/>
                </a:lnTo>
                <a:lnTo>
                  <a:pt x="2552" y="714"/>
                </a:lnTo>
                <a:lnTo>
                  <a:pt x="2552" y="713"/>
                </a:lnTo>
                <a:lnTo>
                  <a:pt x="2552" y="712"/>
                </a:lnTo>
                <a:lnTo>
                  <a:pt x="2553" y="712"/>
                </a:lnTo>
                <a:lnTo>
                  <a:pt x="2553" y="711"/>
                </a:lnTo>
                <a:lnTo>
                  <a:pt x="2554" y="711"/>
                </a:lnTo>
                <a:lnTo>
                  <a:pt x="2554" y="712"/>
                </a:lnTo>
                <a:lnTo>
                  <a:pt x="2555" y="712"/>
                </a:lnTo>
                <a:lnTo>
                  <a:pt x="2555" y="713"/>
                </a:lnTo>
                <a:lnTo>
                  <a:pt x="2554" y="713"/>
                </a:lnTo>
                <a:lnTo>
                  <a:pt x="2554" y="714"/>
                </a:lnTo>
                <a:lnTo>
                  <a:pt x="2555" y="713"/>
                </a:lnTo>
                <a:lnTo>
                  <a:pt x="2556" y="713"/>
                </a:lnTo>
                <a:lnTo>
                  <a:pt x="2557" y="713"/>
                </a:lnTo>
                <a:lnTo>
                  <a:pt x="2558" y="713"/>
                </a:lnTo>
                <a:lnTo>
                  <a:pt x="2557" y="712"/>
                </a:lnTo>
                <a:lnTo>
                  <a:pt x="2556" y="711"/>
                </a:lnTo>
                <a:lnTo>
                  <a:pt x="2555" y="711"/>
                </a:lnTo>
                <a:lnTo>
                  <a:pt x="2554" y="710"/>
                </a:lnTo>
                <a:lnTo>
                  <a:pt x="2555" y="710"/>
                </a:lnTo>
                <a:lnTo>
                  <a:pt x="2555" y="709"/>
                </a:lnTo>
                <a:lnTo>
                  <a:pt x="2555" y="708"/>
                </a:lnTo>
                <a:lnTo>
                  <a:pt x="2554" y="708"/>
                </a:lnTo>
                <a:lnTo>
                  <a:pt x="2555" y="707"/>
                </a:lnTo>
                <a:lnTo>
                  <a:pt x="2554" y="707"/>
                </a:lnTo>
                <a:lnTo>
                  <a:pt x="2554" y="708"/>
                </a:lnTo>
                <a:lnTo>
                  <a:pt x="2554" y="709"/>
                </a:lnTo>
                <a:lnTo>
                  <a:pt x="2553" y="709"/>
                </a:lnTo>
                <a:lnTo>
                  <a:pt x="2553" y="708"/>
                </a:lnTo>
                <a:lnTo>
                  <a:pt x="2553" y="707"/>
                </a:lnTo>
                <a:lnTo>
                  <a:pt x="2553" y="708"/>
                </a:lnTo>
                <a:lnTo>
                  <a:pt x="2552" y="708"/>
                </a:lnTo>
                <a:lnTo>
                  <a:pt x="2553" y="709"/>
                </a:lnTo>
                <a:lnTo>
                  <a:pt x="2553" y="710"/>
                </a:lnTo>
                <a:lnTo>
                  <a:pt x="2552" y="710"/>
                </a:lnTo>
                <a:lnTo>
                  <a:pt x="2552" y="711"/>
                </a:lnTo>
                <a:lnTo>
                  <a:pt x="2552" y="711"/>
                </a:lnTo>
                <a:lnTo>
                  <a:pt x="2552" y="712"/>
                </a:lnTo>
                <a:lnTo>
                  <a:pt x="2552" y="713"/>
                </a:lnTo>
                <a:lnTo>
                  <a:pt x="2551" y="713"/>
                </a:lnTo>
                <a:lnTo>
                  <a:pt x="2551" y="714"/>
                </a:lnTo>
                <a:lnTo>
                  <a:pt x="2551" y="715"/>
                </a:lnTo>
                <a:lnTo>
                  <a:pt x="2551" y="715"/>
                </a:lnTo>
                <a:lnTo>
                  <a:pt x="2552" y="716"/>
                </a:lnTo>
                <a:lnTo>
                  <a:pt x="2552" y="715"/>
                </a:lnTo>
                <a:lnTo>
                  <a:pt x="2552" y="716"/>
                </a:lnTo>
                <a:lnTo>
                  <a:pt x="2552" y="717"/>
                </a:lnTo>
                <a:lnTo>
                  <a:pt x="2552" y="718"/>
                </a:lnTo>
                <a:lnTo>
                  <a:pt x="2552" y="718"/>
                </a:lnTo>
                <a:lnTo>
                  <a:pt x="2553" y="719"/>
                </a:lnTo>
                <a:lnTo>
                  <a:pt x="2553" y="720"/>
                </a:lnTo>
                <a:lnTo>
                  <a:pt x="2554" y="721"/>
                </a:lnTo>
                <a:lnTo>
                  <a:pt x="2554" y="722"/>
                </a:lnTo>
                <a:lnTo>
                  <a:pt x="2554" y="723"/>
                </a:lnTo>
                <a:lnTo>
                  <a:pt x="2553" y="723"/>
                </a:lnTo>
                <a:lnTo>
                  <a:pt x="2552" y="723"/>
                </a:lnTo>
                <a:lnTo>
                  <a:pt x="2553" y="723"/>
                </a:lnTo>
                <a:lnTo>
                  <a:pt x="2553" y="722"/>
                </a:lnTo>
                <a:lnTo>
                  <a:pt x="2553" y="721"/>
                </a:lnTo>
                <a:lnTo>
                  <a:pt x="2552" y="721"/>
                </a:lnTo>
                <a:lnTo>
                  <a:pt x="2552" y="721"/>
                </a:lnTo>
                <a:lnTo>
                  <a:pt x="2551" y="721"/>
                </a:lnTo>
                <a:lnTo>
                  <a:pt x="2551" y="722"/>
                </a:lnTo>
                <a:lnTo>
                  <a:pt x="2551" y="721"/>
                </a:lnTo>
                <a:lnTo>
                  <a:pt x="2550" y="721"/>
                </a:lnTo>
                <a:lnTo>
                  <a:pt x="2550" y="720"/>
                </a:lnTo>
                <a:lnTo>
                  <a:pt x="2550" y="719"/>
                </a:lnTo>
                <a:lnTo>
                  <a:pt x="2549" y="718"/>
                </a:lnTo>
                <a:lnTo>
                  <a:pt x="2548" y="717"/>
                </a:lnTo>
                <a:lnTo>
                  <a:pt x="2547" y="717"/>
                </a:lnTo>
                <a:lnTo>
                  <a:pt x="2547" y="716"/>
                </a:lnTo>
                <a:lnTo>
                  <a:pt x="2546" y="716"/>
                </a:lnTo>
                <a:lnTo>
                  <a:pt x="2545" y="716"/>
                </a:lnTo>
                <a:lnTo>
                  <a:pt x="2544" y="716"/>
                </a:lnTo>
                <a:lnTo>
                  <a:pt x="2544" y="716"/>
                </a:lnTo>
                <a:lnTo>
                  <a:pt x="2544" y="715"/>
                </a:lnTo>
                <a:lnTo>
                  <a:pt x="2543" y="715"/>
                </a:lnTo>
                <a:lnTo>
                  <a:pt x="2542" y="715"/>
                </a:lnTo>
                <a:lnTo>
                  <a:pt x="2543" y="715"/>
                </a:lnTo>
                <a:lnTo>
                  <a:pt x="2543" y="714"/>
                </a:lnTo>
                <a:lnTo>
                  <a:pt x="2542" y="714"/>
                </a:lnTo>
                <a:lnTo>
                  <a:pt x="2542" y="713"/>
                </a:lnTo>
                <a:lnTo>
                  <a:pt x="2541" y="713"/>
                </a:lnTo>
                <a:lnTo>
                  <a:pt x="2540" y="713"/>
                </a:lnTo>
                <a:lnTo>
                  <a:pt x="2539" y="713"/>
                </a:lnTo>
                <a:lnTo>
                  <a:pt x="2538" y="713"/>
                </a:lnTo>
                <a:lnTo>
                  <a:pt x="2537" y="713"/>
                </a:lnTo>
                <a:lnTo>
                  <a:pt x="2537" y="711"/>
                </a:lnTo>
                <a:lnTo>
                  <a:pt x="2536" y="711"/>
                </a:lnTo>
                <a:lnTo>
                  <a:pt x="2536" y="710"/>
                </a:lnTo>
                <a:lnTo>
                  <a:pt x="2536" y="710"/>
                </a:lnTo>
                <a:lnTo>
                  <a:pt x="2536" y="709"/>
                </a:lnTo>
                <a:lnTo>
                  <a:pt x="2535" y="709"/>
                </a:lnTo>
                <a:lnTo>
                  <a:pt x="2535" y="708"/>
                </a:lnTo>
                <a:lnTo>
                  <a:pt x="2535" y="707"/>
                </a:lnTo>
                <a:lnTo>
                  <a:pt x="2534" y="707"/>
                </a:lnTo>
                <a:lnTo>
                  <a:pt x="2534" y="707"/>
                </a:lnTo>
                <a:lnTo>
                  <a:pt x="2533" y="707"/>
                </a:lnTo>
                <a:lnTo>
                  <a:pt x="2534" y="706"/>
                </a:lnTo>
                <a:lnTo>
                  <a:pt x="2533" y="706"/>
                </a:lnTo>
                <a:lnTo>
                  <a:pt x="2532" y="705"/>
                </a:lnTo>
                <a:lnTo>
                  <a:pt x="2531" y="705"/>
                </a:lnTo>
                <a:lnTo>
                  <a:pt x="2530" y="704"/>
                </a:lnTo>
                <a:lnTo>
                  <a:pt x="2529" y="704"/>
                </a:lnTo>
                <a:lnTo>
                  <a:pt x="2529" y="703"/>
                </a:lnTo>
                <a:lnTo>
                  <a:pt x="2529" y="702"/>
                </a:lnTo>
                <a:lnTo>
                  <a:pt x="2528" y="702"/>
                </a:lnTo>
                <a:lnTo>
                  <a:pt x="2529" y="701"/>
                </a:lnTo>
                <a:lnTo>
                  <a:pt x="2529" y="700"/>
                </a:lnTo>
                <a:lnTo>
                  <a:pt x="2529" y="699"/>
                </a:lnTo>
                <a:lnTo>
                  <a:pt x="2529" y="699"/>
                </a:lnTo>
                <a:lnTo>
                  <a:pt x="2530" y="698"/>
                </a:lnTo>
                <a:lnTo>
                  <a:pt x="2530" y="697"/>
                </a:lnTo>
                <a:lnTo>
                  <a:pt x="2530" y="696"/>
                </a:lnTo>
                <a:lnTo>
                  <a:pt x="2530" y="695"/>
                </a:lnTo>
                <a:lnTo>
                  <a:pt x="2530" y="694"/>
                </a:lnTo>
                <a:lnTo>
                  <a:pt x="2530" y="693"/>
                </a:lnTo>
                <a:lnTo>
                  <a:pt x="2530" y="692"/>
                </a:lnTo>
                <a:lnTo>
                  <a:pt x="2530" y="691"/>
                </a:lnTo>
                <a:lnTo>
                  <a:pt x="2530" y="690"/>
                </a:lnTo>
                <a:lnTo>
                  <a:pt x="2531" y="690"/>
                </a:lnTo>
                <a:lnTo>
                  <a:pt x="2531" y="689"/>
                </a:lnTo>
                <a:lnTo>
                  <a:pt x="2532" y="688"/>
                </a:lnTo>
                <a:lnTo>
                  <a:pt x="2532" y="687"/>
                </a:lnTo>
                <a:lnTo>
                  <a:pt x="2532" y="686"/>
                </a:lnTo>
                <a:lnTo>
                  <a:pt x="2533" y="686"/>
                </a:lnTo>
                <a:lnTo>
                  <a:pt x="2533" y="685"/>
                </a:lnTo>
                <a:lnTo>
                  <a:pt x="2534" y="685"/>
                </a:lnTo>
                <a:lnTo>
                  <a:pt x="2535" y="685"/>
                </a:lnTo>
                <a:lnTo>
                  <a:pt x="2536" y="685"/>
                </a:lnTo>
                <a:lnTo>
                  <a:pt x="2536" y="685"/>
                </a:lnTo>
                <a:lnTo>
                  <a:pt x="2536" y="686"/>
                </a:lnTo>
                <a:lnTo>
                  <a:pt x="2537" y="685"/>
                </a:lnTo>
                <a:lnTo>
                  <a:pt x="2538" y="685"/>
                </a:lnTo>
                <a:lnTo>
                  <a:pt x="2538" y="684"/>
                </a:lnTo>
                <a:lnTo>
                  <a:pt x="2538" y="683"/>
                </a:lnTo>
                <a:lnTo>
                  <a:pt x="2539" y="683"/>
                </a:lnTo>
                <a:lnTo>
                  <a:pt x="2540" y="683"/>
                </a:lnTo>
                <a:lnTo>
                  <a:pt x="2540" y="684"/>
                </a:lnTo>
                <a:lnTo>
                  <a:pt x="2540" y="685"/>
                </a:lnTo>
                <a:lnTo>
                  <a:pt x="2540" y="686"/>
                </a:lnTo>
                <a:lnTo>
                  <a:pt x="2539" y="686"/>
                </a:lnTo>
                <a:lnTo>
                  <a:pt x="2540" y="686"/>
                </a:lnTo>
                <a:lnTo>
                  <a:pt x="2540" y="687"/>
                </a:lnTo>
                <a:lnTo>
                  <a:pt x="2541" y="687"/>
                </a:lnTo>
                <a:lnTo>
                  <a:pt x="2541" y="688"/>
                </a:lnTo>
                <a:lnTo>
                  <a:pt x="2541" y="689"/>
                </a:lnTo>
                <a:lnTo>
                  <a:pt x="2542" y="689"/>
                </a:lnTo>
                <a:lnTo>
                  <a:pt x="2542" y="690"/>
                </a:lnTo>
                <a:lnTo>
                  <a:pt x="2543" y="690"/>
                </a:lnTo>
                <a:lnTo>
                  <a:pt x="2544" y="690"/>
                </a:lnTo>
                <a:lnTo>
                  <a:pt x="2543" y="690"/>
                </a:lnTo>
                <a:lnTo>
                  <a:pt x="2544" y="690"/>
                </a:lnTo>
                <a:lnTo>
                  <a:pt x="2544" y="691"/>
                </a:lnTo>
                <a:lnTo>
                  <a:pt x="2544" y="691"/>
                </a:lnTo>
                <a:lnTo>
                  <a:pt x="2544" y="690"/>
                </a:lnTo>
                <a:lnTo>
                  <a:pt x="2544" y="690"/>
                </a:lnTo>
                <a:lnTo>
                  <a:pt x="2544" y="689"/>
                </a:lnTo>
                <a:lnTo>
                  <a:pt x="2544" y="689"/>
                </a:lnTo>
                <a:lnTo>
                  <a:pt x="2544" y="688"/>
                </a:lnTo>
                <a:lnTo>
                  <a:pt x="2543" y="688"/>
                </a:lnTo>
                <a:lnTo>
                  <a:pt x="2543" y="687"/>
                </a:lnTo>
                <a:lnTo>
                  <a:pt x="2542" y="687"/>
                </a:lnTo>
                <a:lnTo>
                  <a:pt x="2542" y="686"/>
                </a:lnTo>
                <a:lnTo>
                  <a:pt x="2542" y="685"/>
                </a:lnTo>
                <a:lnTo>
                  <a:pt x="2542" y="684"/>
                </a:lnTo>
                <a:lnTo>
                  <a:pt x="2543" y="684"/>
                </a:lnTo>
                <a:lnTo>
                  <a:pt x="2544" y="685"/>
                </a:lnTo>
                <a:lnTo>
                  <a:pt x="2544" y="685"/>
                </a:lnTo>
                <a:lnTo>
                  <a:pt x="2545" y="685"/>
                </a:lnTo>
                <a:lnTo>
                  <a:pt x="2545" y="684"/>
                </a:lnTo>
                <a:lnTo>
                  <a:pt x="2545" y="683"/>
                </a:lnTo>
                <a:lnTo>
                  <a:pt x="2545" y="682"/>
                </a:lnTo>
                <a:lnTo>
                  <a:pt x="2544" y="682"/>
                </a:lnTo>
                <a:lnTo>
                  <a:pt x="2544" y="682"/>
                </a:lnTo>
                <a:lnTo>
                  <a:pt x="2544" y="682"/>
                </a:lnTo>
                <a:lnTo>
                  <a:pt x="2544" y="681"/>
                </a:lnTo>
                <a:lnTo>
                  <a:pt x="2544" y="682"/>
                </a:lnTo>
                <a:lnTo>
                  <a:pt x="2545" y="682"/>
                </a:lnTo>
                <a:lnTo>
                  <a:pt x="2545" y="681"/>
                </a:lnTo>
                <a:lnTo>
                  <a:pt x="2546" y="681"/>
                </a:lnTo>
                <a:lnTo>
                  <a:pt x="2546" y="680"/>
                </a:lnTo>
                <a:lnTo>
                  <a:pt x="2545" y="680"/>
                </a:lnTo>
                <a:lnTo>
                  <a:pt x="2545" y="679"/>
                </a:lnTo>
                <a:lnTo>
                  <a:pt x="2545" y="678"/>
                </a:lnTo>
                <a:lnTo>
                  <a:pt x="2544" y="678"/>
                </a:lnTo>
                <a:lnTo>
                  <a:pt x="2544" y="677"/>
                </a:lnTo>
                <a:lnTo>
                  <a:pt x="2545" y="677"/>
                </a:lnTo>
                <a:lnTo>
                  <a:pt x="2544" y="677"/>
                </a:lnTo>
                <a:lnTo>
                  <a:pt x="2544" y="676"/>
                </a:lnTo>
                <a:lnTo>
                  <a:pt x="2545" y="676"/>
                </a:lnTo>
                <a:lnTo>
                  <a:pt x="2546" y="676"/>
                </a:lnTo>
                <a:lnTo>
                  <a:pt x="2546" y="677"/>
                </a:lnTo>
                <a:close/>
                <a:moveTo>
                  <a:pt x="2502" y="589"/>
                </a:moveTo>
                <a:lnTo>
                  <a:pt x="2503" y="589"/>
                </a:lnTo>
                <a:lnTo>
                  <a:pt x="2503" y="590"/>
                </a:lnTo>
                <a:lnTo>
                  <a:pt x="2502" y="590"/>
                </a:lnTo>
                <a:lnTo>
                  <a:pt x="2501" y="589"/>
                </a:lnTo>
                <a:lnTo>
                  <a:pt x="2501" y="588"/>
                </a:lnTo>
                <a:lnTo>
                  <a:pt x="2501" y="589"/>
                </a:lnTo>
                <a:lnTo>
                  <a:pt x="2502" y="589"/>
                </a:lnTo>
                <a:close/>
                <a:moveTo>
                  <a:pt x="2589" y="607"/>
                </a:moveTo>
                <a:lnTo>
                  <a:pt x="2588" y="607"/>
                </a:lnTo>
                <a:lnTo>
                  <a:pt x="2588" y="607"/>
                </a:lnTo>
                <a:lnTo>
                  <a:pt x="2589" y="606"/>
                </a:lnTo>
                <a:lnTo>
                  <a:pt x="2590" y="605"/>
                </a:lnTo>
                <a:lnTo>
                  <a:pt x="2590" y="604"/>
                </a:lnTo>
                <a:lnTo>
                  <a:pt x="2591" y="604"/>
                </a:lnTo>
                <a:lnTo>
                  <a:pt x="2591" y="605"/>
                </a:lnTo>
                <a:lnTo>
                  <a:pt x="2590" y="605"/>
                </a:lnTo>
                <a:lnTo>
                  <a:pt x="2590" y="606"/>
                </a:lnTo>
                <a:lnTo>
                  <a:pt x="2589" y="607"/>
                </a:lnTo>
                <a:lnTo>
                  <a:pt x="2589" y="607"/>
                </a:lnTo>
                <a:close/>
                <a:moveTo>
                  <a:pt x="2648" y="597"/>
                </a:moveTo>
                <a:lnTo>
                  <a:pt x="2648" y="596"/>
                </a:lnTo>
                <a:lnTo>
                  <a:pt x="2648" y="596"/>
                </a:lnTo>
                <a:lnTo>
                  <a:pt x="2648" y="597"/>
                </a:lnTo>
                <a:lnTo>
                  <a:pt x="2648" y="597"/>
                </a:lnTo>
                <a:close/>
                <a:moveTo>
                  <a:pt x="2327" y="480"/>
                </a:moveTo>
                <a:lnTo>
                  <a:pt x="2328" y="480"/>
                </a:lnTo>
                <a:lnTo>
                  <a:pt x="2327" y="480"/>
                </a:lnTo>
                <a:close/>
                <a:moveTo>
                  <a:pt x="2411" y="497"/>
                </a:moveTo>
                <a:lnTo>
                  <a:pt x="2411" y="498"/>
                </a:lnTo>
                <a:lnTo>
                  <a:pt x="2411" y="497"/>
                </a:lnTo>
                <a:lnTo>
                  <a:pt x="2410" y="497"/>
                </a:lnTo>
                <a:lnTo>
                  <a:pt x="2409" y="497"/>
                </a:lnTo>
                <a:lnTo>
                  <a:pt x="2410" y="496"/>
                </a:lnTo>
                <a:lnTo>
                  <a:pt x="2410" y="495"/>
                </a:lnTo>
                <a:lnTo>
                  <a:pt x="2411" y="495"/>
                </a:lnTo>
                <a:lnTo>
                  <a:pt x="2412" y="495"/>
                </a:lnTo>
                <a:lnTo>
                  <a:pt x="2413" y="495"/>
                </a:lnTo>
                <a:lnTo>
                  <a:pt x="2413" y="494"/>
                </a:lnTo>
                <a:lnTo>
                  <a:pt x="2414" y="494"/>
                </a:lnTo>
                <a:lnTo>
                  <a:pt x="2414" y="493"/>
                </a:lnTo>
                <a:lnTo>
                  <a:pt x="2414" y="494"/>
                </a:lnTo>
                <a:lnTo>
                  <a:pt x="2414" y="495"/>
                </a:lnTo>
                <a:lnTo>
                  <a:pt x="2413" y="495"/>
                </a:lnTo>
                <a:lnTo>
                  <a:pt x="2412" y="496"/>
                </a:lnTo>
                <a:lnTo>
                  <a:pt x="2412" y="497"/>
                </a:lnTo>
                <a:lnTo>
                  <a:pt x="2411" y="497"/>
                </a:lnTo>
                <a:close/>
                <a:moveTo>
                  <a:pt x="2446" y="481"/>
                </a:moveTo>
                <a:lnTo>
                  <a:pt x="2431" y="489"/>
                </a:lnTo>
                <a:lnTo>
                  <a:pt x="2429" y="491"/>
                </a:lnTo>
                <a:lnTo>
                  <a:pt x="2426" y="491"/>
                </a:lnTo>
                <a:lnTo>
                  <a:pt x="2425" y="491"/>
                </a:lnTo>
                <a:lnTo>
                  <a:pt x="2423" y="491"/>
                </a:lnTo>
                <a:lnTo>
                  <a:pt x="2419" y="489"/>
                </a:lnTo>
                <a:lnTo>
                  <a:pt x="2418" y="488"/>
                </a:lnTo>
                <a:lnTo>
                  <a:pt x="2418" y="486"/>
                </a:lnTo>
                <a:lnTo>
                  <a:pt x="2417" y="480"/>
                </a:lnTo>
                <a:lnTo>
                  <a:pt x="2420" y="482"/>
                </a:lnTo>
                <a:lnTo>
                  <a:pt x="2422" y="481"/>
                </a:lnTo>
                <a:lnTo>
                  <a:pt x="2423" y="479"/>
                </a:lnTo>
                <a:lnTo>
                  <a:pt x="2425" y="478"/>
                </a:lnTo>
                <a:lnTo>
                  <a:pt x="2428" y="476"/>
                </a:lnTo>
                <a:lnTo>
                  <a:pt x="2429" y="475"/>
                </a:lnTo>
                <a:lnTo>
                  <a:pt x="2430" y="475"/>
                </a:lnTo>
                <a:lnTo>
                  <a:pt x="2432" y="473"/>
                </a:lnTo>
                <a:lnTo>
                  <a:pt x="2434" y="471"/>
                </a:lnTo>
                <a:lnTo>
                  <a:pt x="2438" y="469"/>
                </a:lnTo>
                <a:lnTo>
                  <a:pt x="2439" y="468"/>
                </a:lnTo>
                <a:lnTo>
                  <a:pt x="2441" y="467"/>
                </a:lnTo>
                <a:lnTo>
                  <a:pt x="2442" y="468"/>
                </a:lnTo>
                <a:lnTo>
                  <a:pt x="2443" y="468"/>
                </a:lnTo>
                <a:lnTo>
                  <a:pt x="2449" y="471"/>
                </a:lnTo>
                <a:lnTo>
                  <a:pt x="2449" y="472"/>
                </a:lnTo>
                <a:lnTo>
                  <a:pt x="2449" y="473"/>
                </a:lnTo>
                <a:lnTo>
                  <a:pt x="2447" y="479"/>
                </a:lnTo>
                <a:lnTo>
                  <a:pt x="2446" y="481"/>
                </a:lnTo>
                <a:close/>
                <a:moveTo>
                  <a:pt x="2328" y="425"/>
                </a:moveTo>
                <a:lnTo>
                  <a:pt x="2327" y="425"/>
                </a:lnTo>
                <a:lnTo>
                  <a:pt x="2328" y="425"/>
                </a:lnTo>
                <a:close/>
                <a:moveTo>
                  <a:pt x="2327" y="425"/>
                </a:moveTo>
                <a:lnTo>
                  <a:pt x="2327" y="425"/>
                </a:lnTo>
                <a:lnTo>
                  <a:pt x="2326" y="425"/>
                </a:lnTo>
                <a:lnTo>
                  <a:pt x="2326" y="425"/>
                </a:lnTo>
                <a:lnTo>
                  <a:pt x="2327" y="425"/>
                </a:lnTo>
                <a:lnTo>
                  <a:pt x="2327" y="425"/>
                </a:lnTo>
                <a:close/>
                <a:moveTo>
                  <a:pt x="2327" y="425"/>
                </a:moveTo>
                <a:lnTo>
                  <a:pt x="2328" y="425"/>
                </a:lnTo>
                <a:lnTo>
                  <a:pt x="2327" y="425"/>
                </a:lnTo>
                <a:close/>
                <a:moveTo>
                  <a:pt x="2337" y="417"/>
                </a:moveTo>
                <a:lnTo>
                  <a:pt x="2337" y="417"/>
                </a:lnTo>
                <a:lnTo>
                  <a:pt x="2337" y="417"/>
                </a:lnTo>
                <a:close/>
                <a:moveTo>
                  <a:pt x="2337" y="415"/>
                </a:moveTo>
                <a:lnTo>
                  <a:pt x="2337" y="414"/>
                </a:lnTo>
                <a:lnTo>
                  <a:pt x="2337" y="413"/>
                </a:lnTo>
                <a:lnTo>
                  <a:pt x="2338" y="413"/>
                </a:lnTo>
                <a:lnTo>
                  <a:pt x="2338" y="414"/>
                </a:lnTo>
                <a:lnTo>
                  <a:pt x="2337" y="414"/>
                </a:lnTo>
                <a:lnTo>
                  <a:pt x="2337" y="415"/>
                </a:lnTo>
                <a:close/>
                <a:moveTo>
                  <a:pt x="2514" y="444"/>
                </a:moveTo>
                <a:lnTo>
                  <a:pt x="2513" y="444"/>
                </a:lnTo>
                <a:lnTo>
                  <a:pt x="2512" y="444"/>
                </a:lnTo>
                <a:lnTo>
                  <a:pt x="2512" y="444"/>
                </a:lnTo>
                <a:lnTo>
                  <a:pt x="2511" y="445"/>
                </a:lnTo>
                <a:lnTo>
                  <a:pt x="2510" y="446"/>
                </a:lnTo>
                <a:lnTo>
                  <a:pt x="2510" y="447"/>
                </a:lnTo>
                <a:lnTo>
                  <a:pt x="2511" y="447"/>
                </a:lnTo>
                <a:lnTo>
                  <a:pt x="2510" y="447"/>
                </a:lnTo>
                <a:lnTo>
                  <a:pt x="2511" y="448"/>
                </a:lnTo>
                <a:lnTo>
                  <a:pt x="2511" y="449"/>
                </a:lnTo>
                <a:lnTo>
                  <a:pt x="2512" y="449"/>
                </a:lnTo>
                <a:lnTo>
                  <a:pt x="2512" y="450"/>
                </a:lnTo>
                <a:lnTo>
                  <a:pt x="2511" y="450"/>
                </a:lnTo>
                <a:lnTo>
                  <a:pt x="2510" y="450"/>
                </a:lnTo>
                <a:lnTo>
                  <a:pt x="2509" y="450"/>
                </a:lnTo>
                <a:lnTo>
                  <a:pt x="2509" y="451"/>
                </a:lnTo>
                <a:lnTo>
                  <a:pt x="2509" y="452"/>
                </a:lnTo>
                <a:lnTo>
                  <a:pt x="2508" y="452"/>
                </a:lnTo>
                <a:lnTo>
                  <a:pt x="2508" y="453"/>
                </a:lnTo>
                <a:lnTo>
                  <a:pt x="2507" y="453"/>
                </a:lnTo>
                <a:lnTo>
                  <a:pt x="2507" y="454"/>
                </a:lnTo>
                <a:lnTo>
                  <a:pt x="2506" y="454"/>
                </a:lnTo>
                <a:lnTo>
                  <a:pt x="2506" y="453"/>
                </a:lnTo>
                <a:lnTo>
                  <a:pt x="2506" y="452"/>
                </a:lnTo>
                <a:lnTo>
                  <a:pt x="2506" y="451"/>
                </a:lnTo>
                <a:lnTo>
                  <a:pt x="2507" y="451"/>
                </a:lnTo>
                <a:lnTo>
                  <a:pt x="2507" y="450"/>
                </a:lnTo>
                <a:lnTo>
                  <a:pt x="2507" y="450"/>
                </a:lnTo>
                <a:lnTo>
                  <a:pt x="2507" y="449"/>
                </a:lnTo>
                <a:lnTo>
                  <a:pt x="2507" y="448"/>
                </a:lnTo>
                <a:lnTo>
                  <a:pt x="2507" y="447"/>
                </a:lnTo>
                <a:lnTo>
                  <a:pt x="2507" y="446"/>
                </a:lnTo>
                <a:lnTo>
                  <a:pt x="2507" y="445"/>
                </a:lnTo>
                <a:lnTo>
                  <a:pt x="2508" y="445"/>
                </a:lnTo>
                <a:lnTo>
                  <a:pt x="2508" y="444"/>
                </a:lnTo>
                <a:lnTo>
                  <a:pt x="2509" y="443"/>
                </a:lnTo>
                <a:lnTo>
                  <a:pt x="2510" y="442"/>
                </a:lnTo>
                <a:lnTo>
                  <a:pt x="2510" y="441"/>
                </a:lnTo>
                <a:lnTo>
                  <a:pt x="2510" y="441"/>
                </a:lnTo>
                <a:lnTo>
                  <a:pt x="2510" y="440"/>
                </a:lnTo>
                <a:lnTo>
                  <a:pt x="2510" y="438"/>
                </a:lnTo>
                <a:lnTo>
                  <a:pt x="2511" y="438"/>
                </a:lnTo>
                <a:lnTo>
                  <a:pt x="2512" y="437"/>
                </a:lnTo>
                <a:lnTo>
                  <a:pt x="2512" y="437"/>
                </a:lnTo>
                <a:lnTo>
                  <a:pt x="2513" y="437"/>
                </a:lnTo>
                <a:lnTo>
                  <a:pt x="2514" y="436"/>
                </a:lnTo>
                <a:lnTo>
                  <a:pt x="2515" y="436"/>
                </a:lnTo>
                <a:lnTo>
                  <a:pt x="2515" y="437"/>
                </a:lnTo>
                <a:lnTo>
                  <a:pt x="2515" y="438"/>
                </a:lnTo>
                <a:lnTo>
                  <a:pt x="2516" y="438"/>
                </a:lnTo>
                <a:lnTo>
                  <a:pt x="2516" y="439"/>
                </a:lnTo>
                <a:lnTo>
                  <a:pt x="2516" y="440"/>
                </a:lnTo>
                <a:lnTo>
                  <a:pt x="2516" y="441"/>
                </a:lnTo>
                <a:lnTo>
                  <a:pt x="2515" y="441"/>
                </a:lnTo>
                <a:lnTo>
                  <a:pt x="2515" y="442"/>
                </a:lnTo>
                <a:lnTo>
                  <a:pt x="2515" y="443"/>
                </a:lnTo>
                <a:lnTo>
                  <a:pt x="2514" y="443"/>
                </a:lnTo>
                <a:lnTo>
                  <a:pt x="2514" y="444"/>
                </a:lnTo>
                <a:close/>
                <a:moveTo>
                  <a:pt x="2761" y="486"/>
                </a:moveTo>
                <a:lnTo>
                  <a:pt x="2762" y="486"/>
                </a:lnTo>
                <a:lnTo>
                  <a:pt x="2763" y="487"/>
                </a:lnTo>
                <a:lnTo>
                  <a:pt x="2763" y="488"/>
                </a:lnTo>
                <a:lnTo>
                  <a:pt x="2762" y="488"/>
                </a:lnTo>
                <a:lnTo>
                  <a:pt x="2763" y="488"/>
                </a:lnTo>
                <a:lnTo>
                  <a:pt x="2763" y="489"/>
                </a:lnTo>
                <a:lnTo>
                  <a:pt x="2763" y="490"/>
                </a:lnTo>
                <a:lnTo>
                  <a:pt x="2762" y="490"/>
                </a:lnTo>
                <a:lnTo>
                  <a:pt x="2762" y="489"/>
                </a:lnTo>
                <a:lnTo>
                  <a:pt x="2761" y="489"/>
                </a:lnTo>
                <a:lnTo>
                  <a:pt x="2761" y="488"/>
                </a:lnTo>
                <a:lnTo>
                  <a:pt x="2761" y="487"/>
                </a:lnTo>
                <a:lnTo>
                  <a:pt x="2760" y="487"/>
                </a:lnTo>
                <a:lnTo>
                  <a:pt x="2761" y="487"/>
                </a:lnTo>
                <a:lnTo>
                  <a:pt x="2761" y="486"/>
                </a:lnTo>
                <a:lnTo>
                  <a:pt x="2760" y="486"/>
                </a:lnTo>
                <a:lnTo>
                  <a:pt x="2761" y="486"/>
                </a:lnTo>
                <a:close/>
                <a:moveTo>
                  <a:pt x="2464" y="415"/>
                </a:moveTo>
                <a:lnTo>
                  <a:pt x="2465" y="415"/>
                </a:lnTo>
                <a:lnTo>
                  <a:pt x="2466" y="415"/>
                </a:lnTo>
                <a:lnTo>
                  <a:pt x="2466" y="416"/>
                </a:lnTo>
                <a:lnTo>
                  <a:pt x="2467" y="416"/>
                </a:lnTo>
                <a:lnTo>
                  <a:pt x="2466" y="416"/>
                </a:lnTo>
                <a:lnTo>
                  <a:pt x="2465" y="416"/>
                </a:lnTo>
                <a:lnTo>
                  <a:pt x="2464" y="416"/>
                </a:lnTo>
                <a:lnTo>
                  <a:pt x="2464" y="415"/>
                </a:lnTo>
                <a:lnTo>
                  <a:pt x="2463" y="415"/>
                </a:lnTo>
                <a:lnTo>
                  <a:pt x="2464" y="415"/>
                </a:lnTo>
                <a:close/>
                <a:moveTo>
                  <a:pt x="2445" y="394"/>
                </a:moveTo>
                <a:lnTo>
                  <a:pt x="2445" y="395"/>
                </a:lnTo>
                <a:lnTo>
                  <a:pt x="2444" y="395"/>
                </a:lnTo>
                <a:lnTo>
                  <a:pt x="2444" y="396"/>
                </a:lnTo>
                <a:lnTo>
                  <a:pt x="2444" y="397"/>
                </a:lnTo>
                <a:lnTo>
                  <a:pt x="2444" y="398"/>
                </a:lnTo>
                <a:lnTo>
                  <a:pt x="2443" y="398"/>
                </a:lnTo>
                <a:lnTo>
                  <a:pt x="2443" y="399"/>
                </a:lnTo>
                <a:lnTo>
                  <a:pt x="2443" y="400"/>
                </a:lnTo>
                <a:lnTo>
                  <a:pt x="2443" y="400"/>
                </a:lnTo>
                <a:lnTo>
                  <a:pt x="2443" y="401"/>
                </a:lnTo>
                <a:lnTo>
                  <a:pt x="2443" y="402"/>
                </a:lnTo>
                <a:lnTo>
                  <a:pt x="2443" y="403"/>
                </a:lnTo>
                <a:lnTo>
                  <a:pt x="2444" y="403"/>
                </a:lnTo>
                <a:lnTo>
                  <a:pt x="2444" y="404"/>
                </a:lnTo>
                <a:lnTo>
                  <a:pt x="2445" y="404"/>
                </a:lnTo>
                <a:lnTo>
                  <a:pt x="2445" y="405"/>
                </a:lnTo>
                <a:lnTo>
                  <a:pt x="2446" y="405"/>
                </a:lnTo>
                <a:lnTo>
                  <a:pt x="2446" y="406"/>
                </a:lnTo>
                <a:lnTo>
                  <a:pt x="2446" y="405"/>
                </a:lnTo>
                <a:lnTo>
                  <a:pt x="2447" y="405"/>
                </a:lnTo>
                <a:lnTo>
                  <a:pt x="2446" y="405"/>
                </a:lnTo>
                <a:lnTo>
                  <a:pt x="2446" y="404"/>
                </a:lnTo>
                <a:lnTo>
                  <a:pt x="2445" y="404"/>
                </a:lnTo>
                <a:lnTo>
                  <a:pt x="2445" y="403"/>
                </a:lnTo>
                <a:lnTo>
                  <a:pt x="2444" y="403"/>
                </a:lnTo>
                <a:lnTo>
                  <a:pt x="2444" y="402"/>
                </a:lnTo>
                <a:lnTo>
                  <a:pt x="2445" y="402"/>
                </a:lnTo>
                <a:lnTo>
                  <a:pt x="2446" y="402"/>
                </a:lnTo>
                <a:lnTo>
                  <a:pt x="2447" y="402"/>
                </a:lnTo>
                <a:lnTo>
                  <a:pt x="2447" y="401"/>
                </a:lnTo>
                <a:lnTo>
                  <a:pt x="2447" y="401"/>
                </a:lnTo>
                <a:lnTo>
                  <a:pt x="2447" y="400"/>
                </a:lnTo>
                <a:lnTo>
                  <a:pt x="2448" y="400"/>
                </a:lnTo>
                <a:lnTo>
                  <a:pt x="2449" y="400"/>
                </a:lnTo>
                <a:lnTo>
                  <a:pt x="2449" y="401"/>
                </a:lnTo>
                <a:lnTo>
                  <a:pt x="2450" y="401"/>
                </a:lnTo>
                <a:lnTo>
                  <a:pt x="2450" y="402"/>
                </a:lnTo>
                <a:lnTo>
                  <a:pt x="2451" y="402"/>
                </a:lnTo>
                <a:lnTo>
                  <a:pt x="2452" y="402"/>
                </a:lnTo>
                <a:lnTo>
                  <a:pt x="2453" y="402"/>
                </a:lnTo>
                <a:lnTo>
                  <a:pt x="2454" y="402"/>
                </a:lnTo>
                <a:lnTo>
                  <a:pt x="2455" y="402"/>
                </a:lnTo>
                <a:lnTo>
                  <a:pt x="2455" y="403"/>
                </a:lnTo>
                <a:lnTo>
                  <a:pt x="2455" y="403"/>
                </a:lnTo>
                <a:lnTo>
                  <a:pt x="2455" y="404"/>
                </a:lnTo>
                <a:lnTo>
                  <a:pt x="2456" y="404"/>
                </a:lnTo>
                <a:lnTo>
                  <a:pt x="2457" y="404"/>
                </a:lnTo>
                <a:lnTo>
                  <a:pt x="2458" y="404"/>
                </a:lnTo>
                <a:lnTo>
                  <a:pt x="2457" y="404"/>
                </a:lnTo>
                <a:lnTo>
                  <a:pt x="2457" y="405"/>
                </a:lnTo>
                <a:lnTo>
                  <a:pt x="2457" y="406"/>
                </a:lnTo>
                <a:lnTo>
                  <a:pt x="2457" y="407"/>
                </a:lnTo>
                <a:lnTo>
                  <a:pt x="2457" y="408"/>
                </a:lnTo>
                <a:lnTo>
                  <a:pt x="2457" y="408"/>
                </a:lnTo>
                <a:lnTo>
                  <a:pt x="2457" y="409"/>
                </a:lnTo>
                <a:lnTo>
                  <a:pt x="2458" y="409"/>
                </a:lnTo>
                <a:lnTo>
                  <a:pt x="2458" y="410"/>
                </a:lnTo>
                <a:lnTo>
                  <a:pt x="2459" y="411"/>
                </a:lnTo>
                <a:lnTo>
                  <a:pt x="2460" y="411"/>
                </a:lnTo>
                <a:lnTo>
                  <a:pt x="2460" y="412"/>
                </a:lnTo>
                <a:lnTo>
                  <a:pt x="2461" y="413"/>
                </a:lnTo>
                <a:lnTo>
                  <a:pt x="2460" y="413"/>
                </a:lnTo>
                <a:lnTo>
                  <a:pt x="2459" y="413"/>
                </a:lnTo>
                <a:lnTo>
                  <a:pt x="2458" y="413"/>
                </a:lnTo>
                <a:lnTo>
                  <a:pt x="2457" y="413"/>
                </a:lnTo>
                <a:lnTo>
                  <a:pt x="2457" y="414"/>
                </a:lnTo>
                <a:lnTo>
                  <a:pt x="2456" y="414"/>
                </a:lnTo>
                <a:lnTo>
                  <a:pt x="2456" y="413"/>
                </a:lnTo>
                <a:lnTo>
                  <a:pt x="2455" y="414"/>
                </a:lnTo>
                <a:lnTo>
                  <a:pt x="2455" y="414"/>
                </a:lnTo>
                <a:lnTo>
                  <a:pt x="2454" y="415"/>
                </a:lnTo>
                <a:lnTo>
                  <a:pt x="2454" y="416"/>
                </a:lnTo>
                <a:lnTo>
                  <a:pt x="2454" y="417"/>
                </a:lnTo>
                <a:lnTo>
                  <a:pt x="2453" y="417"/>
                </a:lnTo>
                <a:lnTo>
                  <a:pt x="2453" y="417"/>
                </a:lnTo>
                <a:lnTo>
                  <a:pt x="2452" y="418"/>
                </a:lnTo>
                <a:lnTo>
                  <a:pt x="2453" y="418"/>
                </a:lnTo>
                <a:lnTo>
                  <a:pt x="2453" y="419"/>
                </a:lnTo>
                <a:lnTo>
                  <a:pt x="2452" y="419"/>
                </a:lnTo>
                <a:lnTo>
                  <a:pt x="2452" y="420"/>
                </a:lnTo>
                <a:lnTo>
                  <a:pt x="2453" y="420"/>
                </a:lnTo>
                <a:lnTo>
                  <a:pt x="2453" y="421"/>
                </a:lnTo>
                <a:lnTo>
                  <a:pt x="2453" y="422"/>
                </a:lnTo>
                <a:lnTo>
                  <a:pt x="2454" y="422"/>
                </a:lnTo>
                <a:lnTo>
                  <a:pt x="2454" y="423"/>
                </a:lnTo>
                <a:lnTo>
                  <a:pt x="2455" y="423"/>
                </a:lnTo>
                <a:lnTo>
                  <a:pt x="2455" y="423"/>
                </a:lnTo>
                <a:lnTo>
                  <a:pt x="2455" y="424"/>
                </a:lnTo>
                <a:lnTo>
                  <a:pt x="2455" y="424"/>
                </a:lnTo>
                <a:lnTo>
                  <a:pt x="2454" y="424"/>
                </a:lnTo>
                <a:lnTo>
                  <a:pt x="2454" y="425"/>
                </a:lnTo>
                <a:lnTo>
                  <a:pt x="2453" y="425"/>
                </a:lnTo>
                <a:lnTo>
                  <a:pt x="2453" y="424"/>
                </a:lnTo>
                <a:lnTo>
                  <a:pt x="2453" y="423"/>
                </a:lnTo>
                <a:lnTo>
                  <a:pt x="2453" y="422"/>
                </a:lnTo>
                <a:lnTo>
                  <a:pt x="2452" y="422"/>
                </a:lnTo>
                <a:lnTo>
                  <a:pt x="2452" y="421"/>
                </a:lnTo>
                <a:lnTo>
                  <a:pt x="2452" y="420"/>
                </a:lnTo>
                <a:lnTo>
                  <a:pt x="2452" y="419"/>
                </a:lnTo>
                <a:lnTo>
                  <a:pt x="2451" y="419"/>
                </a:lnTo>
                <a:lnTo>
                  <a:pt x="2451" y="418"/>
                </a:lnTo>
                <a:lnTo>
                  <a:pt x="2450" y="418"/>
                </a:lnTo>
                <a:lnTo>
                  <a:pt x="2450" y="417"/>
                </a:lnTo>
                <a:lnTo>
                  <a:pt x="2449" y="417"/>
                </a:lnTo>
                <a:lnTo>
                  <a:pt x="2449" y="417"/>
                </a:lnTo>
                <a:lnTo>
                  <a:pt x="2450" y="417"/>
                </a:lnTo>
                <a:lnTo>
                  <a:pt x="2449" y="416"/>
                </a:lnTo>
                <a:lnTo>
                  <a:pt x="2448" y="416"/>
                </a:lnTo>
                <a:lnTo>
                  <a:pt x="2448" y="415"/>
                </a:lnTo>
                <a:lnTo>
                  <a:pt x="2448" y="414"/>
                </a:lnTo>
                <a:lnTo>
                  <a:pt x="2448" y="413"/>
                </a:lnTo>
                <a:lnTo>
                  <a:pt x="2449" y="413"/>
                </a:lnTo>
                <a:lnTo>
                  <a:pt x="2448" y="413"/>
                </a:lnTo>
                <a:lnTo>
                  <a:pt x="2448" y="414"/>
                </a:lnTo>
                <a:lnTo>
                  <a:pt x="2449" y="414"/>
                </a:lnTo>
                <a:lnTo>
                  <a:pt x="2449" y="415"/>
                </a:lnTo>
                <a:lnTo>
                  <a:pt x="2449" y="414"/>
                </a:lnTo>
                <a:lnTo>
                  <a:pt x="2450" y="414"/>
                </a:lnTo>
                <a:lnTo>
                  <a:pt x="2451" y="414"/>
                </a:lnTo>
                <a:lnTo>
                  <a:pt x="2451" y="413"/>
                </a:lnTo>
                <a:lnTo>
                  <a:pt x="2451" y="412"/>
                </a:lnTo>
                <a:lnTo>
                  <a:pt x="2451" y="411"/>
                </a:lnTo>
                <a:lnTo>
                  <a:pt x="2451" y="410"/>
                </a:lnTo>
                <a:lnTo>
                  <a:pt x="2451" y="409"/>
                </a:lnTo>
                <a:lnTo>
                  <a:pt x="2451" y="410"/>
                </a:lnTo>
                <a:lnTo>
                  <a:pt x="2450" y="410"/>
                </a:lnTo>
                <a:lnTo>
                  <a:pt x="2451" y="410"/>
                </a:lnTo>
                <a:lnTo>
                  <a:pt x="2450" y="410"/>
                </a:lnTo>
                <a:lnTo>
                  <a:pt x="2450" y="411"/>
                </a:lnTo>
                <a:lnTo>
                  <a:pt x="2449" y="412"/>
                </a:lnTo>
                <a:lnTo>
                  <a:pt x="2448" y="412"/>
                </a:lnTo>
                <a:lnTo>
                  <a:pt x="2447" y="411"/>
                </a:lnTo>
                <a:lnTo>
                  <a:pt x="2447" y="410"/>
                </a:lnTo>
                <a:lnTo>
                  <a:pt x="2447" y="410"/>
                </a:lnTo>
                <a:lnTo>
                  <a:pt x="2446" y="410"/>
                </a:lnTo>
                <a:lnTo>
                  <a:pt x="2445" y="410"/>
                </a:lnTo>
                <a:lnTo>
                  <a:pt x="2445" y="411"/>
                </a:lnTo>
                <a:lnTo>
                  <a:pt x="2444" y="411"/>
                </a:lnTo>
                <a:lnTo>
                  <a:pt x="2445" y="411"/>
                </a:lnTo>
                <a:lnTo>
                  <a:pt x="2445" y="412"/>
                </a:lnTo>
                <a:lnTo>
                  <a:pt x="2444" y="412"/>
                </a:lnTo>
                <a:lnTo>
                  <a:pt x="2444" y="413"/>
                </a:lnTo>
                <a:lnTo>
                  <a:pt x="2444" y="414"/>
                </a:lnTo>
                <a:lnTo>
                  <a:pt x="2444" y="415"/>
                </a:lnTo>
                <a:lnTo>
                  <a:pt x="2444" y="416"/>
                </a:lnTo>
                <a:lnTo>
                  <a:pt x="2444" y="417"/>
                </a:lnTo>
                <a:lnTo>
                  <a:pt x="2443" y="417"/>
                </a:lnTo>
                <a:lnTo>
                  <a:pt x="2443" y="417"/>
                </a:lnTo>
                <a:lnTo>
                  <a:pt x="2442" y="417"/>
                </a:lnTo>
                <a:lnTo>
                  <a:pt x="2442" y="418"/>
                </a:lnTo>
                <a:lnTo>
                  <a:pt x="2442" y="417"/>
                </a:lnTo>
                <a:lnTo>
                  <a:pt x="2441" y="417"/>
                </a:lnTo>
                <a:lnTo>
                  <a:pt x="2441" y="417"/>
                </a:lnTo>
                <a:lnTo>
                  <a:pt x="2441" y="416"/>
                </a:lnTo>
                <a:lnTo>
                  <a:pt x="2440" y="416"/>
                </a:lnTo>
                <a:lnTo>
                  <a:pt x="2441" y="416"/>
                </a:lnTo>
                <a:lnTo>
                  <a:pt x="2441" y="415"/>
                </a:lnTo>
                <a:lnTo>
                  <a:pt x="2442" y="415"/>
                </a:lnTo>
                <a:lnTo>
                  <a:pt x="2443" y="414"/>
                </a:lnTo>
                <a:lnTo>
                  <a:pt x="2442" y="414"/>
                </a:lnTo>
                <a:lnTo>
                  <a:pt x="2443" y="414"/>
                </a:lnTo>
                <a:lnTo>
                  <a:pt x="2443" y="413"/>
                </a:lnTo>
                <a:lnTo>
                  <a:pt x="2442" y="413"/>
                </a:lnTo>
                <a:lnTo>
                  <a:pt x="2442" y="412"/>
                </a:lnTo>
                <a:lnTo>
                  <a:pt x="2441" y="412"/>
                </a:lnTo>
                <a:lnTo>
                  <a:pt x="2440" y="412"/>
                </a:lnTo>
                <a:lnTo>
                  <a:pt x="2440" y="411"/>
                </a:lnTo>
                <a:lnTo>
                  <a:pt x="2439" y="411"/>
                </a:lnTo>
                <a:lnTo>
                  <a:pt x="2439" y="411"/>
                </a:lnTo>
                <a:lnTo>
                  <a:pt x="2438" y="410"/>
                </a:lnTo>
                <a:lnTo>
                  <a:pt x="2437" y="409"/>
                </a:lnTo>
                <a:lnTo>
                  <a:pt x="2437" y="408"/>
                </a:lnTo>
                <a:lnTo>
                  <a:pt x="2437" y="408"/>
                </a:lnTo>
                <a:lnTo>
                  <a:pt x="2438" y="408"/>
                </a:lnTo>
                <a:lnTo>
                  <a:pt x="2438" y="408"/>
                </a:lnTo>
                <a:lnTo>
                  <a:pt x="2439" y="408"/>
                </a:lnTo>
                <a:lnTo>
                  <a:pt x="2439" y="408"/>
                </a:lnTo>
                <a:lnTo>
                  <a:pt x="2439" y="408"/>
                </a:lnTo>
                <a:lnTo>
                  <a:pt x="2439" y="407"/>
                </a:lnTo>
                <a:lnTo>
                  <a:pt x="2439" y="407"/>
                </a:lnTo>
                <a:lnTo>
                  <a:pt x="2439" y="406"/>
                </a:lnTo>
                <a:lnTo>
                  <a:pt x="2438" y="406"/>
                </a:lnTo>
                <a:lnTo>
                  <a:pt x="2437" y="406"/>
                </a:lnTo>
                <a:lnTo>
                  <a:pt x="2437" y="405"/>
                </a:lnTo>
                <a:lnTo>
                  <a:pt x="2438" y="405"/>
                </a:lnTo>
                <a:lnTo>
                  <a:pt x="2438" y="404"/>
                </a:lnTo>
                <a:lnTo>
                  <a:pt x="2437" y="403"/>
                </a:lnTo>
                <a:lnTo>
                  <a:pt x="2438" y="403"/>
                </a:lnTo>
                <a:lnTo>
                  <a:pt x="2438" y="402"/>
                </a:lnTo>
                <a:lnTo>
                  <a:pt x="2437" y="402"/>
                </a:lnTo>
                <a:lnTo>
                  <a:pt x="2436" y="402"/>
                </a:lnTo>
                <a:lnTo>
                  <a:pt x="2436" y="401"/>
                </a:lnTo>
                <a:lnTo>
                  <a:pt x="2437" y="401"/>
                </a:lnTo>
                <a:lnTo>
                  <a:pt x="2437" y="400"/>
                </a:lnTo>
                <a:lnTo>
                  <a:pt x="2436" y="400"/>
                </a:lnTo>
                <a:lnTo>
                  <a:pt x="2436" y="400"/>
                </a:lnTo>
                <a:lnTo>
                  <a:pt x="2437" y="399"/>
                </a:lnTo>
                <a:lnTo>
                  <a:pt x="2438" y="400"/>
                </a:lnTo>
                <a:lnTo>
                  <a:pt x="2439" y="400"/>
                </a:lnTo>
                <a:lnTo>
                  <a:pt x="2439" y="399"/>
                </a:lnTo>
                <a:lnTo>
                  <a:pt x="2439" y="399"/>
                </a:lnTo>
                <a:lnTo>
                  <a:pt x="2439" y="398"/>
                </a:lnTo>
                <a:lnTo>
                  <a:pt x="2440" y="399"/>
                </a:lnTo>
                <a:lnTo>
                  <a:pt x="2441" y="399"/>
                </a:lnTo>
                <a:lnTo>
                  <a:pt x="2441" y="398"/>
                </a:lnTo>
                <a:lnTo>
                  <a:pt x="2442" y="398"/>
                </a:lnTo>
                <a:lnTo>
                  <a:pt x="2442" y="397"/>
                </a:lnTo>
                <a:lnTo>
                  <a:pt x="2442" y="396"/>
                </a:lnTo>
                <a:lnTo>
                  <a:pt x="2443" y="396"/>
                </a:lnTo>
                <a:lnTo>
                  <a:pt x="2443" y="395"/>
                </a:lnTo>
                <a:lnTo>
                  <a:pt x="2444" y="394"/>
                </a:lnTo>
                <a:lnTo>
                  <a:pt x="2445" y="394"/>
                </a:lnTo>
                <a:lnTo>
                  <a:pt x="2446" y="394"/>
                </a:lnTo>
                <a:lnTo>
                  <a:pt x="2445" y="394"/>
                </a:lnTo>
                <a:close/>
                <a:moveTo>
                  <a:pt x="2433" y="339"/>
                </a:moveTo>
                <a:lnTo>
                  <a:pt x="2432" y="339"/>
                </a:lnTo>
                <a:lnTo>
                  <a:pt x="2432" y="338"/>
                </a:lnTo>
                <a:lnTo>
                  <a:pt x="2432" y="337"/>
                </a:lnTo>
                <a:lnTo>
                  <a:pt x="2433" y="337"/>
                </a:lnTo>
                <a:lnTo>
                  <a:pt x="2433" y="336"/>
                </a:lnTo>
                <a:lnTo>
                  <a:pt x="2433" y="335"/>
                </a:lnTo>
                <a:lnTo>
                  <a:pt x="2433" y="336"/>
                </a:lnTo>
                <a:lnTo>
                  <a:pt x="2433" y="337"/>
                </a:lnTo>
                <a:lnTo>
                  <a:pt x="2433" y="338"/>
                </a:lnTo>
                <a:lnTo>
                  <a:pt x="2433" y="339"/>
                </a:lnTo>
                <a:close/>
                <a:moveTo>
                  <a:pt x="2443" y="333"/>
                </a:moveTo>
                <a:lnTo>
                  <a:pt x="2443" y="334"/>
                </a:lnTo>
                <a:lnTo>
                  <a:pt x="2443" y="333"/>
                </a:lnTo>
                <a:lnTo>
                  <a:pt x="2442" y="333"/>
                </a:lnTo>
                <a:lnTo>
                  <a:pt x="2443" y="333"/>
                </a:lnTo>
                <a:close/>
                <a:moveTo>
                  <a:pt x="2442" y="332"/>
                </a:moveTo>
                <a:lnTo>
                  <a:pt x="2441" y="332"/>
                </a:lnTo>
                <a:lnTo>
                  <a:pt x="2442" y="332"/>
                </a:lnTo>
                <a:close/>
                <a:moveTo>
                  <a:pt x="2440" y="332"/>
                </a:moveTo>
                <a:lnTo>
                  <a:pt x="2439" y="331"/>
                </a:lnTo>
                <a:lnTo>
                  <a:pt x="2440" y="332"/>
                </a:lnTo>
                <a:close/>
                <a:moveTo>
                  <a:pt x="2443" y="333"/>
                </a:moveTo>
                <a:lnTo>
                  <a:pt x="2443" y="332"/>
                </a:lnTo>
                <a:lnTo>
                  <a:pt x="2443" y="331"/>
                </a:lnTo>
                <a:lnTo>
                  <a:pt x="2444" y="332"/>
                </a:lnTo>
                <a:lnTo>
                  <a:pt x="2443" y="332"/>
                </a:lnTo>
                <a:lnTo>
                  <a:pt x="2443" y="333"/>
                </a:lnTo>
                <a:close/>
                <a:moveTo>
                  <a:pt x="2439" y="330"/>
                </a:moveTo>
                <a:lnTo>
                  <a:pt x="2439" y="329"/>
                </a:lnTo>
                <a:lnTo>
                  <a:pt x="2439" y="329"/>
                </a:lnTo>
                <a:lnTo>
                  <a:pt x="2439" y="330"/>
                </a:lnTo>
                <a:lnTo>
                  <a:pt x="2439" y="330"/>
                </a:lnTo>
                <a:close/>
                <a:moveTo>
                  <a:pt x="2447" y="333"/>
                </a:moveTo>
                <a:lnTo>
                  <a:pt x="2446" y="333"/>
                </a:lnTo>
                <a:lnTo>
                  <a:pt x="2445" y="332"/>
                </a:lnTo>
                <a:lnTo>
                  <a:pt x="2444" y="331"/>
                </a:lnTo>
                <a:lnTo>
                  <a:pt x="2444" y="330"/>
                </a:lnTo>
                <a:lnTo>
                  <a:pt x="2444" y="329"/>
                </a:lnTo>
                <a:lnTo>
                  <a:pt x="2444" y="328"/>
                </a:lnTo>
                <a:lnTo>
                  <a:pt x="2444" y="329"/>
                </a:lnTo>
                <a:lnTo>
                  <a:pt x="2444" y="330"/>
                </a:lnTo>
                <a:lnTo>
                  <a:pt x="2444" y="331"/>
                </a:lnTo>
                <a:lnTo>
                  <a:pt x="2445" y="332"/>
                </a:lnTo>
                <a:lnTo>
                  <a:pt x="2446" y="333"/>
                </a:lnTo>
                <a:lnTo>
                  <a:pt x="2447" y="333"/>
                </a:lnTo>
                <a:close/>
                <a:moveTo>
                  <a:pt x="2440" y="324"/>
                </a:moveTo>
                <a:lnTo>
                  <a:pt x="2440" y="325"/>
                </a:lnTo>
                <a:lnTo>
                  <a:pt x="2441" y="325"/>
                </a:lnTo>
                <a:lnTo>
                  <a:pt x="2442" y="325"/>
                </a:lnTo>
                <a:lnTo>
                  <a:pt x="2443" y="325"/>
                </a:lnTo>
                <a:lnTo>
                  <a:pt x="2443" y="326"/>
                </a:lnTo>
                <a:lnTo>
                  <a:pt x="2444" y="327"/>
                </a:lnTo>
                <a:lnTo>
                  <a:pt x="2443" y="326"/>
                </a:lnTo>
                <a:lnTo>
                  <a:pt x="2443" y="325"/>
                </a:lnTo>
                <a:lnTo>
                  <a:pt x="2442" y="325"/>
                </a:lnTo>
                <a:lnTo>
                  <a:pt x="2441" y="325"/>
                </a:lnTo>
                <a:lnTo>
                  <a:pt x="2440" y="325"/>
                </a:lnTo>
                <a:lnTo>
                  <a:pt x="2440" y="324"/>
                </a:lnTo>
                <a:lnTo>
                  <a:pt x="2439" y="324"/>
                </a:lnTo>
                <a:lnTo>
                  <a:pt x="2439" y="324"/>
                </a:lnTo>
                <a:lnTo>
                  <a:pt x="2438" y="325"/>
                </a:lnTo>
                <a:lnTo>
                  <a:pt x="2437" y="325"/>
                </a:lnTo>
                <a:lnTo>
                  <a:pt x="2436" y="325"/>
                </a:lnTo>
                <a:lnTo>
                  <a:pt x="2434" y="325"/>
                </a:lnTo>
                <a:lnTo>
                  <a:pt x="2437" y="325"/>
                </a:lnTo>
                <a:lnTo>
                  <a:pt x="2439" y="325"/>
                </a:lnTo>
                <a:lnTo>
                  <a:pt x="2439" y="324"/>
                </a:lnTo>
                <a:lnTo>
                  <a:pt x="2439" y="324"/>
                </a:lnTo>
                <a:lnTo>
                  <a:pt x="2440" y="324"/>
                </a:lnTo>
                <a:close/>
                <a:moveTo>
                  <a:pt x="2689" y="364"/>
                </a:moveTo>
                <a:lnTo>
                  <a:pt x="2688" y="364"/>
                </a:lnTo>
                <a:lnTo>
                  <a:pt x="2688" y="363"/>
                </a:lnTo>
                <a:lnTo>
                  <a:pt x="2689" y="363"/>
                </a:lnTo>
                <a:lnTo>
                  <a:pt x="2689" y="364"/>
                </a:lnTo>
                <a:close/>
                <a:moveTo>
                  <a:pt x="2777" y="370"/>
                </a:moveTo>
                <a:lnTo>
                  <a:pt x="2777" y="369"/>
                </a:lnTo>
                <a:lnTo>
                  <a:pt x="2778" y="369"/>
                </a:lnTo>
                <a:lnTo>
                  <a:pt x="2778" y="370"/>
                </a:lnTo>
                <a:lnTo>
                  <a:pt x="2777" y="370"/>
                </a:lnTo>
                <a:close/>
                <a:moveTo>
                  <a:pt x="2837" y="358"/>
                </a:moveTo>
                <a:lnTo>
                  <a:pt x="2836" y="358"/>
                </a:lnTo>
                <a:lnTo>
                  <a:pt x="2836" y="358"/>
                </a:lnTo>
                <a:lnTo>
                  <a:pt x="2836" y="357"/>
                </a:lnTo>
                <a:lnTo>
                  <a:pt x="2836" y="358"/>
                </a:lnTo>
                <a:lnTo>
                  <a:pt x="2837" y="358"/>
                </a:lnTo>
                <a:lnTo>
                  <a:pt x="2837" y="358"/>
                </a:lnTo>
                <a:close/>
                <a:moveTo>
                  <a:pt x="2502" y="286"/>
                </a:moveTo>
                <a:lnTo>
                  <a:pt x="2502" y="285"/>
                </a:lnTo>
                <a:lnTo>
                  <a:pt x="2502" y="286"/>
                </a:lnTo>
                <a:close/>
                <a:moveTo>
                  <a:pt x="2638" y="287"/>
                </a:moveTo>
                <a:lnTo>
                  <a:pt x="2637" y="286"/>
                </a:lnTo>
                <a:lnTo>
                  <a:pt x="2638" y="286"/>
                </a:lnTo>
                <a:lnTo>
                  <a:pt x="2639" y="286"/>
                </a:lnTo>
                <a:lnTo>
                  <a:pt x="2639" y="287"/>
                </a:lnTo>
                <a:lnTo>
                  <a:pt x="2638" y="287"/>
                </a:lnTo>
                <a:close/>
                <a:moveTo>
                  <a:pt x="2619" y="228"/>
                </a:moveTo>
                <a:lnTo>
                  <a:pt x="2620" y="228"/>
                </a:lnTo>
                <a:lnTo>
                  <a:pt x="2619" y="228"/>
                </a:lnTo>
                <a:close/>
                <a:moveTo>
                  <a:pt x="2653" y="232"/>
                </a:moveTo>
                <a:lnTo>
                  <a:pt x="2652" y="232"/>
                </a:lnTo>
                <a:lnTo>
                  <a:pt x="2653" y="232"/>
                </a:lnTo>
                <a:lnTo>
                  <a:pt x="2653" y="231"/>
                </a:lnTo>
                <a:lnTo>
                  <a:pt x="2653" y="232"/>
                </a:lnTo>
                <a:close/>
                <a:moveTo>
                  <a:pt x="2647" y="230"/>
                </a:moveTo>
                <a:lnTo>
                  <a:pt x="2647" y="231"/>
                </a:lnTo>
                <a:lnTo>
                  <a:pt x="2646" y="231"/>
                </a:lnTo>
                <a:lnTo>
                  <a:pt x="2646" y="230"/>
                </a:lnTo>
                <a:lnTo>
                  <a:pt x="2646" y="231"/>
                </a:lnTo>
                <a:lnTo>
                  <a:pt x="2645" y="231"/>
                </a:lnTo>
                <a:lnTo>
                  <a:pt x="2645" y="232"/>
                </a:lnTo>
                <a:lnTo>
                  <a:pt x="2645" y="231"/>
                </a:lnTo>
                <a:lnTo>
                  <a:pt x="2644" y="231"/>
                </a:lnTo>
                <a:lnTo>
                  <a:pt x="2644" y="230"/>
                </a:lnTo>
                <a:lnTo>
                  <a:pt x="2645" y="230"/>
                </a:lnTo>
                <a:lnTo>
                  <a:pt x="2645" y="229"/>
                </a:lnTo>
                <a:lnTo>
                  <a:pt x="2645" y="230"/>
                </a:lnTo>
                <a:lnTo>
                  <a:pt x="2645" y="229"/>
                </a:lnTo>
                <a:lnTo>
                  <a:pt x="2646" y="229"/>
                </a:lnTo>
                <a:lnTo>
                  <a:pt x="2646" y="230"/>
                </a:lnTo>
                <a:lnTo>
                  <a:pt x="2647" y="230"/>
                </a:lnTo>
                <a:close/>
                <a:moveTo>
                  <a:pt x="2652" y="231"/>
                </a:moveTo>
                <a:lnTo>
                  <a:pt x="2652" y="230"/>
                </a:lnTo>
                <a:lnTo>
                  <a:pt x="2653" y="230"/>
                </a:lnTo>
                <a:lnTo>
                  <a:pt x="2653" y="231"/>
                </a:lnTo>
                <a:lnTo>
                  <a:pt x="2652" y="231"/>
                </a:lnTo>
                <a:close/>
                <a:moveTo>
                  <a:pt x="2646" y="224"/>
                </a:moveTo>
                <a:lnTo>
                  <a:pt x="2645" y="224"/>
                </a:lnTo>
                <a:lnTo>
                  <a:pt x="2645" y="223"/>
                </a:lnTo>
                <a:lnTo>
                  <a:pt x="2646" y="223"/>
                </a:lnTo>
                <a:lnTo>
                  <a:pt x="2646" y="224"/>
                </a:lnTo>
                <a:close/>
                <a:moveTo>
                  <a:pt x="2648" y="191"/>
                </a:moveTo>
                <a:lnTo>
                  <a:pt x="2648" y="192"/>
                </a:lnTo>
                <a:lnTo>
                  <a:pt x="2648" y="192"/>
                </a:lnTo>
                <a:lnTo>
                  <a:pt x="2647" y="192"/>
                </a:lnTo>
                <a:lnTo>
                  <a:pt x="2647" y="191"/>
                </a:lnTo>
                <a:lnTo>
                  <a:pt x="2646" y="191"/>
                </a:lnTo>
                <a:lnTo>
                  <a:pt x="2646" y="190"/>
                </a:lnTo>
                <a:lnTo>
                  <a:pt x="2647" y="190"/>
                </a:lnTo>
                <a:lnTo>
                  <a:pt x="2647" y="191"/>
                </a:lnTo>
                <a:lnTo>
                  <a:pt x="2647" y="190"/>
                </a:lnTo>
                <a:lnTo>
                  <a:pt x="2648" y="190"/>
                </a:lnTo>
                <a:lnTo>
                  <a:pt x="2648" y="189"/>
                </a:lnTo>
                <a:lnTo>
                  <a:pt x="2648" y="189"/>
                </a:lnTo>
                <a:lnTo>
                  <a:pt x="2649" y="189"/>
                </a:lnTo>
                <a:lnTo>
                  <a:pt x="2649" y="190"/>
                </a:lnTo>
                <a:lnTo>
                  <a:pt x="2648" y="190"/>
                </a:lnTo>
                <a:lnTo>
                  <a:pt x="2648" y="191"/>
                </a:lnTo>
                <a:close/>
                <a:moveTo>
                  <a:pt x="2815" y="209"/>
                </a:moveTo>
                <a:lnTo>
                  <a:pt x="2815" y="209"/>
                </a:lnTo>
                <a:lnTo>
                  <a:pt x="2816" y="209"/>
                </a:lnTo>
                <a:lnTo>
                  <a:pt x="2816" y="209"/>
                </a:lnTo>
                <a:lnTo>
                  <a:pt x="2815" y="209"/>
                </a:lnTo>
                <a:close/>
                <a:moveTo>
                  <a:pt x="2840" y="144"/>
                </a:moveTo>
                <a:lnTo>
                  <a:pt x="2840" y="145"/>
                </a:lnTo>
                <a:lnTo>
                  <a:pt x="2840" y="145"/>
                </a:lnTo>
                <a:lnTo>
                  <a:pt x="2840" y="146"/>
                </a:lnTo>
                <a:lnTo>
                  <a:pt x="2840" y="145"/>
                </a:lnTo>
                <a:lnTo>
                  <a:pt x="2840" y="144"/>
                </a:lnTo>
                <a:lnTo>
                  <a:pt x="2839" y="144"/>
                </a:lnTo>
                <a:lnTo>
                  <a:pt x="2838" y="144"/>
                </a:lnTo>
                <a:lnTo>
                  <a:pt x="2837" y="144"/>
                </a:lnTo>
                <a:lnTo>
                  <a:pt x="2837" y="145"/>
                </a:lnTo>
                <a:lnTo>
                  <a:pt x="2837" y="146"/>
                </a:lnTo>
                <a:lnTo>
                  <a:pt x="2837" y="147"/>
                </a:lnTo>
                <a:lnTo>
                  <a:pt x="2837" y="146"/>
                </a:lnTo>
                <a:lnTo>
                  <a:pt x="2837" y="145"/>
                </a:lnTo>
                <a:lnTo>
                  <a:pt x="2837" y="144"/>
                </a:lnTo>
                <a:lnTo>
                  <a:pt x="2837" y="143"/>
                </a:lnTo>
                <a:lnTo>
                  <a:pt x="2838" y="143"/>
                </a:lnTo>
                <a:lnTo>
                  <a:pt x="2839" y="143"/>
                </a:lnTo>
                <a:lnTo>
                  <a:pt x="2839" y="144"/>
                </a:lnTo>
                <a:lnTo>
                  <a:pt x="2840" y="144"/>
                </a:lnTo>
                <a:close/>
                <a:moveTo>
                  <a:pt x="2327" y="480"/>
                </a:moveTo>
                <a:lnTo>
                  <a:pt x="2327" y="480"/>
                </a:lnTo>
                <a:lnTo>
                  <a:pt x="2327" y="479"/>
                </a:lnTo>
                <a:lnTo>
                  <a:pt x="2327" y="478"/>
                </a:lnTo>
                <a:lnTo>
                  <a:pt x="2327" y="477"/>
                </a:lnTo>
                <a:lnTo>
                  <a:pt x="2327" y="476"/>
                </a:lnTo>
                <a:lnTo>
                  <a:pt x="2326" y="475"/>
                </a:lnTo>
                <a:lnTo>
                  <a:pt x="2326" y="475"/>
                </a:lnTo>
                <a:lnTo>
                  <a:pt x="2326" y="474"/>
                </a:lnTo>
                <a:lnTo>
                  <a:pt x="2325" y="474"/>
                </a:lnTo>
                <a:lnTo>
                  <a:pt x="2325" y="473"/>
                </a:lnTo>
                <a:lnTo>
                  <a:pt x="2324" y="473"/>
                </a:lnTo>
                <a:lnTo>
                  <a:pt x="2323" y="473"/>
                </a:lnTo>
                <a:lnTo>
                  <a:pt x="2323" y="474"/>
                </a:lnTo>
                <a:lnTo>
                  <a:pt x="2324" y="474"/>
                </a:lnTo>
                <a:lnTo>
                  <a:pt x="2324" y="475"/>
                </a:lnTo>
                <a:lnTo>
                  <a:pt x="2325" y="475"/>
                </a:lnTo>
                <a:lnTo>
                  <a:pt x="2325" y="475"/>
                </a:lnTo>
                <a:lnTo>
                  <a:pt x="2325" y="476"/>
                </a:lnTo>
                <a:lnTo>
                  <a:pt x="2326" y="477"/>
                </a:lnTo>
                <a:lnTo>
                  <a:pt x="2326" y="478"/>
                </a:lnTo>
                <a:lnTo>
                  <a:pt x="2326" y="479"/>
                </a:lnTo>
                <a:lnTo>
                  <a:pt x="2325" y="479"/>
                </a:lnTo>
                <a:lnTo>
                  <a:pt x="2325" y="478"/>
                </a:lnTo>
                <a:lnTo>
                  <a:pt x="2324" y="478"/>
                </a:lnTo>
                <a:lnTo>
                  <a:pt x="2323" y="477"/>
                </a:lnTo>
                <a:lnTo>
                  <a:pt x="2323" y="476"/>
                </a:lnTo>
                <a:lnTo>
                  <a:pt x="2322" y="476"/>
                </a:lnTo>
                <a:lnTo>
                  <a:pt x="2322" y="475"/>
                </a:lnTo>
                <a:lnTo>
                  <a:pt x="2322" y="475"/>
                </a:lnTo>
                <a:lnTo>
                  <a:pt x="2321" y="475"/>
                </a:lnTo>
                <a:lnTo>
                  <a:pt x="2321" y="475"/>
                </a:lnTo>
                <a:lnTo>
                  <a:pt x="2322" y="475"/>
                </a:lnTo>
                <a:lnTo>
                  <a:pt x="2322" y="476"/>
                </a:lnTo>
                <a:lnTo>
                  <a:pt x="2322" y="477"/>
                </a:lnTo>
                <a:lnTo>
                  <a:pt x="2322" y="478"/>
                </a:lnTo>
                <a:lnTo>
                  <a:pt x="2323" y="478"/>
                </a:lnTo>
                <a:lnTo>
                  <a:pt x="2323" y="479"/>
                </a:lnTo>
                <a:lnTo>
                  <a:pt x="2324" y="479"/>
                </a:lnTo>
                <a:lnTo>
                  <a:pt x="2324" y="480"/>
                </a:lnTo>
                <a:lnTo>
                  <a:pt x="2325" y="480"/>
                </a:lnTo>
                <a:lnTo>
                  <a:pt x="2326" y="480"/>
                </a:lnTo>
                <a:lnTo>
                  <a:pt x="2326" y="481"/>
                </a:lnTo>
                <a:lnTo>
                  <a:pt x="2325" y="481"/>
                </a:lnTo>
                <a:lnTo>
                  <a:pt x="2325" y="482"/>
                </a:lnTo>
                <a:lnTo>
                  <a:pt x="2324" y="482"/>
                </a:lnTo>
                <a:lnTo>
                  <a:pt x="2323" y="482"/>
                </a:lnTo>
                <a:lnTo>
                  <a:pt x="2323" y="483"/>
                </a:lnTo>
                <a:lnTo>
                  <a:pt x="2322" y="483"/>
                </a:lnTo>
                <a:lnTo>
                  <a:pt x="2323" y="483"/>
                </a:lnTo>
                <a:lnTo>
                  <a:pt x="2324" y="483"/>
                </a:lnTo>
                <a:lnTo>
                  <a:pt x="2325" y="483"/>
                </a:lnTo>
                <a:lnTo>
                  <a:pt x="2325" y="482"/>
                </a:lnTo>
                <a:lnTo>
                  <a:pt x="2326" y="482"/>
                </a:lnTo>
                <a:lnTo>
                  <a:pt x="2327" y="482"/>
                </a:lnTo>
                <a:lnTo>
                  <a:pt x="2327" y="482"/>
                </a:lnTo>
                <a:lnTo>
                  <a:pt x="2328" y="482"/>
                </a:lnTo>
                <a:lnTo>
                  <a:pt x="2328" y="481"/>
                </a:lnTo>
                <a:lnTo>
                  <a:pt x="2329" y="481"/>
                </a:lnTo>
                <a:lnTo>
                  <a:pt x="2328" y="482"/>
                </a:lnTo>
                <a:lnTo>
                  <a:pt x="2329" y="482"/>
                </a:lnTo>
                <a:lnTo>
                  <a:pt x="2330" y="483"/>
                </a:lnTo>
                <a:lnTo>
                  <a:pt x="2331" y="483"/>
                </a:lnTo>
                <a:lnTo>
                  <a:pt x="2331" y="483"/>
                </a:lnTo>
                <a:lnTo>
                  <a:pt x="2332" y="483"/>
                </a:lnTo>
                <a:lnTo>
                  <a:pt x="2332" y="484"/>
                </a:lnTo>
                <a:lnTo>
                  <a:pt x="2333" y="484"/>
                </a:lnTo>
                <a:lnTo>
                  <a:pt x="2332" y="484"/>
                </a:lnTo>
                <a:lnTo>
                  <a:pt x="2332" y="485"/>
                </a:lnTo>
                <a:lnTo>
                  <a:pt x="2331" y="485"/>
                </a:lnTo>
                <a:lnTo>
                  <a:pt x="2332" y="485"/>
                </a:lnTo>
                <a:lnTo>
                  <a:pt x="2331" y="485"/>
                </a:lnTo>
                <a:lnTo>
                  <a:pt x="2331" y="486"/>
                </a:lnTo>
                <a:lnTo>
                  <a:pt x="2331" y="487"/>
                </a:lnTo>
                <a:lnTo>
                  <a:pt x="2330" y="487"/>
                </a:lnTo>
                <a:lnTo>
                  <a:pt x="2330" y="486"/>
                </a:lnTo>
                <a:lnTo>
                  <a:pt x="2329" y="486"/>
                </a:lnTo>
                <a:lnTo>
                  <a:pt x="2329" y="487"/>
                </a:lnTo>
                <a:lnTo>
                  <a:pt x="2328" y="487"/>
                </a:lnTo>
                <a:lnTo>
                  <a:pt x="2327" y="487"/>
                </a:lnTo>
                <a:lnTo>
                  <a:pt x="2327" y="487"/>
                </a:lnTo>
                <a:lnTo>
                  <a:pt x="2327" y="486"/>
                </a:lnTo>
                <a:lnTo>
                  <a:pt x="2326" y="485"/>
                </a:lnTo>
                <a:lnTo>
                  <a:pt x="2326" y="486"/>
                </a:lnTo>
                <a:lnTo>
                  <a:pt x="2325" y="487"/>
                </a:lnTo>
                <a:lnTo>
                  <a:pt x="2324" y="487"/>
                </a:lnTo>
                <a:lnTo>
                  <a:pt x="2324" y="486"/>
                </a:lnTo>
                <a:lnTo>
                  <a:pt x="2323" y="486"/>
                </a:lnTo>
                <a:lnTo>
                  <a:pt x="2322" y="486"/>
                </a:lnTo>
                <a:lnTo>
                  <a:pt x="2323" y="486"/>
                </a:lnTo>
                <a:lnTo>
                  <a:pt x="2323" y="487"/>
                </a:lnTo>
                <a:lnTo>
                  <a:pt x="2323" y="488"/>
                </a:lnTo>
                <a:lnTo>
                  <a:pt x="2323" y="489"/>
                </a:lnTo>
                <a:lnTo>
                  <a:pt x="2323" y="488"/>
                </a:lnTo>
                <a:lnTo>
                  <a:pt x="2324" y="488"/>
                </a:lnTo>
                <a:lnTo>
                  <a:pt x="2325" y="488"/>
                </a:lnTo>
                <a:lnTo>
                  <a:pt x="2325" y="489"/>
                </a:lnTo>
                <a:lnTo>
                  <a:pt x="2326" y="489"/>
                </a:lnTo>
                <a:lnTo>
                  <a:pt x="2326" y="488"/>
                </a:lnTo>
                <a:lnTo>
                  <a:pt x="2327" y="488"/>
                </a:lnTo>
                <a:lnTo>
                  <a:pt x="2327" y="489"/>
                </a:lnTo>
                <a:lnTo>
                  <a:pt x="2327" y="489"/>
                </a:lnTo>
                <a:lnTo>
                  <a:pt x="2327" y="490"/>
                </a:lnTo>
                <a:lnTo>
                  <a:pt x="2328" y="490"/>
                </a:lnTo>
                <a:lnTo>
                  <a:pt x="2328" y="489"/>
                </a:lnTo>
                <a:lnTo>
                  <a:pt x="2329" y="489"/>
                </a:lnTo>
                <a:lnTo>
                  <a:pt x="2329" y="490"/>
                </a:lnTo>
                <a:lnTo>
                  <a:pt x="2328" y="490"/>
                </a:lnTo>
                <a:lnTo>
                  <a:pt x="2327" y="490"/>
                </a:lnTo>
                <a:lnTo>
                  <a:pt x="2327" y="491"/>
                </a:lnTo>
                <a:lnTo>
                  <a:pt x="2326" y="491"/>
                </a:lnTo>
                <a:lnTo>
                  <a:pt x="2326" y="491"/>
                </a:lnTo>
                <a:lnTo>
                  <a:pt x="2325" y="491"/>
                </a:lnTo>
                <a:lnTo>
                  <a:pt x="2325" y="492"/>
                </a:lnTo>
                <a:lnTo>
                  <a:pt x="2326" y="491"/>
                </a:lnTo>
                <a:lnTo>
                  <a:pt x="2327" y="491"/>
                </a:lnTo>
                <a:lnTo>
                  <a:pt x="2327" y="491"/>
                </a:lnTo>
                <a:lnTo>
                  <a:pt x="2327" y="492"/>
                </a:lnTo>
                <a:lnTo>
                  <a:pt x="2327" y="493"/>
                </a:lnTo>
                <a:lnTo>
                  <a:pt x="2327" y="493"/>
                </a:lnTo>
                <a:lnTo>
                  <a:pt x="2327" y="494"/>
                </a:lnTo>
                <a:lnTo>
                  <a:pt x="2326" y="494"/>
                </a:lnTo>
                <a:lnTo>
                  <a:pt x="2326" y="495"/>
                </a:lnTo>
                <a:lnTo>
                  <a:pt x="2325" y="495"/>
                </a:lnTo>
                <a:lnTo>
                  <a:pt x="2325" y="496"/>
                </a:lnTo>
                <a:lnTo>
                  <a:pt x="2326" y="496"/>
                </a:lnTo>
                <a:lnTo>
                  <a:pt x="2326" y="497"/>
                </a:lnTo>
                <a:lnTo>
                  <a:pt x="2326" y="498"/>
                </a:lnTo>
                <a:lnTo>
                  <a:pt x="2325" y="498"/>
                </a:lnTo>
                <a:lnTo>
                  <a:pt x="2325" y="497"/>
                </a:lnTo>
                <a:lnTo>
                  <a:pt x="2324" y="497"/>
                </a:lnTo>
                <a:lnTo>
                  <a:pt x="2323" y="497"/>
                </a:lnTo>
                <a:lnTo>
                  <a:pt x="2323" y="498"/>
                </a:lnTo>
                <a:lnTo>
                  <a:pt x="2322" y="498"/>
                </a:lnTo>
                <a:lnTo>
                  <a:pt x="2321" y="499"/>
                </a:lnTo>
                <a:lnTo>
                  <a:pt x="2321" y="500"/>
                </a:lnTo>
                <a:lnTo>
                  <a:pt x="2320" y="500"/>
                </a:lnTo>
                <a:lnTo>
                  <a:pt x="2320" y="500"/>
                </a:lnTo>
                <a:lnTo>
                  <a:pt x="2319" y="500"/>
                </a:lnTo>
                <a:lnTo>
                  <a:pt x="2319" y="500"/>
                </a:lnTo>
                <a:lnTo>
                  <a:pt x="2319" y="501"/>
                </a:lnTo>
                <a:lnTo>
                  <a:pt x="2318" y="501"/>
                </a:lnTo>
                <a:lnTo>
                  <a:pt x="2317" y="502"/>
                </a:lnTo>
                <a:lnTo>
                  <a:pt x="2317" y="503"/>
                </a:lnTo>
                <a:lnTo>
                  <a:pt x="2316" y="503"/>
                </a:lnTo>
                <a:lnTo>
                  <a:pt x="2315" y="503"/>
                </a:lnTo>
                <a:lnTo>
                  <a:pt x="2315" y="504"/>
                </a:lnTo>
                <a:lnTo>
                  <a:pt x="2314" y="505"/>
                </a:lnTo>
                <a:lnTo>
                  <a:pt x="2313" y="505"/>
                </a:lnTo>
                <a:lnTo>
                  <a:pt x="2313" y="506"/>
                </a:lnTo>
                <a:lnTo>
                  <a:pt x="2312" y="507"/>
                </a:lnTo>
                <a:lnTo>
                  <a:pt x="2311" y="507"/>
                </a:lnTo>
                <a:lnTo>
                  <a:pt x="2311" y="506"/>
                </a:lnTo>
                <a:lnTo>
                  <a:pt x="2312" y="506"/>
                </a:lnTo>
                <a:lnTo>
                  <a:pt x="2312" y="505"/>
                </a:lnTo>
                <a:lnTo>
                  <a:pt x="2313" y="505"/>
                </a:lnTo>
                <a:lnTo>
                  <a:pt x="2313" y="504"/>
                </a:lnTo>
                <a:lnTo>
                  <a:pt x="2314" y="503"/>
                </a:lnTo>
                <a:lnTo>
                  <a:pt x="2315" y="503"/>
                </a:lnTo>
                <a:lnTo>
                  <a:pt x="2316" y="502"/>
                </a:lnTo>
                <a:lnTo>
                  <a:pt x="2317" y="501"/>
                </a:lnTo>
                <a:lnTo>
                  <a:pt x="2317" y="500"/>
                </a:lnTo>
                <a:lnTo>
                  <a:pt x="2318" y="500"/>
                </a:lnTo>
                <a:lnTo>
                  <a:pt x="2318" y="500"/>
                </a:lnTo>
                <a:lnTo>
                  <a:pt x="2317" y="499"/>
                </a:lnTo>
                <a:lnTo>
                  <a:pt x="2316" y="499"/>
                </a:lnTo>
                <a:lnTo>
                  <a:pt x="2316" y="498"/>
                </a:lnTo>
                <a:lnTo>
                  <a:pt x="2316" y="497"/>
                </a:lnTo>
                <a:lnTo>
                  <a:pt x="2315" y="497"/>
                </a:lnTo>
                <a:lnTo>
                  <a:pt x="2315" y="496"/>
                </a:lnTo>
                <a:lnTo>
                  <a:pt x="2315" y="495"/>
                </a:lnTo>
                <a:lnTo>
                  <a:pt x="2315" y="494"/>
                </a:lnTo>
                <a:lnTo>
                  <a:pt x="2315" y="493"/>
                </a:lnTo>
                <a:lnTo>
                  <a:pt x="2315" y="492"/>
                </a:lnTo>
                <a:lnTo>
                  <a:pt x="2314" y="492"/>
                </a:lnTo>
                <a:lnTo>
                  <a:pt x="2315" y="491"/>
                </a:lnTo>
                <a:lnTo>
                  <a:pt x="2315" y="491"/>
                </a:lnTo>
                <a:lnTo>
                  <a:pt x="2315" y="490"/>
                </a:lnTo>
                <a:lnTo>
                  <a:pt x="2315" y="489"/>
                </a:lnTo>
                <a:lnTo>
                  <a:pt x="2315" y="488"/>
                </a:lnTo>
                <a:lnTo>
                  <a:pt x="2315" y="487"/>
                </a:lnTo>
                <a:lnTo>
                  <a:pt x="2314" y="487"/>
                </a:lnTo>
                <a:lnTo>
                  <a:pt x="2312" y="488"/>
                </a:lnTo>
                <a:lnTo>
                  <a:pt x="2311" y="488"/>
                </a:lnTo>
                <a:lnTo>
                  <a:pt x="2311" y="487"/>
                </a:lnTo>
                <a:lnTo>
                  <a:pt x="2311" y="487"/>
                </a:lnTo>
                <a:lnTo>
                  <a:pt x="2310" y="487"/>
                </a:lnTo>
                <a:lnTo>
                  <a:pt x="2309" y="487"/>
                </a:lnTo>
                <a:lnTo>
                  <a:pt x="2307" y="488"/>
                </a:lnTo>
                <a:lnTo>
                  <a:pt x="2305" y="489"/>
                </a:lnTo>
                <a:lnTo>
                  <a:pt x="2303" y="490"/>
                </a:lnTo>
                <a:lnTo>
                  <a:pt x="2302" y="490"/>
                </a:lnTo>
                <a:lnTo>
                  <a:pt x="2301" y="488"/>
                </a:lnTo>
                <a:lnTo>
                  <a:pt x="2300" y="487"/>
                </a:lnTo>
                <a:lnTo>
                  <a:pt x="2298" y="483"/>
                </a:lnTo>
                <a:lnTo>
                  <a:pt x="2298" y="482"/>
                </a:lnTo>
                <a:lnTo>
                  <a:pt x="2299" y="481"/>
                </a:lnTo>
                <a:lnTo>
                  <a:pt x="2299" y="479"/>
                </a:lnTo>
                <a:lnTo>
                  <a:pt x="2299" y="477"/>
                </a:lnTo>
                <a:lnTo>
                  <a:pt x="2300" y="476"/>
                </a:lnTo>
                <a:lnTo>
                  <a:pt x="2300" y="475"/>
                </a:lnTo>
                <a:lnTo>
                  <a:pt x="2300" y="474"/>
                </a:lnTo>
                <a:lnTo>
                  <a:pt x="2301" y="474"/>
                </a:lnTo>
                <a:lnTo>
                  <a:pt x="2301" y="473"/>
                </a:lnTo>
                <a:lnTo>
                  <a:pt x="2301" y="472"/>
                </a:lnTo>
                <a:lnTo>
                  <a:pt x="2301" y="471"/>
                </a:lnTo>
                <a:lnTo>
                  <a:pt x="2301" y="470"/>
                </a:lnTo>
                <a:lnTo>
                  <a:pt x="2301" y="469"/>
                </a:lnTo>
                <a:lnTo>
                  <a:pt x="2300" y="469"/>
                </a:lnTo>
                <a:lnTo>
                  <a:pt x="2300" y="468"/>
                </a:lnTo>
                <a:lnTo>
                  <a:pt x="2299" y="468"/>
                </a:lnTo>
                <a:lnTo>
                  <a:pt x="2299" y="467"/>
                </a:lnTo>
                <a:lnTo>
                  <a:pt x="2298" y="467"/>
                </a:lnTo>
                <a:lnTo>
                  <a:pt x="2298" y="466"/>
                </a:lnTo>
                <a:lnTo>
                  <a:pt x="2297" y="466"/>
                </a:lnTo>
                <a:lnTo>
                  <a:pt x="2297" y="466"/>
                </a:lnTo>
                <a:lnTo>
                  <a:pt x="2297" y="465"/>
                </a:lnTo>
                <a:lnTo>
                  <a:pt x="2297" y="464"/>
                </a:lnTo>
                <a:lnTo>
                  <a:pt x="2296" y="464"/>
                </a:lnTo>
                <a:lnTo>
                  <a:pt x="2296" y="465"/>
                </a:lnTo>
                <a:lnTo>
                  <a:pt x="2296" y="466"/>
                </a:lnTo>
                <a:lnTo>
                  <a:pt x="2296" y="466"/>
                </a:lnTo>
                <a:lnTo>
                  <a:pt x="2297" y="467"/>
                </a:lnTo>
                <a:lnTo>
                  <a:pt x="2298" y="468"/>
                </a:lnTo>
                <a:lnTo>
                  <a:pt x="2299" y="469"/>
                </a:lnTo>
                <a:lnTo>
                  <a:pt x="2299" y="470"/>
                </a:lnTo>
                <a:lnTo>
                  <a:pt x="2300" y="470"/>
                </a:lnTo>
                <a:lnTo>
                  <a:pt x="2300" y="471"/>
                </a:lnTo>
                <a:lnTo>
                  <a:pt x="2300" y="472"/>
                </a:lnTo>
                <a:lnTo>
                  <a:pt x="2299" y="472"/>
                </a:lnTo>
                <a:lnTo>
                  <a:pt x="2299" y="473"/>
                </a:lnTo>
                <a:lnTo>
                  <a:pt x="2299" y="474"/>
                </a:lnTo>
                <a:lnTo>
                  <a:pt x="2298" y="475"/>
                </a:lnTo>
                <a:lnTo>
                  <a:pt x="2298" y="475"/>
                </a:lnTo>
                <a:lnTo>
                  <a:pt x="2298" y="476"/>
                </a:lnTo>
                <a:lnTo>
                  <a:pt x="2297" y="476"/>
                </a:lnTo>
                <a:lnTo>
                  <a:pt x="2297" y="477"/>
                </a:lnTo>
                <a:lnTo>
                  <a:pt x="2297" y="478"/>
                </a:lnTo>
                <a:lnTo>
                  <a:pt x="2296" y="478"/>
                </a:lnTo>
                <a:lnTo>
                  <a:pt x="2295" y="478"/>
                </a:lnTo>
                <a:lnTo>
                  <a:pt x="2295" y="477"/>
                </a:lnTo>
                <a:lnTo>
                  <a:pt x="2295" y="477"/>
                </a:lnTo>
                <a:lnTo>
                  <a:pt x="2295" y="476"/>
                </a:lnTo>
                <a:lnTo>
                  <a:pt x="2294" y="476"/>
                </a:lnTo>
                <a:lnTo>
                  <a:pt x="2292" y="475"/>
                </a:lnTo>
                <a:lnTo>
                  <a:pt x="2291" y="475"/>
                </a:lnTo>
                <a:lnTo>
                  <a:pt x="2290" y="474"/>
                </a:lnTo>
                <a:lnTo>
                  <a:pt x="2289" y="473"/>
                </a:lnTo>
                <a:lnTo>
                  <a:pt x="2288" y="473"/>
                </a:lnTo>
                <a:lnTo>
                  <a:pt x="2287" y="472"/>
                </a:lnTo>
                <a:lnTo>
                  <a:pt x="2287" y="471"/>
                </a:lnTo>
                <a:lnTo>
                  <a:pt x="2287" y="471"/>
                </a:lnTo>
                <a:lnTo>
                  <a:pt x="2287" y="470"/>
                </a:lnTo>
                <a:lnTo>
                  <a:pt x="2287" y="469"/>
                </a:lnTo>
                <a:lnTo>
                  <a:pt x="2287" y="468"/>
                </a:lnTo>
                <a:lnTo>
                  <a:pt x="2286" y="468"/>
                </a:lnTo>
                <a:lnTo>
                  <a:pt x="2286" y="469"/>
                </a:lnTo>
                <a:lnTo>
                  <a:pt x="2285" y="469"/>
                </a:lnTo>
                <a:lnTo>
                  <a:pt x="2285" y="470"/>
                </a:lnTo>
                <a:lnTo>
                  <a:pt x="2285" y="471"/>
                </a:lnTo>
                <a:lnTo>
                  <a:pt x="2285" y="472"/>
                </a:lnTo>
                <a:lnTo>
                  <a:pt x="2284" y="472"/>
                </a:lnTo>
                <a:lnTo>
                  <a:pt x="2284" y="471"/>
                </a:lnTo>
                <a:lnTo>
                  <a:pt x="2284" y="470"/>
                </a:lnTo>
                <a:lnTo>
                  <a:pt x="2285" y="470"/>
                </a:lnTo>
                <a:lnTo>
                  <a:pt x="2284" y="470"/>
                </a:lnTo>
                <a:lnTo>
                  <a:pt x="2284" y="469"/>
                </a:lnTo>
                <a:lnTo>
                  <a:pt x="2284" y="468"/>
                </a:lnTo>
                <a:lnTo>
                  <a:pt x="2284" y="467"/>
                </a:lnTo>
                <a:lnTo>
                  <a:pt x="2284" y="468"/>
                </a:lnTo>
                <a:lnTo>
                  <a:pt x="2284" y="469"/>
                </a:lnTo>
                <a:lnTo>
                  <a:pt x="2284" y="470"/>
                </a:lnTo>
                <a:lnTo>
                  <a:pt x="2284" y="469"/>
                </a:lnTo>
                <a:lnTo>
                  <a:pt x="2284" y="468"/>
                </a:lnTo>
                <a:lnTo>
                  <a:pt x="2283" y="468"/>
                </a:lnTo>
                <a:lnTo>
                  <a:pt x="2283" y="467"/>
                </a:lnTo>
                <a:lnTo>
                  <a:pt x="2282" y="467"/>
                </a:lnTo>
                <a:lnTo>
                  <a:pt x="2282" y="468"/>
                </a:lnTo>
                <a:lnTo>
                  <a:pt x="2282" y="469"/>
                </a:lnTo>
                <a:lnTo>
                  <a:pt x="2282" y="470"/>
                </a:lnTo>
                <a:lnTo>
                  <a:pt x="2282" y="471"/>
                </a:lnTo>
                <a:lnTo>
                  <a:pt x="2282" y="472"/>
                </a:lnTo>
                <a:lnTo>
                  <a:pt x="2281" y="472"/>
                </a:lnTo>
                <a:lnTo>
                  <a:pt x="2281" y="471"/>
                </a:lnTo>
                <a:lnTo>
                  <a:pt x="2281" y="470"/>
                </a:lnTo>
                <a:lnTo>
                  <a:pt x="2281" y="468"/>
                </a:lnTo>
                <a:lnTo>
                  <a:pt x="2281" y="467"/>
                </a:lnTo>
                <a:lnTo>
                  <a:pt x="2280" y="467"/>
                </a:lnTo>
                <a:lnTo>
                  <a:pt x="2280" y="471"/>
                </a:lnTo>
                <a:lnTo>
                  <a:pt x="2279" y="470"/>
                </a:lnTo>
                <a:lnTo>
                  <a:pt x="2279" y="469"/>
                </a:lnTo>
                <a:lnTo>
                  <a:pt x="2279" y="468"/>
                </a:lnTo>
                <a:lnTo>
                  <a:pt x="2279" y="469"/>
                </a:lnTo>
                <a:lnTo>
                  <a:pt x="2279" y="470"/>
                </a:lnTo>
                <a:lnTo>
                  <a:pt x="2279" y="470"/>
                </a:lnTo>
                <a:lnTo>
                  <a:pt x="2279" y="471"/>
                </a:lnTo>
                <a:lnTo>
                  <a:pt x="2279" y="472"/>
                </a:lnTo>
                <a:lnTo>
                  <a:pt x="2279" y="472"/>
                </a:lnTo>
                <a:lnTo>
                  <a:pt x="2279" y="473"/>
                </a:lnTo>
                <a:lnTo>
                  <a:pt x="2279" y="472"/>
                </a:lnTo>
                <a:lnTo>
                  <a:pt x="2279" y="470"/>
                </a:lnTo>
                <a:lnTo>
                  <a:pt x="2278" y="470"/>
                </a:lnTo>
                <a:lnTo>
                  <a:pt x="2278" y="473"/>
                </a:lnTo>
                <a:lnTo>
                  <a:pt x="2278" y="469"/>
                </a:lnTo>
                <a:lnTo>
                  <a:pt x="2277" y="469"/>
                </a:lnTo>
                <a:lnTo>
                  <a:pt x="2276" y="469"/>
                </a:lnTo>
                <a:lnTo>
                  <a:pt x="2275" y="469"/>
                </a:lnTo>
                <a:lnTo>
                  <a:pt x="2274" y="469"/>
                </a:lnTo>
                <a:lnTo>
                  <a:pt x="2274" y="470"/>
                </a:lnTo>
                <a:lnTo>
                  <a:pt x="2274" y="469"/>
                </a:lnTo>
                <a:lnTo>
                  <a:pt x="2274" y="468"/>
                </a:lnTo>
                <a:lnTo>
                  <a:pt x="2274" y="469"/>
                </a:lnTo>
                <a:lnTo>
                  <a:pt x="2273" y="468"/>
                </a:lnTo>
                <a:lnTo>
                  <a:pt x="2272" y="468"/>
                </a:lnTo>
                <a:lnTo>
                  <a:pt x="2272" y="467"/>
                </a:lnTo>
                <a:lnTo>
                  <a:pt x="2272" y="466"/>
                </a:lnTo>
                <a:lnTo>
                  <a:pt x="2272" y="466"/>
                </a:lnTo>
                <a:lnTo>
                  <a:pt x="2272" y="465"/>
                </a:lnTo>
                <a:lnTo>
                  <a:pt x="2273" y="465"/>
                </a:lnTo>
                <a:lnTo>
                  <a:pt x="2274" y="465"/>
                </a:lnTo>
                <a:lnTo>
                  <a:pt x="2274" y="464"/>
                </a:lnTo>
                <a:lnTo>
                  <a:pt x="2273" y="464"/>
                </a:lnTo>
                <a:lnTo>
                  <a:pt x="2271" y="464"/>
                </a:lnTo>
                <a:lnTo>
                  <a:pt x="2272" y="464"/>
                </a:lnTo>
                <a:lnTo>
                  <a:pt x="2273" y="464"/>
                </a:lnTo>
                <a:lnTo>
                  <a:pt x="2274" y="464"/>
                </a:lnTo>
                <a:lnTo>
                  <a:pt x="2274" y="463"/>
                </a:lnTo>
                <a:lnTo>
                  <a:pt x="2273" y="463"/>
                </a:lnTo>
                <a:lnTo>
                  <a:pt x="2272" y="463"/>
                </a:lnTo>
                <a:lnTo>
                  <a:pt x="2272" y="462"/>
                </a:lnTo>
                <a:lnTo>
                  <a:pt x="2271" y="462"/>
                </a:lnTo>
                <a:lnTo>
                  <a:pt x="2272" y="462"/>
                </a:lnTo>
                <a:lnTo>
                  <a:pt x="2273" y="462"/>
                </a:lnTo>
                <a:lnTo>
                  <a:pt x="2274" y="462"/>
                </a:lnTo>
                <a:lnTo>
                  <a:pt x="2274" y="461"/>
                </a:lnTo>
                <a:lnTo>
                  <a:pt x="2272" y="461"/>
                </a:lnTo>
                <a:lnTo>
                  <a:pt x="2271" y="461"/>
                </a:lnTo>
                <a:lnTo>
                  <a:pt x="2271" y="460"/>
                </a:lnTo>
                <a:lnTo>
                  <a:pt x="2272" y="460"/>
                </a:lnTo>
                <a:lnTo>
                  <a:pt x="2273" y="460"/>
                </a:lnTo>
                <a:lnTo>
                  <a:pt x="2274" y="460"/>
                </a:lnTo>
                <a:lnTo>
                  <a:pt x="2274" y="459"/>
                </a:lnTo>
                <a:lnTo>
                  <a:pt x="2273" y="459"/>
                </a:lnTo>
                <a:lnTo>
                  <a:pt x="2274" y="459"/>
                </a:lnTo>
                <a:lnTo>
                  <a:pt x="2274" y="458"/>
                </a:lnTo>
                <a:lnTo>
                  <a:pt x="2271" y="459"/>
                </a:lnTo>
                <a:lnTo>
                  <a:pt x="2271" y="458"/>
                </a:lnTo>
                <a:lnTo>
                  <a:pt x="2273" y="458"/>
                </a:lnTo>
                <a:lnTo>
                  <a:pt x="2274" y="458"/>
                </a:lnTo>
                <a:lnTo>
                  <a:pt x="2273" y="458"/>
                </a:lnTo>
                <a:lnTo>
                  <a:pt x="2273" y="458"/>
                </a:lnTo>
                <a:lnTo>
                  <a:pt x="2274" y="458"/>
                </a:lnTo>
                <a:lnTo>
                  <a:pt x="2273" y="458"/>
                </a:lnTo>
                <a:lnTo>
                  <a:pt x="2271" y="458"/>
                </a:lnTo>
                <a:lnTo>
                  <a:pt x="2273" y="457"/>
                </a:lnTo>
                <a:lnTo>
                  <a:pt x="2272" y="457"/>
                </a:lnTo>
                <a:lnTo>
                  <a:pt x="2273" y="457"/>
                </a:lnTo>
                <a:lnTo>
                  <a:pt x="2273" y="456"/>
                </a:lnTo>
                <a:lnTo>
                  <a:pt x="2272" y="456"/>
                </a:lnTo>
                <a:lnTo>
                  <a:pt x="2272" y="455"/>
                </a:lnTo>
                <a:lnTo>
                  <a:pt x="2273" y="454"/>
                </a:lnTo>
                <a:lnTo>
                  <a:pt x="2272" y="454"/>
                </a:lnTo>
                <a:lnTo>
                  <a:pt x="2271" y="454"/>
                </a:lnTo>
                <a:lnTo>
                  <a:pt x="2272" y="453"/>
                </a:lnTo>
                <a:lnTo>
                  <a:pt x="2272" y="452"/>
                </a:lnTo>
                <a:lnTo>
                  <a:pt x="2271" y="452"/>
                </a:lnTo>
                <a:lnTo>
                  <a:pt x="2269" y="451"/>
                </a:lnTo>
                <a:lnTo>
                  <a:pt x="2269" y="452"/>
                </a:lnTo>
                <a:lnTo>
                  <a:pt x="2268" y="452"/>
                </a:lnTo>
                <a:lnTo>
                  <a:pt x="2268" y="451"/>
                </a:lnTo>
                <a:lnTo>
                  <a:pt x="2267" y="451"/>
                </a:lnTo>
                <a:lnTo>
                  <a:pt x="2266" y="451"/>
                </a:lnTo>
                <a:lnTo>
                  <a:pt x="2265" y="451"/>
                </a:lnTo>
                <a:lnTo>
                  <a:pt x="2265" y="450"/>
                </a:lnTo>
                <a:lnTo>
                  <a:pt x="2265" y="451"/>
                </a:lnTo>
                <a:lnTo>
                  <a:pt x="2265" y="450"/>
                </a:lnTo>
                <a:lnTo>
                  <a:pt x="2265" y="450"/>
                </a:lnTo>
                <a:lnTo>
                  <a:pt x="2266" y="450"/>
                </a:lnTo>
                <a:lnTo>
                  <a:pt x="2266" y="449"/>
                </a:lnTo>
                <a:lnTo>
                  <a:pt x="2265" y="449"/>
                </a:lnTo>
                <a:lnTo>
                  <a:pt x="2266" y="449"/>
                </a:lnTo>
                <a:lnTo>
                  <a:pt x="2265" y="449"/>
                </a:lnTo>
                <a:lnTo>
                  <a:pt x="2264" y="449"/>
                </a:lnTo>
                <a:lnTo>
                  <a:pt x="2264" y="448"/>
                </a:lnTo>
                <a:lnTo>
                  <a:pt x="2263" y="448"/>
                </a:lnTo>
                <a:lnTo>
                  <a:pt x="2263" y="447"/>
                </a:lnTo>
                <a:lnTo>
                  <a:pt x="2263" y="447"/>
                </a:lnTo>
                <a:lnTo>
                  <a:pt x="2263" y="448"/>
                </a:lnTo>
                <a:lnTo>
                  <a:pt x="2263" y="447"/>
                </a:lnTo>
                <a:lnTo>
                  <a:pt x="2262" y="446"/>
                </a:lnTo>
                <a:lnTo>
                  <a:pt x="2261" y="446"/>
                </a:lnTo>
                <a:lnTo>
                  <a:pt x="2262" y="446"/>
                </a:lnTo>
                <a:lnTo>
                  <a:pt x="2261" y="446"/>
                </a:lnTo>
                <a:lnTo>
                  <a:pt x="2261" y="445"/>
                </a:lnTo>
                <a:lnTo>
                  <a:pt x="2260" y="445"/>
                </a:lnTo>
                <a:lnTo>
                  <a:pt x="2259" y="445"/>
                </a:lnTo>
                <a:lnTo>
                  <a:pt x="2259" y="446"/>
                </a:lnTo>
                <a:lnTo>
                  <a:pt x="2260" y="446"/>
                </a:lnTo>
                <a:lnTo>
                  <a:pt x="2260" y="447"/>
                </a:lnTo>
                <a:lnTo>
                  <a:pt x="2259" y="447"/>
                </a:lnTo>
                <a:lnTo>
                  <a:pt x="2260" y="447"/>
                </a:lnTo>
                <a:lnTo>
                  <a:pt x="2260" y="448"/>
                </a:lnTo>
                <a:lnTo>
                  <a:pt x="2260" y="449"/>
                </a:lnTo>
                <a:lnTo>
                  <a:pt x="2260" y="450"/>
                </a:lnTo>
                <a:lnTo>
                  <a:pt x="2259" y="449"/>
                </a:lnTo>
                <a:lnTo>
                  <a:pt x="2258" y="450"/>
                </a:lnTo>
                <a:lnTo>
                  <a:pt x="2258" y="449"/>
                </a:lnTo>
                <a:lnTo>
                  <a:pt x="2257" y="449"/>
                </a:lnTo>
                <a:lnTo>
                  <a:pt x="2257" y="448"/>
                </a:lnTo>
                <a:lnTo>
                  <a:pt x="2257" y="447"/>
                </a:lnTo>
                <a:lnTo>
                  <a:pt x="2256" y="447"/>
                </a:lnTo>
                <a:lnTo>
                  <a:pt x="2256" y="448"/>
                </a:lnTo>
                <a:lnTo>
                  <a:pt x="2256" y="449"/>
                </a:lnTo>
                <a:lnTo>
                  <a:pt x="2256" y="448"/>
                </a:lnTo>
                <a:lnTo>
                  <a:pt x="2256" y="447"/>
                </a:lnTo>
                <a:lnTo>
                  <a:pt x="2255" y="447"/>
                </a:lnTo>
                <a:lnTo>
                  <a:pt x="2255" y="449"/>
                </a:lnTo>
                <a:lnTo>
                  <a:pt x="2255" y="448"/>
                </a:lnTo>
                <a:lnTo>
                  <a:pt x="2255" y="448"/>
                </a:lnTo>
                <a:lnTo>
                  <a:pt x="2255" y="449"/>
                </a:lnTo>
                <a:lnTo>
                  <a:pt x="2254" y="449"/>
                </a:lnTo>
                <a:lnTo>
                  <a:pt x="2255" y="450"/>
                </a:lnTo>
                <a:lnTo>
                  <a:pt x="2254" y="449"/>
                </a:lnTo>
                <a:lnTo>
                  <a:pt x="2254" y="450"/>
                </a:lnTo>
                <a:lnTo>
                  <a:pt x="2253" y="450"/>
                </a:lnTo>
                <a:lnTo>
                  <a:pt x="2253" y="450"/>
                </a:lnTo>
                <a:lnTo>
                  <a:pt x="2253" y="450"/>
                </a:lnTo>
                <a:lnTo>
                  <a:pt x="2252" y="450"/>
                </a:lnTo>
                <a:lnTo>
                  <a:pt x="2251" y="450"/>
                </a:lnTo>
                <a:lnTo>
                  <a:pt x="2250" y="450"/>
                </a:lnTo>
                <a:lnTo>
                  <a:pt x="2249" y="450"/>
                </a:lnTo>
                <a:lnTo>
                  <a:pt x="2249" y="449"/>
                </a:lnTo>
                <a:lnTo>
                  <a:pt x="2249" y="448"/>
                </a:lnTo>
                <a:lnTo>
                  <a:pt x="2250" y="447"/>
                </a:lnTo>
                <a:lnTo>
                  <a:pt x="2251" y="447"/>
                </a:lnTo>
                <a:lnTo>
                  <a:pt x="2252" y="447"/>
                </a:lnTo>
                <a:lnTo>
                  <a:pt x="2253" y="447"/>
                </a:lnTo>
                <a:lnTo>
                  <a:pt x="2253" y="446"/>
                </a:lnTo>
                <a:lnTo>
                  <a:pt x="2252" y="446"/>
                </a:lnTo>
                <a:lnTo>
                  <a:pt x="2251" y="446"/>
                </a:lnTo>
                <a:lnTo>
                  <a:pt x="2249" y="447"/>
                </a:lnTo>
                <a:lnTo>
                  <a:pt x="2248" y="447"/>
                </a:lnTo>
                <a:lnTo>
                  <a:pt x="2247" y="447"/>
                </a:lnTo>
                <a:lnTo>
                  <a:pt x="2247" y="446"/>
                </a:lnTo>
                <a:lnTo>
                  <a:pt x="2247" y="445"/>
                </a:lnTo>
                <a:lnTo>
                  <a:pt x="2247" y="444"/>
                </a:lnTo>
                <a:lnTo>
                  <a:pt x="2247" y="443"/>
                </a:lnTo>
                <a:lnTo>
                  <a:pt x="2247" y="441"/>
                </a:lnTo>
                <a:lnTo>
                  <a:pt x="2247" y="442"/>
                </a:lnTo>
                <a:lnTo>
                  <a:pt x="2247" y="443"/>
                </a:lnTo>
                <a:lnTo>
                  <a:pt x="2247" y="444"/>
                </a:lnTo>
                <a:lnTo>
                  <a:pt x="2247" y="445"/>
                </a:lnTo>
                <a:lnTo>
                  <a:pt x="2247" y="446"/>
                </a:lnTo>
                <a:lnTo>
                  <a:pt x="2247" y="446"/>
                </a:lnTo>
                <a:lnTo>
                  <a:pt x="2247" y="444"/>
                </a:lnTo>
                <a:lnTo>
                  <a:pt x="2246" y="444"/>
                </a:lnTo>
                <a:lnTo>
                  <a:pt x="2247" y="445"/>
                </a:lnTo>
                <a:lnTo>
                  <a:pt x="2246" y="445"/>
                </a:lnTo>
                <a:lnTo>
                  <a:pt x="2246" y="443"/>
                </a:lnTo>
                <a:lnTo>
                  <a:pt x="2245" y="442"/>
                </a:lnTo>
                <a:lnTo>
                  <a:pt x="2245" y="443"/>
                </a:lnTo>
                <a:lnTo>
                  <a:pt x="2245" y="444"/>
                </a:lnTo>
                <a:lnTo>
                  <a:pt x="2245" y="445"/>
                </a:lnTo>
                <a:lnTo>
                  <a:pt x="2245" y="444"/>
                </a:lnTo>
                <a:lnTo>
                  <a:pt x="2244" y="444"/>
                </a:lnTo>
                <a:lnTo>
                  <a:pt x="2244" y="442"/>
                </a:lnTo>
                <a:lnTo>
                  <a:pt x="2244" y="444"/>
                </a:lnTo>
                <a:lnTo>
                  <a:pt x="2243" y="444"/>
                </a:lnTo>
                <a:lnTo>
                  <a:pt x="2243" y="443"/>
                </a:lnTo>
                <a:lnTo>
                  <a:pt x="2243" y="442"/>
                </a:lnTo>
                <a:lnTo>
                  <a:pt x="2242" y="442"/>
                </a:lnTo>
                <a:lnTo>
                  <a:pt x="2241" y="442"/>
                </a:lnTo>
                <a:lnTo>
                  <a:pt x="2242" y="443"/>
                </a:lnTo>
                <a:lnTo>
                  <a:pt x="2241" y="443"/>
                </a:lnTo>
                <a:lnTo>
                  <a:pt x="2241" y="442"/>
                </a:lnTo>
                <a:lnTo>
                  <a:pt x="2241" y="443"/>
                </a:lnTo>
                <a:lnTo>
                  <a:pt x="2241" y="444"/>
                </a:lnTo>
                <a:lnTo>
                  <a:pt x="2241" y="445"/>
                </a:lnTo>
                <a:lnTo>
                  <a:pt x="2241" y="446"/>
                </a:lnTo>
                <a:lnTo>
                  <a:pt x="2241" y="447"/>
                </a:lnTo>
                <a:lnTo>
                  <a:pt x="2242" y="447"/>
                </a:lnTo>
                <a:lnTo>
                  <a:pt x="2243" y="447"/>
                </a:lnTo>
                <a:lnTo>
                  <a:pt x="2244" y="447"/>
                </a:lnTo>
                <a:lnTo>
                  <a:pt x="2244" y="446"/>
                </a:lnTo>
                <a:lnTo>
                  <a:pt x="2245" y="446"/>
                </a:lnTo>
                <a:lnTo>
                  <a:pt x="2245" y="447"/>
                </a:lnTo>
                <a:lnTo>
                  <a:pt x="2244" y="447"/>
                </a:lnTo>
                <a:lnTo>
                  <a:pt x="2245" y="447"/>
                </a:lnTo>
                <a:lnTo>
                  <a:pt x="2245" y="448"/>
                </a:lnTo>
                <a:lnTo>
                  <a:pt x="2246" y="448"/>
                </a:lnTo>
                <a:lnTo>
                  <a:pt x="2246" y="449"/>
                </a:lnTo>
                <a:lnTo>
                  <a:pt x="2246" y="450"/>
                </a:lnTo>
                <a:lnTo>
                  <a:pt x="2247" y="450"/>
                </a:lnTo>
                <a:lnTo>
                  <a:pt x="2246" y="450"/>
                </a:lnTo>
                <a:lnTo>
                  <a:pt x="2246" y="450"/>
                </a:lnTo>
                <a:lnTo>
                  <a:pt x="2247" y="450"/>
                </a:lnTo>
                <a:lnTo>
                  <a:pt x="2247" y="450"/>
                </a:lnTo>
                <a:lnTo>
                  <a:pt x="2247" y="450"/>
                </a:lnTo>
                <a:lnTo>
                  <a:pt x="2246" y="450"/>
                </a:lnTo>
                <a:lnTo>
                  <a:pt x="2246" y="451"/>
                </a:lnTo>
                <a:lnTo>
                  <a:pt x="2247" y="450"/>
                </a:lnTo>
                <a:lnTo>
                  <a:pt x="2247" y="450"/>
                </a:lnTo>
                <a:lnTo>
                  <a:pt x="2247" y="451"/>
                </a:lnTo>
                <a:lnTo>
                  <a:pt x="2247" y="451"/>
                </a:lnTo>
                <a:lnTo>
                  <a:pt x="2247" y="452"/>
                </a:lnTo>
                <a:lnTo>
                  <a:pt x="2247" y="453"/>
                </a:lnTo>
                <a:lnTo>
                  <a:pt x="2247" y="453"/>
                </a:lnTo>
                <a:lnTo>
                  <a:pt x="2247" y="454"/>
                </a:lnTo>
                <a:lnTo>
                  <a:pt x="2248" y="454"/>
                </a:lnTo>
                <a:lnTo>
                  <a:pt x="2249" y="454"/>
                </a:lnTo>
                <a:lnTo>
                  <a:pt x="2249" y="455"/>
                </a:lnTo>
                <a:lnTo>
                  <a:pt x="2249" y="454"/>
                </a:lnTo>
                <a:lnTo>
                  <a:pt x="2250" y="454"/>
                </a:lnTo>
                <a:lnTo>
                  <a:pt x="2250" y="455"/>
                </a:lnTo>
                <a:lnTo>
                  <a:pt x="2250" y="456"/>
                </a:lnTo>
                <a:lnTo>
                  <a:pt x="2251" y="455"/>
                </a:lnTo>
                <a:lnTo>
                  <a:pt x="2251" y="454"/>
                </a:lnTo>
                <a:lnTo>
                  <a:pt x="2251" y="455"/>
                </a:lnTo>
                <a:lnTo>
                  <a:pt x="2250" y="456"/>
                </a:lnTo>
                <a:lnTo>
                  <a:pt x="2251" y="456"/>
                </a:lnTo>
                <a:lnTo>
                  <a:pt x="2251" y="455"/>
                </a:lnTo>
                <a:lnTo>
                  <a:pt x="2252" y="455"/>
                </a:lnTo>
                <a:lnTo>
                  <a:pt x="2252" y="454"/>
                </a:lnTo>
                <a:lnTo>
                  <a:pt x="2252" y="455"/>
                </a:lnTo>
                <a:lnTo>
                  <a:pt x="2252" y="456"/>
                </a:lnTo>
                <a:lnTo>
                  <a:pt x="2253" y="456"/>
                </a:lnTo>
                <a:lnTo>
                  <a:pt x="2253" y="455"/>
                </a:lnTo>
                <a:lnTo>
                  <a:pt x="2253" y="454"/>
                </a:lnTo>
                <a:lnTo>
                  <a:pt x="2254" y="454"/>
                </a:lnTo>
                <a:lnTo>
                  <a:pt x="2255" y="453"/>
                </a:lnTo>
                <a:lnTo>
                  <a:pt x="2255" y="453"/>
                </a:lnTo>
                <a:lnTo>
                  <a:pt x="2256" y="452"/>
                </a:lnTo>
                <a:lnTo>
                  <a:pt x="2257" y="453"/>
                </a:lnTo>
                <a:lnTo>
                  <a:pt x="2258" y="453"/>
                </a:lnTo>
                <a:lnTo>
                  <a:pt x="2258" y="454"/>
                </a:lnTo>
                <a:lnTo>
                  <a:pt x="2259" y="454"/>
                </a:lnTo>
                <a:lnTo>
                  <a:pt x="2259" y="453"/>
                </a:lnTo>
                <a:lnTo>
                  <a:pt x="2259" y="454"/>
                </a:lnTo>
                <a:lnTo>
                  <a:pt x="2258" y="455"/>
                </a:lnTo>
                <a:lnTo>
                  <a:pt x="2258" y="456"/>
                </a:lnTo>
                <a:lnTo>
                  <a:pt x="2259" y="456"/>
                </a:lnTo>
                <a:lnTo>
                  <a:pt x="2260" y="456"/>
                </a:lnTo>
                <a:lnTo>
                  <a:pt x="2260" y="458"/>
                </a:lnTo>
                <a:lnTo>
                  <a:pt x="2261" y="458"/>
                </a:lnTo>
                <a:lnTo>
                  <a:pt x="2262" y="456"/>
                </a:lnTo>
                <a:lnTo>
                  <a:pt x="2261" y="458"/>
                </a:lnTo>
                <a:lnTo>
                  <a:pt x="2262" y="456"/>
                </a:lnTo>
                <a:lnTo>
                  <a:pt x="2263" y="457"/>
                </a:lnTo>
                <a:lnTo>
                  <a:pt x="2262" y="458"/>
                </a:lnTo>
                <a:lnTo>
                  <a:pt x="2262" y="459"/>
                </a:lnTo>
                <a:lnTo>
                  <a:pt x="2263" y="457"/>
                </a:lnTo>
                <a:lnTo>
                  <a:pt x="2264" y="458"/>
                </a:lnTo>
                <a:lnTo>
                  <a:pt x="2263" y="458"/>
                </a:lnTo>
                <a:lnTo>
                  <a:pt x="2263" y="459"/>
                </a:lnTo>
                <a:lnTo>
                  <a:pt x="2263" y="460"/>
                </a:lnTo>
                <a:lnTo>
                  <a:pt x="2263" y="460"/>
                </a:lnTo>
                <a:lnTo>
                  <a:pt x="2264" y="459"/>
                </a:lnTo>
                <a:lnTo>
                  <a:pt x="2264" y="458"/>
                </a:lnTo>
                <a:lnTo>
                  <a:pt x="2265" y="458"/>
                </a:lnTo>
                <a:lnTo>
                  <a:pt x="2264" y="459"/>
                </a:lnTo>
                <a:lnTo>
                  <a:pt x="2264" y="460"/>
                </a:lnTo>
                <a:lnTo>
                  <a:pt x="2263" y="461"/>
                </a:lnTo>
                <a:lnTo>
                  <a:pt x="2264" y="462"/>
                </a:lnTo>
                <a:lnTo>
                  <a:pt x="2264" y="461"/>
                </a:lnTo>
                <a:lnTo>
                  <a:pt x="2264" y="460"/>
                </a:lnTo>
                <a:lnTo>
                  <a:pt x="2265" y="459"/>
                </a:lnTo>
                <a:lnTo>
                  <a:pt x="2265" y="460"/>
                </a:lnTo>
                <a:lnTo>
                  <a:pt x="2264" y="460"/>
                </a:lnTo>
                <a:lnTo>
                  <a:pt x="2265" y="460"/>
                </a:lnTo>
                <a:lnTo>
                  <a:pt x="2266" y="459"/>
                </a:lnTo>
                <a:lnTo>
                  <a:pt x="2265" y="460"/>
                </a:lnTo>
                <a:lnTo>
                  <a:pt x="2265" y="461"/>
                </a:lnTo>
                <a:lnTo>
                  <a:pt x="2265" y="462"/>
                </a:lnTo>
                <a:lnTo>
                  <a:pt x="2265" y="461"/>
                </a:lnTo>
                <a:lnTo>
                  <a:pt x="2265" y="462"/>
                </a:lnTo>
                <a:lnTo>
                  <a:pt x="2266" y="462"/>
                </a:lnTo>
                <a:lnTo>
                  <a:pt x="2267" y="463"/>
                </a:lnTo>
                <a:lnTo>
                  <a:pt x="2267" y="464"/>
                </a:lnTo>
                <a:lnTo>
                  <a:pt x="2268" y="465"/>
                </a:lnTo>
                <a:lnTo>
                  <a:pt x="2267" y="466"/>
                </a:lnTo>
                <a:lnTo>
                  <a:pt x="2267" y="466"/>
                </a:lnTo>
                <a:lnTo>
                  <a:pt x="2266" y="467"/>
                </a:lnTo>
                <a:lnTo>
                  <a:pt x="2265" y="467"/>
                </a:lnTo>
                <a:lnTo>
                  <a:pt x="2265" y="466"/>
                </a:lnTo>
                <a:lnTo>
                  <a:pt x="2264" y="466"/>
                </a:lnTo>
                <a:lnTo>
                  <a:pt x="2264" y="466"/>
                </a:lnTo>
                <a:lnTo>
                  <a:pt x="2263" y="466"/>
                </a:lnTo>
                <a:lnTo>
                  <a:pt x="2263" y="466"/>
                </a:lnTo>
                <a:lnTo>
                  <a:pt x="2263" y="466"/>
                </a:lnTo>
                <a:lnTo>
                  <a:pt x="2263" y="467"/>
                </a:lnTo>
                <a:lnTo>
                  <a:pt x="2262" y="466"/>
                </a:lnTo>
                <a:lnTo>
                  <a:pt x="2261" y="466"/>
                </a:lnTo>
                <a:lnTo>
                  <a:pt x="2261" y="467"/>
                </a:lnTo>
                <a:lnTo>
                  <a:pt x="2260" y="467"/>
                </a:lnTo>
                <a:lnTo>
                  <a:pt x="2259" y="467"/>
                </a:lnTo>
                <a:lnTo>
                  <a:pt x="2259" y="466"/>
                </a:lnTo>
                <a:lnTo>
                  <a:pt x="2260" y="466"/>
                </a:lnTo>
                <a:lnTo>
                  <a:pt x="2260" y="466"/>
                </a:lnTo>
                <a:lnTo>
                  <a:pt x="2259" y="466"/>
                </a:lnTo>
                <a:lnTo>
                  <a:pt x="2259" y="466"/>
                </a:lnTo>
                <a:lnTo>
                  <a:pt x="2258" y="467"/>
                </a:lnTo>
                <a:lnTo>
                  <a:pt x="2257" y="467"/>
                </a:lnTo>
                <a:lnTo>
                  <a:pt x="2256" y="467"/>
                </a:lnTo>
                <a:lnTo>
                  <a:pt x="2256" y="466"/>
                </a:lnTo>
                <a:lnTo>
                  <a:pt x="2255" y="466"/>
                </a:lnTo>
                <a:lnTo>
                  <a:pt x="2255" y="466"/>
                </a:lnTo>
                <a:lnTo>
                  <a:pt x="2255" y="466"/>
                </a:lnTo>
                <a:lnTo>
                  <a:pt x="2254" y="466"/>
                </a:lnTo>
                <a:lnTo>
                  <a:pt x="2253" y="466"/>
                </a:lnTo>
                <a:lnTo>
                  <a:pt x="2252" y="466"/>
                </a:lnTo>
                <a:lnTo>
                  <a:pt x="2250" y="465"/>
                </a:lnTo>
                <a:lnTo>
                  <a:pt x="2251" y="466"/>
                </a:lnTo>
                <a:lnTo>
                  <a:pt x="2250" y="467"/>
                </a:lnTo>
                <a:lnTo>
                  <a:pt x="2248" y="463"/>
                </a:lnTo>
                <a:lnTo>
                  <a:pt x="2247" y="463"/>
                </a:lnTo>
                <a:lnTo>
                  <a:pt x="2247" y="464"/>
                </a:lnTo>
                <a:lnTo>
                  <a:pt x="2247" y="464"/>
                </a:lnTo>
                <a:lnTo>
                  <a:pt x="2247" y="465"/>
                </a:lnTo>
                <a:lnTo>
                  <a:pt x="2247" y="466"/>
                </a:lnTo>
                <a:lnTo>
                  <a:pt x="2249" y="467"/>
                </a:lnTo>
                <a:lnTo>
                  <a:pt x="2247" y="465"/>
                </a:lnTo>
                <a:lnTo>
                  <a:pt x="2246" y="465"/>
                </a:lnTo>
                <a:lnTo>
                  <a:pt x="2247" y="466"/>
                </a:lnTo>
                <a:lnTo>
                  <a:pt x="2247" y="467"/>
                </a:lnTo>
                <a:lnTo>
                  <a:pt x="2246" y="466"/>
                </a:lnTo>
                <a:lnTo>
                  <a:pt x="2247" y="466"/>
                </a:lnTo>
                <a:lnTo>
                  <a:pt x="2247" y="467"/>
                </a:lnTo>
                <a:lnTo>
                  <a:pt x="2246" y="466"/>
                </a:lnTo>
                <a:lnTo>
                  <a:pt x="2245" y="466"/>
                </a:lnTo>
                <a:lnTo>
                  <a:pt x="2245" y="466"/>
                </a:lnTo>
                <a:lnTo>
                  <a:pt x="2244" y="466"/>
                </a:lnTo>
                <a:lnTo>
                  <a:pt x="2244" y="467"/>
                </a:lnTo>
                <a:lnTo>
                  <a:pt x="2247" y="469"/>
                </a:lnTo>
                <a:lnTo>
                  <a:pt x="2247" y="470"/>
                </a:lnTo>
                <a:lnTo>
                  <a:pt x="2246" y="469"/>
                </a:lnTo>
                <a:lnTo>
                  <a:pt x="2245" y="469"/>
                </a:lnTo>
                <a:lnTo>
                  <a:pt x="2245" y="470"/>
                </a:lnTo>
                <a:lnTo>
                  <a:pt x="2245" y="471"/>
                </a:lnTo>
                <a:lnTo>
                  <a:pt x="2244" y="471"/>
                </a:lnTo>
                <a:lnTo>
                  <a:pt x="2245" y="471"/>
                </a:lnTo>
                <a:lnTo>
                  <a:pt x="2244" y="471"/>
                </a:lnTo>
                <a:lnTo>
                  <a:pt x="2244" y="472"/>
                </a:lnTo>
                <a:lnTo>
                  <a:pt x="2243" y="472"/>
                </a:lnTo>
                <a:lnTo>
                  <a:pt x="2243" y="473"/>
                </a:lnTo>
                <a:lnTo>
                  <a:pt x="2242" y="473"/>
                </a:lnTo>
                <a:lnTo>
                  <a:pt x="2242" y="472"/>
                </a:lnTo>
                <a:lnTo>
                  <a:pt x="2242" y="471"/>
                </a:lnTo>
                <a:lnTo>
                  <a:pt x="2241" y="471"/>
                </a:lnTo>
                <a:lnTo>
                  <a:pt x="2240" y="471"/>
                </a:lnTo>
                <a:lnTo>
                  <a:pt x="2240" y="470"/>
                </a:lnTo>
                <a:lnTo>
                  <a:pt x="2239" y="470"/>
                </a:lnTo>
                <a:lnTo>
                  <a:pt x="2239" y="469"/>
                </a:lnTo>
                <a:lnTo>
                  <a:pt x="2239" y="468"/>
                </a:lnTo>
                <a:lnTo>
                  <a:pt x="2239" y="468"/>
                </a:lnTo>
                <a:lnTo>
                  <a:pt x="2239" y="469"/>
                </a:lnTo>
                <a:lnTo>
                  <a:pt x="2238" y="469"/>
                </a:lnTo>
                <a:lnTo>
                  <a:pt x="2238" y="468"/>
                </a:lnTo>
                <a:lnTo>
                  <a:pt x="2239" y="467"/>
                </a:lnTo>
                <a:lnTo>
                  <a:pt x="2238" y="467"/>
                </a:lnTo>
                <a:lnTo>
                  <a:pt x="2238" y="468"/>
                </a:lnTo>
                <a:lnTo>
                  <a:pt x="2237" y="468"/>
                </a:lnTo>
                <a:lnTo>
                  <a:pt x="2236" y="468"/>
                </a:lnTo>
                <a:lnTo>
                  <a:pt x="2236" y="467"/>
                </a:lnTo>
                <a:lnTo>
                  <a:pt x="2236" y="466"/>
                </a:lnTo>
                <a:lnTo>
                  <a:pt x="2235" y="466"/>
                </a:lnTo>
                <a:lnTo>
                  <a:pt x="2234" y="466"/>
                </a:lnTo>
                <a:lnTo>
                  <a:pt x="2234" y="466"/>
                </a:lnTo>
                <a:lnTo>
                  <a:pt x="2233" y="466"/>
                </a:lnTo>
                <a:lnTo>
                  <a:pt x="2233" y="465"/>
                </a:lnTo>
                <a:lnTo>
                  <a:pt x="2233" y="464"/>
                </a:lnTo>
                <a:lnTo>
                  <a:pt x="2234" y="464"/>
                </a:lnTo>
                <a:lnTo>
                  <a:pt x="2234" y="463"/>
                </a:lnTo>
                <a:lnTo>
                  <a:pt x="2234" y="462"/>
                </a:lnTo>
                <a:lnTo>
                  <a:pt x="2233" y="462"/>
                </a:lnTo>
                <a:lnTo>
                  <a:pt x="2233" y="461"/>
                </a:lnTo>
                <a:lnTo>
                  <a:pt x="2233" y="460"/>
                </a:lnTo>
                <a:lnTo>
                  <a:pt x="2233" y="459"/>
                </a:lnTo>
                <a:lnTo>
                  <a:pt x="2234" y="459"/>
                </a:lnTo>
                <a:lnTo>
                  <a:pt x="2233" y="459"/>
                </a:lnTo>
                <a:lnTo>
                  <a:pt x="2233" y="458"/>
                </a:lnTo>
                <a:lnTo>
                  <a:pt x="2233" y="458"/>
                </a:lnTo>
                <a:lnTo>
                  <a:pt x="2233" y="457"/>
                </a:lnTo>
                <a:lnTo>
                  <a:pt x="2233" y="456"/>
                </a:lnTo>
                <a:lnTo>
                  <a:pt x="2232" y="456"/>
                </a:lnTo>
                <a:lnTo>
                  <a:pt x="2232" y="455"/>
                </a:lnTo>
                <a:lnTo>
                  <a:pt x="2232" y="454"/>
                </a:lnTo>
                <a:lnTo>
                  <a:pt x="2231" y="454"/>
                </a:lnTo>
                <a:lnTo>
                  <a:pt x="2231" y="455"/>
                </a:lnTo>
                <a:lnTo>
                  <a:pt x="2231" y="455"/>
                </a:lnTo>
                <a:lnTo>
                  <a:pt x="2231" y="456"/>
                </a:lnTo>
                <a:lnTo>
                  <a:pt x="2231" y="456"/>
                </a:lnTo>
                <a:lnTo>
                  <a:pt x="2231" y="457"/>
                </a:lnTo>
                <a:lnTo>
                  <a:pt x="2231" y="458"/>
                </a:lnTo>
                <a:lnTo>
                  <a:pt x="2230" y="458"/>
                </a:lnTo>
                <a:lnTo>
                  <a:pt x="2229" y="457"/>
                </a:lnTo>
                <a:lnTo>
                  <a:pt x="2230" y="458"/>
                </a:lnTo>
                <a:lnTo>
                  <a:pt x="2230" y="458"/>
                </a:lnTo>
                <a:lnTo>
                  <a:pt x="2230" y="459"/>
                </a:lnTo>
                <a:lnTo>
                  <a:pt x="2230" y="458"/>
                </a:lnTo>
                <a:lnTo>
                  <a:pt x="2229" y="458"/>
                </a:lnTo>
                <a:lnTo>
                  <a:pt x="2228" y="458"/>
                </a:lnTo>
                <a:lnTo>
                  <a:pt x="2227" y="457"/>
                </a:lnTo>
                <a:lnTo>
                  <a:pt x="2227" y="458"/>
                </a:lnTo>
                <a:lnTo>
                  <a:pt x="2228" y="458"/>
                </a:lnTo>
                <a:lnTo>
                  <a:pt x="2228" y="458"/>
                </a:lnTo>
                <a:lnTo>
                  <a:pt x="2229" y="459"/>
                </a:lnTo>
                <a:lnTo>
                  <a:pt x="2230" y="459"/>
                </a:lnTo>
                <a:lnTo>
                  <a:pt x="2230" y="460"/>
                </a:lnTo>
                <a:lnTo>
                  <a:pt x="2229" y="460"/>
                </a:lnTo>
                <a:lnTo>
                  <a:pt x="2228" y="459"/>
                </a:lnTo>
                <a:lnTo>
                  <a:pt x="2227" y="459"/>
                </a:lnTo>
                <a:lnTo>
                  <a:pt x="2226" y="459"/>
                </a:lnTo>
                <a:lnTo>
                  <a:pt x="2225" y="459"/>
                </a:lnTo>
                <a:lnTo>
                  <a:pt x="2226" y="459"/>
                </a:lnTo>
                <a:lnTo>
                  <a:pt x="2227" y="460"/>
                </a:lnTo>
                <a:lnTo>
                  <a:pt x="2228" y="460"/>
                </a:lnTo>
                <a:lnTo>
                  <a:pt x="2229" y="460"/>
                </a:lnTo>
                <a:lnTo>
                  <a:pt x="2230" y="460"/>
                </a:lnTo>
                <a:lnTo>
                  <a:pt x="2230" y="461"/>
                </a:lnTo>
                <a:lnTo>
                  <a:pt x="2230" y="462"/>
                </a:lnTo>
                <a:lnTo>
                  <a:pt x="2229" y="463"/>
                </a:lnTo>
                <a:lnTo>
                  <a:pt x="2229" y="464"/>
                </a:lnTo>
                <a:lnTo>
                  <a:pt x="2228" y="465"/>
                </a:lnTo>
                <a:lnTo>
                  <a:pt x="2228" y="466"/>
                </a:lnTo>
                <a:lnTo>
                  <a:pt x="2227" y="466"/>
                </a:lnTo>
                <a:lnTo>
                  <a:pt x="2227" y="466"/>
                </a:lnTo>
                <a:lnTo>
                  <a:pt x="2227" y="467"/>
                </a:lnTo>
                <a:lnTo>
                  <a:pt x="2227" y="468"/>
                </a:lnTo>
                <a:lnTo>
                  <a:pt x="2226" y="469"/>
                </a:lnTo>
                <a:lnTo>
                  <a:pt x="2226" y="470"/>
                </a:lnTo>
                <a:lnTo>
                  <a:pt x="2227" y="470"/>
                </a:lnTo>
                <a:lnTo>
                  <a:pt x="2228" y="470"/>
                </a:lnTo>
                <a:lnTo>
                  <a:pt x="2228" y="471"/>
                </a:lnTo>
                <a:lnTo>
                  <a:pt x="2229" y="471"/>
                </a:lnTo>
                <a:lnTo>
                  <a:pt x="2229" y="472"/>
                </a:lnTo>
                <a:lnTo>
                  <a:pt x="2230" y="472"/>
                </a:lnTo>
                <a:lnTo>
                  <a:pt x="2231" y="473"/>
                </a:lnTo>
                <a:lnTo>
                  <a:pt x="2230" y="473"/>
                </a:lnTo>
                <a:lnTo>
                  <a:pt x="2231" y="473"/>
                </a:lnTo>
                <a:lnTo>
                  <a:pt x="2231" y="474"/>
                </a:lnTo>
                <a:lnTo>
                  <a:pt x="2231" y="474"/>
                </a:lnTo>
                <a:lnTo>
                  <a:pt x="2232" y="474"/>
                </a:lnTo>
                <a:lnTo>
                  <a:pt x="2233" y="474"/>
                </a:lnTo>
                <a:lnTo>
                  <a:pt x="2234" y="474"/>
                </a:lnTo>
                <a:lnTo>
                  <a:pt x="2235" y="474"/>
                </a:lnTo>
                <a:lnTo>
                  <a:pt x="2235" y="473"/>
                </a:lnTo>
                <a:lnTo>
                  <a:pt x="2236" y="473"/>
                </a:lnTo>
                <a:lnTo>
                  <a:pt x="2237" y="473"/>
                </a:lnTo>
                <a:lnTo>
                  <a:pt x="2238" y="473"/>
                </a:lnTo>
                <a:lnTo>
                  <a:pt x="2238" y="474"/>
                </a:lnTo>
                <a:lnTo>
                  <a:pt x="2239" y="474"/>
                </a:lnTo>
                <a:lnTo>
                  <a:pt x="2239" y="475"/>
                </a:lnTo>
                <a:lnTo>
                  <a:pt x="2239" y="475"/>
                </a:lnTo>
                <a:lnTo>
                  <a:pt x="2239" y="475"/>
                </a:lnTo>
                <a:lnTo>
                  <a:pt x="2239" y="476"/>
                </a:lnTo>
                <a:lnTo>
                  <a:pt x="2240" y="477"/>
                </a:lnTo>
                <a:lnTo>
                  <a:pt x="2240" y="478"/>
                </a:lnTo>
                <a:lnTo>
                  <a:pt x="2240" y="479"/>
                </a:lnTo>
                <a:lnTo>
                  <a:pt x="2241" y="479"/>
                </a:lnTo>
                <a:lnTo>
                  <a:pt x="2241" y="480"/>
                </a:lnTo>
                <a:lnTo>
                  <a:pt x="2240" y="480"/>
                </a:lnTo>
                <a:lnTo>
                  <a:pt x="2240" y="481"/>
                </a:lnTo>
                <a:lnTo>
                  <a:pt x="2241" y="481"/>
                </a:lnTo>
                <a:lnTo>
                  <a:pt x="2240" y="482"/>
                </a:lnTo>
                <a:lnTo>
                  <a:pt x="2239" y="482"/>
                </a:lnTo>
                <a:lnTo>
                  <a:pt x="2239" y="483"/>
                </a:lnTo>
                <a:lnTo>
                  <a:pt x="2239" y="483"/>
                </a:lnTo>
                <a:lnTo>
                  <a:pt x="2239" y="484"/>
                </a:lnTo>
                <a:lnTo>
                  <a:pt x="2239" y="484"/>
                </a:lnTo>
                <a:lnTo>
                  <a:pt x="2239" y="485"/>
                </a:lnTo>
                <a:lnTo>
                  <a:pt x="2239" y="486"/>
                </a:lnTo>
                <a:lnTo>
                  <a:pt x="2239" y="487"/>
                </a:lnTo>
                <a:lnTo>
                  <a:pt x="2239" y="488"/>
                </a:lnTo>
                <a:lnTo>
                  <a:pt x="2239" y="489"/>
                </a:lnTo>
                <a:lnTo>
                  <a:pt x="2239" y="488"/>
                </a:lnTo>
                <a:lnTo>
                  <a:pt x="2239" y="488"/>
                </a:lnTo>
                <a:lnTo>
                  <a:pt x="2240" y="488"/>
                </a:lnTo>
                <a:lnTo>
                  <a:pt x="2240" y="487"/>
                </a:lnTo>
                <a:lnTo>
                  <a:pt x="2240" y="486"/>
                </a:lnTo>
                <a:lnTo>
                  <a:pt x="2240" y="485"/>
                </a:lnTo>
                <a:lnTo>
                  <a:pt x="2240" y="484"/>
                </a:lnTo>
                <a:lnTo>
                  <a:pt x="2241" y="484"/>
                </a:lnTo>
                <a:lnTo>
                  <a:pt x="2241" y="483"/>
                </a:lnTo>
                <a:lnTo>
                  <a:pt x="2241" y="483"/>
                </a:lnTo>
                <a:lnTo>
                  <a:pt x="2242" y="483"/>
                </a:lnTo>
                <a:lnTo>
                  <a:pt x="2243" y="483"/>
                </a:lnTo>
                <a:lnTo>
                  <a:pt x="2243" y="483"/>
                </a:lnTo>
                <a:lnTo>
                  <a:pt x="2243" y="484"/>
                </a:lnTo>
                <a:lnTo>
                  <a:pt x="2244" y="484"/>
                </a:lnTo>
                <a:lnTo>
                  <a:pt x="2244" y="485"/>
                </a:lnTo>
                <a:lnTo>
                  <a:pt x="2244" y="486"/>
                </a:lnTo>
                <a:lnTo>
                  <a:pt x="2244" y="485"/>
                </a:lnTo>
                <a:lnTo>
                  <a:pt x="2245" y="485"/>
                </a:lnTo>
                <a:lnTo>
                  <a:pt x="2246" y="485"/>
                </a:lnTo>
                <a:lnTo>
                  <a:pt x="2246" y="486"/>
                </a:lnTo>
                <a:lnTo>
                  <a:pt x="2247" y="486"/>
                </a:lnTo>
                <a:lnTo>
                  <a:pt x="2247" y="485"/>
                </a:lnTo>
                <a:lnTo>
                  <a:pt x="2247" y="485"/>
                </a:lnTo>
                <a:lnTo>
                  <a:pt x="2248" y="485"/>
                </a:lnTo>
                <a:lnTo>
                  <a:pt x="2249" y="485"/>
                </a:lnTo>
                <a:lnTo>
                  <a:pt x="2249" y="484"/>
                </a:lnTo>
                <a:lnTo>
                  <a:pt x="2249" y="483"/>
                </a:lnTo>
                <a:lnTo>
                  <a:pt x="2249" y="483"/>
                </a:lnTo>
                <a:lnTo>
                  <a:pt x="2250" y="483"/>
                </a:lnTo>
                <a:lnTo>
                  <a:pt x="2250" y="482"/>
                </a:lnTo>
                <a:lnTo>
                  <a:pt x="2251" y="482"/>
                </a:lnTo>
                <a:lnTo>
                  <a:pt x="2251" y="481"/>
                </a:lnTo>
                <a:lnTo>
                  <a:pt x="2252" y="481"/>
                </a:lnTo>
                <a:lnTo>
                  <a:pt x="2251" y="481"/>
                </a:lnTo>
                <a:lnTo>
                  <a:pt x="2251" y="482"/>
                </a:lnTo>
                <a:lnTo>
                  <a:pt x="2251" y="483"/>
                </a:lnTo>
                <a:lnTo>
                  <a:pt x="2252" y="483"/>
                </a:lnTo>
                <a:lnTo>
                  <a:pt x="2252" y="483"/>
                </a:lnTo>
                <a:lnTo>
                  <a:pt x="2251" y="483"/>
                </a:lnTo>
                <a:lnTo>
                  <a:pt x="2251" y="484"/>
                </a:lnTo>
                <a:lnTo>
                  <a:pt x="2252" y="484"/>
                </a:lnTo>
                <a:lnTo>
                  <a:pt x="2253" y="484"/>
                </a:lnTo>
                <a:lnTo>
                  <a:pt x="2253" y="485"/>
                </a:lnTo>
                <a:lnTo>
                  <a:pt x="2254" y="485"/>
                </a:lnTo>
                <a:lnTo>
                  <a:pt x="2254" y="484"/>
                </a:lnTo>
                <a:lnTo>
                  <a:pt x="2254" y="483"/>
                </a:lnTo>
                <a:lnTo>
                  <a:pt x="2255" y="483"/>
                </a:lnTo>
                <a:lnTo>
                  <a:pt x="2254" y="483"/>
                </a:lnTo>
                <a:lnTo>
                  <a:pt x="2254" y="484"/>
                </a:lnTo>
                <a:lnTo>
                  <a:pt x="2254" y="485"/>
                </a:lnTo>
                <a:lnTo>
                  <a:pt x="2254" y="484"/>
                </a:lnTo>
                <a:lnTo>
                  <a:pt x="2255" y="484"/>
                </a:lnTo>
                <a:lnTo>
                  <a:pt x="2255" y="484"/>
                </a:lnTo>
                <a:lnTo>
                  <a:pt x="2255" y="483"/>
                </a:lnTo>
                <a:lnTo>
                  <a:pt x="2255" y="484"/>
                </a:lnTo>
                <a:lnTo>
                  <a:pt x="2256" y="485"/>
                </a:lnTo>
                <a:lnTo>
                  <a:pt x="2256" y="484"/>
                </a:lnTo>
                <a:lnTo>
                  <a:pt x="2257" y="484"/>
                </a:lnTo>
                <a:lnTo>
                  <a:pt x="2257" y="483"/>
                </a:lnTo>
                <a:lnTo>
                  <a:pt x="2256" y="483"/>
                </a:lnTo>
                <a:lnTo>
                  <a:pt x="2256" y="483"/>
                </a:lnTo>
                <a:lnTo>
                  <a:pt x="2256" y="482"/>
                </a:lnTo>
                <a:lnTo>
                  <a:pt x="2256" y="481"/>
                </a:lnTo>
                <a:lnTo>
                  <a:pt x="2255" y="481"/>
                </a:lnTo>
                <a:lnTo>
                  <a:pt x="2256" y="481"/>
                </a:lnTo>
                <a:lnTo>
                  <a:pt x="2255" y="481"/>
                </a:lnTo>
                <a:lnTo>
                  <a:pt x="2255" y="480"/>
                </a:lnTo>
                <a:lnTo>
                  <a:pt x="2255" y="479"/>
                </a:lnTo>
                <a:lnTo>
                  <a:pt x="2256" y="479"/>
                </a:lnTo>
                <a:lnTo>
                  <a:pt x="2257" y="479"/>
                </a:lnTo>
                <a:lnTo>
                  <a:pt x="2258" y="479"/>
                </a:lnTo>
                <a:lnTo>
                  <a:pt x="2259" y="479"/>
                </a:lnTo>
                <a:lnTo>
                  <a:pt x="2260" y="478"/>
                </a:lnTo>
                <a:lnTo>
                  <a:pt x="2261" y="479"/>
                </a:lnTo>
                <a:lnTo>
                  <a:pt x="2261" y="480"/>
                </a:lnTo>
                <a:lnTo>
                  <a:pt x="2261" y="481"/>
                </a:lnTo>
                <a:lnTo>
                  <a:pt x="2260" y="481"/>
                </a:lnTo>
                <a:lnTo>
                  <a:pt x="2261" y="481"/>
                </a:lnTo>
                <a:lnTo>
                  <a:pt x="2260" y="481"/>
                </a:lnTo>
                <a:lnTo>
                  <a:pt x="2260" y="482"/>
                </a:lnTo>
                <a:lnTo>
                  <a:pt x="2261" y="482"/>
                </a:lnTo>
                <a:lnTo>
                  <a:pt x="2260" y="482"/>
                </a:lnTo>
                <a:lnTo>
                  <a:pt x="2260" y="483"/>
                </a:lnTo>
                <a:lnTo>
                  <a:pt x="2261" y="483"/>
                </a:lnTo>
                <a:lnTo>
                  <a:pt x="2261" y="483"/>
                </a:lnTo>
                <a:lnTo>
                  <a:pt x="2262" y="483"/>
                </a:lnTo>
                <a:lnTo>
                  <a:pt x="2262" y="483"/>
                </a:lnTo>
                <a:lnTo>
                  <a:pt x="2262" y="482"/>
                </a:lnTo>
                <a:lnTo>
                  <a:pt x="2262" y="481"/>
                </a:lnTo>
                <a:lnTo>
                  <a:pt x="2262" y="480"/>
                </a:lnTo>
                <a:lnTo>
                  <a:pt x="2262" y="479"/>
                </a:lnTo>
                <a:lnTo>
                  <a:pt x="2262" y="478"/>
                </a:lnTo>
                <a:lnTo>
                  <a:pt x="2263" y="477"/>
                </a:lnTo>
                <a:lnTo>
                  <a:pt x="2263" y="478"/>
                </a:lnTo>
                <a:lnTo>
                  <a:pt x="2263" y="479"/>
                </a:lnTo>
                <a:lnTo>
                  <a:pt x="2263" y="480"/>
                </a:lnTo>
                <a:lnTo>
                  <a:pt x="2262" y="480"/>
                </a:lnTo>
                <a:lnTo>
                  <a:pt x="2263" y="480"/>
                </a:lnTo>
                <a:lnTo>
                  <a:pt x="2263" y="481"/>
                </a:lnTo>
                <a:lnTo>
                  <a:pt x="2263" y="481"/>
                </a:lnTo>
                <a:lnTo>
                  <a:pt x="2263" y="480"/>
                </a:lnTo>
                <a:lnTo>
                  <a:pt x="2263" y="479"/>
                </a:lnTo>
                <a:lnTo>
                  <a:pt x="2264" y="478"/>
                </a:lnTo>
                <a:lnTo>
                  <a:pt x="2264" y="477"/>
                </a:lnTo>
                <a:lnTo>
                  <a:pt x="2264" y="478"/>
                </a:lnTo>
                <a:lnTo>
                  <a:pt x="2263" y="479"/>
                </a:lnTo>
                <a:lnTo>
                  <a:pt x="2263" y="480"/>
                </a:lnTo>
                <a:lnTo>
                  <a:pt x="2263" y="479"/>
                </a:lnTo>
                <a:lnTo>
                  <a:pt x="2264" y="480"/>
                </a:lnTo>
                <a:lnTo>
                  <a:pt x="2263" y="480"/>
                </a:lnTo>
                <a:lnTo>
                  <a:pt x="2264" y="480"/>
                </a:lnTo>
                <a:lnTo>
                  <a:pt x="2264" y="479"/>
                </a:lnTo>
                <a:lnTo>
                  <a:pt x="2265" y="479"/>
                </a:lnTo>
                <a:lnTo>
                  <a:pt x="2265" y="478"/>
                </a:lnTo>
                <a:lnTo>
                  <a:pt x="2265" y="479"/>
                </a:lnTo>
                <a:lnTo>
                  <a:pt x="2264" y="480"/>
                </a:lnTo>
                <a:lnTo>
                  <a:pt x="2265" y="480"/>
                </a:lnTo>
                <a:lnTo>
                  <a:pt x="2265" y="479"/>
                </a:lnTo>
                <a:lnTo>
                  <a:pt x="2265" y="480"/>
                </a:lnTo>
                <a:lnTo>
                  <a:pt x="2266" y="480"/>
                </a:lnTo>
                <a:lnTo>
                  <a:pt x="2266" y="479"/>
                </a:lnTo>
                <a:lnTo>
                  <a:pt x="2267" y="477"/>
                </a:lnTo>
                <a:lnTo>
                  <a:pt x="2267" y="478"/>
                </a:lnTo>
                <a:lnTo>
                  <a:pt x="2267" y="479"/>
                </a:lnTo>
                <a:lnTo>
                  <a:pt x="2266" y="480"/>
                </a:lnTo>
                <a:lnTo>
                  <a:pt x="2265" y="482"/>
                </a:lnTo>
                <a:lnTo>
                  <a:pt x="2264" y="483"/>
                </a:lnTo>
                <a:lnTo>
                  <a:pt x="2265" y="483"/>
                </a:lnTo>
                <a:lnTo>
                  <a:pt x="2267" y="479"/>
                </a:lnTo>
                <a:lnTo>
                  <a:pt x="2267" y="481"/>
                </a:lnTo>
                <a:lnTo>
                  <a:pt x="2268" y="481"/>
                </a:lnTo>
                <a:lnTo>
                  <a:pt x="2268" y="480"/>
                </a:lnTo>
                <a:lnTo>
                  <a:pt x="2269" y="480"/>
                </a:lnTo>
                <a:lnTo>
                  <a:pt x="2268" y="480"/>
                </a:lnTo>
                <a:lnTo>
                  <a:pt x="2269" y="480"/>
                </a:lnTo>
                <a:lnTo>
                  <a:pt x="2268" y="481"/>
                </a:lnTo>
                <a:lnTo>
                  <a:pt x="2269" y="482"/>
                </a:lnTo>
                <a:lnTo>
                  <a:pt x="2270" y="482"/>
                </a:lnTo>
                <a:lnTo>
                  <a:pt x="2270" y="483"/>
                </a:lnTo>
                <a:lnTo>
                  <a:pt x="2270" y="482"/>
                </a:lnTo>
                <a:lnTo>
                  <a:pt x="2271" y="481"/>
                </a:lnTo>
                <a:lnTo>
                  <a:pt x="2271" y="482"/>
                </a:lnTo>
                <a:lnTo>
                  <a:pt x="2270" y="482"/>
                </a:lnTo>
                <a:lnTo>
                  <a:pt x="2270" y="483"/>
                </a:lnTo>
                <a:lnTo>
                  <a:pt x="2270" y="482"/>
                </a:lnTo>
                <a:lnTo>
                  <a:pt x="2270" y="483"/>
                </a:lnTo>
                <a:lnTo>
                  <a:pt x="2271" y="483"/>
                </a:lnTo>
                <a:lnTo>
                  <a:pt x="2271" y="482"/>
                </a:lnTo>
                <a:lnTo>
                  <a:pt x="2271" y="483"/>
                </a:lnTo>
                <a:lnTo>
                  <a:pt x="2271" y="483"/>
                </a:lnTo>
                <a:lnTo>
                  <a:pt x="2271" y="483"/>
                </a:lnTo>
                <a:lnTo>
                  <a:pt x="2271" y="483"/>
                </a:lnTo>
                <a:lnTo>
                  <a:pt x="2272" y="482"/>
                </a:lnTo>
                <a:lnTo>
                  <a:pt x="2271" y="482"/>
                </a:lnTo>
                <a:lnTo>
                  <a:pt x="2271" y="483"/>
                </a:lnTo>
                <a:lnTo>
                  <a:pt x="2271" y="483"/>
                </a:lnTo>
                <a:lnTo>
                  <a:pt x="2272" y="483"/>
                </a:lnTo>
                <a:lnTo>
                  <a:pt x="2272" y="482"/>
                </a:lnTo>
                <a:lnTo>
                  <a:pt x="2272" y="483"/>
                </a:lnTo>
                <a:lnTo>
                  <a:pt x="2271" y="483"/>
                </a:lnTo>
                <a:lnTo>
                  <a:pt x="2272" y="483"/>
                </a:lnTo>
                <a:lnTo>
                  <a:pt x="2272" y="484"/>
                </a:lnTo>
                <a:lnTo>
                  <a:pt x="2273" y="483"/>
                </a:lnTo>
                <a:lnTo>
                  <a:pt x="2272" y="484"/>
                </a:lnTo>
                <a:lnTo>
                  <a:pt x="2273" y="484"/>
                </a:lnTo>
                <a:lnTo>
                  <a:pt x="2273" y="485"/>
                </a:lnTo>
                <a:lnTo>
                  <a:pt x="2272" y="486"/>
                </a:lnTo>
                <a:lnTo>
                  <a:pt x="2272" y="487"/>
                </a:lnTo>
                <a:lnTo>
                  <a:pt x="2272" y="486"/>
                </a:lnTo>
                <a:lnTo>
                  <a:pt x="2273" y="486"/>
                </a:lnTo>
                <a:lnTo>
                  <a:pt x="2274" y="486"/>
                </a:lnTo>
                <a:lnTo>
                  <a:pt x="2274" y="487"/>
                </a:lnTo>
                <a:lnTo>
                  <a:pt x="2274" y="488"/>
                </a:lnTo>
                <a:lnTo>
                  <a:pt x="2273" y="488"/>
                </a:lnTo>
                <a:lnTo>
                  <a:pt x="2274" y="488"/>
                </a:lnTo>
                <a:lnTo>
                  <a:pt x="2275" y="488"/>
                </a:lnTo>
                <a:lnTo>
                  <a:pt x="2276" y="487"/>
                </a:lnTo>
                <a:lnTo>
                  <a:pt x="2275" y="486"/>
                </a:lnTo>
                <a:lnTo>
                  <a:pt x="2276" y="487"/>
                </a:lnTo>
                <a:lnTo>
                  <a:pt x="2277" y="488"/>
                </a:lnTo>
                <a:lnTo>
                  <a:pt x="2276" y="488"/>
                </a:lnTo>
                <a:lnTo>
                  <a:pt x="2276" y="489"/>
                </a:lnTo>
                <a:lnTo>
                  <a:pt x="2275" y="489"/>
                </a:lnTo>
                <a:lnTo>
                  <a:pt x="2276" y="489"/>
                </a:lnTo>
                <a:lnTo>
                  <a:pt x="2277" y="488"/>
                </a:lnTo>
                <a:lnTo>
                  <a:pt x="2277" y="489"/>
                </a:lnTo>
                <a:lnTo>
                  <a:pt x="2278" y="489"/>
                </a:lnTo>
                <a:lnTo>
                  <a:pt x="2277" y="490"/>
                </a:lnTo>
                <a:lnTo>
                  <a:pt x="2278" y="490"/>
                </a:lnTo>
                <a:lnTo>
                  <a:pt x="2278" y="491"/>
                </a:lnTo>
                <a:lnTo>
                  <a:pt x="2279" y="491"/>
                </a:lnTo>
                <a:lnTo>
                  <a:pt x="2279" y="491"/>
                </a:lnTo>
                <a:lnTo>
                  <a:pt x="2279" y="491"/>
                </a:lnTo>
                <a:lnTo>
                  <a:pt x="2280" y="491"/>
                </a:lnTo>
                <a:lnTo>
                  <a:pt x="2279" y="491"/>
                </a:lnTo>
                <a:lnTo>
                  <a:pt x="2279" y="491"/>
                </a:lnTo>
                <a:lnTo>
                  <a:pt x="2279" y="492"/>
                </a:lnTo>
                <a:lnTo>
                  <a:pt x="2279" y="493"/>
                </a:lnTo>
                <a:lnTo>
                  <a:pt x="2279" y="494"/>
                </a:lnTo>
                <a:lnTo>
                  <a:pt x="2280" y="494"/>
                </a:lnTo>
                <a:lnTo>
                  <a:pt x="2281" y="493"/>
                </a:lnTo>
                <a:lnTo>
                  <a:pt x="2281" y="494"/>
                </a:lnTo>
                <a:lnTo>
                  <a:pt x="2282" y="494"/>
                </a:lnTo>
                <a:lnTo>
                  <a:pt x="2282" y="495"/>
                </a:lnTo>
                <a:lnTo>
                  <a:pt x="2282" y="496"/>
                </a:lnTo>
                <a:lnTo>
                  <a:pt x="2282" y="497"/>
                </a:lnTo>
                <a:lnTo>
                  <a:pt x="2281" y="497"/>
                </a:lnTo>
                <a:lnTo>
                  <a:pt x="2281" y="498"/>
                </a:lnTo>
                <a:lnTo>
                  <a:pt x="2281" y="499"/>
                </a:lnTo>
                <a:lnTo>
                  <a:pt x="2279" y="499"/>
                </a:lnTo>
                <a:lnTo>
                  <a:pt x="2279" y="499"/>
                </a:lnTo>
                <a:lnTo>
                  <a:pt x="2279" y="500"/>
                </a:lnTo>
                <a:lnTo>
                  <a:pt x="2279" y="500"/>
                </a:lnTo>
                <a:lnTo>
                  <a:pt x="2279" y="501"/>
                </a:lnTo>
                <a:lnTo>
                  <a:pt x="2279" y="502"/>
                </a:lnTo>
                <a:lnTo>
                  <a:pt x="2279" y="503"/>
                </a:lnTo>
                <a:lnTo>
                  <a:pt x="2279" y="504"/>
                </a:lnTo>
                <a:lnTo>
                  <a:pt x="2278" y="504"/>
                </a:lnTo>
                <a:lnTo>
                  <a:pt x="2278" y="505"/>
                </a:lnTo>
                <a:lnTo>
                  <a:pt x="2277" y="504"/>
                </a:lnTo>
                <a:lnTo>
                  <a:pt x="2276" y="504"/>
                </a:lnTo>
                <a:lnTo>
                  <a:pt x="2276" y="503"/>
                </a:lnTo>
                <a:lnTo>
                  <a:pt x="2275" y="503"/>
                </a:lnTo>
                <a:lnTo>
                  <a:pt x="2275" y="502"/>
                </a:lnTo>
                <a:lnTo>
                  <a:pt x="2274" y="502"/>
                </a:lnTo>
                <a:lnTo>
                  <a:pt x="2273" y="502"/>
                </a:lnTo>
                <a:lnTo>
                  <a:pt x="2272" y="502"/>
                </a:lnTo>
                <a:lnTo>
                  <a:pt x="2271" y="502"/>
                </a:lnTo>
                <a:lnTo>
                  <a:pt x="2271" y="502"/>
                </a:lnTo>
                <a:lnTo>
                  <a:pt x="2271" y="503"/>
                </a:lnTo>
                <a:lnTo>
                  <a:pt x="2270" y="503"/>
                </a:lnTo>
                <a:lnTo>
                  <a:pt x="2269" y="503"/>
                </a:lnTo>
                <a:lnTo>
                  <a:pt x="2269" y="504"/>
                </a:lnTo>
                <a:lnTo>
                  <a:pt x="2268" y="504"/>
                </a:lnTo>
                <a:lnTo>
                  <a:pt x="2268" y="503"/>
                </a:lnTo>
                <a:lnTo>
                  <a:pt x="2267" y="503"/>
                </a:lnTo>
                <a:lnTo>
                  <a:pt x="2267" y="502"/>
                </a:lnTo>
                <a:lnTo>
                  <a:pt x="2266" y="502"/>
                </a:lnTo>
                <a:lnTo>
                  <a:pt x="2267" y="501"/>
                </a:lnTo>
                <a:lnTo>
                  <a:pt x="2266" y="501"/>
                </a:lnTo>
                <a:lnTo>
                  <a:pt x="2266" y="500"/>
                </a:lnTo>
                <a:lnTo>
                  <a:pt x="2266" y="500"/>
                </a:lnTo>
                <a:lnTo>
                  <a:pt x="2266" y="499"/>
                </a:lnTo>
                <a:lnTo>
                  <a:pt x="2265" y="498"/>
                </a:lnTo>
                <a:lnTo>
                  <a:pt x="2264" y="498"/>
                </a:lnTo>
                <a:lnTo>
                  <a:pt x="2264" y="497"/>
                </a:lnTo>
                <a:lnTo>
                  <a:pt x="2264" y="498"/>
                </a:lnTo>
                <a:lnTo>
                  <a:pt x="2264" y="499"/>
                </a:lnTo>
                <a:lnTo>
                  <a:pt x="2265" y="499"/>
                </a:lnTo>
                <a:lnTo>
                  <a:pt x="2265" y="500"/>
                </a:lnTo>
                <a:lnTo>
                  <a:pt x="2264" y="500"/>
                </a:lnTo>
                <a:lnTo>
                  <a:pt x="2265" y="500"/>
                </a:lnTo>
                <a:lnTo>
                  <a:pt x="2264" y="500"/>
                </a:lnTo>
                <a:lnTo>
                  <a:pt x="2264" y="500"/>
                </a:lnTo>
                <a:lnTo>
                  <a:pt x="2265" y="500"/>
                </a:lnTo>
                <a:lnTo>
                  <a:pt x="2265" y="501"/>
                </a:lnTo>
                <a:lnTo>
                  <a:pt x="2265" y="500"/>
                </a:lnTo>
                <a:lnTo>
                  <a:pt x="2265" y="501"/>
                </a:lnTo>
                <a:lnTo>
                  <a:pt x="2265" y="502"/>
                </a:lnTo>
                <a:lnTo>
                  <a:pt x="2264" y="502"/>
                </a:lnTo>
                <a:lnTo>
                  <a:pt x="2265" y="503"/>
                </a:lnTo>
                <a:lnTo>
                  <a:pt x="2265" y="504"/>
                </a:lnTo>
                <a:lnTo>
                  <a:pt x="2265" y="505"/>
                </a:lnTo>
                <a:lnTo>
                  <a:pt x="2266" y="506"/>
                </a:lnTo>
                <a:lnTo>
                  <a:pt x="2265" y="506"/>
                </a:lnTo>
                <a:lnTo>
                  <a:pt x="2266" y="506"/>
                </a:lnTo>
                <a:lnTo>
                  <a:pt x="2268" y="506"/>
                </a:lnTo>
                <a:lnTo>
                  <a:pt x="2268" y="507"/>
                </a:lnTo>
                <a:lnTo>
                  <a:pt x="2267" y="507"/>
                </a:lnTo>
                <a:lnTo>
                  <a:pt x="2266" y="507"/>
                </a:lnTo>
                <a:lnTo>
                  <a:pt x="2265" y="507"/>
                </a:lnTo>
                <a:lnTo>
                  <a:pt x="2266" y="507"/>
                </a:lnTo>
                <a:lnTo>
                  <a:pt x="2266" y="508"/>
                </a:lnTo>
                <a:lnTo>
                  <a:pt x="2267" y="508"/>
                </a:lnTo>
                <a:lnTo>
                  <a:pt x="2268" y="508"/>
                </a:lnTo>
                <a:lnTo>
                  <a:pt x="2269" y="508"/>
                </a:lnTo>
                <a:lnTo>
                  <a:pt x="2267" y="508"/>
                </a:lnTo>
                <a:lnTo>
                  <a:pt x="2266" y="508"/>
                </a:lnTo>
                <a:lnTo>
                  <a:pt x="2266" y="508"/>
                </a:lnTo>
                <a:lnTo>
                  <a:pt x="2267" y="508"/>
                </a:lnTo>
                <a:lnTo>
                  <a:pt x="2268" y="508"/>
                </a:lnTo>
                <a:lnTo>
                  <a:pt x="2267" y="508"/>
                </a:lnTo>
                <a:lnTo>
                  <a:pt x="2266" y="508"/>
                </a:lnTo>
                <a:lnTo>
                  <a:pt x="2267" y="508"/>
                </a:lnTo>
                <a:lnTo>
                  <a:pt x="2267" y="509"/>
                </a:lnTo>
                <a:lnTo>
                  <a:pt x="2267" y="510"/>
                </a:lnTo>
                <a:lnTo>
                  <a:pt x="2266" y="510"/>
                </a:lnTo>
                <a:lnTo>
                  <a:pt x="2266" y="511"/>
                </a:lnTo>
                <a:lnTo>
                  <a:pt x="2266" y="512"/>
                </a:lnTo>
                <a:lnTo>
                  <a:pt x="2266" y="513"/>
                </a:lnTo>
                <a:lnTo>
                  <a:pt x="2267" y="513"/>
                </a:lnTo>
                <a:lnTo>
                  <a:pt x="2267" y="514"/>
                </a:lnTo>
                <a:lnTo>
                  <a:pt x="2266" y="514"/>
                </a:lnTo>
                <a:lnTo>
                  <a:pt x="2266" y="513"/>
                </a:lnTo>
                <a:lnTo>
                  <a:pt x="2265" y="513"/>
                </a:lnTo>
                <a:lnTo>
                  <a:pt x="2264" y="513"/>
                </a:lnTo>
                <a:lnTo>
                  <a:pt x="2263" y="513"/>
                </a:lnTo>
                <a:lnTo>
                  <a:pt x="2263" y="514"/>
                </a:lnTo>
                <a:lnTo>
                  <a:pt x="2264" y="514"/>
                </a:lnTo>
                <a:lnTo>
                  <a:pt x="2263" y="514"/>
                </a:lnTo>
                <a:lnTo>
                  <a:pt x="2263" y="514"/>
                </a:lnTo>
                <a:lnTo>
                  <a:pt x="2262" y="514"/>
                </a:lnTo>
                <a:lnTo>
                  <a:pt x="2262" y="515"/>
                </a:lnTo>
                <a:lnTo>
                  <a:pt x="2261" y="515"/>
                </a:lnTo>
                <a:lnTo>
                  <a:pt x="2261" y="514"/>
                </a:lnTo>
                <a:lnTo>
                  <a:pt x="2261" y="515"/>
                </a:lnTo>
                <a:lnTo>
                  <a:pt x="2260" y="515"/>
                </a:lnTo>
                <a:lnTo>
                  <a:pt x="2260" y="516"/>
                </a:lnTo>
                <a:lnTo>
                  <a:pt x="2259" y="516"/>
                </a:lnTo>
                <a:lnTo>
                  <a:pt x="2258" y="516"/>
                </a:lnTo>
                <a:lnTo>
                  <a:pt x="2258" y="517"/>
                </a:lnTo>
                <a:lnTo>
                  <a:pt x="2259" y="517"/>
                </a:lnTo>
                <a:lnTo>
                  <a:pt x="2259" y="516"/>
                </a:lnTo>
                <a:lnTo>
                  <a:pt x="2260" y="516"/>
                </a:lnTo>
                <a:lnTo>
                  <a:pt x="2259" y="516"/>
                </a:lnTo>
                <a:lnTo>
                  <a:pt x="2259" y="516"/>
                </a:lnTo>
                <a:lnTo>
                  <a:pt x="2260" y="516"/>
                </a:lnTo>
                <a:lnTo>
                  <a:pt x="2261" y="516"/>
                </a:lnTo>
                <a:lnTo>
                  <a:pt x="2262" y="516"/>
                </a:lnTo>
                <a:lnTo>
                  <a:pt x="2263" y="516"/>
                </a:lnTo>
                <a:lnTo>
                  <a:pt x="2263" y="515"/>
                </a:lnTo>
                <a:lnTo>
                  <a:pt x="2263" y="515"/>
                </a:lnTo>
                <a:lnTo>
                  <a:pt x="2264" y="515"/>
                </a:lnTo>
                <a:lnTo>
                  <a:pt x="2264" y="516"/>
                </a:lnTo>
                <a:lnTo>
                  <a:pt x="2265" y="516"/>
                </a:lnTo>
                <a:lnTo>
                  <a:pt x="2265" y="516"/>
                </a:lnTo>
                <a:lnTo>
                  <a:pt x="2264" y="517"/>
                </a:lnTo>
                <a:lnTo>
                  <a:pt x="2265" y="517"/>
                </a:lnTo>
                <a:lnTo>
                  <a:pt x="2264" y="517"/>
                </a:lnTo>
                <a:lnTo>
                  <a:pt x="2264" y="518"/>
                </a:lnTo>
                <a:lnTo>
                  <a:pt x="2264" y="519"/>
                </a:lnTo>
                <a:lnTo>
                  <a:pt x="2263" y="519"/>
                </a:lnTo>
                <a:lnTo>
                  <a:pt x="2264" y="520"/>
                </a:lnTo>
                <a:lnTo>
                  <a:pt x="2263" y="520"/>
                </a:lnTo>
                <a:lnTo>
                  <a:pt x="2264" y="520"/>
                </a:lnTo>
                <a:lnTo>
                  <a:pt x="2264" y="521"/>
                </a:lnTo>
                <a:lnTo>
                  <a:pt x="2263" y="520"/>
                </a:lnTo>
                <a:lnTo>
                  <a:pt x="2263" y="520"/>
                </a:lnTo>
                <a:lnTo>
                  <a:pt x="2263" y="521"/>
                </a:lnTo>
                <a:lnTo>
                  <a:pt x="2263" y="521"/>
                </a:lnTo>
                <a:lnTo>
                  <a:pt x="2263" y="522"/>
                </a:lnTo>
                <a:lnTo>
                  <a:pt x="2264" y="522"/>
                </a:lnTo>
                <a:lnTo>
                  <a:pt x="2263" y="522"/>
                </a:lnTo>
                <a:lnTo>
                  <a:pt x="2263" y="522"/>
                </a:lnTo>
                <a:lnTo>
                  <a:pt x="2263" y="522"/>
                </a:lnTo>
                <a:lnTo>
                  <a:pt x="2263" y="522"/>
                </a:lnTo>
                <a:lnTo>
                  <a:pt x="2263" y="523"/>
                </a:lnTo>
                <a:lnTo>
                  <a:pt x="2263" y="524"/>
                </a:lnTo>
                <a:lnTo>
                  <a:pt x="2263" y="524"/>
                </a:lnTo>
                <a:lnTo>
                  <a:pt x="2263" y="524"/>
                </a:lnTo>
                <a:lnTo>
                  <a:pt x="2264" y="524"/>
                </a:lnTo>
                <a:lnTo>
                  <a:pt x="2263" y="524"/>
                </a:lnTo>
                <a:lnTo>
                  <a:pt x="2263" y="525"/>
                </a:lnTo>
                <a:lnTo>
                  <a:pt x="2263" y="525"/>
                </a:lnTo>
                <a:lnTo>
                  <a:pt x="2263" y="525"/>
                </a:lnTo>
                <a:lnTo>
                  <a:pt x="2264" y="525"/>
                </a:lnTo>
                <a:lnTo>
                  <a:pt x="2265" y="525"/>
                </a:lnTo>
                <a:lnTo>
                  <a:pt x="2265" y="526"/>
                </a:lnTo>
                <a:lnTo>
                  <a:pt x="2265" y="527"/>
                </a:lnTo>
                <a:lnTo>
                  <a:pt x="2265" y="528"/>
                </a:lnTo>
                <a:lnTo>
                  <a:pt x="2266" y="528"/>
                </a:lnTo>
                <a:lnTo>
                  <a:pt x="2265" y="528"/>
                </a:lnTo>
                <a:lnTo>
                  <a:pt x="2266" y="528"/>
                </a:lnTo>
                <a:lnTo>
                  <a:pt x="2267" y="528"/>
                </a:lnTo>
                <a:lnTo>
                  <a:pt x="2267" y="529"/>
                </a:lnTo>
                <a:lnTo>
                  <a:pt x="2268" y="529"/>
                </a:lnTo>
                <a:lnTo>
                  <a:pt x="2267" y="530"/>
                </a:lnTo>
                <a:lnTo>
                  <a:pt x="2267" y="531"/>
                </a:lnTo>
                <a:lnTo>
                  <a:pt x="2267" y="532"/>
                </a:lnTo>
                <a:lnTo>
                  <a:pt x="2268" y="532"/>
                </a:lnTo>
                <a:lnTo>
                  <a:pt x="2268" y="533"/>
                </a:lnTo>
                <a:lnTo>
                  <a:pt x="2269" y="536"/>
                </a:lnTo>
                <a:lnTo>
                  <a:pt x="2269" y="537"/>
                </a:lnTo>
                <a:lnTo>
                  <a:pt x="2269" y="538"/>
                </a:lnTo>
                <a:lnTo>
                  <a:pt x="2269" y="539"/>
                </a:lnTo>
                <a:lnTo>
                  <a:pt x="2268" y="539"/>
                </a:lnTo>
                <a:lnTo>
                  <a:pt x="2267" y="540"/>
                </a:lnTo>
                <a:lnTo>
                  <a:pt x="2266" y="540"/>
                </a:lnTo>
                <a:lnTo>
                  <a:pt x="2266" y="541"/>
                </a:lnTo>
                <a:lnTo>
                  <a:pt x="2266" y="541"/>
                </a:lnTo>
                <a:lnTo>
                  <a:pt x="2265" y="541"/>
                </a:lnTo>
                <a:lnTo>
                  <a:pt x="2265" y="542"/>
                </a:lnTo>
                <a:lnTo>
                  <a:pt x="2264" y="542"/>
                </a:lnTo>
                <a:lnTo>
                  <a:pt x="2263" y="542"/>
                </a:lnTo>
                <a:lnTo>
                  <a:pt x="2263" y="542"/>
                </a:lnTo>
                <a:lnTo>
                  <a:pt x="2262" y="542"/>
                </a:lnTo>
                <a:lnTo>
                  <a:pt x="2261" y="542"/>
                </a:lnTo>
                <a:lnTo>
                  <a:pt x="2260" y="542"/>
                </a:lnTo>
                <a:lnTo>
                  <a:pt x="2259" y="542"/>
                </a:lnTo>
                <a:lnTo>
                  <a:pt x="2259" y="543"/>
                </a:lnTo>
                <a:lnTo>
                  <a:pt x="2260" y="543"/>
                </a:lnTo>
                <a:lnTo>
                  <a:pt x="2259" y="543"/>
                </a:lnTo>
                <a:lnTo>
                  <a:pt x="2259" y="544"/>
                </a:lnTo>
                <a:lnTo>
                  <a:pt x="2259" y="545"/>
                </a:lnTo>
                <a:lnTo>
                  <a:pt x="2258" y="545"/>
                </a:lnTo>
                <a:lnTo>
                  <a:pt x="2257" y="545"/>
                </a:lnTo>
                <a:lnTo>
                  <a:pt x="2257" y="544"/>
                </a:lnTo>
                <a:lnTo>
                  <a:pt x="2256" y="544"/>
                </a:lnTo>
                <a:lnTo>
                  <a:pt x="2256" y="545"/>
                </a:lnTo>
                <a:lnTo>
                  <a:pt x="2257" y="545"/>
                </a:lnTo>
                <a:lnTo>
                  <a:pt x="2257" y="546"/>
                </a:lnTo>
                <a:lnTo>
                  <a:pt x="2256" y="546"/>
                </a:lnTo>
                <a:lnTo>
                  <a:pt x="2255" y="546"/>
                </a:lnTo>
                <a:lnTo>
                  <a:pt x="2255" y="546"/>
                </a:lnTo>
                <a:lnTo>
                  <a:pt x="2255" y="547"/>
                </a:lnTo>
                <a:lnTo>
                  <a:pt x="2255" y="548"/>
                </a:lnTo>
                <a:lnTo>
                  <a:pt x="2255" y="549"/>
                </a:lnTo>
                <a:lnTo>
                  <a:pt x="2254" y="548"/>
                </a:lnTo>
                <a:lnTo>
                  <a:pt x="2253" y="548"/>
                </a:lnTo>
                <a:lnTo>
                  <a:pt x="2253" y="549"/>
                </a:lnTo>
                <a:lnTo>
                  <a:pt x="2252" y="549"/>
                </a:lnTo>
                <a:lnTo>
                  <a:pt x="2252" y="549"/>
                </a:lnTo>
                <a:lnTo>
                  <a:pt x="2252" y="549"/>
                </a:lnTo>
                <a:lnTo>
                  <a:pt x="2251" y="549"/>
                </a:lnTo>
                <a:lnTo>
                  <a:pt x="2251" y="548"/>
                </a:lnTo>
                <a:lnTo>
                  <a:pt x="2250" y="548"/>
                </a:lnTo>
                <a:lnTo>
                  <a:pt x="2249" y="548"/>
                </a:lnTo>
                <a:lnTo>
                  <a:pt x="2248" y="548"/>
                </a:lnTo>
                <a:lnTo>
                  <a:pt x="2247" y="548"/>
                </a:lnTo>
                <a:lnTo>
                  <a:pt x="2247" y="547"/>
                </a:lnTo>
                <a:lnTo>
                  <a:pt x="2247" y="546"/>
                </a:lnTo>
                <a:lnTo>
                  <a:pt x="2247" y="546"/>
                </a:lnTo>
                <a:lnTo>
                  <a:pt x="2247" y="547"/>
                </a:lnTo>
                <a:lnTo>
                  <a:pt x="2246" y="547"/>
                </a:lnTo>
                <a:lnTo>
                  <a:pt x="2245" y="547"/>
                </a:lnTo>
                <a:lnTo>
                  <a:pt x="2244" y="547"/>
                </a:lnTo>
                <a:lnTo>
                  <a:pt x="2243" y="547"/>
                </a:lnTo>
                <a:lnTo>
                  <a:pt x="2242" y="547"/>
                </a:lnTo>
                <a:lnTo>
                  <a:pt x="2242" y="548"/>
                </a:lnTo>
                <a:lnTo>
                  <a:pt x="2243" y="548"/>
                </a:lnTo>
                <a:lnTo>
                  <a:pt x="2242" y="548"/>
                </a:lnTo>
                <a:lnTo>
                  <a:pt x="2243" y="548"/>
                </a:lnTo>
                <a:lnTo>
                  <a:pt x="2244" y="549"/>
                </a:lnTo>
                <a:lnTo>
                  <a:pt x="2245" y="548"/>
                </a:lnTo>
                <a:lnTo>
                  <a:pt x="2246" y="548"/>
                </a:lnTo>
                <a:lnTo>
                  <a:pt x="2247" y="548"/>
                </a:lnTo>
                <a:lnTo>
                  <a:pt x="2247" y="548"/>
                </a:lnTo>
                <a:lnTo>
                  <a:pt x="2247" y="549"/>
                </a:lnTo>
                <a:lnTo>
                  <a:pt x="2248" y="549"/>
                </a:lnTo>
                <a:lnTo>
                  <a:pt x="2248" y="549"/>
                </a:lnTo>
                <a:lnTo>
                  <a:pt x="2248" y="550"/>
                </a:lnTo>
                <a:lnTo>
                  <a:pt x="2249" y="550"/>
                </a:lnTo>
                <a:lnTo>
                  <a:pt x="2249" y="549"/>
                </a:lnTo>
                <a:lnTo>
                  <a:pt x="2250" y="549"/>
                </a:lnTo>
                <a:lnTo>
                  <a:pt x="2251" y="549"/>
                </a:lnTo>
                <a:lnTo>
                  <a:pt x="2251" y="550"/>
                </a:lnTo>
                <a:lnTo>
                  <a:pt x="2252" y="550"/>
                </a:lnTo>
                <a:lnTo>
                  <a:pt x="2253" y="550"/>
                </a:lnTo>
                <a:lnTo>
                  <a:pt x="2253" y="551"/>
                </a:lnTo>
                <a:lnTo>
                  <a:pt x="2253" y="552"/>
                </a:lnTo>
                <a:lnTo>
                  <a:pt x="2253" y="553"/>
                </a:lnTo>
                <a:lnTo>
                  <a:pt x="2253" y="552"/>
                </a:lnTo>
                <a:lnTo>
                  <a:pt x="2252" y="552"/>
                </a:lnTo>
                <a:lnTo>
                  <a:pt x="2252" y="553"/>
                </a:lnTo>
                <a:lnTo>
                  <a:pt x="2253" y="553"/>
                </a:lnTo>
                <a:lnTo>
                  <a:pt x="2253" y="552"/>
                </a:lnTo>
                <a:lnTo>
                  <a:pt x="2254" y="552"/>
                </a:lnTo>
                <a:lnTo>
                  <a:pt x="2254" y="551"/>
                </a:lnTo>
                <a:lnTo>
                  <a:pt x="2254" y="550"/>
                </a:lnTo>
                <a:lnTo>
                  <a:pt x="2254" y="549"/>
                </a:lnTo>
                <a:lnTo>
                  <a:pt x="2255" y="549"/>
                </a:lnTo>
                <a:lnTo>
                  <a:pt x="2255" y="550"/>
                </a:lnTo>
                <a:lnTo>
                  <a:pt x="2255" y="549"/>
                </a:lnTo>
                <a:lnTo>
                  <a:pt x="2255" y="549"/>
                </a:lnTo>
                <a:lnTo>
                  <a:pt x="2256" y="549"/>
                </a:lnTo>
                <a:lnTo>
                  <a:pt x="2256" y="549"/>
                </a:lnTo>
                <a:lnTo>
                  <a:pt x="2257" y="549"/>
                </a:lnTo>
                <a:lnTo>
                  <a:pt x="2258" y="549"/>
                </a:lnTo>
                <a:lnTo>
                  <a:pt x="2259" y="548"/>
                </a:lnTo>
                <a:lnTo>
                  <a:pt x="2259" y="547"/>
                </a:lnTo>
                <a:lnTo>
                  <a:pt x="2260" y="546"/>
                </a:lnTo>
                <a:lnTo>
                  <a:pt x="2261" y="546"/>
                </a:lnTo>
                <a:lnTo>
                  <a:pt x="2261" y="545"/>
                </a:lnTo>
                <a:lnTo>
                  <a:pt x="2261" y="544"/>
                </a:lnTo>
                <a:lnTo>
                  <a:pt x="2262" y="544"/>
                </a:lnTo>
                <a:lnTo>
                  <a:pt x="2263" y="544"/>
                </a:lnTo>
                <a:lnTo>
                  <a:pt x="2263" y="543"/>
                </a:lnTo>
                <a:lnTo>
                  <a:pt x="2263" y="544"/>
                </a:lnTo>
                <a:lnTo>
                  <a:pt x="2263" y="544"/>
                </a:lnTo>
                <a:lnTo>
                  <a:pt x="2264" y="544"/>
                </a:lnTo>
                <a:lnTo>
                  <a:pt x="2265" y="543"/>
                </a:lnTo>
                <a:lnTo>
                  <a:pt x="2265" y="544"/>
                </a:lnTo>
                <a:lnTo>
                  <a:pt x="2265" y="545"/>
                </a:lnTo>
                <a:lnTo>
                  <a:pt x="2264" y="545"/>
                </a:lnTo>
                <a:lnTo>
                  <a:pt x="2265" y="546"/>
                </a:lnTo>
                <a:lnTo>
                  <a:pt x="2265" y="547"/>
                </a:lnTo>
                <a:lnTo>
                  <a:pt x="2264" y="547"/>
                </a:lnTo>
                <a:lnTo>
                  <a:pt x="2264" y="546"/>
                </a:lnTo>
                <a:lnTo>
                  <a:pt x="2264" y="547"/>
                </a:lnTo>
                <a:lnTo>
                  <a:pt x="2263" y="548"/>
                </a:lnTo>
                <a:lnTo>
                  <a:pt x="2263" y="549"/>
                </a:lnTo>
                <a:lnTo>
                  <a:pt x="2263" y="549"/>
                </a:lnTo>
                <a:lnTo>
                  <a:pt x="2263" y="550"/>
                </a:lnTo>
                <a:lnTo>
                  <a:pt x="2263" y="550"/>
                </a:lnTo>
                <a:lnTo>
                  <a:pt x="2263" y="551"/>
                </a:lnTo>
                <a:lnTo>
                  <a:pt x="2263" y="552"/>
                </a:lnTo>
                <a:lnTo>
                  <a:pt x="2262" y="552"/>
                </a:lnTo>
                <a:lnTo>
                  <a:pt x="2262" y="553"/>
                </a:lnTo>
                <a:lnTo>
                  <a:pt x="2262" y="554"/>
                </a:lnTo>
                <a:lnTo>
                  <a:pt x="2263" y="554"/>
                </a:lnTo>
                <a:lnTo>
                  <a:pt x="2262" y="554"/>
                </a:lnTo>
                <a:lnTo>
                  <a:pt x="2262" y="555"/>
                </a:lnTo>
                <a:lnTo>
                  <a:pt x="2261" y="555"/>
                </a:lnTo>
                <a:lnTo>
                  <a:pt x="2261" y="556"/>
                </a:lnTo>
                <a:lnTo>
                  <a:pt x="2261" y="557"/>
                </a:lnTo>
                <a:lnTo>
                  <a:pt x="2262" y="557"/>
                </a:lnTo>
                <a:lnTo>
                  <a:pt x="2262" y="558"/>
                </a:lnTo>
                <a:lnTo>
                  <a:pt x="2261" y="558"/>
                </a:lnTo>
                <a:lnTo>
                  <a:pt x="2260" y="558"/>
                </a:lnTo>
                <a:lnTo>
                  <a:pt x="2259" y="559"/>
                </a:lnTo>
                <a:lnTo>
                  <a:pt x="2259" y="560"/>
                </a:lnTo>
                <a:lnTo>
                  <a:pt x="2260" y="561"/>
                </a:lnTo>
                <a:lnTo>
                  <a:pt x="2260" y="562"/>
                </a:lnTo>
                <a:lnTo>
                  <a:pt x="2260" y="563"/>
                </a:lnTo>
                <a:lnTo>
                  <a:pt x="2259" y="563"/>
                </a:lnTo>
                <a:lnTo>
                  <a:pt x="2259" y="564"/>
                </a:lnTo>
                <a:lnTo>
                  <a:pt x="2258" y="564"/>
                </a:lnTo>
                <a:lnTo>
                  <a:pt x="2257" y="564"/>
                </a:lnTo>
                <a:lnTo>
                  <a:pt x="2257" y="565"/>
                </a:lnTo>
                <a:lnTo>
                  <a:pt x="2257" y="564"/>
                </a:lnTo>
                <a:lnTo>
                  <a:pt x="2257" y="565"/>
                </a:lnTo>
                <a:lnTo>
                  <a:pt x="2257" y="566"/>
                </a:lnTo>
                <a:lnTo>
                  <a:pt x="2257" y="566"/>
                </a:lnTo>
                <a:lnTo>
                  <a:pt x="2256" y="567"/>
                </a:lnTo>
                <a:lnTo>
                  <a:pt x="2255" y="567"/>
                </a:lnTo>
                <a:lnTo>
                  <a:pt x="2255" y="568"/>
                </a:lnTo>
                <a:lnTo>
                  <a:pt x="2254" y="568"/>
                </a:lnTo>
                <a:lnTo>
                  <a:pt x="2254" y="569"/>
                </a:lnTo>
                <a:lnTo>
                  <a:pt x="2253" y="569"/>
                </a:lnTo>
                <a:lnTo>
                  <a:pt x="2252" y="569"/>
                </a:lnTo>
                <a:lnTo>
                  <a:pt x="2252" y="570"/>
                </a:lnTo>
                <a:lnTo>
                  <a:pt x="2252" y="571"/>
                </a:lnTo>
                <a:lnTo>
                  <a:pt x="2252" y="572"/>
                </a:lnTo>
                <a:lnTo>
                  <a:pt x="2251" y="572"/>
                </a:lnTo>
                <a:lnTo>
                  <a:pt x="2252" y="572"/>
                </a:lnTo>
                <a:lnTo>
                  <a:pt x="2252" y="573"/>
                </a:lnTo>
                <a:lnTo>
                  <a:pt x="2251" y="573"/>
                </a:lnTo>
                <a:lnTo>
                  <a:pt x="2251" y="574"/>
                </a:lnTo>
                <a:lnTo>
                  <a:pt x="2250" y="574"/>
                </a:lnTo>
                <a:lnTo>
                  <a:pt x="2251" y="574"/>
                </a:lnTo>
                <a:lnTo>
                  <a:pt x="2251" y="574"/>
                </a:lnTo>
                <a:lnTo>
                  <a:pt x="2251" y="574"/>
                </a:lnTo>
                <a:lnTo>
                  <a:pt x="2252" y="574"/>
                </a:lnTo>
                <a:lnTo>
                  <a:pt x="2252" y="573"/>
                </a:lnTo>
                <a:lnTo>
                  <a:pt x="2253" y="573"/>
                </a:lnTo>
                <a:lnTo>
                  <a:pt x="2252" y="573"/>
                </a:lnTo>
                <a:lnTo>
                  <a:pt x="2252" y="572"/>
                </a:lnTo>
                <a:lnTo>
                  <a:pt x="2253" y="572"/>
                </a:lnTo>
                <a:lnTo>
                  <a:pt x="2254" y="571"/>
                </a:lnTo>
                <a:lnTo>
                  <a:pt x="2255" y="571"/>
                </a:lnTo>
                <a:lnTo>
                  <a:pt x="2255" y="571"/>
                </a:lnTo>
                <a:lnTo>
                  <a:pt x="2255" y="571"/>
                </a:lnTo>
                <a:lnTo>
                  <a:pt x="2255" y="570"/>
                </a:lnTo>
                <a:lnTo>
                  <a:pt x="2255" y="570"/>
                </a:lnTo>
                <a:lnTo>
                  <a:pt x="2255" y="569"/>
                </a:lnTo>
                <a:lnTo>
                  <a:pt x="2255" y="569"/>
                </a:lnTo>
                <a:lnTo>
                  <a:pt x="2256" y="569"/>
                </a:lnTo>
                <a:lnTo>
                  <a:pt x="2257" y="569"/>
                </a:lnTo>
                <a:lnTo>
                  <a:pt x="2257" y="568"/>
                </a:lnTo>
                <a:lnTo>
                  <a:pt x="2258" y="568"/>
                </a:lnTo>
                <a:lnTo>
                  <a:pt x="2258" y="567"/>
                </a:lnTo>
                <a:lnTo>
                  <a:pt x="2258" y="566"/>
                </a:lnTo>
                <a:lnTo>
                  <a:pt x="2259" y="566"/>
                </a:lnTo>
                <a:lnTo>
                  <a:pt x="2260" y="566"/>
                </a:lnTo>
                <a:lnTo>
                  <a:pt x="2260" y="567"/>
                </a:lnTo>
                <a:lnTo>
                  <a:pt x="2261" y="567"/>
                </a:lnTo>
                <a:lnTo>
                  <a:pt x="2261" y="568"/>
                </a:lnTo>
                <a:lnTo>
                  <a:pt x="2261" y="569"/>
                </a:lnTo>
                <a:lnTo>
                  <a:pt x="2261" y="568"/>
                </a:lnTo>
                <a:lnTo>
                  <a:pt x="2262" y="568"/>
                </a:lnTo>
                <a:lnTo>
                  <a:pt x="2261" y="568"/>
                </a:lnTo>
                <a:lnTo>
                  <a:pt x="2262" y="568"/>
                </a:lnTo>
                <a:lnTo>
                  <a:pt x="2261" y="567"/>
                </a:lnTo>
                <a:lnTo>
                  <a:pt x="2261" y="566"/>
                </a:lnTo>
                <a:lnTo>
                  <a:pt x="2261" y="567"/>
                </a:lnTo>
                <a:lnTo>
                  <a:pt x="2261" y="566"/>
                </a:lnTo>
                <a:lnTo>
                  <a:pt x="2261" y="566"/>
                </a:lnTo>
                <a:lnTo>
                  <a:pt x="2260" y="565"/>
                </a:lnTo>
                <a:lnTo>
                  <a:pt x="2260" y="564"/>
                </a:lnTo>
                <a:lnTo>
                  <a:pt x="2261" y="564"/>
                </a:lnTo>
                <a:lnTo>
                  <a:pt x="2261" y="563"/>
                </a:lnTo>
                <a:lnTo>
                  <a:pt x="2262" y="563"/>
                </a:lnTo>
                <a:lnTo>
                  <a:pt x="2262" y="562"/>
                </a:lnTo>
                <a:lnTo>
                  <a:pt x="2263" y="562"/>
                </a:lnTo>
                <a:lnTo>
                  <a:pt x="2263" y="561"/>
                </a:lnTo>
                <a:lnTo>
                  <a:pt x="2263" y="560"/>
                </a:lnTo>
                <a:lnTo>
                  <a:pt x="2263" y="559"/>
                </a:lnTo>
                <a:lnTo>
                  <a:pt x="2262" y="559"/>
                </a:lnTo>
                <a:lnTo>
                  <a:pt x="2262" y="558"/>
                </a:lnTo>
                <a:lnTo>
                  <a:pt x="2263" y="558"/>
                </a:lnTo>
                <a:lnTo>
                  <a:pt x="2263" y="558"/>
                </a:lnTo>
                <a:lnTo>
                  <a:pt x="2263" y="558"/>
                </a:lnTo>
                <a:lnTo>
                  <a:pt x="2263" y="557"/>
                </a:lnTo>
                <a:lnTo>
                  <a:pt x="2263" y="556"/>
                </a:lnTo>
                <a:lnTo>
                  <a:pt x="2263" y="555"/>
                </a:lnTo>
                <a:lnTo>
                  <a:pt x="2263" y="554"/>
                </a:lnTo>
                <a:lnTo>
                  <a:pt x="2263" y="553"/>
                </a:lnTo>
                <a:lnTo>
                  <a:pt x="2264" y="553"/>
                </a:lnTo>
                <a:lnTo>
                  <a:pt x="2265" y="553"/>
                </a:lnTo>
                <a:lnTo>
                  <a:pt x="2265" y="552"/>
                </a:lnTo>
                <a:lnTo>
                  <a:pt x="2266" y="552"/>
                </a:lnTo>
                <a:lnTo>
                  <a:pt x="2266" y="551"/>
                </a:lnTo>
                <a:lnTo>
                  <a:pt x="2265" y="551"/>
                </a:lnTo>
                <a:lnTo>
                  <a:pt x="2265" y="550"/>
                </a:lnTo>
                <a:lnTo>
                  <a:pt x="2265" y="549"/>
                </a:lnTo>
                <a:lnTo>
                  <a:pt x="2266" y="549"/>
                </a:lnTo>
                <a:lnTo>
                  <a:pt x="2266" y="549"/>
                </a:lnTo>
                <a:lnTo>
                  <a:pt x="2267" y="549"/>
                </a:lnTo>
                <a:lnTo>
                  <a:pt x="2267" y="549"/>
                </a:lnTo>
                <a:lnTo>
                  <a:pt x="2267" y="550"/>
                </a:lnTo>
                <a:lnTo>
                  <a:pt x="2268" y="550"/>
                </a:lnTo>
                <a:lnTo>
                  <a:pt x="2268" y="551"/>
                </a:lnTo>
                <a:lnTo>
                  <a:pt x="2269" y="551"/>
                </a:lnTo>
                <a:lnTo>
                  <a:pt x="2270" y="551"/>
                </a:lnTo>
                <a:lnTo>
                  <a:pt x="2269" y="552"/>
                </a:lnTo>
                <a:lnTo>
                  <a:pt x="2270" y="552"/>
                </a:lnTo>
                <a:lnTo>
                  <a:pt x="2270" y="553"/>
                </a:lnTo>
                <a:lnTo>
                  <a:pt x="2271" y="553"/>
                </a:lnTo>
                <a:lnTo>
                  <a:pt x="2271" y="553"/>
                </a:lnTo>
                <a:lnTo>
                  <a:pt x="2272" y="553"/>
                </a:lnTo>
                <a:lnTo>
                  <a:pt x="2273" y="553"/>
                </a:lnTo>
                <a:lnTo>
                  <a:pt x="2274" y="553"/>
                </a:lnTo>
                <a:lnTo>
                  <a:pt x="2274" y="552"/>
                </a:lnTo>
                <a:lnTo>
                  <a:pt x="2273" y="553"/>
                </a:lnTo>
                <a:lnTo>
                  <a:pt x="2272" y="553"/>
                </a:lnTo>
                <a:lnTo>
                  <a:pt x="2271" y="552"/>
                </a:lnTo>
                <a:lnTo>
                  <a:pt x="2271" y="552"/>
                </a:lnTo>
                <a:lnTo>
                  <a:pt x="2270" y="552"/>
                </a:lnTo>
                <a:lnTo>
                  <a:pt x="2270" y="551"/>
                </a:lnTo>
                <a:lnTo>
                  <a:pt x="2270" y="550"/>
                </a:lnTo>
                <a:lnTo>
                  <a:pt x="2269" y="550"/>
                </a:lnTo>
                <a:lnTo>
                  <a:pt x="2269" y="549"/>
                </a:lnTo>
                <a:lnTo>
                  <a:pt x="2269" y="549"/>
                </a:lnTo>
                <a:lnTo>
                  <a:pt x="2269" y="548"/>
                </a:lnTo>
                <a:lnTo>
                  <a:pt x="2270" y="548"/>
                </a:lnTo>
                <a:lnTo>
                  <a:pt x="2270" y="547"/>
                </a:lnTo>
                <a:lnTo>
                  <a:pt x="2269" y="547"/>
                </a:lnTo>
                <a:lnTo>
                  <a:pt x="2268" y="547"/>
                </a:lnTo>
                <a:lnTo>
                  <a:pt x="2268" y="548"/>
                </a:lnTo>
                <a:lnTo>
                  <a:pt x="2268" y="547"/>
                </a:lnTo>
                <a:lnTo>
                  <a:pt x="2267" y="547"/>
                </a:lnTo>
                <a:lnTo>
                  <a:pt x="2267" y="546"/>
                </a:lnTo>
                <a:lnTo>
                  <a:pt x="2268" y="546"/>
                </a:lnTo>
                <a:lnTo>
                  <a:pt x="2269" y="546"/>
                </a:lnTo>
                <a:lnTo>
                  <a:pt x="2269" y="545"/>
                </a:lnTo>
                <a:lnTo>
                  <a:pt x="2270" y="544"/>
                </a:lnTo>
                <a:lnTo>
                  <a:pt x="2271" y="544"/>
                </a:lnTo>
                <a:lnTo>
                  <a:pt x="2271" y="544"/>
                </a:lnTo>
                <a:lnTo>
                  <a:pt x="2272" y="544"/>
                </a:lnTo>
                <a:lnTo>
                  <a:pt x="2273" y="544"/>
                </a:lnTo>
                <a:lnTo>
                  <a:pt x="2273" y="543"/>
                </a:lnTo>
                <a:lnTo>
                  <a:pt x="2272" y="544"/>
                </a:lnTo>
                <a:lnTo>
                  <a:pt x="2272" y="543"/>
                </a:lnTo>
                <a:lnTo>
                  <a:pt x="2272" y="544"/>
                </a:lnTo>
                <a:lnTo>
                  <a:pt x="2272" y="543"/>
                </a:lnTo>
                <a:lnTo>
                  <a:pt x="2271" y="543"/>
                </a:lnTo>
                <a:lnTo>
                  <a:pt x="2271" y="544"/>
                </a:lnTo>
                <a:lnTo>
                  <a:pt x="2271" y="543"/>
                </a:lnTo>
                <a:lnTo>
                  <a:pt x="2271" y="542"/>
                </a:lnTo>
                <a:lnTo>
                  <a:pt x="2271" y="542"/>
                </a:lnTo>
                <a:lnTo>
                  <a:pt x="2271" y="541"/>
                </a:lnTo>
                <a:lnTo>
                  <a:pt x="2271" y="541"/>
                </a:lnTo>
                <a:lnTo>
                  <a:pt x="2271" y="541"/>
                </a:lnTo>
                <a:lnTo>
                  <a:pt x="2271" y="540"/>
                </a:lnTo>
                <a:lnTo>
                  <a:pt x="2272" y="539"/>
                </a:lnTo>
                <a:lnTo>
                  <a:pt x="2272" y="538"/>
                </a:lnTo>
                <a:lnTo>
                  <a:pt x="2272" y="539"/>
                </a:lnTo>
                <a:lnTo>
                  <a:pt x="2273" y="539"/>
                </a:lnTo>
                <a:lnTo>
                  <a:pt x="2273" y="538"/>
                </a:lnTo>
                <a:lnTo>
                  <a:pt x="2273" y="537"/>
                </a:lnTo>
                <a:lnTo>
                  <a:pt x="2273" y="536"/>
                </a:lnTo>
                <a:lnTo>
                  <a:pt x="2274" y="536"/>
                </a:lnTo>
                <a:lnTo>
                  <a:pt x="2274" y="535"/>
                </a:lnTo>
                <a:lnTo>
                  <a:pt x="2274" y="534"/>
                </a:lnTo>
                <a:lnTo>
                  <a:pt x="2275" y="534"/>
                </a:lnTo>
                <a:lnTo>
                  <a:pt x="2275" y="533"/>
                </a:lnTo>
                <a:lnTo>
                  <a:pt x="2275" y="533"/>
                </a:lnTo>
                <a:lnTo>
                  <a:pt x="2276" y="533"/>
                </a:lnTo>
                <a:lnTo>
                  <a:pt x="2276" y="532"/>
                </a:lnTo>
                <a:lnTo>
                  <a:pt x="2276" y="531"/>
                </a:lnTo>
                <a:lnTo>
                  <a:pt x="2277" y="531"/>
                </a:lnTo>
                <a:lnTo>
                  <a:pt x="2278" y="531"/>
                </a:lnTo>
                <a:lnTo>
                  <a:pt x="2278" y="530"/>
                </a:lnTo>
                <a:lnTo>
                  <a:pt x="2277" y="530"/>
                </a:lnTo>
                <a:lnTo>
                  <a:pt x="2277" y="529"/>
                </a:lnTo>
                <a:lnTo>
                  <a:pt x="2277" y="530"/>
                </a:lnTo>
                <a:lnTo>
                  <a:pt x="2276" y="530"/>
                </a:lnTo>
                <a:lnTo>
                  <a:pt x="2275" y="530"/>
                </a:lnTo>
                <a:lnTo>
                  <a:pt x="2275" y="531"/>
                </a:lnTo>
                <a:lnTo>
                  <a:pt x="2274" y="533"/>
                </a:lnTo>
                <a:lnTo>
                  <a:pt x="2273" y="533"/>
                </a:lnTo>
                <a:lnTo>
                  <a:pt x="2273" y="532"/>
                </a:lnTo>
                <a:lnTo>
                  <a:pt x="2273" y="533"/>
                </a:lnTo>
                <a:lnTo>
                  <a:pt x="2273" y="532"/>
                </a:lnTo>
                <a:lnTo>
                  <a:pt x="2272" y="532"/>
                </a:lnTo>
                <a:lnTo>
                  <a:pt x="2272" y="533"/>
                </a:lnTo>
                <a:lnTo>
                  <a:pt x="2272" y="532"/>
                </a:lnTo>
                <a:lnTo>
                  <a:pt x="2271" y="532"/>
                </a:lnTo>
                <a:lnTo>
                  <a:pt x="2271" y="533"/>
                </a:lnTo>
                <a:lnTo>
                  <a:pt x="2271" y="532"/>
                </a:lnTo>
                <a:lnTo>
                  <a:pt x="2271" y="531"/>
                </a:lnTo>
                <a:lnTo>
                  <a:pt x="2271" y="530"/>
                </a:lnTo>
                <a:lnTo>
                  <a:pt x="2270" y="529"/>
                </a:lnTo>
                <a:lnTo>
                  <a:pt x="2270" y="528"/>
                </a:lnTo>
                <a:lnTo>
                  <a:pt x="2270" y="527"/>
                </a:lnTo>
                <a:lnTo>
                  <a:pt x="2270" y="526"/>
                </a:lnTo>
                <a:lnTo>
                  <a:pt x="2269" y="526"/>
                </a:lnTo>
                <a:lnTo>
                  <a:pt x="2268" y="525"/>
                </a:lnTo>
                <a:lnTo>
                  <a:pt x="2268" y="524"/>
                </a:lnTo>
                <a:lnTo>
                  <a:pt x="2268" y="524"/>
                </a:lnTo>
                <a:lnTo>
                  <a:pt x="2267" y="524"/>
                </a:lnTo>
                <a:lnTo>
                  <a:pt x="2267" y="523"/>
                </a:lnTo>
                <a:lnTo>
                  <a:pt x="2266" y="523"/>
                </a:lnTo>
                <a:lnTo>
                  <a:pt x="2266" y="522"/>
                </a:lnTo>
                <a:lnTo>
                  <a:pt x="2267" y="521"/>
                </a:lnTo>
                <a:lnTo>
                  <a:pt x="2268" y="521"/>
                </a:lnTo>
                <a:lnTo>
                  <a:pt x="2269" y="521"/>
                </a:lnTo>
                <a:lnTo>
                  <a:pt x="2269" y="522"/>
                </a:lnTo>
                <a:lnTo>
                  <a:pt x="2270" y="522"/>
                </a:lnTo>
                <a:lnTo>
                  <a:pt x="2270" y="521"/>
                </a:lnTo>
                <a:lnTo>
                  <a:pt x="2271" y="521"/>
                </a:lnTo>
                <a:lnTo>
                  <a:pt x="2271" y="520"/>
                </a:lnTo>
                <a:lnTo>
                  <a:pt x="2271" y="519"/>
                </a:lnTo>
                <a:lnTo>
                  <a:pt x="2272" y="519"/>
                </a:lnTo>
                <a:lnTo>
                  <a:pt x="2272" y="518"/>
                </a:lnTo>
                <a:lnTo>
                  <a:pt x="2271" y="517"/>
                </a:lnTo>
                <a:lnTo>
                  <a:pt x="2271" y="516"/>
                </a:lnTo>
                <a:lnTo>
                  <a:pt x="2271" y="516"/>
                </a:lnTo>
                <a:lnTo>
                  <a:pt x="2271" y="516"/>
                </a:lnTo>
                <a:lnTo>
                  <a:pt x="2271" y="516"/>
                </a:lnTo>
                <a:lnTo>
                  <a:pt x="2271" y="515"/>
                </a:lnTo>
                <a:lnTo>
                  <a:pt x="2271" y="514"/>
                </a:lnTo>
                <a:lnTo>
                  <a:pt x="2271" y="513"/>
                </a:lnTo>
                <a:lnTo>
                  <a:pt x="2271" y="512"/>
                </a:lnTo>
                <a:lnTo>
                  <a:pt x="2271" y="512"/>
                </a:lnTo>
                <a:lnTo>
                  <a:pt x="2271" y="511"/>
                </a:lnTo>
                <a:lnTo>
                  <a:pt x="2271" y="511"/>
                </a:lnTo>
                <a:lnTo>
                  <a:pt x="2272" y="511"/>
                </a:lnTo>
                <a:lnTo>
                  <a:pt x="2272" y="512"/>
                </a:lnTo>
                <a:lnTo>
                  <a:pt x="2273" y="512"/>
                </a:lnTo>
                <a:lnTo>
                  <a:pt x="2273" y="513"/>
                </a:lnTo>
                <a:lnTo>
                  <a:pt x="2274" y="513"/>
                </a:lnTo>
                <a:lnTo>
                  <a:pt x="2275" y="514"/>
                </a:lnTo>
                <a:lnTo>
                  <a:pt x="2275" y="515"/>
                </a:lnTo>
                <a:lnTo>
                  <a:pt x="2276" y="515"/>
                </a:lnTo>
                <a:lnTo>
                  <a:pt x="2277" y="515"/>
                </a:lnTo>
                <a:lnTo>
                  <a:pt x="2278" y="515"/>
                </a:lnTo>
                <a:lnTo>
                  <a:pt x="2279" y="515"/>
                </a:lnTo>
                <a:lnTo>
                  <a:pt x="2279" y="515"/>
                </a:lnTo>
                <a:lnTo>
                  <a:pt x="2280" y="515"/>
                </a:lnTo>
                <a:lnTo>
                  <a:pt x="2280" y="514"/>
                </a:lnTo>
                <a:lnTo>
                  <a:pt x="2281" y="514"/>
                </a:lnTo>
                <a:lnTo>
                  <a:pt x="2282" y="514"/>
                </a:lnTo>
                <a:lnTo>
                  <a:pt x="2283" y="514"/>
                </a:lnTo>
                <a:lnTo>
                  <a:pt x="2283" y="515"/>
                </a:lnTo>
                <a:lnTo>
                  <a:pt x="2284" y="515"/>
                </a:lnTo>
                <a:lnTo>
                  <a:pt x="2284" y="514"/>
                </a:lnTo>
                <a:lnTo>
                  <a:pt x="2285" y="514"/>
                </a:lnTo>
                <a:lnTo>
                  <a:pt x="2285" y="513"/>
                </a:lnTo>
                <a:lnTo>
                  <a:pt x="2287" y="512"/>
                </a:lnTo>
                <a:lnTo>
                  <a:pt x="2287" y="512"/>
                </a:lnTo>
                <a:lnTo>
                  <a:pt x="2288" y="512"/>
                </a:lnTo>
                <a:lnTo>
                  <a:pt x="2289" y="512"/>
                </a:lnTo>
                <a:lnTo>
                  <a:pt x="2289" y="513"/>
                </a:lnTo>
                <a:lnTo>
                  <a:pt x="2289" y="514"/>
                </a:lnTo>
                <a:lnTo>
                  <a:pt x="2289" y="515"/>
                </a:lnTo>
                <a:lnTo>
                  <a:pt x="2290" y="516"/>
                </a:lnTo>
                <a:lnTo>
                  <a:pt x="2290" y="516"/>
                </a:lnTo>
                <a:lnTo>
                  <a:pt x="2290" y="516"/>
                </a:lnTo>
                <a:lnTo>
                  <a:pt x="2289" y="516"/>
                </a:lnTo>
                <a:lnTo>
                  <a:pt x="2289" y="516"/>
                </a:lnTo>
                <a:lnTo>
                  <a:pt x="2288" y="517"/>
                </a:lnTo>
                <a:lnTo>
                  <a:pt x="2289" y="518"/>
                </a:lnTo>
                <a:lnTo>
                  <a:pt x="2289" y="519"/>
                </a:lnTo>
                <a:lnTo>
                  <a:pt x="2290" y="519"/>
                </a:lnTo>
                <a:lnTo>
                  <a:pt x="2291" y="519"/>
                </a:lnTo>
                <a:lnTo>
                  <a:pt x="2292" y="519"/>
                </a:lnTo>
                <a:lnTo>
                  <a:pt x="2293" y="519"/>
                </a:lnTo>
                <a:lnTo>
                  <a:pt x="2294" y="518"/>
                </a:lnTo>
                <a:lnTo>
                  <a:pt x="2295" y="518"/>
                </a:lnTo>
                <a:lnTo>
                  <a:pt x="2295" y="517"/>
                </a:lnTo>
                <a:lnTo>
                  <a:pt x="2295" y="517"/>
                </a:lnTo>
                <a:lnTo>
                  <a:pt x="2295" y="516"/>
                </a:lnTo>
                <a:lnTo>
                  <a:pt x="2296" y="516"/>
                </a:lnTo>
                <a:lnTo>
                  <a:pt x="2297" y="516"/>
                </a:lnTo>
                <a:lnTo>
                  <a:pt x="2295" y="517"/>
                </a:lnTo>
                <a:lnTo>
                  <a:pt x="2296" y="517"/>
                </a:lnTo>
                <a:lnTo>
                  <a:pt x="2295" y="517"/>
                </a:lnTo>
                <a:lnTo>
                  <a:pt x="2295" y="518"/>
                </a:lnTo>
                <a:lnTo>
                  <a:pt x="2295" y="519"/>
                </a:lnTo>
                <a:lnTo>
                  <a:pt x="2296" y="519"/>
                </a:lnTo>
                <a:lnTo>
                  <a:pt x="2297" y="519"/>
                </a:lnTo>
                <a:lnTo>
                  <a:pt x="2298" y="519"/>
                </a:lnTo>
                <a:lnTo>
                  <a:pt x="2299" y="518"/>
                </a:lnTo>
                <a:lnTo>
                  <a:pt x="2300" y="518"/>
                </a:lnTo>
                <a:lnTo>
                  <a:pt x="2301" y="517"/>
                </a:lnTo>
                <a:lnTo>
                  <a:pt x="2301" y="516"/>
                </a:lnTo>
                <a:lnTo>
                  <a:pt x="2302" y="516"/>
                </a:lnTo>
                <a:lnTo>
                  <a:pt x="2302" y="517"/>
                </a:lnTo>
                <a:lnTo>
                  <a:pt x="2302" y="518"/>
                </a:lnTo>
                <a:lnTo>
                  <a:pt x="2303" y="518"/>
                </a:lnTo>
                <a:lnTo>
                  <a:pt x="2303" y="519"/>
                </a:lnTo>
                <a:lnTo>
                  <a:pt x="2302" y="519"/>
                </a:lnTo>
                <a:lnTo>
                  <a:pt x="2301" y="519"/>
                </a:lnTo>
                <a:lnTo>
                  <a:pt x="2302" y="519"/>
                </a:lnTo>
                <a:lnTo>
                  <a:pt x="2303" y="519"/>
                </a:lnTo>
                <a:lnTo>
                  <a:pt x="2303" y="520"/>
                </a:lnTo>
                <a:lnTo>
                  <a:pt x="2303" y="521"/>
                </a:lnTo>
                <a:lnTo>
                  <a:pt x="2303" y="522"/>
                </a:lnTo>
                <a:lnTo>
                  <a:pt x="2303" y="523"/>
                </a:lnTo>
                <a:lnTo>
                  <a:pt x="2302" y="522"/>
                </a:lnTo>
                <a:lnTo>
                  <a:pt x="2302" y="523"/>
                </a:lnTo>
                <a:lnTo>
                  <a:pt x="2301" y="524"/>
                </a:lnTo>
                <a:lnTo>
                  <a:pt x="2301" y="524"/>
                </a:lnTo>
                <a:lnTo>
                  <a:pt x="2301" y="525"/>
                </a:lnTo>
                <a:lnTo>
                  <a:pt x="2301" y="526"/>
                </a:lnTo>
                <a:lnTo>
                  <a:pt x="2302" y="526"/>
                </a:lnTo>
                <a:lnTo>
                  <a:pt x="2303" y="527"/>
                </a:lnTo>
                <a:lnTo>
                  <a:pt x="2303" y="527"/>
                </a:lnTo>
                <a:lnTo>
                  <a:pt x="2303" y="528"/>
                </a:lnTo>
                <a:lnTo>
                  <a:pt x="2304" y="528"/>
                </a:lnTo>
                <a:lnTo>
                  <a:pt x="2304" y="529"/>
                </a:lnTo>
                <a:lnTo>
                  <a:pt x="2304" y="530"/>
                </a:lnTo>
                <a:lnTo>
                  <a:pt x="2305" y="532"/>
                </a:lnTo>
                <a:lnTo>
                  <a:pt x="2305" y="533"/>
                </a:lnTo>
                <a:lnTo>
                  <a:pt x="2306" y="533"/>
                </a:lnTo>
                <a:lnTo>
                  <a:pt x="2306" y="533"/>
                </a:lnTo>
                <a:lnTo>
                  <a:pt x="2306" y="534"/>
                </a:lnTo>
                <a:lnTo>
                  <a:pt x="2306" y="535"/>
                </a:lnTo>
                <a:lnTo>
                  <a:pt x="2305" y="535"/>
                </a:lnTo>
                <a:lnTo>
                  <a:pt x="2304" y="535"/>
                </a:lnTo>
                <a:lnTo>
                  <a:pt x="2303" y="536"/>
                </a:lnTo>
                <a:lnTo>
                  <a:pt x="2303" y="536"/>
                </a:lnTo>
                <a:lnTo>
                  <a:pt x="2302" y="536"/>
                </a:lnTo>
                <a:lnTo>
                  <a:pt x="2302" y="537"/>
                </a:lnTo>
                <a:lnTo>
                  <a:pt x="2302" y="538"/>
                </a:lnTo>
                <a:lnTo>
                  <a:pt x="2302" y="539"/>
                </a:lnTo>
                <a:lnTo>
                  <a:pt x="2303" y="540"/>
                </a:lnTo>
                <a:lnTo>
                  <a:pt x="2303" y="541"/>
                </a:lnTo>
                <a:lnTo>
                  <a:pt x="2303" y="541"/>
                </a:lnTo>
                <a:lnTo>
                  <a:pt x="2303" y="541"/>
                </a:lnTo>
                <a:lnTo>
                  <a:pt x="2304" y="542"/>
                </a:lnTo>
                <a:lnTo>
                  <a:pt x="2305" y="543"/>
                </a:lnTo>
                <a:lnTo>
                  <a:pt x="2305" y="544"/>
                </a:lnTo>
                <a:lnTo>
                  <a:pt x="2306" y="545"/>
                </a:lnTo>
                <a:lnTo>
                  <a:pt x="2306" y="546"/>
                </a:lnTo>
                <a:lnTo>
                  <a:pt x="2307" y="546"/>
                </a:lnTo>
                <a:lnTo>
                  <a:pt x="2307" y="547"/>
                </a:lnTo>
                <a:lnTo>
                  <a:pt x="2307" y="548"/>
                </a:lnTo>
                <a:lnTo>
                  <a:pt x="2307" y="549"/>
                </a:lnTo>
                <a:lnTo>
                  <a:pt x="2308" y="549"/>
                </a:lnTo>
                <a:lnTo>
                  <a:pt x="2308" y="549"/>
                </a:lnTo>
                <a:lnTo>
                  <a:pt x="2308" y="550"/>
                </a:lnTo>
                <a:lnTo>
                  <a:pt x="2308" y="551"/>
                </a:lnTo>
                <a:lnTo>
                  <a:pt x="2308" y="552"/>
                </a:lnTo>
                <a:lnTo>
                  <a:pt x="2309" y="552"/>
                </a:lnTo>
                <a:lnTo>
                  <a:pt x="2310" y="553"/>
                </a:lnTo>
                <a:lnTo>
                  <a:pt x="2310" y="554"/>
                </a:lnTo>
                <a:lnTo>
                  <a:pt x="2311" y="554"/>
                </a:lnTo>
                <a:lnTo>
                  <a:pt x="2311" y="554"/>
                </a:lnTo>
                <a:lnTo>
                  <a:pt x="2312" y="555"/>
                </a:lnTo>
                <a:lnTo>
                  <a:pt x="2313" y="555"/>
                </a:lnTo>
                <a:lnTo>
                  <a:pt x="2313" y="556"/>
                </a:lnTo>
                <a:lnTo>
                  <a:pt x="2314" y="557"/>
                </a:lnTo>
                <a:lnTo>
                  <a:pt x="2314" y="558"/>
                </a:lnTo>
                <a:lnTo>
                  <a:pt x="2315" y="558"/>
                </a:lnTo>
                <a:lnTo>
                  <a:pt x="2315" y="558"/>
                </a:lnTo>
                <a:lnTo>
                  <a:pt x="2314" y="558"/>
                </a:lnTo>
                <a:lnTo>
                  <a:pt x="2314" y="559"/>
                </a:lnTo>
                <a:lnTo>
                  <a:pt x="2314" y="558"/>
                </a:lnTo>
                <a:lnTo>
                  <a:pt x="2313" y="558"/>
                </a:lnTo>
                <a:lnTo>
                  <a:pt x="2312" y="558"/>
                </a:lnTo>
                <a:lnTo>
                  <a:pt x="2311" y="558"/>
                </a:lnTo>
                <a:lnTo>
                  <a:pt x="2311" y="559"/>
                </a:lnTo>
                <a:lnTo>
                  <a:pt x="2311" y="559"/>
                </a:lnTo>
                <a:lnTo>
                  <a:pt x="2310" y="559"/>
                </a:lnTo>
                <a:lnTo>
                  <a:pt x="2310" y="560"/>
                </a:lnTo>
                <a:lnTo>
                  <a:pt x="2310" y="561"/>
                </a:lnTo>
                <a:lnTo>
                  <a:pt x="2310" y="562"/>
                </a:lnTo>
                <a:lnTo>
                  <a:pt x="2310" y="563"/>
                </a:lnTo>
                <a:lnTo>
                  <a:pt x="2309" y="563"/>
                </a:lnTo>
                <a:lnTo>
                  <a:pt x="2309" y="564"/>
                </a:lnTo>
                <a:lnTo>
                  <a:pt x="2308" y="564"/>
                </a:lnTo>
                <a:lnTo>
                  <a:pt x="2307" y="564"/>
                </a:lnTo>
                <a:lnTo>
                  <a:pt x="2308" y="564"/>
                </a:lnTo>
                <a:lnTo>
                  <a:pt x="2308" y="565"/>
                </a:lnTo>
                <a:lnTo>
                  <a:pt x="2308" y="566"/>
                </a:lnTo>
                <a:lnTo>
                  <a:pt x="2308" y="566"/>
                </a:lnTo>
                <a:lnTo>
                  <a:pt x="2307" y="566"/>
                </a:lnTo>
                <a:lnTo>
                  <a:pt x="2306" y="566"/>
                </a:lnTo>
                <a:lnTo>
                  <a:pt x="2305" y="566"/>
                </a:lnTo>
                <a:lnTo>
                  <a:pt x="2304" y="566"/>
                </a:lnTo>
                <a:lnTo>
                  <a:pt x="2303" y="566"/>
                </a:lnTo>
                <a:lnTo>
                  <a:pt x="2303" y="566"/>
                </a:lnTo>
                <a:lnTo>
                  <a:pt x="2303" y="565"/>
                </a:lnTo>
                <a:lnTo>
                  <a:pt x="2303" y="564"/>
                </a:lnTo>
                <a:lnTo>
                  <a:pt x="2303" y="563"/>
                </a:lnTo>
                <a:lnTo>
                  <a:pt x="2303" y="562"/>
                </a:lnTo>
                <a:lnTo>
                  <a:pt x="2303" y="562"/>
                </a:lnTo>
                <a:lnTo>
                  <a:pt x="2303" y="561"/>
                </a:lnTo>
                <a:lnTo>
                  <a:pt x="2302" y="561"/>
                </a:lnTo>
                <a:lnTo>
                  <a:pt x="2301" y="561"/>
                </a:lnTo>
                <a:lnTo>
                  <a:pt x="2301" y="562"/>
                </a:lnTo>
                <a:lnTo>
                  <a:pt x="2301" y="563"/>
                </a:lnTo>
                <a:lnTo>
                  <a:pt x="2302" y="563"/>
                </a:lnTo>
                <a:lnTo>
                  <a:pt x="2301" y="564"/>
                </a:lnTo>
                <a:lnTo>
                  <a:pt x="2302" y="564"/>
                </a:lnTo>
                <a:lnTo>
                  <a:pt x="2302" y="565"/>
                </a:lnTo>
                <a:lnTo>
                  <a:pt x="2303" y="566"/>
                </a:lnTo>
                <a:lnTo>
                  <a:pt x="2302" y="566"/>
                </a:lnTo>
                <a:lnTo>
                  <a:pt x="2302" y="566"/>
                </a:lnTo>
                <a:lnTo>
                  <a:pt x="2301" y="566"/>
                </a:lnTo>
                <a:lnTo>
                  <a:pt x="2301" y="566"/>
                </a:lnTo>
                <a:lnTo>
                  <a:pt x="2300" y="566"/>
                </a:lnTo>
                <a:lnTo>
                  <a:pt x="2299" y="566"/>
                </a:lnTo>
                <a:lnTo>
                  <a:pt x="2299" y="565"/>
                </a:lnTo>
                <a:lnTo>
                  <a:pt x="2298" y="565"/>
                </a:lnTo>
                <a:lnTo>
                  <a:pt x="2297" y="565"/>
                </a:lnTo>
                <a:lnTo>
                  <a:pt x="2297" y="564"/>
                </a:lnTo>
                <a:lnTo>
                  <a:pt x="2297" y="563"/>
                </a:lnTo>
                <a:lnTo>
                  <a:pt x="2296" y="563"/>
                </a:lnTo>
                <a:lnTo>
                  <a:pt x="2296" y="564"/>
                </a:lnTo>
                <a:lnTo>
                  <a:pt x="2297" y="565"/>
                </a:lnTo>
                <a:lnTo>
                  <a:pt x="2296" y="565"/>
                </a:lnTo>
                <a:lnTo>
                  <a:pt x="2295" y="565"/>
                </a:lnTo>
                <a:lnTo>
                  <a:pt x="2295" y="565"/>
                </a:lnTo>
                <a:lnTo>
                  <a:pt x="2294" y="565"/>
                </a:lnTo>
                <a:lnTo>
                  <a:pt x="2294" y="564"/>
                </a:lnTo>
                <a:lnTo>
                  <a:pt x="2293" y="564"/>
                </a:lnTo>
                <a:lnTo>
                  <a:pt x="2294" y="564"/>
                </a:lnTo>
                <a:lnTo>
                  <a:pt x="2294" y="565"/>
                </a:lnTo>
                <a:lnTo>
                  <a:pt x="2294" y="566"/>
                </a:lnTo>
                <a:lnTo>
                  <a:pt x="2293" y="566"/>
                </a:lnTo>
                <a:lnTo>
                  <a:pt x="2292" y="566"/>
                </a:lnTo>
                <a:lnTo>
                  <a:pt x="2291" y="566"/>
                </a:lnTo>
                <a:lnTo>
                  <a:pt x="2291" y="566"/>
                </a:lnTo>
                <a:lnTo>
                  <a:pt x="2291" y="566"/>
                </a:lnTo>
                <a:lnTo>
                  <a:pt x="2290" y="566"/>
                </a:lnTo>
                <a:lnTo>
                  <a:pt x="2290" y="565"/>
                </a:lnTo>
                <a:lnTo>
                  <a:pt x="2289" y="565"/>
                </a:lnTo>
                <a:lnTo>
                  <a:pt x="2289" y="566"/>
                </a:lnTo>
                <a:lnTo>
                  <a:pt x="2288" y="566"/>
                </a:lnTo>
                <a:lnTo>
                  <a:pt x="2288" y="566"/>
                </a:lnTo>
                <a:lnTo>
                  <a:pt x="2289" y="566"/>
                </a:lnTo>
                <a:lnTo>
                  <a:pt x="2290" y="566"/>
                </a:lnTo>
                <a:lnTo>
                  <a:pt x="2290" y="567"/>
                </a:lnTo>
                <a:lnTo>
                  <a:pt x="2291" y="567"/>
                </a:lnTo>
                <a:lnTo>
                  <a:pt x="2292" y="567"/>
                </a:lnTo>
                <a:lnTo>
                  <a:pt x="2293" y="567"/>
                </a:lnTo>
                <a:lnTo>
                  <a:pt x="2293" y="568"/>
                </a:lnTo>
                <a:lnTo>
                  <a:pt x="2294" y="567"/>
                </a:lnTo>
                <a:lnTo>
                  <a:pt x="2295" y="567"/>
                </a:lnTo>
                <a:lnTo>
                  <a:pt x="2295" y="566"/>
                </a:lnTo>
                <a:lnTo>
                  <a:pt x="2296" y="566"/>
                </a:lnTo>
                <a:lnTo>
                  <a:pt x="2296" y="567"/>
                </a:lnTo>
                <a:lnTo>
                  <a:pt x="2297" y="568"/>
                </a:lnTo>
                <a:lnTo>
                  <a:pt x="2298" y="568"/>
                </a:lnTo>
                <a:lnTo>
                  <a:pt x="2298" y="569"/>
                </a:lnTo>
                <a:lnTo>
                  <a:pt x="2299" y="569"/>
                </a:lnTo>
                <a:lnTo>
                  <a:pt x="2300" y="569"/>
                </a:lnTo>
                <a:lnTo>
                  <a:pt x="2301" y="569"/>
                </a:lnTo>
                <a:lnTo>
                  <a:pt x="2302" y="569"/>
                </a:lnTo>
                <a:lnTo>
                  <a:pt x="2303" y="569"/>
                </a:lnTo>
                <a:lnTo>
                  <a:pt x="2303" y="568"/>
                </a:lnTo>
                <a:lnTo>
                  <a:pt x="2303" y="568"/>
                </a:lnTo>
                <a:lnTo>
                  <a:pt x="2303" y="569"/>
                </a:lnTo>
                <a:lnTo>
                  <a:pt x="2303" y="570"/>
                </a:lnTo>
                <a:lnTo>
                  <a:pt x="2304" y="570"/>
                </a:lnTo>
                <a:lnTo>
                  <a:pt x="2304" y="571"/>
                </a:lnTo>
                <a:lnTo>
                  <a:pt x="2303" y="571"/>
                </a:lnTo>
                <a:lnTo>
                  <a:pt x="2303" y="572"/>
                </a:lnTo>
                <a:lnTo>
                  <a:pt x="2303" y="572"/>
                </a:lnTo>
                <a:lnTo>
                  <a:pt x="2302" y="572"/>
                </a:lnTo>
                <a:lnTo>
                  <a:pt x="2302" y="573"/>
                </a:lnTo>
                <a:lnTo>
                  <a:pt x="2302" y="574"/>
                </a:lnTo>
                <a:lnTo>
                  <a:pt x="2302" y="574"/>
                </a:lnTo>
                <a:lnTo>
                  <a:pt x="2301" y="575"/>
                </a:lnTo>
                <a:lnTo>
                  <a:pt x="2300" y="575"/>
                </a:lnTo>
                <a:lnTo>
                  <a:pt x="2300" y="574"/>
                </a:lnTo>
                <a:lnTo>
                  <a:pt x="2299" y="574"/>
                </a:lnTo>
                <a:lnTo>
                  <a:pt x="2299" y="574"/>
                </a:lnTo>
                <a:lnTo>
                  <a:pt x="2298" y="574"/>
                </a:lnTo>
                <a:lnTo>
                  <a:pt x="2297" y="574"/>
                </a:lnTo>
                <a:lnTo>
                  <a:pt x="2296" y="574"/>
                </a:lnTo>
                <a:lnTo>
                  <a:pt x="2296" y="573"/>
                </a:lnTo>
                <a:lnTo>
                  <a:pt x="2295" y="573"/>
                </a:lnTo>
                <a:lnTo>
                  <a:pt x="2296" y="573"/>
                </a:lnTo>
                <a:lnTo>
                  <a:pt x="2296" y="574"/>
                </a:lnTo>
                <a:lnTo>
                  <a:pt x="2295" y="574"/>
                </a:lnTo>
                <a:lnTo>
                  <a:pt x="2295" y="574"/>
                </a:lnTo>
                <a:lnTo>
                  <a:pt x="2295" y="574"/>
                </a:lnTo>
                <a:lnTo>
                  <a:pt x="2296" y="574"/>
                </a:lnTo>
                <a:lnTo>
                  <a:pt x="2297" y="574"/>
                </a:lnTo>
                <a:lnTo>
                  <a:pt x="2298" y="574"/>
                </a:lnTo>
                <a:lnTo>
                  <a:pt x="2298" y="575"/>
                </a:lnTo>
                <a:lnTo>
                  <a:pt x="2298" y="576"/>
                </a:lnTo>
                <a:lnTo>
                  <a:pt x="2299" y="576"/>
                </a:lnTo>
                <a:lnTo>
                  <a:pt x="2299" y="577"/>
                </a:lnTo>
                <a:lnTo>
                  <a:pt x="2298" y="577"/>
                </a:lnTo>
                <a:lnTo>
                  <a:pt x="2297" y="577"/>
                </a:lnTo>
                <a:lnTo>
                  <a:pt x="2297" y="576"/>
                </a:lnTo>
                <a:lnTo>
                  <a:pt x="2296" y="576"/>
                </a:lnTo>
                <a:lnTo>
                  <a:pt x="2297" y="577"/>
                </a:lnTo>
                <a:lnTo>
                  <a:pt x="2297" y="578"/>
                </a:lnTo>
                <a:lnTo>
                  <a:pt x="2296" y="578"/>
                </a:lnTo>
                <a:lnTo>
                  <a:pt x="2295" y="578"/>
                </a:lnTo>
                <a:lnTo>
                  <a:pt x="2295" y="578"/>
                </a:lnTo>
                <a:lnTo>
                  <a:pt x="2294" y="578"/>
                </a:lnTo>
                <a:lnTo>
                  <a:pt x="2294" y="579"/>
                </a:lnTo>
                <a:lnTo>
                  <a:pt x="2293" y="579"/>
                </a:lnTo>
                <a:lnTo>
                  <a:pt x="2292" y="578"/>
                </a:lnTo>
                <a:lnTo>
                  <a:pt x="2292" y="579"/>
                </a:lnTo>
                <a:lnTo>
                  <a:pt x="2291" y="579"/>
                </a:lnTo>
                <a:lnTo>
                  <a:pt x="2291" y="578"/>
                </a:lnTo>
                <a:lnTo>
                  <a:pt x="2290" y="578"/>
                </a:lnTo>
                <a:lnTo>
                  <a:pt x="2289" y="578"/>
                </a:lnTo>
                <a:lnTo>
                  <a:pt x="2290" y="578"/>
                </a:lnTo>
                <a:lnTo>
                  <a:pt x="2290" y="579"/>
                </a:lnTo>
                <a:lnTo>
                  <a:pt x="2291" y="579"/>
                </a:lnTo>
                <a:lnTo>
                  <a:pt x="2291" y="580"/>
                </a:lnTo>
                <a:lnTo>
                  <a:pt x="2290" y="580"/>
                </a:lnTo>
                <a:lnTo>
                  <a:pt x="2290" y="581"/>
                </a:lnTo>
                <a:lnTo>
                  <a:pt x="2289" y="581"/>
                </a:lnTo>
                <a:lnTo>
                  <a:pt x="2289" y="580"/>
                </a:lnTo>
                <a:lnTo>
                  <a:pt x="2288" y="580"/>
                </a:lnTo>
                <a:lnTo>
                  <a:pt x="2288" y="579"/>
                </a:lnTo>
                <a:lnTo>
                  <a:pt x="2287" y="579"/>
                </a:lnTo>
                <a:lnTo>
                  <a:pt x="2287" y="578"/>
                </a:lnTo>
                <a:lnTo>
                  <a:pt x="2287" y="579"/>
                </a:lnTo>
                <a:lnTo>
                  <a:pt x="2286" y="578"/>
                </a:lnTo>
                <a:lnTo>
                  <a:pt x="2285" y="578"/>
                </a:lnTo>
                <a:lnTo>
                  <a:pt x="2285" y="579"/>
                </a:lnTo>
                <a:lnTo>
                  <a:pt x="2286" y="579"/>
                </a:lnTo>
                <a:lnTo>
                  <a:pt x="2286" y="580"/>
                </a:lnTo>
                <a:lnTo>
                  <a:pt x="2287" y="580"/>
                </a:lnTo>
                <a:lnTo>
                  <a:pt x="2287" y="580"/>
                </a:lnTo>
                <a:lnTo>
                  <a:pt x="2287" y="581"/>
                </a:lnTo>
                <a:lnTo>
                  <a:pt x="2288" y="581"/>
                </a:lnTo>
                <a:lnTo>
                  <a:pt x="2289" y="582"/>
                </a:lnTo>
                <a:lnTo>
                  <a:pt x="2289" y="583"/>
                </a:lnTo>
                <a:lnTo>
                  <a:pt x="2288" y="583"/>
                </a:lnTo>
                <a:lnTo>
                  <a:pt x="2287" y="583"/>
                </a:lnTo>
                <a:lnTo>
                  <a:pt x="2287" y="583"/>
                </a:lnTo>
                <a:lnTo>
                  <a:pt x="2286" y="583"/>
                </a:lnTo>
                <a:lnTo>
                  <a:pt x="2285" y="583"/>
                </a:lnTo>
                <a:lnTo>
                  <a:pt x="2284" y="583"/>
                </a:lnTo>
                <a:lnTo>
                  <a:pt x="2284" y="584"/>
                </a:lnTo>
                <a:lnTo>
                  <a:pt x="2284" y="585"/>
                </a:lnTo>
                <a:lnTo>
                  <a:pt x="2283" y="585"/>
                </a:lnTo>
                <a:lnTo>
                  <a:pt x="2283" y="584"/>
                </a:lnTo>
                <a:lnTo>
                  <a:pt x="2282" y="584"/>
                </a:lnTo>
                <a:lnTo>
                  <a:pt x="2281" y="584"/>
                </a:lnTo>
                <a:lnTo>
                  <a:pt x="2282" y="584"/>
                </a:lnTo>
                <a:lnTo>
                  <a:pt x="2282" y="585"/>
                </a:lnTo>
                <a:lnTo>
                  <a:pt x="2283" y="585"/>
                </a:lnTo>
                <a:lnTo>
                  <a:pt x="2283" y="586"/>
                </a:lnTo>
                <a:lnTo>
                  <a:pt x="2282" y="586"/>
                </a:lnTo>
                <a:lnTo>
                  <a:pt x="2281" y="586"/>
                </a:lnTo>
                <a:lnTo>
                  <a:pt x="2282" y="587"/>
                </a:lnTo>
                <a:lnTo>
                  <a:pt x="2283" y="587"/>
                </a:lnTo>
                <a:lnTo>
                  <a:pt x="2283" y="586"/>
                </a:lnTo>
                <a:lnTo>
                  <a:pt x="2284" y="586"/>
                </a:lnTo>
                <a:lnTo>
                  <a:pt x="2285" y="586"/>
                </a:lnTo>
                <a:lnTo>
                  <a:pt x="2285" y="585"/>
                </a:lnTo>
                <a:lnTo>
                  <a:pt x="2285" y="586"/>
                </a:lnTo>
                <a:lnTo>
                  <a:pt x="2285" y="587"/>
                </a:lnTo>
                <a:lnTo>
                  <a:pt x="2285" y="588"/>
                </a:lnTo>
                <a:lnTo>
                  <a:pt x="2285" y="589"/>
                </a:lnTo>
                <a:lnTo>
                  <a:pt x="2285" y="588"/>
                </a:lnTo>
                <a:lnTo>
                  <a:pt x="2286" y="588"/>
                </a:lnTo>
                <a:lnTo>
                  <a:pt x="2286" y="587"/>
                </a:lnTo>
                <a:lnTo>
                  <a:pt x="2286" y="586"/>
                </a:lnTo>
                <a:lnTo>
                  <a:pt x="2287" y="586"/>
                </a:lnTo>
                <a:lnTo>
                  <a:pt x="2286" y="585"/>
                </a:lnTo>
                <a:lnTo>
                  <a:pt x="2287" y="585"/>
                </a:lnTo>
                <a:lnTo>
                  <a:pt x="2287" y="584"/>
                </a:lnTo>
                <a:lnTo>
                  <a:pt x="2287" y="584"/>
                </a:lnTo>
                <a:lnTo>
                  <a:pt x="2288" y="584"/>
                </a:lnTo>
                <a:lnTo>
                  <a:pt x="2289" y="584"/>
                </a:lnTo>
                <a:lnTo>
                  <a:pt x="2290" y="584"/>
                </a:lnTo>
                <a:lnTo>
                  <a:pt x="2291" y="584"/>
                </a:lnTo>
                <a:lnTo>
                  <a:pt x="2292" y="584"/>
                </a:lnTo>
                <a:lnTo>
                  <a:pt x="2292" y="585"/>
                </a:lnTo>
                <a:lnTo>
                  <a:pt x="2293" y="585"/>
                </a:lnTo>
                <a:lnTo>
                  <a:pt x="2293" y="584"/>
                </a:lnTo>
                <a:lnTo>
                  <a:pt x="2292" y="584"/>
                </a:lnTo>
                <a:lnTo>
                  <a:pt x="2292" y="583"/>
                </a:lnTo>
                <a:lnTo>
                  <a:pt x="2291" y="583"/>
                </a:lnTo>
                <a:lnTo>
                  <a:pt x="2292" y="583"/>
                </a:lnTo>
                <a:lnTo>
                  <a:pt x="2292" y="582"/>
                </a:lnTo>
                <a:lnTo>
                  <a:pt x="2292" y="581"/>
                </a:lnTo>
                <a:lnTo>
                  <a:pt x="2293" y="581"/>
                </a:lnTo>
                <a:lnTo>
                  <a:pt x="2294" y="581"/>
                </a:lnTo>
                <a:lnTo>
                  <a:pt x="2295" y="581"/>
                </a:lnTo>
                <a:lnTo>
                  <a:pt x="2295" y="581"/>
                </a:lnTo>
                <a:lnTo>
                  <a:pt x="2296" y="580"/>
                </a:lnTo>
                <a:lnTo>
                  <a:pt x="2296" y="581"/>
                </a:lnTo>
                <a:lnTo>
                  <a:pt x="2297" y="581"/>
                </a:lnTo>
                <a:lnTo>
                  <a:pt x="2297" y="582"/>
                </a:lnTo>
                <a:lnTo>
                  <a:pt x="2298" y="582"/>
                </a:lnTo>
                <a:lnTo>
                  <a:pt x="2298" y="583"/>
                </a:lnTo>
                <a:lnTo>
                  <a:pt x="2298" y="582"/>
                </a:lnTo>
                <a:lnTo>
                  <a:pt x="2298" y="581"/>
                </a:lnTo>
                <a:lnTo>
                  <a:pt x="2298" y="580"/>
                </a:lnTo>
                <a:lnTo>
                  <a:pt x="2299" y="580"/>
                </a:lnTo>
                <a:lnTo>
                  <a:pt x="2299" y="579"/>
                </a:lnTo>
                <a:lnTo>
                  <a:pt x="2300" y="579"/>
                </a:lnTo>
                <a:lnTo>
                  <a:pt x="2301" y="579"/>
                </a:lnTo>
                <a:lnTo>
                  <a:pt x="2302" y="578"/>
                </a:lnTo>
                <a:lnTo>
                  <a:pt x="2302" y="577"/>
                </a:lnTo>
                <a:lnTo>
                  <a:pt x="2302" y="576"/>
                </a:lnTo>
                <a:lnTo>
                  <a:pt x="2303" y="577"/>
                </a:lnTo>
                <a:lnTo>
                  <a:pt x="2303" y="576"/>
                </a:lnTo>
                <a:lnTo>
                  <a:pt x="2303" y="577"/>
                </a:lnTo>
                <a:lnTo>
                  <a:pt x="2304" y="577"/>
                </a:lnTo>
                <a:lnTo>
                  <a:pt x="2305" y="577"/>
                </a:lnTo>
                <a:lnTo>
                  <a:pt x="2305" y="576"/>
                </a:lnTo>
                <a:lnTo>
                  <a:pt x="2304" y="575"/>
                </a:lnTo>
                <a:lnTo>
                  <a:pt x="2304" y="574"/>
                </a:lnTo>
                <a:lnTo>
                  <a:pt x="2303" y="574"/>
                </a:lnTo>
                <a:lnTo>
                  <a:pt x="2303" y="574"/>
                </a:lnTo>
                <a:lnTo>
                  <a:pt x="2304" y="574"/>
                </a:lnTo>
                <a:lnTo>
                  <a:pt x="2305" y="574"/>
                </a:lnTo>
                <a:lnTo>
                  <a:pt x="2306" y="573"/>
                </a:lnTo>
                <a:lnTo>
                  <a:pt x="2307" y="573"/>
                </a:lnTo>
                <a:lnTo>
                  <a:pt x="2308" y="573"/>
                </a:lnTo>
                <a:lnTo>
                  <a:pt x="2309" y="573"/>
                </a:lnTo>
                <a:lnTo>
                  <a:pt x="2309" y="572"/>
                </a:lnTo>
                <a:lnTo>
                  <a:pt x="2308" y="572"/>
                </a:lnTo>
                <a:lnTo>
                  <a:pt x="2308" y="571"/>
                </a:lnTo>
                <a:lnTo>
                  <a:pt x="2309" y="571"/>
                </a:lnTo>
                <a:lnTo>
                  <a:pt x="2309" y="570"/>
                </a:lnTo>
                <a:lnTo>
                  <a:pt x="2309" y="569"/>
                </a:lnTo>
                <a:lnTo>
                  <a:pt x="2309" y="568"/>
                </a:lnTo>
                <a:lnTo>
                  <a:pt x="2310" y="567"/>
                </a:lnTo>
                <a:lnTo>
                  <a:pt x="2311" y="567"/>
                </a:lnTo>
                <a:lnTo>
                  <a:pt x="2311" y="568"/>
                </a:lnTo>
                <a:lnTo>
                  <a:pt x="2311" y="568"/>
                </a:lnTo>
                <a:lnTo>
                  <a:pt x="2311" y="569"/>
                </a:lnTo>
                <a:lnTo>
                  <a:pt x="2311" y="568"/>
                </a:lnTo>
                <a:lnTo>
                  <a:pt x="2312" y="568"/>
                </a:lnTo>
                <a:lnTo>
                  <a:pt x="2312" y="569"/>
                </a:lnTo>
                <a:lnTo>
                  <a:pt x="2312" y="568"/>
                </a:lnTo>
                <a:lnTo>
                  <a:pt x="2311" y="567"/>
                </a:lnTo>
                <a:lnTo>
                  <a:pt x="2311" y="566"/>
                </a:lnTo>
                <a:lnTo>
                  <a:pt x="2311" y="566"/>
                </a:lnTo>
                <a:lnTo>
                  <a:pt x="2312" y="566"/>
                </a:lnTo>
                <a:lnTo>
                  <a:pt x="2313" y="566"/>
                </a:lnTo>
                <a:lnTo>
                  <a:pt x="2313" y="565"/>
                </a:lnTo>
                <a:lnTo>
                  <a:pt x="2313" y="564"/>
                </a:lnTo>
                <a:lnTo>
                  <a:pt x="2313" y="563"/>
                </a:lnTo>
                <a:lnTo>
                  <a:pt x="2314" y="563"/>
                </a:lnTo>
                <a:lnTo>
                  <a:pt x="2315" y="563"/>
                </a:lnTo>
                <a:lnTo>
                  <a:pt x="2316" y="563"/>
                </a:lnTo>
                <a:lnTo>
                  <a:pt x="2316" y="562"/>
                </a:lnTo>
                <a:lnTo>
                  <a:pt x="2317" y="562"/>
                </a:lnTo>
                <a:lnTo>
                  <a:pt x="2318" y="561"/>
                </a:lnTo>
                <a:lnTo>
                  <a:pt x="2319" y="561"/>
                </a:lnTo>
                <a:lnTo>
                  <a:pt x="2319" y="560"/>
                </a:lnTo>
                <a:lnTo>
                  <a:pt x="2319" y="559"/>
                </a:lnTo>
                <a:lnTo>
                  <a:pt x="2319" y="559"/>
                </a:lnTo>
                <a:lnTo>
                  <a:pt x="2319" y="559"/>
                </a:lnTo>
                <a:lnTo>
                  <a:pt x="2319" y="558"/>
                </a:lnTo>
                <a:lnTo>
                  <a:pt x="2319" y="558"/>
                </a:lnTo>
                <a:lnTo>
                  <a:pt x="2318" y="558"/>
                </a:lnTo>
                <a:lnTo>
                  <a:pt x="2319" y="558"/>
                </a:lnTo>
                <a:lnTo>
                  <a:pt x="2319" y="558"/>
                </a:lnTo>
                <a:lnTo>
                  <a:pt x="2319" y="558"/>
                </a:lnTo>
                <a:lnTo>
                  <a:pt x="2320" y="558"/>
                </a:lnTo>
                <a:lnTo>
                  <a:pt x="2320" y="559"/>
                </a:lnTo>
                <a:lnTo>
                  <a:pt x="2321" y="559"/>
                </a:lnTo>
                <a:lnTo>
                  <a:pt x="2321" y="560"/>
                </a:lnTo>
                <a:lnTo>
                  <a:pt x="2322" y="560"/>
                </a:lnTo>
                <a:lnTo>
                  <a:pt x="2322" y="561"/>
                </a:lnTo>
                <a:lnTo>
                  <a:pt x="2323" y="561"/>
                </a:lnTo>
                <a:lnTo>
                  <a:pt x="2323" y="562"/>
                </a:lnTo>
                <a:lnTo>
                  <a:pt x="2324" y="562"/>
                </a:lnTo>
                <a:lnTo>
                  <a:pt x="2324" y="563"/>
                </a:lnTo>
                <a:lnTo>
                  <a:pt x="2325" y="563"/>
                </a:lnTo>
                <a:lnTo>
                  <a:pt x="2325" y="564"/>
                </a:lnTo>
                <a:lnTo>
                  <a:pt x="2326" y="564"/>
                </a:lnTo>
                <a:lnTo>
                  <a:pt x="2326" y="565"/>
                </a:lnTo>
                <a:lnTo>
                  <a:pt x="2326" y="566"/>
                </a:lnTo>
                <a:lnTo>
                  <a:pt x="2327" y="566"/>
                </a:lnTo>
                <a:lnTo>
                  <a:pt x="2327" y="566"/>
                </a:lnTo>
                <a:lnTo>
                  <a:pt x="2327" y="566"/>
                </a:lnTo>
                <a:lnTo>
                  <a:pt x="2327" y="567"/>
                </a:lnTo>
                <a:lnTo>
                  <a:pt x="2327" y="568"/>
                </a:lnTo>
                <a:lnTo>
                  <a:pt x="2327" y="569"/>
                </a:lnTo>
                <a:lnTo>
                  <a:pt x="2327" y="570"/>
                </a:lnTo>
                <a:lnTo>
                  <a:pt x="2327" y="571"/>
                </a:lnTo>
                <a:lnTo>
                  <a:pt x="2327" y="571"/>
                </a:lnTo>
                <a:lnTo>
                  <a:pt x="2327" y="572"/>
                </a:lnTo>
                <a:lnTo>
                  <a:pt x="2326" y="572"/>
                </a:lnTo>
                <a:lnTo>
                  <a:pt x="2326" y="573"/>
                </a:lnTo>
                <a:lnTo>
                  <a:pt x="2325" y="573"/>
                </a:lnTo>
                <a:lnTo>
                  <a:pt x="2324" y="574"/>
                </a:lnTo>
                <a:lnTo>
                  <a:pt x="2324" y="574"/>
                </a:lnTo>
                <a:lnTo>
                  <a:pt x="2324" y="575"/>
                </a:lnTo>
                <a:lnTo>
                  <a:pt x="2323" y="575"/>
                </a:lnTo>
                <a:lnTo>
                  <a:pt x="2323" y="574"/>
                </a:lnTo>
                <a:lnTo>
                  <a:pt x="2322" y="574"/>
                </a:lnTo>
                <a:lnTo>
                  <a:pt x="2322" y="575"/>
                </a:lnTo>
                <a:lnTo>
                  <a:pt x="2321" y="575"/>
                </a:lnTo>
                <a:lnTo>
                  <a:pt x="2320" y="575"/>
                </a:lnTo>
                <a:lnTo>
                  <a:pt x="2320" y="576"/>
                </a:lnTo>
                <a:lnTo>
                  <a:pt x="2319" y="576"/>
                </a:lnTo>
                <a:lnTo>
                  <a:pt x="2319" y="575"/>
                </a:lnTo>
                <a:lnTo>
                  <a:pt x="2319" y="576"/>
                </a:lnTo>
                <a:lnTo>
                  <a:pt x="2319" y="575"/>
                </a:lnTo>
                <a:lnTo>
                  <a:pt x="2319" y="576"/>
                </a:lnTo>
                <a:lnTo>
                  <a:pt x="2319" y="577"/>
                </a:lnTo>
                <a:lnTo>
                  <a:pt x="2318" y="577"/>
                </a:lnTo>
                <a:lnTo>
                  <a:pt x="2317" y="576"/>
                </a:lnTo>
                <a:lnTo>
                  <a:pt x="2316" y="576"/>
                </a:lnTo>
                <a:lnTo>
                  <a:pt x="2316" y="577"/>
                </a:lnTo>
                <a:lnTo>
                  <a:pt x="2317" y="577"/>
                </a:lnTo>
                <a:lnTo>
                  <a:pt x="2318" y="578"/>
                </a:lnTo>
                <a:lnTo>
                  <a:pt x="2318" y="579"/>
                </a:lnTo>
                <a:lnTo>
                  <a:pt x="2318" y="580"/>
                </a:lnTo>
                <a:lnTo>
                  <a:pt x="2317" y="580"/>
                </a:lnTo>
                <a:lnTo>
                  <a:pt x="2317" y="581"/>
                </a:lnTo>
                <a:lnTo>
                  <a:pt x="2317" y="582"/>
                </a:lnTo>
                <a:lnTo>
                  <a:pt x="2316" y="582"/>
                </a:lnTo>
                <a:lnTo>
                  <a:pt x="2315" y="582"/>
                </a:lnTo>
                <a:lnTo>
                  <a:pt x="2316" y="582"/>
                </a:lnTo>
                <a:lnTo>
                  <a:pt x="2316" y="583"/>
                </a:lnTo>
                <a:lnTo>
                  <a:pt x="2315" y="583"/>
                </a:lnTo>
                <a:lnTo>
                  <a:pt x="2315" y="583"/>
                </a:lnTo>
                <a:lnTo>
                  <a:pt x="2314" y="583"/>
                </a:lnTo>
                <a:lnTo>
                  <a:pt x="2313" y="584"/>
                </a:lnTo>
                <a:lnTo>
                  <a:pt x="2313" y="585"/>
                </a:lnTo>
                <a:lnTo>
                  <a:pt x="2312" y="586"/>
                </a:lnTo>
                <a:lnTo>
                  <a:pt x="2311" y="586"/>
                </a:lnTo>
                <a:lnTo>
                  <a:pt x="2311" y="587"/>
                </a:lnTo>
                <a:lnTo>
                  <a:pt x="2311" y="588"/>
                </a:lnTo>
                <a:lnTo>
                  <a:pt x="2311" y="589"/>
                </a:lnTo>
                <a:lnTo>
                  <a:pt x="2311" y="589"/>
                </a:lnTo>
                <a:lnTo>
                  <a:pt x="2311" y="590"/>
                </a:lnTo>
                <a:lnTo>
                  <a:pt x="2311" y="591"/>
                </a:lnTo>
                <a:lnTo>
                  <a:pt x="2310" y="591"/>
                </a:lnTo>
                <a:lnTo>
                  <a:pt x="2310" y="592"/>
                </a:lnTo>
                <a:lnTo>
                  <a:pt x="2309" y="593"/>
                </a:lnTo>
                <a:lnTo>
                  <a:pt x="2310" y="593"/>
                </a:lnTo>
                <a:lnTo>
                  <a:pt x="2310" y="592"/>
                </a:lnTo>
                <a:lnTo>
                  <a:pt x="2310" y="591"/>
                </a:lnTo>
                <a:lnTo>
                  <a:pt x="2311" y="591"/>
                </a:lnTo>
                <a:lnTo>
                  <a:pt x="2311" y="591"/>
                </a:lnTo>
                <a:lnTo>
                  <a:pt x="2311" y="591"/>
                </a:lnTo>
                <a:lnTo>
                  <a:pt x="2311" y="590"/>
                </a:lnTo>
                <a:lnTo>
                  <a:pt x="2311" y="589"/>
                </a:lnTo>
                <a:lnTo>
                  <a:pt x="2312" y="589"/>
                </a:lnTo>
                <a:lnTo>
                  <a:pt x="2312" y="588"/>
                </a:lnTo>
                <a:lnTo>
                  <a:pt x="2313" y="588"/>
                </a:lnTo>
                <a:lnTo>
                  <a:pt x="2313" y="587"/>
                </a:lnTo>
                <a:lnTo>
                  <a:pt x="2313" y="586"/>
                </a:lnTo>
                <a:lnTo>
                  <a:pt x="2314" y="586"/>
                </a:lnTo>
                <a:lnTo>
                  <a:pt x="2314" y="587"/>
                </a:lnTo>
                <a:lnTo>
                  <a:pt x="2314" y="586"/>
                </a:lnTo>
                <a:lnTo>
                  <a:pt x="2315" y="586"/>
                </a:lnTo>
                <a:lnTo>
                  <a:pt x="2315" y="585"/>
                </a:lnTo>
                <a:lnTo>
                  <a:pt x="2315" y="584"/>
                </a:lnTo>
                <a:lnTo>
                  <a:pt x="2316" y="584"/>
                </a:lnTo>
                <a:lnTo>
                  <a:pt x="2316" y="583"/>
                </a:lnTo>
                <a:lnTo>
                  <a:pt x="2317" y="583"/>
                </a:lnTo>
                <a:lnTo>
                  <a:pt x="2317" y="583"/>
                </a:lnTo>
                <a:lnTo>
                  <a:pt x="2318" y="583"/>
                </a:lnTo>
                <a:lnTo>
                  <a:pt x="2318" y="582"/>
                </a:lnTo>
                <a:lnTo>
                  <a:pt x="2319" y="581"/>
                </a:lnTo>
                <a:lnTo>
                  <a:pt x="2319" y="580"/>
                </a:lnTo>
                <a:lnTo>
                  <a:pt x="2319" y="579"/>
                </a:lnTo>
                <a:lnTo>
                  <a:pt x="2320" y="579"/>
                </a:lnTo>
                <a:lnTo>
                  <a:pt x="2320" y="578"/>
                </a:lnTo>
                <a:lnTo>
                  <a:pt x="2321" y="578"/>
                </a:lnTo>
                <a:lnTo>
                  <a:pt x="2321" y="579"/>
                </a:lnTo>
                <a:lnTo>
                  <a:pt x="2320" y="579"/>
                </a:lnTo>
                <a:lnTo>
                  <a:pt x="2320" y="580"/>
                </a:lnTo>
                <a:lnTo>
                  <a:pt x="2320" y="581"/>
                </a:lnTo>
                <a:lnTo>
                  <a:pt x="2320" y="582"/>
                </a:lnTo>
                <a:lnTo>
                  <a:pt x="2321" y="582"/>
                </a:lnTo>
                <a:lnTo>
                  <a:pt x="2321" y="581"/>
                </a:lnTo>
                <a:lnTo>
                  <a:pt x="2322" y="581"/>
                </a:lnTo>
                <a:lnTo>
                  <a:pt x="2322" y="582"/>
                </a:lnTo>
                <a:lnTo>
                  <a:pt x="2323" y="582"/>
                </a:lnTo>
                <a:lnTo>
                  <a:pt x="2323" y="583"/>
                </a:lnTo>
                <a:lnTo>
                  <a:pt x="2324" y="583"/>
                </a:lnTo>
                <a:lnTo>
                  <a:pt x="2324" y="583"/>
                </a:lnTo>
                <a:lnTo>
                  <a:pt x="2324" y="584"/>
                </a:lnTo>
                <a:lnTo>
                  <a:pt x="2325" y="584"/>
                </a:lnTo>
                <a:lnTo>
                  <a:pt x="2326" y="585"/>
                </a:lnTo>
                <a:lnTo>
                  <a:pt x="2326" y="584"/>
                </a:lnTo>
                <a:lnTo>
                  <a:pt x="2325" y="584"/>
                </a:lnTo>
                <a:lnTo>
                  <a:pt x="2325" y="583"/>
                </a:lnTo>
                <a:lnTo>
                  <a:pt x="2325" y="583"/>
                </a:lnTo>
                <a:lnTo>
                  <a:pt x="2324" y="583"/>
                </a:lnTo>
                <a:lnTo>
                  <a:pt x="2325" y="582"/>
                </a:lnTo>
                <a:lnTo>
                  <a:pt x="2325" y="581"/>
                </a:lnTo>
                <a:lnTo>
                  <a:pt x="2324" y="581"/>
                </a:lnTo>
                <a:lnTo>
                  <a:pt x="2324" y="580"/>
                </a:lnTo>
                <a:lnTo>
                  <a:pt x="2325" y="580"/>
                </a:lnTo>
                <a:lnTo>
                  <a:pt x="2326" y="580"/>
                </a:lnTo>
                <a:lnTo>
                  <a:pt x="2327" y="580"/>
                </a:lnTo>
                <a:lnTo>
                  <a:pt x="2327" y="579"/>
                </a:lnTo>
                <a:lnTo>
                  <a:pt x="2327" y="578"/>
                </a:lnTo>
                <a:lnTo>
                  <a:pt x="2328" y="578"/>
                </a:lnTo>
                <a:lnTo>
                  <a:pt x="2328" y="579"/>
                </a:lnTo>
                <a:lnTo>
                  <a:pt x="2329" y="579"/>
                </a:lnTo>
                <a:lnTo>
                  <a:pt x="2330" y="579"/>
                </a:lnTo>
                <a:lnTo>
                  <a:pt x="2329" y="579"/>
                </a:lnTo>
                <a:lnTo>
                  <a:pt x="2330" y="580"/>
                </a:lnTo>
                <a:lnTo>
                  <a:pt x="2331" y="580"/>
                </a:lnTo>
                <a:lnTo>
                  <a:pt x="2332" y="580"/>
                </a:lnTo>
                <a:lnTo>
                  <a:pt x="2332" y="581"/>
                </a:lnTo>
                <a:lnTo>
                  <a:pt x="2333" y="581"/>
                </a:lnTo>
                <a:lnTo>
                  <a:pt x="2334" y="581"/>
                </a:lnTo>
                <a:lnTo>
                  <a:pt x="2334" y="582"/>
                </a:lnTo>
                <a:lnTo>
                  <a:pt x="2335" y="582"/>
                </a:lnTo>
                <a:lnTo>
                  <a:pt x="2335" y="582"/>
                </a:lnTo>
                <a:lnTo>
                  <a:pt x="2335" y="582"/>
                </a:lnTo>
                <a:lnTo>
                  <a:pt x="2334" y="581"/>
                </a:lnTo>
                <a:lnTo>
                  <a:pt x="2334" y="580"/>
                </a:lnTo>
                <a:lnTo>
                  <a:pt x="2333" y="580"/>
                </a:lnTo>
                <a:lnTo>
                  <a:pt x="2332" y="580"/>
                </a:lnTo>
                <a:lnTo>
                  <a:pt x="2332" y="579"/>
                </a:lnTo>
                <a:lnTo>
                  <a:pt x="2331" y="579"/>
                </a:lnTo>
                <a:lnTo>
                  <a:pt x="2331" y="578"/>
                </a:lnTo>
                <a:lnTo>
                  <a:pt x="2331" y="577"/>
                </a:lnTo>
                <a:lnTo>
                  <a:pt x="2330" y="577"/>
                </a:lnTo>
                <a:lnTo>
                  <a:pt x="2330" y="576"/>
                </a:lnTo>
                <a:lnTo>
                  <a:pt x="2329" y="576"/>
                </a:lnTo>
                <a:lnTo>
                  <a:pt x="2328" y="576"/>
                </a:lnTo>
                <a:lnTo>
                  <a:pt x="2328" y="575"/>
                </a:lnTo>
                <a:lnTo>
                  <a:pt x="2327" y="575"/>
                </a:lnTo>
                <a:lnTo>
                  <a:pt x="2327" y="574"/>
                </a:lnTo>
                <a:lnTo>
                  <a:pt x="2328" y="574"/>
                </a:lnTo>
                <a:lnTo>
                  <a:pt x="2329" y="574"/>
                </a:lnTo>
                <a:lnTo>
                  <a:pt x="2331" y="574"/>
                </a:lnTo>
                <a:lnTo>
                  <a:pt x="2332" y="574"/>
                </a:lnTo>
                <a:lnTo>
                  <a:pt x="2333" y="574"/>
                </a:lnTo>
                <a:lnTo>
                  <a:pt x="2334" y="574"/>
                </a:lnTo>
                <a:lnTo>
                  <a:pt x="2335" y="574"/>
                </a:lnTo>
                <a:lnTo>
                  <a:pt x="2335" y="574"/>
                </a:lnTo>
                <a:lnTo>
                  <a:pt x="2336" y="574"/>
                </a:lnTo>
                <a:lnTo>
                  <a:pt x="2336" y="573"/>
                </a:lnTo>
                <a:lnTo>
                  <a:pt x="2337" y="573"/>
                </a:lnTo>
                <a:lnTo>
                  <a:pt x="2337" y="572"/>
                </a:lnTo>
                <a:lnTo>
                  <a:pt x="2338" y="572"/>
                </a:lnTo>
                <a:lnTo>
                  <a:pt x="2337" y="572"/>
                </a:lnTo>
                <a:lnTo>
                  <a:pt x="2338" y="571"/>
                </a:lnTo>
                <a:lnTo>
                  <a:pt x="2338" y="570"/>
                </a:lnTo>
                <a:lnTo>
                  <a:pt x="2339" y="569"/>
                </a:lnTo>
                <a:lnTo>
                  <a:pt x="2339" y="568"/>
                </a:lnTo>
                <a:lnTo>
                  <a:pt x="2340" y="568"/>
                </a:lnTo>
                <a:lnTo>
                  <a:pt x="2339" y="568"/>
                </a:lnTo>
                <a:lnTo>
                  <a:pt x="2339" y="567"/>
                </a:lnTo>
                <a:lnTo>
                  <a:pt x="2340" y="567"/>
                </a:lnTo>
                <a:lnTo>
                  <a:pt x="2340" y="566"/>
                </a:lnTo>
                <a:lnTo>
                  <a:pt x="2341" y="566"/>
                </a:lnTo>
                <a:lnTo>
                  <a:pt x="2342" y="565"/>
                </a:lnTo>
                <a:lnTo>
                  <a:pt x="2343" y="564"/>
                </a:lnTo>
                <a:lnTo>
                  <a:pt x="2343" y="564"/>
                </a:lnTo>
                <a:lnTo>
                  <a:pt x="2343" y="563"/>
                </a:lnTo>
                <a:lnTo>
                  <a:pt x="2344" y="563"/>
                </a:lnTo>
                <a:lnTo>
                  <a:pt x="2345" y="563"/>
                </a:lnTo>
                <a:lnTo>
                  <a:pt x="2346" y="564"/>
                </a:lnTo>
                <a:lnTo>
                  <a:pt x="2346" y="565"/>
                </a:lnTo>
                <a:lnTo>
                  <a:pt x="2346" y="566"/>
                </a:lnTo>
                <a:lnTo>
                  <a:pt x="2346" y="566"/>
                </a:lnTo>
                <a:lnTo>
                  <a:pt x="2347" y="567"/>
                </a:lnTo>
                <a:lnTo>
                  <a:pt x="2347" y="568"/>
                </a:lnTo>
                <a:lnTo>
                  <a:pt x="2348" y="568"/>
                </a:lnTo>
                <a:lnTo>
                  <a:pt x="2347" y="568"/>
                </a:lnTo>
                <a:lnTo>
                  <a:pt x="2347" y="569"/>
                </a:lnTo>
                <a:lnTo>
                  <a:pt x="2347" y="570"/>
                </a:lnTo>
                <a:lnTo>
                  <a:pt x="2348" y="570"/>
                </a:lnTo>
                <a:lnTo>
                  <a:pt x="2348" y="571"/>
                </a:lnTo>
                <a:lnTo>
                  <a:pt x="2348" y="572"/>
                </a:lnTo>
                <a:lnTo>
                  <a:pt x="2349" y="572"/>
                </a:lnTo>
                <a:lnTo>
                  <a:pt x="2349" y="573"/>
                </a:lnTo>
                <a:lnTo>
                  <a:pt x="2350" y="574"/>
                </a:lnTo>
                <a:lnTo>
                  <a:pt x="2350" y="574"/>
                </a:lnTo>
                <a:lnTo>
                  <a:pt x="2351" y="574"/>
                </a:lnTo>
                <a:lnTo>
                  <a:pt x="2351" y="575"/>
                </a:lnTo>
                <a:lnTo>
                  <a:pt x="2351" y="576"/>
                </a:lnTo>
                <a:lnTo>
                  <a:pt x="2352" y="576"/>
                </a:lnTo>
                <a:lnTo>
                  <a:pt x="2352" y="577"/>
                </a:lnTo>
                <a:lnTo>
                  <a:pt x="2353" y="578"/>
                </a:lnTo>
                <a:lnTo>
                  <a:pt x="2354" y="578"/>
                </a:lnTo>
                <a:lnTo>
                  <a:pt x="2355" y="579"/>
                </a:lnTo>
                <a:lnTo>
                  <a:pt x="2356" y="580"/>
                </a:lnTo>
                <a:lnTo>
                  <a:pt x="2357" y="580"/>
                </a:lnTo>
                <a:lnTo>
                  <a:pt x="2357" y="581"/>
                </a:lnTo>
                <a:lnTo>
                  <a:pt x="2358" y="581"/>
                </a:lnTo>
                <a:lnTo>
                  <a:pt x="2359" y="582"/>
                </a:lnTo>
                <a:lnTo>
                  <a:pt x="2359" y="583"/>
                </a:lnTo>
                <a:lnTo>
                  <a:pt x="2360" y="583"/>
                </a:lnTo>
                <a:lnTo>
                  <a:pt x="2360" y="583"/>
                </a:lnTo>
                <a:lnTo>
                  <a:pt x="2360" y="584"/>
                </a:lnTo>
                <a:lnTo>
                  <a:pt x="2360" y="583"/>
                </a:lnTo>
                <a:lnTo>
                  <a:pt x="2360" y="583"/>
                </a:lnTo>
                <a:lnTo>
                  <a:pt x="2360" y="583"/>
                </a:lnTo>
                <a:lnTo>
                  <a:pt x="2361" y="583"/>
                </a:lnTo>
                <a:lnTo>
                  <a:pt x="2362" y="584"/>
                </a:lnTo>
                <a:lnTo>
                  <a:pt x="2363" y="585"/>
                </a:lnTo>
                <a:lnTo>
                  <a:pt x="2364" y="585"/>
                </a:lnTo>
                <a:lnTo>
                  <a:pt x="2364" y="586"/>
                </a:lnTo>
                <a:lnTo>
                  <a:pt x="2365" y="586"/>
                </a:lnTo>
                <a:lnTo>
                  <a:pt x="2365" y="587"/>
                </a:lnTo>
                <a:lnTo>
                  <a:pt x="2366" y="587"/>
                </a:lnTo>
                <a:lnTo>
                  <a:pt x="2367" y="587"/>
                </a:lnTo>
                <a:lnTo>
                  <a:pt x="2367" y="588"/>
                </a:lnTo>
                <a:lnTo>
                  <a:pt x="2367" y="588"/>
                </a:lnTo>
                <a:lnTo>
                  <a:pt x="2368" y="588"/>
                </a:lnTo>
                <a:lnTo>
                  <a:pt x="2368" y="589"/>
                </a:lnTo>
                <a:lnTo>
                  <a:pt x="2369" y="589"/>
                </a:lnTo>
                <a:lnTo>
                  <a:pt x="2370" y="590"/>
                </a:lnTo>
                <a:lnTo>
                  <a:pt x="2371" y="590"/>
                </a:lnTo>
                <a:lnTo>
                  <a:pt x="2372" y="591"/>
                </a:lnTo>
                <a:lnTo>
                  <a:pt x="2373" y="591"/>
                </a:lnTo>
                <a:lnTo>
                  <a:pt x="2373" y="591"/>
                </a:lnTo>
                <a:lnTo>
                  <a:pt x="2374" y="591"/>
                </a:lnTo>
                <a:lnTo>
                  <a:pt x="2374" y="592"/>
                </a:lnTo>
                <a:lnTo>
                  <a:pt x="2375" y="592"/>
                </a:lnTo>
                <a:lnTo>
                  <a:pt x="2375" y="593"/>
                </a:lnTo>
                <a:lnTo>
                  <a:pt x="2375" y="594"/>
                </a:lnTo>
                <a:lnTo>
                  <a:pt x="2375" y="595"/>
                </a:lnTo>
                <a:lnTo>
                  <a:pt x="2375" y="595"/>
                </a:lnTo>
                <a:lnTo>
                  <a:pt x="2374" y="595"/>
                </a:lnTo>
                <a:lnTo>
                  <a:pt x="2374" y="596"/>
                </a:lnTo>
                <a:lnTo>
                  <a:pt x="2373" y="596"/>
                </a:lnTo>
                <a:lnTo>
                  <a:pt x="2372" y="597"/>
                </a:lnTo>
                <a:lnTo>
                  <a:pt x="2371" y="597"/>
                </a:lnTo>
                <a:lnTo>
                  <a:pt x="2371" y="596"/>
                </a:lnTo>
                <a:lnTo>
                  <a:pt x="2371" y="595"/>
                </a:lnTo>
                <a:lnTo>
                  <a:pt x="2370" y="595"/>
                </a:lnTo>
                <a:lnTo>
                  <a:pt x="2370" y="596"/>
                </a:lnTo>
                <a:lnTo>
                  <a:pt x="2370" y="597"/>
                </a:lnTo>
                <a:lnTo>
                  <a:pt x="2369" y="597"/>
                </a:lnTo>
                <a:lnTo>
                  <a:pt x="2368" y="597"/>
                </a:lnTo>
                <a:lnTo>
                  <a:pt x="2368" y="596"/>
                </a:lnTo>
                <a:lnTo>
                  <a:pt x="2367" y="597"/>
                </a:lnTo>
                <a:lnTo>
                  <a:pt x="2367" y="597"/>
                </a:lnTo>
                <a:lnTo>
                  <a:pt x="2367" y="598"/>
                </a:lnTo>
                <a:lnTo>
                  <a:pt x="2366" y="598"/>
                </a:lnTo>
                <a:lnTo>
                  <a:pt x="2365" y="598"/>
                </a:lnTo>
                <a:lnTo>
                  <a:pt x="2364" y="598"/>
                </a:lnTo>
                <a:lnTo>
                  <a:pt x="2364" y="597"/>
                </a:lnTo>
                <a:lnTo>
                  <a:pt x="2363" y="597"/>
                </a:lnTo>
                <a:lnTo>
                  <a:pt x="2363" y="598"/>
                </a:lnTo>
                <a:lnTo>
                  <a:pt x="2362" y="598"/>
                </a:lnTo>
                <a:lnTo>
                  <a:pt x="2362" y="597"/>
                </a:lnTo>
                <a:lnTo>
                  <a:pt x="2361" y="597"/>
                </a:lnTo>
                <a:lnTo>
                  <a:pt x="2361" y="598"/>
                </a:lnTo>
                <a:lnTo>
                  <a:pt x="2360" y="598"/>
                </a:lnTo>
                <a:lnTo>
                  <a:pt x="2360" y="599"/>
                </a:lnTo>
                <a:lnTo>
                  <a:pt x="2359" y="599"/>
                </a:lnTo>
                <a:lnTo>
                  <a:pt x="2359" y="598"/>
                </a:lnTo>
                <a:lnTo>
                  <a:pt x="2359" y="598"/>
                </a:lnTo>
                <a:lnTo>
                  <a:pt x="2358" y="598"/>
                </a:lnTo>
                <a:lnTo>
                  <a:pt x="2358" y="597"/>
                </a:lnTo>
                <a:lnTo>
                  <a:pt x="2358" y="598"/>
                </a:lnTo>
                <a:lnTo>
                  <a:pt x="2357" y="597"/>
                </a:lnTo>
                <a:lnTo>
                  <a:pt x="2357" y="596"/>
                </a:lnTo>
                <a:lnTo>
                  <a:pt x="2357" y="597"/>
                </a:lnTo>
                <a:lnTo>
                  <a:pt x="2356" y="597"/>
                </a:lnTo>
                <a:lnTo>
                  <a:pt x="2355" y="597"/>
                </a:lnTo>
                <a:lnTo>
                  <a:pt x="2354" y="597"/>
                </a:lnTo>
                <a:lnTo>
                  <a:pt x="2354" y="596"/>
                </a:lnTo>
                <a:lnTo>
                  <a:pt x="2353" y="596"/>
                </a:lnTo>
                <a:lnTo>
                  <a:pt x="2352" y="596"/>
                </a:lnTo>
                <a:lnTo>
                  <a:pt x="2351" y="596"/>
                </a:lnTo>
                <a:lnTo>
                  <a:pt x="2351" y="595"/>
                </a:lnTo>
                <a:lnTo>
                  <a:pt x="2350" y="595"/>
                </a:lnTo>
                <a:lnTo>
                  <a:pt x="2351" y="595"/>
                </a:lnTo>
                <a:lnTo>
                  <a:pt x="2351" y="596"/>
                </a:lnTo>
                <a:lnTo>
                  <a:pt x="2351" y="596"/>
                </a:lnTo>
                <a:lnTo>
                  <a:pt x="2351" y="597"/>
                </a:lnTo>
                <a:lnTo>
                  <a:pt x="2352" y="597"/>
                </a:lnTo>
                <a:lnTo>
                  <a:pt x="2353" y="597"/>
                </a:lnTo>
                <a:lnTo>
                  <a:pt x="2354" y="597"/>
                </a:lnTo>
                <a:lnTo>
                  <a:pt x="2354" y="598"/>
                </a:lnTo>
                <a:lnTo>
                  <a:pt x="2355" y="598"/>
                </a:lnTo>
                <a:lnTo>
                  <a:pt x="2356" y="598"/>
                </a:lnTo>
                <a:lnTo>
                  <a:pt x="2357" y="598"/>
                </a:lnTo>
                <a:lnTo>
                  <a:pt x="2357" y="599"/>
                </a:lnTo>
                <a:lnTo>
                  <a:pt x="2358" y="599"/>
                </a:lnTo>
                <a:lnTo>
                  <a:pt x="2358" y="599"/>
                </a:lnTo>
                <a:lnTo>
                  <a:pt x="2359" y="599"/>
                </a:lnTo>
                <a:lnTo>
                  <a:pt x="2359" y="599"/>
                </a:lnTo>
                <a:lnTo>
                  <a:pt x="2359" y="600"/>
                </a:lnTo>
                <a:lnTo>
                  <a:pt x="2359" y="600"/>
                </a:lnTo>
                <a:lnTo>
                  <a:pt x="2359" y="600"/>
                </a:lnTo>
                <a:lnTo>
                  <a:pt x="2360" y="600"/>
                </a:lnTo>
                <a:lnTo>
                  <a:pt x="2360" y="599"/>
                </a:lnTo>
                <a:lnTo>
                  <a:pt x="2361" y="599"/>
                </a:lnTo>
                <a:lnTo>
                  <a:pt x="2362" y="599"/>
                </a:lnTo>
                <a:lnTo>
                  <a:pt x="2362" y="599"/>
                </a:lnTo>
                <a:lnTo>
                  <a:pt x="2363" y="599"/>
                </a:lnTo>
                <a:lnTo>
                  <a:pt x="2364" y="599"/>
                </a:lnTo>
                <a:lnTo>
                  <a:pt x="2365" y="599"/>
                </a:lnTo>
                <a:lnTo>
                  <a:pt x="2365" y="599"/>
                </a:lnTo>
                <a:lnTo>
                  <a:pt x="2366" y="599"/>
                </a:lnTo>
                <a:lnTo>
                  <a:pt x="2367" y="599"/>
                </a:lnTo>
                <a:lnTo>
                  <a:pt x="2367" y="599"/>
                </a:lnTo>
                <a:lnTo>
                  <a:pt x="2368" y="599"/>
                </a:lnTo>
                <a:lnTo>
                  <a:pt x="2368" y="599"/>
                </a:lnTo>
                <a:lnTo>
                  <a:pt x="2369" y="599"/>
                </a:lnTo>
                <a:lnTo>
                  <a:pt x="2370" y="600"/>
                </a:lnTo>
                <a:lnTo>
                  <a:pt x="2370" y="601"/>
                </a:lnTo>
                <a:lnTo>
                  <a:pt x="2371" y="601"/>
                </a:lnTo>
                <a:lnTo>
                  <a:pt x="2371" y="602"/>
                </a:lnTo>
                <a:lnTo>
                  <a:pt x="2370" y="602"/>
                </a:lnTo>
                <a:lnTo>
                  <a:pt x="2370" y="601"/>
                </a:lnTo>
                <a:lnTo>
                  <a:pt x="2369" y="601"/>
                </a:lnTo>
                <a:lnTo>
                  <a:pt x="2368" y="601"/>
                </a:lnTo>
                <a:lnTo>
                  <a:pt x="2368" y="600"/>
                </a:lnTo>
                <a:lnTo>
                  <a:pt x="2367" y="600"/>
                </a:lnTo>
                <a:lnTo>
                  <a:pt x="2367" y="600"/>
                </a:lnTo>
                <a:lnTo>
                  <a:pt x="2366" y="600"/>
                </a:lnTo>
                <a:lnTo>
                  <a:pt x="2365" y="600"/>
                </a:lnTo>
                <a:lnTo>
                  <a:pt x="2365" y="601"/>
                </a:lnTo>
                <a:lnTo>
                  <a:pt x="2364" y="601"/>
                </a:lnTo>
                <a:lnTo>
                  <a:pt x="2363" y="600"/>
                </a:lnTo>
                <a:lnTo>
                  <a:pt x="2362" y="601"/>
                </a:lnTo>
                <a:lnTo>
                  <a:pt x="2361" y="601"/>
                </a:lnTo>
                <a:lnTo>
                  <a:pt x="2361" y="602"/>
                </a:lnTo>
                <a:lnTo>
                  <a:pt x="2360" y="603"/>
                </a:lnTo>
                <a:lnTo>
                  <a:pt x="2359" y="603"/>
                </a:lnTo>
                <a:lnTo>
                  <a:pt x="2359" y="602"/>
                </a:lnTo>
                <a:lnTo>
                  <a:pt x="2359" y="602"/>
                </a:lnTo>
                <a:lnTo>
                  <a:pt x="2359" y="601"/>
                </a:lnTo>
                <a:lnTo>
                  <a:pt x="2359" y="602"/>
                </a:lnTo>
                <a:lnTo>
                  <a:pt x="2358" y="601"/>
                </a:lnTo>
                <a:lnTo>
                  <a:pt x="2357" y="602"/>
                </a:lnTo>
                <a:lnTo>
                  <a:pt x="2357" y="601"/>
                </a:lnTo>
                <a:lnTo>
                  <a:pt x="2356" y="601"/>
                </a:lnTo>
                <a:lnTo>
                  <a:pt x="2355" y="601"/>
                </a:lnTo>
                <a:lnTo>
                  <a:pt x="2354" y="601"/>
                </a:lnTo>
                <a:lnTo>
                  <a:pt x="2354" y="600"/>
                </a:lnTo>
                <a:lnTo>
                  <a:pt x="2354" y="601"/>
                </a:lnTo>
                <a:lnTo>
                  <a:pt x="2354" y="602"/>
                </a:lnTo>
                <a:lnTo>
                  <a:pt x="2353" y="603"/>
                </a:lnTo>
                <a:lnTo>
                  <a:pt x="2353" y="602"/>
                </a:lnTo>
                <a:lnTo>
                  <a:pt x="2352" y="602"/>
                </a:lnTo>
                <a:lnTo>
                  <a:pt x="2352" y="603"/>
                </a:lnTo>
                <a:lnTo>
                  <a:pt x="2351" y="603"/>
                </a:lnTo>
                <a:lnTo>
                  <a:pt x="2351" y="603"/>
                </a:lnTo>
                <a:lnTo>
                  <a:pt x="2350" y="604"/>
                </a:lnTo>
                <a:lnTo>
                  <a:pt x="2350" y="603"/>
                </a:lnTo>
                <a:lnTo>
                  <a:pt x="2348" y="603"/>
                </a:lnTo>
                <a:lnTo>
                  <a:pt x="2348" y="602"/>
                </a:lnTo>
                <a:lnTo>
                  <a:pt x="2347" y="601"/>
                </a:lnTo>
                <a:lnTo>
                  <a:pt x="2347" y="602"/>
                </a:lnTo>
                <a:lnTo>
                  <a:pt x="2347" y="603"/>
                </a:lnTo>
                <a:lnTo>
                  <a:pt x="2348" y="603"/>
                </a:lnTo>
                <a:lnTo>
                  <a:pt x="2348" y="604"/>
                </a:lnTo>
                <a:lnTo>
                  <a:pt x="2347" y="604"/>
                </a:lnTo>
                <a:lnTo>
                  <a:pt x="2346" y="604"/>
                </a:lnTo>
                <a:lnTo>
                  <a:pt x="2345" y="604"/>
                </a:lnTo>
                <a:lnTo>
                  <a:pt x="2344" y="604"/>
                </a:lnTo>
                <a:lnTo>
                  <a:pt x="2344" y="605"/>
                </a:lnTo>
                <a:lnTo>
                  <a:pt x="2343" y="605"/>
                </a:lnTo>
                <a:lnTo>
                  <a:pt x="2343" y="605"/>
                </a:lnTo>
                <a:lnTo>
                  <a:pt x="2342" y="605"/>
                </a:lnTo>
                <a:lnTo>
                  <a:pt x="2342" y="606"/>
                </a:lnTo>
                <a:lnTo>
                  <a:pt x="2341" y="606"/>
                </a:lnTo>
                <a:lnTo>
                  <a:pt x="2342" y="606"/>
                </a:lnTo>
                <a:lnTo>
                  <a:pt x="2343" y="606"/>
                </a:lnTo>
                <a:lnTo>
                  <a:pt x="2343" y="606"/>
                </a:lnTo>
                <a:lnTo>
                  <a:pt x="2344" y="606"/>
                </a:lnTo>
                <a:lnTo>
                  <a:pt x="2344" y="607"/>
                </a:lnTo>
                <a:lnTo>
                  <a:pt x="2343" y="607"/>
                </a:lnTo>
                <a:lnTo>
                  <a:pt x="2343" y="607"/>
                </a:lnTo>
                <a:lnTo>
                  <a:pt x="2343" y="607"/>
                </a:lnTo>
                <a:lnTo>
                  <a:pt x="2343" y="607"/>
                </a:lnTo>
                <a:lnTo>
                  <a:pt x="2343" y="607"/>
                </a:lnTo>
                <a:lnTo>
                  <a:pt x="2344" y="607"/>
                </a:lnTo>
                <a:lnTo>
                  <a:pt x="2344" y="606"/>
                </a:lnTo>
                <a:lnTo>
                  <a:pt x="2345" y="605"/>
                </a:lnTo>
                <a:lnTo>
                  <a:pt x="2346" y="605"/>
                </a:lnTo>
                <a:lnTo>
                  <a:pt x="2347" y="605"/>
                </a:lnTo>
                <a:lnTo>
                  <a:pt x="2347" y="606"/>
                </a:lnTo>
                <a:lnTo>
                  <a:pt x="2348" y="606"/>
                </a:lnTo>
                <a:lnTo>
                  <a:pt x="2348" y="605"/>
                </a:lnTo>
                <a:lnTo>
                  <a:pt x="2349" y="605"/>
                </a:lnTo>
                <a:lnTo>
                  <a:pt x="2349" y="606"/>
                </a:lnTo>
                <a:lnTo>
                  <a:pt x="2349" y="607"/>
                </a:lnTo>
                <a:lnTo>
                  <a:pt x="2349" y="607"/>
                </a:lnTo>
                <a:lnTo>
                  <a:pt x="2349" y="608"/>
                </a:lnTo>
                <a:lnTo>
                  <a:pt x="2349" y="609"/>
                </a:lnTo>
                <a:lnTo>
                  <a:pt x="2349" y="610"/>
                </a:lnTo>
                <a:lnTo>
                  <a:pt x="2349" y="609"/>
                </a:lnTo>
                <a:lnTo>
                  <a:pt x="2349" y="608"/>
                </a:lnTo>
                <a:lnTo>
                  <a:pt x="2349" y="607"/>
                </a:lnTo>
                <a:lnTo>
                  <a:pt x="2349" y="607"/>
                </a:lnTo>
                <a:lnTo>
                  <a:pt x="2349" y="606"/>
                </a:lnTo>
                <a:lnTo>
                  <a:pt x="2350" y="606"/>
                </a:lnTo>
                <a:lnTo>
                  <a:pt x="2349" y="606"/>
                </a:lnTo>
                <a:lnTo>
                  <a:pt x="2350" y="606"/>
                </a:lnTo>
                <a:lnTo>
                  <a:pt x="2350" y="605"/>
                </a:lnTo>
                <a:lnTo>
                  <a:pt x="2351" y="605"/>
                </a:lnTo>
                <a:lnTo>
                  <a:pt x="2351" y="606"/>
                </a:lnTo>
                <a:lnTo>
                  <a:pt x="2351" y="605"/>
                </a:lnTo>
                <a:lnTo>
                  <a:pt x="2351" y="605"/>
                </a:lnTo>
                <a:lnTo>
                  <a:pt x="2352" y="605"/>
                </a:lnTo>
                <a:lnTo>
                  <a:pt x="2353" y="604"/>
                </a:lnTo>
                <a:lnTo>
                  <a:pt x="2353" y="605"/>
                </a:lnTo>
                <a:lnTo>
                  <a:pt x="2353" y="604"/>
                </a:lnTo>
                <a:lnTo>
                  <a:pt x="2354" y="604"/>
                </a:lnTo>
                <a:lnTo>
                  <a:pt x="2355" y="604"/>
                </a:lnTo>
                <a:lnTo>
                  <a:pt x="2355" y="603"/>
                </a:lnTo>
                <a:lnTo>
                  <a:pt x="2355" y="602"/>
                </a:lnTo>
                <a:lnTo>
                  <a:pt x="2355" y="603"/>
                </a:lnTo>
                <a:lnTo>
                  <a:pt x="2356" y="603"/>
                </a:lnTo>
                <a:lnTo>
                  <a:pt x="2357" y="603"/>
                </a:lnTo>
                <a:lnTo>
                  <a:pt x="2358" y="603"/>
                </a:lnTo>
                <a:lnTo>
                  <a:pt x="2358" y="604"/>
                </a:lnTo>
                <a:lnTo>
                  <a:pt x="2359" y="604"/>
                </a:lnTo>
                <a:lnTo>
                  <a:pt x="2359" y="605"/>
                </a:lnTo>
                <a:lnTo>
                  <a:pt x="2359" y="606"/>
                </a:lnTo>
                <a:lnTo>
                  <a:pt x="2360" y="606"/>
                </a:lnTo>
                <a:lnTo>
                  <a:pt x="2361" y="606"/>
                </a:lnTo>
                <a:lnTo>
                  <a:pt x="2361" y="607"/>
                </a:lnTo>
                <a:lnTo>
                  <a:pt x="2361" y="607"/>
                </a:lnTo>
                <a:lnTo>
                  <a:pt x="2361" y="608"/>
                </a:lnTo>
                <a:lnTo>
                  <a:pt x="2361" y="607"/>
                </a:lnTo>
                <a:lnTo>
                  <a:pt x="2361" y="607"/>
                </a:lnTo>
                <a:lnTo>
                  <a:pt x="2362" y="607"/>
                </a:lnTo>
                <a:lnTo>
                  <a:pt x="2362" y="606"/>
                </a:lnTo>
                <a:lnTo>
                  <a:pt x="2362" y="605"/>
                </a:lnTo>
                <a:lnTo>
                  <a:pt x="2363" y="605"/>
                </a:lnTo>
                <a:lnTo>
                  <a:pt x="2364" y="604"/>
                </a:lnTo>
                <a:lnTo>
                  <a:pt x="2364" y="603"/>
                </a:lnTo>
                <a:lnTo>
                  <a:pt x="2365" y="603"/>
                </a:lnTo>
                <a:lnTo>
                  <a:pt x="2365" y="604"/>
                </a:lnTo>
                <a:lnTo>
                  <a:pt x="2364" y="604"/>
                </a:lnTo>
                <a:lnTo>
                  <a:pt x="2365" y="604"/>
                </a:lnTo>
                <a:lnTo>
                  <a:pt x="2365" y="605"/>
                </a:lnTo>
                <a:lnTo>
                  <a:pt x="2366" y="605"/>
                </a:lnTo>
                <a:lnTo>
                  <a:pt x="2366" y="604"/>
                </a:lnTo>
                <a:lnTo>
                  <a:pt x="2367" y="603"/>
                </a:lnTo>
                <a:lnTo>
                  <a:pt x="2367" y="602"/>
                </a:lnTo>
                <a:lnTo>
                  <a:pt x="2367" y="603"/>
                </a:lnTo>
                <a:lnTo>
                  <a:pt x="2367" y="603"/>
                </a:lnTo>
                <a:lnTo>
                  <a:pt x="2367" y="604"/>
                </a:lnTo>
                <a:lnTo>
                  <a:pt x="2367" y="605"/>
                </a:lnTo>
                <a:lnTo>
                  <a:pt x="2367" y="606"/>
                </a:lnTo>
                <a:lnTo>
                  <a:pt x="2367" y="606"/>
                </a:lnTo>
                <a:lnTo>
                  <a:pt x="2367" y="607"/>
                </a:lnTo>
                <a:lnTo>
                  <a:pt x="2367" y="607"/>
                </a:lnTo>
                <a:lnTo>
                  <a:pt x="2367" y="607"/>
                </a:lnTo>
                <a:lnTo>
                  <a:pt x="2367" y="607"/>
                </a:lnTo>
                <a:lnTo>
                  <a:pt x="2368" y="607"/>
                </a:lnTo>
                <a:lnTo>
                  <a:pt x="2368" y="607"/>
                </a:lnTo>
                <a:lnTo>
                  <a:pt x="2368" y="606"/>
                </a:lnTo>
                <a:lnTo>
                  <a:pt x="2369" y="606"/>
                </a:lnTo>
                <a:lnTo>
                  <a:pt x="2370" y="606"/>
                </a:lnTo>
                <a:lnTo>
                  <a:pt x="2370" y="607"/>
                </a:lnTo>
                <a:lnTo>
                  <a:pt x="2369" y="607"/>
                </a:lnTo>
                <a:lnTo>
                  <a:pt x="2369" y="607"/>
                </a:lnTo>
                <a:lnTo>
                  <a:pt x="2369" y="608"/>
                </a:lnTo>
                <a:lnTo>
                  <a:pt x="2368" y="608"/>
                </a:lnTo>
                <a:lnTo>
                  <a:pt x="2368" y="609"/>
                </a:lnTo>
                <a:lnTo>
                  <a:pt x="2369" y="609"/>
                </a:lnTo>
                <a:lnTo>
                  <a:pt x="2368" y="609"/>
                </a:lnTo>
                <a:lnTo>
                  <a:pt x="2369" y="609"/>
                </a:lnTo>
                <a:lnTo>
                  <a:pt x="2369" y="610"/>
                </a:lnTo>
                <a:lnTo>
                  <a:pt x="2369" y="611"/>
                </a:lnTo>
                <a:lnTo>
                  <a:pt x="2369" y="612"/>
                </a:lnTo>
                <a:lnTo>
                  <a:pt x="2368" y="612"/>
                </a:lnTo>
                <a:lnTo>
                  <a:pt x="2368" y="613"/>
                </a:lnTo>
                <a:lnTo>
                  <a:pt x="2367" y="613"/>
                </a:lnTo>
                <a:lnTo>
                  <a:pt x="2367" y="613"/>
                </a:lnTo>
                <a:lnTo>
                  <a:pt x="2366" y="613"/>
                </a:lnTo>
                <a:lnTo>
                  <a:pt x="2367" y="613"/>
                </a:lnTo>
                <a:lnTo>
                  <a:pt x="2367" y="614"/>
                </a:lnTo>
                <a:lnTo>
                  <a:pt x="2366" y="614"/>
                </a:lnTo>
                <a:lnTo>
                  <a:pt x="2366" y="615"/>
                </a:lnTo>
                <a:lnTo>
                  <a:pt x="2365" y="615"/>
                </a:lnTo>
                <a:lnTo>
                  <a:pt x="2366" y="615"/>
                </a:lnTo>
                <a:lnTo>
                  <a:pt x="2367" y="615"/>
                </a:lnTo>
                <a:lnTo>
                  <a:pt x="2367" y="614"/>
                </a:lnTo>
                <a:lnTo>
                  <a:pt x="2367" y="614"/>
                </a:lnTo>
                <a:lnTo>
                  <a:pt x="2368" y="614"/>
                </a:lnTo>
                <a:lnTo>
                  <a:pt x="2368" y="613"/>
                </a:lnTo>
                <a:lnTo>
                  <a:pt x="2369" y="613"/>
                </a:lnTo>
                <a:lnTo>
                  <a:pt x="2369" y="614"/>
                </a:lnTo>
                <a:lnTo>
                  <a:pt x="2369" y="613"/>
                </a:lnTo>
                <a:lnTo>
                  <a:pt x="2370" y="613"/>
                </a:lnTo>
                <a:lnTo>
                  <a:pt x="2369" y="613"/>
                </a:lnTo>
                <a:lnTo>
                  <a:pt x="2370" y="613"/>
                </a:lnTo>
                <a:lnTo>
                  <a:pt x="2370" y="612"/>
                </a:lnTo>
                <a:lnTo>
                  <a:pt x="2371" y="612"/>
                </a:lnTo>
                <a:lnTo>
                  <a:pt x="2372" y="612"/>
                </a:lnTo>
                <a:lnTo>
                  <a:pt x="2372" y="613"/>
                </a:lnTo>
                <a:lnTo>
                  <a:pt x="2372" y="612"/>
                </a:lnTo>
                <a:lnTo>
                  <a:pt x="2373" y="612"/>
                </a:lnTo>
                <a:lnTo>
                  <a:pt x="2373" y="613"/>
                </a:lnTo>
                <a:lnTo>
                  <a:pt x="2373" y="614"/>
                </a:lnTo>
                <a:lnTo>
                  <a:pt x="2373" y="615"/>
                </a:lnTo>
                <a:lnTo>
                  <a:pt x="2373" y="614"/>
                </a:lnTo>
                <a:lnTo>
                  <a:pt x="2374" y="614"/>
                </a:lnTo>
                <a:lnTo>
                  <a:pt x="2375" y="614"/>
                </a:lnTo>
                <a:lnTo>
                  <a:pt x="2375" y="615"/>
                </a:lnTo>
                <a:lnTo>
                  <a:pt x="2375" y="616"/>
                </a:lnTo>
                <a:lnTo>
                  <a:pt x="2375" y="616"/>
                </a:lnTo>
                <a:lnTo>
                  <a:pt x="2375" y="616"/>
                </a:lnTo>
                <a:lnTo>
                  <a:pt x="2375" y="615"/>
                </a:lnTo>
                <a:lnTo>
                  <a:pt x="2375" y="614"/>
                </a:lnTo>
                <a:lnTo>
                  <a:pt x="2375" y="613"/>
                </a:lnTo>
                <a:lnTo>
                  <a:pt x="2374" y="613"/>
                </a:lnTo>
                <a:lnTo>
                  <a:pt x="2374" y="612"/>
                </a:lnTo>
                <a:lnTo>
                  <a:pt x="2373" y="612"/>
                </a:lnTo>
                <a:lnTo>
                  <a:pt x="2373" y="611"/>
                </a:lnTo>
                <a:lnTo>
                  <a:pt x="2372" y="611"/>
                </a:lnTo>
                <a:lnTo>
                  <a:pt x="2371" y="610"/>
                </a:lnTo>
                <a:lnTo>
                  <a:pt x="2370" y="610"/>
                </a:lnTo>
                <a:lnTo>
                  <a:pt x="2371" y="609"/>
                </a:lnTo>
                <a:lnTo>
                  <a:pt x="2371" y="608"/>
                </a:lnTo>
                <a:lnTo>
                  <a:pt x="2371" y="607"/>
                </a:lnTo>
                <a:lnTo>
                  <a:pt x="2370" y="607"/>
                </a:lnTo>
                <a:lnTo>
                  <a:pt x="2371" y="607"/>
                </a:lnTo>
                <a:lnTo>
                  <a:pt x="2372" y="607"/>
                </a:lnTo>
                <a:lnTo>
                  <a:pt x="2373" y="607"/>
                </a:lnTo>
                <a:lnTo>
                  <a:pt x="2374" y="607"/>
                </a:lnTo>
                <a:lnTo>
                  <a:pt x="2375" y="607"/>
                </a:lnTo>
                <a:lnTo>
                  <a:pt x="2374" y="607"/>
                </a:lnTo>
                <a:lnTo>
                  <a:pt x="2374" y="608"/>
                </a:lnTo>
                <a:lnTo>
                  <a:pt x="2375" y="608"/>
                </a:lnTo>
                <a:lnTo>
                  <a:pt x="2375" y="608"/>
                </a:lnTo>
                <a:lnTo>
                  <a:pt x="2375" y="607"/>
                </a:lnTo>
                <a:lnTo>
                  <a:pt x="2375" y="607"/>
                </a:lnTo>
                <a:lnTo>
                  <a:pt x="2375" y="606"/>
                </a:lnTo>
                <a:lnTo>
                  <a:pt x="2375" y="605"/>
                </a:lnTo>
                <a:lnTo>
                  <a:pt x="2374" y="605"/>
                </a:lnTo>
                <a:lnTo>
                  <a:pt x="2374" y="604"/>
                </a:lnTo>
                <a:lnTo>
                  <a:pt x="2375" y="603"/>
                </a:lnTo>
                <a:lnTo>
                  <a:pt x="2375" y="602"/>
                </a:lnTo>
                <a:lnTo>
                  <a:pt x="2375" y="601"/>
                </a:lnTo>
                <a:lnTo>
                  <a:pt x="2376" y="601"/>
                </a:lnTo>
                <a:lnTo>
                  <a:pt x="2376" y="600"/>
                </a:lnTo>
                <a:lnTo>
                  <a:pt x="2376" y="599"/>
                </a:lnTo>
                <a:lnTo>
                  <a:pt x="2376" y="599"/>
                </a:lnTo>
                <a:lnTo>
                  <a:pt x="2375" y="599"/>
                </a:lnTo>
                <a:lnTo>
                  <a:pt x="2375" y="598"/>
                </a:lnTo>
                <a:lnTo>
                  <a:pt x="2376" y="598"/>
                </a:lnTo>
                <a:lnTo>
                  <a:pt x="2377" y="598"/>
                </a:lnTo>
                <a:lnTo>
                  <a:pt x="2378" y="598"/>
                </a:lnTo>
                <a:lnTo>
                  <a:pt x="2379" y="599"/>
                </a:lnTo>
                <a:lnTo>
                  <a:pt x="2380" y="599"/>
                </a:lnTo>
                <a:lnTo>
                  <a:pt x="2381" y="599"/>
                </a:lnTo>
                <a:lnTo>
                  <a:pt x="2381" y="598"/>
                </a:lnTo>
                <a:lnTo>
                  <a:pt x="2382" y="598"/>
                </a:lnTo>
                <a:lnTo>
                  <a:pt x="2383" y="598"/>
                </a:lnTo>
                <a:lnTo>
                  <a:pt x="2383" y="597"/>
                </a:lnTo>
                <a:lnTo>
                  <a:pt x="2383" y="598"/>
                </a:lnTo>
                <a:lnTo>
                  <a:pt x="2383" y="599"/>
                </a:lnTo>
                <a:lnTo>
                  <a:pt x="2383" y="599"/>
                </a:lnTo>
                <a:lnTo>
                  <a:pt x="2382" y="599"/>
                </a:lnTo>
                <a:lnTo>
                  <a:pt x="2382" y="600"/>
                </a:lnTo>
                <a:lnTo>
                  <a:pt x="2382" y="601"/>
                </a:lnTo>
                <a:lnTo>
                  <a:pt x="2381" y="601"/>
                </a:lnTo>
                <a:lnTo>
                  <a:pt x="2381" y="602"/>
                </a:lnTo>
                <a:lnTo>
                  <a:pt x="2381" y="603"/>
                </a:lnTo>
                <a:lnTo>
                  <a:pt x="2381" y="604"/>
                </a:lnTo>
                <a:lnTo>
                  <a:pt x="2380" y="605"/>
                </a:lnTo>
                <a:lnTo>
                  <a:pt x="2380" y="606"/>
                </a:lnTo>
                <a:lnTo>
                  <a:pt x="2380" y="607"/>
                </a:lnTo>
                <a:lnTo>
                  <a:pt x="2380" y="607"/>
                </a:lnTo>
                <a:lnTo>
                  <a:pt x="2380" y="608"/>
                </a:lnTo>
                <a:lnTo>
                  <a:pt x="2380" y="609"/>
                </a:lnTo>
                <a:lnTo>
                  <a:pt x="2381" y="609"/>
                </a:lnTo>
                <a:lnTo>
                  <a:pt x="2381" y="610"/>
                </a:lnTo>
                <a:lnTo>
                  <a:pt x="2381" y="611"/>
                </a:lnTo>
                <a:lnTo>
                  <a:pt x="2381" y="612"/>
                </a:lnTo>
                <a:lnTo>
                  <a:pt x="2381" y="613"/>
                </a:lnTo>
                <a:lnTo>
                  <a:pt x="2381" y="614"/>
                </a:lnTo>
                <a:lnTo>
                  <a:pt x="2381" y="615"/>
                </a:lnTo>
                <a:lnTo>
                  <a:pt x="2380" y="616"/>
                </a:lnTo>
                <a:lnTo>
                  <a:pt x="2381" y="616"/>
                </a:lnTo>
                <a:lnTo>
                  <a:pt x="2380" y="616"/>
                </a:lnTo>
                <a:lnTo>
                  <a:pt x="2381" y="616"/>
                </a:lnTo>
                <a:lnTo>
                  <a:pt x="2380" y="617"/>
                </a:lnTo>
                <a:lnTo>
                  <a:pt x="2380" y="618"/>
                </a:lnTo>
                <a:lnTo>
                  <a:pt x="2380" y="619"/>
                </a:lnTo>
                <a:lnTo>
                  <a:pt x="2380" y="620"/>
                </a:lnTo>
                <a:lnTo>
                  <a:pt x="2380" y="621"/>
                </a:lnTo>
                <a:lnTo>
                  <a:pt x="2381" y="621"/>
                </a:lnTo>
                <a:lnTo>
                  <a:pt x="2381" y="622"/>
                </a:lnTo>
                <a:lnTo>
                  <a:pt x="2381" y="623"/>
                </a:lnTo>
                <a:lnTo>
                  <a:pt x="2381" y="624"/>
                </a:lnTo>
                <a:lnTo>
                  <a:pt x="2382" y="624"/>
                </a:lnTo>
                <a:lnTo>
                  <a:pt x="2382" y="624"/>
                </a:lnTo>
                <a:lnTo>
                  <a:pt x="2382" y="625"/>
                </a:lnTo>
                <a:lnTo>
                  <a:pt x="2383" y="625"/>
                </a:lnTo>
                <a:lnTo>
                  <a:pt x="2383" y="626"/>
                </a:lnTo>
                <a:lnTo>
                  <a:pt x="2383" y="627"/>
                </a:lnTo>
                <a:lnTo>
                  <a:pt x="2383" y="628"/>
                </a:lnTo>
                <a:lnTo>
                  <a:pt x="2383" y="628"/>
                </a:lnTo>
                <a:lnTo>
                  <a:pt x="2383" y="629"/>
                </a:lnTo>
                <a:lnTo>
                  <a:pt x="2383" y="630"/>
                </a:lnTo>
                <a:lnTo>
                  <a:pt x="2383" y="631"/>
                </a:lnTo>
                <a:lnTo>
                  <a:pt x="2384" y="632"/>
                </a:lnTo>
                <a:lnTo>
                  <a:pt x="2384" y="632"/>
                </a:lnTo>
                <a:lnTo>
                  <a:pt x="2384" y="633"/>
                </a:lnTo>
                <a:lnTo>
                  <a:pt x="2384" y="634"/>
                </a:lnTo>
                <a:lnTo>
                  <a:pt x="2385" y="634"/>
                </a:lnTo>
                <a:lnTo>
                  <a:pt x="2385" y="635"/>
                </a:lnTo>
                <a:lnTo>
                  <a:pt x="2385" y="636"/>
                </a:lnTo>
                <a:lnTo>
                  <a:pt x="2386" y="637"/>
                </a:lnTo>
                <a:lnTo>
                  <a:pt x="2386" y="638"/>
                </a:lnTo>
                <a:lnTo>
                  <a:pt x="2386" y="639"/>
                </a:lnTo>
                <a:lnTo>
                  <a:pt x="2386" y="640"/>
                </a:lnTo>
                <a:lnTo>
                  <a:pt x="2387" y="641"/>
                </a:lnTo>
                <a:lnTo>
                  <a:pt x="2387" y="641"/>
                </a:lnTo>
                <a:lnTo>
                  <a:pt x="2387" y="642"/>
                </a:lnTo>
                <a:lnTo>
                  <a:pt x="2388" y="643"/>
                </a:lnTo>
                <a:lnTo>
                  <a:pt x="2388" y="644"/>
                </a:lnTo>
                <a:lnTo>
                  <a:pt x="2388" y="645"/>
                </a:lnTo>
                <a:lnTo>
                  <a:pt x="2389" y="646"/>
                </a:lnTo>
                <a:lnTo>
                  <a:pt x="2389" y="647"/>
                </a:lnTo>
                <a:lnTo>
                  <a:pt x="2389" y="648"/>
                </a:lnTo>
                <a:lnTo>
                  <a:pt x="2389" y="649"/>
                </a:lnTo>
                <a:lnTo>
                  <a:pt x="2389" y="649"/>
                </a:lnTo>
                <a:lnTo>
                  <a:pt x="2389" y="650"/>
                </a:lnTo>
                <a:lnTo>
                  <a:pt x="2389" y="651"/>
                </a:lnTo>
                <a:lnTo>
                  <a:pt x="2389" y="652"/>
                </a:lnTo>
                <a:lnTo>
                  <a:pt x="2389" y="653"/>
                </a:lnTo>
                <a:lnTo>
                  <a:pt x="2389" y="654"/>
                </a:lnTo>
                <a:lnTo>
                  <a:pt x="2389" y="655"/>
                </a:lnTo>
                <a:lnTo>
                  <a:pt x="2388" y="657"/>
                </a:lnTo>
                <a:lnTo>
                  <a:pt x="2388" y="657"/>
                </a:lnTo>
                <a:lnTo>
                  <a:pt x="2387" y="657"/>
                </a:lnTo>
                <a:lnTo>
                  <a:pt x="2387" y="658"/>
                </a:lnTo>
                <a:lnTo>
                  <a:pt x="2387" y="659"/>
                </a:lnTo>
                <a:lnTo>
                  <a:pt x="2387" y="660"/>
                </a:lnTo>
                <a:lnTo>
                  <a:pt x="2386" y="660"/>
                </a:lnTo>
                <a:lnTo>
                  <a:pt x="2386" y="661"/>
                </a:lnTo>
                <a:lnTo>
                  <a:pt x="2385" y="661"/>
                </a:lnTo>
                <a:lnTo>
                  <a:pt x="2385" y="662"/>
                </a:lnTo>
                <a:lnTo>
                  <a:pt x="2384" y="663"/>
                </a:lnTo>
                <a:lnTo>
                  <a:pt x="2384" y="664"/>
                </a:lnTo>
                <a:lnTo>
                  <a:pt x="2384" y="665"/>
                </a:lnTo>
                <a:lnTo>
                  <a:pt x="2383" y="665"/>
                </a:lnTo>
                <a:lnTo>
                  <a:pt x="2383" y="666"/>
                </a:lnTo>
                <a:lnTo>
                  <a:pt x="2383" y="666"/>
                </a:lnTo>
                <a:lnTo>
                  <a:pt x="2383" y="667"/>
                </a:lnTo>
                <a:lnTo>
                  <a:pt x="2383" y="668"/>
                </a:lnTo>
                <a:lnTo>
                  <a:pt x="2382" y="668"/>
                </a:lnTo>
                <a:lnTo>
                  <a:pt x="2382" y="669"/>
                </a:lnTo>
                <a:lnTo>
                  <a:pt x="2381" y="669"/>
                </a:lnTo>
                <a:lnTo>
                  <a:pt x="2381" y="670"/>
                </a:lnTo>
                <a:lnTo>
                  <a:pt x="2381" y="671"/>
                </a:lnTo>
                <a:lnTo>
                  <a:pt x="2380" y="671"/>
                </a:lnTo>
                <a:lnTo>
                  <a:pt x="2381" y="670"/>
                </a:lnTo>
                <a:lnTo>
                  <a:pt x="2381" y="669"/>
                </a:lnTo>
                <a:lnTo>
                  <a:pt x="2381" y="668"/>
                </a:lnTo>
                <a:lnTo>
                  <a:pt x="2381" y="667"/>
                </a:lnTo>
                <a:lnTo>
                  <a:pt x="2382" y="667"/>
                </a:lnTo>
                <a:lnTo>
                  <a:pt x="2381" y="667"/>
                </a:lnTo>
                <a:lnTo>
                  <a:pt x="2381" y="666"/>
                </a:lnTo>
                <a:lnTo>
                  <a:pt x="2380" y="666"/>
                </a:lnTo>
                <a:lnTo>
                  <a:pt x="2380" y="667"/>
                </a:lnTo>
                <a:lnTo>
                  <a:pt x="2380" y="666"/>
                </a:lnTo>
                <a:lnTo>
                  <a:pt x="2379" y="666"/>
                </a:lnTo>
                <a:lnTo>
                  <a:pt x="2378" y="665"/>
                </a:lnTo>
                <a:lnTo>
                  <a:pt x="2378" y="664"/>
                </a:lnTo>
                <a:lnTo>
                  <a:pt x="2377" y="664"/>
                </a:lnTo>
                <a:lnTo>
                  <a:pt x="2377" y="663"/>
                </a:lnTo>
                <a:lnTo>
                  <a:pt x="2376" y="663"/>
                </a:lnTo>
                <a:lnTo>
                  <a:pt x="2376" y="662"/>
                </a:lnTo>
                <a:lnTo>
                  <a:pt x="2376" y="661"/>
                </a:lnTo>
                <a:lnTo>
                  <a:pt x="2375" y="660"/>
                </a:lnTo>
                <a:lnTo>
                  <a:pt x="2375" y="660"/>
                </a:lnTo>
                <a:lnTo>
                  <a:pt x="2375" y="659"/>
                </a:lnTo>
                <a:lnTo>
                  <a:pt x="2374" y="659"/>
                </a:lnTo>
                <a:lnTo>
                  <a:pt x="2373" y="658"/>
                </a:lnTo>
                <a:lnTo>
                  <a:pt x="2373" y="657"/>
                </a:lnTo>
                <a:lnTo>
                  <a:pt x="2373" y="657"/>
                </a:lnTo>
                <a:lnTo>
                  <a:pt x="2372" y="657"/>
                </a:lnTo>
                <a:lnTo>
                  <a:pt x="2372" y="656"/>
                </a:lnTo>
                <a:lnTo>
                  <a:pt x="2372" y="655"/>
                </a:lnTo>
                <a:lnTo>
                  <a:pt x="2372" y="654"/>
                </a:lnTo>
                <a:lnTo>
                  <a:pt x="2372" y="653"/>
                </a:lnTo>
                <a:lnTo>
                  <a:pt x="2372" y="652"/>
                </a:lnTo>
                <a:lnTo>
                  <a:pt x="2372" y="650"/>
                </a:lnTo>
                <a:lnTo>
                  <a:pt x="2371" y="649"/>
                </a:lnTo>
                <a:lnTo>
                  <a:pt x="2371" y="649"/>
                </a:lnTo>
                <a:lnTo>
                  <a:pt x="2371" y="648"/>
                </a:lnTo>
                <a:lnTo>
                  <a:pt x="2371" y="647"/>
                </a:lnTo>
                <a:lnTo>
                  <a:pt x="2370" y="646"/>
                </a:lnTo>
                <a:lnTo>
                  <a:pt x="2370" y="645"/>
                </a:lnTo>
                <a:lnTo>
                  <a:pt x="2370" y="644"/>
                </a:lnTo>
                <a:lnTo>
                  <a:pt x="2371" y="644"/>
                </a:lnTo>
                <a:lnTo>
                  <a:pt x="2371" y="643"/>
                </a:lnTo>
                <a:lnTo>
                  <a:pt x="2372" y="643"/>
                </a:lnTo>
                <a:lnTo>
                  <a:pt x="2372" y="642"/>
                </a:lnTo>
                <a:lnTo>
                  <a:pt x="2373" y="642"/>
                </a:lnTo>
                <a:lnTo>
                  <a:pt x="2373" y="641"/>
                </a:lnTo>
                <a:lnTo>
                  <a:pt x="2373" y="642"/>
                </a:lnTo>
                <a:lnTo>
                  <a:pt x="2374" y="642"/>
                </a:lnTo>
                <a:lnTo>
                  <a:pt x="2374" y="641"/>
                </a:lnTo>
                <a:lnTo>
                  <a:pt x="2375" y="641"/>
                </a:lnTo>
                <a:lnTo>
                  <a:pt x="2375" y="641"/>
                </a:lnTo>
                <a:lnTo>
                  <a:pt x="2375" y="641"/>
                </a:lnTo>
                <a:lnTo>
                  <a:pt x="2375" y="640"/>
                </a:lnTo>
                <a:lnTo>
                  <a:pt x="2376" y="640"/>
                </a:lnTo>
                <a:lnTo>
                  <a:pt x="2376" y="639"/>
                </a:lnTo>
                <a:lnTo>
                  <a:pt x="2377" y="639"/>
                </a:lnTo>
                <a:lnTo>
                  <a:pt x="2377" y="640"/>
                </a:lnTo>
                <a:lnTo>
                  <a:pt x="2377" y="641"/>
                </a:lnTo>
                <a:lnTo>
                  <a:pt x="2377" y="641"/>
                </a:lnTo>
                <a:lnTo>
                  <a:pt x="2377" y="642"/>
                </a:lnTo>
                <a:lnTo>
                  <a:pt x="2377" y="643"/>
                </a:lnTo>
                <a:lnTo>
                  <a:pt x="2378" y="643"/>
                </a:lnTo>
                <a:lnTo>
                  <a:pt x="2379" y="643"/>
                </a:lnTo>
                <a:lnTo>
                  <a:pt x="2379" y="642"/>
                </a:lnTo>
                <a:lnTo>
                  <a:pt x="2380" y="642"/>
                </a:lnTo>
                <a:lnTo>
                  <a:pt x="2381" y="642"/>
                </a:lnTo>
                <a:lnTo>
                  <a:pt x="2382" y="641"/>
                </a:lnTo>
                <a:lnTo>
                  <a:pt x="2382" y="641"/>
                </a:lnTo>
                <a:lnTo>
                  <a:pt x="2383" y="641"/>
                </a:lnTo>
                <a:lnTo>
                  <a:pt x="2383" y="641"/>
                </a:lnTo>
                <a:lnTo>
                  <a:pt x="2383" y="642"/>
                </a:lnTo>
                <a:lnTo>
                  <a:pt x="2382" y="642"/>
                </a:lnTo>
                <a:lnTo>
                  <a:pt x="2382" y="643"/>
                </a:lnTo>
                <a:lnTo>
                  <a:pt x="2383" y="643"/>
                </a:lnTo>
                <a:lnTo>
                  <a:pt x="2382" y="643"/>
                </a:lnTo>
                <a:lnTo>
                  <a:pt x="2381" y="643"/>
                </a:lnTo>
                <a:lnTo>
                  <a:pt x="2380" y="644"/>
                </a:lnTo>
                <a:lnTo>
                  <a:pt x="2380" y="645"/>
                </a:lnTo>
                <a:lnTo>
                  <a:pt x="2380" y="646"/>
                </a:lnTo>
                <a:lnTo>
                  <a:pt x="2379" y="646"/>
                </a:lnTo>
                <a:lnTo>
                  <a:pt x="2378" y="646"/>
                </a:lnTo>
                <a:lnTo>
                  <a:pt x="2377" y="646"/>
                </a:lnTo>
                <a:lnTo>
                  <a:pt x="2376" y="646"/>
                </a:lnTo>
                <a:lnTo>
                  <a:pt x="2376" y="647"/>
                </a:lnTo>
                <a:lnTo>
                  <a:pt x="2377" y="647"/>
                </a:lnTo>
                <a:lnTo>
                  <a:pt x="2377" y="648"/>
                </a:lnTo>
                <a:lnTo>
                  <a:pt x="2378" y="648"/>
                </a:lnTo>
                <a:lnTo>
                  <a:pt x="2379" y="648"/>
                </a:lnTo>
                <a:lnTo>
                  <a:pt x="2379" y="649"/>
                </a:lnTo>
                <a:lnTo>
                  <a:pt x="2380" y="649"/>
                </a:lnTo>
                <a:lnTo>
                  <a:pt x="2381" y="649"/>
                </a:lnTo>
                <a:lnTo>
                  <a:pt x="2381" y="648"/>
                </a:lnTo>
                <a:lnTo>
                  <a:pt x="2381" y="647"/>
                </a:lnTo>
                <a:lnTo>
                  <a:pt x="2382" y="647"/>
                </a:lnTo>
                <a:lnTo>
                  <a:pt x="2382" y="646"/>
                </a:lnTo>
                <a:lnTo>
                  <a:pt x="2381" y="646"/>
                </a:lnTo>
                <a:lnTo>
                  <a:pt x="2382" y="646"/>
                </a:lnTo>
                <a:lnTo>
                  <a:pt x="2383" y="646"/>
                </a:lnTo>
                <a:lnTo>
                  <a:pt x="2383" y="647"/>
                </a:lnTo>
                <a:lnTo>
                  <a:pt x="2383" y="647"/>
                </a:lnTo>
                <a:lnTo>
                  <a:pt x="2383" y="648"/>
                </a:lnTo>
                <a:lnTo>
                  <a:pt x="2384" y="648"/>
                </a:lnTo>
                <a:lnTo>
                  <a:pt x="2384" y="647"/>
                </a:lnTo>
                <a:lnTo>
                  <a:pt x="2385" y="648"/>
                </a:lnTo>
                <a:lnTo>
                  <a:pt x="2386" y="648"/>
                </a:lnTo>
                <a:lnTo>
                  <a:pt x="2387" y="648"/>
                </a:lnTo>
                <a:lnTo>
                  <a:pt x="2387" y="649"/>
                </a:lnTo>
                <a:lnTo>
                  <a:pt x="2388" y="649"/>
                </a:lnTo>
                <a:lnTo>
                  <a:pt x="2389" y="649"/>
                </a:lnTo>
                <a:lnTo>
                  <a:pt x="2389" y="648"/>
                </a:lnTo>
                <a:lnTo>
                  <a:pt x="2388" y="648"/>
                </a:lnTo>
                <a:lnTo>
                  <a:pt x="2388" y="649"/>
                </a:lnTo>
                <a:lnTo>
                  <a:pt x="2388" y="648"/>
                </a:lnTo>
                <a:lnTo>
                  <a:pt x="2388" y="647"/>
                </a:lnTo>
                <a:lnTo>
                  <a:pt x="2388" y="646"/>
                </a:lnTo>
                <a:lnTo>
                  <a:pt x="2388" y="645"/>
                </a:lnTo>
                <a:lnTo>
                  <a:pt x="2388" y="644"/>
                </a:lnTo>
                <a:lnTo>
                  <a:pt x="2387" y="644"/>
                </a:lnTo>
                <a:lnTo>
                  <a:pt x="2387" y="643"/>
                </a:lnTo>
                <a:lnTo>
                  <a:pt x="2386" y="643"/>
                </a:lnTo>
                <a:lnTo>
                  <a:pt x="2385" y="643"/>
                </a:lnTo>
                <a:lnTo>
                  <a:pt x="2385" y="642"/>
                </a:lnTo>
                <a:lnTo>
                  <a:pt x="2385" y="641"/>
                </a:lnTo>
                <a:lnTo>
                  <a:pt x="2385" y="641"/>
                </a:lnTo>
                <a:lnTo>
                  <a:pt x="2385" y="640"/>
                </a:lnTo>
                <a:lnTo>
                  <a:pt x="2384" y="640"/>
                </a:lnTo>
                <a:lnTo>
                  <a:pt x="2384" y="639"/>
                </a:lnTo>
                <a:lnTo>
                  <a:pt x="2383" y="639"/>
                </a:lnTo>
                <a:lnTo>
                  <a:pt x="2383" y="639"/>
                </a:lnTo>
                <a:lnTo>
                  <a:pt x="2382" y="638"/>
                </a:lnTo>
                <a:lnTo>
                  <a:pt x="2382" y="639"/>
                </a:lnTo>
                <a:lnTo>
                  <a:pt x="2382" y="638"/>
                </a:lnTo>
                <a:lnTo>
                  <a:pt x="2381" y="638"/>
                </a:lnTo>
                <a:lnTo>
                  <a:pt x="2380" y="638"/>
                </a:lnTo>
                <a:lnTo>
                  <a:pt x="2379" y="638"/>
                </a:lnTo>
                <a:lnTo>
                  <a:pt x="2379" y="637"/>
                </a:lnTo>
                <a:lnTo>
                  <a:pt x="2378" y="637"/>
                </a:lnTo>
                <a:lnTo>
                  <a:pt x="2378" y="636"/>
                </a:lnTo>
                <a:lnTo>
                  <a:pt x="2379" y="636"/>
                </a:lnTo>
                <a:lnTo>
                  <a:pt x="2378" y="636"/>
                </a:lnTo>
                <a:lnTo>
                  <a:pt x="2378" y="635"/>
                </a:lnTo>
                <a:lnTo>
                  <a:pt x="2377" y="636"/>
                </a:lnTo>
                <a:lnTo>
                  <a:pt x="2377" y="637"/>
                </a:lnTo>
                <a:lnTo>
                  <a:pt x="2376" y="637"/>
                </a:lnTo>
                <a:lnTo>
                  <a:pt x="2376" y="636"/>
                </a:lnTo>
                <a:lnTo>
                  <a:pt x="2375" y="636"/>
                </a:lnTo>
                <a:lnTo>
                  <a:pt x="2376" y="636"/>
                </a:lnTo>
                <a:lnTo>
                  <a:pt x="2375" y="635"/>
                </a:lnTo>
                <a:lnTo>
                  <a:pt x="2375" y="634"/>
                </a:lnTo>
                <a:lnTo>
                  <a:pt x="2376" y="634"/>
                </a:lnTo>
                <a:lnTo>
                  <a:pt x="2375" y="634"/>
                </a:lnTo>
                <a:lnTo>
                  <a:pt x="2375" y="633"/>
                </a:lnTo>
                <a:lnTo>
                  <a:pt x="2375" y="632"/>
                </a:lnTo>
                <a:lnTo>
                  <a:pt x="2375" y="632"/>
                </a:lnTo>
                <a:lnTo>
                  <a:pt x="2375" y="632"/>
                </a:lnTo>
                <a:lnTo>
                  <a:pt x="2374" y="632"/>
                </a:lnTo>
                <a:lnTo>
                  <a:pt x="2373" y="632"/>
                </a:lnTo>
                <a:lnTo>
                  <a:pt x="2373" y="631"/>
                </a:lnTo>
                <a:lnTo>
                  <a:pt x="2373" y="630"/>
                </a:lnTo>
                <a:lnTo>
                  <a:pt x="2372" y="629"/>
                </a:lnTo>
                <a:lnTo>
                  <a:pt x="2372" y="628"/>
                </a:lnTo>
                <a:lnTo>
                  <a:pt x="2371" y="627"/>
                </a:lnTo>
                <a:lnTo>
                  <a:pt x="2371" y="626"/>
                </a:lnTo>
                <a:lnTo>
                  <a:pt x="2371" y="625"/>
                </a:lnTo>
                <a:lnTo>
                  <a:pt x="2371" y="626"/>
                </a:lnTo>
                <a:lnTo>
                  <a:pt x="2371" y="627"/>
                </a:lnTo>
                <a:lnTo>
                  <a:pt x="2370" y="627"/>
                </a:lnTo>
                <a:lnTo>
                  <a:pt x="2369" y="627"/>
                </a:lnTo>
                <a:lnTo>
                  <a:pt x="2368" y="627"/>
                </a:lnTo>
                <a:lnTo>
                  <a:pt x="2368" y="626"/>
                </a:lnTo>
                <a:lnTo>
                  <a:pt x="2367" y="626"/>
                </a:lnTo>
                <a:lnTo>
                  <a:pt x="2367" y="626"/>
                </a:lnTo>
                <a:lnTo>
                  <a:pt x="2367" y="625"/>
                </a:lnTo>
                <a:lnTo>
                  <a:pt x="2366" y="625"/>
                </a:lnTo>
                <a:lnTo>
                  <a:pt x="2367" y="626"/>
                </a:lnTo>
                <a:lnTo>
                  <a:pt x="2367" y="626"/>
                </a:lnTo>
                <a:lnTo>
                  <a:pt x="2367" y="627"/>
                </a:lnTo>
                <a:lnTo>
                  <a:pt x="2368" y="627"/>
                </a:lnTo>
                <a:lnTo>
                  <a:pt x="2368" y="628"/>
                </a:lnTo>
                <a:lnTo>
                  <a:pt x="2368" y="629"/>
                </a:lnTo>
                <a:lnTo>
                  <a:pt x="2368" y="630"/>
                </a:lnTo>
                <a:lnTo>
                  <a:pt x="2369" y="630"/>
                </a:lnTo>
                <a:lnTo>
                  <a:pt x="2369" y="631"/>
                </a:lnTo>
                <a:lnTo>
                  <a:pt x="2370" y="631"/>
                </a:lnTo>
                <a:lnTo>
                  <a:pt x="2371" y="631"/>
                </a:lnTo>
                <a:lnTo>
                  <a:pt x="2370" y="632"/>
                </a:lnTo>
                <a:lnTo>
                  <a:pt x="2371" y="632"/>
                </a:lnTo>
                <a:lnTo>
                  <a:pt x="2371" y="632"/>
                </a:lnTo>
                <a:lnTo>
                  <a:pt x="2372" y="633"/>
                </a:lnTo>
                <a:lnTo>
                  <a:pt x="2373" y="633"/>
                </a:lnTo>
                <a:lnTo>
                  <a:pt x="2374" y="633"/>
                </a:lnTo>
                <a:lnTo>
                  <a:pt x="2374" y="634"/>
                </a:lnTo>
                <a:lnTo>
                  <a:pt x="2375" y="634"/>
                </a:lnTo>
                <a:lnTo>
                  <a:pt x="2375" y="635"/>
                </a:lnTo>
                <a:lnTo>
                  <a:pt x="2375" y="636"/>
                </a:lnTo>
                <a:lnTo>
                  <a:pt x="2375" y="637"/>
                </a:lnTo>
                <a:lnTo>
                  <a:pt x="2375" y="638"/>
                </a:lnTo>
                <a:lnTo>
                  <a:pt x="2375" y="637"/>
                </a:lnTo>
                <a:lnTo>
                  <a:pt x="2372" y="636"/>
                </a:lnTo>
                <a:lnTo>
                  <a:pt x="2371" y="635"/>
                </a:lnTo>
                <a:lnTo>
                  <a:pt x="2370" y="635"/>
                </a:lnTo>
                <a:lnTo>
                  <a:pt x="2369" y="634"/>
                </a:lnTo>
                <a:lnTo>
                  <a:pt x="2367" y="634"/>
                </a:lnTo>
                <a:lnTo>
                  <a:pt x="2367" y="635"/>
                </a:lnTo>
                <a:lnTo>
                  <a:pt x="2367" y="634"/>
                </a:lnTo>
                <a:lnTo>
                  <a:pt x="2367" y="635"/>
                </a:lnTo>
                <a:lnTo>
                  <a:pt x="2367" y="634"/>
                </a:lnTo>
                <a:lnTo>
                  <a:pt x="2366" y="634"/>
                </a:lnTo>
                <a:lnTo>
                  <a:pt x="2366" y="635"/>
                </a:lnTo>
                <a:lnTo>
                  <a:pt x="2366" y="634"/>
                </a:lnTo>
                <a:lnTo>
                  <a:pt x="2365" y="634"/>
                </a:lnTo>
                <a:lnTo>
                  <a:pt x="2364" y="634"/>
                </a:lnTo>
                <a:lnTo>
                  <a:pt x="2363" y="634"/>
                </a:lnTo>
                <a:lnTo>
                  <a:pt x="2363" y="635"/>
                </a:lnTo>
                <a:lnTo>
                  <a:pt x="2362" y="635"/>
                </a:lnTo>
                <a:lnTo>
                  <a:pt x="2362" y="636"/>
                </a:lnTo>
                <a:lnTo>
                  <a:pt x="2361" y="636"/>
                </a:lnTo>
                <a:lnTo>
                  <a:pt x="2360" y="636"/>
                </a:lnTo>
                <a:lnTo>
                  <a:pt x="2361" y="636"/>
                </a:lnTo>
                <a:lnTo>
                  <a:pt x="2361" y="637"/>
                </a:lnTo>
                <a:lnTo>
                  <a:pt x="2361" y="638"/>
                </a:lnTo>
                <a:lnTo>
                  <a:pt x="2361" y="639"/>
                </a:lnTo>
                <a:lnTo>
                  <a:pt x="2361" y="640"/>
                </a:lnTo>
                <a:lnTo>
                  <a:pt x="2361" y="641"/>
                </a:lnTo>
                <a:lnTo>
                  <a:pt x="2362" y="641"/>
                </a:lnTo>
                <a:lnTo>
                  <a:pt x="2362" y="641"/>
                </a:lnTo>
                <a:lnTo>
                  <a:pt x="2361" y="641"/>
                </a:lnTo>
                <a:lnTo>
                  <a:pt x="2361" y="642"/>
                </a:lnTo>
                <a:lnTo>
                  <a:pt x="2361" y="641"/>
                </a:lnTo>
                <a:lnTo>
                  <a:pt x="2360" y="641"/>
                </a:lnTo>
                <a:lnTo>
                  <a:pt x="2360" y="642"/>
                </a:lnTo>
                <a:lnTo>
                  <a:pt x="2359" y="642"/>
                </a:lnTo>
                <a:lnTo>
                  <a:pt x="2359" y="641"/>
                </a:lnTo>
                <a:lnTo>
                  <a:pt x="2359" y="641"/>
                </a:lnTo>
                <a:lnTo>
                  <a:pt x="2359" y="641"/>
                </a:lnTo>
                <a:lnTo>
                  <a:pt x="2359" y="641"/>
                </a:lnTo>
                <a:lnTo>
                  <a:pt x="2358" y="641"/>
                </a:lnTo>
                <a:lnTo>
                  <a:pt x="2357" y="641"/>
                </a:lnTo>
                <a:lnTo>
                  <a:pt x="2356" y="641"/>
                </a:lnTo>
                <a:lnTo>
                  <a:pt x="2356" y="641"/>
                </a:lnTo>
                <a:lnTo>
                  <a:pt x="2355" y="641"/>
                </a:lnTo>
                <a:lnTo>
                  <a:pt x="2355" y="640"/>
                </a:lnTo>
                <a:lnTo>
                  <a:pt x="2354" y="640"/>
                </a:lnTo>
                <a:lnTo>
                  <a:pt x="2354" y="639"/>
                </a:lnTo>
                <a:lnTo>
                  <a:pt x="2354" y="638"/>
                </a:lnTo>
                <a:lnTo>
                  <a:pt x="2354" y="637"/>
                </a:lnTo>
                <a:lnTo>
                  <a:pt x="2353" y="637"/>
                </a:lnTo>
                <a:lnTo>
                  <a:pt x="2353" y="636"/>
                </a:lnTo>
                <a:lnTo>
                  <a:pt x="2352" y="635"/>
                </a:lnTo>
                <a:lnTo>
                  <a:pt x="2352" y="636"/>
                </a:lnTo>
                <a:lnTo>
                  <a:pt x="2353" y="637"/>
                </a:lnTo>
                <a:lnTo>
                  <a:pt x="2353" y="639"/>
                </a:lnTo>
                <a:lnTo>
                  <a:pt x="2354" y="641"/>
                </a:lnTo>
                <a:lnTo>
                  <a:pt x="2353" y="640"/>
                </a:lnTo>
                <a:lnTo>
                  <a:pt x="2351" y="639"/>
                </a:lnTo>
                <a:lnTo>
                  <a:pt x="2351" y="639"/>
                </a:lnTo>
                <a:lnTo>
                  <a:pt x="2349" y="638"/>
                </a:lnTo>
                <a:lnTo>
                  <a:pt x="2348" y="638"/>
                </a:lnTo>
                <a:lnTo>
                  <a:pt x="2348" y="639"/>
                </a:lnTo>
                <a:lnTo>
                  <a:pt x="2349" y="639"/>
                </a:lnTo>
                <a:lnTo>
                  <a:pt x="2350" y="639"/>
                </a:lnTo>
                <a:lnTo>
                  <a:pt x="2349" y="640"/>
                </a:lnTo>
                <a:lnTo>
                  <a:pt x="2350" y="640"/>
                </a:lnTo>
                <a:lnTo>
                  <a:pt x="2350" y="639"/>
                </a:lnTo>
                <a:lnTo>
                  <a:pt x="2351" y="640"/>
                </a:lnTo>
                <a:lnTo>
                  <a:pt x="2351" y="640"/>
                </a:lnTo>
                <a:lnTo>
                  <a:pt x="2351" y="641"/>
                </a:lnTo>
                <a:lnTo>
                  <a:pt x="2352" y="641"/>
                </a:lnTo>
                <a:lnTo>
                  <a:pt x="2352" y="641"/>
                </a:lnTo>
                <a:lnTo>
                  <a:pt x="2351" y="641"/>
                </a:lnTo>
                <a:lnTo>
                  <a:pt x="2351" y="642"/>
                </a:lnTo>
                <a:lnTo>
                  <a:pt x="2352" y="642"/>
                </a:lnTo>
                <a:lnTo>
                  <a:pt x="2352" y="643"/>
                </a:lnTo>
                <a:lnTo>
                  <a:pt x="2352" y="642"/>
                </a:lnTo>
                <a:lnTo>
                  <a:pt x="2353" y="642"/>
                </a:lnTo>
                <a:lnTo>
                  <a:pt x="2353" y="641"/>
                </a:lnTo>
                <a:lnTo>
                  <a:pt x="2354" y="641"/>
                </a:lnTo>
                <a:lnTo>
                  <a:pt x="2354" y="642"/>
                </a:lnTo>
                <a:lnTo>
                  <a:pt x="2355" y="642"/>
                </a:lnTo>
                <a:lnTo>
                  <a:pt x="2356" y="642"/>
                </a:lnTo>
                <a:lnTo>
                  <a:pt x="2356" y="643"/>
                </a:lnTo>
                <a:lnTo>
                  <a:pt x="2355" y="644"/>
                </a:lnTo>
                <a:lnTo>
                  <a:pt x="2355" y="645"/>
                </a:lnTo>
                <a:lnTo>
                  <a:pt x="2355" y="646"/>
                </a:lnTo>
                <a:lnTo>
                  <a:pt x="2354" y="646"/>
                </a:lnTo>
                <a:lnTo>
                  <a:pt x="2353" y="646"/>
                </a:lnTo>
                <a:lnTo>
                  <a:pt x="2352" y="646"/>
                </a:lnTo>
                <a:lnTo>
                  <a:pt x="2352" y="647"/>
                </a:lnTo>
                <a:lnTo>
                  <a:pt x="2352" y="648"/>
                </a:lnTo>
                <a:lnTo>
                  <a:pt x="2352" y="647"/>
                </a:lnTo>
                <a:lnTo>
                  <a:pt x="2353" y="647"/>
                </a:lnTo>
                <a:lnTo>
                  <a:pt x="2353" y="648"/>
                </a:lnTo>
                <a:lnTo>
                  <a:pt x="2353" y="649"/>
                </a:lnTo>
                <a:lnTo>
                  <a:pt x="2352" y="649"/>
                </a:lnTo>
                <a:lnTo>
                  <a:pt x="2352" y="649"/>
                </a:lnTo>
                <a:lnTo>
                  <a:pt x="2352" y="649"/>
                </a:lnTo>
                <a:lnTo>
                  <a:pt x="2352" y="649"/>
                </a:lnTo>
                <a:lnTo>
                  <a:pt x="2352" y="649"/>
                </a:lnTo>
                <a:lnTo>
                  <a:pt x="2351" y="649"/>
                </a:lnTo>
                <a:lnTo>
                  <a:pt x="2351" y="649"/>
                </a:lnTo>
                <a:lnTo>
                  <a:pt x="2351" y="650"/>
                </a:lnTo>
                <a:lnTo>
                  <a:pt x="2351" y="649"/>
                </a:lnTo>
                <a:lnTo>
                  <a:pt x="2351" y="650"/>
                </a:lnTo>
                <a:lnTo>
                  <a:pt x="2350" y="650"/>
                </a:lnTo>
                <a:lnTo>
                  <a:pt x="2349" y="649"/>
                </a:lnTo>
                <a:lnTo>
                  <a:pt x="2349" y="649"/>
                </a:lnTo>
                <a:lnTo>
                  <a:pt x="2350" y="648"/>
                </a:lnTo>
                <a:lnTo>
                  <a:pt x="2350" y="647"/>
                </a:lnTo>
                <a:lnTo>
                  <a:pt x="2349" y="647"/>
                </a:lnTo>
                <a:lnTo>
                  <a:pt x="2349" y="646"/>
                </a:lnTo>
                <a:lnTo>
                  <a:pt x="2348" y="646"/>
                </a:lnTo>
                <a:lnTo>
                  <a:pt x="2347" y="646"/>
                </a:lnTo>
                <a:lnTo>
                  <a:pt x="2347" y="645"/>
                </a:lnTo>
                <a:lnTo>
                  <a:pt x="2346" y="646"/>
                </a:lnTo>
                <a:lnTo>
                  <a:pt x="2347" y="647"/>
                </a:lnTo>
                <a:lnTo>
                  <a:pt x="2347" y="648"/>
                </a:lnTo>
                <a:lnTo>
                  <a:pt x="2348" y="648"/>
                </a:lnTo>
                <a:lnTo>
                  <a:pt x="2348" y="649"/>
                </a:lnTo>
                <a:lnTo>
                  <a:pt x="2347" y="649"/>
                </a:lnTo>
                <a:lnTo>
                  <a:pt x="2347" y="649"/>
                </a:lnTo>
                <a:lnTo>
                  <a:pt x="2347" y="650"/>
                </a:lnTo>
                <a:lnTo>
                  <a:pt x="2347" y="651"/>
                </a:lnTo>
                <a:lnTo>
                  <a:pt x="2346" y="651"/>
                </a:lnTo>
                <a:lnTo>
                  <a:pt x="2345" y="650"/>
                </a:lnTo>
                <a:lnTo>
                  <a:pt x="2344" y="650"/>
                </a:lnTo>
                <a:lnTo>
                  <a:pt x="2344" y="649"/>
                </a:lnTo>
                <a:lnTo>
                  <a:pt x="2344" y="649"/>
                </a:lnTo>
                <a:lnTo>
                  <a:pt x="2344" y="649"/>
                </a:lnTo>
                <a:lnTo>
                  <a:pt x="2345" y="650"/>
                </a:lnTo>
                <a:lnTo>
                  <a:pt x="2346" y="650"/>
                </a:lnTo>
                <a:lnTo>
                  <a:pt x="2346" y="649"/>
                </a:lnTo>
                <a:lnTo>
                  <a:pt x="2346" y="649"/>
                </a:lnTo>
                <a:lnTo>
                  <a:pt x="2346" y="648"/>
                </a:lnTo>
                <a:lnTo>
                  <a:pt x="2345" y="648"/>
                </a:lnTo>
                <a:lnTo>
                  <a:pt x="2344" y="648"/>
                </a:lnTo>
                <a:lnTo>
                  <a:pt x="2344" y="649"/>
                </a:lnTo>
                <a:lnTo>
                  <a:pt x="2343" y="648"/>
                </a:lnTo>
                <a:lnTo>
                  <a:pt x="2344" y="648"/>
                </a:lnTo>
                <a:lnTo>
                  <a:pt x="2344" y="647"/>
                </a:lnTo>
                <a:lnTo>
                  <a:pt x="2343" y="646"/>
                </a:lnTo>
                <a:lnTo>
                  <a:pt x="2343" y="645"/>
                </a:lnTo>
                <a:lnTo>
                  <a:pt x="2344" y="645"/>
                </a:lnTo>
                <a:lnTo>
                  <a:pt x="2345" y="645"/>
                </a:lnTo>
                <a:lnTo>
                  <a:pt x="2345" y="644"/>
                </a:lnTo>
                <a:lnTo>
                  <a:pt x="2346" y="644"/>
                </a:lnTo>
                <a:lnTo>
                  <a:pt x="2347" y="644"/>
                </a:lnTo>
                <a:lnTo>
                  <a:pt x="2347" y="643"/>
                </a:lnTo>
                <a:lnTo>
                  <a:pt x="2347" y="642"/>
                </a:lnTo>
                <a:lnTo>
                  <a:pt x="2346" y="642"/>
                </a:lnTo>
                <a:lnTo>
                  <a:pt x="2346" y="641"/>
                </a:lnTo>
                <a:lnTo>
                  <a:pt x="2345" y="641"/>
                </a:lnTo>
                <a:lnTo>
                  <a:pt x="2345" y="642"/>
                </a:lnTo>
                <a:lnTo>
                  <a:pt x="2344" y="642"/>
                </a:lnTo>
                <a:lnTo>
                  <a:pt x="2343" y="642"/>
                </a:lnTo>
                <a:lnTo>
                  <a:pt x="2343" y="642"/>
                </a:lnTo>
                <a:lnTo>
                  <a:pt x="2342" y="642"/>
                </a:lnTo>
                <a:lnTo>
                  <a:pt x="2342" y="643"/>
                </a:lnTo>
                <a:lnTo>
                  <a:pt x="2341" y="643"/>
                </a:lnTo>
                <a:lnTo>
                  <a:pt x="2341" y="644"/>
                </a:lnTo>
                <a:lnTo>
                  <a:pt x="2341" y="645"/>
                </a:lnTo>
                <a:lnTo>
                  <a:pt x="2341" y="646"/>
                </a:lnTo>
                <a:lnTo>
                  <a:pt x="2340" y="646"/>
                </a:lnTo>
                <a:lnTo>
                  <a:pt x="2340" y="647"/>
                </a:lnTo>
                <a:lnTo>
                  <a:pt x="2340" y="648"/>
                </a:lnTo>
                <a:lnTo>
                  <a:pt x="2339" y="649"/>
                </a:lnTo>
                <a:lnTo>
                  <a:pt x="2339" y="649"/>
                </a:lnTo>
                <a:lnTo>
                  <a:pt x="2339" y="650"/>
                </a:lnTo>
                <a:lnTo>
                  <a:pt x="2338" y="650"/>
                </a:lnTo>
                <a:lnTo>
                  <a:pt x="2338" y="649"/>
                </a:lnTo>
                <a:lnTo>
                  <a:pt x="2337" y="649"/>
                </a:lnTo>
                <a:lnTo>
                  <a:pt x="2336" y="649"/>
                </a:lnTo>
                <a:lnTo>
                  <a:pt x="2335" y="649"/>
                </a:lnTo>
                <a:lnTo>
                  <a:pt x="2335" y="649"/>
                </a:lnTo>
                <a:lnTo>
                  <a:pt x="2335" y="649"/>
                </a:lnTo>
                <a:lnTo>
                  <a:pt x="2335" y="650"/>
                </a:lnTo>
                <a:lnTo>
                  <a:pt x="2334" y="650"/>
                </a:lnTo>
                <a:lnTo>
                  <a:pt x="2334" y="651"/>
                </a:lnTo>
                <a:lnTo>
                  <a:pt x="2334" y="652"/>
                </a:lnTo>
                <a:lnTo>
                  <a:pt x="2333" y="651"/>
                </a:lnTo>
                <a:lnTo>
                  <a:pt x="2333" y="650"/>
                </a:lnTo>
                <a:lnTo>
                  <a:pt x="2332" y="650"/>
                </a:lnTo>
                <a:lnTo>
                  <a:pt x="2332" y="649"/>
                </a:lnTo>
                <a:lnTo>
                  <a:pt x="2331" y="649"/>
                </a:lnTo>
                <a:lnTo>
                  <a:pt x="2331" y="649"/>
                </a:lnTo>
                <a:lnTo>
                  <a:pt x="2331" y="648"/>
                </a:lnTo>
                <a:lnTo>
                  <a:pt x="2332" y="648"/>
                </a:lnTo>
                <a:lnTo>
                  <a:pt x="2332" y="647"/>
                </a:lnTo>
                <a:lnTo>
                  <a:pt x="2333" y="647"/>
                </a:lnTo>
                <a:lnTo>
                  <a:pt x="2333" y="646"/>
                </a:lnTo>
                <a:lnTo>
                  <a:pt x="2334" y="646"/>
                </a:lnTo>
                <a:lnTo>
                  <a:pt x="2334" y="645"/>
                </a:lnTo>
                <a:lnTo>
                  <a:pt x="2335" y="644"/>
                </a:lnTo>
                <a:lnTo>
                  <a:pt x="2335" y="644"/>
                </a:lnTo>
                <a:lnTo>
                  <a:pt x="2335" y="644"/>
                </a:lnTo>
                <a:lnTo>
                  <a:pt x="2334" y="644"/>
                </a:lnTo>
                <a:lnTo>
                  <a:pt x="2334" y="643"/>
                </a:lnTo>
                <a:lnTo>
                  <a:pt x="2334" y="644"/>
                </a:lnTo>
                <a:lnTo>
                  <a:pt x="2333" y="645"/>
                </a:lnTo>
                <a:lnTo>
                  <a:pt x="2332" y="646"/>
                </a:lnTo>
                <a:lnTo>
                  <a:pt x="2332" y="647"/>
                </a:lnTo>
                <a:lnTo>
                  <a:pt x="2331" y="647"/>
                </a:lnTo>
                <a:lnTo>
                  <a:pt x="2331" y="646"/>
                </a:lnTo>
                <a:lnTo>
                  <a:pt x="2331" y="645"/>
                </a:lnTo>
                <a:lnTo>
                  <a:pt x="2330" y="645"/>
                </a:lnTo>
                <a:lnTo>
                  <a:pt x="2329" y="645"/>
                </a:lnTo>
                <a:lnTo>
                  <a:pt x="2329" y="644"/>
                </a:lnTo>
                <a:lnTo>
                  <a:pt x="2329" y="643"/>
                </a:lnTo>
                <a:lnTo>
                  <a:pt x="2329" y="642"/>
                </a:lnTo>
                <a:lnTo>
                  <a:pt x="2328" y="642"/>
                </a:lnTo>
                <a:lnTo>
                  <a:pt x="2329" y="642"/>
                </a:lnTo>
                <a:lnTo>
                  <a:pt x="2328" y="641"/>
                </a:lnTo>
                <a:lnTo>
                  <a:pt x="2329" y="641"/>
                </a:lnTo>
                <a:lnTo>
                  <a:pt x="2328" y="641"/>
                </a:lnTo>
                <a:lnTo>
                  <a:pt x="2328" y="641"/>
                </a:lnTo>
                <a:lnTo>
                  <a:pt x="2327" y="641"/>
                </a:lnTo>
                <a:lnTo>
                  <a:pt x="2328" y="641"/>
                </a:lnTo>
                <a:lnTo>
                  <a:pt x="2328" y="642"/>
                </a:lnTo>
                <a:lnTo>
                  <a:pt x="2327" y="642"/>
                </a:lnTo>
                <a:lnTo>
                  <a:pt x="2327" y="643"/>
                </a:lnTo>
                <a:lnTo>
                  <a:pt x="2327" y="644"/>
                </a:lnTo>
                <a:lnTo>
                  <a:pt x="2328" y="644"/>
                </a:lnTo>
                <a:lnTo>
                  <a:pt x="2328" y="645"/>
                </a:lnTo>
                <a:lnTo>
                  <a:pt x="2329" y="645"/>
                </a:lnTo>
                <a:lnTo>
                  <a:pt x="2328" y="645"/>
                </a:lnTo>
                <a:lnTo>
                  <a:pt x="2328" y="646"/>
                </a:lnTo>
                <a:lnTo>
                  <a:pt x="2328" y="647"/>
                </a:lnTo>
                <a:lnTo>
                  <a:pt x="2329" y="648"/>
                </a:lnTo>
                <a:lnTo>
                  <a:pt x="2330" y="648"/>
                </a:lnTo>
                <a:lnTo>
                  <a:pt x="2329" y="648"/>
                </a:lnTo>
                <a:lnTo>
                  <a:pt x="2328" y="648"/>
                </a:lnTo>
                <a:lnTo>
                  <a:pt x="2328" y="649"/>
                </a:lnTo>
                <a:lnTo>
                  <a:pt x="2329" y="649"/>
                </a:lnTo>
                <a:lnTo>
                  <a:pt x="2329" y="649"/>
                </a:lnTo>
                <a:lnTo>
                  <a:pt x="2330" y="649"/>
                </a:lnTo>
                <a:lnTo>
                  <a:pt x="2329" y="649"/>
                </a:lnTo>
                <a:lnTo>
                  <a:pt x="2329" y="650"/>
                </a:lnTo>
                <a:lnTo>
                  <a:pt x="2328" y="650"/>
                </a:lnTo>
                <a:lnTo>
                  <a:pt x="2327" y="651"/>
                </a:lnTo>
                <a:lnTo>
                  <a:pt x="2327" y="651"/>
                </a:lnTo>
                <a:lnTo>
                  <a:pt x="2326" y="652"/>
                </a:lnTo>
                <a:lnTo>
                  <a:pt x="2325" y="652"/>
                </a:lnTo>
                <a:lnTo>
                  <a:pt x="2324" y="651"/>
                </a:lnTo>
                <a:lnTo>
                  <a:pt x="2324" y="650"/>
                </a:lnTo>
                <a:lnTo>
                  <a:pt x="2325" y="650"/>
                </a:lnTo>
                <a:lnTo>
                  <a:pt x="2326" y="649"/>
                </a:lnTo>
                <a:lnTo>
                  <a:pt x="2326" y="649"/>
                </a:lnTo>
                <a:lnTo>
                  <a:pt x="2326" y="648"/>
                </a:lnTo>
                <a:lnTo>
                  <a:pt x="2325" y="648"/>
                </a:lnTo>
                <a:lnTo>
                  <a:pt x="2325" y="647"/>
                </a:lnTo>
                <a:lnTo>
                  <a:pt x="2324" y="647"/>
                </a:lnTo>
                <a:lnTo>
                  <a:pt x="2323" y="647"/>
                </a:lnTo>
                <a:lnTo>
                  <a:pt x="2322" y="647"/>
                </a:lnTo>
                <a:lnTo>
                  <a:pt x="2321" y="647"/>
                </a:lnTo>
                <a:lnTo>
                  <a:pt x="2320" y="647"/>
                </a:lnTo>
                <a:lnTo>
                  <a:pt x="2319" y="647"/>
                </a:lnTo>
                <a:lnTo>
                  <a:pt x="2319" y="646"/>
                </a:lnTo>
                <a:lnTo>
                  <a:pt x="2319" y="645"/>
                </a:lnTo>
                <a:lnTo>
                  <a:pt x="2319" y="644"/>
                </a:lnTo>
                <a:lnTo>
                  <a:pt x="2319" y="644"/>
                </a:lnTo>
                <a:lnTo>
                  <a:pt x="2319" y="643"/>
                </a:lnTo>
                <a:lnTo>
                  <a:pt x="2318" y="643"/>
                </a:lnTo>
                <a:lnTo>
                  <a:pt x="2318" y="644"/>
                </a:lnTo>
                <a:lnTo>
                  <a:pt x="2317" y="644"/>
                </a:lnTo>
                <a:lnTo>
                  <a:pt x="2316" y="644"/>
                </a:lnTo>
                <a:lnTo>
                  <a:pt x="2316" y="643"/>
                </a:lnTo>
                <a:lnTo>
                  <a:pt x="2317" y="643"/>
                </a:lnTo>
                <a:lnTo>
                  <a:pt x="2317" y="642"/>
                </a:lnTo>
                <a:lnTo>
                  <a:pt x="2318" y="642"/>
                </a:lnTo>
                <a:lnTo>
                  <a:pt x="2319" y="642"/>
                </a:lnTo>
                <a:lnTo>
                  <a:pt x="2319" y="641"/>
                </a:lnTo>
                <a:lnTo>
                  <a:pt x="2318" y="641"/>
                </a:lnTo>
                <a:lnTo>
                  <a:pt x="2318" y="641"/>
                </a:lnTo>
                <a:lnTo>
                  <a:pt x="2317" y="641"/>
                </a:lnTo>
                <a:lnTo>
                  <a:pt x="2317" y="641"/>
                </a:lnTo>
                <a:lnTo>
                  <a:pt x="2317" y="642"/>
                </a:lnTo>
                <a:lnTo>
                  <a:pt x="2316" y="642"/>
                </a:lnTo>
                <a:lnTo>
                  <a:pt x="2315" y="642"/>
                </a:lnTo>
                <a:lnTo>
                  <a:pt x="2315" y="643"/>
                </a:lnTo>
                <a:lnTo>
                  <a:pt x="2316" y="643"/>
                </a:lnTo>
                <a:lnTo>
                  <a:pt x="2315" y="643"/>
                </a:lnTo>
                <a:lnTo>
                  <a:pt x="2315" y="644"/>
                </a:lnTo>
                <a:lnTo>
                  <a:pt x="2314" y="644"/>
                </a:lnTo>
                <a:lnTo>
                  <a:pt x="2314" y="645"/>
                </a:lnTo>
                <a:lnTo>
                  <a:pt x="2313" y="645"/>
                </a:lnTo>
                <a:lnTo>
                  <a:pt x="2312" y="646"/>
                </a:lnTo>
                <a:lnTo>
                  <a:pt x="2312" y="645"/>
                </a:lnTo>
                <a:lnTo>
                  <a:pt x="2311" y="645"/>
                </a:lnTo>
                <a:lnTo>
                  <a:pt x="2311" y="644"/>
                </a:lnTo>
                <a:lnTo>
                  <a:pt x="2311" y="644"/>
                </a:lnTo>
                <a:lnTo>
                  <a:pt x="2310" y="644"/>
                </a:lnTo>
                <a:lnTo>
                  <a:pt x="2310" y="643"/>
                </a:lnTo>
                <a:lnTo>
                  <a:pt x="2310" y="642"/>
                </a:lnTo>
                <a:lnTo>
                  <a:pt x="2309" y="642"/>
                </a:lnTo>
                <a:lnTo>
                  <a:pt x="2308" y="642"/>
                </a:lnTo>
                <a:lnTo>
                  <a:pt x="2309" y="642"/>
                </a:lnTo>
                <a:lnTo>
                  <a:pt x="2309" y="641"/>
                </a:lnTo>
                <a:lnTo>
                  <a:pt x="2309" y="641"/>
                </a:lnTo>
                <a:lnTo>
                  <a:pt x="2309" y="640"/>
                </a:lnTo>
                <a:lnTo>
                  <a:pt x="2309" y="639"/>
                </a:lnTo>
                <a:lnTo>
                  <a:pt x="2310" y="639"/>
                </a:lnTo>
                <a:lnTo>
                  <a:pt x="2309" y="638"/>
                </a:lnTo>
                <a:lnTo>
                  <a:pt x="2310" y="638"/>
                </a:lnTo>
                <a:lnTo>
                  <a:pt x="2310" y="637"/>
                </a:lnTo>
                <a:lnTo>
                  <a:pt x="2310" y="636"/>
                </a:lnTo>
                <a:lnTo>
                  <a:pt x="2310" y="635"/>
                </a:lnTo>
                <a:lnTo>
                  <a:pt x="2311" y="635"/>
                </a:lnTo>
                <a:lnTo>
                  <a:pt x="2311" y="634"/>
                </a:lnTo>
                <a:lnTo>
                  <a:pt x="2311" y="634"/>
                </a:lnTo>
                <a:lnTo>
                  <a:pt x="2311" y="633"/>
                </a:lnTo>
                <a:lnTo>
                  <a:pt x="2311" y="632"/>
                </a:lnTo>
                <a:lnTo>
                  <a:pt x="2312" y="632"/>
                </a:lnTo>
                <a:lnTo>
                  <a:pt x="2313" y="632"/>
                </a:lnTo>
                <a:lnTo>
                  <a:pt x="2314" y="632"/>
                </a:lnTo>
                <a:lnTo>
                  <a:pt x="2315" y="632"/>
                </a:lnTo>
                <a:lnTo>
                  <a:pt x="2316" y="632"/>
                </a:lnTo>
                <a:lnTo>
                  <a:pt x="2316" y="632"/>
                </a:lnTo>
                <a:lnTo>
                  <a:pt x="2317" y="632"/>
                </a:lnTo>
                <a:lnTo>
                  <a:pt x="2318" y="632"/>
                </a:lnTo>
                <a:lnTo>
                  <a:pt x="2317" y="632"/>
                </a:lnTo>
                <a:lnTo>
                  <a:pt x="2317" y="631"/>
                </a:lnTo>
                <a:lnTo>
                  <a:pt x="2318" y="631"/>
                </a:lnTo>
                <a:lnTo>
                  <a:pt x="2318" y="630"/>
                </a:lnTo>
                <a:lnTo>
                  <a:pt x="2318" y="629"/>
                </a:lnTo>
                <a:lnTo>
                  <a:pt x="2319" y="628"/>
                </a:lnTo>
                <a:lnTo>
                  <a:pt x="2318" y="628"/>
                </a:lnTo>
                <a:lnTo>
                  <a:pt x="2318" y="629"/>
                </a:lnTo>
                <a:lnTo>
                  <a:pt x="2317" y="629"/>
                </a:lnTo>
                <a:lnTo>
                  <a:pt x="2317" y="630"/>
                </a:lnTo>
                <a:lnTo>
                  <a:pt x="2317" y="631"/>
                </a:lnTo>
                <a:lnTo>
                  <a:pt x="2316" y="632"/>
                </a:lnTo>
                <a:lnTo>
                  <a:pt x="2315" y="632"/>
                </a:lnTo>
                <a:lnTo>
                  <a:pt x="2315" y="632"/>
                </a:lnTo>
                <a:lnTo>
                  <a:pt x="2314" y="632"/>
                </a:lnTo>
                <a:lnTo>
                  <a:pt x="2313" y="632"/>
                </a:lnTo>
                <a:lnTo>
                  <a:pt x="2312" y="632"/>
                </a:lnTo>
                <a:lnTo>
                  <a:pt x="2311" y="632"/>
                </a:lnTo>
                <a:lnTo>
                  <a:pt x="2311" y="632"/>
                </a:lnTo>
                <a:lnTo>
                  <a:pt x="2311" y="633"/>
                </a:lnTo>
                <a:lnTo>
                  <a:pt x="2311" y="633"/>
                </a:lnTo>
                <a:lnTo>
                  <a:pt x="2311" y="632"/>
                </a:lnTo>
                <a:lnTo>
                  <a:pt x="2311" y="633"/>
                </a:lnTo>
                <a:lnTo>
                  <a:pt x="2311" y="634"/>
                </a:lnTo>
                <a:lnTo>
                  <a:pt x="2310" y="634"/>
                </a:lnTo>
                <a:lnTo>
                  <a:pt x="2310" y="635"/>
                </a:lnTo>
                <a:lnTo>
                  <a:pt x="2309" y="635"/>
                </a:lnTo>
                <a:lnTo>
                  <a:pt x="2309" y="636"/>
                </a:lnTo>
                <a:lnTo>
                  <a:pt x="2309" y="637"/>
                </a:lnTo>
                <a:lnTo>
                  <a:pt x="2308" y="637"/>
                </a:lnTo>
                <a:lnTo>
                  <a:pt x="2308" y="638"/>
                </a:lnTo>
                <a:lnTo>
                  <a:pt x="2309" y="638"/>
                </a:lnTo>
                <a:lnTo>
                  <a:pt x="2308" y="639"/>
                </a:lnTo>
                <a:lnTo>
                  <a:pt x="2307" y="639"/>
                </a:lnTo>
                <a:lnTo>
                  <a:pt x="2307" y="638"/>
                </a:lnTo>
                <a:lnTo>
                  <a:pt x="2307" y="637"/>
                </a:lnTo>
                <a:lnTo>
                  <a:pt x="2306" y="637"/>
                </a:lnTo>
                <a:lnTo>
                  <a:pt x="2306" y="636"/>
                </a:lnTo>
                <a:lnTo>
                  <a:pt x="2305" y="636"/>
                </a:lnTo>
                <a:lnTo>
                  <a:pt x="2305" y="635"/>
                </a:lnTo>
                <a:lnTo>
                  <a:pt x="2304" y="635"/>
                </a:lnTo>
                <a:lnTo>
                  <a:pt x="2304" y="634"/>
                </a:lnTo>
                <a:lnTo>
                  <a:pt x="2304" y="633"/>
                </a:lnTo>
                <a:lnTo>
                  <a:pt x="2304" y="632"/>
                </a:lnTo>
                <a:lnTo>
                  <a:pt x="2304" y="632"/>
                </a:lnTo>
                <a:lnTo>
                  <a:pt x="2305" y="632"/>
                </a:lnTo>
                <a:lnTo>
                  <a:pt x="2304" y="632"/>
                </a:lnTo>
                <a:lnTo>
                  <a:pt x="2303" y="631"/>
                </a:lnTo>
                <a:lnTo>
                  <a:pt x="2303" y="630"/>
                </a:lnTo>
                <a:lnTo>
                  <a:pt x="2303" y="629"/>
                </a:lnTo>
                <a:lnTo>
                  <a:pt x="2303" y="628"/>
                </a:lnTo>
                <a:lnTo>
                  <a:pt x="2303" y="627"/>
                </a:lnTo>
                <a:lnTo>
                  <a:pt x="2303" y="627"/>
                </a:lnTo>
                <a:lnTo>
                  <a:pt x="2303" y="626"/>
                </a:lnTo>
                <a:lnTo>
                  <a:pt x="2303" y="627"/>
                </a:lnTo>
                <a:lnTo>
                  <a:pt x="2303" y="626"/>
                </a:lnTo>
                <a:lnTo>
                  <a:pt x="2302" y="626"/>
                </a:lnTo>
                <a:lnTo>
                  <a:pt x="2303" y="626"/>
                </a:lnTo>
                <a:lnTo>
                  <a:pt x="2302" y="625"/>
                </a:lnTo>
                <a:lnTo>
                  <a:pt x="2302" y="624"/>
                </a:lnTo>
                <a:lnTo>
                  <a:pt x="2302" y="624"/>
                </a:lnTo>
                <a:lnTo>
                  <a:pt x="2302" y="623"/>
                </a:lnTo>
                <a:lnTo>
                  <a:pt x="2302" y="622"/>
                </a:lnTo>
                <a:lnTo>
                  <a:pt x="2302" y="623"/>
                </a:lnTo>
                <a:lnTo>
                  <a:pt x="2301" y="623"/>
                </a:lnTo>
                <a:lnTo>
                  <a:pt x="2301" y="624"/>
                </a:lnTo>
                <a:lnTo>
                  <a:pt x="2300" y="624"/>
                </a:lnTo>
                <a:lnTo>
                  <a:pt x="2299" y="624"/>
                </a:lnTo>
                <a:lnTo>
                  <a:pt x="2298" y="624"/>
                </a:lnTo>
                <a:lnTo>
                  <a:pt x="2298" y="623"/>
                </a:lnTo>
                <a:lnTo>
                  <a:pt x="2297" y="622"/>
                </a:lnTo>
                <a:lnTo>
                  <a:pt x="2297" y="621"/>
                </a:lnTo>
                <a:lnTo>
                  <a:pt x="2297" y="622"/>
                </a:lnTo>
                <a:lnTo>
                  <a:pt x="2296" y="621"/>
                </a:lnTo>
                <a:lnTo>
                  <a:pt x="2295" y="621"/>
                </a:lnTo>
                <a:lnTo>
                  <a:pt x="2296" y="621"/>
                </a:lnTo>
                <a:lnTo>
                  <a:pt x="2296" y="622"/>
                </a:lnTo>
                <a:lnTo>
                  <a:pt x="2296" y="623"/>
                </a:lnTo>
                <a:lnTo>
                  <a:pt x="2297" y="623"/>
                </a:lnTo>
                <a:lnTo>
                  <a:pt x="2297" y="624"/>
                </a:lnTo>
                <a:lnTo>
                  <a:pt x="2298" y="624"/>
                </a:lnTo>
                <a:lnTo>
                  <a:pt x="2298" y="624"/>
                </a:lnTo>
                <a:lnTo>
                  <a:pt x="2299" y="624"/>
                </a:lnTo>
                <a:lnTo>
                  <a:pt x="2299" y="625"/>
                </a:lnTo>
                <a:lnTo>
                  <a:pt x="2300" y="625"/>
                </a:lnTo>
                <a:lnTo>
                  <a:pt x="2301" y="625"/>
                </a:lnTo>
                <a:lnTo>
                  <a:pt x="2301" y="626"/>
                </a:lnTo>
                <a:lnTo>
                  <a:pt x="2302" y="626"/>
                </a:lnTo>
                <a:lnTo>
                  <a:pt x="2302" y="627"/>
                </a:lnTo>
                <a:lnTo>
                  <a:pt x="2303" y="627"/>
                </a:lnTo>
                <a:lnTo>
                  <a:pt x="2303" y="628"/>
                </a:lnTo>
                <a:lnTo>
                  <a:pt x="2302" y="629"/>
                </a:lnTo>
                <a:lnTo>
                  <a:pt x="2303" y="630"/>
                </a:lnTo>
                <a:lnTo>
                  <a:pt x="2303" y="631"/>
                </a:lnTo>
                <a:lnTo>
                  <a:pt x="2303" y="632"/>
                </a:lnTo>
                <a:lnTo>
                  <a:pt x="2303" y="632"/>
                </a:lnTo>
                <a:lnTo>
                  <a:pt x="2303" y="633"/>
                </a:lnTo>
                <a:lnTo>
                  <a:pt x="2303" y="634"/>
                </a:lnTo>
                <a:lnTo>
                  <a:pt x="2303" y="634"/>
                </a:lnTo>
                <a:lnTo>
                  <a:pt x="2302" y="633"/>
                </a:lnTo>
                <a:lnTo>
                  <a:pt x="2301" y="633"/>
                </a:lnTo>
                <a:lnTo>
                  <a:pt x="2300" y="633"/>
                </a:lnTo>
                <a:lnTo>
                  <a:pt x="2299" y="633"/>
                </a:lnTo>
                <a:lnTo>
                  <a:pt x="2297" y="633"/>
                </a:lnTo>
                <a:lnTo>
                  <a:pt x="2296" y="633"/>
                </a:lnTo>
                <a:lnTo>
                  <a:pt x="2295" y="633"/>
                </a:lnTo>
                <a:lnTo>
                  <a:pt x="2295" y="634"/>
                </a:lnTo>
                <a:lnTo>
                  <a:pt x="2294" y="634"/>
                </a:lnTo>
                <a:lnTo>
                  <a:pt x="2295" y="634"/>
                </a:lnTo>
                <a:lnTo>
                  <a:pt x="2295" y="634"/>
                </a:lnTo>
                <a:lnTo>
                  <a:pt x="2296" y="634"/>
                </a:lnTo>
                <a:lnTo>
                  <a:pt x="2296" y="633"/>
                </a:lnTo>
                <a:lnTo>
                  <a:pt x="2297" y="633"/>
                </a:lnTo>
                <a:lnTo>
                  <a:pt x="2297" y="634"/>
                </a:lnTo>
                <a:lnTo>
                  <a:pt x="2298" y="634"/>
                </a:lnTo>
                <a:lnTo>
                  <a:pt x="2299" y="634"/>
                </a:lnTo>
                <a:lnTo>
                  <a:pt x="2300" y="634"/>
                </a:lnTo>
                <a:lnTo>
                  <a:pt x="2301" y="634"/>
                </a:lnTo>
                <a:lnTo>
                  <a:pt x="2302" y="634"/>
                </a:lnTo>
                <a:lnTo>
                  <a:pt x="2302" y="635"/>
                </a:lnTo>
                <a:lnTo>
                  <a:pt x="2303" y="635"/>
                </a:lnTo>
                <a:lnTo>
                  <a:pt x="2303" y="636"/>
                </a:lnTo>
                <a:lnTo>
                  <a:pt x="2302" y="636"/>
                </a:lnTo>
                <a:lnTo>
                  <a:pt x="2301" y="636"/>
                </a:lnTo>
                <a:lnTo>
                  <a:pt x="2301" y="637"/>
                </a:lnTo>
                <a:lnTo>
                  <a:pt x="2302" y="637"/>
                </a:lnTo>
                <a:lnTo>
                  <a:pt x="2303" y="637"/>
                </a:lnTo>
                <a:lnTo>
                  <a:pt x="2303" y="638"/>
                </a:lnTo>
                <a:lnTo>
                  <a:pt x="2303" y="639"/>
                </a:lnTo>
                <a:lnTo>
                  <a:pt x="2304" y="638"/>
                </a:lnTo>
                <a:lnTo>
                  <a:pt x="2305" y="638"/>
                </a:lnTo>
                <a:lnTo>
                  <a:pt x="2305" y="639"/>
                </a:lnTo>
                <a:lnTo>
                  <a:pt x="2306" y="639"/>
                </a:lnTo>
                <a:lnTo>
                  <a:pt x="2306" y="640"/>
                </a:lnTo>
                <a:lnTo>
                  <a:pt x="2307" y="640"/>
                </a:lnTo>
                <a:lnTo>
                  <a:pt x="2307" y="641"/>
                </a:lnTo>
                <a:lnTo>
                  <a:pt x="2307" y="641"/>
                </a:lnTo>
                <a:lnTo>
                  <a:pt x="2307" y="642"/>
                </a:lnTo>
                <a:lnTo>
                  <a:pt x="2307" y="643"/>
                </a:lnTo>
                <a:lnTo>
                  <a:pt x="2308" y="644"/>
                </a:lnTo>
                <a:lnTo>
                  <a:pt x="2307" y="643"/>
                </a:lnTo>
                <a:lnTo>
                  <a:pt x="2306" y="643"/>
                </a:lnTo>
                <a:lnTo>
                  <a:pt x="2305" y="642"/>
                </a:lnTo>
                <a:lnTo>
                  <a:pt x="2304" y="642"/>
                </a:lnTo>
                <a:lnTo>
                  <a:pt x="2303" y="642"/>
                </a:lnTo>
                <a:lnTo>
                  <a:pt x="2303" y="642"/>
                </a:lnTo>
                <a:lnTo>
                  <a:pt x="2303" y="641"/>
                </a:lnTo>
                <a:lnTo>
                  <a:pt x="2302" y="641"/>
                </a:lnTo>
                <a:lnTo>
                  <a:pt x="2302" y="642"/>
                </a:lnTo>
                <a:lnTo>
                  <a:pt x="2301" y="642"/>
                </a:lnTo>
                <a:lnTo>
                  <a:pt x="2300" y="642"/>
                </a:lnTo>
                <a:lnTo>
                  <a:pt x="2299" y="642"/>
                </a:lnTo>
                <a:lnTo>
                  <a:pt x="2298" y="643"/>
                </a:lnTo>
                <a:lnTo>
                  <a:pt x="2299" y="643"/>
                </a:lnTo>
                <a:lnTo>
                  <a:pt x="2299" y="644"/>
                </a:lnTo>
                <a:lnTo>
                  <a:pt x="2298" y="644"/>
                </a:lnTo>
                <a:lnTo>
                  <a:pt x="2297" y="643"/>
                </a:lnTo>
                <a:lnTo>
                  <a:pt x="2298" y="643"/>
                </a:lnTo>
                <a:lnTo>
                  <a:pt x="2298" y="644"/>
                </a:lnTo>
                <a:lnTo>
                  <a:pt x="2297" y="645"/>
                </a:lnTo>
                <a:lnTo>
                  <a:pt x="2297" y="644"/>
                </a:lnTo>
                <a:lnTo>
                  <a:pt x="2296" y="645"/>
                </a:lnTo>
                <a:lnTo>
                  <a:pt x="2295" y="645"/>
                </a:lnTo>
                <a:lnTo>
                  <a:pt x="2295" y="645"/>
                </a:lnTo>
                <a:lnTo>
                  <a:pt x="2294" y="645"/>
                </a:lnTo>
                <a:lnTo>
                  <a:pt x="2294" y="644"/>
                </a:lnTo>
                <a:lnTo>
                  <a:pt x="2293" y="644"/>
                </a:lnTo>
                <a:lnTo>
                  <a:pt x="2292" y="644"/>
                </a:lnTo>
                <a:lnTo>
                  <a:pt x="2293" y="644"/>
                </a:lnTo>
                <a:lnTo>
                  <a:pt x="2292" y="644"/>
                </a:lnTo>
                <a:lnTo>
                  <a:pt x="2292" y="645"/>
                </a:lnTo>
                <a:lnTo>
                  <a:pt x="2293" y="645"/>
                </a:lnTo>
                <a:lnTo>
                  <a:pt x="2293" y="644"/>
                </a:lnTo>
                <a:lnTo>
                  <a:pt x="2293" y="645"/>
                </a:lnTo>
                <a:lnTo>
                  <a:pt x="2293" y="644"/>
                </a:lnTo>
                <a:lnTo>
                  <a:pt x="2293" y="645"/>
                </a:lnTo>
                <a:lnTo>
                  <a:pt x="2294" y="645"/>
                </a:lnTo>
                <a:lnTo>
                  <a:pt x="2295" y="646"/>
                </a:lnTo>
                <a:lnTo>
                  <a:pt x="2295" y="646"/>
                </a:lnTo>
                <a:lnTo>
                  <a:pt x="2295" y="645"/>
                </a:lnTo>
                <a:lnTo>
                  <a:pt x="2296" y="646"/>
                </a:lnTo>
                <a:lnTo>
                  <a:pt x="2296" y="645"/>
                </a:lnTo>
                <a:lnTo>
                  <a:pt x="2297" y="645"/>
                </a:lnTo>
                <a:lnTo>
                  <a:pt x="2297" y="646"/>
                </a:lnTo>
                <a:lnTo>
                  <a:pt x="2298" y="646"/>
                </a:lnTo>
                <a:lnTo>
                  <a:pt x="2298" y="645"/>
                </a:lnTo>
                <a:lnTo>
                  <a:pt x="2299" y="645"/>
                </a:lnTo>
                <a:lnTo>
                  <a:pt x="2299" y="644"/>
                </a:lnTo>
                <a:lnTo>
                  <a:pt x="2300" y="644"/>
                </a:lnTo>
                <a:lnTo>
                  <a:pt x="2299" y="644"/>
                </a:lnTo>
                <a:lnTo>
                  <a:pt x="2299" y="643"/>
                </a:lnTo>
                <a:lnTo>
                  <a:pt x="2300" y="643"/>
                </a:lnTo>
                <a:lnTo>
                  <a:pt x="2301" y="643"/>
                </a:lnTo>
                <a:lnTo>
                  <a:pt x="2302" y="643"/>
                </a:lnTo>
                <a:lnTo>
                  <a:pt x="2303" y="643"/>
                </a:lnTo>
                <a:lnTo>
                  <a:pt x="2303" y="644"/>
                </a:lnTo>
                <a:lnTo>
                  <a:pt x="2303" y="644"/>
                </a:lnTo>
                <a:lnTo>
                  <a:pt x="2303" y="644"/>
                </a:lnTo>
                <a:lnTo>
                  <a:pt x="2303" y="644"/>
                </a:lnTo>
                <a:lnTo>
                  <a:pt x="2303" y="645"/>
                </a:lnTo>
                <a:lnTo>
                  <a:pt x="2303" y="644"/>
                </a:lnTo>
                <a:lnTo>
                  <a:pt x="2304" y="644"/>
                </a:lnTo>
                <a:lnTo>
                  <a:pt x="2304" y="643"/>
                </a:lnTo>
                <a:lnTo>
                  <a:pt x="2305" y="643"/>
                </a:lnTo>
                <a:lnTo>
                  <a:pt x="2305" y="644"/>
                </a:lnTo>
                <a:lnTo>
                  <a:pt x="2306" y="644"/>
                </a:lnTo>
                <a:lnTo>
                  <a:pt x="2306" y="645"/>
                </a:lnTo>
                <a:lnTo>
                  <a:pt x="2305" y="645"/>
                </a:lnTo>
                <a:lnTo>
                  <a:pt x="2306" y="645"/>
                </a:lnTo>
                <a:lnTo>
                  <a:pt x="2306" y="646"/>
                </a:lnTo>
                <a:lnTo>
                  <a:pt x="2307" y="647"/>
                </a:lnTo>
                <a:lnTo>
                  <a:pt x="2307" y="646"/>
                </a:lnTo>
                <a:lnTo>
                  <a:pt x="2308" y="646"/>
                </a:lnTo>
                <a:lnTo>
                  <a:pt x="2309" y="646"/>
                </a:lnTo>
                <a:lnTo>
                  <a:pt x="2309" y="647"/>
                </a:lnTo>
                <a:lnTo>
                  <a:pt x="2310" y="647"/>
                </a:lnTo>
                <a:lnTo>
                  <a:pt x="2310" y="648"/>
                </a:lnTo>
                <a:lnTo>
                  <a:pt x="2310" y="649"/>
                </a:lnTo>
                <a:lnTo>
                  <a:pt x="2311" y="649"/>
                </a:lnTo>
                <a:lnTo>
                  <a:pt x="2311" y="649"/>
                </a:lnTo>
                <a:lnTo>
                  <a:pt x="2312" y="649"/>
                </a:lnTo>
                <a:lnTo>
                  <a:pt x="2313" y="649"/>
                </a:lnTo>
                <a:lnTo>
                  <a:pt x="2314" y="649"/>
                </a:lnTo>
                <a:lnTo>
                  <a:pt x="2314" y="649"/>
                </a:lnTo>
                <a:lnTo>
                  <a:pt x="2315" y="649"/>
                </a:lnTo>
                <a:lnTo>
                  <a:pt x="2314" y="650"/>
                </a:lnTo>
                <a:lnTo>
                  <a:pt x="2314" y="651"/>
                </a:lnTo>
                <a:lnTo>
                  <a:pt x="2314" y="652"/>
                </a:lnTo>
                <a:lnTo>
                  <a:pt x="2314" y="653"/>
                </a:lnTo>
                <a:lnTo>
                  <a:pt x="2314" y="654"/>
                </a:lnTo>
                <a:lnTo>
                  <a:pt x="2313" y="654"/>
                </a:lnTo>
                <a:lnTo>
                  <a:pt x="2313" y="655"/>
                </a:lnTo>
                <a:lnTo>
                  <a:pt x="2312" y="655"/>
                </a:lnTo>
                <a:lnTo>
                  <a:pt x="2312" y="654"/>
                </a:lnTo>
                <a:lnTo>
                  <a:pt x="2312" y="653"/>
                </a:lnTo>
                <a:lnTo>
                  <a:pt x="2311" y="653"/>
                </a:lnTo>
                <a:lnTo>
                  <a:pt x="2311" y="654"/>
                </a:lnTo>
                <a:lnTo>
                  <a:pt x="2311" y="655"/>
                </a:lnTo>
                <a:lnTo>
                  <a:pt x="2311" y="656"/>
                </a:lnTo>
                <a:lnTo>
                  <a:pt x="2311" y="657"/>
                </a:lnTo>
                <a:lnTo>
                  <a:pt x="2311" y="656"/>
                </a:lnTo>
                <a:lnTo>
                  <a:pt x="2310" y="656"/>
                </a:lnTo>
                <a:lnTo>
                  <a:pt x="2310" y="657"/>
                </a:lnTo>
                <a:lnTo>
                  <a:pt x="2309" y="657"/>
                </a:lnTo>
                <a:lnTo>
                  <a:pt x="2308" y="657"/>
                </a:lnTo>
                <a:lnTo>
                  <a:pt x="2307" y="657"/>
                </a:lnTo>
                <a:lnTo>
                  <a:pt x="2306" y="657"/>
                </a:lnTo>
                <a:lnTo>
                  <a:pt x="2306" y="656"/>
                </a:lnTo>
                <a:lnTo>
                  <a:pt x="2305" y="656"/>
                </a:lnTo>
                <a:lnTo>
                  <a:pt x="2305" y="655"/>
                </a:lnTo>
                <a:lnTo>
                  <a:pt x="2304" y="655"/>
                </a:lnTo>
                <a:lnTo>
                  <a:pt x="2302" y="655"/>
                </a:lnTo>
                <a:lnTo>
                  <a:pt x="2300" y="655"/>
                </a:lnTo>
                <a:lnTo>
                  <a:pt x="2301" y="655"/>
                </a:lnTo>
                <a:lnTo>
                  <a:pt x="2301" y="656"/>
                </a:lnTo>
                <a:lnTo>
                  <a:pt x="2302" y="656"/>
                </a:lnTo>
                <a:lnTo>
                  <a:pt x="2303" y="656"/>
                </a:lnTo>
                <a:lnTo>
                  <a:pt x="2304" y="656"/>
                </a:lnTo>
                <a:lnTo>
                  <a:pt x="2305" y="657"/>
                </a:lnTo>
                <a:lnTo>
                  <a:pt x="2306" y="657"/>
                </a:lnTo>
                <a:lnTo>
                  <a:pt x="2306" y="657"/>
                </a:lnTo>
                <a:lnTo>
                  <a:pt x="2307" y="657"/>
                </a:lnTo>
                <a:lnTo>
                  <a:pt x="2308" y="658"/>
                </a:lnTo>
                <a:lnTo>
                  <a:pt x="2307" y="658"/>
                </a:lnTo>
                <a:lnTo>
                  <a:pt x="2307" y="659"/>
                </a:lnTo>
                <a:lnTo>
                  <a:pt x="2307" y="660"/>
                </a:lnTo>
                <a:lnTo>
                  <a:pt x="2306" y="660"/>
                </a:lnTo>
                <a:lnTo>
                  <a:pt x="2305" y="659"/>
                </a:lnTo>
                <a:lnTo>
                  <a:pt x="2305" y="660"/>
                </a:lnTo>
                <a:lnTo>
                  <a:pt x="2304" y="660"/>
                </a:lnTo>
                <a:lnTo>
                  <a:pt x="2304" y="661"/>
                </a:lnTo>
                <a:lnTo>
                  <a:pt x="2304" y="662"/>
                </a:lnTo>
                <a:lnTo>
                  <a:pt x="2303" y="663"/>
                </a:lnTo>
                <a:lnTo>
                  <a:pt x="2303" y="663"/>
                </a:lnTo>
                <a:lnTo>
                  <a:pt x="2303" y="664"/>
                </a:lnTo>
                <a:lnTo>
                  <a:pt x="2303" y="663"/>
                </a:lnTo>
                <a:lnTo>
                  <a:pt x="2302" y="663"/>
                </a:lnTo>
                <a:lnTo>
                  <a:pt x="2302" y="664"/>
                </a:lnTo>
                <a:lnTo>
                  <a:pt x="2301" y="664"/>
                </a:lnTo>
                <a:lnTo>
                  <a:pt x="2302" y="664"/>
                </a:lnTo>
                <a:lnTo>
                  <a:pt x="2302" y="665"/>
                </a:lnTo>
                <a:lnTo>
                  <a:pt x="2303" y="665"/>
                </a:lnTo>
                <a:lnTo>
                  <a:pt x="2303" y="666"/>
                </a:lnTo>
                <a:lnTo>
                  <a:pt x="2303" y="666"/>
                </a:lnTo>
                <a:lnTo>
                  <a:pt x="2303" y="666"/>
                </a:lnTo>
                <a:lnTo>
                  <a:pt x="2303" y="666"/>
                </a:lnTo>
                <a:lnTo>
                  <a:pt x="2304" y="666"/>
                </a:lnTo>
                <a:lnTo>
                  <a:pt x="2304" y="665"/>
                </a:lnTo>
                <a:lnTo>
                  <a:pt x="2303" y="665"/>
                </a:lnTo>
                <a:lnTo>
                  <a:pt x="2303" y="664"/>
                </a:lnTo>
                <a:lnTo>
                  <a:pt x="2304" y="664"/>
                </a:lnTo>
                <a:lnTo>
                  <a:pt x="2304" y="663"/>
                </a:lnTo>
                <a:lnTo>
                  <a:pt x="2304" y="662"/>
                </a:lnTo>
                <a:lnTo>
                  <a:pt x="2305" y="662"/>
                </a:lnTo>
                <a:lnTo>
                  <a:pt x="2306" y="661"/>
                </a:lnTo>
                <a:lnTo>
                  <a:pt x="2306" y="660"/>
                </a:lnTo>
                <a:lnTo>
                  <a:pt x="2307" y="660"/>
                </a:lnTo>
                <a:lnTo>
                  <a:pt x="2308" y="660"/>
                </a:lnTo>
                <a:lnTo>
                  <a:pt x="2308" y="659"/>
                </a:lnTo>
                <a:lnTo>
                  <a:pt x="2308" y="658"/>
                </a:lnTo>
                <a:lnTo>
                  <a:pt x="2309" y="658"/>
                </a:lnTo>
                <a:lnTo>
                  <a:pt x="2310" y="658"/>
                </a:lnTo>
                <a:lnTo>
                  <a:pt x="2310" y="657"/>
                </a:lnTo>
                <a:lnTo>
                  <a:pt x="2311" y="657"/>
                </a:lnTo>
                <a:lnTo>
                  <a:pt x="2311" y="657"/>
                </a:lnTo>
                <a:lnTo>
                  <a:pt x="2311" y="658"/>
                </a:lnTo>
                <a:lnTo>
                  <a:pt x="2312" y="658"/>
                </a:lnTo>
                <a:lnTo>
                  <a:pt x="2314" y="658"/>
                </a:lnTo>
                <a:lnTo>
                  <a:pt x="2315" y="659"/>
                </a:lnTo>
                <a:lnTo>
                  <a:pt x="2316" y="660"/>
                </a:lnTo>
                <a:lnTo>
                  <a:pt x="2316" y="661"/>
                </a:lnTo>
                <a:lnTo>
                  <a:pt x="2316" y="662"/>
                </a:lnTo>
                <a:lnTo>
                  <a:pt x="2315" y="662"/>
                </a:lnTo>
                <a:lnTo>
                  <a:pt x="2315" y="663"/>
                </a:lnTo>
                <a:lnTo>
                  <a:pt x="2314" y="663"/>
                </a:lnTo>
                <a:lnTo>
                  <a:pt x="2314" y="664"/>
                </a:lnTo>
                <a:lnTo>
                  <a:pt x="2314" y="665"/>
                </a:lnTo>
                <a:lnTo>
                  <a:pt x="2314" y="666"/>
                </a:lnTo>
                <a:lnTo>
                  <a:pt x="2313" y="666"/>
                </a:lnTo>
                <a:lnTo>
                  <a:pt x="2312" y="666"/>
                </a:lnTo>
                <a:lnTo>
                  <a:pt x="2312" y="667"/>
                </a:lnTo>
                <a:lnTo>
                  <a:pt x="2311" y="667"/>
                </a:lnTo>
                <a:lnTo>
                  <a:pt x="2311" y="667"/>
                </a:lnTo>
                <a:lnTo>
                  <a:pt x="2310" y="667"/>
                </a:lnTo>
                <a:lnTo>
                  <a:pt x="2309" y="667"/>
                </a:lnTo>
                <a:lnTo>
                  <a:pt x="2309" y="668"/>
                </a:lnTo>
                <a:lnTo>
                  <a:pt x="2309" y="669"/>
                </a:lnTo>
                <a:lnTo>
                  <a:pt x="2309" y="668"/>
                </a:lnTo>
                <a:lnTo>
                  <a:pt x="2310" y="668"/>
                </a:lnTo>
                <a:lnTo>
                  <a:pt x="2311" y="668"/>
                </a:lnTo>
                <a:lnTo>
                  <a:pt x="2311" y="668"/>
                </a:lnTo>
                <a:lnTo>
                  <a:pt x="2312" y="668"/>
                </a:lnTo>
                <a:lnTo>
                  <a:pt x="2311" y="669"/>
                </a:lnTo>
                <a:lnTo>
                  <a:pt x="2312" y="670"/>
                </a:lnTo>
                <a:lnTo>
                  <a:pt x="2311" y="671"/>
                </a:lnTo>
                <a:lnTo>
                  <a:pt x="2311" y="671"/>
                </a:lnTo>
                <a:lnTo>
                  <a:pt x="2311" y="672"/>
                </a:lnTo>
                <a:lnTo>
                  <a:pt x="2311" y="672"/>
                </a:lnTo>
                <a:lnTo>
                  <a:pt x="2312" y="671"/>
                </a:lnTo>
                <a:lnTo>
                  <a:pt x="2313" y="671"/>
                </a:lnTo>
                <a:lnTo>
                  <a:pt x="2313" y="670"/>
                </a:lnTo>
                <a:lnTo>
                  <a:pt x="2313" y="669"/>
                </a:lnTo>
                <a:lnTo>
                  <a:pt x="2313" y="668"/>
                </a:lnTo>
                <a:lnTo>
                  <a:pt x="2313" y="667"/>
                </a:lnTo>
                <a:lnTo>
                  <a:pt x="2313" y="666"/>
                </a:lnTo>
                <a:lnTo>
                  <a:pt x="2314" y="666"/>
                </a:lnTo>
                <a:lnTo>
                  <a:pt x="2314" y="666"/>
                </a:lnTo>
                <a:lnTo>
                  <a:pt x="2315" y="666"/>
                </a:lnTo>
                <a:lnTo>
                  <a:pt x="2316" y="666"/>
                </a:lnTo>
                <a:lnTo>
                  <a:pt x="2315" y="665"/>
                </a:lnTo>
                <a:lnTo>
                  <a:pt x="2316" y="665"/>
                </a:lnTo>
                <a:lnTo>
                  <a:pt x="2316" y="664"/>
                </a:lnTo>
                <a:lnTo>
                  <a:pt x="2316" y="663"/>
                </a:lnTo>
                <a:lnTo>
                  <a:pt x="2317" y="663"/>
                </a:lnTo>
                <a:lnTo>
                  <a:pt x="2318" y="663"/>
                </a:lnTo>
                <a:lnTo>
                  <a:pt x="2318" y="664"/>
                </a:lnTo>
                <a:lnTo>
                  <a:pt x="2318" y="663"/>
                </a:lnTo>
                <a:lnTo>
                  <a:pt x="2318" y="664"/>
                </a:lnTo>
                <a:lnTo>
                  <a:pt x="2319" y="664"/>
                </a:lnTo>
                <a:lnTo>
                  <a:pt x="2319" y="665"/>
                </a:lnTo>
                <a:lnTo>
                  <a:pt x="2319" y="666"/>
                </a:lnTo>
                <a:lnTo>
                  <a:pt x="2319" y="666"/>
                </a:lnTo>
                <a:lnTo>
                  <a:pt x="2319" y="666"/>
                </a:lnTo>
                <a:lnTo>
                  <a:pt x="2319" y="667"/>
                </a:lnTo>
                <a:lnTo>
                  <a:pt x="2319" y="668"/>
                </a:lnTo>
                <a:lnTo>
                  <a:pt x="2320" y="668"/>
                </a:lnTo>
                <a:lnTo>
                  <a:pt x="2320" y="669"/>
                </a:lnTo>
                <a:lnTo>
                  <a:pt x="2321" y="669"/>
                </a:lnTo>
                <a:lnTo>
                  <a:pt x="2321" y="671"/>
                </a:lnTo>
                <a:lnTo>
                  <a:pt x="2321" y="672"/>
                </a:lnTo>
                <a:lnTo>
                  <a:pt x="2320" y="672"/>
                </a:lnTo>
                <a:lnTo>
                  <a:pt x="2321" y="672"/>
                </a:lnTo>
                <a:lnTo>
                  <a:pt x="2321" y="671"/>
                </a:lnTo>
                <a:lnTo>
                  <a:pt x="2322" y="671"/>
                </a:lnTo>
                <a:lnTo>
                  <a:pt x="2322" y="670"/>
                </a:lnTo>
                <a:lnTo>
                  <a:pt x="2322" y="669"/>
                </a:lnTo>
                <a:lnTo>
                  <a:pt x="2321" y="669"/>
                </a:lnTo>
                <a:lnTo>
                  <a:pt x="2321" y="668"/>
                </a:lnTo>
                <a:lnTo>
                  <a:pt x="2321" y="667"/>
                </a:lnTo>
                <a:lnTo>
                  <a:pt x="2321" y="666"/>
                </a:lnTo>
                <a:lnTo>
                  <a:pt x="2320" y="666"/>
                </a:lnTo>
                <a:lnTo>
                  <a:pt x="2320" y="666"/>
                </a:lnTo>
                <a:lnTo>
                  <a:pt x="2320" y="665"/>
                </a:lnTo>
                <a:lnTo>
                  <a:pt x="2319" y="665"/>
                </a:lnTo>
                <a:lnTo>
                  <a:pt x="2319" y="664"/>
                </a:lnTo>
                <a:lnTo>
                  <a:pt x="2319" y="663"/>
                </a:lnTo>
                <a:lnTo>
                  <a:pt x="2319" y="663"/>
                </a:lnTo>
                <a:lnTo>
                  <a:pt x="2319" y="662"/>
                </a:lnTo>
                <a:lnTo>
                  <a:pt x="2318" y="662"/>
                </a:lnTo>
                <a:lnTo>
                  <a:pt x="2318" y="661"/>
                </a:lnTo>
                <a:lnTo>
                  <a:pt x="2319" y="661"/>
                </a:lnTo>
                <a:lnTo>
                  <a:pt x="2319" y="660"/>
                </a:lnTo>
                <a:lnTo>
                  <a:pt x="2319" y="659"/>
                </a:lnTo>
                <a:lnTo>
                  <a:pt x="2319" y="659"/>
                </a:lnTo>
                <a:lnTo>
                  <a:pt x="2319" y="658"/>
                </a:lnTo>
                <a:lnTo>
                  <a:pt x="2320" y="658"/>
                </a:lnTo>
                <a:lnTo>
                  <a:pt x="2321" y="658"/>
                </a:lnTo>
                <a:lnTo>
                  <a:pt x="2322" y="658"/>
                </a:lnTo>
                <a:lnTo>
                  <a:pt x="2322" y="659"/>
                </a:lnTo>
                <a:lnTo>
                  <a:pt x="2323" y="659"/>
                </a:lnTo>
                <a:lnTo>
                  <a:pt x="2324" y="659"/>
                </a:lnTo>
                <a:lnTo>
                  <a:pt x="2325" y="659"/>
                </a:lnTo>
                <a:lnTo>
                  <a:pt x="2326" y="658"/>
                </a:lnTo>
                <a:lnTo>
                  <a:pt x="2327" y="658"/>
                </a:lnTo>
                <a:lnTo>
                  <a:pt x="2327" y="659"/>
                </a:lnTo>
                <a:lnTo>
                  <a:pt x="2327" y="660"/>
                </a:lnTo>
                <a:lnTo>
                  <a:pt x="2327" y="660"/>
                </a:lnTo>
                <a:lnTo>
                  <a:pt x="2327" y="661"/>
                </a:lnTo>
                <a:lnTo>
                  <a:pt x="2328" y="661"/>
                </a:lnTo>
                <a:lnTo>
                  <a:pt x="2328" y="662"/>
                </a:lnTo>
                <a:lnTo>
                  <a:pt x="2329" y="662"/>
                </a:lnTo>
                <a:lnTo>
                  <a:pt x="2329" y="663"/>
                </a:lnTo>
                <a:lnTo>
                  <a:pt x="2329" y="664"/>
                </a:lnTo>
                <a:lnTo>
                  <a:pt x="2330" y="664"/>
                </a:lnTo>
                <a:lnTo>
                  <a:pt x="2330" y="665"/>
                </a:lnTo>
                <a:lnTo>
                  <a:pt x="2331" y="665"/>
                </a:lnTo>
                <a:lnTo>
                  <a:pt x="2332" y="665"/>
                </a:lnTo>
                <a:lnTo>
                  <a:pt x="2333" y="665"/>
                </a:lnTo>
                <a:lnTo>
                  <a:pt x="2334" y="665"/>
                </a:lnTo>
                <a:lnTo>
                  <a:pt x="2335" y="665"/>
                </a:lnTo>
                <a:lnTo>
                  <a:pt x="2335" y="666"/>
                </a:lnTo>
                <a:lnTo>
                  <a:pt x="2335" y="666"/>
                </a:lnTo>
                <a:lnTo>
                  <a:pt x="2335" y="666"/>
                </a:lnTo>
                <a:lnTo>
                  <a:pt x="2335" y="667"/>
                </a:lnTo>
                <a:lnTo>
                  <a:pt x="2335" y="668"/>
                </a:lnTo>
                <a:lnTo>
                  <a:pt x="2335" y="669"/>
                </a:lnTo>
                <a:lnTo>
                  <a:pt x="2335" y="670"/>
                </a:lnTo>
                <a:lnTo>
                  <a:pt x="2335" y="669"/>
                </a:lnTo>
                <a:lnTo>
                  <a:pt x="2335" y="669"/>
                </a:lnTo>
                <a:lnTo>
                  <a:pt x="2335" y="670"/>
                </a:lnTo>
                <a:lnTo>
                  <a:pt x="2334" y="670"/>
                </a:lnTo>
                <a:lnTo>
                  <a:pt x="2334" y="671"/>
                </a:lnTo>
                <a:lnTo>
                  <a:pt x="2333" y="671"/>
                </a:lnTo>
                <a:lnTo>
                  <a:pt x="2333" y="672"/>
                </a:lnTo>
                <a:lnTo>
                  <a:pt x="2334" y="672"/>
                </a:lnTo>
                <a:lnTo>
                  <a:pt x="2334" y="671"/>
                </a:lnTo>
                <a:lnTo>
                  <a:pt x="2335" y="671"/>
                </a:lnTo>
                <a:lnTo>
                  <a:pt x="2335" y="672"/>
                </a:lnTo>
                <a:lnTo>
                  <a:pt x="2335" y="672"/>
                </a:lnTo>
                <a:lnTo>
                  <a:pt x="2335" y="671"/>
                </a:lnTo>
                <a:lnTo>
                  <a:pt x="2335" y="670"/>
                </a:lnTo>
                <a:lnTo>
                  <a:pt x="2336" y="671"/>
                </a:lnTo>
                <a:lnTo>
                  <a:pt x="2336" y="672"/>
                </a:lnTo>
                <a:lnTo>
                  <a:pt x="2335" y="672"/>
                </a:lnTo>
                <a:lnTo>
                  <a:pt x="2336" y="672"/>
                </a:lnTo>
                <a:lnTo>
                  <a:pt x="2336" y="673"/>
                </a:lnTo>
                <a:lnTo>
                  <a:pt x="2335" y="673"/>
                </a:lnTo>
                <a:lnTo>
                  <a:pt x="2335" y="673"/>
                </a:lnTo>
                <a:lnTo>
                  <a:pt x="2335" y="673"/>
                </a:lnTo>
                <a:lnTo>
                  <a:pt x="2335" y="674"/>
                </a:lnTo>
                <a:lnTo>
                  <a:pt x="2335" y="674"/>
                </a:lnTo>
                <a:lnTo>
                  <a:pt x="2336" y="674"/>
                </a:lnTo>
                <a:lnTo>
                  <a:pt x="2336" y="675"/>
                </a:lnTo>
                <a:lnTo>
                  <a:pt x="2335" y="675"/>
                </a:lnTo>
                <a:lnTo>
                  <a:pt x="2335" y="676"/>
                </a:lnTo>
                <a:lnTo>
                  <a:pt x="2336" y="676"/>
                </a:lnTo>
                <a:lnTo>
                  <a:pt x="2336" y="675"/>
                </a:lnTo>
                <a:lnTo>
                  <a:pt x="2336" y="674"/>
                </a:lnTo>
                <a:lnTo>
                  <a:pt x="2337" y="674"/>
                </a:lnTo>
                <a:lnTo>
                  <a:pt x="2338" y="674"/>
                </a:lnTo>
                <a:lnTo>
                  <a:pt x="2337" y="674"/>
                </a:lnTo>
                <a:lnTo>
                  <a:pt x="2337" y="674"/>
                </a:lnTo>
                <a:lnTo>
                  <a:pt x="2337" y="673"/>
                </a:lnTo>
                <a:lnTo>
                  <a:pt x="2336" y="673"/>
                </a:lnTo>
                <a:lnTo>
                  <a:pt x="2337" y="673"/>
                </a:lnTo>
                <a:lnTo>
                  <a:pt x="2338" y="673"/>
                </a:lnTo>
                <a:lnTo>
                  <a:pt x="2337" y="673"/>
                </a:lnTo>
                <a:lnTo>
                  <a:pt x="2337" y="672"/>
                </a:lnTo>
                <a:lnTo>
                  <a:pt x="2337" y="673"/>
                </a:lnTo>
                <a:lnTo>
                  <a:pt x="2337" y="672"/>
                </a:lnTo>
                <a:lnTo>
                  <a:pt x="2338" y="672"/>
                </a:lnTo>
                <a:lnTo>
                  <a:pt x="2338" y="671"/>
                </a:lnTo>
                <a:lnTo>
                  <a:pt x="2338" y="670"/>
                </a:lnTo>
                <a:lnTo>
                  <a:pt x="2337" y="670"/>
                </a:lnTo>
                <a:lnTo>
                  <a:pt x="2336" y="670"/>
                </a:lnTo>
                <a:lnTo>
                  <a:pt x="2337" y="670"/>
                </a:lnTo>
                <a:lnTo>
                  <a:pt x="2337" y="669"/>
                </a:lnTo>
                <a:lnTo>
                  <a:pt x="2338" y="669"/>
                </a:lnTo>
                <a:lnTo>
                  <a:pt x="2338" y="668"/>
                </a:lnTo>
                <a:lnTo>
                  <a:pt x="2339" y="668"/>
                </a:lnTo>
                <a:lnTo>
                  <a:pt x="2339" y="667"/>
                </a:lnTo>
                <a:lnTo>
                  <a:pt x="2339" y="666"/>
                </a:lnTo>
                <a:lnTo>
                  <a:pt x="2340" y="666"/>
                </a:lnTo>
                <a:lnTo>
                  <a:pt x="2340" y="666"/>
                </a:lnTo>
                <a:lnTo>
                  <a:pt x="2341" y="666"/>
                </a:lnTo>
                <a:lnTo>
                  <a:pt x="2341" y="665"/>
                </a:lnTo>
                <a:lnTo>
                  <a:pt x="2342" y="665"/>
                </a:lnTo>
                <a:lnTo>
                  <a:pt x="2343" y="664"/>
                </a:lnTo>
                <a:lnTo>
                  <a:pt x="2343" y="664"/>
                </a:lnTo>
                <a:lnTo>
                  <a:pt x="2343" y="665"/>
                </a:lnTo>
                <a:lnTo>
                  <a:pt x="2343" y="666"/>
                </a:lnTo>
                <a:lnTo>
                  <a:pt x="2343" y="666"/>
                </a:lnTo>
                <a:lnTo>
                  <a:pt x="2343" y="667"/>
                </a:lnTo>
                <a:lnTo>
                  <a:pt x="2343" y="668"/>
                </a:lnTo>
                <a:lnTo>
                  <a:pt x="2344" y="668"/>
                </a:lnTo>
                <a:lnTo>
                  <a:pt x="2344" y="669"/>
                </a:lnTo>
                <a:lnTo>
                  <a:pt x="2345" y="669"/>
                </a:lnTo>
                <a:lnTo>
                  <a:pt x="2346" y="669"/>
                </a:lnTo>
                <a:lnTo>
                  <a:pt x="2346" y="668"/>
                </a:lnTo>
                <a:lnTo>
                  <a:pt x="2347" y="668"/>
                </a:lnTo>
                <a:lnTo>
                  <a:pt x="2348" y="668"/>
                </a:lnTo>
                <a:lnTo>
                  <a:pt x="2348" y="669"/>
                </a:lnTo>
                <a:lnTo>
                  <a:pt x="2349" y="669"/>
                </a:lnTo>
                <a:lnTo>
                  <a:pt x="2349" y="670"/>
                </a:lnTo>
                <a:lnTo>
                  <a:pt x="2350" y="670"/>
                </a:lnTo>
                <a:lnTo>
                  <a:pt x="2351" y="671"/>
                </a:lnTo>
                <a:lnTo>
                  <a:pt x="2351" y="671"/>
                </a:lnTo>
                <a:lnTo>
                  <a:pt x="2352" y="671"/>
                </a:lnTo>
                <a:lnTo>
                  <a:pt x="2353" y="671"/>
                </a:lnTo>
                <a:lnTo>
                  <a:pt x="2354" y="671"/>
                </a:lnTo>
                <a:lnTo>
                  <a:pt x="2355" y="671"/>
                </a:lnTo>
                <a:lnTo>
                  <a:pt x="2356" y="671"/>
                </a:lnTo>
                <a:lnTo>
                  <a:pt x="2356" y="670"/>
                </a:lnTo>
                <a:lnTo>
                  <a:pt x="2357" y="670"/>
                </a:lnTo>
                <a:lnTo>
                  <a:pt x="2358" y="670"/>
                </a:lnTo>
                <a:lnTo>
                  <a:pt x="2359" y="670"/>
                </a:lnTo>
                <a:lnTo>
                  <a:pt x="2359" y="670"/>
                </a:lnTo>
                <a:lnTo>
                  <a:pt x="2359" y="671"/>
                </a:lnTo>
                <a:lnTo>
                  <a:pt x="2360" y="671"/>
                </a:lnTo>
                <a:lnTo>
                  <a:pt x="2360" y="672"/>
                </a:lnTo>
                <a:lnTo>
                  <a:pt x="2359" y="672"/>
                </a:lnTo>
                <a:lnTo>
                  <a:pt x="2359" y="672"/>
                </a:lnTo>
                <a:lnTo>
                  <a:pt x="2359" y="673"/>
                </a:lnTo>
                <a:lnTo>
                  <a:pt x="2359" y="673"/>
                </a:lnTo>
                <a:lnTo>
                  <a:pt x="2360" y="673"/>
                </a:lnTo>
                <a:lnTo>
                  <a:pt x="2359" y="673"/>
                </a:lnTo>
                <a:lnTo>
                  <a:pt x="2359" y="674"/>
                </a:lnTo>
                <a:lnTo>
                  <a:pt x="2360" y="674"/>
                </a:lnTo>
                <a:lnTo>
                  <a:pt x="2360" y="673"/>
                </a:lnTo>
                <a:lnTo>
                  <a:pt x="2361" y="673"/>
                </a:lnTo>
                <a:lnTo>
                  <a:pt x="2360" y="673"/>
                </a:lnTo>
                <a:lnTo>
                  <a:pt x="2360" y="672"/>
                </a:lnTo>
                <a:lnTo>
                  <a:pt x="2361" y="672"/>
                </a:lnTo>
                <a:lnTo>
                  <a:pt x="2360" y="672"/>
                </a:lnTo>
                <a:lnTo>
                  <a:pt x="2360" y="671"/>
                </a:lnTo>
                <a:lnTo>
                  <a:pt x="2361" y="671"/>
                </a:lnTo>
                <a:lnTo>
                  <a:pt x="2361" y="672"/>
                </a:lnTo>
                <a:lnTo>
                  <a:pt x="2362" y="672"/>
                </a:lnTo>
                <a:lnTo>
                  <a:pt x="2362" y="673"/>
                </a:lnTo>
                <a:lnTo>
                  <a:pt x="2363" y="673"/>
                </a:lnTo>
                <a:lnTo>
                  <a:pt x="2363" y="674"/>
                </a:lnTo>
                <a:lnTo>
                  <a:pt x="2364" y="674"/>
                </a:lnTo>
                <a:lnTo>
                  <a:pt x="2364" y="674"/>
                </a:lnTo>
                <a:lnTo>
                  <a:pt x="2365" y="674"/>
                </a:lnTo>
                <a:lnTo>
                  <a:pt x="2365" y="675"/>
                </a:lnTo>
                <a:lnTo>
                  <a:pt x="2365" y="676"/>
                </a:lnTo>
                <a:lnTo>
                  <a:pt x="2365" y="677"/>
                </a:lnTo>
                <a:lnTo>
                  <a:pt x="2364" y="677"/>
                </a:lnTo>
                <a:lnTo>
                  <a:pt x="2364" y="678"/>
                </a:lnTo>
                <a:lnTo>
                  <a:pt x="2363" y="678"/>
                </a:lnTo>
                <a:lnTo>
                  <a:pt x="2363" y="679"/>
                </a:lnTo>
                <a:lnTo>
                  <a:pt x="2362" y="679"/>
                </a:lnTo>
                <a:lnTo>
                  <a:pt x="2362" y="680"/>
                </a:lnTo>
                <a:lnTo>
                  <a:pt x="2362" y="679"/>
                </a:lnTo>
                <a:lnTo>
                  <a:pt x="2361" y="679"/>
                </a:lnTo>
                <a:lnTo>
                  <a:pt x="2360" y="679"/>
                </a:lnTo>
                <a:lnTo>
                  <a:pt x="2359" y="679"/>
                </a:lnTo>
                <a:lnTo>
                  <a:pt x="2360" y="680"/>
                </a:lnTo>
                <a:lnTo>
                  <a:pt x="2360" y="682"/>
                </a:lnTo>
                <a:lnTo>
                  <a:pt x="2359" y="681"/>
                </a:lnTo>
                <a:lnTo>
                  <a:pt x="2359" y="682"/>
                </a:lnTo>
                <a:lnTo>
                  <a:pt x="2359" y="682"/>
                </a:lnTo>
                <a:lnTo>
                  <a:pt x="2358" y="682"/>
                </a:lnTo>
                <a:lnTo>
                  <a:pt x="2358" y="683"/>
                </a:lnTo>
                <a:lnTo>
                  <a:pt x="2357" y="683"/>
                </a:lnTo>
                <a:lnTo>
                  <a:pt x="2357" y="684"/>
                </a:lnTo>
                <a:lnTo>
                  <a:pt x="2356" y="684"/>
                </a:lnTo>
                <a:lnTo>
                  <a:pt x="2356" y="685"/>
                </a:lnTo>
                <a:lnTo>
                  <a:pt x="2355" y="686"/>
                </a:lnTo>
                <a:lnTo>
                  <a:pt x="2355" y="687"/>
                </a:lnTo>
                <a:lnTo>
                  <a:pt x="2355" y="688"/>
                </a:lnTo>
                <a:lnTo>
                  <a:pt x="2356" y="687"/>
                </a:lnTo>
                <a:lnTo>
                  <a:pt x="2356" y="686"/>
                </a:lnTo>
                <a:lnTo>
                  <a:pt x="2356" y="685"/>
                </a:lnTo>
                <a:lnTo>
                  <a:pt x="2357" y="685"/>
                </a:lnTo>
                <a:lnTo>
                  <a:pt x="2358" y="684"/>
                </a:lnTo>
                <a:lnTo>
                  <a:pt x="2359" y="684"/>
                </a:lnTo>
                <a:lnTo>
                  <a:pt x="2359" y="683"/>
                </a:lnTo>
                <a:lnTo>
                  <a:pt x="2359" y="683"/>
                </a:lnTo>
                <a:lnTo>
                  <a:pt x="2360" y="682"/>
                </a:lnTo>
                <a:lnTo>
                  <a:pt x="2361" y="682"/>
                </a:lnTo>
                <a:lnTo>
                  <a:pt x="2361" y="682"/>
                </a:lnTo>
                <a:lnTo>
                  <a:pt x="2362" y="681"/>
                </a:lnTo>
                <a:lnTo>
                  <a:pt x="2363" y="681"/>
                </a:lnTo>
                <a:lnTo>
                  <a:pt x="2364" y="681"/>
                </a:lnTo>
                <a:lnTo>
                  <a:pt x="2364" y="680"/>
                </a:lnTo>
                <a:lnTo>
                  <a:pt x="2365" y="680"/>
                </a:lnTo>
                <a:lnTo>
                  <a:pt x="2366" y="680"/>
                </a:lnTo>
                <a:lnTo>
                  <a:pt x="2367" y="680"/>
                </a:lnTo>
                <a:lnTo>
                  <a:pt x="2367" y="680"/>
                </a:lnTo>
                <a:lnTo>
                  <a:pt x="2368" y="680"/>
                </a:lnTo>
                <a:lnTo>
                  <a:pt x="2368" y="679"/>
                </a:lnTo>
                <a:lnTo>
                  <a:pt x="2369" y="679"/>
                </a:lnTo>
                <a:lnTo>
                  <a:pt x="2370" y="679"/>
                </a:lnTo>
                <a:lnTo>
                  <a:pt x="2371" y="679"/>
                </a:lnTo>
                <a:lnTo>
                  <a:pt x="2371" y="678"/>
                </a:lnTo>
                <a:lnTo>
                  <a:pt x="2372" y="678"/>
                </a:lnTo>
                <a:lnTo>
                  <a:pt x="2373" y="678"/>
                </a:lnTo>
                <a:lnTo>
                  <a:pt x="2374" y="678"/>
                </a:lnTo>
                <a:lnTo>
                  <a:pt x="2375" y="678"/>
                </a:lnTo>
                <a:lnTo>
                  <a:pt x="2375" y="677"/>
                </a:lnTo>
                <a:lnTo>
                  <a:pt x="2375" y="678"/>
                </a:lnTo>
                <a:lnTo>
                  <a:pt x="2375" y="678"/>
                </a:lnTo>
                <a:lnTo>
                  <a:pt x="2376" y="678"/>
                </a:lnTo>
                <a:lnTo>
                  <a:pt x="2376" y="679"/>
                </a:lnTo>
                <a:lnTo>
                  <a:pt x="2377" y="679"/>
                </a:lnTo>
                <a:lnTo>
                  <a:pt x="2377" y="680"/>
                </a:lnTo>
                <a:lnTo>
                  <a:pt x="2378" y="681"/>
                </a:lnTo>
                <a:lnTo>
                  <a:pt x="2379" y="682"/>
                </a:lnTo>
                <a:lnTo>
                  <a:pt x="2380" y="682"/>
                </a:lnTo>
                <a:lnTo>
                  <a:pt x="2381" y="682"/>
                </a:lnTo>
                <a:lnTo>
                  <a:pt x="2381" y="683"/>
                </a:lnTo>
                <a:lnTo>
                  <a:pt x="2382" y="684"/>
                </a:lnTo>
                <a:lnTo>
                  <a:pt x="2383" y="684"/>
                </a:lnTo>
                <a:lnTo>
                  <a:pt x="2383" y="684"/>
                </a:lnTo>
                <a:lnTo>
                  <a:pt x="2383" y="685"/>
                </a:lnTo>
                <a:lnTo>
                  <a:pt x="2384" y="685"/>
                </a:lnTo>
                <a:lnTo>
                  <a:pt x="2385" y="685"/>
                </a:lnTo>
                <a:lnTo>
                  <a:pt x="2385" y="686"/>
                </a:lnTo>
                <a:lnTo>
                  <a:pt x="2386" y="686"/>
                </a:lnTo>
                <a:lnTo>
                  <a:pt x="2386" y="687"/>
                </a:lnTo>
                <a:lnTo>
                  <a:pt x="2387" y="687"/>
                </a:lnTo>
                <a:lnTo>
                  <a:pt x="2388" y="687"/>
                </a:lnTo>
                <a:lnTo>
                  <a:pt x="2389" y="688"/>
                </a:lnTo>
                <a:lnTo>
                  <a:pt x="2390" y="688"/>
                </a:lnTo>
                <a:lnTo>
                  <a:pt x="2390" y="689"/>
                </a:lnTo>
                <a:lnTo>
                  <a:pt x="2391" y="689"/>
                </a:lnTo>
                <a:lnTo>
                  <a:pt x="2391" y="690"/>
                </a:lnTo>
                <a:lnTo>
                  <a:pt x="2392" y="690"/>
                </a:lnTo>
                <a:lnTo>
                  <a:pt x="2392" y="690"/>
                </a:lnTo>
                <a:lnTo>
                  <a:pt x="2393" y="690"/>
                </a:lnTo>
                <a:lnTo>
                  <a:pt x="2394" y="690"/>
                </a:lnTo>
                <a:lnTo>
                  <a:pt x="2394" y="691"/>
                </a:lnTo>
                <a:lnTo>
                  <a:pt x="2395" y="691"/>
                </a:lnTo>
                <a:lnTo>
                  <a:pt x="2395" y="692"/>
                </a:lnTo>
                <a:lnTo>
                  <a:pt x="2396" y="692"/>
                </a:lnTo>
                <a:lnTo>
                  <a:pt x="2396" y="693"/>
                </a:lnTo>
                <a:lnTo>
                  <a:pt x="2397" y="693"/>
                </a:lnTo>
                <a:lnTo>
                  <a:pt x="2398" y="694"/>
                </a:lnTo>
                <a:lnTo>
                  <a:pt x="2399" y="694"/>
                </a:lnTo>
                <a:lnTo>
                  <a:pt x="2399" y="695"/>
                </a:lnTo>
                <a:lnTo>
                  <a:pt x="2399" y="695"/>
                </a:lnTo>
                <a:lnTo>
                  <a:pt x="2399" y="696"/>
                </a:lnTo>
                <a:lnTo>
                  <a:pt x="2400" y="696"/>
                </a:lnTo>
                <a:lnTo>
                  <a:pt x="2400" y="697"/>
                </a:lnTo>
                <a:lnTo>
                  <a:pt x="2401" y="697"/>
                </a:lnTo>
                <a:lnTo>
                  <a:pt x="2401" y="698"/>
                </a:lnTo>
                <a:lnTo>
                  <a:pt x="2402" y="698"/>
                </a:lnTo>
                <a:lnTo>
                  <a:pt x="2402" y="697"/>
                </a:lnTo>
                <a:lnTo>
                  <a:pt x="2403" y="698"/>
                </a:lnTo>
                <a:lnTo>
                  <a:pt x="2402" y="698"/>
                </a:lnTo>
                <a:lnTo>
                  <a:pt x="2401" y="699"/>
                </a:lnTo>
                <a:lnTo>
                  <a:pt x="2401" y="699"/>
                </a:lnTo>
                <a:lnTo>
                  <a:pt x="2400" y="699"/>
                </a:lnTo>
                <a:lnTo>
                  <a:pt x="2399" y="699"/>
                </a:lnTo>
                <a:lnTo>
                  <a:pt x="2399" y="699"/>
                </a:lnTo>
                <a:lnTo>
                  <a:pt x="2399" y="698"/>
                </a:lnTo>
                <a:lnTo>
                  <a:pt x="2399" y="699"/>
                </a:lnTo>
                <a:lnTo>
                  <a:pt x="2399" y="699"/>
                </a:lnTo>
                <a:lnTo>
                  <a:pt x="2399" y="699"/>
                </a:lnTo>
                <a:lnTo>
                  <a:pt x="2399" y="699"/>
                </a:lnTo>
                <a:lnTo>
                  <a:pt x="2399" y="700"/>
                </a:lnTo>
                <a:lnTo>
                  <a:pt x="2398" y="700"/>
                </a:lnTo>
                <a:lnTo>
                  <a:pt x="2397" y="700"/>
                </a:lnTo>
                <a:lnTo>
                  <a:pt x="2398" y="700"/>
                </a:lnTo>
                <a:lnTo>
                  <a:pt x="2399" y="700"/>
                </a:lnTo>
                <a:lnTo>
                  <a:pt x="2399" y="700"/>
                </a:lnTo>
                <a:lnTo>
                  <a:pt x="2399" y="699"/>
                </a:lnTo>
                <a:lnTo>
                  <a:pt x="2400" y="699"/>
                </a:lnTo>
                <a:lnTo>
                  <a:pt x="2401" y="699"/>
                </a:lnTo>
                <a:lnTo>
                  <a:pt x="2402" y="699"/>
                </a:lnTo>
                <a:lnTo>
                  <a:pt x="2402" y="699"/>
                </a:lnTo>
                <a:lnTo>
                  <a:pt x="2402" y="699"/>
                </a:lnTo>
                <a:lnTo>
                  <a:pt x="2403" y="699"/>
                </a:lnTo>
                <a:lnTo>
                  <a:pt x="2403" y="700"/>
                </a:lnTo>
                <a:lnTo>
                  <a:pt x="2404" y="700"/>
                </a:lnTo>
                <a:lnTo>
                  <a:pt x="2404" y="701"/>
                </a:lnTo>
                <a:lnTo>
                  <a:pt x="2404" y="702"/>
                </a:lnTo>
                <a:lnTo>
                  <a:pt x="2405" y="702"/>
                </a:lnTo>
                <a:lnTo>
                  <a:pt x="2405" y="703"/>
                </a:lnTo>
                <a:lnTo>
                  <a:pt x="2406" y="704"/>
                </a:lnTo>
                <a:lnTo>
                  <a:pt x="2406" y="705"/>
                </a:lnTo>
                <a:lnTo>
                  <a:pt x="2406" y="706"/>
                </a:lnTo>
                <a:lnTo>
                  <a:pt x="2407" y="706"/>
                </a:lnTo>
                <a:lnTo>
                  <a:pt x="2407" y="707"/>
                </a:lnTo>
                <a:lnTo>
                  <a:pt x="2407" y="707"/>
                </a:lnTo>
                <a:lnTo>
                  <a:pt x="2407" y="707"/>
                </a:lnTo>
                <a:lnTo>
                  <a:pt x="2407" y="708"/>
                </a:lnTo>
                <a:lnTo>
                  <a:pt x="2407" y="709"/>
                </a:lnTo>
                <a:lnTo>
                  <a:pt x="2407" y="710"/>
                </a:lnTo>
                <a:lnTo>
                  <a:pt x="2407" y="711"/>
                </a:lnTo>
                <a:lnTo>
                  <a:pt x="2408" y="712"/>
                </a:lnTo>
                <a:lnTo>
                  <a:pt x="2408" y="713"/>
                </a:lnTo>
                <a:lnTo>
                  <a:pt x="2409" y="713"/>
                </a:lnTo>
                <a:lnTo>
                  <a:pt x="2408" y="713"/>
                </a:lnTo>
                <a:lnTo>
                  <a:pt x="2408" y="714"/>
                </a:lnTo>
                <a:lnTo>
                  <a:pt x="2409" y="715"/>
                </a:lnTo>
                <a:lnTo>
                  <a:pt x="2409" y="715"/>
                </a:lnTo>
                <a:lnTo>
                  <a:pt x="2409" y="716"/>
                </a:lnTo>
                <a:lnTo>
                  <a:pt x="2410" y="717"/>
                </a:lnTo>
                <a:lnTo>
                  <a:pt x="2410" y="718"/>
                </a:lnTo>
                <a:lnTo>
                  <a:pt x="2410" y="719"/>
                </a:lnTo>
                <a:lnTo>
                  <a:pt x="2408" y="721"/>
                </a:lnTo>
                <a:lnTo>
                  <a:pt x="2405" y="724"/>
                </a:lnTo>
                <a:lnTo>
                  <a:pt x="2404" y="724"/>
                </a:lnTo>
                <a:lnTo>
                  <a:pt x="2404" y="724"/>
                </a:lnTo>
                <a:lnTo>
                  <a:pt x="2403" y="723"/>
                </a:lnTo>
                <a:lnTo>
                  <a:pt x="2403" y="724"/>
                </a:lnTo>
                <a:lnTo>
                  <a:pt x="2402" y="724"/>
                </a:lnTo>
                <a:lnTo>
                  <a:pt x="2403" y="724"/>
                </a:lnTo>
                <a:lnTo>
                  <a:pt x="2402" y="724"/>
                </a:lnTo>
                <a:lnTo>
                  <a:pt x="2401" y="724"/>
                </a:lnTo>
                <a:lnTo>
                  <a:pt x="2401" y="724"/>
                </a:lnTo>
                <a:lnTo>
                  <a:pt x="2400" y="725"/>
                </a:lnTo>
                <a:lnTo>
                  <a:pt x="2399" y="726"/>
                </a:lnTo>
                <a:lnTo>
                  <a:pt x="2399" y="727"/>
                </a:lnTo>
                <a:lnTo>
                  <a:pt x="2398" y="728"/>
                </a:lnTo>
                <a:lnTo>
                  <a:pt x="2397" y="728"/>
                </a:lnTo>
                <a:lnTo>
                  <a:pt x="2397" y="729"/>
                </a:lnTo>
                <a:lnTo>
                  <a:pt x="2397" y="728"/>
                </a:lnTo>
                <a:lnTo>
                  <a:pt x="2397" y="727"/>
                </a:lnTo>
                <a:lnTo>
                  <a:pt x="2396" y="727"/>
                </a:lnTo>
                <a:lnTo>
                  <a:pt x="2395" y="727"/>
                </a:lnTo>
                <a:lnTo>
                  <a:pt x="2394" y="727"/>
                </a:lnTo>
                <a:lnTo>
                  <a:pt x="2394" y="728"/>
                </a:lnTo>
                <a:lnTo>
                  <a:pt x="2393" y="729"/>
                </a:lnTo>
                <a:lnTo>
                  <a:pt x="2394" y="729"/>
                </a:lnTo>
                <a:lnTo>
                  <a:pt x="2395" y="729"/>
                </a:lnTo>
                <a:lnTo>
                  <a:pt x="2395" y="728"/>
                </a:lnTo>
                <a:lnTo>
                  <a:pt x="2395" y="729"/>
                </a:lnTo>
                <a:lnTo>
                  <a:pt x="2396" y="729"/>
                </a:lnTo>
                <a:lnTo>
                  <a:pt x="2396" y="730"/>
                </a:lnTo>
                <a:lnTo>
                  <a:pt x="2395" y="730"/>
                </a:lnTo>
                <a:lnTo>
                  <a:pt x="2395" y="731"/>
                </a:lnTo>
                <a:lnTo>
                  <a:pt x="2395" y="732"/>
                </a:lnTo>
                <a:lnTo>
                  <a:pt x="2394" y="732"/>
                </a:lnTo>
                <a:lnTo>
                  <a:pt x="2394" y="733"/>
                </a:lnTo>
                <a:lnTo>
                  <a:pt x="2393" y="733"/>
                </a:lnTo>
                <a:lnTo>
                  <a:pt x="2393" y="732"/>
                </a:lnTo>
                <a:lnTo>
                  <a:pt x="2392" y="732"/>
                </a:lnTo>
                <a:lnTo>
                  <a:pt x="2392" y="733"/>
                </a:lnTo>
                <a:lnTo>
                  <a:pt x="2393" y="734"/>
                </a:lnTo>
                <a:lnTo>
                  <a:pt x="2392" y="734"/>
                </a:lnTo>
                <a:lnTo>
                  <a:pt x="2393" y="734"/>
                </a:lnTo>
                <a:lnTo>
                  <a:pt x="2394" y="734"/>
                </a:lnTo>
                <a:lnTo>
                  <a:pt x="2395" y="734"/>
                </a:lnTo>
                <a:lnTo>
                  <a:pt x="2395" y="733"/>
                </a:lnTo>
                <a:lnTo>
                  <a:pt x="2395" y="732"/>
                </a:lnTo>
                <a:lnTo>
                  <a:pt x="2395" y="733"/>
                </a:lnTo>
                <a:lnTo>
                  <a:pt x="2395" y="734"/>
                </a:lnTo>
                <a:lnTo>
                  <a:pt x="2396" y="734"/>
                </a:lnTo>
                <a:lnTo>
                  <a:pt x="2397" y="734"/>
                </a:lnTo>
                <a:lnTo>
                  <a:pt x="2396" y="735"/>
                </a:lnTo>
                <a:lnTo>
                  <a:pt x="2395" y="735"/>
                </a:lnTo>
                <a:lnTo>
                  <a:pt x="2395" y="736"/>
                </a:lnTo>
                <a:lnTo>
                  <a:pt x="2394" y="736"/>
                </a:lnTo>
                <a:lnTo>
                  <a:pt x="2394" y="735"/>
                </a:lnTo>
                <a:lnTo>
                  <a:pt x="2393" y="735"/>
                </a:lnTo>
                <a:lnTo>
                  <a:pt x="2393" y="736"/>
                </a:lnTo>
                <a:lnTo>
                  <a:pt x="2392" y="736"/>
                </a:lnTo>
                <a:lnTo>
                  <a:pt x="2391" y="736"/>
                </a:lnTo>
                <a:lnTo>
                  <a:pt x="2391" y="737"/>
                </a:lnTo>
                <a:lnTo>
                  <a:pt x="2390" y="737"/>
                </a:lnTo>
                <a:lnTo>
                  <a:pt x="2389" y="737"/>
                </a:lnTo>
                <a:lnTo>
                  <a:pt x="2388" y="737"/>
                </a:lnTo>
                <a:lnTo>
                  <a:pt x="2388" y="738"/>
                </a:lnTo>
                <a:lnTo>
                  <a:pt x="2389" y="738"/>
                </a:lnTo>
                <a:lnTo>
                  <a:pt x="2389" y="739"/>
                </a:lnTo>
                <a:lnTo>
                  <a:pt x="2388" y="739"/>
                </a:lnTo>
                <a:lnTo>
                  <a:pt x="2388" y="740"/>
                </a:lnTo>
                <a:lnTo>
                  <a:pt x="2389" y="740"/>
                </a:lnTo>
                <a:lnTo>
                  <a:pt x="2389" y="740"/>
                </a:lnTo>
                <a:lnTo>
                  <a:pt x="2389" y="741"/>
                </a:lnTo>
                <a:lnTo>
                  <a:pt x="2390" y="742"/>
                </a:lnTo>
                <a:lnTo>
                  <a:pt x="2389" y="742"/>
                </a:lnTo>
                <a:lnTo>
                  <a:pt x="2389" y="743"/>
                </a:lnTo>
                <a:lnTo>
                  <a:pt x="2389" y="744"/>
                </a:lnTo>
                <a:lnTo>
                  <a:pt x="2388" y="744"/>
                </a:lnTo>
                <a:lnTo>
                  <a:pt x="2389" y="745"/>
                </a:lnTo>
                <a:lnTo>
                  <a:pt x="2388" y="745"/>
                </a:lnTo>
                <a:lnTo>
                  <a:pt x="2387" y="745"/>
                </a:lnTo>
                <a:lnTo>
                  <a:pt x="2386" y="745"/>
                </a:lnTo>
                <a:lnTo>
                  <a:pt x="2385" y="744"/>
                </a:lnTo>
                <a:lnTo>
                  <a:pt x="2384" y="744"/>
                </a:lnTo>
                <a:lnTo>
                  <a:pt x="2384" y="743"/>
                </a:lnTo>
                <a:lnTo>
                  <a:pt x="2384" y="742"/>
                </a:lnTo>
                <a:lnTo>
                  <a:pt x="2384" y="741"/>
                </a:lnTo>
                <a:lnTo>
                  <a:pt x="2384" y="740"/>
                </a:lnTo>
                <a:lnTo>
                  <a:pt x="2385" y="740"/>
                </a:lnTo>
                <a:lnTo>
                  <a:pt x="2386" y="740"/>
                </a:lnTo>
                <a:lnTo>
                  <a:pt x="2386" y="740"/>
                </a:lnTo>
                <a:lnTo>
                  <a:pt x="2387" y="740"/>
                </a:lnTo>
                <a:lnTo>
                  <a:pt x="2387" y="739"/>
                </a:lnTo>
                <a:lnTo>
                  <a:pt x="2387" y="738"/>
                </a:lnTo>
                <a:lnTo>
                  <a:pt x="2388" y="738"/>
                </a:lnTo>
                <a:lnTo>
                  <a:pt x="2388" y="737"/>
                </a:lnTo>
                <a:lnTo>
                  <a:pt x="2388" y="736"/>
                </a:lnTo>
                <a:lnTo>
                  <a:pt x="2388" y="735"/>
                </a:lnTo>
                <a:lnTo>
                  <a:pt x="2388" y="734"/>
                </a:lnTo>
                <a:lnTo>
                  <a:pt x="2389" y="734"/>
                </a:lnTo>
                <a:lnTo>
                  <a:pt x="2389" y="733"/>
                </a:lnTo>
                <a:lnTo>
                  <a:pt x="2389" y="732"/>
                </a:lnTo>
                <a:lnTo>
                  <a:pt x="2388" y="732"/>
                </a:lnTo>
                <a:lnTo>
                  <a:pt x="2388" y="731"/>
                </a:lnTo>
                <a:lnTo>
                  <a:pt x="2387" y="731"/>
                </a:lnTo>
                <a:lnTo>
                  <a:pt x="2387" y="730"/>
                </a:lnTo>
                <a:lnTo>
                  <a:pt x="2386" y="730"/>
                </a:lnTo>
                <a:lnTo>
                  <a:pt x="2387" y="730"/>
                </a:lnTo>
                <a:lnTo>
                  <a:pt x="2387" y="729"/>
                </a:lnTo>
                <a:lnTo>
                  <a:pt x="2388" y="729"/>
                </a:lnTo>
                <a:lnTo>
                  <a:pt x="2389" y="730"/>
                </a:lnTo>
                <a:lnTo>
                  <a:pt x="2390" y="729"/>
                </a:lnTo>
                <a:lnTo>
                  <a:pt x="2390" y="728"/>
                </a:lnTo>
                <a:lnTo>
                  <a:pt x="2390" y="727"/>
                </a:lnTo>
                <a:lnTo>
                  <a:pt x="2391" y="727"/>
                </a:lnTo>
                <a:lnTo>
                  <a:pt x="2391" y="726"/>
                </a:lnTo>
                <a:lnTo>
                  <a:pt x="2390" y="726"/>
                </a:lnTo>
                <a:lnTo>
                  <a:pt x="2390" y="725"/>
                </a:lnTo>
                <a:lnTo>
                  <a:pt x="2389" y="725"/>
                </a:lnTo>
                <a:lnTo>
                  <a:pt x="2389" y="724"/>
                </a:lnTo>
                <a:lnTo>
                  <a:pt x="2389" y="724"/>
                </a:lnTo>
                <a:lnTo>
                  <a:pt x="2389" y="723"/>
                </a:lnTo>
                <a:lnTo>
                  <a:pt x="2390" y="723"/>
                </a:lnTo>
                <a:lnTo>
                  <a:pt x="2391" y="723"/>
                </a:lnTo>
                <a:lnTo>
                  <a:pt x="2391" y="723"/>
                </a:lnTo>
                <a:lnTo>
                  <a:pt x="2392" y="723"/>
                </a:lnTo>
                <a:lnTo>
                  <a:pt x="2392" y="722"/>
                </a:lnTo>
                <a:lnTo>
                  <a:pt x="2393" y="721"/>
                </a:lnTo>
                <a:lnTo>
                  <a:pt x="2393" y="720"/>
                </a:lnTo>
                <a:lnTo>
                  <a:pt x="2393" y="719"/>
                </a:lnTo>
                <a:lnTo>
                  <a:pt x="2393" y="718"/>
                </a:lnTo>
                <a:lnTo>
                  <a:pt x="2393" y="717"/>
                </a:lnTo>
                <a:lnTo>
                  <a:pt x="2393" y="716"/>
                </a:lnTo>
                <a:lnTo>
                  <a:pt x="2393" y="715"/>
                </a:lnTo>
                <a:lnTo>
                  <a:pt x="2393" y="715"/>
                </a:lnTo>
                <a:lnTo>
                  <a:pt x="2393" y="714"/>
                </a:lnTo>
                <a:lnTo>
                  <a:pt x="2393" y="713"/>
                </a:lnTo>
                <a:lnTo>
                  <a:pt x="2393" y="712"/>
                </a:lnTo>
                <a:lnTo>
                  <a:pt x="2392" y="712"/>
                </a:lnTo>
                <a:lnTo>
                  <a:pt x="2392" y="713"/>
                </a:lnTo>
                <a:lnTo>
                  <a:pt x="2392" y="714"/>
                </a:lnTo>
                <a:lnTo>
                  <a:pt x="2392" y="715"/>
                </a:lnTo>
                <a:lnTo>
                  <a:pt x="2392" y="715"/>
                </a:lnTo>
                <a:lnTo>
                  <a:pt x="2393" y="715"/>
                </a:lnTo>
                <a:lnTo>
                  <a:pt x="2393" y="716"/>
                </a:lnTo>
                <a:lnTo>
                  <a:pt x="2392" y="716"/>
                </a:lnTo>
                <a:lnTo>
                  <a:pt x="2392" y="717"/>
                </a:lnTo>
                <a:lnTo>
                  <a:pt x="2392" y="718"/>
                </a:lnTo>
                <a:lnTo>
                  <a:pt x="2392" y="719"/>
                </a:lnTo>
                <a:lnTo>
                  <a:pt x="2392" y="720"/>
                </a:lnTo>
                <a:lnTo>
                  <a:pt x="2392" y="721"/>
                </a:lnTo>
                <a:lnTo>
                  <a:pt x="2392" y="722"/>
                </a:lnTo>
                <a:lnTo>
                  <a:pt x="2391" y="722"/>
                </a:lnTo>
                <a:lnTo>
                  <a:pt x="2391" y="722"/>
                </a:lnTo>
                <a:lnTo>
                  <a:pt x="2391" y="721"/>
                </a:lnTo>
                <a:lnTo>
                  <a:pt x="2391" y="720"/>
                </a:lnTo>
                <a:lnTo>
                  <a:pt x="2390" y="721"/>
                </a:lnTo>
                <a:lnTo>
                  <a:pt x="2390" y="720"/>
                </a:lnTo>
                <a:lnTo>
                  <a:pt x="2390" y="721"/>
                </a:lnTo>
                <a:lnTo>
                  <a:pt x="2391" y="721"/>
                </a:lnTo>
                <a:lnTo>
                  <a:pt x="2391" y="722"/>
                </a:lnTo>
                <a:lnTo>
                  <a:pt x="2390" y="722"/>
                </a:lnTo>
                <a:lnTo>
                  <a:pt x="2389" y="722"/>
                </a:lnTo>
                <a:lnTo>
                  <a:pt x="2389" y="723"/>
                </a:lnTo>
                <a:lnTo>
                  <a:pt x="2389" y="722"/>
                </a:lnTo>
                <a:lnTo>
                  <a:pt x="2388" y="722"/>
                </a:lnTo>
                <a:lnTo>
                  <a:pt x="2388" y="723"/>
                </a:lnTo>
                <a:lnTo>
                  <a:pt x="2388" y="724"/>
                </a:lnTo>
                <a:lnTo>
                  <a:pt x="2388" y="724"/>
                </a:lnTo>
                <a:lnTo>
                  <a:pt x="2388" y="725"/>
                </a:lnTo>
                <a:lnTo>
                  <a:pt x="2388" y="726"/>
                </a:lnTo>
                <a:lnTo>
                  <a:pt x="2389" y="727"/>
                </a:lnTo>
                <a:lnTo>
                  <a:pt x="2388" y="727"/>
                </a:lnTo>
                <a:lnTo>
                  <a:pt x="2388" y="728"/>
                </a:lnTo>
                <a:lnTo>
                  <a:pt x="2387" y="728"/>
                </a:lnTo>
                <a:lnTo>
                  <a:pt x="2386" y="727"/>
                </a:lnTo>
                <a:lnTo>
                  <a:pt x="2385" y="727"/>
                </a:lnTo>
                <a:lnTo>
                  <a:pt x="2386" y="727"/>
                </a:lnTo>
                <a:lnTo>
                  <a:pt x="2386" y="728"/>
                </a:lnTo>
                <a:lnTo>
                  <a:pt x="2385" y="728"/>
                </a:lnTo>
                <a:lnTo>
                  <a:pt x="2385" y="729"/>
                </a:lnTo>
                <a:lnTo>
                  <a:pt x="2385" y="730"/>
                </a:lnTo>
                <a:lnTo>
                  <a:pt x="2386" y="730"/>
                </a:lnTo>
                <a:lnTo>
                  <a:pt x="2386" y="731"/>
                </a:lnTo>
                <a:lnTo>
                  <a:pt x="2385" y="731"/>
                </a:lnTo>
                <a:lnTo>
                  <a:pt x="2385" y="730"/>
                </a:lnTo>
                <a:lnTo>
                  <a:pt x="2384" y="730"/>
                </a:lnTo>
                <a:lnTo>
                  <a:pt x="2383" y="730"/>
                </a:lnTo>
                <a:lnTo>
                  <a:pt x="2383" y="730"/>
                </a:lnTo>
                <a:lnTo>
                  <a:pt x="2382" y="729"/>
                </a:lnTo>
                <a:lnTo>
                  <a:pt x="2382" y="728"/>
                </a:lnTo>
                <a:lnTo>
                  <a:pt x="2381" y="728"/>
                </a:lnTo>
                <a:lnTo>
                  <a:pt x="2381" y="727"/>
                </a:lnTo>
                <a:lnTo>
                  <a:pt x="2382" y="727"/>
                </a:lnTo>
                <a:lnTo>
                  <a:pt x="2381" y="727"/>
                </a:lnTo>
                <a:lnTo>
                  <a:pt x="2381" y="726"/>
                </a:lnTo>
                <a:lnTo>
                  <a:pt x="2381" y="725"/>
                </a:lnTo>
                <a:lnTo>
                  <a:pt x="2382" y="725"/>
                </a:lnTo>
                <a:lnTo>
                  <a:pt x="2382" y="724"/>
                </a:lnTo>
                <a:lnTo>
                  <a:pt x="2382" y="724"/>
                </a:lnTo>
                <a:lnTo>
                  <a:pt x="2382" y="723"/>
                </a:lnTo>
                <a:lnTo>
                  <a:pt x="2381" y="722"/>
                </a:lnTo>
                <a:lnTo>
                  <a:pt x="2381" y="721"/>
                </a:lnTo>
                <a:lnTo>
                  <a:pt x="2380" y="721"/>
                </a:lnTo>
                <a:lnTo>
                  <a:pt x="2381" y="721"/>
                </a:lnTo>
                <a:lnTo>
                  <a:pt x="2381" y="720"/>
                </a:lnTo>
                <a:lnTo>
                  <a:pt x="2380" y="720"/>
                </a:lnTo>
                <a:lnTo>
                  <a:pt x="2380" y="719"/>
                </a:lnTo>
                <a:lnTo>
                  <a:pt x="2381" y="719"/>
                </a:lnTo>
                <a:lnTo>
                  <a:pt x="2381" y="718"/>
                </a:lnTo>
                <a:lnTo>
                  <a:pt x="2382" y="718"/>
                </a:lnTo>
                <a:lnTo>
                  <a:pt x="2381" y="718"/>
                </a:lnTo>
                <a:lnTo>
                  <a:pt x="2381" y="717"/>
                </a:lnTo>
                <a:lnTo>
                  <a:pt x="2382" y="717"/>
                </a:lnTo>
                <a:lnTo>
                  <a:pt x="2383" y="717"/>
                </a:lnTo>
                <a:lnTo>
                  <a:pt x="2383" y="717"/>
                </a:lnTo>
                <a:lnTo>
                  <a:pt x="2383" y="715"/>
                </a:lnTo>
                <a:lnTo>
                  <a:pt x="2383" y="717"/>
                </a:lnTo>
                <a:lnTo>
                  <a:pt x="2382" y="717"/>
                </a:lnTo>
                <a:lnTo>
                  <a:pt x="2381" y="716"/>
                </a:lnTo>
                <a:lnTo>
                  <a:pt x="2381" y="717"/>
                </a:lnTo>
                <a:lnTo>
                  <a:pt x="2381" y="718"/>
                </a:lnTo>
                <a:lnTo>
                  <a:pt x="2380" y="718"/>
                </a:lnTo>
                <a:lnTo>
                  <a:pt x="2381" y="718"/>
                </a:lnTo>
                <a:lnTo>
                  <a:pt x="2380" y="718"/>
                </a:lnTo>
                <a:lnTo>
                  <a:pt x="2379" y="718"/>
                </a:lnTo>
                <a:lnTo>
                  <a:pt x="2379" y="717"/>
                </a:lnTo>
                <a:lnTo>
                  <a:pt x="2379" y="716"/>
                </a:lnTo>
                <a:lnTo>
                  <a:pt x="2380" y="716"/>
                </a:lnTo>
                <a:lnTo>
                  <a:pt x="2379" y="716"/>
                </a:lnTo>
                <a:lnTo>
                  <a:pt x="2379" y="715"/>
                </a:lnTo>
                <a:lnTo>
                  <a:pt x="2380" y="715"/>
                </a:lnTo>
                <a:lnTo>
                  <a:pt x="2381" y="715"/>
                </a:lnTo>
                <a:lnTo>
                  <a:pt x="2381" y="715"/>
                </a:lnTo>
                <a:lnTo>
                  <a:pt x="2382" y="714"/>
                </a:lnTo>
                <a:lnTo>
                  <a:pt x="2382" y="713"/>
                </a:lnTo>
                <a:lnTo>
                  <a:pt x="2381" y="713"/>
                </a:lnTo>
                <a:lnTo>
                  <a:pt x="2381" y="712"/>
                </a:lnTo>
                <a:lnTo>
                  <a:pt x="2382" y="712"/>
                </a:lnTo>
                <a:lnTo>
                  <a:pt x="2382" y="711"/>
                </a:lnTo>
                <a:lnTo>
                  <a:pt x="2381" y="711"/>
                </a:lnTo>
                <a:lnTo>
                  <a:pt x="2381" y="712"/>
                </a:lnTo>
                <a:lnTo>
                  <a:pt x="2381" y="711"/>
                </a:lnTo>
                <a:lnTo>
                  <a:pt x="2380" y="711"/>
                </a:lnTo>
                <a:lnTo>
                  <a:pt x="2380" y="710"/>
                </a:lnTo>
                <a:lnTo>
                  <a:pt x="2379" y="709"/>
                </a:lnTo>
                <a:lnTo>
                  <a:pt x="2379" y="708"/>
                </a:lnTo>
                <a:lnTo>
                  <a:pt x="2378" y="708"/>
                </a:lnTo>
                <a:lnTo>
                  <a:pt x="2377" y="708"/>
                </a:lnTo>
                <a:lnTo>
                  <a:pt x="2378" y="708"/>
                </a:lnTo>
                <a:lnTo>
                  <a:pt x="2378" y="709"/>
                </a:lnTo>
                <a:lnTo>
                  <a:pt x="2378" y="710"/>
                </a:lnTo>
                <a:lnTo>
                  <a:pt x="2377" y="710"/>
                </a:lnTo>
                <a:lnTo>
                  <a:pt x="2376" y="710"/>
                </a:lnTo>
                <a:lnTo>
                  <a:pt x="2375" y="710"/>
                </a:lnTo>
                <a:lnTo>
                  <a:pt x="2375" y="710"/>
                </a:lnTo>
                <a:lnTo>
                  <a:pt x="2374" y="710"/>
                </a:lnTo>
                <a:lnTo>
                  <a:pt x="2374" y="709"/>
                </a:lnTo>
                <a:lnTo>
                  <a:pt x="2373" y="709"/>
                </a:lnTo>
                <a:lnTo>
                  <a:pt x="2373" y="708"/>
                </a:lnTo>
                <a:lnTo>
                  <a:pt x="2372" y="708"/>
                </a:lnTo>
                <a:lnTo>
                  <a:pt x="2371" y="708"/>
                </a:lnTo>
                <a:lnTo>
                  <a:pt x="2370" y="708"/>
                </a:lnTo>
                <a:lnTo>
                  <a:pt x="2370" y="709"/>
                </a:lnTo>
                <a:lnTo>
                  <a:pt x="2370" y="708"/>
                </a:lnTo>
                <a:lnTo>
                  <a:pt x="2369" y="709"/>
                </a:lnTo>
                <a:lnTo>
                  <a:pt x="2370" y="709"/>
                </a:lnTo>
                <a:lnTo>
                  <a:pt x="2371" y="709"/>
                </a:lnTo>
                <a:lnTo>
                  <a:pt x="2372" y="709"/>
                </a:lnTo>
                <a:lnTo>
                  <a:pt x="2373" y="709"/>
                </a:lnTo>
                <a:lnTo>
                  <a:pt x="2373" y="710"/>
                </a:lnTo>
                <a:lnTo>
                  <a:pt x="2374" y="711"/>
                </a:lnTo>
                <a:lnTo>
                  <a:pt x="2375" y="711"/>
                </a:lnTo>
                <a:lnTo>
                  <a:pt x="2375" y="712"/>
                </a:lnTo>
                <a:lnTo>
                  <a:pt x="2376" y="712"/>
                </a:lnTo>
                <a:lnTo>
                  <a:pt x="2376" y="711"/>
                </a:lnTo>
                <a:lnTo>
                  <a:pt x="2376" y="712"/>
                </a:lnTo>
                <a:lnTo>
                  <a:pt x="2377" y="712"/>
                </a:lnTo>
                <a:lnTo>
                  <a:pt x="2377" y="711"/>
                </a:lnTo>
                <a:lnTo>
                  <a:pt x="2378" y="711"/>
                </a:lnTo>
                <a:lnTo>
                  <a:pt x="2379" y="711"/>
                </a:lnTo>
                <a:lnTo>
                  <a:pt x="2379" y="712"/>
                </a:lnTo>
                <a:lnTo>
                  <a:pt x="2380" y="712"/>
                </a:lnTo>
                <a:lnTo>
                  <a:pt x="2380" y="713"/>
                </a:lnTo>
                <a:lnTo>
                  <a:pt x="2380" y="714"/>
                </a:lnTo>
                <a:lnTo>
                  <a:pt x="2379" y="714"/>
                </a:lnTo>
                <a:lnTo>
                  <a:pt x="2379" y="715"/>
                </a:lnTo>
                <a:lnTo>
                  <a:pt x="2378" y="715"/>
                </a:lnTo>
                <a:lnTo>
                  <a:pt x="2378" y="715"/>
                </a:lnTo>
                <a:lnTo>
                  <a:pt x="2377" y="715"/>
                </a:lnTo>
                <a:lnTo>
                  <a:pt x="2377" y="716"/>
                </a:lnTo>
                <a:lnTo>
                  <a:pt x="2378" y="716"/>
                </a:lnTo>
                <a:lnTo>
                  <a:pt x="2377" y="716"/>
                </a:lnTo>
                <a:lnTo>
                  <a:pt x="2378" y="716"/>
                </a:lnTo>
                <a:lnTo>
                  <a:pt x="2378" y="717"/>
                </a:lnTo>
                <a:lnTo>
                  <a:pt x="2377" y="717"/>
                </a:lnTo>
                <a:lnTo>
                  <a:pt x="2378" y="718"/>
                </a:lnTo>
                <a:lnTo>
                  <a:pt x="2377" y="718"/>
                </a:lnTo>
                <a:lnTo>
                  <a:pt x="2377" y="719"/>
                </a:lnTo>
                <a:lnTo>
                  <a:pt x="2378" y="719"/>
                </a:lnTo>
                <a:lnTo>
                  <a:pt x="2377" y="719"/>
                </a:lnTo>
                <a:lnTo>
                  <a:pt x="2376" y="719"/>
                </a:lnTo>
                <a:lnTo>
                  <a:pt x="2375" y="719"/>
                </a:lnTo>
                <a:lnTo>
                  <a:pt x="2375" y="719"/>
                </a:lnTo>
                <a:lnTo>
                  <a:pt x="2375" y="718"/>
                </a:lnTo>
                <a:lnTo>
                  <a:pt x="2374" y="718"/>
                </a:lnTo>
                <a:lnTo>
                  <a:pt x="2373" y="718"/>
                </a:lnTo>
                <a:lnTo>
                  <a:pt x="2372" y="718"/>
                </a:lnTo>
                <a:lnTo>
                  <a:pt x="2372" y="717"/>
                </a:lnTo>
                <a:lnTo>
                  <a:pt x="2373" y="717"/>
                </a:lnTo>
                <a:lnTo>
                  <a:pt x="2372" y="717"/>
                </a:lnTo>
                <a:lnTo>
                  <a:pt x="2371" y="717"/>
                </a:lnTo>
                <a:lnTo>
                  <a:pt x="2371" y="716"/>
                </a:lnTo>
                <a:lnTo>
                  <a:pt x="2371" y="715"/>
                </a:lnTo>
                <a:lnTo>
                  <a:pt x="2370" y="715"/>
                </a:lnTo>
                <a:lnTo>
                  <a:pt x="2370" y="715"/>
                </a:lnTo>
                <a:lnTo>
                  <a:pt x="2370" y="715"/>
                </a:lnTo>
                <a:lnTo>
                  <a:pt x="2369" y="715"/>
                </a:lnTo>
                <a:lnTo>
                  <a:pt x="2369" y="715"/>
                </a:lnTo>
                <a:lnTo>
                  <a:pt x="2368" y="715"/>
                </a:lnTo>
                <a:lnTo>
                  <a:pt x="2368" y="715"/>
                </a:lnTo>
                <a:lnTo>
                  <a:pt x="2369" y="715"/>
                </a:lnTo>
                <a:lnTo>
                  <a:pt x="2369" y="716"/>
                </a:lnTo>
                <a:lnTo>
                  <a:pt x="2370" y="716"/>
                </a:lnTo>
                <a:lnTo>
                  <a:pt x="2370" y="717"/>
                </a:lnTo>
                <a:lnTo>
                  <a:pt x="2371" y="717"/>
                </a:lnTo>
                <a:lnTo>
                  <a:pt x="2371" y="718"/>
                </a:lnTo>
                <a:lnTo>
                  <a:pt x="2370" y="718"/>
                </a:lnTo>
                <a:lnTo>
                  <a:pt x="2370" y="719"/>
                </a:lnTo>
                <a:lnTo>
                  <a:pt x="2369" y="719"/>
                </a:lnTo>
                <a:lnTo>
                  <a:pt x="2370" y="719"/>
                </a:lnTo>
                <a:lnTo>
                  <a:pt x="2371" y="719"/>
                </a:lnTo>
                <a:lnTo>
                  <a:pt x="2372" y="719"/>
                </a:lnTo>
                <a:lnTo>
                  <a:pt x="2373" y="719"/>
                </a:lnTo>
                <a:lnTo>
                  <a:pt x="2373" y="720"/>
                </a:lnTo>
                <a:lnTo>
                  <a:pt x="2374" y="720"/>
                </a:lnTo>
                <a:lnTo>
                  <a:pt x="2375" y="720"/>
                </a:lnTo>
                <a:lnTo>
                  <a:pt x="2375" y="720"/>
                </a:lnTo>
                <a:lnTo>
                  <a:pt x="2375" y="721"/>
                </a:lnTo>
                <a:lnTo>
                  <a:pt x="2375" y="720"/>
                </a:lnTo>
                <a:lnTo>
                  <a:pt x="2376" y="720"/>
                </a:lnTo>
                <a:lnTo>
                  <a:pt x="2376" y="721"/>
                </a:lnTo>
                <a:lnTo>
                  <a:pt x="2377" y="721"/>
                </a:lnTo>
                <a:lnTo>
                  <a:pt x="2378" y="721"/>
                </a:lnTo>
                <a:lnTo>
                  <a:pt x="2379" y="721"/>
                </a:lnTo>
                <a:lnTo>
                  <a:pt x="2378" y="721"/>
                </a:lnTo>
                <a:lnTo>
                  <a:pt x="2378" y="722"/>
                </a:lnTo>
                <a:lnTo>
                  <a:pt x="2378" y="723"/>
                </a:lnTo>
                <a:lnTo>
                  <a:pt x="2378" y="724"/>
                </a:lnTo>
                <a:lnTo>
                  <a:pt x="2379" y="724"/>
                </a:lnTo>
                <a:lnTo>
                  <a:pt x="2379" y="724"/>
                </a:lnTo>
                <a:lnTo>
                  <a:pt x="2378" y="724"/>
                </a:lnTo>
                <a:lnTo>
                  <a:pt x="2377" y="724"/>
                </a:lnTo>
                <a:lnTo>
                  <a:pt x="2377" y="725"/>
                </a:lnTo>
                <a:lnTo>
                  <a:pt x="2376" y="725"/>
                </a:lnTo>
                <a:lnTo>
                  <a:pt x="2375" y="726"/>
                </a:lnTo>
                <a:lnTo>
                  <a:pt x="2375" y="726"/>
                </a:lnTo>
                <a:lnTo>
                  <a:pt x="2375" y="726"/>
                </a:lnTo>
                <a:lnTo>
                  <a:pt x="2376" y="726"/>
                </a:lnTo>
                <a:lnTo>
                  <a:pt x="2377" y="726"/>
                </a:lnTo>
                <a:lnTo>
                  <a:pt x="2377" y="725"/>
                </a:lnTo>
                <a:lnTo>
                  <a:pt x="2378" y="725"/>
                </a:lnTo>
                <a:lnTo>
                  <a:pt x="2379" y="725"/>
                </a:lnTo>
                <a:lnTo>
                  <a:pt x="2379" y="726"/>
                </a:lnTo>
                <a:lnTo>
                  <a:pt x="2378" y="726"/>
                </a:lnTo>
                <a:lnTo>
                  <a:pt x="2379" y="726"/>
                </a:lnTo>
                <a:lnTo>
                  <a:pt x="2378" y="726"/>
                </a:lnTo>
                <a:lnTo>
                  <a:pt x="2378" y="727"/>
                </a:lnTo>
                <a:lnTo>
                  <a:pt x="2378" y="728"/>
                </a:lnTo>
                <a:lnTo>
                  <a:pt x="2378" y="729"/>
                </a:lnTo>
                <a:lnTo>
                  <a:pt x="2379" y="729"/>
                </a:lnTo>
                <a:lnTo>
                  <a:pt x="2379" y="730"/>
                </a:lnTo>
                <a:lnTo>
                  <a:pt x="2379" y="731"/>
                </a:lnTo>
                <a:lnTo>
                  <a:pt x="2379" y="730"/>
                </a:lnTo>
                <a:lnTo>
                  <a:pt x="2378" y="730"/>
                </a:lnTo>
                <a:lnTo>
                  <a:pt x="2378" y="731"/>
                </a:lnTo>
                <a:lnTo>
                  <a:pt x="2379" y="731"/>
                </a:lnTo>
                <a:lnTo>
                  <a:pt x="2380" y="732"/>
                </a:lnTo>
                <a:lnTo>
                  <a:pt x="2381" y="732"/>
                </a:lnTo>
                <a:lnTo>
                  <a:pt x="2381" y="732"/>
                </a:lnTo>
                <a:lnTo>
                  <a:pt x="2380" y="732"/>
                </a:lnTo>
                <a:lnTo>
                  <a:pt x="2380" y="733"/>
                </a:lnTo>
                <a:lnTo>
                  <a:pt x="2380" y="734"/>
                </a:lnTo>
                <a:lnTo>
                  <a:pt x="2379" y="734"/>
                </a:lnTo>
                <a:lnTo>
                  <a:pt x="2379" y="735"/>
                </a:lnTo>
                <a:lnTo>
                  <a:pt x="2378" y="735"/>
                </a:lnTo>
                <a:lnTo>
                  <a:pt x="2377" y="735"/>
                </a:lnTo>
                <a:lnTo>
                  <a:pt x="2376" y="735"/>
                </a:lnTo>
                <a:lnTo>
                  <a:pt x="2375" y="735"/>
                </a:lnTo>
                <a:lnTo>
                  <a:pt x="2375" y="734"/>
                </a:lnTo>
                <a:lnTo>
                  <a:pt x="2375" y="735"/>
                </a:lnTo>
                <a:lnTo>
                  <a:pt x="2376" y="735"/>
                </a:lnTo>
                <a:lnTo>
                  <a:pt x="2377" y="735"/>
                </a:lnTo>
                <a:lnTo>
                  <a:pt x="2377" y="734"/>
                </a:lnTo>
                <a:lnTo>
                  <a:pt x="2376" y="734"/>
                </a:lnTo>
                <a:lnTo>
                  <a:pt x="2375" y="734"/>
                </a:lnTo>
                <a:lnTo>
                  <a:pt x="2375" y="733"/>
                </a:lnTo>
                <a:lnTo>
                  <a:pt x="2375" y="734"/>
                </a:lnTo>
                <a:lnTo>
                  <a:pt x="2375" y="734"/>
                </a:lnTo>
                <a:lnTo>
                  <a:pt x="2375" y="735"/>
                </a:lnTo>
                <a:lnTo>
                  <a:pt x="2374" y="735"/>
                </a:lnTo>
                <a:lnTo>
                  <a:pt x="2373" y="736"/>
                </a:lnTo>
                <a:lnTo>
                  <a:pt x="2372" y="736"/>
                </a:lnTo>
                <a:lnTo>
                  <a:pt x="2371" y="736"/>
                </a:lnTo>
                <a:lnTo>
                  <a:pt x="2370" y="736"/>
                </a:lnTo>
                <a:lnTo>
                  <a:pt x="2369" y="736"/>
                </a:lnTo>
                <a:lnTo>
                  <a:pt x="2368" y="736"/>
                </a:lnTo>
                <a:lnTo>
                  <a:pt x="2367" y="736"/>
                </a:lnTo>
                <a:lnTo>
                  <a:pt x="2367" y="736"/>
                </a:lnTo>
                <a:lnTo>
                  <a:pt x="2367" y="735"/>
                </a:lnTo>
                <a:lnTo>
                  <a:pt x="2367" y="734"/>
                </a:lnTo>
                <a:lnTo>
                  <a:pt x="2367" y="733"/>
                </a:lnTo>
                <a:lnTo>
                  <a:pt x="2368" y="733"/>
                </a:lnTo>
                <a:lnTo>
                  <a:pt x="2368" y="732"/>
                </a:lnTo>
                <a:lnTo>
                  <a:pt x="2368" y="732"/>
                </a:lnTo>
                <a:lnTo>
                  <a:pt x="2369" y="732"/>
                </a:lnTo>
                <a:lnTo>
                  <a:pt x="2368" y="732"/>
                </a:lnTo>
                <a:lnTo>
                  <a:pt x="2367" y="732"/>
                </a:lnTo>
                <a:lnTo>
                  <a:pt x="2367" y="732"/>
                </a:lnTo>
                <a:lnTo>
                  <a:pt x="2367" y="732"/>
                </a:lnTo>
                <a:lnTo>
                  <a:pt x="2366" y="732"/>
                </a:lnTo>
                <a:lnTo>
                  <a:pt x="2366" y="732"/>
                </a:lnTo>
                <a:lnTo>
                  <a:pt x="2367" y="732"/>
                </a:lnTo>
                <a:lnTo>
                  <a:pt x="2367" y="731"/>
                </a:lnTo>
                <a:lnTo>
                  <a:pt x="2367" y="730"/>
                </a:lnTo>
                <a:lnTo>
                  <a:pt x="2367" y="730"/>
                </a:lnTo>
                <a:lnTo>
                  <a:pt x="2367" y="729"/>
                </a:lnTo>
                <a:lnTo>
                  <a:pt x="2367" y="729"/>
                </a:lnTo>
                <a:lnTo>
                  <a:pt x="2367" y="730"/>
                </a:lnTo>
                <a:lnTo>
                  <a:pt x="2366" y="730"/>
                </a:lnTo>
                <a:lnTo>
                  <a:pt x="2366" y="731"/>
                </a:lnTo>
                <a:lnTo>
                  <a:pt x="2365" y="731"/>
                </a:lnTo>
                <a:lnTo>
                  <a:pt x="2365" y="732"/>
                </a:lnTo>
                <a:lnTo>
                  <a:pt x="2365" y="732"/>
                </a:lnTo>
                <a:lnTo>
                  <a:pt x="2365" y="733"/>
                </a:lnTo>
                <a:lnTo>
                  <a:pt x="2366" y="733"/>
                </a:lnTo>
                <a:lnTo>
                  <a:pt x="2366" y="734"/>
                </a:lnTo>
                <a:lnTo>
                  <a:pt x="2366" y="735"/>
                </a:lnTo>
                <a:lnTo>
                  <a:pt x="2365" y="735"/>
                </a:lnTo>
                <a:lnTo>
                  <a:pt x="2365" y="734"/>
                </a:lnTo>
                <a:lnTo>
                  <a:pt x="2365" y="733"/>
                </a:lnTo>
                <a:lnTo>
                  <a:pt x="2364" y="733"/>
                </a:lnTo>
                <a:lnTo>
                  <a:pt x="2363" y="732"/>
                </a:lnTo>
                <a:lnTo>
                  <a:pt x="2364" y="732"/>
                </a:lnTo>
                <a:lnTo>
                  <a:pt x="2364" y="732"/>
                </a:lnTo>
                <a:lnTo>
                  <a:pt x="2363" y="732"/>
                </a:lnTo>
                <a:lnTo>
                  <a:pt x="2363" y="731"/>
                </a:lnTo>
                <a:lnTo>
                  <a:pt x="2363" y="730"/>
                </a:lnTo>
                <a:lnTo>
                  <a:pt x="2364" y="729"/>
                </a:lnTo>
                <a:lnTo>
                  <a:pt x="2363" y="729"/>
                </a:lnTo>
                <a:lnTo>
                  <a:pt x="2362" y="729"/>
                </a:lnTo>
                <a:lnTo>
                  <a:pt x="2362" y="728"/>
                </a:lnTo>
                <a:lnTo>
                  <a:pt x="2363" y="728"/>
                </a:lnTo>
                <a:lnTo>
                  <a:pt x="2363" y="727"/>
                </a:lnTo>
                <a:lnTo>
                  <a:pt x="2362" y="727"/>
                </a:lnTo>
                <a:lnTo>
                  <a:pt x="2363" y="726"/>
                </a:lnTo>
                <a:lnTo>
                  <a:pt x="2362" y="726"/>
                </a:lnTo>
                <a:lnTo>
                  <a:pt x="2362" y="725"/>
                </a:lnTo>
                <a:lnTo>
                  <a:pt x="2363" y="725"/>
                </a:lnTo>
                <a:lnTo>
                  <a:pt x="2363" y="724"/>
                </a:lnTo>
                <a:lnTo>
                  <a:pt x="2363" y="724"/>
                </a:lnTo>
                <a:lnTo>
                  <a:pt x="2363" y="723"/>
                </a:lnTo>
                <a:lnTo>
                  <a:pt x="2362" y="723"/>
                </a:lnTo>
                <a:lnTo>
                  <a:pt x="2361" y="723"/>
                </a:lnTo>
                <a:lnTo>
                  <a:pt x="2360" y="723"/>
                </a:lnTo>
                <a:lnTo>
                  <a:pt x="2360" y="722"/>
                </a:lnTo>
                <a:lnTo>
                  <a:pt x="2360" y="723"/>
                </a:lnTo>
                <a:lnTo>
                  <a:pt x="2359" y="722"/>
                </a:lnTo>
                <a:lnTo>
                  <a:pt x="2359" y="722"/>
                </a:lnTo>
                <a:lnTo>
                  <a:pt x="2359" y="721"/>
                </a:lnTo>
                <a:lnTo>
                  <a:pt x="2358" y="721"/>
                </a:lnTo>
                <a:lnTo>
                  <a:pt x="2358" y="720"/>
                </a:lnTo>
                <a:lnTo>
                  <a:pt x="2357" y="720"/>
                </a:lnTo>
                <a:lnTo>
                  <a:pt x="2357" y="719"/>
                </a:lnTo>
                <a:lnTo>
                  <a:pt x="2356" y="719"/>
                </a:lnTo>
                <a:lnTo>
                  <a:pt x="2355" y="719"/>
                </a:lnTo>
                <a:lnTo>
                  <a:pt x="2354" y="719"/>
                </a:lnTo>
                <a:lnTo>
                  <a:pt x="2354" y="718"/>
                </a:lnTo>
                <a:lnTo>
                  <a:pt x="2353" y="718"/>
                </a:lnTo>
                <a:lnTo>
                  <a:pt x="2353" y="717"/>
                </a:lnTo>
                <a:lnTo>
                  <a:pt x="2352" y="717"/>
                </a:lnTo>
                <a:lnTo>
                  <a:pt x="2351" y="717"/>
                </a:lnTo>
                <a:lnTo>
                  <a:pt x="2351" y="717"/>
                </a:lnTo>
                <a:lnTo>
                  <a:pt x="2351" y="716"/>
                </a:lnTo>
                <a:lnTo>
                  <a:pt x="2350" y="716"/>
                </a:lnTo>
                <a:lnTo>
                  <a:pt x="2350" y="717"/>
                </a:lnTo>
                <a:lnTo>
                  <a:pt x="2351" y="717"/>
                </a:lnTo>
                <a:lnTo>
                  <a:pt x="2351" y="718"/>
                </a:lnTo>
                <a:lnTo>
                  <a:pt x="2351" y="718"/>
                </a:lnTo>
                <a:lnTo>
                  <a:pt x="2352" y="718"/>
                </a:lnTo>
                <a:lnTo>
                  <a:pt x="2353" y="718"/>
                </a:lnTo>
                <a:lnTo>
                  <a:pt x="2353" y="719"/>
                </a:lnTo>
                <a:lnTo>
                  <a:pt x="2353" y="720"/>
                </a:lnTo>
                <a:lnTo>
                  <a:pt x="2354" y="720"/>
                </a:lnTo>
                <a:lnTo>
                  <a:pt x="2354" y="721"/>
                </a:lnTo>
                <a:lnTo>
                  <a:pt x="2355" y="721"/>
                </a:lnTo>
                <a:lnTo>
                  <a:pt x="2356" y="720"/>
                </a:lnTo>
                <a:lnTo>
                  <a:pt x="2356" y="721"/>
                </a:lnTo>
                <a:lnTo>
                  <a:pt x="2357" y="721"/>
                </a:lnTo>
                <a:lnTo>
                  <a:pt x="2357" y="722"/>
                </a:lnTo>
                <a:lnTo>
                  <a:pt x="2357" y="723"/>
                </a:lnTo>
                <a:lnTo>
                  <a:pt x="2357" y="722"/>
                </a:lnTo>
                <a:lnTo>
                  <a:pt x="2357" y="723"/>
                </a:lnTo>
                <a:lnTo>
                  <a:pt x="2358" y="723"/>
                </a:lnTo>
                <a:lnTo>
                  <a:pt x="2359" y="723"/>
                </a:lnTo>
                <a:lnTo>
                  <a:pt x="2359" y="724"/>
                </a:lnTo>
                <a:lnTo>
                  <a:pt x="2359" y="724"/>
                </a:lnTo>
                <a:lnTo>
                  <a:pt x="2359" y="724"/>
                </a:lnTo>
                <a:lnTo>
                  <a:pt x="2359" y="725"/>
                </a:lnTo>
                <a:lnTo>
                  <a:pt x="2360" y="725"/>
                </a:lnTo>
                <a:lnTo>
                  <a:pt x="2361" y="724"/>
                </a:lnTo>
                <a:lnTo>
                  <a:pt x="2361" y="725"/>
                </a:lnTo>
                <a:lnTo>
                  <a:pt x="2360" y="725"/>
                </a:lnTo>
                <a:lnTo>
                  <a:pt x="2360" y="726"/>
                </a:lnTo>
                <a:lnTo>
                  <a:pt x="2361" y="726"/>
                </a:lnTo>
                <a:lnTo>
                  <a:pt x="2360" y="726"/>
                </a:lnTo>
                <a:lnTo>
                  <a:pt x="2360" y="727"/>
                </a:lnTo>
                <a:lnTo>
                  <a:pt x="2360" y="728"/>
                </a:lnTo>
                <a:lnTo>
                  <a:pt x="2361" y="728"/>
                </a:lnTo>
                <a:lnTo>
                  <a:pt x="2361" y="729"/>
                </a:lnTo>
                <a:lnTo>
                  <a:pt x="2360" y="729"/>
                </a:lnTo>
                <a:lnTo>
                  <a:pt x="2359" y="728"/>
                </a:lnTo>
                <a:lnTo>
                  <a:pt x="2359" y="727"/>
                </a:lnTo>
                <a:lnTo>
                  <a:pt x="2359" y="727"/>
                </a:lnTo>
                <a:lnTo>
                  <a:pt x="2359" y="726"/>
                </a:lnTo>
                <a:lnTo>
                  <a:pt x="2358" y="726"/>
                </a:lnTo>
                <a:lnTo>
                  <a:pt x="2358" y="727"/>
                </a:lnTo>
                <a:lnTo>
                  <a:pt x="2357" y="727"/>
                </a:lnTo>
                <a:lnTo>
                  <a:pt x="2356" y="727"/>
                </a:lnTo>
                <a:lnTo>
                  <a:pt x="2356" y="728"/>
                </a:lnTo>
                <a:lnTo>
                  <a:pt x="2355" y="728"/>
                </a:lnTo>
                <a:lnTo>
                  <a:pt x="2356" y="728"/>
                </a:lnTo>
                <a:lnTo>
                  <a:pt x="2357" y="728"/>
                </a:lnTo>
                <a:lnTo>
                  <a:pt x="2358" y="727"/>
                </a:lnTo>
                <a:lnTo>
                  <a:pt x="2359" y="727"/>
                </a:lnTo>
                <a:lnTo>
                  <a:pt x="2359" y="728"/>
                </a:lnTo>
                <a:lnTo>
                  <a:pt x="2359" y="729"/>
                </a:lnTo>
                <a:lnTo>
                  <a:pt x="2359" y="730"/>
                </a:lnTo>
                <a:lnTo>
                  <a:pt x="2359" y="731"/>
                </a:lnTo>
                <a:lnTo>
                  <a:pt x="2360" y="731"/>
                </a:lnTo>
                <a:lnTo>
                  <a:pt x="2361" y="731"/>
                </a:lnTo>
                <a:lnTo>
                  <a:pt x="2361" y="732"/>
                </a:lnTo>
                <a:lnTo>
                  <a:pt x="2360" y="732"/>
                </a:lnTo>
                <a:lnTo>
                  <a:pt x="2360" y="732"/>
                </a:lnTo>
                <a:lnTo>
                  <a:pt x="2361" y="733"/>
                </a:lnTo>
                <a:lnTo>
                  <a:pt x="2360" y="733"/>
                </a:lnTo>
                <a:lnTo>
                  <a:pt x="2359" y="733"/>
                </a:lnTo>
                <a:lnTo>
                  <a:pt x="2359" y="733"/>
                </a:lnTo>
                <a:lnTo>
                  <a:pt x="2359" y="734"/>
                </a:lnTo>
                <a:lnTo>
                  <a:pt x="2359" y="734"/>
                </a:lnTo>
                <a:lnTo>
                  <a:pt x="2360" y="734"/>
                </a:lnTo>
                <a:lnTo>
                  <a:pt x="2361" y="735"/>
                </a:lnTo>
                <a:lnTo>
                  <a:pt x="2361" y="736"/>
                </a:lnTo>
                <a:lnTo>
                  <a:pt x="2362" y="736"/>
                </a:lnTo>
                <a:lnTo>
                  <a:pt x="2363" y="737"/>
                </a:lnTo>
                <a:lnTo>
                  <a:pt x="2364" y="737"/>
                </a:lnTo>
                <a:lnTo>
                  <a:pt x="2364" y="738"/>
                </a:lnTo>
                <a:lnTo>
                  <a:pt x="2364" y="739"/>
                </a:lnTo>
                <a:lnTo>
                  <a:pt x="2364" y="740"/>
                </a:lnTo>
                <a:lnTo>
                  <a:pt x="2363" y="740"/>
                </a:lnTo>
                <a:lnTo>
                  <a:pt x="2363" y="740"/>
                </a:lnTo>
                <a:lnTo>
                  <a:pt x="2364" y="740"/>
                </a:lnTo>
                <a:lnTo>
                  <a:pt x="2364" y="740"/>
                </a:lnTo>
                <a:lnTo>
                  <a:pt x="2365" y="740"/>
                </a:lnTo>
                <a:lnTo>
                  <a:pt x="2366" y="740"/>
                </a:lnTo>
                <a:lnTo>
                  <a:pt x="2367" y="740"/>
                </a:lnTo>
                <a:lnTo>
                  <a:pt x="2367" y="739"/>
                </a:lnTo>
                <a:lnTo>
                  <a:pt x="2367" y="738"/>
                </a:lnTo>
                <a:lnTo>
                  <a:pt x="2367" y="738"/>
                </a:lnTo>
                <a:lnTo>
                  <a:pt x="2367" y="739"/>
                </a:lnTo>
                <a:lnTo>
                  <a:pt x="2367" y="740"/>
                </a:lnTo>
                <a:lnTo>
                  <a:pt x="2367" y="740"/>
                </a:lnTo>
                <a:lnTo>
                  <a:pt x="2367" y="741"/>
                </a:lnTo>
                <a:lnTo>
                  <a:pt x="2367" y="742"/>
                </a:lnTo>
                <a:lnTo>
                  <a:pt x="2367" y="743"/>
                </a:lnTo>
                <a:lnTo>
                  <a:pt x="2367" y="744"/>
                </a:lnTo>
                <a:lnTo>
                  <a:pt x="2368" y="744"/>
                </a:lnTo>
                <a:lnTo>
                  <a:pt x="2368" y="745"/>
                </a:lnTo>
                <a:lnTo>
                  <a:pt x="2368" y="746"/>
                </a:lnTo>
                <a:lnTo>
                  <a:pt x="2367" y="747"/>
                </a:lnTo>
                <a:lnTo>
                  <a:pt x="2367" y="748"/>
                </a:lnTo>
                <a:lnTo>
                  <a:pt x="2367" y="749"/>
                </a:lnTo>
                <a:lnTo>
                  <a:pt x="2367" y="749"/>
                </a:lnTo>
                <a:lnTo>
                  <a:pt x="2367" y="754"/>
                </a:lnTo>
                <a:lnTo>
                  <a:pt x="2363" y="757"/>
                </a:lnTo>
                <a:lnTo>
                  <a:pt x="2363" y="756"/>
                </a:lnTo>
                <a:lnTo>
                  <a:pt x="2363" y="755"/>
                </a:lnTo>
                <a:lnTo>
                  <a:pt x="2363" y="754"/>
                </a:lnTo>
                <a:lnTo>
                  <a:pt x="2363" y="753"/>
                </a:lnTo>
                <a:lnTo>
                  <a:pt x="2363" y="752"/>
                </a:lnTo>
                <a:lnTo>
                  <a:pt x="2364" y="751"/>
                </a:lnTo>
                <a:lnTo>
                  <a:pt x="2364" y="750"/>
                </a:lnTo>
                <a:lnTo>
                  <a:pt x="2364" y="749"/>
                </a:lnTo>
                <a:lnTo>
                  <a:pt x="2363" y="749"/>
                </a:lnTo>
                <a:lnTo>
                  <a:pt x="2362" y="748"/>
                </a:lnTo>
                <a:lnTo>
                  <a:pt x="2362" y="747"/>
                </a:lnTo>
                <a:lnTo>
                  <a:pt x="2361" y="747"/>
                </a:lnTo>
                <a:lnTo>
                  <a:pt x="2361" y="746"/>
                </a:lnTo>
                <a:lnTo>
                  <a:pt x="2361" y="745"/>
                </a:lnTo>
                <a:lnTo>
                  <a:pt x="2361" y="744"/>
                </a:lnTo>
                <a:lnTo>
                  <a:pt x="2362" y="744"/>
                </a:lnTo>
                <a:lnTo>
                  <a:pt x="2361" y="744"/>
                </a:lnTo>
                <a:lnTo>
                  <a:pt x="2361" y="743"/>
                </a:lnTo>
                <a:lnTo>
                  <a:pt x="2360" y="743"/>
                </a:lnTo>
                <a:lnTo>
                  <a:pt x="2360" y="742"/>
                </a:lnTo>
                <a:lnTo>
                  <a:pt x="2360" y="741"/>
                </a:lnTo>
                <a:lnTo>
                  <a:pt x="2360" y="740"/>
                </a:lnTo>
                <a:lnTo>
                  <a:pt x="2359" y="740"/>
                </a:lnTo>
                <a:lnTo>
                  <a:pt x="2359" y="740"/>
                </a:lnTo>
                <a:lnTo>
                  <a:pt x="2359" y="740"/>
                </a:lnTo>
                <a:lnTo>
                  <a:pt x="2359" y="739"/>
                </a:lnTo>
                <a:lnTo>
                  <a:pt x="2359" y="740"/>
                </a:lnTo>
                <a:lnTo>
                  <a:pt x="2358" y="740"/>
                </a:lnTo>
                <a:lnTo>
                  <a:pt x="2358" y="740"/>
                </a:lnTo>
                <a:lnTo>
                  <a:pt x="2359" y="740"/>
                </a:lnTo>
                <a:lnTo>
                  <a:pt x="2359" y="741"/>
                </a:lnTo>
                <a:lnTo>
                  <a:pt x="2359" y="742"/>
                </a:lnTo>
                <a:lnTo>
                  <a:pt x="2359" y="742"/>
                </a:lnTo>
                <a:lnTo>
                  <a:pt x="2359" y="743"/>
                </a:lnTo>
                <a:lnTo>
                  <a:pt x="2360" y="743"/>
                </a:lnTo>
                <a:lnTo>
                  <a:pt x="2360" y="744"/>
                </a:lnTo>
                <a:lnTo>
                  <a:pt x="2360" y="745"/>
                </a:lnTo>
                <a:lnTo>
                  <a:pt x="2360" y="746"/>
                </a:lnTo>
                <a:lnTo>
                  <a:pt x="2360" y="747"/>
                </a:lnTo>
                <a:lnTo>
                  <a:pt x="2359" y="747"/>
                </a:lnTo>
                <a:lnTo>
                  <a:pt x="2359" y="747"/>
                </a:lnTo>
                <a:lnTo>
                  <a:pt x="2359" y="748"/>
                </a:lnTo>
                <a:lnTo>
                  <a:pt x="2359" y="749"/>
                </a:lnTo>
                <a:lnTo>
                  <a:pt x="2358" y="749"/>
                </a:lnTo>
                <a:lnTo>
                  <a:pt x="2357" y="749"/>
                </a:lnTo>
                <a:lnTo>
                  <a:pt x="2357" y="749"/>
                </a:lnTo>
                <a:lnTo>
                  <a:pt x="2357" y="750"/>
                </a:lnTo>
                <a:lnTo>
                  <a:pt x="2356" y="750"/>
                </a:lnTo>
                <a:lnTo>
                  <a:pt x="2355" y="749"/>
                </a:lnTo>
                <a:lnTo>
                  <a:pt x="2354" y="749"/>
                </a:lnTo>
                <a:lnTo>
                  <a:pt x="2352" y="749"/>
                </a:lnTo>
                <a:lnTo>
                  <a:pt x="2354" y="749"/>
                </a:lnTo>
                <a:lnTo>
                  <a:pt x="2354" y="749"/>
                </a:lnTo>
                <a:lnTo>
                  <a:pt x="2355" y="748"/>
                </a:lnTo>
                <a:lnTo>
                  <a:pt x="2354" y="748"/>
                </a:lnTo>
                <a:lnTo>
                  <a:pt x="2354" y="747"/>
                </a:lnTo>
                <a:lnTo>
                  <a:pt x="2354" y="746"/>
                </a:lnTo>
                <a:lnTo>
                  <a:pt x="2353" y="746"/>
                </a:lnTo>
                <a:lnTo>
                  <a:pt x="2354" y="747"/>
                </a:lnTo>
                <a:lnTo>
                  <a:pt x="2353" y="747"/>
                </a:lnTo>
                <a:lnTo>
                  <a:pt x="2352" y="748"/>
                </a:lnTo>
                <a:lnTo>
                  <a:pt x="2351" y="749"/>
                </a:lnTo>
                <a:lnTo>
                  <a:pt x="2351" y="749"/>
                </a:lnTo>
                <a:lnTo>
                  <a:pt x="2351" y="748"/>
                </a:lnTo>
                <a:lnTo>
                  <a:pt x="2351" y="748"/>
                </a:lnTo>
                <a:lnTo>
                  <a:pt x="2351" y="747"/>
                </a:lnTo>
                <a:lnTo>
                  <a:pt x="2350" y="748"/>
                </a:lnTo>
                <a:lnTo>
                  <a:pt x="2350" y="747"/>
                </a:lnTo>
                <a:lnTo>
                  <a:pt x="2348" y="745"/>
                </a:lnTo>
                <a:lnTo>
                  <a:pt x="2348" y="744"/>
                </a:lnTo>
                <a:lnTo>
                  <a:pt x="2347" y="744"/>
                </a:lnTo>
                <a:lnTo>
                  <a:pt x="2347" y="743"/>
                </a:lnTo>
                <a:lnTo>
                  <a:pt x="2348" y="742"/>
                </a:lnTo>
                <a:lnTo>
                  <a:pt x="2348" y="741"/>
                </a:lnTo>
                <a:lnTo>
                  <a:pt x="2347" y="741"/>
                </a:lnTo>
                <a:lnTo>
                  <a:pt x="2347" y="740"/>
                </a:lnTo>
                <a:lnTo>
                  <a:pt x="2346" y="740"/>
                </a:lnTo>
                <a:lnTo>
                  <a:pt x="2345" y="740"/>
                </a:lnTo>
                <a:lnTo>
                  <a:pt x="2344" y="740"/>
                </a:lnTo>
                <a:lnTo>
                  <a:pt x="2344" y="740"/>
                </a:lnTo>
                <a:lnTo>
                  <a:pt x="2344" y="739"/>
                </a:lnTo>
                <a:lnTo>
                  <a:pt x="2343" y="739"/>
                </a:lnTo>
                <a:lnTo>
                  <a:pt x="2343" y="738"/>
                </a:lnTo>
                <a:lnTo>
                  <a:pt x="2343" y="738"/>
                </a:lnTo>
                <a:lnTo>
                  <a:pt x="2343" y="737"/>
                </a:lnTo>
                <a:lnTo>
                  <a:pt x="2342" y="737"/>
                </a:lnTo>
                <a:lnTo>
                  <a:pt x="2341" y="737"/>
                </a:lnTo>
                <a:lnTo>
                  <a:pt x="2341" y="736"/>
                </a:lnTo>
                <a:lnTo>
                  <a:pt x="2340" y="737"/>
                </a:lnTo>
                <a:lnTo>
                  <a:pt x="2339" y="737"/>
                </a:lnTo>
                <a:lnTo>
                  <a:pt x="2339" y="736"/>
                </a:lnTo>
                <a:lnTo>
                  <a:pt x="2340" y="736"/>
                </a:lnTo>
                <a:lnTo>
                  <a:pt x="2340" y="735"/>
                </a:lnTo>
                <a:lnTo>
                  <a:pt x="2340" y="734"/>
                </a:lnTo>
                <a:lnTo>
                  <a:pt x="2340" y="733"/>
                </a:lnTo>
                <a:lnTo>
                  <a:pt x="2340" y="732"/>
                </a:lnTo>
                <a:lnTo>
                  <a:pt x="2340" y="732"/>
                </a:lnTo>
                <a:lnTo>
                  <a:pt x="2339" y="732"/>
                </a:lnTo>
                <a:lnTo>
                  <a:pt x="2339" y="731"/>
                </a:lnTo>
                <a:lnTo>
                  <a:pt x="2338" y="731"/>
                </a:lnTo>
                <a:lnTo>
                  <a:pt x="2338" y="730"/>
                </a:lnTo>
                <a:lnTo>
                  <a:pt x="2338" y="729"/>
                </a:lnTo>
                <a:lnTo>
                  <a:pt x="2337" y="729"/>
                </a:lnTo>
                <a:lnTo>
                  <a:pt x="2337" y="728"/>
                </a:lnTo>
                <a:lnTo>
                  <a:pt x="2337" y="727"/>
                </a:lnTo>
                <a:lnTo>
                  <a:pt x="2336" y="726"/>
                </a:lnTo>
                <a:lnTo>
                  <a:pt x="2336" y="725"/>
                </a:lnTo>
                <a:lnTo>
                  <a:pt x="2336" y="726"/>
                </a:lnTo>
                <a:lnTo>
                  <a:pt x="2337" y="726"/>
                </a:lnTo>
                <a:lnTo>
                  <a:pt x="2338" y="726"/>
                </a:lnTo>
                <a:lnTo>
                  <a:pt x="2338" y="725"/>
                </a:lnTo>
                <a:lnTo>
                  <a:pt x="2337" y="725"/>
                </a:lnTo>
                <a:lnTo>
                  <a:pt x="2337" y="724"/>
                </a:lnTo>
                <a:lnTo>
                  <a:pt x="2337" y="724"/>
                </a:lnTo>
                <a:lnTo>
                  <a:pt x="2337" y="723"/>
                </a:lnTo>
                <a:lnTo>
                  <a:pt x="2336" y="723"/>
                </a:lnTo>
                <a:lnTo>
                  <a:pt x="2336" y="724"/>
                </a:lnTo>
                <a:lnTo>
                  <a:pt x="2336" y="724"/>
                </a:lnTo>
                <a:lnTo>
                  <a:pt x="2336" y="725"/>
                </a:lnTo>
                <a:lnTo>
                  <a:pt x="2335" y="725"/>
                </a:lnTo>
                <a:lnTo>
                  <a:pt x="2336" y="725"/>
                </a:lnTo>
                <a:lnTo>
                  <a:pt x="2335" y="726"/>
                </a:lnTo>
                <a:lnTo>
                  <a:pt x="2334" y="726"/>
                </a:lnTo>
                <a:lnTo>
                  <a:pt x="2334" y="727"/>
                </a:lnTo>
                <a:lnTo>
                  <a:pt x="2334" y="726"/>
                </a:lnTo>
                <a:lnTo>
                  <a:pt x="2333" y="726"/>
                </a:lnTo>
                <a:lnTo>
                  <a:pt x="2333" y="725"/>
                </a:lnTo>
                <a:lnTo>
                  <a:pt x="2332" y="725"/>
                </a:lnTo>
                <a:lnTo>
                  <a:pt x="2332" y="724"/>
                </a:lnTo>
                <a:lnTo>
                  <a:pt x="2331" y="724"/>
                </a:lnTo>
                <a:lnTo>
                  <a:pt x="2330" y="724"/>
                </a:lnTo>
                <a:lnTo>
                  <a:pt x="2330" y="723"/>
                </a:lnTo>
                <a:lnTo>
                  <a:pt x="2330" y="722"/>
                </a:lnTo>
                <a:lnTo>
                  <a:pt x="2330" y="723"/>
                </a:lnTo>
                <a:lnTo>
                  <a:pt x="2331" y="723"/>
                </a:lnTo>
                <a:lnTo>
                  <a:pt x="2331" y="722"/>
                </a:lnTo>
                <a:lnTo>
                  <a:pt x="2330" y="722"/>
                </a:lnTo>
                <a:lnTo>
                  <a:pt x="2330" y="721"/>
                </a:lnTo>
                <a:lnTo>
                  <a:pt x="2329" y="721"/>
                </a:lnTo>
                <a:lnTo>
                  <a:pt x="2329" y="722"/>
                </a:lnTo>
                <a:lnTo>
                  <a:pt x="2329" y="723"/>
                </a:lnTo>
                <a:lnTo>
                  <a:pt x="2328" y="723"/>
                </a:lnTo>
                <a:lnTo>
                  <a:pt x="2327" y="723"/>
                </a:lnTo>
                <a:lnTo>
                  <a:pt x="2327" y="722"/>
                </a:lnTo>
                <a:lnTo>
                  <a:pt x="2327" y="722"/>
                </a:lnTo>
                <a:lnTo>
                  <a:pt x="2326" y="722"/>
                </a:lnTo>
                <a:lnTo>
                  <a:pt x="2325" y="722"/>
                </a:lnTo>
                <a:lnTo>
                  <a:pt x="2325" y="721"/>
                </a:lnTo>
                <a:lnTo>
                  <a:pt x="2325" y="720"/>
                </a:lnTo>
                <a:lnTo>
                  <a:pt x="2324" y="719"/>
                </a:lnTo>
                <a:lnTo>
                  <a:pt x="2324" y="718"/>
                </a:lnTo>
                <a:lnTo>
                  <a:pt x="2325" y="719"/>
                </a:lnTo>
                <a:lnTo>
                  <a:pt x="2326" y="718"/>
                </a:lnTo>
                <a:lnTo>
                  <a:pt x="2327" y="718"/>
                </a:lnTo>
                <a:lnTo>
                  <a:pt x="2327" y="717"/>
                </a:lnTo>
                <a:lnTo>
                  <a:pt x="2326" y="717"/>
                </a:lnTo>
                <a:lnTo>
                  <a:pt x="2325" y="717"/>
                </a:lnTo>
                <a:lnTo>
                  <a:pt x="2324" y="717"/>
                </a:lnTo>
                <a:lnTo>
                  <a:pt x="2323" y="717"/>
                </a:lnTo>
                <a:lnTo>
                  <a:pt x="2324" y="717"/>
                </a:lnTo>
                <a:lnTo>
                  <a:pt x="2323" y="718"/>
                </a:lnTo>
                <a:lnTo>
                  <a:pt x="2322" y="718"/>
                </a:lnTo>
                <a:lnTo>
                  <a:pt x="2322" y="719"/>
                </a:lnTo>
                <a:lnTo>
                  <a:pt x="2322" y="718"/>
                </a:lnTo>
                <a:lnTo>
                  <a:pt x="2321" y="717"/>
                </a:lnTo>
                <a:lnTo>
                  <a:pt x="2321" y="716"/>
                </a:lnTo>
                <a:lnTo>
                  <a:pt x="2320" y="716"/>
                </a:lnTo>
                <a:lnTo>
                  <a:pt x="2319" y="715"/>
                </a:lnTo>
                <a:lnTo>
                  <a:pt x="2319" y="715"/>
                </a:lnTo>
                <a:lnTo>
                  <a:pt x="2318" y="716"/>
                </a:lnTo>
                <a:lnTo>
                  <a:pt x="2318" y="715"/>
                </a:lnTo>
                <a:lnTo>
                  <a:pt x="2317" y="714"/>
                </a:lnTo>
                <a:lnTo>
                  <a:pt x="2317" y="713"/>
                </a:lnTo>
                <a:lnTo>
                  <a:pt x="2317" y="712"/>
                </a:lnTo>
                <a:lnTo>
                  <a:pt x="2317" y="711"/>
                </a:lnTo>
                <a:lnTo>
                  <a:pt x="2318" y="711"/>
                </a:lnTo>
                <a:lnTo>
                  <a:pt x="2319" y="711"/>
                </a:lnTo>
                <a:lnTo>
                  <a:pt x="2319" y="711"/>
                </a:lnTo>
                <a:lnTo>
                  <a:pt x="2319" y="710"/>
                </a:lnTo>
                <a:lnTo>
                  <a:pt x="2319" y="711"/>
                </a:lnTo>
                <a:lnTo>
                  <a:pt x="2320" y="712"/>
                </a:lnTo>
                <a:lnTo>
                  <a:pt x="2320" y="711"/>
                </a:lnTo>
                <a:lnTo>
                  <a:pt x="2320" y="710"/>
                </a:lnTo>
                <a:lnTo>
                  <a:pt x="2321" y="711"/>
                </a:lnTo>
                <a:lnTo>
                  <a:pt x="2321" y="710"/>
                </a:lnTo>
                <a:lnTo>
                  <a:pt x="2321" y="709"/>
                </a:lnTo>
                <a:lnTo>
                  <a:pt x="2320" y="709"/>
                </a:lnTo>
                <a:lnTo>
                  <a:pt x="2319" y="709"/>
                </a:lnTo>
                <a:lnTo>
                  <a:pt x="2319" y="710"/>
                </a:lnTo>
                <a:lnTo>
                  <a:pt x="2319" y="710"/>
                </a:lnTo>
                <a:lnTo>
                  <a:pt x="2319" y="709"/>
                </a:lnTo>
                <a:lnTo>
                  <a:pt x="2318" y="709"/>
                </a:lnTo>
                <a:lnTo>
                  <a:pt x="2317" y="708"/>
                </a:lnTo>
                <a:lnTo>
                  <a:pt x="2318" y="708"/>
                </a:lnTo>
                <a:lnTo>
                  <a:pt x="2318" y="707"/>
                </a:lnTo>
                <a:lnTo>
                  <a:pt x="2318" y="707"/>
                </a:lnTo>
                <a:lnTo>
                  <a:pt x="2319" y="707"/>
                </a:lnTo>
                <a:lnTo>
                  <a:pt x="2318" y="706"/>
                </a:lnTo>
                <a:lnTo>
                  <a:pt x="2319" y="706"/>
                </a:lnTo>
                <a:lnTo>
                  <a:pt x="2319" y="705"/>
                </a:lnTo>
                <a:lnTo>
                  <a:pt x="2318" y="705"/>
                </a:lnTo>
                <a:lnTo>
                  <a:pt x="2318" y="706"/>
                </a:lnTo>
                <a:lnTo>
                  <a:pt x="2318" y="707"/>
                </a:lnTo>
                <a:lnTo>
                  <a:pt x="2317" y="707"/>
                </a:lnTo>
                <a:lnTo>
                  <a:pt x="2317" y="707"/>
                </a:lnTo>
                <a:lnTo>
                  <a:pt x="2316" y="707"/>
                </a:lnTo>
                <a:lnTo>
                  <a:pt x="2316" y="707"/>
                </a:lnTo>
                <a:lnTo>
                  <a:pt x="2315" y="707"/>
                </a:lnTo>
                <a:lnTo>
                  <a:pt x="2315" y="707"/>
                </a:lnTo>
                <a:lnTo>
                  <a:pt x="2316" y="707"/>
                </a:lnTo>
                <a:lnTo>
                  <a:pt x="2316" y="708"/>
                </a:lnTo>
                <a:lnTo>
                  <a:pt x="2316" y="709"/>
                </a:lnTo>
                <a:lnTo>
                  <a:pt x="2317" y="710"/>
                </a:lnTo>
                <a:lnTo>
                  <a:pt x="2316" y="710"/>
                </a:lnTo>
                <a:lnTo>
                  <a:pt x="2315" y="710"/>
                </a:lnTo>
                <a:lnTo>
                  <a:pt x="2314" y="710"/>
                </a:lnTo>
                <a:lnTo>
                  <a:pt x="2314" y="711"/>
                </a:lnTo>
                <a:lnTo>
                  <a:pt x="2313" y="711"/>
                </a:lnTo>
                <a:lnTo>
                  <a:pt x="2313" y="712"/>
                </a:lnTo>
                <a:lnTo>
                  <a:pt x="2312" y="711"/>
                </a:lnTo>
                <a:lnTo>
                  <a:pt x="2312" y="710"/>
                </a:lnTo>
                <a:lnTo>
                  <a:pt x="2312" y="709"/>
                </a:lnTo>
                <a:lnTo>
                  <a:pt x="2312" y="708"/>
                </a:lnTo>
                <a:lnTo>
                  <a:pt x="2312" y="707"/>
                </a:lnTo>
                <a:lnTo>
                  <a:pt x="2311" y="707"/>
                </a:lnTo>
                <a:lnTo>
                  <a:pt x="2311" y="707"/>
                </a:lnTo>
                <a:lnTo>
                  <a:pt x="2310" y="707"/>
                </a:lnTo>
                <a:lnTo>
                  <a:pt x="2309" y="706"/>
                </a:lnTo>
                <a:lnTo>
                  <a:pt x="2310" y="706"/>
                </a:lnTo>
                <a:lnTo>
                  <a:pt x="2310" y="705"/>
                </a:lnTo>
                <a:lnTo>
                  <a:pt x="2310" y="704"/>
                </a:lnTo>
                <a:lnTo>
                  <a:pt x="2310" y="703"/>
                </a:lnTo>
                <a:lnTo>
                  <a:pt x="2310" y="702"/>
                </a:lnTo>
                <a:lnTo>
                  <a:pt x="2310" y="701"/>
                </a:lnTo>
                <a:lnTo>
                  <a:pt x="2311" y="701"/>
                </a:lnTo>
                <a:lnTo>
                  <a:pt x="2311" y="700"/>
                </a:lnTo>
                <a:lnTo>
                  <a:pt x="2311" y="701"/>
                </a:lnTo>
                <a:lnTo>
                  <a:pt x="2311" y="700"/>
                </a:lnTo>
                <a:lnTo>
                  <a:pt x="2311" y="700"/>
                </a:lnTo>
                <a:lnTo>
                  <a:pt x="2311" y="699"/>
                </a:lnTo>
                <a:lnTo>
                  <a:pt x="2312" y="699"/>
                </a:lnTo>
                <a:lnTo>
                  <a:pt x="2312" y="699"/>
                </a:lnTo>
                <a:lnTo>
                  <a:pt x="2311" y="699"/>
                </a:lnTo>
                <a:lnTo>
                  <a:pt x="2311" y="699"/>
                </a:lnTo>
                <a:lnTo>
                  <a:pt x="2310" y="699"/>
                </a:lnTo>
                <a:lnTo>
                  <a:pt x="2309" y="699"/>
                </a:lnTo>
                <a:lnTo>
                  <a:pt x="2309" y="699"/>
                </a:lnTo>
                <a:lnTo>
                  <a:pt x="2308" y="699"/>
                </a:lnTo>
                <a:lnTo>
                  <a:pt x="2308" y="698"/>
                </a:lnTo>
                <a:lnTo>
                  <a:pt x="2307" y="697"/>
                </a:lnTo>
                <a:lnTo>
                  <a:pt x="2306" y="697"/>
                </a:lnTo>
                <a:lnTo>
                  <a:pt x="2306" y="696"/>
                </a:lnTo>
                <a:lnTo>
                  <a:pt x="2305" y="696"/>
                </a:lnTo>
                <a:lnTo>
                  <a:pt x="2304" y="696"/>
                </a:lnTo>
                <a:lnTo>
                  <a:pt x="2304" y="695"/>
                </a:lnTo>
                <a:lnTo>
                  <a:pt x="2305" y="695"/>
                </a:lnTo>
                <a:lnTo>
                  <a:pt x="2306" y="694"/>
                </a:lnTo>
                <a:lnTo>
                  <a:pt x="2306" y="693"/>
                </a:lnTo>
                <a:lnTo>
                  <a:pt x="2307" y="693"/>
                </a:lnTo>
                <a:lnTo>
                  <a:pt x="2307" y="692"/>
                </a:lnTo>
                <a:lnTo>
                  <a:pt x="2308" y="692"/>
                </a:lnTo>
                <a:lnTo>
                  <a:pt x="2309" y="692"/>
                </a:lnTo>
                <a:lnTo>
                  <a:pt x="2309" y="691"/>
                </a:lnTo>
                <a:lnTo>
                  <a:pt x="2308" y="691"/>
                </a:lnTo>
                <a:lnTo>
                  <a:pt x="2307" y="691"/>
                </a:lnTo>
                <a:lnTo>
                  <a:pt x="2305" y="691"/>
                </a:lnTo>
                <a:lnTo>
                  <a:pt x="2305" y="692"/>
                </a:lnTo>
                <a:lnTo>
                  <a:pt x="2304" y="692"/>
                </a:lnTo>
                <a:lnTo>
                  <a:pt x="2304" y="693"/>
                </a:lnTo>
                <a:lnTo>
                  <a:pt x="2303" y="693"/>
                </a:lnTo>
                <a:lnTo>
                  <a:pt x="2303" y="692"/>
                </a:lnTo>
                <a:lnTo>
                  <a:pt x="2303" y="692"/>
                </a:lnTo>
                <a:lnTo>
                  <a:pt x="2302" y="692"/>
                </a:lnTo>
                <a:lnTo>
                  <a:pt x="2302" y="693"/>
                </a:lnTo>
                <a:lnTo>
                  <a:pt x="2302" y="694"/>
                </a:lnTo>
                <a:lnTo>
                  <a:pt x="2302" y="695"/>
                </a:lnTo>
                <a:lnTo>
                  <a:pt x="2303" y="695"/>
                </a:lnTo>
                <a:lnTo>
                  <a:pt x="2303" y="696"/>
                </a:lnTo>
                <a:lnTo>
                  <a:pt x="2302" y="695"/>
                </a:lnTo>
                <a:lnTo>
                  <a:pt x="2301" y="694"/>
                </a:lnTo>
                <a:lnTo>
                  <a:pt x="2301" y="693"/>
                </a:lnTo>
                <a:lnTo>
                  <a:pt x="2301" y="692"/>
                </a:lnTo>
                <a:lnTo>
                  <a:pt x="2300" y="691"/>
                </a:lnTo>
                <a:lnTo>
                  <a:pt x="2300" y="690"/>
                </a:lnTo>
                <a:lnTo>
                  <a:pt x="2300" y="690"/>
                </a:lnTo>
                <a:lnTo>
                  <a:pt x="2300" y="689"/>
                </a:lnTo>
                <a:lnTo>
                  <a:pt x="2300" y="688"/>
                </a:lnTo>
                <a:lnTo>
                  <a:pt x="2300" y="687"/>
                </a:lnTo>
                <a:lnTo>
                  <a:pt x="2301" y="687"/>
                </a:lnTo>
                <a:lnTo>
                  <a:pt x="2301" y="686"/>
                </a:lnTo>
                <a:lnTo>
                  <a:pt x="2301" y="685"/>
                </a:lnTo>
                <a:lnTo>
                  <a:pt x="2302" y="684"/>
                </a:lnTo>
                <a:lnTo>
                  <a:pt x="2302" y="683"/>
                </a:lnTo>
                <a:lnTo>
                  <a:pt x="2302" y="682"/>
                </a:lnTo>
                <a:lnTo>
                  <a:pt x="2302" y="682"/>
                </a:lnTo>
                <a:lnTo>
                  <a:pt x="2301" y="682"/>
                </a:lnTo>
                <a:lnTo>
                  <a:pt x="2300" y="682"/>
                </a:lnTo>
                <a:lnTo>
                  <a:pt x="2300" y="682"/>
                </a:lnTo>
                <a:lnTo>
                  <a:pt x="2299" y="682"/>
                </a:lnTo>
                <a:lnTo>
                  <a:pt x="2299" y="682"/>
                </a:lnTo>
                <a:lnTo>
                  <a:pt x="2298" y="681"/>
                </a:lnTo>
                <a:lnTo>
                  <a:pt x="2298" y="680"/>
                </a:lnTo>
                <a:lnTo>
                  <a:pt x="2298" y="679"/>
                </a:lnTo>
                <a:lnTo>
                  <a:pt x="2298" y="678"/>
                </a:lnTo>
                <a:lnTo>
                  <a:pt x="2298" y="677"/>
                </a:lnTo>
                <a:lnTo>
                  <a:pt x="2298" y="676"/>
                </a:lnTo>
                <a:lnTo>
                  <a:pt x="2297" y="675"/>
                </a:lnTo>
                <a:lnTo>
                  <a:pt x="2297" y="674"/>
                </a:lnTo>
                <a:lnTo>
                  <a:pt x="2297" y="674"/>
                </a:lnTo>
                <a:lnTo>
                  <a:pt x="2296" y="673"/>
                </a:lnTo>
                <a:lnTo>
                  <a:pt x="2295" y="673"/>
                </a:lnTo>
                <a:lnTo>
                  <a:pt x="2295" y="672"/>
                </a:lnTo>
                <a:lnTo>
                  <a:pt x="2295" y="672"/>
                </a:lnTo>
                <a:lnTo>
                  <a:pt x="2294" y="672"/>
                </a:lnTo>
                <a:lnTo>
                  <a:pt x="2293" y="672"/>
                </a:lnTo>
                <a:lnTo>
                  <a:pt x="2292" y="672"/>
                </a:lnTo>
                <a:lnTo>
                  <a:pt x="2292" y="671"/>
                </a:lnTo>
                <a:lnTo>
                  <a:pt x="2292" y="670"/>
                </a:lnTo>
                <a:lnTo>
                  <a:pt x="2292" y="669"/>
                </a:lnTo>
                <a:lnTo>
                  <a:pt x="2292" y="668"/>
                </a:lnTo>
                <a:lnTo>
                  <a:pt x="2291" y="667"/>
                </a:lnTo>
                <a:lnTo>
                  <a:pt x="2291" y="666"/>
                </a:lnTo>
                <a:lnTo>
                  <a:pt x="2291" y="666"/>
                </a:lnTo>
                <a:lnTo>
                  <a:pt x="2291" y="665"/>
                </a:lnTo>
                <a:lnTo>
                  <a:pt x="2291" y="664"/>
                </a:lnTo>
                <a:lnTo>
                  <a:pt x="2290" y="663"/>
                </a:lnTo>
                <a:lnTo>
                  <a:pt x="2289" y="663"/>
                </a:lnTo>
                <a:lnTo>
                  <a:pt x="2289" y="664"/>
                </a:lnTo>
                <a:lnTo>
                  <a:pt x="2288" y="664"/>
                </a:lnTo>
                <a:lnTo>
                  <a:pt x="2288" y="665"/>
                </a:lnTo>
                <a:lnTo>
                  <a:pt x="2288" y="666"/>
                </a:lnTo>
                <a:lnTo>
                  <a:pt x="2287" y="666"/>
                </a:lnTo>
                <a:lnTo>
                  <a:pt x="2287" y="666"/>
                </a:lnTo>
                <a:lnTo>
                  <a:pt x="2287" y="666"/>
                </a:lnTo>
                <a:lnTo>
                  <a:pt x="2287" y="667"/>
                </a:lnTo>
                <a:lnTo>
                  <a:pt x="2286" y="667"/>
                </a:lnTo>
                <a:lnTo>
                  <a:pt x="2285" y="667"/>
                </a:lnTo>
                <a:lnTo>
                  <a:pt x="2284" y="667"/>
                </a:lnTo>
                <a:lnTo>
                  <a:pt x="2284" y="666"/>
                </a:lnTo>
                <a:lnTo>
                  <a:pt x="2283" y="666"/>
                </a:lnTo>
                <a:lnTo>
                  <a:pt x="2282" y="666"/>
                </a:lnTo>
                <a:lnTo>
                  <a:pt x="2281" y="666"/>
                </a:lnTo>
                <a:lnTo>
                  <a:pt x="2281" y="667"/>
                </a:lnTo>
                <a:lnTo>
                  <a:pt x="2280" y="667"/>
                </a:lnTo>
                <a:lnTo>
                  <a:pt x="2279" y="667"/>
                </a:lnTo>
                <a:lnTo>
                  <a:pt x="2279" y="667"/>
                </a:lnTo>
                <a:lnTo>
                  <a:pt x="2278" y="667"/>
                </a:lnTo>
                <a:lnTo>
                  <a:pt x="2277" y="668"/>
                </a:lnTo>
                <a:lnTo>
                  <a:pt x="2277" y="667"/>
                </a:lnTo>
                <a:lnTo>
                  <a:pt x="2278" y="667"/>
                </a:lnTo>
                <a:lnTo>
                  <a:pt x="2278" y="666"/>
                </a:lnTo>
                <a:lnTo>
                  <a:pt x="2278" y="666"/>
                </a:lnTo>
                <a:lnTo>
                  <a:pt x="2279" y="666"/>
                </a:lnTo>
                <a:lnTo>
                  <a:pt x="2279" y="665"/>
                </a:lnTo>
                <a:lnTo>
                  <a:pt x="2279" y="664"/>
                </a:lnTo>
                <a:lnTo>
                  <a:pt x="2279" y="663"/>
                </a:lnTo>
                <a:lnTo>
                  <a:pt x="2279" y="662"/>
                </a:lnTo>
                <a:lnTo>
                  <a:pt x="2279" y="663"/>
                </a:lnTo>
                <a:lnTo>
                  <a:pt x="2278" y="663"/>
                </a:lnTo>
                <a:lnTo>
                  <a:pt x="2278" y="662"/>
                </a:lnTo>
                <a:lnTo>
                  <a:pt x="2277" y="662"/>
                </a:lnTo>
                <a:lnTo>
                  <a:pt x="2276" y="662"/>
                </a:lnTo>
                <a:lnTo>
                  <a:pt x="2276" y="661"/>
                </a:lnTo>
                <a:lnTo>
                  <a:pt x="2276" y="662"/>
                </a:lnTo>
                <a:lnTo>
                  <a:pt x="2277" y="662"/>
                </a:lnTo>
                <a:lnTo>
                  <a:pt x="2277" y="663"/>
                </a:lnTo>
                <a:lnTo>
                  <a:pt x="2276" y="663"/>
                </a:lnTo>
                <a:lnTo>
                  <a:pt x="2275" y="663"/>
                </a:lnTo>
                <a:lnTo>
                  <a:pt x="2274" y="663"/>
                </a:lnTo>
                <a:lnTo>
                  <a:pt x="2273" y="662"/>
                </a:lnTo>
                <a:lnTo>
                  <a:pt x="2272" y="661"/>
                </a:lnTo>
                <a:lnTo>
                  <a:pt x="2272" y="660"/>
                </a:lnTo>
                <a:lnTo>
                  <a:pt x="2271" y="660"/>
                </a:lnTo>
                <a:lnTo>
                  <a:pt x="2271" y="660"/>
                </a:lnTo>
                <a:lnTo>
                  <a:pt x="2270" y="660"/>
                </a:lnTo>
                <a:lnTo>
                  <a:pt x="2269" y="660"/>
                </a:lnTo>
                <a:lnTo>
                  <a:pt x="2269" y="659"/>
                </a:lnTo>
                <a:lnTo>
                  <a:pt x="2269" y="658"/>
                </a:lnTo>
                <a:lnTo>
                  <a:pt x="2270" y="658"/>
                </a:lnTo>
                <a:lnTo>
                  <a:pt x="2271" y="658"/>
                </a:lnTo>
                <a:lnTo>
                  <a:pt x="2271" y="657"/>
                </a:lnTo>
                <a:lnTo>
                  <a:pt x="2271" y="657"/>
                </a:lnTo>
                <a:lnTo>
                  <a:pt x="2271" y="657"/>
                </a:lnTo>
                <a:lnTo>
                  <a:pt x="2271" y="656"/>
                </a:lnTo>
                <a:lnTo>
                  <a:pt x="2271" y="655"/>
                </a:lnTo>
                <a:lnTo>
                  <a:pt x="2271" y="655"/>
                </a:lnTo>
                <a:lnTo>
                  <a:pt x="2271" y="654"/>
                </a:lnTo>
                <a:lnTo>
                  <a:pt x="2271" y="655"/>
                </a:lnTo>
                <a:lnTo>
                  <a:pt x="2271" y="656"/>
                </a:lnTo>
                <a:lnTo>
                  <a:pt x="2271" y="657"/>
                </a:lnTo>
                <a:lnTo>
                  <a:pt x="2270" y="657"/>
                </a:lnTo>
                <a:lnTo>
                  <a:pt x="2269" y="657"/>
                </a:lnTo>
                <a:lnTo>
                  <a:pt x="2268" y="657"/>
                </a:lnTo>
                <a:lnTo>
                  <a:pt x="2268" y="656"/>
                </a:lnTo>
                <a:lnTo>
                  <a:pt x="2268" y="655"/>
                </a:lnTo>
                <a:lnTo>
                  <a:pt x="2267" y="654"/>
                </a:lnTo>
                <a:lnTo>
                  <a:pt x="2267" y="653"/>
                </a:lnTo>
                <a:lnTo>
                  <a:pt x="2266" y="654"/>
                </a:lnTo>
                <a:lnTo>
                  <a:pt x="2267" y="654"/>
                </a:lnTo>
                <a:lnTo>
                  <a:pt x="2267" y="655"/>
                </a:lnTo>
                <a:lnTo>
                  <a:pt x="2268" y="655"/>
                </a:lnTo>
                <a:lnTo>
                  <a:pt x="2268" y="656"/>
                </a:lnTo>
                <a:lnTo>
                  <a:pt x="2268" y="657"/>
                </a:lnTo>
                <a:lnTo>
                  <a:pt x="2268" y="657"/>
                </a:lnTo>
                <a:lnTo>
                  <a:pt x="2269" y="657"/>
                </a:lnTo>
                <a:lnTo>
                  <a:pt x="2268" y="658"/>
                </a:lnTo>
                <a:lnTo>
                  <a:pt x="2268" y="659"/>
                </a:lnTo>
                <a:lnTo>
                  <a:pt x="2268" y="660"/>
                </a:lnTo>
                <a:lnTo>
                  <a:pt x="2267" y="660"/>
                </a:lnTo>
                <a:lnTo>
                  <a:pt x="2266" y="661"/>
                </a:lnTo>
                <a:lnTo>
                  <a:pt x="2266" y="662"/>
                </a:lnTo>
                <a:lnTo>
                  <a:pt x="2266" y="661"/>
                </a:lnTo>
                <a:lnTo>
                  <a:pt x="2265" y="661"/>
                </a:lnTo>
                <a:lnTo>
                  <a:pt x="2265" y="660"/>
                </a:lnTo>
                <a:lnTo>
                  <a:pt x="2266" y="659"/>
                </a:lnTo>
                <a:lnTo>
                  <a:pt x="2265" y="658"/>
                </a:lnTo>
                <a:lnTo>
                  <a:pt x="2264" y="658"/>
                </a:lnTo>
                <a:lnTo>
                  <a:pt x="2263" y="659"/>
                </a:lnTo>
                <a:lnTo>
                  <a:pt x="2263" y="660"/>
                </a:lnTo>
                <a:lnTo>
                  <a:pt x="2263" y="660"/>
                </a:lnTo>
                <a:lnTo>
                  <a:pt x="2263" y="659"/>
                </a:lnTo>
                <a:lnTo>
                  <a:pt x="2262" y="659"/>
                </a:lnTo>
                <a:lnTo>
                  <a:pt x="2262" y="658"/>
                </a:lnTo>
                <a:lnTo>
                  <a:pt x="2261" y="658"/>
                </a:lnTo>
                <a:lnTo>
                  <a:pt x="2261" y="657"/>
                </a:lnTo>
                <a:lnTo>
                  <a:pt x="2261" y="657"/>
                </a:lnTo>
                <a:lnTo>
                  <a:pt x="2260" y="657"/>
                </a:lnTo>
                <a:lnTo>
                  <a:pt x="2259" y="657"/>
                </a:lnTo>
                <a:lnTo>
                  <a:pt x="2259" y="656"/>
                </a:lnTo>
                <a:lnTo>
                  <a:pt x="2258" y="656"/>
                </a:lnTo>
                <a:lnTo>
                  <a:pt x="2258" y="655"/>
                </a:lnTo>
                <a:lnTo>
                  <a:pt x="2258" y="654"/>
                </a:lnTo>
                <a:lnTo>
                  <a:pt x="2257" y="653"/>
                </a:lnTo>
                <a:lnTo>
                  <a:pt x="2256" y="653"/>
                </a:lnTo>
                <a:lnTo>
                  <a:pt x="2255" y="653"/>
                </a:lnTo>
                <a:lnTo>
                  <a:pt x="2255" y="652"/>
                </a:lnTo>
                <a:lnTo>
                  <a:pt x="2255" y="651"/>
                </a:lnTo>
                <a:lnTo>
                  <a:pt x="2255" y="651"/>
                </a:lnTo>
                <a:lnTo>
                  <a:pt x="2255" y="651"/>
                </a:lnTo>
                <a:lnTo>
                  <a:pt x="2255" y="652"/>
                </a:lnTo>
                <a:lnTo>
                  <a:pt x="2255" y="653"/>
                </a:lnTo>
                <a:lnTo>
                  <a:pt x="2255" y="654"/>
                </a:lnTo>
                <a:lnTo>
                  <a:pt x="2255" y="654"/>
                </a:lnTo>
                <a:lnTo>
                  <a:pt x="2255" y="653"/>
                </a:lnTo>
                <a:lnTo>
                  <a:pt x="2255" y="654"/>
                </a:lnTo>
                <a:lnTo>
                  <a:pt x="2254" y="654"/>
                </a:lnTo>
                <a:lnTo>
                  <a:pt x="2253" y="654"/>
                </a:lnTo>
                <a:lnTo>
                  <a:pt x="2253" y="653"/>
                </a:lnTo>
                <a:lnTo>
                  <a:pt x="2252" y="653"/>
                </a:lnTo>
                <a:lnTo>
                  <a:pt x="2252" y="654"/>
                </a:lnTo>
                <a:lnTo>
                  <a:pt x="2251" y="654"/>
                </a:lnTo>
                <a:lnTo>
                  <a:pt x="2251" y="655"/>
                </a:lnTo>
                <a:lnTo>
                  <a:pt x="2251" y="654"/>
                </a:lnTo>
                <a:lnTo>
                  <a:pt x="2251" y="653"/>
                </a:lnTo>
                <a:lnTo>
                  <a:pt x="2251" y="652"/>
                </a:lnTo>
                <a:lnTo>
                  <a:pt x="2250" y="652"/>
                </a:lnTo>
                <a:lnTo>
                  <a:pt x="2250" y="651"/>
                </a:lnTo>
                <a:lnTo>
                  <a:pt x="2250" y="650"/>
                </a:lnTo>
                <a:lnTo>
                  <a:pt x="2251" y="650"/>
                </a:lnTo>
                <a:lnTo>
                  <a:pt x="2251" y="649"/>
                </a:lnTo>
                <a:lnTo>
                  <a:pt x="2251" y="649"/>
                </a:lnTo>
                <a:lnTo>
                  <a:pt x="2251" y="649"/>
                </a:lnTo>
                <a:lnTo>
                  <a:pt x="2251" y="649"/>
                </a:lnTo>
                <a:lnTo>
                  <a:pt x="2251" y="648"/>
                </a:lnTo>
                <a:lnTo>
                  <a:pt x="2250" y="648"/>
                </a:lnTo>
                <a:lnTo>
                  <a:pt x="2249" y="648"/>
                </a:lnTo>
                <a:lnTo>
                  <a:pt x="2248" y="648"/>
                </a:lnTo>
                <a:lnTo>
                  <a:pt x="2247" y="648"/>
                </a:lnTo>
                <a:lnTo>
                  <a:pt x="2247" y="649"/>
                </a:lnTo>
                <a:lnTo>
                  <a:pt x="2246" y="649"/>
                </a:lnTo>
                <a:lnTo>
                  <a:pt x="2246" y="649"/>
                </a:lnTo>
                <a:lnTo>
                  <a:pt x="2245" y="649"/>
                </a:lnTo>
                <a:lnTo>
                  <a:pt x="2244" y="649"/>
                </a:lnTo>
                <a:lnTo>
                  <a:pt x="2244" y="649"/>
                </a:lnTo>
                <a:lnTo>
                  <a:pt x="2244" y="648"/>
                </a:lnTo>
                <a:lnTo>
                  <a:pt x="2244" y="649"/>
                </a:lnTo>
                <a:lnTo>
                  <a:pt x="2245" y="648"/>
                </a:lnTo>
                <a:lnTo>
                  <a:pt x="2245" y="647"/>
                </a:lnTo>
                <a:lnTo>
                  <a:pt x="2244" y="647"/>
                </a:lnTo>
                <a:lnTo>
                  <a:pt x="2244" y="648"/>
                </a:lnTo>
                <a:lnTo>
                  <a:pt x="2243" y="648"/>
                </a:lnTo>
                <a:lnTo>
                  <a:pt x="2242" y="648"/>
                </a:lnTo>
                <a:lnTo>
                  <a:pt x="2241" y="648"/>
                </a:lnTo>
                <a:lnTo>
                  <a:pt x="2241" y="647"/>
                </a:lnTo>
                <a:lnTo>
                  <a:pt x="2240" y="647"/>
                </a:lnTo>
                <a:lnTo>
                  <a:pt x="2240" y="648"/>
                </a:lnTo>
                <a:lnTo>
                  <a:pt x="2239" y="648"/>
                </a:lnTo>
                <a:lnTo>
                  <a:pt x="2239" y="649"/>
                </a:lnTo>
                <a:lnTo>
                  <a:pt x="2239" y="649"/>
                </a:lnTo>
                <a:lnTo>
                  <a:pt x="2239" y="650"/>
                </a:lnTo>
                <a:lnTo>
                  <a:pt x="2239" y="651"/>
                </a:lnTo>
                <a:lnTo>
                  <a:pt x="2239" y="652"/>
                </a:lnTo>
                <a:lnTo>
                  <a:pt x="2239" y="653"/>
                </a:lnTo>
                <a:lnTo>
                  <a:pt x="2239" y="653"/>
                </a:lnTo>
                <a:lnTo>
                  <a:pt x="2238" y="652"/>
                </a:lnTo>
                <a:lnTo>
                  <a:pt x="2239" y="652"/>
                </a:lnTo>
                <a:lnTo>
                  <a:pt x="2239" y="651"/>
                </a:lnTo>
                <a:lnTo>
                  <a:pt x="2238" y="650"/>
                </a:lnTo>
                <a:lnTo>
                  <a:pt x="2238" y="649"/>
                </a:lnTo>
                <a:lnTo>
                  <a:pt x="2237" y="649"/>
                </a:lnTo>
                <a:lnTo>
                  <a:pt x="2237" y="649"/>
                </a:lnTo>
                <a:lnTo>
                  <a:pt x="2237" y="649"/>
                </a:lnTo>
                <a:lnTo>
                  <a:pt x="2236" y="649"/>
                </a:lnTo>
                <a:lnTo>
                  <a:pt x="2236" y="649"/>
                </a:lnTo>
                <a:lnTo>
                  <a:pt x="2235" y="649"/>
                </a:lnTo>
                <a:lnTo>
                  <a:pt x="2235" y="650"/>
                </a:lnTo>
                <a:lnTo>
                  <a:pt x="2235" y="649"/>
                </a:lnTo>
                <a:lnTo>
                  <a:pt x="2235" y="650"/>
                </a:lnTo>
                <a:lnTo>
                  <a:pt x="2236" y="650"/>
                </a:lnTo>
                <a:lnTo>
                  <a:pt x="2236" y="649"/>
                </a:lnTo>
                <a:lnTo>
                  <a:pt x="2237" y="649"/>
                </a:lnTo>
                <a:lnTo>
                  <a:pt x="2237" y="650"/>
                </a:lnTo>
                <a:lnTo>
                  <a:pt x="2238" y="650"/>
                </a:lnTo>
                <a:lnTo>
                  <a:pt x="2237" y="650"/>
                </a:lnTo>
                <a:lnTo>
                  <a:pt x="2236" y="650"/>
                </a:lnTo>
                <a:lnTo>
                  <a:pt x="2236" y="651"/>
                </a:lnTo>
                <a:lnTo>
                  <a:pt x="2237" y="651"/>
                </a:lnTo>
                <a:lnTo>
                  <a:pt x="2237" y="652"/>
                </a:lnTo>
                <a:lnTo>
                  <a:pt x="2238" y="653"/>
                </a:lnTo>
                <a:lnTo>
                  <a:pt x="2238" y="654"/>
                </a:lnTo>
                <a:lnTo>
                  <a:pt x="2238" y="655"/>
                </a:lnTo>
                <a:lnTo>
                  <a:pt x="2239" y="655"/>
                </a:lnTo>
                <a:lnTo>
                  <a:pt x="2239" y="655"/>
                </a:lnTo>
                <a:lnTo>
                  <a:pt x="2240" y="654"/>
                </a:lnTo>
                <a:lnTo>
                  <a:pt x="2240" y="653"/>
                </a:lnTo>
                <a:lnTo>
                  <a:pt x="2240" y="652"/>
                </a:lnTo>
                <a:lnTo>
                  <a:pt x="2240" y="651"/>
                </a:lnTo>
                <a:lnTo>
                  <a:pt x="2241" y="651"/>
                </a:lnTo>
                <a:lnTo>
                  <a:pt x="2242" y="651"/>
                </a:lnTo>
                <a:lnTo>
                  <a:pt x="2242" y="650"/>
                </a:lnTo>
                <a:lnTo>
                  <a:pt x="2243" y="650"/>
                </a:lnTo>
                <a:lnTo>
                  <a:pt x="2243" y="651"/>
                </a:lnTo>
                <a:lnTo>
                  <a:pt x="2243" y="652"/>
                </a:lnTo>
                <a:lnTo>
                  <a:pt x="2244" y="652"/>
                </a:lnTo>
                <a:lnTo>
                  <a:pt x="2244" y="653"/>
                </a:lnTo>
                <a:lnTo>
                  <a:pt x="2245" y="653"/>
                </a:lnTo>
                <a:lnTo>
                  <a:pt x="2246" y="653"/>
                </a:lnTo>
                <a:lnTo>
                  <a:pt x="2247" y="653"/>
                </a:lnTo>
                <a:lnTo>
                  <a:pt x="2246" y="653"/>
                </a:lnTo>
                <a:lnTo>
                  <a:pt x="2246" y="654"/>
                </a:lnTo>
                <a:lnTo>
                  <a:pt x="2245" y="654"/>
                </a:lnTo>
                <a:lnTo>
                  <a:pt x="2245" y="655"/>
                </a:lnTo>
                <a:lnTo>
                  <a:pt x="2246" y="655"/>
                </a:lnTo>
                <a:lnTo>
                  <a:pt x="2246" y="654"/>
                </a:lnTo>
                <a:lnTo>
                  <a:pt x="2247" y="654"/>
                </a:lnTo>
                <a:lnTo>
                  <a:pt x="2247" y="654"/>
                </a:lnTo>
                <a:lnTo>
                  <a:pt x="2248" y="654"/>
                </a:lnTo>
                <a:lnTo>
                  <a:pt x="2249" y="655"/>
                </a:lnTo>
                <a:lnTo>
                  <a:pt x="2248" y="655"/>
                </a:lnTo>
                <a:lnTo>
                  <a:pt x="2249" y="655"/>
                </a:lnTo>
                <a:lnTo>
                  <a:pt x="2250" y="656"/>
                </a:lnTo>
                <a:lnTo>
                  <a:pt x="2251" y="656"/>
                </a:lnTo>
                <a:lnTo>
                  <a:pt x="2252" y="656"/>
                </a:lnTo>
                <a:lnTo>
                  <a:pt x="2252" y="657"/>
                </a:lnTo>
                <a:lnTo>
                  <a:pt x="2253" y="657"/>
                </a:lnTo>
                <a:lnTo>
                  <a:pt x="2253" y="657"/>
                </a:lnTo>
                <a:lnTo>
                  <a:pt x="2254" y="657"/>
                </a:lnTo>
                <a:lnTo>
                  <a:pt x="2254" y="658"/>
                </a:lnTo>
                <a:lnTo>
                  <a:pt x="2254" y="657"/>
                </a:lnTo>
                <a:lnTo>
                  <a:pt x="2255" y="658"/>
                </a:lnTo>
                <a:lnTo>
                  <a:pt x="2255" y="657"/>
                </a:lnTo>
                <a:lnTo>
                  <a:pt x="2255" y="657"/>
                </a:lnTo>
                <a:lnTo>
                  <a:pt x="2255" y="657"/>
                </a:lnTo>
                <a:lnTo>
                  <a:pt x="2256" y="657"/>
                </a:lnTo>
                <a:lnTo>
                  <a:pt x="2257" y="657"/>
                </a:lnTo>
                <a:lnTo>
                  <a:pt x="2257" y="657"/>
                </a:lnTo>
                <a:lnTo>
                  <a:pt x="2258" y="657"/>
                </a:lnTo>
                <a:lnTo>
                  <a:pt x="2258" y="658"/>
                </a:lnTo>
                <a:lnTo>
                  <a:pt x="2259" y="658"/>
                </a:lnTo>
                <a:lnTo>
                  <a:pt x="2259" y="659"/>
                </a:lnTo>
                <a:lnTo>
                  <a:pt x="2260" y="659"/>
                </a:lnTo>
                <a:lnTo>
                  <a:pt x="2260" y="660"/>
                </a:lnTo>
                <a:lnTo>
                  <a:pt x="2261" y="660"/>
                </a:lnTo>
                <a:lnTo>
                  <a:pt x="2262" y="661"/>
                </a:lnTo>
                <a:lnTo>
                  <a:pt x="2263" y="661"/>
                </a:lnTo>
                <a:lnTo>
                  <a:pt x="2263" y="661"/>
                </a:lnTo>
                <a:lnTo>
                  <a:pt x="2263" y="662"/>
                </a:lnTo>
                <a:lnTo>
                  <a:pt x="2264" y="662"/>
                </a:lnTo>
                <a:lnTo>
                  <a:pt x="2265" y="663"/>
                </a:lnTo>
                <a:lnTo>
                  <a:pt x="2266" y="663"/>
                </a:lnTo>
                <a:lnTo>
                  <a:pt x="2267" y="663"/>
                </a:lnTo>
                <a:lnTo>
                  <a:pt x="2268" y="663"/>
                </a:lnTo>
                <a:lnTo>
                  <a:pt x="2269" y="663"/>
                </a:lnTo>
                <a:lnTo>
                  <a:pt x="2269" y="664"/>
                </a:lnTo>
                <a:lnTo>
                  <a:pt x="2269" y="665"/>
                </a:lnTo>
                <a:lnTo>
                  <a:pt x="2269" y="666"/>
                </a:lnTo>
                <a:lnTo>
                  <a:pt x="2270" y="666"/>
                </a:lnTo>
                <a:lnTo>
                  <a:pt x="2271" y="666"/>
                </a:lnTo>
                <a:lnTo>
                  <a:pt x="2271" y="666"/>
                </a:lnTo>
                <a:lnTo>
                  <a:pt x="2271" y="667"/>
                </a:lnTo>
                <a:lnTo>
                  <a:pt x="2270" y="667"/>
                </a:lnTo>
                <a:lnTo>
                  <a:pt x="2269" y="667"/>
                </a:lnTo>
                <a:lnTo>
                  <a:pt x="2268" y="667"/>
                </a:lnTo>
                <a:lnTo>
                  <a:pt x="2268" y="666"/>
                </a:lnTo>
                <a:lnTo>
                  <a:pt x="2268" y="667"/>
                </a:lnTo>
                <a:lnTo>
                  <a:pt x="2267" y="667"/>
                </a:lnTo>
                <a:lnTo>
                  <a:pt x="2267" y="666"/>
                </a:lnTo>
                <a:lnTo>
                  <a:pt x="2266" y="666"/>
                </a:lnTo>
                <a:lnTo>
                  <a:pt x="2265" y="667"/>
                </a:lnTo>
                <a:lnTo>
                  <a:pt x="2264" y="667"/>
                </a:lnTo>
                <a:lnTo>
                  <a:pt x="2263" y="667"/>
                </a:lnTo>
                <a:lnTo>
                  <a:pt x="2263" y="668"/>
                </a:lnTo>
                <a:lnTo>
                  <a:pt x="2263" y="667"/>
                </a:lnTo>
                <a:lnTo>
                  <a:pt x="2264" y="668"/>
                </a:lnTo>
                <a:lnTo>
                  <a:pt x="2264" y="667"/>
                </a:lnTo>
                <a:lnTo>
                  <a:pt x="2265" y="667"/>
                </a:lnTo>
                <a:lnTo>
                  <a:pt x="2265" y="668"/>
                </a:lnTo>
                <a:lnTo>
                  <a:pt x="2265" y="667"/>
                </a:lnTo>
                <a:lnTo>
                  <a:pt x="2266" y="667"/>
                </a:lnTo>
                <a:lnTo>
                  <a:pt x="2266" y="668"/>
                </a:lnTo>
                <a:lnTo>
                  <a:pt x="2266" y="669"/>
                </a:lnTo>
                <a:lnTo>
                  <a:pt x="2266" y="668"/>
                </a:lnTo>
                <a:lnTo>
                  <a:pt x="2267" y="669"/>
                </a:lnTo>
                <a:lnTo>
                  <a:pt x="2267" y="668"/>
                </a:lnTo>
                <a:lnTo>
                  <a:pt x="2268" y="668"/>
                </a:lnTo>
                <a:lnTo>
                  <a:pt x="2269" y="668"/>
                </a:lnTo>
                <a:lnTo>
                  <a:pt x="2269" y="669"/>
                </a:lnTo>
                <a:lnTo>
                  <a:pt x="2269" y="670"/>
                </a:lnTo>
                <a:lnTo>
                  <a:pt x="2269" y="671"/>
                </a:lnTo>
                <a:lnTo>
                  <a:pt x="2269" y="670"/>
                </a:lnTo>
                <a:lnTo>
                  <a:pt x="2268" y="670"/>
                </a:lnTo>
                <a:lnTo>
                  <a:pt x="2267" y="670"/>
                </a:lnTo>
                <a:lnTo>
                  <a:pt x="2267" y="671"/>
                </a:lnTo>
                <a:lnTo>
                  <a:pt x="2267" y="672"/>
                </a:lnTo>
                <a:lnTo>
                  <a:pt x="2267" y="673"/>
                </a:lnTo>
                <a:lnTo>
                  <a:pt x="2266" y="673"/>
                </a:lnTo>
                <a:lnTo>
                  <a:pt x="2265" y="673"/>
                </a:lnTo>
                <a:lnTo>
                  <a:pt x="2264" y="673"/>
                </a:lnTo>
                <a:lnTo>
                  <a:pt x="2264" y="674"/>
                </a:lnTo>
                <a:lnTo>
                  <a:pt x="2264" y="674"/>
                </a:lnTo>
                <a:lnTo>
                  <a:pt x="2265" y="674"/>
                </a:lnTo>
                <a:lnTo>
                  <a:pt x="2266" y="674"/>
                </a:lnTo>
                <a:lnTo>
                  <a:pt x="2266" y="674"/>
                </a:lnTo>
                <a:lnTo>
                  <a:pt x="2266" y="675"/>
                </a:lnTo>
                <a:lnTo>
                  <a:pt x="2267" y="675"/>
                </a:lnTo>
                <a:lnTo>
                  <a:pt x="2267" y="674"/>
                </a:lnTo>
                <a:lnTo>
                  <a:pt x="2267" y="674"/>
                </a:lnTo>
                <a:lnTo>
                  <a:pt x="2266" y="674"/>
                </a:lnTo>
                <a:lnTo>
                  <a:pt x="2267" y="674"/>
                </a:lnTo>
                <a:lnTo>
                  <a:pt x="2268" y="673"/>
                </a:lnTo>
                <a:lnTo>
                  <a:pt x="2268" y="672"/>
                </a:lnTo>
                <a:lnTo>
                  <a:pt x="2269" y="672"/>
                </a:lnTo>
                <a:lnTo>
                  <a:pt x="2270" y="672"/>
                </a:lnTo>
                <a:lnTo>
                  <a:pt x="2270" y="671"/>
                </a:lnTo>
                <a:lnTo>
                  <a:pt x="2271" y="671"/>
                </a:lnTo>
                <a:lnTo>
                  <a:pt x="2271" y="670"/>
                </a:lnTo>
                <a:lnTo>
                  <a:pt x="2271" y="669"/>
                </a:lnTo>
                <a:lnTo>
                  <a:pt x="2271" y="669"/>
                </a:lnTo>
                <a:lnTo>
                  <a:pt x="2271" y="668"/>
                </a:lnTo>
                <a:lnTo>
                  <a:pt x="2271" y="667"/>
                </a:lnTo>
                <a:lnTo>
                  <a:pt x="2272" y="667"/>
                </a:lnTo>
                <a:lnTo>
                  <a:pt x="2272" y="668"/>
                </a:lnTo>
                <a:lnTo>
                  <a:pt x="2272" y="669"/>
                </a:lnTo>
                <a:lnTo>
                  <a:pt x="2272" y="670"/>
                </a:lnTo>
                <a:lnTo>
                  <a:pt x="2272" y="671"/>
                </a:lnTo>
                <a:lnTo>
                  <a:pt x="2272" y="672"/>
                </a:lnTo>
                <a:lnTo>
                  <a:pt x="2272" y="673"/>
                </a:lnTo>
                <a:lnTo>
                  <a:pt x="2273" y="674"/>
                </a:lnTo>
                <a:lnTo>
                  <a:pt x="2274" y="674"/>
                </a:lnTo>
                <a:lnTo>
                  <a:pt x="2275" y="674"/>
                </a:lnTo>
                <a:lnTo>
                  <a:pt x="2276" y="674"/>
                </a:lnTo>
                <a:lnTo>
                  <a:pt x="2277" y="674"/>
                </a:lnTo>
                <a:lnTo>
                  <a:pt x="2277" y="674"/>
                </a:lnTo>
                <a:lnTo>
                  <a:pt x="2277" y="675"/>
                </a:lnTo>
                <a:lnTo>
                  <a:pt x="2278" y="675"/>
                </a:lnTo>
                <a:lnTo>
                  <a:pt x="2279" y="676"/>
                </a:lnTo>
                <a:lnTo>
                  <a:pt x="2279" y="677"/>
                </a:lnTo>
                <a:lnTo>
                  <a:pt x="2280" y="677"/>
                </a:lnTo>
                <a:lnTo>
                  <a:pt x="2280" y="678"/>
                </a:lnTo>
                <a:lnTo>
                  <a:pt x="2280" y="679"/>
                </a:lnTo>
                <a:lnTo>
                  <a:pt x="2280" y="680"/>
                </a:lnTo>
                <a:lnTo>
                  <a:pt x="2279" y="681"/>
                </a:lnTo>
                <a:lnTo>
                  <a:pt x="2279" y="680"/>
                </a:lnTo>
                <a:lnTo>
                  <a:pt x="2279" y="680"/>
                </a:lnTo>
                <a:lnTo>
                  <a:pt x="2278" y="680"/>
                </a:lnTo>
                <a:lnTo>
                  <a:pt x="2277" y="680"/>
                </a:lnTo>
                <a:lnTo>
                  <a:pt x="2276" y="679"/>
                </a:lnTo>
                <a:lnTo>
                  <a:pt x="2275" y="679"/>
                </a:lnTo>
                <a:lnTo>
                  <a:pt x="2276" y="680"/>
                </a:lnTo>
                <a:lnTo>
                  <a:pt x="2277" y="681"/>
                </a:lnTo>
                <a:lnTo>
                  <a:pt x="2278" y="681"/>
                </a:lnTo>
                <a:lnTo>
                  <a:pt x="2279" y="681"/>
                </a:lnTo>
                <a:lnTo>
                  <a:pt x="2279" y="682"/>
                </a:lnTo>
                <a:lnTo>
                  <a:pt x="2279" y="681"/>
                </a:lnTo>
                <a:lnTo>
                  <a:pt x="2280" y="682"/>
                </a:lnTo>
                <a:lnTo>
                  <a:pt x="2281" y="682"/>
                </a:lnTo>
                <a:lnTo>
                  <a:pt x="2281" y="683"/>
                </a:lnTo>
                <a:lnTo>
                  <a:pt x="2282" y="683"/>
                </a:lnTo>
                <a:lnTo>
                  <a:pt x="2282" y="684"/>
                </a:lnTo>
                <a:lnTo>
                  <a:pt x="2283" y="685"/>
                </a:lnTo>
                <a:lnTo>
                  <a:pt x="2283" y="686"/>
                </a:lnTo>
                <a:lnTo>
                  <a:pt x="2282" y="686"/>
                </a:lnTo>
                <a:lnTo>
                  <a:pt x="2282" y="685"/>
                </a:lnTo>
                <a:lnTo>
                  <a:pt x="2282" y="684"/>
                </a:lnTo>
                <a:lnTo>
                  <a:pt x="2281" y="683"/>
                </a:lnTo>
                <a:lnTo>
                  <a:pt x="2280" y="683"/>
                </a:lnTo>
                <a:lnTo>
                  <a:pt x="2280" y="682"/>
                </a:lnTo>
                <a:lnTo>
                  <a:pt x="2279" y="682"/>
                </a:lnTo>
                <a:lnTo>
                  <a:pt x="2279" y="682"/>
                </a:lnTo>
                <a:lnTo>
                  <a:pt x="2278" y="682"/>
                </a:lnTo>
                <a:lnTo>
                  <a:pt x="2277" y="682"/>
                </a:lnTo>
                <a:lnTo>
                  <a:pt x="2276" y="682"/>
                </a:lnTo>
                <a:lnTo>
                  <a:pt x="2276" y="682"/>
                </a:lnTo>
                <a:lnTo>
                  <a:pt x="2275" y="682"/>
                </a:lnTo>
                <a:lnTo>
                  <a:pt x="2275" y="683"/>
                </a:lnTo>
                <a:lnTo>
                  <a:pt x="2274" y="683"/>
                </a:lnTo>
                <a:lnTo>
                  <a:pt x="2274" y="684"/>
                </a:lnTo>
                <a:lnTo>
                  <a:pt x="2275" y="684"/>
                </a:lnTo>
                <a:lnTo>
                  <a:pt x="2275" y="683"/>
                </a:lnTo>
                <a:lnTo>
                  <a:pt x="2276" y="683"/>
                </a:lnTo>
                <a:lnTo>
                  <a:pt x="2276" y="684"/>
                </a:lnTo>
                <a:lnTo>
                  <a:pt x="2275" y="685"/>
                </a:lnTo>
                <a:lnTo>
                  <a:pt x="2275" y="686"/>
                </a:lnTo>
                <a:lnTo>
                  <a:pt x="2274" y="686"/>
                </a:lnTo>
                <a:lnTo>
                  <a:pt x="2273" y="686"/>
                </a:lnTo>
                <a:lnTo>
                  <a:pt x="2273" y="685"/>
                </a:lnTo>
                <a:lnTo>
                  <a:pt x="2274" y="686"/>
                </a:lnTo>
                <a:lnTo>
                  <a:pt x="2274" y="685"/>
                </a:lnTo>
                <a:lnTo>
                  <a:pt x="2273" y="685"/>
                </a:lnTo>
                <a:lnTo>
                  <a:pt x="2272" y="685"/>
                </a:lnTo>
                <a:lnTo>
                  <a:pt x="2272" y="686"/>
                </a:lnTo>
                <a:lnTo>
                  <a:pt x="2271" y="686"/>
                </a:lnTo>
                <a:lnTo>
                  <a:pt x="2271" y="687"/>
                </a:lnTo>
                <a:lnTo>
                  <a:pt x="2271" y="686"/>
                </a:lnTo>
                <a:lnTo>
                  <a:pt x="2271" y="687"/>
                </a:lnTo>
                <a:lnTo>
                  <a:pt x="2270" y="687"/>
                </a:lnTo>
                <a:lnTo>
                  <a:pt x="2271" y="687"/>
                </a:lnTo>
                <a:lnTo>
                  <a:pt x="2271" y="689"/>
                </a:lnTo>
                <a:lnTo>
                  <a:pt x="2270" y="689"/>
                </a:lnTo>
                <a:lnTo>
                  <a:pt x="2269" y="689"/>
                </a:lnTo>
                <a:lnTo>
                  <a:pt x="2268" y="689"/>
                </a:lnTo>
                <a:lnTo>
                  <a:pt x="2268" y="690"/>
                </a:lnTo>
                <a:lnTo>
                  <a:pt x="2269" y="690"/>
                </a:lnTo>
                <a:lnTo>
                  <a:pt x="2270" y="690"/>
                </a:lnTo>
                <a:lnTo>
                  <a:pt x="2270" y="689"/>
                </a:lnTo>
                <a:lnTo>
                  <a:pt x="2270" y="690"/>
                </a:lnTo>
                <a:lnTo>
                  <a:pt x="2271" y="690"/>
                </a:lnTo>
                <a:lnTo>
                  <a:pt x="2271" y="690"/>
                </a:lnTo>
                <a:lnTo>
                  <a:pt x="2271" y="690"/>
                </a:lnTo>
                <a:lnTo>
                  <a:pt x="2272" y="690"/>
                </a:lnTo>
                <a:lnTo>
                  <a:pt x="2272" y="691"/>
                </a:lnTo>
                <a:lnTo>
                  <a:pt x="2272" y="692"/>
                </a:lnTo>
                <a:lnTo>
                  <a:pt x="2273" y="693"/>
                </a:lnTo>
                <a:lnTo>
                  <a:pt x="2273" y="694"/>
                </a:lnTo>
                <a:lnTo>
                  <a:pt x="2273" y="695"/>
                </a:lnTo>
                <a:lnTo>
                  <a:pt x="2272" y="695"/>
                </a:lnTo>
                <a:lnTo>
                  <a:pt x="2271" y="694"/>
                </a:lnTo>
                <a:lnTo>
                  <a:pt x="2271" y="694"/>
                </a:lnTo>
                <a:lnTo>
                  <a:pt x="2271" y="695"/>
                </a:lnTo>
                <a:lnTo>
                  <a:pt x="2270" y="695"/>
                </a:lnTo>
                <a:lnTo>
                  <a:pt x="2269" y="696"/>
                </a:lnTo>
                <a:lnTo>
                  <a:pt x="2269" y="697"/>
                </a:lnTo>
                <a:lnTo>
                  <a:pt x="2268" y="697"/>
                </a:lnTo>
                <a:lnTo>
                  <a:pt x="2267" y="697"/>
                </a:lnTo>
                <a:lnTo>
                  <a:pt x="2266" y="697"/>
                </a:lnTo>
                <a:lnTo>
                  <a:pt x="2266" y="698"/>
                </a:lnTo>
                <a:lnTo>
                  <a:pt x="2267" y="699"/>
                </a:lnTo>
                <a:lnTo>
                  <a:pt x="2266" y="699"/>
                </a:lnTo>
                <a:lnTo>
                  <a:pt x="2267" y="699"/>
                </a:lnTo>
                <a:lnTo>
                  <a:pt x="2266" y="699"/>
                </a:lnTo>
                <a:lnTo>
                  <a:pt x="2267" y="699"/>
                </a:lnTo>
                <a:lnTo>
                  <a:pt x="2266" y="700"/>
                </a:lnTo>
                <a:lnTo>
                  <a:pt x="2267" y="700"/>
                </a:lnTo>
                <a:lnTo>
                  <a:pt x="2267" y="701"/>
                </a:lnTo>
                <a:lnTo>
                  <a:pt x="2268" y="701"/>
                </a:lnTo>
                <a:lnTo>
                  <a:pt x="2269" y="702"/>
                </a:lnTo>
                <a:lnTo>
                  <a:pt x="2269" y="701"/>
                </a:lnTo>
                <a:lnTo>
                  <a:pt x="2270" y="701"/>
                </a:lnTo>
                <a:lnTo>
                  <a:pt x="2270" y="700"/>
                </a:lnTo>
                <a:lnTo>
                  <a:pt x="2271" y="700"/>
                </a:lnTo>
                <a:lnTo>
                  <a:pt x="2271" y="699"/>
                </a:lnTo>
                <a:lnTo>
                  <a:pt x="2271" y="699"/>
                </a:lnTo>
                <a:lnTo>
                  <a:pt x="2270" y="699"/>
                </a:lnTo>
                <a:lnTo>
                  <a:pt x="2270" y="698"/>
                </a:lnTo>
                <a:lnTo>
                  <a:pt x="2270" y="697"/>
                </a:lnTo>
                <a:lnTo>
                  <a:pt x="2271" y="697"/>
                </a:lnTo>
                <a:lnTo>
                  <a:pt x="2271" y="696"/>
                </a:lnTo>
                <a:lnTo>
                  <a:pt x="2271" y="696"/>
                </a:lnTo>
                <a:lnTo>
                  <a:pt x="2271" y="697"/>
                </a:lnTo>
                <a:lnTo>
                  <a:pt x="2272" y="698"/>
                </a:lnTo>
                <a:lnTo>
                  <a:pt x="2272" y="699"/>
                </a:lnTo>
                <a:lnTo>
                  <a:pt x="2273" y="699"/>
                </a:lnTo>
                <a:lnTo>
                  <a:pt x="2274" y="699"/>
                </a:lnTo>
                <a:lnTo>
                  <a:pt x="2274" y="700"/>
                </a:lnTo>
                <a:lnTo>
                  <a:pt x="2273" y="700"/>
                </a:lnTo>
                <a:lnTo>
                  <a:pt x="2273" y="701"/>
                </a:lnTo>
                <a:lnTo>
                  <a:pt x="2272" y="702"/>
                </a:lnTo>
                <a:lnTo>
                  <a:pt x="2271" y="702"/>
                </a:lnTo>
                <a:lnTo>
                  <a:pt x="2272" y="703"/>
                </a:lnTo>
                <a:lnTo>
                  <a:pt x="2271" y="703"/>
                </a:lnTo>
                <a:lnTo>
                  <a:pt x="2271" y="704"/>
                </a:lnTo>
                <a:lnTo>
                  <a:pt x="2272" y="704"/>
                </a:lnTo>
                <a:lnTo>
                  <a:pt x="2272" y="703"/>
                </a:lnTo>
                <a:lnTo>
                  <a:pt x="2273" y="703"/>
                </a:lnTo>
                <a:lnTo>
                  <a:pt x="2272" y="702"/>
                </a:lnTo>
                <a:lnTo>
                  <a:pt x="2273" y="702"/>
                </a:lnTo>
                <a:lnTo>
                  <a:pt x="2274" y="702"/>
                </a:lnTo>
                <a:lnTo>
                  <a:pt x="2274" y="701"/>
                </a:lnTo>
                <a:lnTo>
                  <a:pt x="2275" y="700"/>
                </a:lnTo>
                <a:lnTo>
                  <a:pt x="2275" y="701"/>
                </a:lnTo>
                <a:lnTo>
                  <a:pt x="2276" y="701"/>
                </a:lnTo>
                <a:lnTo>
                  <a:pt x="2276" y="700"/>
                </a:lnTo>
                <a:lnTo>
                  <a:pt x="2275" y="700"/>
                </a:lnTo>
                <a:lnTo>
                  <a:pt x="2275" y="699"/>
                </a:lnTo>
                <a:lnTo>
                  <a:pt x="2275" y="699"/>
                </a:lnTo>
                <a:lnTo>
                  <a:pt x="2274" y="699"/>
                </a:lnTo>
                <a:lnTo>
                  <a:pt x="2274" y="698"/>
                </a:lnTo>
                <a:lnTo>
                  <a:pt x="2275" y="698"/>
                </a:lnTo>
                <a:lnTo>
                  <a:pt x="2276" y="698"/>
                </a:lnTo>
                <a:lnTo>
                  <a:pt x="2276" y="697"/>
                </a:lnTo>
                <a:lnTo>
                  <a:pt x="2277" y="697"/>
                </a:lnTo>
                <a:lnTo>
                  <a:pt x="2278" y="697"/>
                </a:lnTo>
                <a:lnTo>
                  <a:pt x="2278" y="696"/>
                </a:lnTo>
                <a:lnTo>
                  <a:pt x="2279" y="696"/>
                </a:lnTo>
                <a:lnTo>
                  <a:pt x="2278" y="696"/>
                </a:lnTo>
                <a:lnTo>
                  <a:pt x="2278" y="697"/>
                </a:lnTo>
                <a:lnTo>
                  <a:pt x="2279" y="698"/>
                </a:lnTo>
                <a:lnTo>
                  <a:pt x="2279" y="698"/>
                </a:lnTo>
                <a:lnTo>
                  <a:pt x="2280" y="698"/>
                </a:lnTo>
                <a:lnTo>
                  <a:pt x="2280" y="697"/>
                </a:lnTo>
                <a:lnTo>
                  <a:pt x="2281" y="697"/>
                </a:lnTo>
                <a:lnTo>
                  <a:pt x="2282" y="697"/>
                </a:lnTo>
                <a:lnTo>
                  <a:pt x="2284" y="697"/>
                </a:lnTo>
                <a:lnTo>
                  <a:pt x="2285" y="697"/>
                </a:lnTo>
                <a:lnTo>
                  <a:pt x="2286" y="697"/>
                </a:lnTo>
                <a:lnTo>
                  <a:pt x="2287" y="697"/>
                </a:lnTo>
                <a:lnTo>
                  <a:pt x="2287" y="698"/>
                </a:lnTo>
                <a:lnTo>
                  <a:pt x="2288" y="698"/>
                </a:lnTo>
                <a:lnTo>
                  <a:pt x="2289" y="698"/>
                </a:lnTo>
                <a:lnTo>
                  <a:pt x="2290" y="699"/>
                </a:lnTo>
                <a:lnTo>
                  <a:pt x="2291" y="699"/>
                </a:lnTo>
                <a:lnTo>
                  <a:pt x="2291" y="699"/>
                </a:lnTo>
                <a:lnTo>
                  <a:pt x="2291" y="700"/>
                </a:lnTo>
                <a:lnTo>
                  <a:pt x="2291" y="699"/>
                </a:lnTo>
                <a:lnTo>
                  <a:pt x="2290" y="699"/>
                </a:lnTo>
                <a:lnTo>
                  <a:pt x="2290" y="699"/>
                </a:lnTo>
                <a:lnTo>
                  <a:pt x="2290" y="699"/>
                </a:lnTo>
                <a:lnTo>
                  <a:pt x="2289" y="699"/>
                </a:lnTo>
                <a:lnTo>
                  <a:pt x="2288" y="699"/>
                </a:lnTo>
                <a:lnTo>
                  <a:pt x="2288" y="698"/>
                </a:lnTo>
                <a:lnTo>
                  <a:pt x="2287" y="698"/>
                </a:lnTo>
                <a:lnTo>
                  <a:pt x="2287" y="699"/>
                </a:lnTo>
                <a:lnTo>
                  <a:pt x="2288" y="699"/>
                </a:lnTo>
                <a:lnTo>
                  <a:pt x="2288" y="699"/>
                </a:lnTo>
                <a:lnTo>
                  <a:pt x="2289" y="699"/>
                </a:lnTo>
                <a:lnTo>
                  <a:pt x="2289" y="700"/>
                </a:lnTo>
                <a:lnTo>
                  <a:pt x="2288" y="700"/>
                </a:lnTo>
                <a:lnTo>
                  <a:pt x="2288" y="701"/>
                </a:lnTo>
                <a:lnTo>
                  <a:pt x="2287" y="702"/>
                </a:lnTo>
                <a:lnTo>
                  <a:pt x="2287" y="703"/>
                </a:lnTo>
                <a:lnTo>
                  <a:pt x="2287" y="703"/>
                </a:lnTo>
                <a:lnTo>
                  <a:pt x="2287" y="703"/>
                </a:lnTo>
                <a:lnTo>
                  <a:pt x="2288" y="702"/>
                </a:lnTo>
                <a:lnTo>
                  <a:pt x="2289" y="702"/>
                </a:lnTo>
                <a:lnTo>
                  <a:pt x="2289" y="701"/>
                </a:lnTo>
                <a:lnTo>
                  <a:pt x="2290" y="700"/>
                </a:lnTo>
                <a:lnTo>
                  <a:pt x="2291" y="700"/>
                </a:lnTo>
                <a:lnTo>
                  <a:pt x="2292" y="700"/>
                </a:lnTo>
                <a:lnTo>
                  <a:pt x="2293" y="700"/>
                </a:lnTo>
                <a:lnTo>
                  <a:pt x="2293" y="699"/>
                </a:lnTo>
                <a:lnTo>
                  <a:pt x="2294" y="699"/>
                </a:lnTo>
                <a:lnTo>
                  <a:pt x="2293" y="699"/>
                </a:lnTo>
                <a:lnTo>
                  <a:pt x="2293" y="700"/>
                </a:lnTo>
                <a:lnTo>
                  <a:pt x="2295" y="700"/>
                </a:lnTo>
                <a:lnTo>
                  <a:pt x="2295" y="701"/>
                </a:lnTo>
                <a:lnTo>
                  <a:pt x="2296" y="700"/>
                </a:lnTo>
                <a:lnTo>
                  <a:pt x="2297" y="700"/>
                </a:lnTo>
                <a:lnTo>
                  <a:pt x="2298" y="701"/>
                </a:lnTo>
                <a:lnTo>
                  <a:pt x="2299" y="701"/>
                </a:lnTo>
                <a:lnTo>
                  <a:pt x="2300" y="701"/>
                </a:lnTo>
                <a:lnTo>
                  <a:pt x="2301" y="701"/>
                </a:lnTo>
                <a:lnTo>
                  <a:pt x="2301" y="702"/>
                </a:lnTo>
                <a:lnTo>
                  <a:pt x="2302" y="702"/>
                </a:lnTo>
                <a:lnTo>
                  <a:pt x="2303" y="703"/>
                </a:lnTo>
                <a:lnTo>
                  <a:pt x="2303" y="704"/>
                </a:lnTo>
                <a:lnTo>
                  <a:pt x="2303" y="705"/>
                </a:lnTo>
                <a:lnTo>
                  <a:pt x="2302" y="705"/>
                </a:lnTo>
                <a:lnTo>
                  <a:pt x="2301" y="705"/>
                </a:lnTo>
                <a:lnTo>
                  <a:pt x="2301" y="706"/>
                </a:lnTo>
                <a:lnTo>
                  <a:pt x="2300" y="706"/>
                </a:lnTo>
                <a:lnTo>
                  <a:pt x="2299" y="706"/>
                </a:lnTo>
                <a:lnTo>
                  <a:pt x="2298" y="706"/>
                </a:lnTo>
                <a:lnTo>
                  <a:pt x="2298" y="707"/>
                </a:lnTo>
                <a:lnTo>
                  <a:pt x="2297" y="707"/>
                </a:lnTo>
                <a:lnTo>
                  <a:pt x="2297" y="706"/>
                </a:lnTo>
                <a:lnTo>
                  <a:pt x="2297" y="707"/>
                </a:lnTo>
                <a:lnTo>
                  <a:pt x="2296" y="707"/>
                </a:lnTo>
                <a:lnTo>
                  <a:pt x="2296" y="707"/>
                </a:lnTo>
                <a:lnTo>
                  <a:pt x="2295" y="707"/>
                </a:lnTo>
                <a:lnTo>
                  <a:pt x="2294" y="708"/>
                </a:lnTo>
                <a:lnTo>
                  <a:pt x="2294" y="709"/>
                </a:lnTo>
                <a:lnTo>
                  <a:pt x="2295" y="708"/>
                </a:lnTo>
                <a:lnTo>
                  <a:pt x="2295" y="708"/>
                </a:lnTo>
                <a:lnTo>
                  <a:pt x="2295" y="707"/>
                </a:lnTo>
                <a:lnTo>
                  <a:pt x="2296" y="708"/>
                </a:lnTo>
                <a:lnTo>
                  <a:pt x="2297" y="707"/>
                </a:lnTo>
                <a:lnTo>
                  <a:pt x="2298" y="708"/>
                </a:lnTo>
                <a:lnTo>
                  <a:pt x="2298" y="707"/>
                </a:lnTo>
                <a:lnTo>
                  <a:pt x="2299" y="707"/>
                </a:lnTo>
                <a:lnTo>
                  <a:pt x="2299" y="707"/>
                </a:lnTo>
                <a:lnTo>
                  <a:pt x="2300" y="707"/>
                </a:lnTo>
                <a:lnTo>
                  <a:pt x="2301" y="707"/>
                </a:lnTo>
                <a:lnTo>
                  <a:pt x="2302" y="707"/>
                </a:lnTo>
                <a:lnTo>
                  <a:pt x="2302" y="707"/>
                </a:lnTo>
                <a:lnTo>
                  <a:pt x="2303" y="707"/>
                </a:lnTo>
                <a:lnTo>
                  <a:pt x="2303" y="708"/>
                </a:lnTo>
                <a:lnTo>
                  <a:pt x="2303" y="707"/>
                </a:lnTo>
                <a:lnTo>
                  <a:pt x="2304" y="707"/>
                </a:lnTo>
                <a:lnTo>
                  <a:pt x="2304" y="708"/>
                </a:lnTo>
                <a:lnTo>
                  <a:pt x="2305" y="708"/>
                </a:lnTo>
                <a:lnTo>
                  <a:pt x="2306" y="709"/>
                </a:lnTo>
                <a:lnTo>
                  <a:pt x="2307" y="710"/>
                </a:lnTo>
                <a:lnTo>
                  <a:pt x="2306" y="711"/>
                </a:lnTo>
                <a:lnTo>
                  <a:pt x="2306" y="712"/>
                </a:lnTo>
                <a:lnTo>
                  <a:pt x="2305" y="712"/>
                </a:lnTo>
                <a:lnTo>
                  <a:pt x="2305" y="711"/>
                </a:lnTo>
                <a:lnTo>
                  <a:pt x="2304" y="711"/>
                </a:lnTo>
                <a:lnTo>
                  <a:pt x="2303" y="711"/>
                </a:lnTo>
                <a:lnTo>
                  <a:pt x="2303" y="712"/>
                </a:lnTo>
                <a:lnTo>
                  <a:pt x="2303" y="712"/>
                </a:lnTo>
                <a:lnTo>
                  <a:pt x="2302" y="711"/>
                </a:lnTo>
                <a:lnTo>
                  <a:pt x="2302" y="712"/>
                </a:lnTo>
                <a:lnTo>
                  <a:pt x="2302" y="713"/>
                </a:lnTo>
                <a:lnTo>
                  <a:pt x="2301" y="713"/>
                </a:lnTo>
                <a:lnTo>
                  <a:pt x="2300" y="713"/>
                </a:lnTo>
                <a:lnTo>
                  <a:pt x="2299" y="713"/>
                </a:lnTo>
                <a:lnTo>
                  <a:pt x="2298" y="713"/>
                </a:lnTo>
                <a:lnTo>
                  <a:pt x="2297" y="713"/>
                </a:lnTo>
                <a:lnTo>
                  <a:pt x="2296" y="713"/>
                </a:lnTo>
                <a:lnTo>
                  <a:pt x="2295" y="713"/>
                </a:lnTo>
                <a:lnTo>
                  <a:pt x="2295" y="713"/>
                </a:lnTo>
                <a:lnTo>
                  <a:pt x="2295" y="714"/>
                </a:lnTo>
                <a:lnTo>
                  <a:pt x="2294" y="714"/>
                </a:lnTo>
                <a:lnTo>
                  <a:pt x="2294" y="715"/>
                </a:lnTo>
                <a:lnTo>
                  <a:pt x="2295" y="715"/>
                </a:lnTo>
                <a:lnTo>
                  <a:pt x="2295" y="715"/>
                </a:lnTo>
                <a:lnTo>
                  <a:pt x="2296" y="715"/>
                </a:lnTo>
                <a:lnTo>
                  <a:pt x="2297" y="714"/>
                </a:lnTo>
                <a:lnTo>
                  <a:pt x="2298" y="714"/>
                </a:lnTo>
                <a:lnTo>
                  <a:pt x="2298" y="715"/>
                </a:lnTo>
                <a:lnTo>
                  <a:pt x="2299" y="715"/>
                </a:lnTo>
                <a:lnTo>
                  <a:pt x="2299" y="715"/>
                </a:lnTo>
                <a:lnTo>
                  <a:pt x="2298" y="715"/>
                </a:lnTo>
                <a:lnTo>
                  <a:pt x="2299" y="715"/>
                </a:lnTo>
                <a:lnTo>
                  <a:pt x="2300" y="715"/>
                </a:lnTo>
                <a:lnTo>
                  <a:pt x="2301" y="715"/>
                </a:lnTo>
                <a:lnTo>
                  <a:pt x="2302" y="715"/>
                </a:lnTo>
                <a:lnTo>
                  <a:pt x="2302" y="715"/>
                </a:lnTo>
                <a:lnTo>
                  <a:pt x="2302" y="714"/>
                </a:lnTo>
                <a:lnTo>
                  <a:pt x="2303" y="714"/>
                </a:lnTo>
                <a:lnTo>
                  <a:pt x="2303" y="714"/>
                </a:lnTo>
                <a:lnTo>
                  <a:pt x="2303" y="713"/>
                </a:lnTo>
                <a:lnTo>
                  <a:pt x="2304" y="714"/>
                </a:lnTo>
                <a:lnTo>
                  <a:pt x="2304" y="713"/>
                </a:lnTo>
                <a:lnTo>
                  <a:pt x="2305" y="714"/>
                </a:lnTo>
                <a:lnTo>
                  <a:pt x="2306" y="714"/>
                </a:lnTo>
                <a:lnTo>
                  <a:pt x="2306" y="715"/>
                </a:lnTo>
                <a:lnTo>
                  <a:pt x="2307" y="715"/>
                </a:lnTo>
                <a:lnTo>
                  <a:pt x="2308" y="715"/>
                </a:lnTo>
                <a:lnTo>
                  <a:pt x="2308" y="715"/>
                </a:lnTo>
                <a:lnTo>
                  <a:pt x="2309" y="715"/>
                </a:lnTo>
                <a:lnTo>
                  <a:pt x="2309" y="716"/>
                </a:lnTo>
                <a:lnTo>
                  <a:pt x="2308" y="716"/>
                </a:lnTo>
                <a:lnTo>
                  <a:pt x="2308" y="717"/>
                </a:lnTo>
                <a:lnTo>
                  <a:pt x="2307" y="717"/>
                </a:lnTo>
                <a:lnTo>
                  <a:pt x="2307" y="718"/>
                </a:lnTo>
                <a:lnTo>
                  <a:pt x="2306" y="718"/>
                </a:lnTo>
                <a:lnTo>
                  <a:pt x="2305" y="718"/>
                </a:lnTo>
                <a:lnTo>
                  <a:pt x="2306" y="718"/>
                </a:lnTo>
                <a:lnTo>
                  <a:pt x="2306" y="719"/>
                </a:lnTo>
                <a:lnTo>
                  <a:pt x="2305" y="719"/>
                </a:lnTo>
                <a:lnTo>
                  <a:pt x="2304" y="719"/>
                </a:lnTo>
                <a:lnTo>
                  <a:pt x="2304" y="720"/>
                </a:lnTo>
                <a:lnTo>
                  <a:pt x="2304" y="721"/>
                </a:lnTo>
                <a:lnTo>
                  <a:pt x="2303" y="721"/>
                </a:lnTo>
                <a:lnTo>
                  <a:pt x="2303" y="720"/>
                </a:lnTo>
                <a:lnTo>
                  <a:pt x="2303" y="721"/>
                </a:lnTo>
                <a:lnTo>
                  <a:pt x="2304" y="722"/>
                </a:lnTo>
                <a:lnTo>
                  <a:pt x="2303" y="722"/>
                </a:lnTo>
                <a:lnTo>
                  <a:pt x="2303" y="722"/>
                </a:lnTo>
                <a:lnTo>
                  <a:pt x="2302" y="723"/>
                </a:lnTo>
                <a:lnTo>
                  <a:pt x="2302" y="722"/>
                </a:lnTo>
                <a:lnTo>
                  <a:pt x="2301" y="722"/>
                </a:lnTo>
                <a:lnTo>
                  <a:pt x="2301" y="723"/>
                </a:lnTo>
                <a:lnTo>
                  <a:pt x="2300" y="723"/>
                </a:lnTo>
                <a:lnTo>
                  <a:pt x="2299" y="724"/>
                </a:lnTo>
                <a:lnTo>
                  <a:pt x="2299" y="724"/>
                </a:lnTo>
                <a:lnTo>
                  <a:pt x="2298" y="724"/>
                </a:lnTo>
                <a:lnTo>
                  <a:pt x="2298" y="725"/>
                </a:lnTo>
                <a:lnTo>
                  <a:pt x="2299" y="725"/>
                </a:lnTo>
                <a:lnTo>
                  <a:pt x="2299" y="724"/>
                </a:lnTo>
                <a:lnTo>
                  <a:pt x="2300" y="724"/>
                </a:lnTo>
                <a:lnTo>
                  <a:pt x="2300" y="724"/>
                </a:lnTo>
                <a:lnTo>
                  <a:pt x="2301" y="724"/>
                </a:lnTo>
                <a:lnTo>
                  <a:pt x="2302" y="723"/>
                </a:lnTo>
                <a:lnTo>
                  <a:pt x="2303" y="723"/>
                </a:lnTo>
                <a:lnTo>
                  <a:pt x="2303" y="724"/>
                </a:lnTo>
                <a:lnTo>
                  <a:pt x="2304" y="724"/>
                </a:lnTo>
                <a:lnTo>
                  <a:pt x="2303" y="723"/>
                </a:lnTo>
                <a:lnTo>
                  <a:pt x="2304" y="723"/>
                </a:lnTo>
                <a:lnTo>
                  <a:pt x="2304" y="722"/>
                </a:lnTo>
                <a:lnTo>
                  <a:pt x="2305" y="722"/>
                </a:lnTo>
                <a:lnTo>
                  <a:pt x="2305" y="721"/>
                </a:lnTo>
                <a:lnTo>
                  <a:pt x="2305" y="720"/>
                </a:lnTo>
                <a:lnTo>
                  <a:pt x="2306" y="720"/>
                </a:lnTo>
                <a:lnTo>
                  <a:pt x="2307" y="720"/>
                </a:lnTo>
                <a:lnTo>
                  <a:pt x="2307" y="719"/>
                </a:lnTo>
                <a:lnTo>
                  <a:pt x="2308" y="719"/>
                </a:lnTo>
                <a:lnTo>
                  <a:pt x="2308" y="718"/>
                </a:lnTo>
                <a:lnTo>
                  <a:pt x="2309" y="718"/>
                </a:lnTo>
                <a:lnTo>
                  <a:pt x="2308" y="718"/>
                </a:lnTo>
                <a:lnTo>
                  <a:pt x="2309" y="718"/>
                </a:lnTo>
                <a:lnTo>
                  <a:pt x="2310" y="718"/>
                </a:lnTo>
                <a:lnTo>
                  <a:pt x="2310" y="719"/>
                </a:lnTo>
                <a:lnTo>
                  <a:pt x="2311" y="719"/>
                </a:lnTo>
                <a:lnTo>
                  <a:pt x="2311" y="719"/>
                </a:lnTo>
                <a:lnTo>
                  <a:pt x="2312" y="720"/>
                </a:lnTo>
                <a:lnTo>
                  <a:pt x="2313" y="720"/>
                </a:lnTo>
                <a:lnTo>
                  <a:pt x="2314" y="720"/>
                </a:lnTo>
                <a:lnTo>
                  <a:pt x="2314" y="721"/>
                </a:lnTo>
                <a:lnTo>
                  <a:pt x="2315" y="721"/>
                </a:lnTo>
                <a:lnTo>
                  <a:pt x="2316" y="722"/>
                </a:lnTo>
                <a:lnTo>
                  <a:pt x="2315" y="722"/>
                </a:lnTo>
                <a:lnTo>
                  <a:pt x="2315" y="721"/>
                </a:lnTo>
                <a:lnTo>
                  <a:pt x="2314" y="721"/>
                </a:lnTo>
                <a:lnTo>
                  <a:pt x="2314" y="720"/>
                </a:lnTo>
                <a:lnTo>
                  <a:pt x="2313" y="720"/>
                </a:lnTo>
                <a:lnTo>
                  <a:pt x="2313" y="721"/>
                </a:lnTo>
                <a:lnTo>
                  <a:pt x="2312" y="721"/>
                </a:lnTo>
                <a:lnTo>
                  <a:pt x="2311" y="722"/>
                </a:lnTo>
                <a:lnTo>
                  <a:pt x="2311" y="723"/>
                </a:lnTo>
                <a:lnTo>
                  <a:pt x="2312" y="722"/>
                </a:lnTo>
                <a:lnTo>
                  <a:pt x="2313" y="722"/>
                </a:lnTo>
                <a:lnTo>
                  <a:pt x="2313" y="723"/>
                </a:lnTo>
                <a:lnTo>
                  <a:pt x="2313" y="722"/>
                </a:lnTo>
                <a:lnTo>
                  <a:pt x="2314" y="722"/>
                </a:lnTo>
                <a:lnTo>
                  <a:pt x="2315" y="722"/>
                </a:lnTo>
                <a:lnTo>
                  <a:pt x="2315" y="723"/>
                </a:lnTo>
                <a:lnTo>
                  <a:pt x="2316" y="723"/>
                </a:lnTo>
                <a:lnTo>
                  <a:pt x="2316" y="724"/>
                </a:lnTo>
                <a:lnTo>
                  <a:pt x="2315" y="724"/>
                </a:lnTo>
                <a:lnTo>
                  <a:pt x="2315" y="723"/>
                </a:lnTo>
                <a:lnTo>
                  <a:pt x="2315" y="724"/>
                </a:lnTo>
                <a:lnTo>
                  <a:pt x="2314" y="724"/>
                </a:lnTo>
                <a:lnTo>
                  <a:pt x="2314" y="724"/>
                </a:lnTo>
                <a:lnTo>
                  <a:pt x="2313" y="724"/>
                </a:lnTo>
                <a:lnTo>
                  <a:pt x="2313" y="725"/>
                </a:lnTo>
                <a:lnTo>
                  <a:pt x="2313" y="724"/>
                </a:lnTo>
                <a:lnTo>
                  <a:pt x="2312" y="725"/>
                </a:lnTo>
                <a:lnTo>
                  <a:pt x="2311" y="725"/>
                </a:lnTo>
                <a:lnTo>
                  <a:pt x="2311" y="726"/>
                </a:lnTo>
                <a:lnTo>
                  <a:pt x="2311" y="725"/>
                </a:lnTo>
                <a:lnTo>
                  <a:pt x="2311" y="726"/>
                </a:lnTo>
                <a:lnTo>
                  <a:pt x="2310" y="727"/>
                </a:lnTo>
                <a:lnTo>
                  <a:pt x="2310" y="728"/>
                </a:lnTo>
                <a:lnTo>
                  <a:pt x="2311" y="728"/>
                </a:lnTo>
                <a:lnTo>
                  <a:pt x="2311" y="727"/>
                </a:lnTo>
                <a:lnTo>
                  <a:pt x="2311" y="727"/>
                </a:lnTo>
                <a:lnTo>
                  <a:pt x="2311" y="726"/>
                </a:lnTo>
                <a:lnTo>
                  <a:pt x="2311" y="726"/>
                </a:lnTo>
                <a:lnTo>
                  <a:pt x="2312" y="726"/>
                </a:lnTo>
                <a:lnTo>
                  <a:pt x="2312" y="727"/>
                </a:lnTo>
                <a:lnTo>
                  <a:pt x="2312" y="728"/>
                </a:lnTo>
                <a:lnTo>
                  <a:pt x="2313" y="728"/>
                </a:lnTo>
                <a:lnTo>
                  <a:pt x="2313" y="727"/>
                </a:lnTo>
                <a:lnTo>
                  <a:pt x="2313" y="726"/>
                </a:lnTo>
                <a:lnTo>
                  <a:pt x="2314" y="726"/>
                </a:lnTo>
                <a:lnTo>
                  <a:pt x="2314" y="725"/>
                </a:lnTo>
                <a:lnTo>
                  <a:pt x="2315" y="725"/>
                </a:lnTo>
                <a:lnTo>
                  <a:pt x="2316" y="725"/>
                </a:lnTo>
                <a:lnTo>
                  <a:pt x="2316" y="726"/>
                </a:lnTo>
                <a:lnTo>
                  <a:pt x="2317" y="726"/>
                </a:lnTo>
                <a:lnTo>
                  <a:pt x="2317" y="725"/>
                </a:lnTo>
                <a:lnTo>
                  <a:pt x="2316" y="725"/>
                </a:lnTo>
                <a:lnTo>
                  <a:pt x="2316" y="724"/>
                </a:lnTo>
                <a:lnTo>
                  <a:pt x="2317" y="724"/>
                </a:lnTo>
                <a:lnTo>
                  <a:pt x="2318" y="724"/>
                </a:lnTo>
                <a:lnTo>
                  <a:pt x="2319" y="724"/>
                </a:lnTo>
                <a:lnTo>
                  <a:pt x="2319" y="724"/>
                </a:lnTo>
                <a:lnTo>
                  <a:pt x="2319" y="725"/>
                </a:lnTo>
                <a:lnTo>
                  <a:pt x="2320" y="725"/>
                </a:lnTo>
                <a:lnTo>
                  <a:pt x="2321" y="725"/>
                </a:lnTo>
                <a:lnTo>
                  <a:pt x="2322" y="725"/>
                </a:lnTo>
                <a:lnTo>
                  <a:pt x="2323" y="725"/>
                </a:lnTo>
                <a:lnTo>
                  <a:pt x="2323" y="726"/>
                </a:lnTo>
                <a:lnTo>
                  <a:pt x="2322" y="726"/>
                </a:lnTo>
                <a:lnTo>
                  <a:pt x="2322" y="725"/>
                </a:lnTo>
                <a:lnTo>
                  <a:pt x="2321" y="725"/>
                </a:lnTo>
                <a:lnTo>
                  <a:pt x="2322" y="726"/>
                </a:lnTo>
                <a:lnTo>
                  <a:pt x="2322" y="727"/>
                </a:lnTo>
                <a:lnTo>
                  <a:pt x="2321" y="727"/>
                </a:lnTo>
                <a:lnTo>
                  <a:pt x="2321" y="728"/>
                </a:lnTo>
                <a:lnTo>
                  <a:pt x="2320" y="728"/>
                </a:lnTo>
                <a:lnTo>
                  <a:pt x="2320" y="729"/>
                </a:lnTo>
                <a:lnTo>
                  <a:pt x="2320" y="730"/>
                </a:lnTo>
                <a:lnTo>
                  <a:pt x="2319" y="730"/>
                </a:lnTo>
                <a:lnTo>
                  <a:pt x="2320" y="730"/>
                </a:lnTo>
                <a:lnTo>
                  <a:pt x="2321" y="729"/>
                </a:lnTo>
                <a:lnTo>
                  <a:pt x="2322" y="728"/>
                </a:lnTo>
                <a:lnTo>
                  <a:pt x="2322" y="727"/>
                </a:lnTo>
                <a:lnTo>
                  <a:pt x="2322" y="728"/>
                </a:lnTo>
                <a:lnTo>
                  <a:pt x="2323" y="728"/>
                </a:lnTo>
                <a:lnTo>
                  <a:pt x="2327" y="731"/>
                </a:lnTo>
                <a:lnTo>
                  <a:pt x="2325" y="731"/>
                </a:lnTo>
                <a:lnTo>
                  <a:pt x="2324" y="732"/>
                </a:lnTo>
                <a:lnTo>
                  <a:pt x="2324" y="732"/>
                </a:lnTo>
                <a:lnTo>
                  <a:pt x="2324" y="732"/>
                </a:lnTo>
                <a:lnTo>
                  <a:pt x="2323" y="732"/>
                </a:lnTo>
                <a:lnTo>
                  <a:pt x="2323" y="733"/>
                </a:lnTo>
                <a:lnTo>
                  <a:pt x="2323" y="732"/>
                </a:lnTo>
                <a:lnTo>
                  <a:pt x="2323" y="733"/>
                </a:lnTo>
                <a:lnTo>
                  <a:pt x="2323" y="734"/>
                </a:lnTo>
                <a:lnTo>
                  <a:pt x="2324" y="734"/>
                </a:lnTo>
                <a:lnTo>
                  <a:pt x="2323" y="734"/>
                </a:lnTo>
                <a:lnTo>
                  <a:pt x="2323" y="735"/>
                </a:lnTo>
                <a:lnTo>
                  <a:pt x="2322" y="735"/>
                </a:lnTo>
                <a:lnTo>
                  <a:pt x="2323" y="735"/>
                </a:lnTo>
                <a:lnTo>
                  <a:pt x="2323" y="736"/>
                </a:lnTo>
                <a:lnTo>
                  <a:pt x="2323" y="737"/>
                </a:lnTo>
                <a:lnTo>
                  <a:pt x="2323" y="736"/>
                </a:lnTo>
                <a:lnTo>
                  <a:pt x="2323" y="737"/>
                </a:lnTo>
                <a:lnTo>
                  <a:pt x="2323" y="738"/>
                </a:lnTo>
                <a:lnTo>
                  <a:pt x="2322" y="738"/>
                </a:lnTo>
                <a:lnTo>
                  <a:pt x="2321" y="738"/>
                </a:lnTo>
                <a:lnTo>
                  <a:pt x="2321" y="739"/>
                </a:lnTo>
                <a:lnTo>
                  <a:pt x="2320" y="739"/>
                </a:lnTo>
                <a:lnTo>
                  <a:pt x="2320" y="740"/>
                </a:lnTo>
                <a:lnTo>
                  <a:pt x="2319" y="740"/>
                </a:lnTo>
                <a:lnTo>
                  <a:pt x="2319" y="739"/>
                </a:lnTo>
                <a:lnTo>
                  <a:pt x="2319" y="739"/>
                </a:lnTo>
                <a:lnTo>
                  <a:pt x="2319" y="740"/>
                </a:lnTo>
                <a:lnTo>
                  <a:pt x="2318" y="740"/>
                </a:lnTo>
                <a:lnTo>
                  <a:pt x="2318" y="740"/>
                </a:lnTo>
                <a:lnTo>
                  <a:pt x="2317" y="740"/>
                </a:lnTo>
                <a:lnTo>
                  <a:pt x="2317" y="740"/>
                </a:lnTo>
                <a:lnTo>
                  <a:pt x="2316" y="740"/>
                </a:lnTo>
                <a:lnTo>
                  <a:pt x="2315" y="739"/>
                </a:lnTo>
                <a:lnTo>
                  <a:pt x="2315" y="740"/>
                </a:lnTo>
                <a:lnTo>
                  <a:pt x="2315" y="740"/>
                </a:lnTo>
                <a:lnTo>
                  <a:pt x="2314" y="740"/>
                </a:lnTo>
                <a:lnTo>
                  <a:pt x="2314" y="741"/>
                </a:lnTo>
                <a:lnTo>
                  <a:pt x="2313" y="741"/>
                </a:lnTo>
                <a:lnTo>
                  <a:pt x="2312" y="741"/>
                </a:lnTo>
                <a:lnTo>
                  <a:pt x="2311" y="741"/>
                </a:lnTo>
                <a:lnTo>
                  <a:pt x="2311" y="741"/>
                </a:lnTo>
                <a:lnTo>
                  <a:pt x="2310" y="741"/>
                </a:lnTo>
                <a:lnTo>
                  <a:pt x="2311" y="741"/>
                </a:lnTo>
                <a:lnTo>
                  <a:pt x="2311" y="742"/>
                </a:lnTo>
                <a:lnTo>
                  <a:pt x="2312" y="742"/>
                </a:lnTo>
                <a:lnTo>
                  <a:pt x="2313" y="742"/>
                </a:lnTo>
                <a:lnTo>
                  <a:pt x="2313" y="743"/>
                </a:lnTo>
                <a:lnTo>
                  <a:pt x="2313" y="742"/>
                </a:lnTo>
                <a:lnTo>
                  <a:pt x="2314" y="742"/>
                </a:lnTo>
                <a:lnTo>
                  <a:pt x="2314" y="741"/>
                </a:lnTo>
                <a:lnTo>
                  <a:pt x="2315" y="741"/>
                </a:lnTo>
                <a:lnTo>
                  <a:pt x="2316" y="741"/>
                </a:lnTo>
                <a:lnTo>
                  <a:pt x="2316" y="740"/>
                </a:lnTo>
                <a:lnTo>
                  <a:pt x="2317" y="740"/>
                </a:lnTo>
                <a:lnTo>
                  <a:pt x="2317" y="741"/>
                </a:lnTo>
                <a:lnTo>
                  <a:pt x="2318" y="741"/>
                </a:lnTo>
                <a:lnTo>
                  <a:pt x="2318" y="742"/>
                </a:lnTo>
                <a:lnTo>
                  <a:pt x="2319" y="742"/>
                </a:lnTo>
                <a:lnTo>
                  <a:pt x="2319" y="741"/>
                </a:lnTo>
                <a:lnTo>
                  <a:pt x="2319" y="741"/>
                </a:lnTo>
                <a:lnTo>
                  <a:pt x="2320" y="741"/>
                </a:lnTo>
                <a:lnTo>
                  <a:pt x="2321" y="741"/>
                </a:lnTo>
                <a:lnTo>
                  <a:pt x="2321" y="740"/>
                </a:lnTo>
                <a:lnTo>
                  <a:pt x="2322" y="740"/>
                </a:lnTo>
                <a:lnTo>
                  <a:pt x="2322" y="739"/>
                </a:lnTo>
                <a:lnTo>
                  <a:pt x="2323" y="739"/>
                </a:lnTo>
                <a:lnTo>
                  <a:pt x="2323" y="740"/>
                </a:lnTo>
                <a:lnTo>
                  <a:pt x="2324" y="740"/>
                </a:lnTo>
                <a:lnTo>
                  <a:pt x="2324" y="739"/>
                </a:lnTo>
                <a:lnTo>
                  <a:pt x="2325" y="738"/>
                </a:lnTo>
                <a:lnTo>
                  <a:pt x="2325" y="737"/>
                </a:lnTo>
                <a:lnTo>
                  <a:pt x="2325" y="736"/>
                </a:lnTo>
                <a:lnTo>
                  <a:pt x="2325" y="735"/>
                </a:lnTo>
                <a:lnTo>
                  <a:pt x="2326" y="734"/>
                </a:lnTo>
                <a:lnTo>
                  <a:pt x="2327" y="734"/>
                </a:lnTo>
                <a:lnTo>
                  <a:pt x="2327" y="733"/>
                </a:lnTo>
                <a:lnTo>
                  <a:pt x="2327" y="732"/>
                </a:lnTo>
                <a:lnTo>
                  <a:pt x="2327" y="732"/>
                </a:lnTo>
                <a:lnTo>
                  <a:pt x="2328" y="732"/>
                </a:lnTo>
                <a:lnTo>
                  <a:pt x="2328" y="733"/>
                </a:lnTo>
                <a:lnTo>
                  <a:pt x="2329" y="733"/>
                </a:lnTo>
                <a:lnTo>
                  <a:pt x="2330" y="733"/>
                </a:lnTo>
                <a:lnTo>
                  <a:pt x="2331" y="734"/>
                </a:lnTo>
                <a:lnTo>
                  <a:pt x="2331" y="733"/>
                </a:lnTo>
                <a:lnTo>
                  <a:pt x="2332" y="734"/>
                </a:lnTo>
                <a:lnTo>
                  <a:pt x="2333" y="735"/>
                </a:lnTo>
                <a:lnTo>
                  <a:pt x="2334" y="734"/>
                </a:lnTo>
                <a:lnTo>
                  <a:pt x="2334" y="735"/>
                </a:lnTo>
                <a:lnTo>
                  <a:pt x="2334" y="736"/>
                </a:lnTo>
                <a:lnTo>
                  <a:pt x="2333" y="736"/>
                </a:lnTo>
                <a:lnTo>
                  <a:pt x="2333" y="737"/>
                </a:lnTo>
                <a:lnTo>
                  <a:pt x="2333" y="738"/>
                </a:lnTo>
                <a:lnTo>
                  <a:pt x="2333" y="739"/>
                </a:lnTo>
                <a:lnTo>
                  <a:pt x="2332" y="739"/>
                </a:lnTo>
                <a:lnTo>
                  <a:pt x="2331" y="739"/>
                </a:lnTo>
                <a:lnTo>
                  <a:pt x="2330" y="739"/>
                </a:lnTo>
                <a:lnTo>
                  <a:pt x="2330" y="740"/>
                </a:lnTo>
                <a:lnTo>
                  <a:pt x="2331" y="740"/>
                </a:lnTo>
                <a:lnTo>
                  <a:pt x="2332" y="740"/>
                </a:lnTo>
                <a:lnTo>
                  <a:pt x="2332" y="739"/>
                </a:lnTo>
                <a:lnTo>
                  <a:pt x="2333" y="739"/>
                </a:lnTo>
                <a:lnTo>
                  <a:pt x="2333" y="740"/>
                </a:lnTo>
                <a:lnTo>
                  <a:pt x="2334" y="740"/>
                </a:lnTo>
                <a:lnTo>
                  <a:pt x="2335" y="740"/>
                </a:lnTo>
                <a:lnTo>
                  <a:pt x="2335" y="740"/>
                </a:lnTo>
                <a:lnTo>
                  <a:pt x="2335" y="740"/>
                </a:lnTo>
                <a:lnTo>
                  <a:pt x="2336" y="740"/>
                </a:lnTo>
                <a:lnTo>
                  <a:pt x="2338" y="744"/>
                </a:lnTo>
                <a:lnTo>
                  <a:pt x="2337" y="745"/>
                </a:lnTo>
                <a:lnTo>
                  <a:pt x="2336" y="744"/>
                </a:lnTo>
                <a:lnTo>
                  <a:pt x="2336" y="745"/>
                </a:lnTo>
                <a:lnTo>
                  <a:pt x="2335" y="745"/>
                </a:lnTo>
                <a:lnTo>
                  <a:pt x="2335" y="744"/>
                </a:lnTo>
                <a:lnTo>
                  <a:pt x="2335" y="744"/>
                </a:lnTo>
                <a:lnTo>
                  <a:pt x="2335" y="745"/>
                </a:lnTo>
                <a:lnTo>
                  <a:pt x="2334" y="745"/>
                </a:lnTo>
                <a:lnTo>
                  <a:pt x="2333" y="745"/>
                </a:lnTo>
                <a:lnTo>
                  <a:pt x="2333" y="744"/>
                </a:lnTo>
                <a:lnTo>
                  <a:pt x="2333" y="745"/>
                </a:lnTo>
                <a:lnTo>
                  <a:pt x="2332" y="745"/>
                </a:lnTo>
                <a:lnTo>
                  <a:pt x="2332" y="746"/>
                </a:lnTo>
                <a:lnTo>
                  <a:pt x="2331" y="746"/>
                </a:lnTo>
                <a:lnTo>
                  <a:pt x="2330" y="746"/>
                </a:lnTo>
                <a:lnTo>
                  <a:pt x="2329" y="746"/>
                </a:lnTo>
                <a:lnTo>
                  <a:pt x="2329" y="745"/>
                </a:lnTo>
                <a:lnTo>
                  <a:pt x="2328" y="746"/>
                </a:lnTo>
                <a:lnTo>
                  <a:pt x="2329" y="746"/>
                </a:lnTo>
                <a:lnTo>
                  <a:pt x="2330" y="746"/>
                </a:lnTo>
                <a:lnTo>
                  <a:pt x="2330" y="747"/>
                </a:lnTo>
                <a:lnTo>
                  <a:pt x="2331" y="747"/>
                </a:lnTo>
                <a:lnTo>
                  <a:pt x="2330" y="748"/>
                </a:lnTo>
                <a:lnTo>
                  <a:pt x="2329" y="748"/>
                </a:lnTo>
                <a:lnTo>
                  <a:pt x="2328" y="747"/>
                </a:lnTo>
                <a:lnTo>
                  <a:pt x="2327" y="748"/>
                </a:lnTo>
                <a:lnTo>
                  <a:pt x="2327" y="747"/>
                </a:lnTo>
                <a:lnTo>
                  <a:pt x="2327" y="748"/>
                </a:lnTo>
                <a:lnTo>
                  <a:pt x="2328" y="748"/>
                </a:lnTo>
                <a:lnTo>
                  <a:pt x="2329" y="749"/>
                </a:lnTo>
                <a:lnTo>
                  <a:pt x="2328" y="749"/>
                </a:lnTo>
                <a:lnTo>
                  <a:pt x="2328" y="749"/>
                </a:lnTo>
                <a:lnTo>
                  <a:pt x="2328" y="750"/>
                </a:lnTo>
                <a:lnTo>
                  <a:pt x="2327" y="750"/>
                </a:lnTo>
                <a:lnTo>
                  <a:pt x="2327" y="750"/>
                </a:lnTo>
                <a:lnTo>
                  <a:pt x="2327" y="751"/>
                </a:lnTo>
                <a:lnTo>
                  <a:pt x="2327" y="751"/>
                </a:lnTo>
                <a:lnTo>
                  <a:pt x="2328" y="750"/>
                </a:lnTo>
                <a:lnTo>
                  <a:pt x="2329" y="750"/>
                </a:lnTo>
                <a:lnTo>
                  <a:pt x="2329" y="749"/>
                </a:lnTo>
                <a:lnTo>
                  <a:pt x="2330" y="749"/>
                </a:lnTo>
                <a:lnTo>
                  <a:pt x="2330" y="749"/>
                </a:lnTo>
                <a:lnTo>
                  <a:pt x="2331" y="749"/>
                </a:lnTo>
                <a:lnTo>
                  <a:pt x="2331" y="749"/>
                </a:lnTo>
                <a:lnTo>
                  <a:pt x="2331" y="748"/>
                </a:lnTo>
                <a:lnTo>
                  <a:pt x="2332" y="748"/>
                </a:lnTo>
                <a:lnTo>
                  <a:pt x="2333" y="747"/>
                </a:lnTo>
                <a:lnTo>
                  <a:pt x="2334" y="747"/>
                </a:lnTo>
                <a:lnTo>
                  <a:pt x="2334" y="746"/>
                </a:lnTo>
                <a:lnTo>
                  <a:pt x="2335" y="746"/>
                </a:lnTo>
                <a:lnTo>
                  <a:pt x="2335" y="746"/>
                </a:lnTo>
                <a:lnTo>
                  <a:pt x="2336" y="746"/>
                </a:lnTo>
                <a:lnTo>
                  <a:pt x="2336" y="747"/>
                </a:lnTo>
                <a:lnTo>
                  <a:pt x="2336" y="746"/>
                </a:lnTo>
                <a:lnTo>
                  <a:pt x="2337" y="746"/>
                </a:lnTo>
                <a:lnTo>
                  <a:pt x="2338" y="746"/>
                </a:lnTo>
                <a:lnTo>
                  <a:pt x="2339" y="745"/>
                </a:lnTo>
                <a:lnTo>
                  <a:pt x="2340" y="745"/>
                </a:lnTo>
                <a:lnTo>
                  <a:pt x="2341" y="745"/>
                </a:lnTo>
                <a:lnTo>
                  <a:pt x="2342" y="746"/>
                </a:lnTo>
                <a:lnTo>
                  <a:pt x="2343" y="747"/>
                </a:lnTo>
                <a:lnTo>
                  <a:pt x="2343" y="748"/>
                </a:lnTo>
                <a:lnTo>
                  <a:pt x="2344" y="748"/>
                </a:lnTo>
                <a:lnTo>
                  <a:pt x="2343" y="748"/>
                </a:lnTo>
                <a:lnTo>
                  <a:pt x="2343" y="749"/>
                </a:lnTo>
                <a:lnTo>
                  <a:pt x="2343" y="749"/>
                </a:lnTo>
                <a:lnTo>
                  <a:pt x="2344" y="749"/>
                </a:lnTo>
                <a:lnTo>
                  <a:pt x="2345" y="749"/>
                </a:lnTo>
                <a:lnTo>
                  <a:pt x="2344" y="749"/>
                </a:lnTo>
                <a:lnTo>
                  <a:pt x="2347" y="749"/>
                </a:lnTo>
                <a:lnTo>
                  <a:pt x="2345" y="751"/>
                </a:lnTo>
                <a:lnTo>
                  <a:pt x="2344" y="753"/>
                </a:lnTo>
                <a:lnTo>
                  <a:pt x="2343" y="754"/>
                </a:lnTo>
                <a:lnTo>
                  <a:pt x="2343" y="754"/>
                </a:lnTo>
                <a:lnTo>
                  <a:pt x="2342" y="754"/>
                </a:lnTo>
                <a:lnTo>
                  <a:pt x="2341" y="754"/>
                </a:lnTo>
                <a:lnTo>
                  <a:pt x="2341" y="755"/>
                </a:lnTo>
                <a:lnTo>
                  <a:pt x="2340" y="754"/>
                </a:lnTo>
                <a:lnTo>
                  <a:pt x="2340" y="755"/>
                </a:lnTo>
                <a:lnTo>
                  <a:pt x="2341" y="755"/>
                </a:lnTo>
                <a:lnTo>
                  <a:pt x="2340" y="755"/>
                </a:lnTo>
                <a:lnTo>
                  <a:pt x="2339" y="754"/>
                </a:lnTo>
                <a:lnTo>
                  <a:pt x="2338" y="754"/>
                </a:lnTo>
                <a:lnTo>
                  <a:pt x="2339" y="754"/>
                </a:lnTo>
                <a:lnTo>
                  <a:pt x="2339" y="755"/>
                </a:lnTo>
                <a:lnTo>
                  <a:pt x="2340" y="756"/>
                </a:lnTo>
                <a:lnTo>
                  <a:pt x="2339" y="756"/>
                </a:lnTo>
                <a:lnTo>
                  <a:pt x="2340" y="756"/>
                </a:lnTo>
                <a:lnTo>
                  <a:pt x="2340" y="757"/>
                </a:lnTo>
                <a:lnTo>
                  <a:pt x="2340" y="756"/>
                </a:lnTo>
                <a:lnTo>
                  <a:pt x="2340" y="757"/>
                </a:lnTo>
                <a:lnTo>
                  <a:pt x="2339" y="757"/>
                </a:lnTo>
                <a:lnTo>
                  <a:pt x="2340" y="757"/>
                </a:lnTo>
                <a:lnTo>
                  <a:pt x="2339" y="757"/>
                </a:lnTo>
                <a:lnTo>
                  <a:pt x="2340" y="757"/>
                </a:lnTo>
                <a:lnTo>
                  <a:pt x="2339" y="757"/>
                </a:lnTo>
                <a:lnTo>
                  <a:pt x="2338" y="757"/>
                </a:lnTo>
                <a:lnTo>
                  <a:pt x="2337" y="757"/>
                </a:lnTo>
                <a:lnTo>
                  <a:pt x="2337" y="758"/>
                </a:lnTo>
                <a:lnTo>
                  <a:pt x="2337" y="757"/>
                </a:lnTo>
                <a:lnTo>
                  <a:pt x="2336" y="757"/>
                </a:lnTo>
                <a:lnTo>
                  <a:pt x="2335" y="757"/>
                </a:lnTo>
                <a:lnTo>
                  <a:pt x="2335" y="757"/>
                </a:lnTo>
                <a:lnTo>
                  <a:pt x="2335" y="757"/>
                </a:lnTo>
                <a:lnTo>
                  <a:pt x="2334" y="757"/>
                </a:lnTo>
                <a:lnTo>
                  <a:pt x="2333" y="757"/>
                </a:lnTo>
                <a:lnTo>
                  <a:pt x="2333" y="757"/>
                </a:lnTo>
                <a:lnTo>
                  <a:pt x="2333" y="758"/>
                </a:lnTo>
                <a:lnTo>
                  <a:pt x="2332" y="758"/>
                </a:lnTo>
                <a:lnTo>
                  <a:pt x="2332" y="759"/>
                </a:lnTo>
                <a:lnTo>
                  <a:pt x="2331" y="759"/>
                </a:lnTo>
                <a:lnTo>
                  <a:pt x="2330" y="759"/>
                </a:lnTo>
                <a:lnTo>
                  <a:pt x="2330" y="758"/>
                </a:lnTo>
                <a:lnTo>
                  <a:pt x="2329" y="758"/>
                </a:lnTo>
                <a:lnTo>
                  <a:pt x="2328" y="758"/>
                </a:lnTo>
                <a:lnTo>
                  <a:pt x="2329" y="759"/>
                </a:lnTo>
                <a:lnTo>
                  <a:pt x="2329" y="760"/>
                </a:lnTo>
                <a:lnTo>
                  <a:pt x="2329" y="761"/>
                </a:lnTo>
                <a:lnTo>
                  <a:pt x="2328" y="761"/>
                </a:lnTo>
                <a:lnTo>
                  <a:pt x="2327" y="761"/>
                </a:lnTo>
                <a:lnTo>
                  <a:pt x="2327" y="761"/>
                </a:lnTo>
                <a:lnTo>
                  <a:pt x="2326" y="761"/>
                </a:lnTo>
                <a:lnTo>
                  <a:pt x="2325" y="761"/>
                </a:lnTo>
                <a:lnTo>
                  <a:pt x="2324" y="760"/>
                </a:lnTo>
                <a:lnTo>
                  <a:pt x="2323" y="760"/>
                </a:lnTo>
                <a:lnTo>
                  <a:pt x="2323" y="761"/>
                </a:lnTo>
                <a:lnTo>
                  <a:pt x="2324" y="761"/>
                </a:lnTo>
                <a:lnTo>
                  <a:pt x="2325" y="762"/>
                </a:lnTo>
                <a:lnTo>
                  <a:pt x="2326" y="762"/>
                </a:lnTo>
                <a:lnTo>
                  <a:pt x="2326" y="763"/>
                </a:lnTo>
                <a:lnTo>
                  <a:pt x="2326" y="764"/>
                </a:lnTo>
                <a:lnTo>
                  <a:pt x="2326" y="765"/>
                </a:lnTo>
                <a:lnTo>
                  <a:pt x="2325" y="765"/>
                </a:lnTo>
                <a:lnTo>
                  <a:pt x="2326" y="765"/>
                </a:lnTo>
                <a:lnTo>
                  <a:pt x="2326" y="764"/>
                </a:lnTo>
                <a:lnTo>
                  <a:pt x="2327" y="763"/>
                </a:lnTo>
                <a:lnTo>
                  <a:pt x="2327" y="762"/>
                </a:lnTo>
                <a:lnTo>
                  <a:pt x="2327" y="762"/>
                </a:lnTo>
                <a:lnTo>
                  <a:pt x="2328" y="762"/>
                </a:lnTo>
                <a:lnTo>
                  <a:pt x="2328" y="763"/>
                </a:lnTo>
                <a:lnTo>
                  <a:pt x="2329" y="763"/>
                </a:lnTo>
                <a:lnTo>
                  <a:pt x="2330" y="763"/>
                </a:lnTo>
                <a:lnTo>
                  <a:pt x="2330" y="764"/>
                </a:lnTo>
                <a:lnTo>
                  <a:pt x="2330" y="765"/>
                </a:lnTo>
                <a:lnTo>
                  <a:pt x="2330" y="764"/>
                </a:lnTo>
                <a:lnTo>
                  <a:pt x="2330" y="763"/>
                </a:lnTo>
                <a:lnTo>
                  <a:pt x="2330" y="762"/>
                </a:lnTo>
                <a:lnTo>
                  <a:pt x="2330" y="761"/>
                </a:lnTo>
                <a:lnTo>
                  <a:pt x="2331" y="761"/>
                </a:lnTo>
                <a:lnTo>
                  <a:pt x="2331" y="760"/>
                </a:lnTo>
                <a:lnTo>
                  <a:pt x="2332" y="760"/>
                </a:lnTo>
                <a:lnTo>
                  <a:pt x="2333" y="760"/>
                </a:lnTo>
                <a:lnTo>
                  <a:pt x="2333" y="759"/>
                </a:lnTo>
                <a:lnTo>
                  <a:pt x="2334" y="759"/>
                </a:lnTo>
                <a:lnTo>
                  <a:pt x="2334" y="760"/>
                </a:lnTo>
                <a:lnTo>
                  <a:pt x="2335" y="760"/>
                </a:lnTo>
                <a:lnTo>
                  <a:pt x="2334" y="760"/>
                </a:lnTo>
                <a:lnTo>
                  <a:pt x="2334" y="761"/>
                </a:lnTo>
                <a:lnTo>
                  <a:pt x="2334" y="762"/>
                </a:lnTo>
                <a:lnTo>
                  <a:pt x="2334" y="761"/>
                </a:lnTo>
                <a:lnTo>
                  <a:pt x="2335" y="761"/>
                </a:lnTo>
                <a:lnTo>
                  <a:pt x="2335" y="760"/>
                </a:lnTo>
                <a:lnTo>
                  <a:pt x="2335" y="759"/>
                </a:lnTo>
                <a:lnTo>
                  <a:pt x="2335" y="759"/>
                </a:lnTo>
                <a:lnTo>
                  <a:pt x="2336" y="760"/>
                </a:lnTo>
                <a:lnTo>
                  <a:pt x="2336" y="759"/>
                </a:lnTo>
                <a:lnTo>
                  <a:pt x="2337" y="759"/>
                </a:lnTo>
                <a:lnTo>
                  <a:pt x="2338" y="760"/>
                </a:lnTo>
                <a:lnTo>
                  <a:pt x="2338" y="759"/>
                </a:lnTo>
                <a:lnTo>
                  <a:pt x="2339" y="759"/>
                </a:lnTo>
                <a:lnTo>
                  <a:pt x="2340" y="759"/>
                </a:lnTo>
                <a:lnTo>
                  <a:pt x="2341" y="759"/>
                </a:lnTo>
                <a:lnTo>
                  <a:pt x="2342" y="759"/>
                </a:lnTo>
                <a:lnTo>
                  <a:pt x="2342" y="758"/>
                </a:lnTo>
                <a:lnTo>
                  <a:pt x="2343" y="757"/>
                </a:lnTo>
                <a:lnTo>
                  <a:pt x="2343" y="757"/>
                </a:lnTo>
                <a:lnTo>
                  <a:pt x="2343" y="757"/>
                </a:lnTo>
                <a:lnTo>
                  <a:pt x="2343" y="756"/>
                </a:lnTo>
                <a:lnTo>
                  <a:pt x="2344" y="756"/>
                </a:lnTo>
                <a:lnTo>
                  <a:pt x="2345" y="757"/>
                </a:lnTo>
                <a:lnTo>
                  <a:pt x="2344" y="757"/>
                </a:lnTo>
                <a:lnTo>
                  <a:pt x="2345" y="757"/>
                </a:lnTo>
                <a:lnTo>
                  <a:pt x="2345" y="757"/>
                </a:lnTo>
                <a:lnTo>
                  <a:pt x="2346" y="757"/>
                </a:lnTo>
                <a:lnTo>
                  <a:pt x="2346" y="758"/>
                </a:lnTo>
                <a:lnTo>
                  <a:pt x="2347" y="758"/>
                </a:lnTo>
                <a:lnTo>
                  <a:pt x="2348" y="758"/>
                </a:lnTo>
                <a:lnTo>
                  <a:pt x="2348" y="759"/>
                </a:lnTo>
                <a:lnTo>
                  <a:pt x="2349" y="759"/>
                </a:lnTo>
                <a:lnTo>
                  <a:pt x="2349" y="760"/>
                </a:lnTo>
                <a:lnTo>
                  <a:pt x="2348" y="760"/>
                </a:lnTo>
                <a:lnTo>
                  <a:pt x="2347" y="761"/>
                </a:lnTo>
                <a:lnTo>
                  <a:pt x="2347" y="762"/>
                </a:lnTo>
                <a:lnTo>
                  <a:pt x="2347" y="763"/>
                </a:lnTo>
                <a:lnTo>
                  <a:pt x="2346" y="763"/>
                </a:lnTo>
                <a:lnTo>
                  <a:pt x="2346" y="764"/>
                </a:lnTo>
                <a:lnTo>
                  <a:pt x="2346" y="763"/>
                </a:lnTo>
                <a:lnTo>
                  <a:pt x="2345" y="763"/>
                </a:lnTo>
                <a:lnTo>
                  <a:pt x="2345" y="762"/>
                </a:lnTo>
                <a:lnTo>
                  <a:pt x="2345" y="763"/>
                </a:lnTo>
                <a:lnTo>
                  <a:pt x="2344" y="763"/>
                </a:lnTo>
                <a:lnTo>
                  <a:pt x="2344" y="762"/>
                </a:lnTo>
                <a:lnTo>
                  <a:pt x="2343" y="762"/>
                </a:lnTo>
                <a:lnTo>
                  <a:pt x="2343" y="763"/>
                </a:lnTo>
                <a:lnTo>
                  <a:pt x="2343" y="764"/>
                </a:lnTo>
                <a:lnTo>
                  <a:pt x="2343" y="765"/>
                </a:lnTo>
                <a:lnTo>
                  <a:pt x="2342" y="765"/>
                </a:lnTo>
                <a:lnTo>
                  <a:pt x="2342" y="765"/>
                </a:lnTo>
                <a:lnTo>
                  <a:pt x="2341" y="765"/>
                </a:lnTo>
                <a:lnTo>
                  <a:pt x="2341" y="765"/>
                </a:lnTo>
                <a:lnTo>
                  <a:pt x="2340" y="765"/>
                </a:lnTo>
                <a:lnTo>
                  <a:pt x="2341" y="765"/>
                </a:lnTo>
                <a:lnTo>
                  <a:pt x="2341" y="766"/>
                </a:lnTo>
                <a:lnTo>
                  <a:pt x="2342" y="766"/>
                </a:lnTo>
                <a:lnTo>
                  <a:pt x="2342" y="765"/>
                </a:lnTo>
                <a:lnTo>
                  <a:pt x="2343" y="765"/>
                </a:lnTo>
                <a:lnTo>
                  <a:pt x="2343" y="766"/>
                </a:lnTo>
                <a:lnTo>
                  <a:pt x="2343" y="767"/>
                </a:lnTo>
                <a:lnTo>
                  <a:pt x="2342" y="767"/>
                </a:lnTo>
                <a:lnTo>
                  <a:pt x="2342" y="768"/>
                </a:lnTo>
                <a:lnTo>
                  <a:pt x="2341" y="768"/>
                </a:lnTo>
                <a:lnTo>
                  <a:pt x="2340" y="768"/>
                </a:lnTo>
                <a:lnTo>
                  <a:pt x="2339" y="768"/>
                </a:lnTo>
                <a:lnTo>
                  <a:pt x="2339" y="769"/>
                </a:lnTo>
                <a:lnTo>
                  <a:pt x="2340" y="769"/>
                </a:lnTo>
                <a:lnTo>
                  <a:pt x="2340" y="768"/>
                </a:lnTo>
                <a:lnTo>
                  <a:pt x="2341" y="768"/>
                </a:lnTo>
                <a:lnTo>
                  <a:pt x="2341" y="769"/>
                </a:lnTo>
                <a:lnTo>
                  <a:pt x="2340" y="769"/>
                </a:lnTo>
                <a:lnTo>
                  <a:pt x="2340" y="770"/>
                </a:lnTo>
                <a:lnTo>
                  <a:pt x="2340" y="771"/>
                </a:lnTo>
                <a:lnTo>
                  <a:pt x="2340" y="772"/>
                </a:lnTo>
                <a:lnTo>
                  <a:pt x="2340" y="773"/>
                </a:lnTo>
                <a:lnTo>
                  <a:pt x="2339" y="773"/>
                </a:lnTo>
                <a:lnTo>
                  <a:pt x="2339" y="773"/>
                </a:lnTo>
                <a:lnTo>
                  <a:pt x="2338" y="773"/>
                </a:lnTo>
                <a:lnTo>
                  <a:pt x="2338" y="773"/>
                </a:lnTo>
                <a:lnTo>
                  <a:pt x="2338" y="773"/>
                </a:lnTo>
                <a:lnTo>
                  <a:pt x="2339" y="773"/>
                </a:lnTo>
                <a:lnTo>
                  <a:pt x="2340" y="773"/>
                </a:lnTo>
                <a:lnTo>
                  <a:pt x="2340" y="774"/>
                </a:lnTo>
                <a:lnTo>
                  <a:pt x="2339" y="774"/>
                </a:lnTo>
                <a:lnTo>
                  <a:pt x="2338" y="774"/>
                </a:lnTo>
                <a:lnTo>
                  <a:pt x="2338" y="775"/>
                </a:lnTo>
                <a:lnTo>
                  <a:pt x="2337" y="775"/>
                </a:lnTo>
                <a:lnTo>
                  <a:pt x="2338" y="775"/>
                </a:lnTo>
                <a:lnTo>
                  <a:pt x="2338" y="776"/>
                </a:lnTo>
                <a:lnTo>
                  <a:pt x="2338" y="775"/>
                </a:lnTo>
                <a:lnTo>
                  <a:pt x="2339" y="775"/>
                </a:lnTo>
                <a:lnTo>
                  <a:pt x="2340" y="775"/>
                </a:lnTo>
                <a:lnTo>
                  <a:pt x="2341" y="775"/>
                </a:lnTo>
                <a:lnTo>
                  <a:pt x="2341" y="774"/>
                </a:lnTo>
                <a:lnTo>
                  <a:pt x="2341" y="773"/>
                </a:lnTo>
                <a:lnTo>
                  <a:pt x="2341" y="773"/>
                </a:lnTo>
                <a:lnTo>
                  <a:pt x="2341" y="772"/>
                </a:lnTo>
                <a:lnTo>
                  <a:pt x="2341" y="771"/>
                </a:lnTo>
                <a:lnTo>
                  <a:pt x="2341" y="770"/>
                </a:lnTo>
                <a:lnTo>
                  <a:pt x="2342" y="770"/>
                </a:lnTo>
                <a:lnTo>
                  <a:pt x="2343" y="771"/>
                </a:lnTo>
                <a:lnTo>
                  <a:pt x="2343" y="770"/>
                </a:lnTo>
                <a:lnTo>
                  <a:pt x="2343" y="769"/>
                </a:lnTo>
                <a:lnTo>
                  <a:pt x="2344" y="769"/>
                </a:lnTo>
                <a:lnTo>
                  <a:pt x="2344" y="768"/>
                </a:lnTo>
                <a:lnTo>
                  <a:pt x="2344" y="767"/>
                </a:lnTo>
                <a:lnTo>
                  <a:pt x="2343" y="767"/>
                </a:lnTo>
                <a:lnTo>
                  <a:pt x="2344" y="766"/>
                </a:lnTo>
                <a:lnTo>
                  <a:pt x="2345" y="766"/>
                </a:lnTo>
                <a:lnTo>
                  <a:pt x="2345" y="765"/>
                </a:lnTo>
                <a:lnTo>
                  <a:pt x="2345" y="765"/>
                </a:lnTo>
                <a:lnTo>
                  <a:pt x="2346" y="765"/>
                </a:lnTo>
                <a:lnTo>
                  <a:pt x="2347" y="765"/>
                </a:lnTo>
                <a:lnTo>
                  <a:pt x="2347" y="765"/>
                </a:lnTo>
                <a:lnTo>
                  <a:pt x="2348" y="765"/>
                </a:lnTo>
                <a:lnTo>
                  <a:pt x="2348" y="764"/>
                </a:lnTo>
                <a:lnTo>
                  <a:pt x="2349" y="764"/>
                </a:lnTo>
                <a:lnTo>
                  <a:pt x="2348" y="765"/>
                </a:lnTo>
                <a:lnTo>
                  <a:pt x="2349" y="765"/>
                </a:lnTo>
                <a:lnTo>
                  <a:pt x="2349" y="766"/>
                </a:lnTo>
                <a:lnTo>
                  <a:pt x="2349" y="767"/>
                </a:lnTo>
                <a:lnTo>
                  <a:pt x="2349" y="768"/>
                </a:lnTo>
                <a:lnTo>
                  <a:pt x="2349" y="769"/>
                </a:lnTo>
                <a:lnTo>
                  <a:pt x="2349" y="770"/>
                </a:lnTo>
                <a:lnTo>
                  <a:pt x="2349" y="771"/>
                </a:lnTo>
                <a:lnTo>
                  <a:pt x="2349" y="772"/>
                </a:lnTo>
                <a:lnTo>
                  <a:pt x="2350" y="773"/>
                </a:lnTo>
                <a:lnTo>
                  <a:pt x="2350" y="773"/>
                </a:lnTo>
                <a:lnTo>
                  <a:pt x="2350" y="774"/>
                </a:lnTo>
                <a:lnTo>
                  <a:pt x="2351" y="774"/>
                </a:lnTo>
                <a:lnTo>
                  <a:pt x="2351" y="775"/>
                </a:lnTo>
                <a:lnTo>
                  <a:pt x="2351" y="776"/>
                </a:lnTo>
                <a:lnTo>
                  <a:pt x="2351" y="776"/>
                </a:lnTo>
                <a:lnTo>
                  <a:pt x="2351" y="777"/>
                </a:lnTo>
                <a:lnTo>
                  <a:pt x="2352" y="777"/>
                </a:lnTo>
                <a:lnTo>
                  <a:pt x="2352" y="778"/>
                </a:lnTo>
                <a:lnTo>
                  <a:pt x="2353" y="779"/>
                </a:lnTo>
                <a:lnTo>
                  <a:pt x="2353" y="780"/>
                </a:lnTo>
                <a:lnTo>
                  <a:pt x="2354" y="780"/>
                </a:lnTo>
                <a:lnTo>
                  <a:pt x="2354" y="781"/>
                </a:lnTo>
                <a:lnTo>
                  <a:pt x="2355" y="781"/>
                </a:lnTo>
                <a:lnTo>
                  <a:pt x="2355" y="782"/>
                </a:lnTo>
                <a:lnTo>
                  <a:pt x="2356" y="782"/>
                </a:lnTo>
                <a:lnTo>
                  <a:pt x="2356" y="783"/>
                </a:lnTo>
                <a:lnTo>
                  <a:pt x="2357" y="783"/>
                </a:lnTo>
                <a:lnTo>
                  <a:pt x="2356" y="783"/>
                </a:lnTo>
                <a:lnTo>
                  <a:pt x="2355" y="783"/>
                </a:lnTo>
                <a:lnTo>
                  <a:pt x="2354" y="783"/>
                </a:lnTo>
                <a:lnTo>
                  <a:pt x="2355" y="783"/>
                </a:lnTo>
                <a:lnTo>
                  <a:pt x="2355" y="784"/>
                </a:lnTo>
                <a:lnTo>
                  <a:pt x="2354" y="784"/>
                </a:lnTo>
                <a:lnTo>
                  <a:pt x="2354" y="783"/>
                </a:lnTo>
                <a:lnTo>
                  <a:pt x="2353" y="783"/>
                </a:lnTo>
                <a:lnTo>
                  <a:pt x="2352" y="784"/>
                </a:lnTo>
                <a:lnTo>
                  <a:pt x="2351" y="784"/>
                </a:lnTo>
                <a:lnTo>
                  <a:pt x="2351" y="784"/>
                </a:lnTo>
                <a:lnTo>
                  <a:pt x="2350" y="784"/>
                </a:lnTo>
                <a:lnTo>
                  <a:pt x="2350" y="783"/>
                </a:lnTo>
                <a:lnTo>
                  <a:pt x="2349" y="783"/>
                </a:lnTo>
                <a:lnTo>
                  <a:pt x="2349" y="784"/>
                </a:lnTo>
                <a:lnTo>
                  <a:pt x="2348" y="783"/>
                </a:lnTo>
                <a:lnTo>
                  <a:pt x="2348" y="784"/>
                </a:lnTo>
                <a:lnTo>
                  <a:pt x="2347" y="784"/>
                </a:lnTo>
                <a:lnTo>
                  <a:pt x="2347" y="785"/>
                </a:lnTo>
                <a:lnTo>
                  <a:pt x="2346" y="785"/>
                </a:lnTo>
                <a:lnTo>
                  <a:pt x="2346" y="786"/>
                </a:lnTo>
                <a:lnTo>
                  <a:pt x="2347" y="786"/>
                </a:lnTo>
                <a:lnTo>
                  <a:pt x="2347" y="785"/>
                </a:lnTo>
                <a:lnTo>
                  <a:pt x="2348" y="785"/>
                </a:lnTo>
                <a:lnTo>
                  <a:pt x="2349" y="785"/>
                </a:lnTo>
                <a:lnTo>
                  <a:pt x="2350" y="784"/>
                </a:lnTo>
                <a:lnTo>
                  <a:pt x="2350" y="785"/>
                </a:lnTo>
                <a:lnTo>
                  <a:pt x="2351" y="785"/>
                </a:lnTo>
                <a:lnTo>
                  <a:pt x="2351" y="785"/>
                </a:lnTo>
                <a:lnTo>
                  <a:pt x="2351" y="786"/>
                </a:lnTo>
                <a:lnTo>
                  <a:pt x="2351" y="786"/>
                </a:lnTo>
                <a:lnTo>
                  <a:pt x="2351" y="786"/>
                </a:lnTo>
                <a:lnTo>
                  <a:pt x="2352" y="786"/>
                </a:lnTo>
                <a:lnTo>
                  <a:pt x="2352" y="785"/>
                </a:lnTo>
                <a:lnTo>
                  <a:pt x="2353" y="785"/>
                </a:lnTo>
                <a:lnTo>
                  <a:pt x="2353" y="786"/>
                </a:lnTo>
                <a:lnTo>
                  <a:pt x="2352" y="786"/>
                </a:lnTo>
                <a:lnTo>
                  <a:pt x="2352" y="787"/>
                </a:lnTo>
                <a:lnTo>
                  <a:pt x="2353" y="787"/>
                </a:lnTo>
                <a:lnTo>
                  <a:pt x="2353" y="788"/>
                </a:lnTo>
                <a:lnTo>
                  <a:pt x="2354" y="788"/>
                </a:lnTo>
                <a:lnTo>
                  <a:pt x="2354" y="787"/>
                </a:lnTo>
                <a:lnTo>
                  <a:pt x="2353" y="787"/>
                </a:lnTo>
                <a:lnTo>
                  <a:pt x="2354" y="787"/>
                </a:lnTo>
                <a:lnTo>
                  <a:pt x="2355" y="787"/>
                </a:lnTo>
                <a:lnTo>
                  <a:pt x="2355" y="788"/>
                </a:lnTo>
                <a:lnTo>
                  <a:pt x="2354" y="788"/>
                </a:lnTo>
                <a:lnTo>
                  <a:pt x="2355" y="789"/>
                </a:lnTo>
                <a:lnTo>
                  <a:pt x="2356" y="789"/>
                </a:lnTo>
                <a:lnTo>
                  <a:pt x="2356" y="788"/>
                </a:lnTo>
                <a:lnTo>
                  <a:pt x="2355" y="787"/>
                </a:lnTo>
                <a:lnTo>
                  <a:pt x="2355" y="786"/>
                </a:lnTo>
                <a:lnTo>
                  <a:pt x="2356" y="786"/>
                </a:lnTo>
                <a:lnTo>
                  <a:pt x="2357" y="786"/>
                </a:lnTo>
                <a:lnTo>
                  <a:pt x="2356" y="786"/>
                </a:lnTo>
                <a:lnTo>
                  <a:pt x="2356" y="787"/>
                </a:lnTo>
                <a:lnTo>
                  <a:pt x="2357" y="787"/>
                </a:lnTo>
                <a:lnTo>
                  <a:pt x="2358" y="787"/>
                </a:lnTo>
                <a:lnTo>
                  <a:pt x="2358" y="788"/>
                </a:lnTo>
                <a:lnTo>
                  <a:pt x="2358" y="789"/>
                </a:lnTo>
                <a:lnTo>
                  <a:pt x="2359" y="789"/>
                </a:lnTo>
                <a:lnTo>
                  <a:pt x="2358" y="789"/>
                </a:lnTo>
                <a:lnTo>
                  <a:pt x="2358" y="790"/>
                </a:lnTo>
                <a:lnTo>
                  <a:pt x="2358" y="790"/>
                </a:lnTo>
                <a:lnTo>
                  <a:pt x="2359" y="790"/>
                </a:lnTo>
                <a:lnTo>
                  <a:pt x="2359" y="791"/>
                </a:lnTo>
                <a:lnTo>
                  <a:pt x="2359" y="791"/>
                </a:lnTo>
                <a:lnTo>
                  <a:pt x="2360" y="790"/>
                </a:lnTo>
                <a:lnTo>
                  <a:pt x="2361" y="790"/>
                </a:lnTo>
                <a:lnTo>
                  <a:pt x="2361" y="790"/>
                </a:lnTo>
                <a:lnTo>
                  <a:pt x="2360" y="790"/>
                </a:lnTo>
                <a:lnTo>
                  <a:pt x="2359" y="790"/>
                </a:lnTo>
                <a:lnTo>
                  <a:pt x="2360" y="790"/>
                </a:lnTo>
                <a:lnTo>
                  <a:pt x="2360" y="789"/>
                </a:lnTo>
                <a:lnTo>
                  <a:pt x="2361" y="788"/>
                </a:lnTo>
                <a:lnTo>
                  <a:pt x="2361" y="787"/>
                </a:lnTo>
                <a:lnTo>
                  <a:pt x="2361" y="786"/>
                </a:lnTo>
                <a:lnTo>
                  <a:pt x="2360" y="786"/>
                </a:lnTo>
                <a:lnTo>
                  <a:pt x="2359" y="786"/>
                </a:lnTo>
                <a:lnTo>
                  <a:pt x="2359" y="785"/>
                </a:lnTo>
                <a:lnTo>
                  <a:pt x="2359" y="784"/>
                </a:lnTo>
                <a:lnTo>
                  <a:pt x="2359" y="784"/>
                </a:lnTo>
                <a:lnTo>
                  <a:pt x="2358" y="784"/>
                </a:lnTo>
                <a:lnTo>
                  <a:pt x="2359" y="783"/>
                </a:lnTo>
                <a:lnTo>
                  <a:pt x="2359" y="782"/>
                </a:lnTo>
                <a:lnTo>
                  <a:pt x="2360" y="782"/>
                </a:lnTo>
                <a:lnTo>
                  <a:pt x="2361" y="783"/>
                </a:lnTo>
                <a:lnTo>
                  <a:pt x="2361" y="784"/>
                </a:lnTo>
                <a:lnTo>
                  <a:pt x="2362" y="784"/>
                </a:lnTo>
                <a:lnTo>
                  <a:pt x="2362" y="785"/>
                </a:lnTo>
                <a:lnTo>
                  <a:pt x="2363" y="786"/>
                </a:lnTo>
                <a:lnTo>
                  <a:pt x="2363" y="787"/>
                </a:lnTo>
                <a:lnTo>
                  <a:pt x="2364" y="787"/>
                </a:lnTo>
                <a:lnTo>
                  <a:pt x="2364" y="788"/>
                </a:lnTo>
                <a:lnTo>
                  <a:pt x="2365" y="788"/>
                </a:lnTo>
                <a:lnTo>
                  <a:pt x="2365" y="789"/>
                </a:lnTo>
                <a:lnTo>
                  <a:pt x="2366" y="789"/>
                </a:lnTo>
                <a:lnTo>
                  <a:pt x="2366" y="790"/>
                </a:lnTo>
                <a:lnTo>
                  <a:pt x="2367" y="790"/>
                </a:lnTo>
                <a:lnTo>
                  <a:pt x="2367" y="790"/>
                </a:lnTo>
                <a:lnTo>
                  <a:pt x="2367" y="791"/>
                </a:lnTo>
                <a:lnTo>
                  <a:pt x="2366" y="791"/>
                </a:lnTo>
                <a:lnTo>
                  <a:pt x="2366" y="792"/>
                </a:lnTo>
                <a:lnTo>
                  <a:pt x="2365" y="792"/>
                </a:lnTo>
                <a:lnTo>
                  <a:pt x="2365" y="793"/>
                </a:lnTo>
                <a:lnTo>
                  <a:pt x="2364" y="793"/>
                </a:lnTo>
                <a:lnTo>
                  <a:pt x="2363" y="794"/>
                </a:lnTo>
                <a:lnTo>
                  <a:pt x="2362" y="795"/>
                </a:lnTo>
                <a:lnTo>
                  <a:pt x="2361" y="795"/>
                </a:lnTo>
                <a:lnTo>
                  <a:pt x="2361" y="796"/>
                </a:lnTo>
                <a:lnTo>
                  <a:pt x="2360" y="796"/>
                </a:lnTo>
                <a:lnTo>
                  <a:pt x="2360" y="797"/>
                </a:lnTo>
                <a:lnTo>
                  <a:pt x="2359" y="797"/>
                </a:lnTo>
                <a:lnTo>
                  <a:pt x="2359" y="798"/>
                </a:lnTo>
                <a:lnTo>
                  <a:pt x="2359" y="798"/>
                </a:lnTo>
                <a:lnTo>
                  <a:pt x="2359" y="798"/>
                </a:lnTo>
                <a:lnTo>
                  <a:pt x="2359" y="799"/>
                </a:lnTo>
                <a:lnTo>
                  <a:pt x="2358" y="799"/>
                </a:lnTo>
                <a:lnTo>
                  <a:pt x="2358" y="800"/>
                </a:lnTo>
                <a:lnTo>
                  <a:pt x="2358" y="801"/>
                </a:lnTo>
                <a:lnTo>
                  <a:pt x="2357" y="801"/>
                </a:lnTo>
                <a:lnTo>
                  <a:pt x="2357" y="802"/>
                </a:lnTo>
                <a:lnTo>
                  <a:pt x="2357" y="803"/>
                </a:lnTo>
                <a:lnTo>
                  <a:pt x="2357" y="804"/>
                </a:lnTo>
                <a:lnTo>
                  <a:pt x="2356" y="804"/>
                </a:lnTo>
                <a:lnTo>
                  <a:pt x="2356" y="805"/>
                </a:lnTo>
                <a:lnTo>
                  <a:pt x="2356" y="804"/>
                </a:lnTo>
                <a:lnTo>
                  <a:pt x="2355" y="804"/>
                </a:lnTo>
                <a:lnTo>
                  <a:pt x="2354" y="803"/>
                </a:lnTo>
                <a:lnTo>
                  <a:pt x="2353" y="802"/>
                </a:lnTo>
                <a:lnTo>
                  <a:pt x="2352" y="802"/>
                </a:lnTo>
                <a:lnTo>
                  <a:pt x="2352" y="801"/>
                </a:lnTo>
                <a:lnTo>
                  <a:pt x="2351" y="801"/>
                </a:lnTo>
                <a:lnTo>
                  <a:pt x="2351" y="801"/>
                </a:lnTo>
                <a:lnTo>
                  <a:pt x="2350" y="801"/>
                </a:lnTo>
                <a:lnTo>
                  <a:pt x="2351" y="801"/>
                </a:lnTo>
                <a:lnTo>
                  <a:pt x="2351" y="802"/>
                </a:lnTo>
                <a:lnTo>
                  <a:pt x="2351" y="803"/>
                </a:lnTo>
                <a:lnTo>
                  <a:pt x="2351" y="803"/>
                </a:lnTo>
                <a:lnTo>
                  <a:pt x="2351" y="804"/>
                </a:lnTo>
                <a:lnTo>
                  <a:pt x="2352" y="804"/>
                </a:lnTo>
                <a:lnTo>
                  <a:pt x="2352" y="805"/>
                </a:lnTo>
                <a:lnTo>
                  <a:pt x="2353" y="805"/>
                </a:lnTo>
                <a:lnTo>
                  <a:pt x="2353" y="806"/>
                </a:lnTo>
                <a:lnTo>
                  <a:pt x="2354" y="806"/>
                </a:lnTo>
                <a:lnTo>
                  <a:pt x="2355" y="806"/>
                </a:lnTo>
                <a:lnTo>
                  <a:pt x="2355" y="805"/>
                </a:lnTo>
                <a:lnTo>
                  <a:pt x="2356" y="805"/>
                </a:lnTo>
                <a:lnTo>
                  <a:pt x="2357" y="804"/>
                </a:lnTo>
                <a:lnTo>
                  <a:pt x="2357" y="805"/>
                </a:lnTo>
                <a:lnTo>
                  <a:pt x="2356" y="806"/>
                </a:lnTo>
                <a:lnTo>
                  <a:pt x="2357" y="806"/>
                </a:lnTo>
                <a:lnTo>
                  <a:pt x="2357" y="807"/>
                </a:lnTo>
                <a:lnTo>
                  <a:pt x="2358" y="807"/>
                </a:lnTo>
                <a:lnTo>
                  <a:pt x="2358" y="808"/>
                </a:lnTo>
                <a:lnTo>
                  <a:pt x="2359" y="808"/>
                </a:lnTo>
                <a:lnTo>
                  <a:pt x="2359" y="809"/>
                </a:lnTo>
                <a:lnTo>
                  <a:pt x="2359" y="810"/>
                </a:lnTo>
                <a:lnTo>
                  <a:pt x="2359" y="811"/>
                </a:lnTo>
                <a:lnTo>
                  <a:pt x="2359" y="812"/>
                </a:lnTo>
                <a:lnTo>
                  <a:pt x="2359" y="812"/>
                </a:lnTo>
                <a:lnTo>
                  <a:pt x="2359" y="813"/>
                </a:lnTo>
                <a:lnTo>
                  <a:pt x="2359" y="814"/>
                </a:lnTo>
                <a:lnTo>
                  <a:pt x="2359" y="815"/>
                </a:lnTo>
                <a:lnTo>
                  <a:pt x="2360" y="815"/>
                </a:lnTo>
                <a:lnTo>
                  <a:pt x="2360" y="816"/>
                </a:lnTo>
                <a:lnTo>
                  <a:pt x="2360" y="817"/>
                </a:lnTo>
                <a:lnTo>
                  <a:pt x="2359" y="817"/>
                </a:lnTo>
                <a:lnTo>
                  <a:pt x="2359" y="816"/>
                </a:lnTo>
                <a:lnTo>
                  <a:pt x="2359" y="816"/>
                </a:lnTo>
                <a:lnTo>
                  <a:pt x="2358" y="816"/>
                </a:lnTo>
                <a:lnTo>
                  <a:pt x="2357" y="816"/>
                </a:lnTo>
                <a:lnTo>
                  <a:pt x="2356" y="817"/>
                </a:lnTo>
                <a:lnTo>
                  <a:pt x="2355" y="817"/>
                </a:lnTo>
                <a:lnTo>
                  <a:pt x="2355" y="816"/>
                </a:lnTo>
                <a:lnTo>
                  <a:pt x="2354" y="816"/>
                </a:lnTo>
                <a:lnTo>
                  <a:pt x="2354" y="815"/>
                </a:lnTo>
                <a:lnTo>
                  <a:pt x="2354" y="815"/>
                </a:lnTo>
                <a:lnTo>
                  <a:pt x="2354" y="814"/>
                </a:lnTo>
                <a:lnTo>
                  <a:pt x="2354" y="813"/>
                </a:lnTo>
                <a:lnTo>
                  <a:pt x="2354" y="812"/>
                </a:lnTo>
                <a:lnTo>
                  <a:pt x="2354" y="811"/>
                </a:lnTo>
                <a:lnTo>
                  <a:pt x="2353" y="811"/>
                </a:lnTo>
                <a:lnTo>
                  <a:pt x="2353" y="810"/>
                </a:lnTo>
                <a:lnTo>
                  <a:pt x="2352" y="810"/>
                </a:lnTo>
                <a:lnTo>
                  <a:pt x="2351" y="809"/>
                </a:lnTo>
                <a:lnTo>
                  <a:pt x="2351" y="810"/>
                </a:lnTo>
                <a:lnTo>
                  <a:pt x="2351" y="810"/>
                </a:lnTo>
                <a:lnTo>
                  <a:pt x="2351" y="809"/>
                </a:lnTo>
                <a:lnTo>
                  <a:pt x="2351" y="808"/>
                </a:lnTo>
                <a:lnTo>
                  <a:pt x="2350" y="808"/>
                </a:lnTo>
                <a:lnTo>
                  <a:pt x="2350" y="809"/>
                </a:lnTo>
                <a:lnTo>
                  <a:pt x="2349" y="809"/>
                </a:lnTo>
                <a:lnTo>
                  <a:pt x="2350" y="810"/>
                </a:lnTo>
                <a:lnTo>
                  <a:pt x="2350" y="811"/>
                </a:lnTo>
                <a:lnTo>
                  <a:pt x="2349" y="811"/>
                </a:lnTo>
                <a:lnTo>
                  <a:pt x="2349" y="812"/>
                </a:lnTo>
                <a:lnTo>
                  <a:pt x="2350" y="812"/>
                </a:lnTo>
                <a:lnTo>
                  <a:pt x="2350" y="813"/>
                </a:lnTo>
                <a:lnTo>
                  <a:pt x="2351" y="813"/>
                </a:lnTo>
                <a:lnTo>
                  <a:pt x="2351" y="814"/>
                </a:lnTo>
                <a:lnTo>
                  <a:pt x="2351" y="814"/>
                </a:lnTo>
                <a:lnTo>
                  <a:pt x="2351" y="815"/>
                </a:lnTo>
                <a:lnTo>
                  <a:pt x="2351" y="815"/>
                </a:lnTo>
                <a:lnTo>
                  <a:pt x="2351" y="816"/>
                </a:lnTo>
                <a:lnTo>
                  <a:pt x="2350" y="816"/>
                </a:lnTo>
                <a:lnTo>
                  <a:pt x="2350" y="817"/>
                </a:lnTo>
                <a:lnTo>
                  <a:pt x="2351" y="817"/>
                </a:lnTo>
                <a:lnTo>
                  <a:pt x="2351" y="817"/>
                </a:lnTo>
                <a:lnTo>
                  <a:pt x="2351" y="818"/>
                </a:lnTo>
                <a:lnTo>
                  <a:pt x="2352" y="818"/>
                </a:lnTo>
                <a:lnTo>
                  <a:pt x="2352" y="819"/>
                </a:lnTo>
                <a:lnTo>
                  <a:pt x="2353" y="819"/>
                </a:lnTo>
                <a:lnTo>
                  <a:pt x="2353" y="820"/>
                </a:lnTo>
                <a:lnTo>
                  <a:pt x="2352" y="820"/>
                </a:lnTo>
                <a:lnTo>
                  <a:pt x="2352" y="821"/>
                </a:lnTo>
                <a:lnTo>
                  <a:pt x="2353" y="821"/>
                </a:lnTo>
                <a:lnTo>
                  <a:pt x="2352" y="821"/>
                </a:lnTo>
                <a:lnTo>
                  <a:pt x="2352" y="822"/>
                </a:lnTo>
                <a:lnTo>
                  <a:pt x="2353" y="822"/>
                </a:lnTo>
                <a:lnTo>
                  <a:pt x="2354" y="822"/>
                </a:lnTo>
                <a:lnTo>
                  <a:pt x="2354" y="823"/>
                </a:lnTo>
                <a:lnTo>
                  <a:pt x="2355" y="823"/>
                </a:lnTo>
                <a:lnTo>
                  <a:pt x="2356" y="823"/>
                </a:lnTo>
                <a:lnTo>
                  <a:pt x="2356" y="822"/>
                </a:lnTo>
                <a:lnTo>
                  <a:pt x="2355" y="822"/>
                </a:lnTo>
                <a:lnTo>
                  <a:pt x="2355" y="821"/>
                </a:lnTo>
                <a:lnTo>
                  <a:pt x="2355" y="822"/>
                </a:lnTo>
                <a:lnTo>
                  <a:pt x="2356" y="822"/>
                </a:lnTo>
                <a:lnTo>
                  <a:pt x="2357" y="822"/>
                </a:lnTo>
                <a:lnTo>
                  <a:pt x="2357" y="823"/>
                </a:lnTo>
                <a:lnTo>
                  <a:pt x="2358" y="823"/>
                </a:lnTo>
                <a:lnTo>
                  <a:pt x="2358" y="823"/>
                </a:lnTo>
                <a:lnTo>
                  <a:pt x="2359" y="823"/>
                </a:lnTo>
                <a:lnTo>
                  <a:pt x="2359" y="824"/>
                </a:lnTo>
                <a:lnTo>
                  <a:pt x="2359" y="824"/>
                </a:lnTo>
                <a:lnTo>
                  <a:pt x="2359" y="824"/>
                </a:lnTo>
                <a:lnTo>
                  <a:pt x="2358" y="824"/>
                </a:lnTo>
                <a:lnTo>
                  <a:pt x="2357" y="824"/>
                </a:lnTo>
                <a:lnTo>
                  <a:pt x="2356" y="824"/>
                </a:lnTo>
                <a:lnTo>
                  <a:pt x="2355" y="824"/>
                </a:lnTo>
                <a:lnTo>
                  <a:pt x="2355" y="823"/>
                </a:lnTo>
                <a:lnTo>
                  <a:pt x="2354" y="823"/>
                </a:lnTo>
                <a:lnTo>
                  <a:pt x="2353" y="823"/>
                </a:lnTo>
                <a:lnTo>
                  <a:pt x="2352" y="823"/>
                </a:lnTo>
                <a:lnTo>
                  <a:pt x="2352" y="823"/>
                </a:lnTo>
                <a:lnTo>
                  <a:pt x="2352" y="822"/>
                </a:lnTo>
                <a:lnTo>
                  <a:pt x="2352" y="821"/>
                </a:lnTo>
                <a:lnTo>
                  <a:pt x="2352" y="820"/>
                </a:lnTo>
                <a:lnTo>
                  <a:pt x="2351" y="820"/>
                </a:lnTo>
                <a:lnTo>
                  <a:pt x="2351" y="819"/>
                </a:lnTo>
                <a:lnTo>
                  <a:pt x="2351" y="819"/>
                </a:lnTo>
                <a:lnTo>
                  <a:pt x="2350" y="818"/>
                </a:lnTo>
                <a:lnTo>
                  <a:pt x="2349" y="818"/>
                </a:lnTo>
                <a:lnTo>
                  <a:pt x="2349" y="817"/>
                </a:lnTo>
                <a:lnTo>
                  <a:pt x="2348" y="817"/>
                </a:lnTo>
                <a:lnTo>
                  <a:pt x="2347" y="817"/>
                </a:lnTo>
                <a:lnTo>
                  <a:pt x="2347" y="816"/>
                </a:lnTo>
                <a:lnTo>
                  <a:pt x="2346" y="816"/>
                </a:lnTo>
                <a:lnTo>
                  <a:pt x="2345" y="816"/>
                </a:lnTo>
                <a:lnTo>
                  <a:pt x="2345" y="815"/>
                </a:lnTo>
                <a:lnTo>
                  <a:pt x="2346" y="815"/>
                </a:lnTo>
                <a:lnTo>
                  <a:pt x="2346" y="815"/>
                </a:lnTo>
                <a:lnTo>
                  <a:pt x="2346" y="815"/>
                </a:lnTo>
                <a:lnTo>
                  <a:pt x="2347" y="815"/>
                </a:lnTo>
                <a:lnTo>
                  <a:pt x="2347" y="815"/>
                </a:lnTo>
                <a:lnTo>
                  <a:pt x="2346" y="815"/>
                </a:lnTo>
                <a:lnTo>
                  <a:pt x="2345" y="815"/>
                </a:lnTo>
                <a:lnTo>
                  <a:pt x="2345" y="815"/>
                </a:lnTo>
                <a:lnTo>
                  <a:pt x="2345" y="815"/>
                </a:lnTo>
                <a:lnTo>
                  <a:pt x="2345" y="814"/>
                </a:lnTo>
                <a:lnTo>
                  <a:pt x="2345" y="813"/>
                </a:lnTo>
                <a:lnTo>
                  <a:pt x="2344" y="813"/>
                </a:lnTo>
                <a:lnTo>
                  <a:pt x="2344" y="812"/>
                </a:lnTo>
                <a:lnTo>
                  <a:pt x="2343" y="812"/>
                </a:lnTo>
                <a:lnTo>
                  <a:pt x="2343" y="812"/>
                </a:lnTo>
                <a:lnTo>
                  <a:pt x="2343" y="810"/>
                </a:lnTo>
                <a:lnTo>
                  <a:pt x="2343" y="810"/>
                </a:lnTo>
                <a:lnTo>
                  <a:pt x="2343" y="809"/>
                </a:lnTo>
                <a:lnTo>
                  <a:pt x="2343" y="808"/>
                </a:lnTo>
                <a:lnTo>
                  <a:pt x="2343" y="807"/>
                </a:lnTo>
                <a:lnTo>
                  <a:pt x="2343" y="807"/>
                </a:lnTo>
                <a:lnTo>
                  <a:pt x="2343" y="807"/>
                </a:lnTo>
                <a:lnTo>
                  <a:pt x="2343" y="807"/>
                </a:lnTo>
                <a:lnTo>
                  <a:pt x="2343" y="807"/>
                </a:lnTo>
                <a:lnTo>
                  <a:pt x="2344" y="807"/>
                </a:lnTo>
                <a:lnTo>
                  <a:pt x="2344" y="807"/>
                </a:lnTo>
                <a:lnTo>
                  <a:pt x="2344" y="806"/>
                </a:lnTo>
                <a:lnTo>
                  <a:pt x="2343" y="806"/>
                </a:lnTo>
                <a:lnTo>
                  <a:pt x="2343" y="805"/>
                </a:lnTo>
                <a:lnTo>
                  <a:pt x="2342" y="806"/>
                </a:lnTo>
                <a:lnTo>
                  <a:pt x="2343" y="807"/>
                </a:lnTo>
                <a:lnTo>
                  <a:pt x="2343" y="807"/>
                </a:lnTo>
                <a:lnTo>
                  <a:pt x="2342" y="807"/>
                </a:lnTo>
                <a:lnTo>
                  <a:pt x="2341" y="808"/>
                </a:lnTo>
                <a:lnTo>
                  <a:pt x="2340" y="808"/>
                </a:lnTo>
                <a:lnTo>
                  <a:pt x="2340" y="807"/>
                </a:lnTo>
                <a:lnTo>
                  <a:pt x="2341" y="807"/>
                </a:lnTo>
                <a:lnTo>
                  <a:pt x="2340" y="807"/>
                </a:lnTo>
                <a:lnTo>
                  <a:pt x="2339" y="807"/>
                </a:lnTo>
                <a:lnTo>
                  <a:pt x="2339" y="807"/>
                </a:lnTo>
                <a:lnTo>
                  <a:pt x="2339" y="806"/>
                </a:lnTo>
                <a:lnTo>
                  <a:pt x="2339" y="805"/>
                </a:lnTo>
                <a:lnTo>
                  <a:pt x="2340" y="805"/>
                </a:lnTo>
                <a:lnTo>
                  <a:pt x="2340" y="806"/>
                </a:lnTo>
                <a:lnTo>
                  <a:pt x="2340" y="805"/>
                </a:lnTo>
                <a:lnTo>
                  <a:pt x="2340" y="806"/>
                </a:lnTo>
                <a:lnTo>
                  <a:pt x="2341" y="806"/>
                </a:lnTo>
                <a:lnTo>
                  <a:pt x="2341" y="805"/>
                </a:lnTo>
                <a:lnTo>
                  <a:pt x="2340" y="805"/>
                </a:lnTo>
                <a:lnTo>
                  <a:pt x="2340" y="804"/>
                </a:lnTo>
                <a:lnTo>
                  <a:pt x="2341" y="804"/>
                </a:lnTo>
                <a:lnTo>
                  <a:pt x="2341" y="803"/>
                </a:lnTo>
                <a:lnTo>
                  <a:pt x="2342" y="803"/>
                </a:lnTo>
                <a:lnTo>
                  <a:pt x="2342" y="804"/>
                </a:lnTo>
                <a:lnTo>
                  <a:pt x="2343" y="804"/>
                </a:lnTo>
                <a:lnTo>
                  <a:pt x="2343" y="804"/>
                </a:lnTo>
                <a:lnTo>
                  <a:pt x="2344" y="804"/>
                </a:lnTo>
                <a:lnTo>
                  <a:pt x="2344" y="803"/>
                </a:lnTo>
                <a:lnTo>
                  <a:pt x="2344" y="804"/>
                </a:lnTo>
                <a:lnTo>
                  <a:pt x="2345" y="804"/>
                </a:lnTo>
                <a:lnTo>
                  <a:pt x="2345" y="803"/>
                </a:lnTo>
                <a:lnTo>
                  <a:pt x="2344" y="803"/>
                </a:lnTo>
                <a:lnTo>
                  <a:pt x="2344" y="802"/>
                </a:lnTo>
                <a:lnTo>
                  <a:pt x="2343" y="802"/>
                </a:lnTo>
                <a:lnTo>
                  <a:pt x="2343" y="801"/>
                </a:lnTo>
                <a:lnTo>
                  <a:pt x="2343" y="802"/>
                </a:lnTo>
                <a:lnTo>
                  <a:pt x="2343" y="803"/>
                </a:lnTo>
                <a:lnTo>
                  <a:pt x="2343" y="802"/>
                </a:lnTo>
                <a:lnTo>
                  <a:pt x="2343" y="801"/>
                </a:lnTo>
                <a:lnTo>
                  <a:pt x="2343" y="801"/>
                </a:lnTo>
                <a:lnTo>
                  <a:pt x="2342" y="801"/>
                </a:lnTo>
                <a:lnTo>
                  <a:pt x="2342" y="802"/>
                </a:lnTo>
                <a:lnTo>
                  <a:pt x="2342" y="803"/>
                </a:lnTo>
                <a:lnTo>
                  <a:pt x="2342" y="802"/>
                </a:lnTo>
                <a:lnTo>
                  <a:pt x="2342" y="801"/>
                </a:lnTo>
                <a:lnTo>
                  <a:pt x="2342" y="800"/>
                </a:lnTo>
                <a:lnTo>
                  <a:pt x="2342" y="799"/>
                </a:lnTo>
                <a:lnTo>
                  <a:pt x="2341" y="799"/>
                </a:lnTo>
                <a:lnTo>
                  <a:pt x="2340" y="799"/>
                </a:lnTo>
                <a:lnTo>
                  <a:pt x="2340" y="798"/>
                </a:lnTo>
                <a:lnTo>
                  <a:pt x="2340" y="798"/>
                </a:lnTo>
                <a:lnTo>
                  <a:pt x="2340" y="798"/>
                </a:lnTo>
                <a:lnTo>
                  <a:pt x="2339" y="798"/>
                </a:lnTo>
                <a:lnTo>
                  <a:pt x="2338" y="798"/>
                </a:lnTo>
                <a:lnTo>
                  <a:pt x="2338" y="798"/>
                </a:lnTo>
                <a:lnTo>
                  <a:pt x="2339" y="798"/>
                </a:lnTo>
                <a:lnTo>
                  <a:pt x="2339" y="797"/>
                </a:lnTo>
                <a:lnTo>
                  <a:pt x="2339" y="796"/>
                </a:lnTo>
                <a:lnTo>
                  <a:pt x="2339" y="795"/>
                </a:lnTo>
                <a:lnTo>
                  <a:pt x="2339" y="796"/>
                </a:lnTo>
                <a:lnTo>
                  <a:pt x="2339" y="797"/>
                </a:lnTo>
                <a:lnTo>
                  <a:pt x="2338" y="797"/>
                </a:lnTo>
                <a:lnTo>
                  <a:pt x="2338" y="798"/>
                </a:lnTo>
                <a:lnTo>
                  <a:pt x="2338" y="798"/>
                </a:lnTo>
                <a:lnTo>
                  <a:pt x="2339" y="799"/>
                </a:lnTo>
                <a:lnTo>
                  <a:pt x="2339" y="800"/>
                </a:lnTo>
                <a:lnTo>
                  <a:pt x="2339" y="801"/>
                </a:lnTo>
                <a:lnTo>
                  <a:pt x="2338" y="801"/>
                </a:lnTo>
                <a:lnTo>
                  <a:pt x="2337" y="801"/>
                </a:lnTo>
                <a:lnTo>
                  <a:pt x="2337" y="800"/>
                </a:lnTo>
                <a:lnTo>
                  <a:pt x="2337" y="799"/>
                </a:lnTo>
                <a:lnTo>
                  <a:pt x="2337" y="800"/>
                </a:lnTo>
                <a:lnTo>
                  <a:pt x="2336" y="800"/>
                </a:lnTo>
                <a:lnTo>
                  <a:pt x="2337" y="800"/>
                </a:lnTo>
                <a:lnTo>
                  <a:pt x="2337" y="801"/>
                </a:lnTo>
                <a:lnTo>
                  <a:pt x="2337" y="802"/>
                </a:lnTo>
                <a:lnTo>
                  <a:pt x="2338" y="803"/>
                </a:lnTo>
                <a:lnTo>
                  <a:pt x="2338" y="802"/>
                </a:lnTo>
                <a:lnTo>
                  <a:pt x="2339" y="802"/>
                </a:lnTo>
                <a:lnTo>
                  <a:pt x="2338" y="802"/>
                </a:lnTo>
                <a:lnTo>
                  <a:pt x="2338" y="803"/>
                </a:lnTo>
                <a:lnTo>
                  <a:pt x="2337" y="803"/>
                </a:lnTo>
                <a:lnTo>
                  <a:pt x="2336" y="803"/>
                </a:lnTo>
                <a:lnTo>
                  <a:pt x="2336" y="804"/>
                </a:lnTo>
                <a:lnTo>
                  <a:pt x="2335" y="804"/>
                </a:lnTo>
                <a:lnTo>
                  <a:pt x="2335" y="805"/>
                </a:lnTo>
                <a:lnTo>
                  <a:pt x="2335" y="805"/>
                </a:lnTo>
                <a:lnTo>
                  <a:pt x="2334" y="805"/>
                </a:lnTo>
                <a:lnTo>
                  <a:pt x="2333" y="805"/>
                </a:lnTo>
                <a:lnTo>
                  <a:pt x="2333" y="806"/>
                </a:lnTo>
                <a:lnTo>
                  <a:pt x="2332" y="806"/>
                </a:lnTo>
                <a:lnTo>
                  <a:pt x="2331" y="806"/>
                </a:lnTo>
                <a:lnTo>
                  <a:pt x="2330" y="807"/>
                </a:lnTo>
                <a:lnTo>
                  <a:pt x="2329" y="807"/>
                </a:lnTo>
                <a:lnTo>
                  <a:pt x="2328" y="807"/>
                </a:lnTo>
                <a:lnTo>
                  <a:pt x="2327" y="807"/>
                </a:lnTo>
                <a:lnTo>
                  <a:pt x="2327" y="807"/>
                </a:lnTo>
                <a:lnTo>
                  <a:pt x="2327" y="806"/>
                </a:lnTo>
                <a:lnTo>
                  <a:pt x="2327" y="805"/>
                </a:lnTo>
                <a:lnTo>
                  <a:pt x="2327" y="804"/>
                </a:lnTo>
                <a:lnTo>
                  <a:pt x="2327" y="803"/>
                </a:lnTo>
                <a:lnTo>
                  <a:pt x="2327" y="804"/>
                </a:lnTo>
                <a:lnTo>
                  <a:pt x="2327" y="803"/>
                </a:lnTo>
                <a:lnTo>
                  <a:pt x="2328" y="803"/>
                </a:lnTo>
                <a:lnTo>
                  <a:pt x="2328" y="804"/>
                </a:lnTo>
                <a:lnTo>
                  <a:pt x="2327" y="804"/>
                </a:lnTo>
                <a:lnTo>
                  <a:pt x="2328" y="804"/>
                </a:lnTo>
                <a:lnTo>
                  <a:pt x="2329" y="804"/>
                </a:lnTo>
                <a:lnTo>
                  <a:pt x="2329" y="803"/>
                </a:lnTo>
                <a:lnTo>
                  <a:pt x="2328" y="802"/>
                </a:lnTo>
                <a:lnTo>
                  <a:pt x="2328" y="801"/>
                </a:lnTo>
                <a:lnTo>
                  <a:pt x="2328" y="800"/>
                </a:lnTo>
                <a:lnTo>
                  <a:pt x="2327" y="800"/>
                </a:lnTo>
                <a:lnTo>
                  <a:pt x="2327" y="801"/>
                </a:lnTo>
                <a:lnTo>
                  <a:pt x="2327" y="802"/>
                </a:lnTo>
                <a:lnTo>
                  <a:pt x="2327" y="803"/>
                </a:lnTo>
                <a:lnTo>
                  <a:pt x="2327" y="803"/>
                </a:lnTo>
                <a:lnTo>
                  <a:pt x="2325" y="803"/>
                </a:lnTo>
                <a:lnTo>
                  <a:pt x="2324" y="803"/>
                </a:lnTo>
                <a:lnTo>
                  <a:pt x="2323" y="803"/>
                </a:lnTo>
                <a:lnTo>
                  <a:pt x="2322" y="803"/>
                </a:lnTo>
                <a:lnTo>
                  <a:pt x="2322" y="802"/>
                </a:lnTo>
                <a:lnTo>
                  <a:pt x="2323" y="802"/>
                </a:lnTo>
                <a:lnTo>
                  <a:pt x="2323" y="803"/>
                </a:lnTo>
                <a:lnTo>
                  <a:pt x="2323" y="802"/>
                </a:lnTo>
                <a:lnTo>
                  <a:pt x="2324" y="802"/>
                </a:lnTo>
                <a:lnTo>
                  <a:pt x="2324" y="801"/>
                </a:lnTo>
                <a:lnTo>
                  <a:pt x="2323" y="801"/>
                </a:lnTo>
                <a:lnTo>
                  <a:pt x="2323" y="800"/>
                </a:lnTo>
                <a:lnTo>
                  <a:pt x="2322" y="800"/>
                </a:lnTo>
                <a:lnTo>
                  <a:pt x="2322" y="801"/>
                </a:lnTo>
                <a:lnTo>
                  <a:pt x="2323" y="801"/>
                </a:lnTo>
                <a:lnTo>
                  <a:pt x="2323" y="802"/>
                </a:lnTo>
                <a:lnTo>
                  <a:pt x="2322" y="802"/>
                </a:lnTo>
                <a:lnTo>
                  <a:pt x="2321" y="801"/>
                </a:lnTo>
                <a:lnTo>
                  <a:pt x="2320" y="801"/>
                </a:lnTo>
                <a:lnTo>
                  <a:pt x="2319" y="801"/>
                </a:lnTo>
                <a:lnTo>
                  <a:pt x="2319" y="800"/>
                </a:lnTo>
                <a:lnTo>
                  <a:pt x="2319" y="799"/>
                </a:lnTo>
                <a:lnTo>
                  <a:pt x="2319" y="798"/>
                </a:lnTo>
                <a:lnTo>
                  <a:pt x="2319" y="799"/>
                </a:lnTo>
                <a:lnTo>
                  <a:pt x="2320" y="799"/>
                </a:lnTo>
                <a:lnTo>
                  <a:pt x="2320" y="798"/>
                </a:lnTo>
                <a:lnTo>
                  <a:pt x="2321" y="798"/>
                </a:lnTo>
                <a:lnTo>
                  <a:pt x="2321" y="798"/>
                </a:lnTo>
                <a:lnTo>
                  <a:pt x="2321" y="797"/>
                </a:lnTo>
                <a:lnTo>
                  <a:pt x="2322" y="797"/>
                </a:lnTo>
                <a:lnTo>
                  <a:pt x="2322" y="798"/>
                </a:lnTo>
                <a:lnTo>
                  <a:pt x="2323" y="798"/>
                </a:lnTo>
                <a:lnTo>
                  <a:pt x="2323" y="797"/>
                </a:lnTo>
                <a:lnTo>
                  <a:pt x="2322" y="796"/>
                </a:lnTo>
                <a:lnTo>
                  <a:pt x="2323" y="796"/>
                </a:lnTo>
                <a:lnTo>
                  <a:pt x="2323" y="795"/>
                </a:lnTo>
                <a:lnTo>
                  <a:pt x="2322" y="795"/>
                </a:lnTo>
                <a:lnTo>
                  <a:pt x="2322" y="796"/>
                </a:lnTo>
                <a:lnTo>
                  <a:pt x="2321" y="796"/>
                </a:lnTo>
                <a:lnTo>
                  <a:pt x="2322" y="796"/>
                </a:lnTo>
                <a:lnTo>
                  <a:pt x="2321" y="796"/>
                </a:lnTo>
                <a:lnTo>
                  <a:pt x="2320" y="796"/>
                </a:lnTo>
                <a:lnTo>
                  <a:pt x="2320" y="795"/>
                </a:lnTo>
                <a:lnTo>
                  <a:pt x="2321" y="794"/>
                </a:lnTo>
                <a:lnTo>
                  <a:pt x="2321" y="793"/>
                </a:lnTo>
                <a:lnTo>
                  <a:pt x="2321" y="794"/>
                </a:lnTo>
                <a:lnTo>
                  <a:pt x="2320" y="794"/>
                </a:lnTo>
                <a:lnTo>
                  <a:pt x="2320" y="793"/>
                </a:lnTo>
                <a:lnTo>
                  <a:pt x="2320" y="792"/>
                </a:lnTo>
                <a:lnTo>
                  <a:pt x="2319" y="792"/>
                </a:lnTo>
                <a:lnTo>
                  <a:pt x="2319" y="791"/>
                </a:lnTo>
                <a:lnTo>
                  <a:pt x="2319" y="790"/>
                </a:lnTo>
                <a:lnTo>
                  <a:pt x="2320" y="790"/>
                </a:lnTo>
                <a:lnTo>
                  <a:pt x="2321" y="790"/>
                </a:lnTo>
                <a:lnTo>
                  <a:pt x="2321" y="791"/>
                </a:lnTo>
                <a:lnTo>
                  <a:pt x="2322" y="791"/>
                </a:lnTo>
                <a:lnTo>
                  <a:pt x="2323" y="791"/>
                </a:lnTo>
                <a:lnTo>
                  <a:pt x="2324" y="791"/>
                </a:lnTo>
                <a:lnTo>
                  <a:pt x="2324" y="790"/>
                </a:lnTo>
                <a:lnTo>
                  <a:pt x="2323" y="790"/>
                </a:lnTo>
                <a:lnTo>
                  <a:pt x="2323" y="791"/>
                </a:lnTo>
                <a:lnTo>
                  <a:pt x="2323" y="790"/>
                </a:lnTo>
                <a:lnTo>
                  <a:pt x="2322" y="790"/>
                </a:lnTo>
                <a:lnTo>
                  <a:pt x="2321" y="790"/>
                </a:lnTo>
                <a:lnTo>
                  <a:pt x="2321" y="790"/>
                </a:lnTo>
                <a:lnTo>
                  <a:pt x="2320" y="790"/>
                </a:lnTo>
                <a:lnTo>
                  <a:pt x="2319" y="790"/>
                </a:lnTo>
                <a:lnTo>
                  <a:pt x="2319" y="790"/>
                </a:lnTo>
                <a:lnTo>
                  <a:pt x="2319" y="790"/>
                </a:lnTo>
                <a:lnTo>
                  <a:pt x="2318" y="790"/>
                </a:lnTo>
                <a:lnTo>
                  <a:pt x="2318" y="791"/>
                </a:lnTo>
                <a:lnTo>
                  <a:pt x="2318" y="792"/>
                </a:lnTo>
                <a:lnTo>
                  <a:pt x="2319" y="793"/>
                </a:lnTo>
                <a:lnTo>
                  <a:pt x="2319" y="793"/>
                </a:lnTo>
                <a:lnTo>
                  <a:pt x="2319" y="793"/>
                </a:lnTo>
                <a:lnTo>
                  <a:pt x="2319" y="794"/>
                </a:lnTo>
                <a:lnTo>
                  <a:pt x="2319" y="794"/>
                </a:lnTo>
                <a:lnTo>
                  <a:pt x="2319" y="794"/>
                </a:lnTo>
                <a:lnTo>
                  <a:pt x="2319" y="795"/>
                </a:lnTo>
                <a:lnTo>
                  <a:pt x="2319" y="796"/>
                </a:lnTo>
                <a:lnTo>
                  <a:pt x="2319" y="797"/>
                </a:lnTo>
                <a:lnTo>
                  <a:pt x="2319" y="797"/>
                </a:lnTo>
                <a:lnTo>
                  <a:pt x="2320" y="797"/>
                </a:lnTo>
                <a:lnTo>
                  <a:pt x="2319" y="797"/>
                </a:lnTo>
                <a:lnTo>
                  <a:pt x="2319" y="798"/>
                </a:lnTo>
                <a:lnTo>
                  <a:pt x="2319" y="798"/>
                </a:lnTo>
                <a:lnTo>
                  <a:pt x="2318" y="798"/>
                </a:lnTo>
                <a:lnTo>
                  <a:pt x="2317" y="799"/>
                </a:lnTo>
                <a:lnTo>
                  <a:pt x="2316" y="799"/>
                </a:lnTo>
                <a:lnTo>
                  <a:pt x="2315" y="798"/>
                </a:lnTo>
                <a:lnTo>
                  <a:pt x="2315" y="798"/>
                </a:lnTo>
                <a:lnTo>
                  <a:pt x="2316" y="797"/>
                </a:lnTo>
                <a:lnTo>
                  <a:pt x="2316" y="796"/>
                </a:lnTo>
                <a:lnTo>
                  <a:pt x="2316" y="795"/>
                </a:lnTo>
                <a:lnTo>
                  <a:pt x="2315" y="794"/>
                </a:lnTo>
                <a:lnTo>
                  <a:pt x="2315" y="793"/>
                </a:lnTo>
                <a:lnTo>
                  <a:pt x="2315" y="792"/>
                </a:lnTo>
                <a:lnTo>
                  <a:pt x="2314" y="791"/>
                </a:lnTo>
                <a:lnTo>
                  <a:pt x="2313" y="790"/>
                </a:lnTo>
                <a:lnTo>
                  <a:pt x="2312" y="790"/>
                </a:lnTo>
                <a:lnTo>
                  <a:pt x="2312" y="790"/>
                </a:lnTo>
                <a:lnTo>
                  <a:pt x="2312" y="789"/>
                </a:lnTo>
                <a:lnTo>
                  <a:pt x="2313" y="789"/>
                </a:lnTo>
                <a:lnTo>
                  <a:pt x="2312" y="789"/>
                </a:lnTo>
                <a:lnTo>
                  <a:pt x="2312" y="788"/>
                </a:lnTo>
                <a:lnTo>
                  <a:pt x="2312" y="787"/>
                </a:lnTo>
                <a:lnTo>
                  <a:pt x="2313" y="787"/>
                </a:lnTo>
                <a:lnTo>
                  <a:pt x="2314" y="787"/>
                </a:lnTo>
                <a:lnTo>
                  <a:pt x="2314" y="786"/>
                </a:lnTo>
                <a:lnTo>
                  <a:pt x="2313" y="786"/>
                </a:lnTo>
                <a:lnTo>
                  <a:pt x="2313" y="785"/>
                </a:lnTo>
                <a:lnTo>
                  <a:pt x="2314" y="785"/>
                </a:lnTo>
                <a:lnTo>
                  <a:pt x="2314" y="784"/>
                </a:lnTo>
                <a:lnTo>
                  <a:pt x="2315" y="784"/>
                </a:lnTo>
                <a:lnTo>
                  <a:pt x="2316" y="784"/>
                </a:lnTo>
                <a:lnTo>
                  <a:pt x="2316" y="783"/>
                </a:lnTo>
                <a:lnTo>
                  <a:pt x="2317" y="783"/>
                </a:lnTo>
                <a:lnTo>
                  <a:pt x="2316" y="782"/>
                </a:lnTo>
                <a:lnTo>
                  <a:pt x="2317" y="782"/>
                </a:lnTo>
                <a:lnTo>
                  <a:pt x="2317" y="782"/>
                </a:lnTo>
                <a:lnTo>
                  <a:pt x="2318" y="782"/>
                </a:lnTo>
                <a:lnTo>
                  <a:pt x="2317" y="782"/>
                </a:lnTo>
                <a:lnTo>
                  <a:pt x="2317" y="782"/>
                </a:lnTo>
                <a:lnTo>
                  <a:pt x="2316" y="782"/>
                </a:lnTo>
                <a:lnTo>
                  <a:pt x="2316" y="783"/>
                </a:lnTo>
                <a:lnTo>
                  <a:pt x="2315" y="783"/>
                </a:lnTo>
                <a:lnTo>
                  <a:pt x="2314" y="783"/>
                </a:lnTo>
                <a:lnTo>
                  <a:pt x="2313" y="783"/>
                </a:lnTo>
                <a:lnTo>
                  <a:pt x="2312" y="783"/>
                </a:lnTo>
                <a:lnTo>
                  <a:pt x="2312" y="782"/>
                </a:lnTo>
                <a:lnTo>
                  <a:pt x="2312" y="782"/>
                </a:lnTo>
                <a:lnTo>
                  <a:pt x="2313" y="782"/>
                </a:lnTo>
                <a:lnTo>
                  <a:pt x="2312" y="782"/>
                </a:lnTo>
                <a:lnTo>
                  <a:pt x="2312" y="782"/>
                </a:lnTo>
                <a:lnTo>
                  <a:pt x="2311" y="783"/>
                </a:lnTo>
                <a:lnTo>
                  <a:pt x="2311" y="784"/>
                </a:lnTo>
                <a:lnTo>
                  <a:pt x="2311" y="784"/>
                </a:lnTo>
                <a:lnTo>
                  <a:pt x="2311" y="785"/>
                </a:lnTo>
                <a:lnTo>
                  <a:pt x="2311" y="785"/>
                </a:lnTo>
                <a:lnTo>
                  <a:pt x="2311" y="784"/>
                </a:lnTo>
                <a:lnTo>
                  <a:pt x="2311" y="785"/>
                </a:lnTo>
                <a:lnTo>
                  <a:pt x="2311" y="785"/>
                </a:lnTo>
                <a:lnTo>
                  <a:pt x="2311" y="786"/>
                </a:lnTo>
                <a:lnTo>
                  <a:pt x="2310" y="786"/>
                </a:lnTo>
                <a:lnTo>
                  <a:pt x="2309" y="787"/>
                </a:lnTo>
                <a:lnTo>
                  <a:pt x="2309" y="788"/>
                </a:lnTo>
                <a:lnTo>
                  <a:pt x="2309" y="789"/>
                </a:lnTo>
                <a:lnTo>
                  <a:pt x="2309" y="790"/>
                </a:lnTo>
                <a:lnTo>
                  <a:pt x="2310" y="790"/>
                </a:lnTo>
                <a:lnTo>
                  <a:pt x="2310" y="790"/>
                </a:lnTo>
                <a:lnTo>
                  <a:pt x="2309" y="790"/>
                </a:lnTo>
                <a:lnTo>
                  <a:pt x="2308" y="790"/>
                </a:lnTo>
                <a:lnTo>
                  <a:pt x="2308" y="790"/>
                </a:lnTo>
                <a:lnTo>
                  <a:pt x="2307" y="789"/>
                </a:lnTo>
                <a:lnTo>
                  <a:pt x="2307" y="788"/>
                </a:lnTo>
                <a:lnTo>
                  <a:pt x="2307" y="787"/>
                </a:lnTo>
                <a:lnTo>
                  <a:pt x="2307" y="786"/>
                </a:lnTo>
                <a:lnTo>
                  <a:pt x="2307" y="785"/>
                </a:lnTo>
                <a:lnTo>
                  <a:pt x="2307" y="786"/>
                </a:lnTo>
                <a:lnTo>
                  <a:pt x="2307" y="785"/>
                </a:lnTo>
                <a:lnTo>
                  <a:pt x="2307" y="784"/>
                </a:lnTo>
                <a:lnTo>
                  <a:pt x="2308" y="784"/>
                </a:lnTo>
                <a:lnTo>
                  <a:pt x="2307" y="784"/>
                </a:lnTo>
                <a:lnTo>
                  <a:pt x="2307" y="783"/>
                </a:lnTo>
                <a:lnTo>
                  <a:pt x="2307" y="782"/>
                </a:lnTo>
                <a:lnTo>
                  <a:pt x="2306" y="782"/>
                </a:lnTo>
                <a:lnTo>
                  <a:pt x="2307" y="782"/>
                </a:lnTo>
                <a:lnTo>
                  <a:pt x="2307" y="782"/>
                </a:lnTo>
                <a:lnTo>
                  <a:pt x="2306" y="782"/>
                </a:lnTo>
                <a:lnTo>
                  <a:pt x="2306" y="782"/>
                </a:lnTo>
                <a:lnTo>
                  <a:pt x="2306" y="783"/>
                </a:lnTo>
                <a:lnTo>
                  <a:pt x="2306" y="784"/>
                </a:lnTo>
                <a:lnTo>
                  <a:pt x="2306" y="785"/>
                </a:lnTo>
                <a:lnTo>
                  <a:pt x="2305" y="785"/>
                </a:lnTo>
                <a:lnTo>
                  <a:pt x="2305" y="784"/>
                </a:lnTo>
                <a:lnTo>
                  <a:pt x="2305" y="785"/>
                </a:lnTo>
                <a:lnTo>
                  <a:pt x="2304" y="785"/>
                </a:lnTo>
                <a:lnTo>
                  <a:pt x="2303" y="786"/>
                </a:lnTo>
                <a:lnTo>
                  <a:pt x="2303" y="786"/>
                </a:lnTo>
                <a:lnTo>
                  <a:pt x="2303" y="785"/>
                </a:lnTo>
                <a:lnTo>
                  <a:pt x="2303" y="784"/>
                </a:lnTo>
                <a:lnTo>
                  <a:pt x="2303" y="783"/>
                </a:lnTo>
                <a:lnTo>
                  <a:pt x="2303" y="782"/>
                </a:lnTo>
                <a:lnTo>
                  <a:pt x="2303" y="782"/>
                </a:lnTo>
                <a:lnTo>
                  <a:pt x="2303" y="782"/>
                </a:lnTo>
                <a:lnTo>
                  <a:pt x="2303" y="781"/>
                </a:lnTo>
                <a:lnTo>
                  <a:pt x="2303" y="780"/>
                </a:lnTo>
                <a:lnTo>
                  <a:pt x="2303" y="779"/>
                </a:lnTo>
                <a:lnTo>
                  <a:pt x="2303" y="778"/>
                </a:lnTo>
                <a:lnTo>
                  <a:pt x="2303" y="779"/>
                </a:lnTo>
                <a:lnTo>
                  <a:pt x="2303" y="779"/>
                </a:lnTo>
                <a:lnTo>
                  <a:pt x="2303" y="778"/>
                </a:lnTo>
                <a:lnTo>
                  <a:pt x="2304" y="778"/>
                </a:lnTo>
                <a:lnTo>
                  <a:pt x="2304" y="777"/>
                </a:lnTo>
                <a:lnTo>
                  <a:pt x="2304" y="776"/>
                </a:lnTo>
                <a:lnTo>
                  <a:pt x="2304" y="775"/>
                </a:lnTo>
                <a:lnTo>
                  <a:pt x="2305" y="775"/>
                </a:lnTo>
                <a:lnTo>
                  <a:pt x="2306" y="775"/>
                </a:lnTo>
                <a:lnTo>
                  <a:pt x="2306" y="774"/>
                </a:lnTo>
                <a:lnTo>
                  <a:pt x="2307" y="773"/>
                </a:lnTo>
                <a:lnTo>
                  <a:pt x="2308" y="773"/>
                </a:lnTo>
                <a:lnTo>
                  <a:pt x="2309" y="774"/>
                </a:lnTo>
                <a:lnTo>
                  <a:pt x="2309" y="775"/>
                </a:lnTo>
                <a:lnTo>
                  <a:pt x="2310" y="775"/>
                </a:lnTo>
                <a:lnTo>
                  <a:pt x="2311" y="775"/>
                </a:lnTo>
                <a:lnTo>
                  <a:pt x="2311" y="774"/>
                </a:lnTo>
                <a:lnTo>
                  <a:pt x="2311" y="775"/>
                </a:lnTo>
                <a:lnTo>
                  <a:pt x="2311" y="774"/>
                </a:lnTo>
                <a:lnTo>
                  <a:pt x="2312" y="774"/>
                </a:lnTo>
                <a:lnTo>
                  <a:pt x="2311" y="774"/>
                </a:lnTo>
                <a:lnTo>
                  <a:pt x="2311" y="774"/>
                </a:lnTo>
                <a:lnTo>
                  <a:pt x="2310" y="774"/>
                </a:lnTo>
                <a:lnTo>
                  <a:pt x="2310" y="773"/>
                </a:lnTo>
                <a:lnTo>
                  <a:pt x="2309" y="773"/>
                </a:lnTo>
                <a:lnTo>
                  <a:pt x="2308" y="773"/>
                </a:lnTo>
                <a:lnTo>
                  <a:pt x="2307" y="773"/>
                </a:lnTo>
                <a:lnTo>
                  <a:pt x="2307" y="772"/>
                </a:lnTo>
                <a:lnTo>
                  <a:pt x="2307" y="771"/>
                </a:lnTo>
                <a:lnTo>
                  <a:pt x="2306" y="771"/>
                </a:lnTo>
                <a:lnTo>
                  <a:pt x="2306" y="772"/>
                </a:lnTo>
                <a:lnTo>
                  <a:pt x="2306" y="773"/>
                </a:lnTo>
                <a:lnTo>
                  <a:pt x="2306" y="773"/>
                </a:lnTo>
                <a:lnTo>
                  <a:pt x="2305" y="773"/>
                </a:lnTo>
                <a:lnTo>
                  <a:pt x="2305" y="773"/>
                </a:lnTo>
                <a:lnTo>
                  <a:pt x="2304" y="773"/>
                </a:lnTo>
                <a:lnTo>
                  <a:pt x="2303" y="772"/>
                </a:lnTo>
                <a:lnTo>
                  <a:pt x="2303" y="773"/>
                </a:lnTo>
                <a:lnTo>
                  <a:pt x="2304" y="773"/>
                </a:lnTo>
                <a:lnTo>
                  <a:pt x="2304" y="773"/>
                </a:lnTo>
                <a:lnTo>
                  <a:pt x="2303" y="773"/>
                </a:lnTo>
                <a:lnTo>
                  <a:pt x="2303" y="774"/>
                </a:lnTo>
                <a:lnTo>
                  <a:pt x="2303" y="775"/>
                </a:lnTo>
                <a:lnTo>
                  <a:pt x="2303" y="775"/>
                </a:lnTo>
                <a:lnTo>
                  <a:pt x="2303" y="776"/>
                </a:lnTo>
                <a:lnTo>
                  <a:pt x="2303" y="777"/>
                </a:lnTo>
                <a:lnTo>
                  <a:pt x="2303" y="778"/>
                </a:lnTo>
                <a:lnTo>
                  <a:pt x="2302" y="778"/>
                </a:lnTo>
                <a:lnTo>
                  <a:pt x="2301" y="777"/>
                </a:lnTo>
                <a:lnTo>
                  <a:pt x="2302" y="777"/>
                </a:lnTo>
                <a:lnTo>
                  <a:pt x="2301" y="777"/>
                </a:lnTo>
                <a:lnTo>
                  <a:pt x="2300" y="778"/>
                </a:lnTo>
                <a:lnTo>
                  <a:pt x="2300" y="779"/>
                </a:lnTo>
                <a:lnTo>
                  <a:pt x="2301" y="779"/>
                </a:lnTo>
                <a:lnTo>
                  <a:pt x="2301" y="780"/>
                </a:lnTo>
                <a:lnTo>
                  <a:pt x="2300" y="780"/>
                </a:lnTo>
                <a:lnTo>
                  <a:pt x="2299" y="780"/>
                </a:lnTo>
                <a:lnTo>
                  <a:pt x="2298" y="779"/>
                </a:lnTo>
                <a:lnTo>
                  <a:pt x="2298" y="778"/>
                </a:lnTo>
                <a:lnTo>
                  <a:pt x="2298" y="777"/>
                </a:lnTo>
                <a:lnTo>
                  <a:pt x="2298" y="776"/>
                </a:lnTo>
                <a:lnTo>
                  <a:pt x="2298" y="775"/>
                </a:lnTo>
                <a:lnTo>
                  <a:pt x="2298" y="774"/>
                </a:lnTo>
                <a:lnTo>
                  <a:pt x="2298" y="773"/>
                </a:lnTo>
                <a:lnTo>
                  <a:pt x="2298" y="773"/>
                </a:lnTo>
                <a:lnTo>
                  <a:pt x="2299" y="773"/>
                </a:lnTo>
                <a:lnTo>
                  <a:pt x="2298" y="773"/>
                </a:lnTo>
                <a:lnTo>
                  <a:pt x="2298" y="772"/>
                </a:lnTo>
                <a:lnTo>
                  <a:pt x="2299" y="772"/>
                </a:lnTo>
                <a:lnTo>
                  <a:pt x="2299" y="771"/>
                </a:lnTo>
                <a:lnTo>
                  <a:pt x="2298" y="770"/>
                </a:lnTo>
                <a:lnTo>
                  <a:pt x="2299" y="770"/>
                </a:lnTo>
                <a:lnTo>
                  <a:pt x="2299" y="769"/>
                </a:lnTo>
                <a:lnTo>
                  <a:pt x="2299" y="768"/>
                </a:lnTo>
                <a:lnTo>
                  <a:pt x="2299" y="767"/>
                </a:lnTo>
                <a:lnTo>
                  <a:pt x="2299" y="766"/>
                </a:lnTo>
                <a:lnTo>
                  <a:pt x="2299" y="765"/>
                </a:lnTo>
                <a:lnTo>
                  <a:pt x="2299" y="765"/>
                </a:lnTo>
                <a:lnTo>
                  <a:pt x="2300" y="765"/>
                </a:lnTo>
                <a:lnTo>
                  <a:pt x="2299" y="765"/>
                </a:lnTo>
                <a:lnTo>
                  <a:pt x="2298" y="765"/>
                </a:lnTo>
                <a:lnTo>
                  <a:pt x="2298" y="764"/>
                </a:lnTo>
                <a:lnTo>
                  <a:pt x="2298" y="765"/>
                </a:lnTo>
                <a:lnTo>
                  <a:pt x="2298" y="765"/>
                </a:lnTo>
                <a:lnTo>
                  <a:pt x="2298" y="766"/>
                </a:lnTo>
                <a:lnTo>
                  <a:pt x="2299" y="767"/>
                </a:lnTo>
                <a:lnTo>
                  <a:pt x="2298" y="767"/>
                </a:lnTo>
                <a:lnTo>
                  <a:pt x="2298" y="766"/>
                </a:lnTo>
                <a:lnTo>
                  <a:pt x="2297" y="766"/>
                </a:lnTo>
                <a:lnTo>
                  <a:pt x="2297" y="767"/>
                </a:lnTo>
                <a:lnTo>
                  <a:pt x="2298" y="767"/>
                </a:lnTo>
                <a:lnTo>
                  <a:pt x="2298" y="768"/>
                </a:lnTo>
                <a:lnTo>
                  <a:pt x="2297" y="769"/>
                </a:lnTo>
                <a:lnTo>
                  <a:pt x="2297" y="770"/>
                </a:lnTo>
                <a:lnTo>
                  <a:pt x="2298" y="770"/>
                </a:lnTo>
                <a:lnTo>
                  <a:pt x="2297" y="771"/>
                </a:lnTo>
                <a:lnTo>
                  <a:pt x="2298" y="771"/>
                </a:lnTo>
                <a:lnTo>
                  <a:pt x="2297" y="771"/>
                </a:lnTo>
                <a:lnTo>
                  <a:pt x="2297" y="772"/>
                </a:lnTo>
                <a:lnTo>
                  <a:pt x="2297" y="773"/>
                </a:lnTo>
                <a:lnTo>
                  <a:pt x="2296" y="773"/>
                </a:lnTo>
                <a:lnTo>
                  <a:pt x="2297" y="773"/>
                </a:lnTo>
                <a:lnTo>
                  <a:pt x="2296" y="773"/>
                </a:lnTo>
                <a:lnTo>
                  <a:pt x="2296" y="773"/>
                </a:lnTo>
                <a:lnTo>
                  <a:pt x="2295" y="773"/>
                </a:lnTo>
                <a:lnTo>
                  <a:pt x="2295" y="773"/>
                </a:lnTo>
                <a:lnTo>
                  <a:pt x="2295" y="773"/>
                </a:lnTo>
                <a:lnTo>
                  <a:pt x="2294" y="773"/>
                </a:lnTo>
                <a:lnTo>
                  <a:pt x="2294" y="774"/>
                </a:lnTo>
                <a:lnTo>
                  <a:pt x="2295" y="774"/>
                </a:lnTo>
                <a:lnTo>
                  <a:pt x="2295" y="774"/>
                </a:lnTo>
                <a:lnTo>
                  <a:pt x="2296" y="775"/>
                </a:lnTo>
                <a:lnTo>
                  <a:pt x="2297" y="775"/>
                </a:lnTo>
                <a:lnTo>
                  <a:pt x="2296" y="775"/>
                </a:lnTo>
                <a:lnTo>
                  <a:pt x="2296" y="776"/>
                </a:lnTo>
                <a:lnTo>
                  <a:pt x="2296" y="777"/>
                </a:lnTo>
                <a:lnTo>
                  <a:pt x="2296" y="778"/>
                </a:lnTo>
                <a:lnTo>
                  <a:pt x="2295" y="778"/>
                </a:lnTo>
                <a:lnTo>
                  <a:pt x="2295" y="779"/>
                </a:lnTo>
                <a:lnTo>
                  <a:pt x="2296" y="779"/>
                </a:lnTo>
                <a:lnTo>
                  <a:pt x="2296" y="780"/>
                </a:lnTo>
                <a:lnTo>
                  <a:pt x="2297" y="780"/>
                </a:lnTo>
                <a:lnTo>
                  <a:pt x="2296" y="780"/>
                </a:lnTo>
                <a:lnTo>
                  <a:pt x="2295" y="780"/>
                </a:lnTo>
                <a:lnTo>
                  <a:pt x="2295" y="780"/>
                </a:lnTo>
                <a:lnTo>
                  <a:pt x="2294" y="780"/>
                </a:lnTo>
                <a:lnTo>
                  <a:pt x="2293" y="780"/>
                </a:lnTo>
                <a:lnTo>
                  <a:pt x="2293" y="781"/>
                </a:lnTo>
                <a:lnTo>
                  <a:pt x="2292" y="781"/>
                </a:lnTo>
                <a:lnTo>
                  <a:pt x="2292" y="780"/>
                </a:lnTo>
                <a:lnTo>
                  <a:pt x="2291" y="780"/>
                </a:lnTo>
                <a:lnTo>
                  <a:pt x="2291" y="779"/>
                </a:lnTo>
                <a:lnTo>
                  <a:pt x="2290" y="778"/>
                </a:lnTo>
                <a:lnTo>
                  <a:pt x="2289" y="779"/>
                </a:lnTo>
                <a:lnTo>
                  <a:pt x="2289" y="778"/>
                </a:lnTo>
                <a:lnTo>
                  <a:pt x="2288" y="778"/>
                </a:lnTo>
                <a:lnTo>
                  <a:pt x="2287" y="778"/>
                </a:lnTo>
                <a:lnTo>
                  <a:pt x="2287" y="779"/>
                </a:lnTo>
                <a:lnTo>
                  <a:pt x="2287" y="779"/>
                </a:lnTo>
                <a:lnTo>
                  <a:pt x="2287" y="778"/>
                </a:lnTo>
                <a:lnTo>
                  <a:pt x="2287" y="777"/>
                </a:lnTo>
                <a:lnTo>
                  <a:pt x="2286" y="777"/>
                </a:lnTo>
                <a:lnTo>
                  <a:pt x="2286" y="776"/>
                </a:lnTo>
                <a:lnTo>
                  <a:pt x="2286" y="775"/>
                </a:lnTo>
                <a:lnTo>
                  <a:pt x="2286" y="774"/>
                </a:lnTo>
                <a:lnTo>
                  <a:pt x="2286" y="773"/>
                </a:lnTo>
                <a:lnTo>
                  <a:pt x="2285" y="773"/>
                </a:lnTo>
                <a:lnTo>
                  <a:pt x="2286" y="773"/>
                </a:lnTo>
                <a:lnTo>
                  <a:pt x="2286" y="772"/>
                </a:lnTo>
                <a:lnTo>
                  <a:pt x="2285" y="772"/>
                </a:lnTo>
                <a:lnTo>
                  <a:pt x="2285" y="771"/>
                </a:lnTo>
                <a:lnTo>
                  <a:pt x="2286" y="771"/>
                </a:lnTo>
                <a:lnTo>
                  <a:pt x="2285" y="771"/>
                </a:lnTo>
                <a:lnTo>
                  <a:pt x="2285" y="770"/>
                </a:lnTo>
                <a:lnTo>
                  <a:pt x="2285" y="769"/>
                </a:lnTo>
                <a:lnTo>
                  <a:pt x="2284" y="769"/>
                </a:lnTo>
                <a:lnTo>
                  <a:pt x="2284" y="768"/>
                </a:lnTo>
                <a:lnTo>
                  <a:pt x="2284" y="767"/>
                </a:lnTo>
                <a:lnTo>
                  <a:pt x="2283" y="767"/>
                </a:lnTo>
                <a:lnTo>
                  <a:pt x="2283" y="766"/>
                </a:lnTo>
                <a:lnTo>
                  <a:pt x="2283" y="767"/>
                </a:lnTo>
                <a:lnTo>
                  <a:pt x="2283" y="768"/>
                </a:lnTo>
                <a:lnTo>
                  <a:pt x="2283" y="769"/>
                </a:lnTo>
                <a:lnTo>
                  <a:pt x="2283" y="770"/>
                </a:lnTo>
                <a:lnTo>
                  <a:pt x="2284" y="770"/>
                </a:lnTo>
                <a:lnTo>
                  <a:pt x="2284" y="771"/>
                </a:lnTo>
                <a:lnTo>
                  <a:pt x="2284" y="772"/>
                </a:lnTo>
                <a:lnTo>
                  <a:pt x="2284" y="773"/>
                </a:lnTo>
                <a:lnTo>
                  <a:pt x="2283" y="773"/>
                </a:lnTo>
                <a:lnTo>
                  <a:pt x="2283" y="773"/>
                </a:lnTo>
                <a:lnTo>
                  <a:pt x="2284" y="773"/>
                </a:lnTo>
                <a:lnTo>
                  <a:pt x="2285" y="773"/>
                </a:lnTo>
                <a:lnTo>
                  <a:pt x="2285" y="774"/>
                </a:lnTo>
                <a:lnTo>
                  <a:pt x="2284" y="774"/>
                </a:lnTo>
                <a:lnTo>
                  <a:pt x="2283" y="774"/>
                </a:lnTo>
                <a:lnTo>
                  <a:pt x="2283" y="775"/>
                </a:lnTo>
                <a:lnTo>
                  <a:pt x="2284" y="775"/>
                </a:lnTo>
                <a:lnTo>
                  <a:pt x="2285" y="775"/>
                </a:lnTo>
                <a:lnTo>
                  <a:pt x="2285" y="776"/>
                </a:lnTo>
                <a:lnTo>
                  <a:pt x="2284" y="776"/>
                </a:lnTo>
                <a:lnTo>
                  <a:pt x="2283" y="775"/>
                </a:lnTo>
                <a:lnTo>
                  <a:pt x="2282" y="775"/>
                </a:lnTo>
                <a:lnTo>
                  <a:pt x="2282" y="776"/>
                </a:lnTo>
                <a:lnTo>
                  <a:pt x="2281" y="776"/>
                </a:lnTo>
                <a:lnTo>
                  <a:pt x="2281" y="775"/>
                </a:lnTo>
                <a:lnTo>
                  <a:pt x="2280" y="775"/>
                </a:lnTo>
                <a:lnTo>
                  <a:pt x="2279" y="775"/>
                </a:lnTo>
                <a:lnTo>
                  <a:pt x="2279" y="775"/>
                </a:lnTo>
                <a:lnTo>
                  <a:pt x="2279" y="776"/>
                </a:lnTo>
                <a:lnTo>
                  <a:pt x="2279" y="775"/>
                </a:lnTo>
                <a:lnTo>
                  <a:pt x="2278" y="775"/>
                </a:lnTo>
                <a:lnTo>
                  <a:pt x="2277" y="775"/>
                </a:lnTo>
                <a:lnTo>
                  <a:pt x="2278" y="774"/>
                </a:lnTo>
                <a:lnTo>
                  <a:pt x="2277" y="774"/>
                </a:lnTo>
                <a:lnTo>
                  <a:pt x="2276" y="774"/>
                </a:lnTo>
                <a:lnTo>
                  <a:pt x="2276" y="773"/>
                </a:lnTo>
                <a:lnTo>
                  <a:pt x="2277" y="773"/>
                </a:lnTo>
                <a:lnTo>
                  <a:pt x="2276" y="773"/>
                </a:lnTo>
                <a:lnTo>
                  <a:pt x="2276" y="773"/>
                </a:lnTo>
                <a:lnTo>
                  <a:pt x="2275" y="773"/>
                </a:lnTo>
                <a:lnTo>
                  <a:pt x="2276" y="773"/>
                </a:lnTo>
                <a:lnTo>
                  <a:pt x="2276" y="774"/>
                </a:lnTo>
                <a:lnTo>
                  <a:pt x="2275" y="774"/>
                </a:lnTo>
                <a:lnTo>
                  <a:pt x="2276" y="775"/>
                </a:lnTo>
                <a:lnTo>
                  <a:pt x="2277" y="775"/>
                </a:lnTo>
                <a:lnTo>
                  <a:pt x="2276" y="775"/>
                </a:lnTo>
                <a:lnTo>
                  <a:pt x="2276" y="776"/>
                </a:lnTo>
                <a:lnTo>
                  <a:pt x="2276" y="777"/>
                </a:lnTo>
                <a:lnTo>
                  <a:pt x="2275" y="777"/>
                </a:lnTo>
                <a:lnTo>
                  <a:pt x="2275" y="776"/>
                </a:lnTo>
                <a:lnTo>
                  <a:pt x="2275" y="775"/>
                </a:lnTo>
                <a:lnTo>
                  <a:pt x="2274" y="775"/>
                </a:lnTo>
                <a:lnTo>
                  <a:pt x="2274" y="774"/>
                </a:lnTo>
                <a:lnTo>
                  <a:pt x="2273" y="773"/>
                </a:lnTo>
                <a:lnTo>
                  <a:pt x="2272" y="773"/>
                </a:lnTo>
                <a:lnTo>
                  <a:pt x="2271" y="773"/>
                </a:lnTo>
                <a:lnTo>
                  <a:pt x="2271" y="773"/>
                </a:lnTo>
                <a:lnTo>
                  <a:pt x="2271" y="773"/>
                </a:lnTo>
                <a:lnTo>
                  <a:pt x="2271" y="773"/>
                </a:lnTo>
                <a:lnTo>
                  <a:pt x="2271" y="772"/>
                </a:lnTo>
                <a:lnTo>
                  <a:pt x="2271" y="771"/>
                </a:lnTo>
                <a:lnTo>
                  <a:pt x="2271" y="770"/>
                </a:lnTo>
                <a:lnTo>
                  <a:pt x="2270" y="770"/>
                </a:lnTo>
                <a:lnTo>
                  <a:pt x="2269" y="769"/>
                </a:lnTo>
                <a:lnTo>
                  <a:pt x="2270" y="768"/>
                </a:lnTo>
                <a:lnTo>
                  <a:pt x="2270" y="767"/>
                </a:lnTo>
                <a:lnTo>
                  <a:pt x="2269" y="767"/>
                </a:lnTo>
                <a:lnTo>
                  <a:pt x="2270" y="767"/>
                </a:lnTo>
                <a:lnTo>
                  <a:pt x="2270" y="766"/>
                </a:lnTo>
                <a:lnTo>
                  <a:pt x="2270" y="765"/>
                </a:lnTo>
                <a:lnTo>
                  <a:pt x="2270" y="765"/>
                </a:lnTo>
                <a:lnTo>
                  <a:pt x="2270" y="764"/>
                </a:lnTo>
                <a:lnTo>
                  <a:pt x="2270" y="763"/>
                </a:lnTo>
                <a:lnTo>
                  <a:pt x="2269" y="763"/>
                </a:lnTo>
                <a:lnTo>
                  <a:pt x="2270" y="763"/>
                </a:lnTo>
                <a:lnTo>
                  <a:pt x="2271" y="763"/>
                </a:lnTo>
                <a:lnTo>
                  <a:pt x="2271" y="762"/>
                </a:lnTo>
                <a:lnTo>
                  <a:pt x="2271" y="762"/>
                </a:lnTo>
                <a:lnTo>
                  <a:pt x="2271" y="761"/>
                </a:lnTo>
                <a:lnTo>
                  <a:pt x="2271" y="761"/>
                </a:lnTo>
                <a:lnTo>
                  <a:pt x="2271" y="760"/>
                </a:lnTo>
                <a:lnTo>
                  <a:pt x="2270" y="760"/>
                </a:lnTo>
                <a:lnTo>
                  <a:pt x="2270" y="759"/>
                </a:lnTo>
                <a:lnTo>
                  <a:pt x="2270" y="758"/>
                </a:lnTo>
                <a:lnTo>
                  <a:pt x="2271" y="758"/>
                </a:lnTo>
                <a:lnTo>
                  <a:pt x="2271" y="758"/>
                </a:lnTo>
                <a:lnTo>
                  <a:pt x="2271" y="757"/>
                </a:lnTo>
                <a:lnTo>
                  <a:pt x="2271" y="757"/>
                </a:lnTo>
                <a:lnTo>
                  <a:pt x="2271" y="756"/>
                </a:lnTo>
                <a:lnTo>
                  <a:pt x="2271" y="756"/>
                </a:lnTo>
                <a:lnTo>
                  <a:pt x="2271" y="755"/>
                </a:lnTo>
                <a:lnTo>
                  <a:pt x="2270" y="756"/>
                </a:lnTo>
                <a:lnTo>
                  <a:pt x="2270" y="757"/>
                </a:lnTo>
                <a:lnTo>
                  <a:pt x="2269" y="757"/>
                </a:lnTo>
                <a:lnTo>
                  <a:pt x="2268" y="757"/>
                </a:lnTo>
                <a:lnTo>
                  <a:pt x="2268" y="757"/>
                </a:lnTo>
                <a:lnTo>
                  <a:pt x="2268" y="757"/>
                </a:lnTo>
                <a:lnTo>
                  <a:pt x="2268" y="758"/>
                </a:lnTo>
                <a:lnTo>
                  <a:pt x="2267" y="758"/>
                </a:lnTo>
                <a:lnTo>
                  <a:pt x="2267" y="759"/>
                </a:lnTo>
                <a:lnTo>
                  <a:pt x="2267" y="760"/>
                </a:lnTo>
                <a:lnTo>
                  <a:pt x="2268" y="760"/>
                </a:lnTo>
                <a:lnTo>
                  <a:pt x="2268" y="761"/>
                </a:lnTo>
                <a:lnTo>
                  <a:pt x="2269" y="761"/>
                </a:lnTo>
                <a:lnTo>
                  <a:pt x="2268" y="761"/>
                </a:lnTo>
                <a:lnTo>
                  <a:pt x="2268" y="762"/>
                </a:lnTo>
                <a:lnTo>
                  <a:pt x="2268" y="763"/>
                </a:lnTo>
                <a:lnTo>
                  <a:pt x="2267" y="763"/>
                </a:lnTo>
                <a:lnTo>
                  <a:pt x="2267" y="764"/>
                </a:lnTo>
                <a:lnTo>
                  <a:pt x="2267" y="765"/>
                </a:lnTo>
                <a:lnTo>
                  <a:pt x="2268" y="765"/>
                </a:lnTo>
                <a:lnTo>
                  <a:pt x="2268" y="765"/>
                </a:lnTo>
                <a:lnTo>
                  <a:pt x="2267" y="765"/>
                </a:lnTo>
                <a:lnTo>
                  <a:pt x="2267" y="766"/>
                </a:lnTo>
                <a:lnTo>
                  <a:pt x="2268" y="766"/>
                </a:lnTo>
                <a:lnTo>
                  <a:pt x="2268" y="767"/>
                </a:lnTo>
                <a:lnTo>
                  <a:pt x="2267" y="767"/>
                </a:lnTo>
                <a:lnTo>
                  <a:pt x="2267" y="768"/>
                </a:lnTo>
                <a:lnTo>
                  <a:pt x="2267" y="769"/>
                </a:lnTo>
                <a:lnTo>
                  <a:pt x="2267" y="770"/>
                </a:lnTo>
                <a:lnTo>
                  <a:pt x="2267" y="771"/>
                </a:lnTo>
                <a:lnTo>
                  <a:pt x="2267" y="772"/>
                </a:lnTo>
                <a:lnTo>
                  <a:pt x="2268" y="772"/>
                </a:lnTo>
                <a:lnTo>
                  <a:pt x="2268" y="773"/>
                </a:lnTo>
                <a:lnTo>
                  <a:pt x="2267" y="772"/>
                </a:lnTo>
                <a:lnTo>
                  <a:pt x="2267" y="771"/>
                </a:lnTo>
                <a:lnTo>
                  <a:pt x="2266" y="771"/>
                </a:lnTo>
                <a:lnTo>
                  <a:pt x="2265" y="771"/>
                </a:lnTo>
                <a:lnTo>
                  <a:pt x="2264" y="771"/>
                </a:lnTo>
                <a:lnTo>
                  <a:pt x="2263" y="771"/>
                </a:lnTo>
                <a:lnTo>
                  <a:pt x="2263" y="770"/>
                </a:lnTo>
                <a:lnTo>
                  <a:pt x="2263" y="770"/>
                </a:lnTo>
                <a:lnTo>
                  <a:pt x="2263" y="769"/>
                </a:lnTo>
                <a:lnTo>
                  <a:pt x="2263" y="770"/>
                </a:lnTo>
                <a:lnTo>
                  <a:pt x="2263" y="769"/>
                </a:lnTo>
                <a:lnTo>
                  <a:pt x="2262" y="769"/>
                </a:lnTo>
                <a:lnTo>
                  <a:pt x="2262" y="768"/>
                </a:lnTo>
                <a:lnTo>
                  <a:pt x="2261" y="767"/>
                </a:lnTo>
                <a:lnTo>
                  <a:pt x="2260" y="767"/>
                </a:lnTo>
                <a:lnTo>
                  <a:pt x="2259" y="767"/>
                </a:lnTo>
                <a:lnTo>
                  <a:pt x="2258" y="767"/>
                </a:lnTo>
                <a:lnTo>
                  <a:pt x="2258" y="768"/>
                </a:lnTo>
                <a:lnTo>
                  <a:pt x="2257" y="768"/>
                </a:lnTo>
                <a:lnTo>
                  <a:pt x="2257" y="767"/>
                </a:lnTo>
                <a:lnTo>
                  <a:pt x="2256" y="768"/>
                </a:lnTo>
                <a:lnTo>
                  <a:pt x="2255" y="768"/>
                </a:lnTo>
                <a:lnTo>
                  <a:pt x="2255" y="767"/>
                </a:lnTo>
                <a:lnTo>
                  <a:pt x="2255" y="766"/>
                </a:lnTo>
                <a:lnTo>
                  <a:pt x="2254" y="766"/>
                </a:lnTo>
                <a:lnTo>
                  <a:pt x="2254" y="765"/>
                </a:lnTo>
                <a:lnTo>
                  <a:pt x="2254" y="765"/>
                </a:lnTo>
                <a:lnTo>
                  <a:pt x="2254" y="764"/>
                </a:lnTo>
                <a:lnTo>
                  <a:pt x="2253" y="764"/>
                </a:lnTo>
                <a:lnTo>
                  <a:pt x="2253" y="763"/>
                </a:lnTo>
                <a:lnTo>
                  <a:pt x="2253" y="762"/>
                </a:lnTo>
                <a:lnTo>
                  <a:pt x="2252" y="762"/>
                </a:lnTo>
                <a:lnTo>
                  <a:pt x="2252" y="761"/>
                </a:lnTo>
                <a:lnTo>
                  <a:pt x="2251" y="761"/>
                </a:lnTo>
                <a:lnTo>
                  <a:pt x="2251" y="760"/>
                </a:lnTo>
                <a:lnTo>
                  <a:pt x="2251" y="759"/>
                </a:lnTo>
                <a:lnTo>
                  <a:pt x="2250" y="759"/>
                </a:lnTo>
                <a:lnTo>
                  <a:pt x="2249" y="759"/>
                </a:lnTo>
                <a:lnTo>
                  <a:pt x="2249" y="758"/>
                </a:lnTo>
                <a:lnTo>
                  <a:pt x="2249" y="757"/>
                </a:lnTo>
                <a:lnTo>
                  <a:pt x="2249" y="757"/>
                </a:lnTo>
                <a:lnTo>
                  <a:pt x="2249" y="756"/>
                </a:lnTo>
                <a:lnTo>
                  <a:pt x="2248" y="756"/>
                </a:lnTo>
                <a:lnTo>
                  <a:pt x="2248" y="755"/>
                </a:lnTo>
                <a:lnTo>
                  <a:pt x="2248" y="754"/>
                </a:lnTo>
                <a:lnTo>
                  <a:pt x="2247" y="754"/>
                </a:lnTo>
                <a:lnTo>
                  <a:pt x="2247" y="753"/>
                </a:lnTo>
                <a:lnTo>
                  <a:pt x="2247" y="752"/>
                </a:lnTo>
                <a:lnTo>
                  <a:pt x="2247" y="751"/>
                </a:lnTo>
                <a:lnTo>
                  <a:pt x="2247" y="751"/>
                </a:lnTo>
                <a:lnTo>
                  <a:pt x="2247" y="752"/>
                </a:lnTo>
                <a:lnTo>
                  <a:pt x="2246" y="752"/>
                </a:lnTo>
                <a:lnTo>
                  <a:pt x="2246" y="753"/>
                </a:lnTo>
                <a:lnTo>
                  <a:pt x="2246" y="754"/>
                </a:lnTo>
                <a:lnTo>
                  <a:pt x="2245" y="754"/>
                </a:lnTo>
                <a:lnTo>
                  <a:pt x="2245" y="755"/>
                </a:lnTo>
                <a:lnTo>
                  <a:pt x="2246" y="755"/>
                </a:lnTo>
                <a:lnTo>
                  <a:pt x="2246" y="756"/>
                </a:lnTo>
                <a:lnTo>
                  <a:pt x="2247" y="756"/>
                </a:lnTo>
                <a:lnTo>
                  <a:pt x="2247" y="757"/>
                </a:lnTo>
                <a:lnTo>
                  <a:pt x="2247" y="757"/>
                </a:lnTo>
                <a:lnTo>
                  <a:pt x="2247" y="758"/>
                </a:lnTo>
                <a:lnTo>
                  <a:pt x="2247" y="759"/>
                </a:lnTo>
                <a:lnTo>
                  <a:pt x="2247" y="759"/>
                </a:lnTo>
                <a:lnTo>
                  <a:pt x="2247" y="760"/>
                </a:lnTo>
                <a:lnTo>
                  <a:pt x="2247" y="761"/>
                </a:lnTo>
                <a:lnTo>
                  <a:pt x="2247" y="761"/>
                </a:lnTo>
                <a:lnTo>
                  <a:pt x="2247" y="761"/>
                </a:lnTo>
                <a:lnTo>
                  <a:pt x="2247" y="762"/>
                </a:lnTo>
                <a:lnTo>
                  <a:pt x="2247" y="762"/>
                </a:lnTo>
                <a:lnTo>
                  <a:pt x="2248" y="762"/>
                </a:lnTo>
                <a:lnTo>
                  <a:pt x="2249" y="763"/>
                </a:lnTo>
                <a:lnTo>
                  <a:pt x="2250" y="763"/>
                </a:lnTo>
                <a:lnTo>
                  <a:pt x="2250" y="764"/>
                </a:lnTo>
                <a:lnTo>
                  <a:pt x="2250" y="765"/>
                </a:lnTo>
                <a:lnTo>
                  <a:pt x="2250" y="765"/>
                </a:lnTo>
                <a:lnTo>
                  <a:pt x="2251" y="765"/>
                </a:lnTo>
                <a:lnTo>
                  <a:pt x="2252" y="765"/>
                </a:lnTo>
                <a:lnTo>
                  <a:pt x="2252" y="766"/>
                </a:lnTo>
                <a:lnTo>
                  <a:pt x="2252" y="765"/>
                </a:lnTo>
                <a:lnTo>
                  <a:pt x="2251" y="765"/>
                </a:lnTo>
                <a:lnTo>
                  <a:pt x="2251" y="766"/>
                </a:lnTo>
                <a:lnTo>
                  <a:pt x="2252" y="766"/>
                </a:lnTo>
                <a:lnTo>
                  <a:pt x="2251" y="766"/>
                </a:lnTo>
                <a:lnTo>
                  <a:pt x="2251" y="767"/>
                </a:lnTo>
                <a:lnTo>
                  <a:pt x="2252" y="767"/>
                </a:lnTo>
                <a:lnTo>
                  <a:pt x="2252" y="768"/>
                </a:lnTo>
                <a:lnTo>
                  <a:pt x="2253" y="768"/>
                </a:lnTo>
                <a:lnTo>
                  <a:pt x="2253" y="769"/>
                </a:lnTo>
                <a:lnTo>
                  <a:pt x="2254" y="770"/>
                </a:lnTo>
                <a:lnTo>
                  <a:pt x="2254" y="771"/>
                </a:lnTo>
                <a:lnTo>
                  <a:pt x="2254" y="770"/>
                </a:lnTo>
                <a:lnTo>
                  <a:pt x="2254" y="771"/>
                </a:lnTo>
                <a:lnTo>
                  <a:pt x="2253" y="772"/>
                </a:lnTo>
                <a:lnTo>
                  <a:pt x="2253" y="773"/>
                </a:lnTo>
                <a:lnTo>
                  <a:pt x="2253" y="773"/>
                </a:lnTo>
                <a:lnTo>
                  <a:pt x="2253" y="773"/>
                </a:lnTo>
                <a:lnTo>
                  <a:pt x="2253" y="773"/>
                </a:lnTo>
                <a:lnTo>
                  <a:pt x="2253" y="774"/>
                </a:lnTo>
                <a:lnTo>
                  <a:pt x="2252" y="774"/>
                </a:lnTo>
                <a:lnTo>
                  <a:pt x="2253" y="774"/>
                </a:lnTo>
                <a:lnTo>
                  <a:pt x="2253" y="775"/>
                </a:lnTo>
                <a:lnTo>
                  <a:pt x="2253" y="774"/>
                </a:lnTo>
                <a:lnTo>
                  <a:pt x="2253" y="773"/>
                </a:lnTo>
                <a:lnTo>
                  <a:pt x="2253" y="773"/>
                </a:lnTo>
                <a:lnTo>
                  <a:pt x="2254" y="773"/>
                </a:lnTo>
                <a:lnTo>
                  <a:pt x="2254" y="772"/>
                </a:lnTo>
                <a:lnTo>
                  <a:pt x="2255" y="772"/>
                </a:lnTo>
                <a:lnTo>
                  <a:pt x="2255" y="772"/>
                </a:lnTo>
                <a:lnTo>
                  <a:pt x="2256" y="772"/>
                </a:lnTo>
                <a:lnTo>
                  <a:pt x="2257" y="772"/>
                </a:lnTo>
                <a:lnTo>
                  <a:pt x="2257" y="771"/>
                </a:lnTo>
                <a:lnTo>
                  <a:pt x="2258" y="771"/>
                </a:lnTo>
                <a:lnTo>
                  <a:pt x="2258" y="770"/>
                </a:lnTo>
                <a:lnTo>
                  <a:pt x="2259" y="770"/>
                </a:lnTo>
                <a:lnTo>
                  <a:pt x="2259" y="771"/>
                </a:lnTo>
                <a:lnTo>
                  <a:pt x="2259" y="772"/>
                </a:lnTo>
                <a:lnTo>
                  <a:pt x="2259" y="773"/>
                </a:lnTo>
                <a:lnTo>
                  <a:pt x="2260" y="773"/>
                </a:lnTo>
                <a:lnTo>
                  <a:pt x="2261" y="773"/>
                </a:lnTo>
                <a:lnTo>
                  <a:pt x="2262" y="773"/>
                </a:lnTo>
                <a:lnTo>
                  <a:pt x="2262" y="773"/>
                </a:lnTo>
                <a:lnTo>
                  <a:pt x="2263" y="773"/>
                </a:lnTo>
                <a:lnTo>
                  <a:pt x="2263" y="773"/>
                </a:lnTo>
                <a:lnTo>
                  <a:pt x="2263" y="773"/>
                </a:lnTo>
                <a:lnTo>
                  <a:pt x="2263" y="774"/>
                </a:lnTo>
                <a:lnTo>
                  <a:pt x="2263" y="774"/>
                </a:lnTo>
                <a:lnTo>
                  <a:pt x="2262" y="775"/>
                </a:lnTo>
                <a:lnTo>
                  <a:pt x="2263" y="775"/>
                </a:lnTo>
                <a:lnTo>
                  <a:pt x="2263" y="775"/>
                </a:lnTo>
                <a:lnTo>
                  <a:pt x="2263" y="774"/>
                </a:lnTo>
                <a:lnTo>
                  <a:pt x="2264" y="774"/>
                </a:lnTo>
                <a:lnTo>
                  <a:pt x="2265" y="775"/>
                </a:lnTo>
                <a:lnTo>
                  <a:pt x="2265" y="776"/>
                </a:lnTo>
                <a:lnTo>
                  <a:pt x="2265" y="777"/>
                </a:lnTo>
                <a:lnTo>
                  <a:pt x="2266" y="777"/>
                </a:lnTo>
                <a:lnTo>
                  <a:pt x="2266" y="778"/>
                </a:lnTo>
                <a:lnTo>
                  <a:pt x="2267" y="778"/>
                </a:lnTo>
                <a:lnTo>
                  <a:pt x="2268" y="778"/>
                </a:lnTo>
                <a:lnTo>
                  <a:pt x="2269" y="778"/>
                </a:lnTo>
                <a:lnTo>
                  <a:pt x="2270" y="778"/>
                </a:lnTo>
                <a:lnTo>
                  <a:pt x="2270" y="777"/>
                </a:lnTo>
                <a:lnTo>
                  <a:pt x="2271" y="777"/>
                </a:lnTo>
                <a:lnTo>
                  <a:pt x="2271" y="776"/>
                </a:lnTo>
                <a:lnTo>
                  <a:pt x="2271" y="777"/>
                </a:lnTo>
                <a:lnTo>
                  <a:pt x="2271" y="777"/>
                </a:lnTo>
                <a:lnTo>
                  <a:pt x="2271" y="778"/>
                </a:lnTo>
                <a:lnTo>
                  <a:pt x="2272" y="778"/>
                </a:lnTo>
                <a:lnTo>
                  <a:pt x="2271" y="778"/>
                </a:lnTo>
                <a:lnTo>
                  <a:pt x="2271" y="779"/>
                </a:lnTo>
                <a:lnTo>
                  <a:pt x="2271" y="780"/>
                </a:lnTo>
                <a:lnTo>
                  <a:pt x="2271" y="781"/>
                </a:lnTo>
                <a:lnTo>
                  <a:pt x="2270" y="782"/>
                </a:lnTo>
                <a:lnTo>
                  <a:pt x="2271" y="782"/>
                </a:lnTo>
                <a:lnTo>
                  <a:pt x="2270" y="782"/>
                </a:lnTo>
                <a:lnTo>
                  <a:pt x="2269" y="782"/>
                </a:lnTo>
                <a:lnTo>
                  <a:pt x="2268" y="782"/>
                </a:lnTo>
                <a:lnTo>
                  <a:pt x="2268" y="782"/>
                </a:lnTo>
                <a:lnTo>
                  <a:pt x="2267" y="782"/>
                </a:lnTo>
                <a:lnTo>
                  <a:pt x="2268" y="782"/>
                </a:lnTo>
                <a:lnTo>
                  <a:pt x="2269" y="782"/>
                </a:lnTo>
                <a:lnTo>
                  <a:pt x="2269" y="783"/>
                </a:lnTo>
                <a:lnTo>
                  <a:pt x="2269" y="784"/>
                </a:lnTo>
                <a:lnTo>
                  <a:pt x="2268" y="784"/>
                </a:lnTo>
                <a:lnTo>
                  <a:pt x="2267" y="784"/>
                </a:lnTo>
                <a:lnTo>
                  <a:pt x="2267" y="785"/>
                </a:lnTo>
                <a:lnTo>
                  <a:pt x="2267" y="786"/>
                </a:lnTo>
                <a:lnTo>
                  <a:pt x="2268" y="786"/>
                </a:lnTo>
                <a:lnTo>
                  <a:pt x="2268" y="787"/>
                </a:lnTo>
                <a:lnTo>
                  <a:pt x="2269" y="788"/>
                </a:lnTo>
                <a:lnTo>
                  <a:pt x="2268" y="788"/>
                </a:lnTo>
                <a:lnTo>
                  <a:pt x="2268" y="789"/>
                </a:lnTo>
                <a:lnTo>
                  <a:pt x="2269" y="789"/>
                </a:lnTo>
                <a:lnTo>
                  <a:pt x="2269" y="790"/>
                </a:lnTo>
                <a:lnTo>
                  <a:pt x="2268" y="790"/>
                </a:lnTo>
                <a:lnTo>
                  <a:pt x="2267" y="790"/>
                </a:lnTo>
                <a:lnTo>
                  <a:pt x="2267" y="790"/>
                </a:lnTo>
                <a:lnTo>
                  <a:pt x="2266" y="790"/>
                </a:lnTo>
                <a:lnTo>
                  <a:pt x="2265" y="790"/>
                </a:lnTo>
                <a:lnTo>
                  <a:pt x="2265" y="790"/>
                </a:lnTo>
                <a:lnTo>
                  <a:pt x="2264" y="790"/>
                </a:lnTo>
                <a:lnTo>
                  <a:pt x="2263" y="790"/>
                </a:lnTo>
                <a:lnTo>
                  <a:pt x="2264" y="790"/>
                </a:lnTo>
                <a:lnTo>
                  <a:pt x="2265" y="790"/>
                </a:lnTo>
                <a:lnTo>
                  <a:pt x="2265" y="791"/>
                </a:lnTo>
                <a:lnTo>
                  <a:pt x="2265" y="792"/>
                </a:lnTo>
                <a:lnTo>
                  <a:pt x="2264" y="792"/>
                </a:lnTo>
                <a:lnTo>
                  <a:pt x="2264" y="793"/>
                </a:lnTo>
                <a:lnTo>
                  <a:pt x="2263" y="793"/>
                </a:lnTo>
                <a:lnTo>
                  <a:pt x="2263" y="794"/>
                </a:lnTo>
                <a:lnTo>
                  <a:pt x="2263" y="794"/>
                </a:lnTo>
                <a:lnTo>
                  <a:pt x="2261" y="795"/>
                </a:lnTo>
                <a:lnTo>
                  <a:pt x="2259" y="796"/>
                </a:lnTo>
                <a:lnTo>
                  <a:pt x="2258" y="796"/>
                </a:lnTo>
                <a:lnTo>
                  <a:pt x="2258" y="797"/>
                </a:lnTo>
                <a:lnTo>
                  <a:pt x="2257" y="799"/>
                </a:lnTo>
                <a:lnTo>
                  <a:pt x="2260" y="797"/>
                </a:lnTo>
                <a:lnTo>
                  <a:pt x="2261" y="795"/>
                </a:lnTo>
                <a:lnTo>
                  <a:pt x="2262" y="795"/>
                </a:lnTo>
                <a:lnTo>
                  <a:pt x="2262" y="796"/>
                </a:lnTo>
                <a:lnTo>
                  <a:pt x="2263" y="796"/>
                </a:lnTo>
                <a:lnTo>
                  <a:pt x="2263" y="795"/>
                </a:lnTo>
                <a:lnTo>
                  <a:pt x="2263" y="796"/>
                </a:lnTo>
                <a:lnTo>
                  <a:pt x="2263" y="796"/>
                </a:lnTo>
                <a:lnTo>
                  <a:pt x="2263" y="795"/>
                </a:lnTo>
                <a:lnTo>
                  <a:pt x="2264" y="795"/>
                </a:lnTo>
                <a:lnTo>
                  <a:pt x="2265" y="795"/>
                </a:lnTo>
                <a:lnTo>
                  <a:pt x="2266" y="794"/>
                </a:lnTo>
                <a:lnTo>
                  <a:pt x="2267" y="794"/>
                </a:lnTo>
                <a:lnTo>
                  <a:pt x="2267" y="795"/>
                </a:lnTo>
                <a:lnTo>
                  <a:pt x="2268" y="795"/>
                </a:lnTo>
                <a:lnTo>
                  <a:pt x="2267" y="795"/>
                </a:lnTo>
                <a:lnTo>
                  <a:pt x="2267" y="796"/>
                </a:lnTo>
                <a:lnTo>
                  <a:pt x="2268" y="796"/>
                </a:lnTo>
                <a:lnTo>
                  <a:pt x="2268" y="797"/>
                </a:lnTo>
                <a:lnTo>
                  <a:pt x="2269" y="797"/>
                </a:lnTo>
                <a:lnTo>
                  <a:pt x="2269" y="798"/>
                </a:lnTo>
                <a:lnTo>
                  <a:pt x="2268" y="798"/>
                </a:lnTo>
                <a:lnTo>
                  <a:pt x="2269" y="798"/>
                </a:lnTo>
                <a:lnTo>
                  <a:pt x="2269" y="797"/>
                </a:lnTo>
                <a:lnTo>
                  <a:pt x="2269" y="796"/>
                </a:lnTo>
                <a:lnTo>
                  <a:pt x="2268" y="796"/>
                </a:lnTo>
                <a:lnTo>
                  <a:pt x="2268" y="795"/>
                </a:lnTo>
                <a:lnTo>
                  <a:pt x="2268" y="794"/>
                </a:lnTo>
                <a:lnTo>
                  <a:pt x="2267" y="794"/>
                </a:lnTo>
                <a:lnTo>
                  <a:pt x="2267" y="793"/>
                </a:lnTo>
                <a:lnTo>
                  <a:pt x="2266" y="793"/>
                </a:lnTo>
                <a:lnTo>
                  <a:pt x="2267" y="792"/>
                </a:lnTo>
                <a:lnTo>
                  <a:pt x="2266" y="792"/>
                </a:lnTo>
                <a:lnTo>
                  <a:pt x="2267" y="792"/>
                </a:lnTo>
                <a:lnTo>
                  <a:pt x="2267" y="791"/>
                </a:lnTo>
                <a:lnTo>
                  <a:pt x="2268" y="791"/>
                </a:lnTo>
                <a:lnTo>
                  <a:pt x="2269" y="791"/>
                </a:lnTo>
                <a:lnTo>
                  <a:pt x="2269" y="790"/>
                </a:lnTo>
                <a:lnTo>
                  <a:pt x="2270" y="790"/>
                </a:lnTo>
                <a:lnTo>
                  <a:pt x="2271" y="790"/>
                </a:lnTo>
                <a:lnTo>
                  <a:pt x="2271" y="790"/>
                </a:lnTo>
                <a:lnTo>
                  <a:pt x="2271" y="790"/>
                </a:lnTo>
                <a:lnTo>
                  <a:pt x="2271" y="789"/>
                </a:lnTo>
                <a:lnTo>
                  <a:pt x="2271" y="788"/>
                </a:lnTo>
                <a:lnTo>
                  <a:pt x="2271" y="787"/>
                </a:lnTo>
                <a:lnTo>
                  <a:pt x="2270" y="787"/>
                </a:lnTo>
                <a:lnTo>
                  <a:pt x="2270" y="786"/>
                </a:lnTo>
                <a:lnTo>
                  <a:pt x="2269" y="786"/>
                </a:lnTo>
                <a:lnTo>
                  <a:pt x="2270" y="786"/>
                </a:lnTo>
                <a:lnTo>
                  <a:pt x="2270" y="785"/>
                </a:lnTo>
                <a:lnTo>
                  <a:pt x="2271" y="785"/>
                </a:lnTo>
                <a:lnTo>
                  <a:pt x="2271" y="784"/>
                </a:lnTo>
                <a:lnTo>
                  <a:pt x="2271" y="784"/>
                </a:lnTo>
                <a:lnTo>
                  <a:pt x="2272" y="784"/>
                </a:lnTo>
                <a:lnTo>
                  <a:pt x="2272" y="783"/>
                </a:lnTo>
                <a:lnTo>
                  <a:pt x="2272" y="782"/>
                </a:lnTo>
                <a:lnTo>
                  <a:pt x="2272" y="782"/>
                </a:lnTo>
                <a:lnTo>
                  <a:pt x="2273" y="782"/>
                </a:lnTo>
                <a:lnTo>
                  <a:pt x="2274" y="782"/>
                </a:lnTo>
                <a:lnTo>
                  <a:pt x="2275" y="782"/>
                </a:lnTo>
                <a:lnTo>
                  <a:pt x="2276" y="782"/>
                </a:lnTo>
                <a:lnTo>
                  <a:pt x="2277" y="782"/>
                </a:lnTo>
                <a:lnTo>
                  <a:pt x="2278" y="782"/>
                </a:lnTo>
                <a:lnTo>
                  <a:pt x="2277" y="782"/>
                </a:lnTo>
                <a:lnTo>
                  <a:pt x="2277" y="783"/>
                </a:lnTo>
                <a:lnTo>
                  <a:pt x="2276" y="783"/>
                </a:lnTo>
                <a:lnTo>
                  <a:pt x="2277" y="783"/>
                </a:lnTo>
                <a:lnTo>
                  <a:pt x="2278" y="783"/>
                </a:lnTo>
                <a:lnTo>
                  <a:pt x="2278" y="782"/>
                </a:lnTo>
                <a:lnTo>
                  <a:pt x="2278" y="782"/>
                </a:lnTo>
                <a:lnTo>
                  <a:pt x="2279" y="779"/>
                </a:lnTo>
                <a:lnTo>
                  <a:pt x="2279" y="780"/>
                </a:lnTo>
                <a:lnTo>
                  <a:pt x="2280" y="780"/>
                </a:lnTo>
                <a:lnTo>
                  <a:pt x="2280" y="781"/>
                </a:lnTo>
                <a:lnTo>
                  <a:pt x="2281" y="781"/>
                </a:lnTo>
                <a:lnTo>
                  <a:pt x="2282" y="781"/>
                </a:lnTo>
                <a:lnTo>
                  <a:pt x="2282" y="782"/>
                </a:lnTo>
                <a:lnTo>
                  <a:pt x="2283" y="782"/>
                </a:lnTo>
                <a:lnTo>
                  <a:pt x="2283" y="782"/>
                </a:lnTo>
                <a:lnTo>
                  <a:pt x="2284" y="782"/>
                </a:lnTo>
                <a:lnTo>
                  <a:pt x="2284" y="783"/>
                </a:lnTo>
                <a:lnTo>
                  <a:pt x="2285" y="783"/>
                </a:lnTo>
                <a:lnTo>
                  <a:pt x="2285" y="782"/>
                </a:lnTo>
                <a:lnTo>
                  <a:pt x="2286" y="783"/>
                </a:lnTo>
                <a:lnTo>
                  <a:pt x="2286" y="784"/>
                </a:lnTo>
                <a:lnTo>
                  <a:pt x="2287" y="784"/>
                </a:lnTo>
                <a:lnTo>
                  <a:pt x="2287" y="785"/>
                </a:lnTo>
                <a:lnTo>
                  <a:pt x="2287" y="786"/>
                </a:lnTo>
                <a:lnTo>
                  <a:pt x="2286" y="786"/>
                </a:lnTo>
                <a:lnTo>
                  <a:pt x="2286" y="787"/>
                </a:lnTo>
                <a:lnTo>
                  <a:pt x="2286" y="788"/>
                </a:lnTo>
                <a:lnTo>
                  <a:pt x="2285" y="788"/>
                </a:lnTo>
                <a:lnTo>
                  <a:pt x="2285" y="789"/>
                </a:lnTo>
                <a:lnTo>
                  <a:pt x="2285" y="790"/>
                </a:lnTo>
                <a:lnTo>
                  <a:pt x="2284" y="790"/>
                </a:lnTo>
                <a:lnTo>
                  <a:pt x="2283" y="789"/>
                </a:lnTo>
                <a:lnTo>
                  <a:pt x="2283" y="790"/>
                </a:lnTo>
                <a:lnTo>
                  <a:pt x="2282" y="790"/>
                </a:lnTo>
                <a:lnTo>
                  <a:pt x="2282" y="790"/>
                </a:lnTo>
                <a:lnTo>
                  <a:pt x="2283" y="790"/>
                </a:lnTo>
                <a:lnTo>
                  <a:pt x="2283" y="790"/>
                </a:lnTo>
                <a:lnTo>
                  <a:pt x="2283" y="790"/>
                </a:lnTo>
                <a:lnTo>
                  <a:pt x="2284" y="790"/>
                </a:lnTo>
                <a:lnTo>
                  <a:pt x="2285" y="790"/>
                </a:lnTo>
                <a:lnTo>
                  <a:pt x="2285" y="790"/>
                </a:lnTo>
                <a:lnTo>
                  <a:pt x="2286" y="790"/>
                </a:lnTo>
                <a:lnTo>
                  <a:pt x="2286" y="789"/>
                </a:lnTo>
                <a:lnTo>
                  <a:pt x="2287" y="789"/>
                </a:lnTo>
                <a:lnTo>
                  <a:pt x="2287" y="788"/>
                </a:lnTo>
                <a:lnTo>
                  <a:pt x="2287" y="787"/>
                </a:lnTo>
                <a:lnTo>
                  <a:pt x="2287" y="787"/>
                </a:lnTo>
                <a:lnTo>
                  <a:pt x="2287" y="786"/>
                </a:lnTo>
                <a:lnTo>
                  <a:pt x="2288" y="785"/>
                </a:lnTo>
                <a:lnTo>
                  <a:pt x="2289" y="785"/>
                </a:lnTo>
                <a:lnTo>
                  <a:pt x="2290" y="785"/>
                </a:lnTo>
                <a:lnTo>
                  <a:pt x="2291" y="785"/>
                </a:lnTo>
                <a:lnTo>
                  <a:pt x="2291" y="786"/>
                </a:lnTo>
                <a:lnTo>
                  <a:pt x="2290" y="785"/>
                </a:lnTo>
                <a:lnTo>
                  <a:pt x="2290" y="786"/>
                </a:lnTo>
                <a:lnTo>
                  <a:pt x="2291" y="786"/>
                </a:lnTo>
                <a:lnTo>
                  <a:pt x="2292" y="786"/>
                </a:lnTo>
                <a:lnTo>
                  <a:pt x="2293" y="786"/>
                </a:lnTo>
                <a:lnTo>
                  <a:pt x="2294" y="786"/>
                </a:lnTo>
                <a:lnTo>
                  <a:pt x="2294" y="787"/>
                </a:lnTo>
                <a:lnTo>
                  <a:pt x="2295" y="787"/>
                </a:lnTo>
                <a:lnTo>
                  <a:pt x="2295" y="788"/>
                </a:lnTo>
                <a:lnTo>
                  <a:pt x="2294" y="788"/>
                </a:lnTo>
                <a:lnTo>
                  <a:pt x="2294" y="789"/>
                </a:lnTo>
                <a:lnTo>
                  <a:pt x="2293" y="789"/>
                </a:lnTo>
                <a:lnTo>
                  <a:pt x="2293" y="790"/>
                </a:lnTo>
                <a:lnTo>
                  <a:pt x="2292" y="790"/>
                </a:lnTo>
                <a:lnTo>
                  <a:pt x="2291" y="790"/>
                </a:lnTo>
                <a:lnTo>
                  <a:pt x="2291" y="790"/>
                </a:lnTo>
                <a:lnTo>
                  <a:pt x="2291" y="791"/>
                </a:lnTo>
                <a:lnTo>
                  <a:pt x="2290" y="791"/>
                </a:lnTo>
                <a:lnTo>
                  <a:pt x="2290" y="792"/>
                </a:lnTo>
                <a:lnTo>
                  <a:pt x="2289" y="792"/>
                </a:lnTo>
                <a:lnTo>
                  <a:pt x="2288" y="793"/>
                </a:lnTo>
                <a:lnTo>
                  <a:pt x="2289" y="793"/>
                </a:lnTo>
                <a:lnTo>
                  <a:pt x="2289" y="792"/>
                </a:lnTo>
                <a:lnTo>
                  <a:pt x="2290" y="792"/>
                </a:lnTo>
                <a:lnTo>
                  <a:pt x="2290" y="793"/>
                </a:lnTo>
                <a:lnTo>
                  <a:pt x="2291" y="793"/>
                </a:lnTo>
                <a:lnTo>
                  <a:pt x="2291" y="792"/>
                </a:lnTo>
                <a:lnTo>
                  <a:pt x="2292" y="792"/>
                </a:lnTo>
                <a:lnTo>
                  <a:pt x="2292" y="793"/>
                </a:lnTo>
                <a:lnTo>
                  <a:pt x="2292" y="794"/>
                </a:lnTo>
                <a:lnTo>
                  <a:pt x="2292" y="795"/>
                </a:lnTo>
                <a:lnTo>
                  <a:pt x="2293" y="795"/>
                </a:lnTo>
                <a:lnTo>
                  <a:pt x="2293" y="794"/>
                </a:lnTo>
                <a:lnTo>
                  <a:pt x="2294" y="793"/>
                </a:lnTo>
                <a:lnTo>
                  <a:pt x="2294" y="792"/>
                </a:lnTo>
                <a:lnTo>
                  <a:pt x="2294" y="793"/>
                </a:lnTo>
                <a:lnTo>
                  <a:pt x="2295" y="792"/>
                </a:lnTo>
                <a:lnTo>
                  <a:pt x="2294" y="792"/>
                </a:lnTo>
                <a:lnTo>
                  <a:pt x="2293" y="792"/>
                </a:lnTo>
                <a:lnTo>
                  <a:pt x="2293" y="791"/>
                </a:lnTo>
                <a:lnTo>
                  <a:pt x="2292" y="791"/>
                </a:lnTo>
                <a:lnTo>
                  <a:pt x="2293" y="790"/>
                </a:lnTo>
                <a:lnTo>
                  <a:pt x="2294" y="790"/>
                </a:lnTo>
                <a:lnTo>
                  <a:pt x="2294" y="791"/>
                </a:lnTo>
                <a:lnTo>
                  <a:pt x="2295" y="791"/>
                </a:lnTo>
                <a:lnTo>
                  <a:pt x="2295" y="791"/>
                </a:lnTo>
                <a:lnTo>
                  <a:pt x="2295" y="791"/>
                </a:lnTo>
                <a:lnTo>
                  <a:pt x="2295" y="790"/>
                </a:lnTo>
                <a:lnTo>
                  <a:pt x="2295" y="790"/>
                </a:lnTo>
                <a:lnTo>
                  <a:pt x="2295" y="790"/>
                </a:lnTo>
                <a:lnTo>
                  <a:pt x="2296" y="790"/>
                </a:lnTo>
                <a:lnTo>
                  <a:pt x="2297" y="790"/>
                </a:lnTo>
                <a:lnTo>
                  <a:pt x="2298" y="790"/>
                </a:lnTo>
                <a:lnTo>
                  <a:pt x="2299" y="790"/>
                </a:lnTo>
                <a:lnTo>
                  <a:pt x="2299" y="791"/>
                </a:lnTo>
                <a:lnTo>
                  <a:pt x="2300" y="791"/>
                </a:lnTo>
                <a:lnTo>
                  <a:pt x="2300" y="792"/>
                </a:lnTo>
                <a:lnTo>
                  <a:pt x="2300" y="793"/>
                </a:lnTo>
                <a:lnTo>
                  <a:pt x="2301" y="793"/>
                </a:lnTo>
                <a:lnTo>
                  <a:pt x="2301" y="794"/>
                </a:lnTo>
                <a:lnTo>
                  <a:pt x="2301" y="795"/>
                </a:lnTo>
                <a:lnTo>
                  <a:pt x="2301" y="796"/>
                </a:lnTo>
                <a:lnTo>
                  <a:pt x="2300" y="796"/>
                </a:lnTo>
                <a:lnTo>
                  <a:pt x="2299" y="796"/>
                </a:lnTo>
                <a:lnTo>
                  <a:pt x="2298" y="796"/>
                </a:lnTo>
                <a:lnTo>
                  <a:pt x="2298" y="795"/>
                </a:lnTo>
                <a:lnTo>
                  <a:pt x="2297" y="796"/>
                </a:lnTo>
                <a:lnTo>
                  <a:pt x="2297" y="797"/>
                </a:lnTo>
                <a:lnTo>
                  <a:pt x="2296" y="797"/>
                </a:lnTo>
                <a:lnTo>
                  <a:pt x="2295" y="797"/>
                </a:lnTo>
                <a:lnTo>
                  <a:pt x="2295" y="797"/>
                </a:lnTo>
                <a:lnTo>
                  <a:pt x="2295" y="798"/>
                </a:lnTo>
                <a:lnTo>
                  <a:pt x="2295" y="798"/>
                </a:lnTo>
                <a:lnTo>
                  <a:pt x="2295" y="798"/>
                </a:lnTo>
                <a:lnTo>
                  <a:pt x="2295" y="799"/>
                </a:lnTo>
                <a:lnTo>
                  <a:pt x="2295" y="799"/>
                </a:lnTo>
                <a:lnTo>
                  <a:pt x="2295" y="800"/>
                </a:lnTo>
                <a:lnTo>
                  <a:pt x="2295" y="801"/>
                </a:lnTo>
                <a:lnTo>
                  <a:pt x="2294" y="801"/>
                </a:lnTo>
                <a:lnTo>
                  <a:pt x="2293" y="801"/>
                </a:lnTo>
                <a:lnTo>
                  <a:pt x="2293" y="800"/>
                </a:lnTo>
                <a:lnTo>
                  <a:pt x="2293" y="801"/>
                </a:lnTo>
                <a:lnTo>
                  <a:pt x="2292" y="801"/>
                </a:lnTo>
                <a:lnTo>
                  <a:pt x="2292" y="802"/>
                </a:lnTo>
                <a:lnTo>
                  <a:pt x="2293" y="802"/>
                </a:lnTo>
                <a:lnTo>
                  <a:pt x="2293" y="801"/>
                </a:lnTo>
                <a:lnTo>
                  <a:pt x="2294" y="801"/>
                </a:lnTo>
                <a:lnTo>
                  <a:pt x="2294" y="802"/>
                </a:lnTo>
                <a:lnTo>
                  <a:pt x="2295" y="802"/>
                </a:lnTo>
                <a:lnTo>
                  <a:pt x="2294" y="802"/>
                </a:lnTo>
                <a:lnTo>
                  <a:pt x="2293" y="802"/>
                </a:lnTo>
                <a:lnTo>
                  <a:pt x="2293" y="803"/>
                </a:lnTo>
                <a:lnTo>
                  <a:pt x="2293" y="804"/>
                </a:lnTo>
                <a:lnTo>
                  <a:pt x="2292" y="804"/>
                </a:lnTo>
                <a:lnTo>
                  <a:pt x="2291" y="804"/>
                </a:lnTo>
                <a:lnTo>
                  <a:pt x="2290" y="803"/>
                </a:lnTo>
                <a:lnTo>
                  <a:pt x="2289" y="803"/>
                </a:lnTo>
                <a:lnTo>
                  <a:pt x="2288" y="803"/>
                </a:lnTo>
                <a:lnTo>
                  <a:pt x="2289" y="803"/>
                </a:lnTo>
                <a:lnTo>
                  <a:pt x="2289" y="804"/>
                </a:lnTo>
                <a:lnTo>
                  <a:pt x="2290" y="804"/>
                </a:lnTo>
                <a:lnTo>
                  <a:pt x="2290" y="805"/>
                </a:lnTo>
                <a:lnTo>
                  <a:pt x="2291" y="805"/>
                </a:lnTo>
                <a:lnTo>
                  <a:pt x="2291" y="806"/>
                </a:lnTo>
                <a:lnTo>
                  <a:pt x="2291" y="807"/>
                </a:lnTo>
                <a:lnTo>
                  <a:pt x="2290" y="807"/>
                </a:lnTo>
                <a:lnTo>
                  <a:pt x="2290" y="806"/>
                </a:lnTo>
                <a:lnTo>
                  <a:pt x="2289" y="806"/>
                </a:lnTo>
                <a:lnTo>
                  <a:pt x="2288" y="806"/>
                </a:lnTo>
                <a:lnTo>
                  <a:pt x="2287" y="806"/>
                </a:lnTo>
                <a:lnTo>
                  <a:pt x="2287" y="806"/>
                </a:lnTo>
                <a:lnTo>
                  <a:pt x="2287" y="806"/>
                </a:lnTo>
                <a:lnTo>
                  <a:pt x="2288" y="807"/>
                </a:lnTo>
                <a:lnTo>
                  <a:pt x="2289" y="807"/>
                </a:lnTo>
                <a:lnTo>
                  <a:pt x="2290" y="807"/>
                </a:lnTo>
                <a:lnTo>
                  <a:pt x="2290" y="807"/>
                </a:lnTo>
                <a:lnTo>
                  <a:pt x="2291" y="807"/>
                </a:lnTo>
                <a:lnTo>
                  <a:pt x="2292" y="807"/>
                </a:lnTo>
                <a:lnTo>
                  <a:pt x="2292" y="807"/>
                </a:lnTo>
                <a:lnTo>
                  <a:pt x="2292" y="808"/>
                </a:lnTo>
                <a:lnTo>
                  <a:pt x="2291" y="808"/>
                </a:lnTo>
                <a:lnTo>
                  <a:pt x="2291" y="809"/>
                </a:lnTo>
                <a:lnTo>
                  <a:pt x="2290" y="809"/>
                </a:lnTo>
                <a:lnTo>
                  <a:pt x="2291" y="810"/>
                </a:lnTo>
                <a:lnTo>
                  <a:pt x="2292" y="810"/>
                </a:lnTo>
                <a:lnTo>
                  <a:pt x="2292" y="809"/>
                </a:lnTo>
                <a:lnTo>
                  <a:pt x="2292" y="808"/>
                </a:lnTo>
                <a:lnTo>
                  <a:pt x="2293" y="808"/>
                </a:lnTo>
                <a:lnTo>
                  <a:pt x="2293" y="807"/>
                </a:lnTo>
                <a:lnTo>
                  <a:pt x="2293" y="807"/>
                </a:lnTo>
                <a:lnTo>
                  <a:pt x="2293" y="806"/>
                </a:lnTo>
                <a:lnTo>
                  <a:pt x="2292" y="806"/>
                </a:lnTo>
                <a:lnTo>
                  <a:pt x="2292" y="805"/>
                </a:lnTo>
                <a:lnTo>
                  <a:pt x="2293" y="805"/>
                </a:lnTo>
                <a:lnTo>
                  <a:pt x="2294" y="805"/>
                </a:lnTo>
                <a:lnTo>
                  <a:pt x="2294" y="804"/>
                </a:lnTo>
                <a:lnTo>
                  <a:pt x="2295" y="804"/>
                </a:lnTo>
                <a:lnTo>
                  <a:pt x="2295" y="805"/>
                </a:lnTo>
                <a:lnTo>
                  <a:pt x="2295" y="805"/>
                </a:lnTo>
                <a:lnTo>
                  <a:pt x="2295" y="804"/>
                </a:lnTo>
                <a:lnTo>
                  <a:pt x="2296" y="803"/>
                </a:lnTo>
                <a:lnTo>
                  <a:pt x="2296" y="802"/>
                </a:lnTo>
                <a:lnTo>
                  <a:pt x="2296" y="801"/>
                </a:lnTo>
                <a:lnTo>
                  <a:pt x="2296" y="802"/>
                </a:lnTo>
                <a:lnTo>
                  <a:pt x="2297" y="802"/>
                </a:lnTo>
                <a:lnTo>
                  <a:pt x="2297" y="803"/>
                </a:lnTo>
                <a:lnTo>
                  <a:pt x="2297" y="804"/>
                </a:lnTo>
                <a:lnTo>
                  <a:pt x="2298" y="804"/>
                </a:lnTo>
                <a:lnTo>
                  <a:pt x="2299" y="804"/>
                </a:lnTo>
                <a:lnTo>
                  <a:pt x="2299" y="805"/>
                </a:lnTo>
                <a:lnTo>
                  <a:pt x="2298" y="805"/>
                </a:lnTo>
                <a:lnTo>
                  <a:pt x="2299" y="805"/>
                </a:lnTo>
                <a:lnTo>
                  <a:pt x="2299" y="806"/>
                </a:lnTo>
                <a:lnTo>
                  <a:pt x="2299" y="805"/>
                </a:lnTo>
                <a:lnTo>
                  <a:pt x="2300" y="805"/>
                </a:lnTo>
                <a:lnTo>
                  <a:pt x="2299" y="805"/>
                </a:lnTo>
                <a:lnTo>
                  <a:pt x="2300" y="805"/>
                </a:lnTo>
                <a:lnTo>
                  <a:pt x="2301" y="805"/>
                </a:lnTo>
                <a:lnTo>
                  <a:pt x="2301" y="804"/>
                </a:lnTo>
                <a:lnTo>
                  <a:pt x="2302" y="804"/>
                </a:lnTo>
                <a:lnTo>
                  <a:pt x="2302" y="803"/>
                </a:lnTo>
                <a:lnTo>
                  <a:pt x="2303" y="803"/>
                </a:lnTo>
                <a:lnTo>
                  <a:pt x="2303" y="802"/>
                </a:lnTo>
                <a:lnTo>
                  <a:pt x="2303" y="801"/>
                </a:lnTo>
                <a:lnTo>
                  <a:pt x="2303" y="800"/>
                </a:lnTo>
                <a:lnTo>
                  <a:pt x="2303" y="800"/>
                </a:lnTo>
                <a:lnTo>
                  <a:pt x="2303" y="799"/>
                </a:lnTo>
                <a:lnTo>
                  <a:pt x="2303" y="800"/>
                </a:lnTo>
                <a:lnTo>
                  <a:pt x="2303" y="800"/>
                </a:lnTo>
                <a:lnTo>
                  <a:pt x="2303" y="799"/>
                </a:lnTo>
                <a:lnTo>
                  <a:pt x="2303" y="799"/>
                </a:lnTo>
                <a:lnTo>
                  <a:pt x="2304" y="799"/>
                </a:lnTo>
                <a:lnTo>
                  <a:pt x="2305" y="799"/>
                </a:lnTo>
                <a:lnTo>
                  <a:pt x="2306" y="799"/>
                </a:lnTo>
                <a:lnTo>
                  <a:pt x="2307" y="799"/>
                </a:lnTo>
                <a:lnTo>
                  <a:pt x="2308" y="799"/>
                </a:lnTo>
                <a:lnTo>
                  <a:pt x="2307" y="799"/>
                </a:lnTo>
                <a:lnTo>
                  <a:pt x="2306" y="799"/>
                </a:lnTo>
                <a:lnTo>
                  <a:pt x="2307" y="800"/>
                </a:lnTo>
                <a:lnTo>
                  <a:pt x="2306" y="800"/>
                </a:lnTo>
                <a:lnTo>
                  <a:pt x="2306" y="801"/>
                </a:lnTo>
                <a:lnTo>
                  <a:pt x="2307" y="801"/>
                </a:lnTo>
                <a:lnTo>
                  <a:pt x="2306" y="801"/>
                </a:lnTo>
                <a:lnTo>
                  <a:pt x="2306" y="802"/>
                </a:lnTo>
                <a:lnTo>
                  <a:pt x="2307" y="802"/>
                </a:lnTo>
                <a:lnTo>
                  <a:pt x="2307" y="803"/>
                </a:lnTo>
                <a:lnTo>
                  <a:pt x="2307" y="802"/>
                </a:lnTo>
                <a:lnTo>
                  <a:pt x="2308" y="801"/>
                </a:lnTo>
                <a:lnTo>
                  <a:pt x="2308" y="802"/>
                </a:lnTo>
                <a:lnTo>
                  <a:pt x="2307" y="803"/>
                </a:lnTo>
                <a:lnTo>
                  <a:pt x="2307" y="804"/>
                </a:lnTo>
                <a:lnTo>
                  <a:pt x="2307" y="805"/>
                </a:lnTo>
                <a:lnTo>
                  <a:pt x="2308" y="806"/>
                </a:lnTo>
                <a:lnTo>
                  <a:pt x="2307" y="806"/>
                </a:lnTo>
                <a:lnTo>
                  <a:pt x="2307" y="805"/>
                </a:lnTo>
                <a:lnTo>
                  <a:pt x="2306" y="805"/>
                </a:lnTo>
                <a:lnTo>
                  <a:pt x="2306" y="804"/>
                </a:lnTo>
                <a:lnTo>
                  <a:pt x="2305" y="804"/>
                </a:lnTo>
                <a:lnTo>
                  <a:pt x="2305" y="805"/>
                </a:lnTo>
                <a:lnTo>
                  <a:pt x="2306" y="805"/>
                </a:lnTo>
                <a:lnTo>
                  <a:pt x="2306" y="806"/>
                </a:lnTo>
                <a:lnTo>
                  <a:pt x="2306" y="807"/>
                </a:lnTo>
                <a:lnTo>
                  <a:pt x="2307" y="807"/>
                </a:lnTo>
                <a:lnTo>
                  <a:pt x="2307" y="806"/>
                </a:lnTo>
                <a:lnTo>
                  <a:pt x="2307" y="807"/>
                </a:lnTo>
                <a:lnTo>
                  <a:pt x="2308" y="807"/>
                </a:lnTo>
                <a:lnTo>
                  <a:pt x="2308" y="807"/>
                </a:lnTo>
                <a:lnTo>
                  <a:pt x="2309" y="807"/>
                </a:lnTo>
                <a:lnTo>
                  <a:pt x="2310" y="807"/>
                </a:lnTo>
                <a:lnTo>
                  <a:pt x="2310" y="807"/>
                </a:lnTo>
                <a:lnTo>
                  <a:pt x="2310" y="806"/>
                </a:lnTo>
                <a:lnTo>
                  <a:pt x="2310" y="805"/>
                </a:lnTo>
                <a:lnTo>
                  <a:pt x="2311" y="805"/>
                </a:lnTo>
                <a:lnTo>
                  <a:pt x="2311" y="806"/>
                </a:lnTo>
                <a:lnTo>
                  <a:pt x="2312" y="806"/>
                </a:lnTo>
                <a:lnTo>
                  <a:pt x="2313" y="806"/>
                </a:lnTo>
                <a:lnTo>
                  <a:pt x="2313" y="807"/>
                </a:lnTo>
                <a:lnTo>
                  <a:pt x="2313" y="807"/>
                </a:lnTo>
                <a:lnTo>
                  <a:pt x="2314" y="807"/>
                </a:lnTo>
                <a:lnTo>
                  <a:pt x="2314" y="808"/>
                </a:lnTo>
                <a:lnTo>
                  <a:pt x="2315" y="808"/>
                </a:lnTo>
                <a:lnTo>
                  <a:pt x="2316" y="808"/>
                </a:lnTo>
                <a:lnTo>
                  <a:pt x="2316" y="809"/>
                </a:lnTo>
                <a:lnTo>
                  <a:pt x="2316" y="810"/>
                </a:lnTo>
                <a:lnTo>
                  <a:pt x="2315" y="810"/>
                </a:lnTo>
                <a:lnTo>
                  <a:pt x="2315" y="811"/>
                </a:lnTo>
                <a:lnTo>
                  <a:pt x="2314" y="811"/>
                </a:lnTo>
                <a:lnTo>
                  <a:pt x="2314" y="810"/>
                </a:lnTo>
                <a:lnTo>
                  <a:pt x="2313" y="810"/>
                </a:lnTo>
                <a:lnTo>
                  <a:pt x="2313" y="811"/>
                </a:lnTo>
                <a:lnTo>
                  <a:pt x="2314" y="811"/>
                </a:lnTo>
                <a:lnTo>
                  <a:pt x="2315" y="811"/>
                </a:lnTo>
                <a:lnTo>
                  <a:pt x="2315" y="812"/>
                </a:lnTo>
                <a:lnTo>
                  <a:pt x="2316" y="812"/>
                </a:lnTo>
                <a:lnTo>
                  <a:pt x="2316" y="813"/>
                </a:lnTo>
                <a:lnTo>
                  <a:pt x="2317" y="813"/>
                </a:lnTo>
                <a:lnTo>
                  <a:pt x="2318" y="813"/>
                </a:lnTo>
                <a:lnTo>
                  <a:pt x="2318" y="814"/>
                </a:lnTo>
                <a:lnTo>
                  <a:pt x="2319" y="814"/>
                </a:lnTo>
                <a:lnTo>
                  <a:pt x="2319" y="814"/>
                </a:lnTo>
                <a:lnTo>
                  <a:pt x="2319" y="814"/>
                </a:lnTo>
                <a:lnTo>
                  <a:pt x="2319" y="813"/>
                </a:lnTo>
                <a:lnTo>
                  <a:pt x="2318" y="813"/>
                </a:lnTo>
                <a:lnTo>
                  <a:pt x="2318" y="812"/>
                </a:lnTo>
                <a:lnTo>
                  <a:pt x="2319" y="812"/>
                </a:lnTo>
                <a:lnTo>
                  <a:pt x="2319" y="812"/>
                </a:lnTo>
                <a:lnTo>
                  <a:pt x="2320" y="812"/>
                </a:lnTo>
                <a:lnTo>
                  <a:pt x="2320" y="811"/>
                </a:lnTo>
                <a:lnTo>
                  <a:pt x="2321" y="812"/>
                </a:lnTo>
                <a:lnTo>
                  <a:pt x="2321" y="813"/>
                </a:lnTo>
                <a:lnTo>
                  <a:pt x="2321" y="814"/>
                </a:lnTo>
                <a:lnTo>
                  <a:pt x="2321" y="815"/>
                </a:lnTo>
                <a:lnTo>
                  <a:pt x="2321" y="815"/>
                </a:lnTo>
                <a:lnTo>
                  <a:pt x="2321" y="816"/>
                </a:lnTo>
                <a:lnTo>
                  <a:pt x="2322" y="817"/>
                </a:lnTo>
                <a:lnTo>
                  <a:pt x="2322" y="818"/>
                </a:lnTo>
                <a:lnTo>
                  <a:pt x="2323" y="818"/>
                </a:lnTo>
                <a:lnTo>
                  <a:pt x="2323" y="819"/>
                </a:lnTo>
                <a:lnTo>
                  <a:pt x="2323" y="820"/>
                </a:lnTo>
                <a:lnTo>
                  <a:pt x="2324" y="820"/>
                </a:lnTo>
                <a:lnTo>
                  <a:pt x="2324" y="821"/>
                </a:lnTo>
                <a:lnTo>
                  <a:pt x="2323" y="820"/>
                </a:lnTo>
                <a:lnTo>
                  <a:pt x="2323" y="819"/>
                </a:lnTo>
                <a:lnTo>
                  <a:pt x="2322" y="819"/>
                </a:lnTo>
                <a:lnTo>
                  <a:pt x="2322" y="818"/>
                </a:lnTo>
                <a:lnTo>
                  <a:pt x="2321" y="818"/>
                </a:lnTo>
                <a:lnTo>
                  <a:pt x="2320" y="818"/>
                </a:lnTo>
                <a:lnTo>
                  <a:pt x="2319" y="817"/>
                </a:lnTo>
                <a:lnTo>
                  <a:pt x="2320" y="817"/>
                </a:lnTo>
                <a:lnTo>
                  <a:pt x="2320" y="816"/>
                </a:lnTo>
                <a:lnTo>
                  <a:pt x="2319" y="816"/>
                </a:lnTo>
                <a:lnTo>
                  <a:pt x="2319" y="817"/>
                </a:lnTo>
                <a:lnTo>
                  <a:pt x="2319" y="817"/>
                </a:lnTo>
                <a:lnTo>
                  <a:pt x="2318" y="817"/>
                </a:lnTo>
                <a:lnTo>
                  <a:pt x="2317" y="817"/>
                </a:lnTo>
                <a:lnTo>
                  <a:pt x="2316" y="817"/>
                </a:lnTo>
                <a:lnTo>
                  <a:pt x="2315" y="817"/>
                </a:lnTo>
                <a:lnTo>
                  <a:pt x="2314" y="817"/>
                </a:lnTo>
                <a:lnTo>
                  <a:pt x="2315" y="817"/>
                </a:lnTo>
                <a:lnTo>
                  <a:pt x="2315" y="818"/>
                </a:lnTo>
                <a:lnTo>
                  <a:pt x="2316" y="818"/>
                </a:lnTo>
                <a:lnTo>
                  <a:pt x="2317" y="818"/>
                </a:lnTo>
                <a:lnTo>
                  <a:pt x="2317" y="819"/>
                </a:lnTo>
                <a:lnTo>
                  <a:pt x="2318" y="820"/>
                </a:lnTo>
                <a:lnTo>
                  <a:pt x="2317" y="820"/>
                </a:lnTo>
                <a:lnTo>
                  <a:pt x="2316" y="820"/>
                </a:lnTo>
                <a:lnTo>
                  <a:pt x="2316" y="821"/>
                </a:lnTo>
                <a:lnTo>
                  <a:pt x="2317" y="821"/>
                </a:lnTo>
                <a:lnTo>
                  <a:pt x="2317" y="822"/>
                </a:lnTo>
                <a:lnTo>
                  <a:pt x="2317" y="823"/>
                </a:lnTo>
                <a:lnTo>
                  <a:pt x="2318" y="823"/>
                </a:lnTo>
                <a:lnTo>
                  <a:pt x="2319" y="824"/>
                </a:lnTo>
                <a:lnTo>
                  <a:pt x="2319" y="825"/>
                </a:lnTo>
                <a:lnTo>
                  <a:pt x="2320" y="826"/>
                </a:lnTo>
                <a:lnTo>
                  <a:pt x="2320" y="827"/>
                </a:lnTo>
                <a:lnTo>
                  <a:pt x="2319" y="827"/>
                </a:lnTo>
                <a:lnTo>
                  <a:pt x="2319" y="828"/>
                </a:lnTo>
                <a:lnTo>
                  <a:pt x="2319" y="827"/>
                </a:lnTo>
                <a:lnTo>
                  <a:pt x="2319" y="827"/>
                </a:lnTo>
                <a:lnTo>
                  <a:pt x="2319" y="828"/>
                </a:lnTo>
                <a:lnTo>
                  <a:pt x="2319" y="829"/>
                </a:lnTo>
                <a:lnTo>
                  <a:pt x="2319" y="829"/>
                </a:lnTo>
                <a:lnTo>
                  <a:pt x="2319" y="830"/>
                </a:lnTo>
                <a:lnTo>
                  <a:pt x="2320" y="830"/>
                </a:lnTo>
                <a:lnTo>
                  <a:pt x="2321" y="831"/>
                </a:lnTo>
                <a:lnTo>
                  <a:pt x="2321" y="830"/>
                </a:lnTo>
                <a:lnTo>
                  <a:pt x="2322" y="830"/>
                </a:lnTo>
                <a:lnTo>
                  <a:pt x="2322" y="831"/>
                </a:lnTo>
                <a:lnTo>
                  <a:pt x="2321" y="831"/>
                </a:lnTo>
                <a:lnTo>
                  <a:pt x="2321" y="832"/>
                </a:lnTo>
                <a:lnTo>
                  <a:pt x="2320" y="832"/>
                </a:lnTo>
                <a:lnTo>
                  <a:pt x="2319" y="832"/>
                </a:lnTo>
                <a:lnTo>
                  <a:pt x="2319" y="832"/>
                </a:lnTo>
                <a:lnTo>
                  <a:pt x="2320" y="833"/>
                </a:lnTo>
                <a:lnTo>
                  <a:pt x="2321" y="833"/>
                </a:lnTo>
                <a:lnTo>
                  <a:pt x="2322" y="834"/>
                </a:lnTo>
                <a:lnTo>
                  <a:pt x="2322" y="835"/>
                </a:lnTo>
                <a:lnTo>
                  <a:pt x="2323" y="835"/>
                </a:lnTo>
                <a:lnTo>
                  <a:pt x="2323" y="836"/>
                </a:lnTo>
                <a:lnTo>
                  <a:pt x="2323" y="835"/>
                </a:lnTo>
                <a:lnTo>
                  <a:pt x="2324" y="835"/>
                </a:lnTo>
                <a:lnTo>
                  <a:pt x="2325" y="834"/>
                </a:lnTo>
                <a:lnTo>
                  <a:pt x="2325" y="835"/>
                </a:lnTo>
                <a:lnTo>
                  <a:pt x="2326" y="835"/>
                </a:lnTo>
                <a:lnTo>
                  <a:pt x="2325" y="835"/>
                </a:lnTo>
                <a:lnTo>
                  <a:pt x="2325" y="834"/>
                </a:lnTo>
                <a:lnTo>
                  <a:pt x="2326" y="834"/>
                </a:lnTo>
                <a:lnTo>
                  <a:pt x="2327" y="834"/>
                </a:lnTo>
                <a:lnTo>
                  <a:pt x="2327" y="833"/>
                </a:lnTo>
                <a:lnTo>
                  <a:pt x="2327" y="832"/>
                </a:lnTo>
                <a:lnTo>
                  <a:pt x="2327" y="832"/>
                </a:lnTo>
                <a:lnTo>
                  <a:pt x="2328" y="832"/>
                </a:lnTo>
                <a:lnTo>
                  <a:pt x="2328" y="832"/>
                </a:lnTo>
                <a:lnTo>
                  <a:pt x="2329" y="831"/>
                </a:lnTo>
                <a:lnTo>
                  <a:pt x="2330" y="831"/>
                </a:lnTo>
                <a:lnTo>
                  <a:pt x="2330" y="832"/>
                </a:lnTo>
                <a:lnTo>
                  <a:pt x="2331" y="831"/>
                </a:lnTo>
                <a:lnTo>
                  <a:pt x="2331" y="830"/>
                </a:lnTo>
                <a:lnTo>
                  <a:pt x="2331" y="829"/>
                </a:lnTo>
                <a:lnTo>
                  <a:pt x="2332" y="830"/>
                </a:lnTo>
                <a:lnTo>
                  <a:pt x="2332" y="829"/>
                </a:lnTo>
                <a:lnTo>
                  <a:pt x="2333" y="829"/>
                </a:lnTo>
                <a:lnTo>
                  <a:pt x="2333" y="828"/>
                </a:lnTo>
                <a:lnTo>
                  <a:pt x="2334" y="828"/>
                </a:lnTo>
                <a:lnTo>
                  <a:pt x="2333" y="829"/>
                </a:lnTo>
                <a:lnTo>
                  <a:pt x="2333" y="830"/>
                </a:lnTo>
                <a:lnTo>
                  <a:pt x="2333" y="831"/>
                </a:lnTo>
                <a:lnTo>
                  <a:pt x="2333" y="832"/>
                </a:lnTo>
                <a:lnTo>
                  <a:pt x="2333" y="832"/>
                </a:lnTo>
                <a:lnTo>
                  <a:pt x="2333" y="833"/>
                </a:lnTo>
                <a:lnTo>
                  <a:pt x="2333" y="834"/>
                </a:lnTo>
                <a:lnTo>
                  <a:pt x="2334" y="835"/>
                </a:lnTo>
                <a:lnTo>
                  <a:pt x="2334" y="836"/>
                </a:lnTo>
                <a:lnTo>
                  <a:pt x="2334" y="837"/>
                </a:lnTo>
                <a:lnTo>
                  <a:pt x="2335" y="837"/>
                </a:lnTo>
                <a:lnTo>
                  <a:pt x="2335" y="838"/>
                </a:lnTo>
                <a:lnTo>
                  <a:pt x="2335" y="837"/>
                </a:lnTo>
                <a:lnTo>
                  <a:pt x="2335" y="838"/>
                </a:lnTo>
                <a:lnTo>
                  <a:pt x="2335" y="838"/>
                </a:lnTo>
                <a:lnTo>
                  <a:pt x="2335" y="838"/>
                </a:lnTo>
                <a:lnTo>
                  <a:pt x="2335" y="838"/>
                </a:lnTo>
                <a:lnTo>
                  <a:pt x="2335" y="838"/>
                </a:lnTo>
                <a:lnTo>
                  <a:pt x="2335" y="838"/>
                </a:lnTo>
                <a:lnTo>
                  <a:pt x="2335" y="839"/>
                </a:lnTo>
                <a:lnTo>
                  <a:pt x="2335" y="840"/>
                </a:lnTo>
                <a:lnTo>
                  <a:pt x="2335" y="840"/>
                </a:lnTo>
                <a:lnTo>
                  <a:pt x="2335" y="841"/>
                </a:lnTo>
                <a:lnTo>
                  <a:pt x="2335" y="842"/>
                </a:lnTo>
                <a:lnTo>
                  <a:pt x="2336" y="842"/>
                </a:lnTo>
                <a:lnTo>
                  <a:pt x="2336" y="843"/>
                </a:lnTo>
                <a:lnTo>
                  <a:pt x="2336" y="844"/>
                </a:lnTo>
                <a:lnTo>
                  <a:pt x="2336" y="845"/>
                </a:lnTo>
                <a:lnTo>
                  <a:pt x="2335" y="845"/>
                </a:lnTo>
                <a:lnTo>
                  <a:pt x="2335" y="846"/>
                </a:lnTo>
                <a:lnTo>
                  <a:pt x="2335" y="846"/>
                </a:lnTo>
                <a:lnTo>
                  <a:pt x="2335" y="847"/>
                </a:lnTo>
                <a:lnTo>
                  <a:pt x="2335" y="847"/>
                </a:lnTo>
                <a:lnTo>
                  <a:pt x="2335" y="848"/>
                </a:lnTo>
                <a:lnTo>
                  <a:pt x="2334" y="848"/>
                </a:lnTo>
                <a:lnTo>
                  <a:pt x="2334" y="848"/>
                </a:lnTo>
                <a:lnTo>
                  <a:pt x="2333" y="848"/>
                </a:lnTo>
                <a:lnTo>
                  <a:pt x="2333" y="849"/>
                </a:lnTo>
                <a:lnTo>
                  <a:pt x="2332" y="850"/>
                </a:lnTo>
                <a:lnTo>
                  <a:pt x="2331" y="851"/>
                </a:lnTo>
                <a:lnTo>
                  <a:pt x="2331" y="852"/>
                </a:lnTo>
                <a:lnTo>
                  <a:pt x="2330" y="852"/>
                </a:lnTo>
                <a:lnTo>
                  <a:pt x="2329" y="853"/>
                </a:lnTo>
                <a:lnTo>
                  <a:pt x="2328" y="853"/>
                </a:lnTo>
                <a:lnTo>
                  <a:pt x="2328" y="854"/>
                </a:lnTo>
                <a:lnTo>
                  <a:pt x="2327" y="854"/>
                </a:lnTo>
                <a:lnTo>
                  <a:pt x="2327" y="855"/>
                </a:lnTo>
                <a:lnTo>
                  <a:pt x="2326" y="856"/>
                </a:lnTo>
                <a:lnTo>
                  <a:pt x="2326" y="856"/>
                </a:lnTo>
                <a:lnTo>
                  <a:pt x="2325" y="856"/>
                </a:lnTo>
                <a:lnTo>
                  <a:pt x="2325" y="857"/>
                </a:lnTo>
                <a:lnTo>
                  <a:pt x="2324" y="857"/>
                </a:lnTo>
                <a:lnTo>
                  <a:pt x="2324" y="858"/>
                </a:lnTo>
                <a:lnTo>
                  <a:pt x="2323" y="858"/>
                </a:lnTo>
                <a:lnTo>
                  <a:pt x="2323" y="859"/>
                </a:lnTo>
                <a:lnTo>
                  <a:pt x="2322" y="859"/>
                </a:lnTo>
                <a:lnTo>
                  <a:pt x="2322" y="860"/>
                </a:lnTo>
                <a:lnTo>
                  <a:pt x="2321" y="861"/>
                </a:lnTo>
                <a:lnTo>
                  <a:pt x="2321" y="862"/>
                </a:lnTo>
                <a:lnTo>
                  <a:pt x="2320" y="862"/>
                </a:lnTo>
                <a:lnTo>
                  <a:pt x="2320" y="863"/>
                </a:lnTo>
                <a:lnTo>
                  <a:pt x="2319" y="863"/>
                </a:lnTo>
                <a:lnTo>
                  <a:pt x="2319" y="862"/>
                </a:lnTo>
                <a:lnTo>
                  <a:pt x="2319" y="861"/>
                </a:lnTo>
                <a:lnTo>
                  <a:pt x="2319" y="861"/>
                </a:lnTo>
                <a:lnTo>
                  <a:pt x="2319" y="860"/>
                </a:lnTo>
                <a:lnTo>
                  <a:pt x="2319" y="860"/>
                </a:lnTo>
                <a:lnTo>
                  <a:pt x="2318" y="859"/>
                </a:lnTo>
                <a:lnTo>
                  <a:pt x="2318" y="858"/>
                </a:lnTo>
                <a:lnTo>
                  <a:pt x="2318" y="857"/>
                </a:lnTo>
                <a:lnTo>
                  <a:pt x="2318" y="856"/>
                </a:lnTo>
                <a:lnTo>
                  <a:pt x="2317" y="856"/>
                </a:lnTo>
                <a:lnTo>
                  <a:pt x="2317" y="856"/>
                </a:lnTo>
                <a:lnTo>
                  <a:pt x="2316" y="856"/>
                </a:lnTo>
                <a:lnTo>
                  <a:pt x="2315" y="855"/>
                </a:lnTo>
                <a:lnTo>
                  <a:pt x="2316" y="854"/>
                </a:lnTo>
                <a:lnTo>
                  <a:pt x="2316" y="853"/>
                </a:lnTo>
                <a:lnTo>
                  <a:pt x="2317" y="853"/>
                </a:lnTo>
                <a:lnTo>
                  <a:pt x="2317" y="852"/>
                </a:lnTo>
                <a:lnTo>
                  <a:pt x="2318" y="852"/>
                </a:lnTo>
                <a:lnTo>
                  <a:pt x="2317" y="852"/>
                </a:lnTo>
                <a:lnTo>
                  <a:pt x="2317" y="853"/>
                </a:lnTo>
                <a:lnTo>
                  <a:pt x="2318" y="853"/>
                </a:lnTo>
                <a:lnTo>
                  <a:pt x="2319" y="853"/>
                </a:lnTo>
                <a:lnTo>
                  <a:pt x="2318" y="853"/>
                </a:lnTo>
                <a:lnTo>
                  <a:pt x="2318" y="852"/>
                </a:lnTo>
                <a:lnTo>
                  <a:pt x="2318" y="851"/>
                </a:lnTo>
                <a:lnTo>
                  <a:pt x="2319" y="851"/>
                </a:lnTo>
                <a:lnTo>
                  <a:pt x="2319" y="850"/>
                </a:lnTo>
                <a:lnTo>
                  <a:pt x="2319" y="850"/>
                </a:lnTo>
                <a:lnTo>
                  <a:pt x="2319" y="850"/>
                </a:lnTo>
                <a:lnTo>
                  <a:pt x="2319" y="850"/>
                </a:lnTo>
                <a:lnTo>
                  <a:pt x="2320" y="850"/>
                </a:lnTo>
                <a:lnTo>
                  <a:pt x="2319" y="850"/>
                </a:lnTo>
                <a:lnTo>
                  <a:pt x="2319" y="849"/>
                </a:lnTo>
                <a:lnTo>
                  <a:pt x="2319" y="849"/>
                </a:lnTo>
                <a:lnTo>
                  <a:pt x="2319" y="848"/>
                </a:lnTo>
                <a:lnTo>
                  <a:pt x="2319" y="848"/>
                </a:lnTo>
                <a:lnTo>
                  <a:pt x="2319" y="848"/>
                </a:lnTo>
                <a:lnTo>
                  <a:pt x="2319" y="848"/>
                </a:lnTo>
                <a:lnTo>
                  <a:pt x="2318" y="848"/>
                </a:lnTo>
                <a:lnTo>
                  <a:pt x="2318" y="847"/>
                </a:lnTo>
                <a:lnTo>
                  <a:pt x="2318" y="846"/>
                </a:lnTo>
                <a:lnTo>
                  <a:pt x="2317" y="845"/>
                </a:lnTo>
                <a:lnTo>
                  <a:pt x="2317" y="844"/>
                </a:lnTo>
                <a:lnTo>
                  <a:pt x="2318" y="844"/>
                </a:lnTo>
                <a:lnTo>
                  <a:pt x="2318" y="843"/>
                </a:lnTo>
                <a:lnTo>
                  <a:pt x="2318" y="844"/>
                </a:lnTo>
                <a:lnTo>
                  <a:pt x="2317" y="844"/>
                </a:lnTo>
                <a:lnTo>
                  <a:pt x="2316" y="844"/>
                </a:lnTo>
                <a:lnTo>
                  <a:pt x="2315" y="844"/>
                </a:lnTo>
                <a:lnTo>
                  <a:pt x="2316" y="844"/>
                </a:lnTo>
                <a:lnTo>
                  <a:pt x="2316" y="845"/>
                </a:lnTo>
                <a:lnTo>
                  <a:pt x="2316" y="846"/>
                </a:lnTo>
                <a:lnTo>
                  <a:pt x="2317" y="846"/>
                </a:lnTo>
                <a:lnTo>
                  <a:pt x="2317" y="847"/>
                </a:lnTo>
                <a:lnTo>
                  <a:pt x="2317" y="848"/>
                </a:lnTo>
                <a:lnTo>
                  <a:pt x="2316" y="848"/>
                </a:lnTo>
                <a:lnTo>
                  <a:pt x="2317" y="848"/>
                </a:lnTo>
                <a:lnTo>
                  <a:pt x="2317" y="848"/>
                </a:lnTo>
                <a:lnTo>
                  <a:pt x="2316" y="848"/>
                </a:lnTo>
                <a:lnTo>
                  <a:pt x="2317" y="848"/>
                </a:lnTo>
                <a:lnTo>
                  <a:pt x="2317" y="849"/>
                </a:lnTo>
                <a:lnTo>
                  <a:pt x="2316" y="849"/>
                </a:lnTo>
                <a:lnTo>
                  <a:pt x="2316" y="850"/>
                </a:lnTo>
                <a:lnTo>
                  <a:pt x="2316" y="851"/>
                </a:lnTo>
                <a:lnTo>
                  <a:pt x="2315" y="851"/>
                </a:lnTo>
                <a:lnTo>
                  <a:pt x="2315" y="850"/>
                </a:lnTo>
                <a:lnTo>
                  <a:pt x="2314" y="850"/>
                </a:lnTo>
                <a:lnTo>
                  <a:pt x="2314" y="849"/>
                </a:lnTo>
                <a:lnTo>
                  <a:pt x="2314" y="848"/>
                </a:lnTo>
                <a:lnTo>
                  <a:pt x="2314" y="848"/>
                </a:lnTo>
                <a:lnTo>
                  <a:pt x="2314" y="847"/>
                </a:lnTo>
                <a:lnTo>
                  <a:pt x="2313" y="847"/>
                </a:lnTo>
                <a:lnTo>
                  <a:pt x="2313" y="846"/>
                </a:lnTo>
                <a:lnTo>
                  <a:pt x="2312" y="845"/>
                </a:lnTo>
                <a:lnTo>
                  <a:pt x="2311" y="844"/>
                </a:lnTo>
                <a:lnTo>
                  <a:pt x="2311" y="844"/>
                </a:lnTo>
                <a:lnTo>
                  <a:pt x="2310" y="844"/>
                </a:lnTo>
                <a:lnTo>
                  <a:pt x="2310" y="843"/>
                </a:lnTo>
                <a:lnTo>
                  <a:pt x="2310" y="842"/>
                </a:lnTo>
                <a:lnTo>
                  <a:pt x="2310" y="841"/>
                </a:lnTo>
                <a:lnTo>
                  <a:pt x="2310" y="840"/>
                </a:lnTo>
                <a:lnTo>
                  <a:pt x="2309" y="840"/>
                </a:lnTo>
                <a:lnTo>
                  <a:pt x="2308" y="840"/>
                </a:lnTo>
                <a:lnTo>
                  <a:pt x="2308" y="840"/>
                </a:lnTo>
                <a:lnTo>
                  <a:pt x="2307" y="840"/>
                </a:lnTo>
                <a:lnTo>
                  <a:pt x="2307" y="839"/>
                </a:lnTo>
                <a:lnTo>
                  <a:pt x="2307" y="838"/>
                </a:lnTo>
                <a:lnTo>
                  <a:pt x="2307" y="837"/>
                </a:lnTo>
                <a:lnTo>
                  <a:pt x="2308" y="837"/>
                </a:lnTo>
                <a:lnTo>
                  <a:pt x="2309" y="836"/>
                </a:lnTo>
                <a:lnTo>
                  <a:pt x="2309" y="837"/>
                </a:lnTo>
                <a:lnTo>
                  <a:pt x="2310" y="837"/>
                </a:lnTo>
                <a:lnTo>
                  <a:pt x="2310" y="838"/>
                </a:lnTo>
                <a:lnTo>
                  <a:pt x="2310" y="839"/>
                </a:lnTo>
                <a:lnTo>
                  <a:pt x="2311" y="839"/>
                </a:lnTo>
                <a:lnTo>
                  <a:pt x="2311" y="838"/>
                </a:lnTo>
                <a:lnTo>
                  <a:pt x="2311" y="837"/>
                </a:lnTo>
                <a:lnTo>
                  <a:pt x="2312" y="837"/>
                </a:lnTo>
                <a:lnTo>
                  <a:pt x="2313" y="837"/>
                </a:lnTo>
                <a:lnTo>
                  <a:pt x="2314" y="837"/>
                </a:lnTo>
                <a:lnTo>
                  <a:pt x="2314" y="836"/>
                </a:lnTo>
                <a:lnTo>
                  <a:pt x="2315" y="835"/>
                </a:lnTo>
                <a:lnTo>
                  <a:pt x="2315" y="834"/>
                </a:lnTo>
                <a:lnTo>
                  <a:pt x="2314" y="834"/>
                </a:lnTo>
                <a:lnTo>
                  <a:pt x="2314" y="835"/>
                </a:lnTo>
                <a:lnTo>
                  <a:pt x="2313" y="836"/>
                </a:lnTo>
                <a:lnTo>
                  <a:pt x="2312" y="836"/>
                </a:lnTo>
                <a:lnTo>
                  <a:pt x="2311" y="836"/>
                </a:lnTo>
                <a:lnTo>
                  <a:pt x="2311" y="835"/>
                </a:lnTo>
                <a:lnTo>
                  <a:pt x="2311" y="835"/>
                </a:lnTo>
                <a:lnTo>
                  <a:pt x="2310" y="835"/>
                </a:lnTo>
                <a:lnTo>
                  <a:pt x="2310" y="834"/>
                </a:lnTo>
                <a:lnTo>
                  <a:pt x="2309" y="834"/>
                </a:lnTo>
                <a:lnTo>
                  <a:pt x="2309" y="835"/>
                </a:lnTo>
                <a:lnTo>
                  <a:pt x="2310" y="835"/>
                </a:lnTo>
                <a:lnTo>
                  <a:pt x="2309" y="835"/>
                </a:lnTo>
                <a:lnTo>
                  <a:pt x="2308" y="835"/>
                </a:lnTo>
                <a:lnTo>
                  <a:pt x="2308" y="836"/>
                </a:lnTo>
                <a:lnTo>
                  <a:pt x="2307" y="836"/>
                </a:lnTo>
                <a:lnTo>
                  <a:pt x="2307" y="835"/>
                </a:lnTo>
                <a:lnTo>
                  <a:pt x="2307" y="836"/>
                </a:lnTo>
                <a:lnTo>
                  <a:pt x="2306" y="836"/>
                </a:lnTo>
                <a:lnTo>
                  <a:pt x="2306" y="835"/>
                </a:lnTo>
                <a:lnTo>
                  <a:pt x="2306" y="834"/>
                </a:lnTo>
                <a:lnTo>
                  <a:pt x="2306" y="833"/>
                </a:lnTo>
                <a:lnTo>
                  <a:pt x="2306" y="832"/>
                </a:lnTo>
                <a:lnTo>
                  <a:pt x="2306" y="832"/>
                </a:lnTo>
                <a:lnTo>
                  <a:pt x="2306" y="831"/>
                </a:lnTo>
                <a:lnTo>
                  <a:pt x="2307" y="831"/>
                </a:lnTo>
                <a:lnTo>
                  <a:pt x="2307" y="830"/>
                </a:lnTo>
                <a:lnTo>
                  <a:pt x="2307" y="829"/>
                </a:lnTo>
                <a:lnTo>
                  <a:pt x="2307" y="830"/>
                </a:lnTo>
                <a:lnTo>
                  <a:pt x="2307" y="831"/>
                </a:lnTo>
                <a:lnTo>
                  <a:pt x="2306" y="831"/>
                </a:lnTo>
                <a:lnTo>
                  <a:pt x="2305" y="831"/>
                </a:lnTo>
                <a:lnTo>
                  <a:pt x="2304" y="831"/>
                </a:lnTo>
                <a:lnTo>
                  <a:pt x="2303" y="830"/>
                </a:lnTo>
                <a:lnTo>
                  <a:pt x="2303" y="829"/>
                </a:lnTo>
                <a:lnTo>
                  <a:pt x="2303" y="829"/>
                </a:lnTo>
                <a:lnTo>
                  <a:pt x="2303" y="828"/>
                </a:lnTo>
                <a:lnTo>
                  <a:pt x="2303" y="829"/>
                </a:lnTo>
                <a:lnTo>
                  <a:pt x="2303" y="830"/>
                </a:lnTo>
                <a:lnTo>
                  <a:pt x="2303" y="831"/>
                </a:lnTo>
                <a:lnTo>
                  <a:pt x="2302" y="831"/>
                </a:lnTo>
                <a:lnTo>
                  <a:pt x="2303" y="832"/>
                </a:lnTo>
                <a:lnTo>
                  <a:pt x="2303" y="832"/>
                </a:lnTo>
                <a:lnTo>
                  <a:pt x="2303" y="832"/>
                </a:lnTo>
                <a:lnTo>
                  <a:pt x="2303" y="832"/>
                </a:lnTo>
                <a:lnTo>
                  <a:pt x="2304" y="832"/>
                </a:lnTo>
                <a:lnTo>
                  <a:pt x="2304" y="833"/>
                </a:lnTo>
                <a:lnTo>
                  <a:pt x="2305" y="833"/>
                </a:lnTo>
                <a:lnTo>
                  <a:pt x="2305" y="834"/>
                </a:lnTo>
                <a:lnTo>
                  <a:pt x="2304" y="834"/>
                </a:lnTo>
                <a:lnTo>
                  <a:pt x="2304" y="835"/>
                </a:lnTo>
                <a:lnTo>
                  <a:pt x="2305" y="835"/>
                </a:lnTo>
                <a:lnTo>
                  <a:pt x="2305" y="836"/>
                </a:lnTo>
                <a:lnTo>
                  <a:pt x="2304" y="836"/>
                </a:lnTo>
                <a:lnTo>
                  <a:pt x="2303" y="836"/>
                </a:lnTo>
                <a:lnTo>
                  <a:pt x="2304" y="837"/>
                </a:lnTo>
                <a:lnTo>
                  <a:pt x="2304" y="838"/>
                </a:lnTo>
                <a:lnTo>
                  <a:pt x="2305" y="839"/>
                </a:lnTo>
                <a:lnTo>
                  <a:pt x="2306" y="839"/>
                </a:lnTo>
                <a:lnTo>
                  <a:pt x="2305" y="839"/>
                </a:lnTo>
                <a:lnTo>
                  <a:pt x="2305" y="840"/>
                </a:lnTo>
                <a:lnTo>
                  <a:pt x="2306" y="840"/>
                </a:lnTo>
                <a:lnTo>
                  <a:pt x="2306" y="840"/>
                </a:lnTo>
                <a:lnTo>
                  <a:pt x="2307" y="841"/>
                </a:lnTo>
                <a:lnTo>
                  <a:pt x="2308" y="841"/>
                </a:lnTo>
                <a:lnTo>
                  <a:pt x="2309" y="841"/>
                </a:lnTo>
                <a:lnTo>
                  <a:pt x="2309" y="842"/>
                </a:lnTo>
                <a:lnTo>
                  <a:pt x="2308" y="842"/>
                </a:lnTo>
                <a:lnTo>
                  <a:pt x="2308" y="843"/>
                </a:lnTo>
                <a:lnTo>
                  <a:pt x="2307" y="843"/>
                </a:lnTo>
                <a:lnTo>
                  <a:pt x="2307" y="844"/>
                </a:lnTo>
                <a:lnTo>
                  <a:pt x="2306" y="844"/>
                </a:lnTo>
                <a:lnTo>
                  <a:pt x="2305" y="843"/>
                </a:lnTo>
                <a:lnTo>
                  <a:pt x="2305" y="844"/>
                </a:lnTo>
                <a:lnTo>
                  <a:pt x="2304" y="844"/>
                </a:lnTo>
                <a:lnTo>
                  <a:pt x="2304" y="843"/>
                </a:lnTo>
                <a:lnTo>
                  <a:pt x="2304" y="842"/>
                </a:lnTo>
                <a:lnTo>
                  <a:pt x="2304" y="841"/>
                </a:lnTo>
                <a:lnTo>
                  <a:pt x="2303" y="840"/>
                </a:lnTo>
                <a:lnTo>
                  <a:pt x="2303" y="840"/>
                </a:lnTo>
                <a:lnTo>
                  <a:pt x="2300" y="837"/>
                </a:lnTo>
                <a:lnTo>
                  <a:pt x="2298" y="834"/>
                </a:lnTo>
                <a:lnTo>
                  <a:pt x="2297" y="832"/>
                </a:lnTo>
                <a:lnTo>
                  <a:pt x="2297" y="832"/>
                </a:lnTo>
                <a:lnTo>
                  <a:pt x="2297" y="833"/>
                </a:lnTo>
                <a:lnTo>
                  <a:pt x="2297" y="834"/>
                </a:lnTo>
                <a:lnTo>
                  <a:pt x="2297" y="835"/>
                </a:lnTo>
                <a:lnTo>
                  <a:pt x="2298" y="836"/>
                </a:lnTo>
                <a:lnTo>
                  <a:pt x="2299" y="836"/>
                </a:lnTo>
                <a:lnTo>
                  <a:pt x="2298" y="837"/>
                </a:lnTo>
                <a:lnTo>
                  <a:pt x="2299" y="838"/>
                </a:lnTo>
                <a:lnTo>
                  <a:pt x="2299" y="839"/>
                </a:lnTo>
                <a:lnTo>
                  <a:pt x="2299" y="840"/>
                </a:lnTo>
                <a:lnTo>
                  <a:pt x="2299" y="840"/>
                </a:lnTo>
                <a:lnTo>
                  <a:pt x="2299" y="841"/>
                </a:lnTo>
                <a:lnTo>
                  <a:pt x="2299" y="842"/>
                </a:lnTo>
                <a:lnTo>
                  <a:pt x="2298" y="842"/>
                </a:lnTo>
                <a:lnTo>
                  <a:pt x="2297" y="842"/>
                </a:lnTo>
                <a:lnTo>
                  <a:pt x="2297" y="841"/>
                </a:lnTo>
                <a:lnTo>
                  <a:pt x="2298" y="841"/>
                </a:lnTo>
                <a:lnTo>
                  <a:pt x="2297" y="841"/>
                </a:lnTo>
                <a:lnTo>
                  <a:pt x="2296" y="842"/>
                </a:lnTo>
                <a:lnTo>
                  <a:pt x="2296" y="843"/>
                </a:lnTo>
                <a:lnTo>
                  <a:pt x="2297" y="843"/>
                </a:lnTo>
                <a:lnTo>
                  <a:pt x="2297" y="844"/>
                </a:lnTo>
                <a:lnTo>
                  <a:pt x="2297" y="843"/>
                </a:lnTo>
                <a:lnTo>
                  <a:pt x="2298" y="843"/>
                </a:lnTo>
                <a:lnTo>
                  <a:pt x="2298" y="844"/>
                </a:lnTo>
                <a:lnTo>
                  <a:pt x="2297" y="844"/>
                </a:lnTo>
                <a:lnTo>
                  <a:pt x="2297" y="845"/>
                </a:lnTo>
                <a:lnTo>
                  <a:pt x="2296" y="845"/>
                </a:lnTo>
                <a:lnTo>
                  <a:pt x="2295" y="846"/>
                </a:lnTo>
                <a:lnTo>
                  <a:pt x="2295" y="846"/>
                </a:lnTo>
                <a:lnTo>
                  <a:pt x="2294" y="846"/>
                </a:lnTo>
                <a:lnTo>
                  <a:pt x="2294" y="847"/>
                </a:lnTo>
                <a:lnTo>
                  <a:pt x="2293" y="847"/>
                </a:lnTo>
                <a:lnTo>
                  <a:pt x="2292" y="847"/>
                </a:lnTo>
                <a:lnTo>
                  <a:pt x="2292" y="848"/>
                </a:lnTo>
                <a:lnTo>
                  <a:pt x="2291" y="848"/>
                </a:lnTo>
                <a:lnTo>
                  <a:pt x="2290" y="848"/>
                </a:lnTo>
                <a:lnTo>
                  <a:pt x="2291" y="848"/>
                </a:lnTo>
                <a:lnTo>
                  <a:pt x="2291" y="849"/>
                </a:lnTo>
                <a:lnTo>
                  <a:pt x="2292" y="849"/>
                </a:lnTo>
                <a:lnTo>
                  <a:pt x="2293" y="849"/>
                </a:lnTo>
                <a:lnTo>
                  <a:pt x="2294" y="849"/>
                </a:lnTo>
                <a:lnTo>
                  <a:pt x="2295" y="849"/>
                </a:lnTo>
                <a:lnTo>
                  <a:pt x="2294" y="849"/>
                </a:lnTo>
                <a:lnTo>
                  <a:pt x="2293" y="849"/>
                </a:lnTo>
                <a:lnTo>
                  <a:pt x="2293" y="850"/>
                </a:lnTo>
                <a:lnTo>
                  <a:pt x="2292" y="850"/>
                </a:lnTo>
                <a:lnTo>
                  <a:pt x="2290" y="850"/>
                </a:lnTo>
                <a:lnTo>
                  <a:pt x="2287" y="850"/>
                </a:lnTo>
                <a:lnTo>
                  <a:pt x="2286" y="848"/>
                </a:lnTo>
                <a:lnTo>
                  <a:pt x="2283" y="849"/>
                </a:lnTo>
                <a:lnTo>
                  <a:pt x="2284" y="851"/>
                </a:lnTo>
                <a:lnTo>
                  <a:pt x="2282" y="848"/>
                </a:lnTo>
                <a:lnTo>
                  <a:pt x="2281" y="853"/>
                </a:lnTo>
                <a:lnTo>
                  <a:pt x="2285" y="853"/>
                </a:lnTo>
                <a:lnTo>
                  <a:pt x="2286" y="855"/>
                </a:lnTo>
                <a:lnTo>
                  <a:pt x="2287" y="856"/>
                </a:lnTo>
                <a:lnTo>
                  <a:pt x="2287" y="857"/>
                </a:lnTo>
                <a:lnTo>
                  <a:pt x="2288" y="857"/>
                </a:lnTo>
                <a:lnTo>
                  <a:pt x="2288" y="858"/>
                </a:lnTo>
                <a:lnTo>
                  <a:pt x="2289" y="856"/>
                </a:lnTo>
                <a:lnTo>
                  <a:pt x="2289" y="854"/>
                </a:lnTo>
                <a:lnTo>
                  <a:pt x="2290" y="853"/>
                </a:lnTo>
                <a:lnTo>
                  <a:pt x="2293" y="851"/>
                </a:lnTo>
                <a:lnTo>
                  <a:pt x="2294" y="851"/>
                </a:lnTo>
                <a:lnTo>
                  <a:pt x="2295" y="852"/>
                </a:lnTo>
                <a:lnTo>
                  <a:pt x="2295" y="853"/>
                </a:lnTo>
                <a:lnTo>
                  <a:pt x="2295" y="853"/>
                </a:lnTo>
                <a:lnTo>
                  <a:pt x="2295" y="854"/>
                </a:lnTo>
                <a:lnTo>
                  <a:pt x="2295" y="855"/>
                </a:lnTo>
                <a:lnTo>
                  <a:pt x="2295" y="855"/>
                </a:lnTo>
                <a:lnTo>
                  <a:pt x="2296" y="855"/>
                </a:lnTo>
                <a:lnTo>
                  <a:pt x="2296" y="856"/>
                </a:lnTo>
                <a:lnTo>
                  <a:pt x="2297" y="856"/>
                </a:lnTo>
                <a:lnTo>
                  <a:pt x="2297" y="855"/>
                </a:lnTo>
                <a:lnTo>
                  <a:pt x="2296" y="855"/>
                </a:lnTo>
                <a:lnTo>
                  <a:pt x="2296" y="854"/>
                </a:lnTo>
                <a:lnTo>
                  <a:pt x="2297" y="854"/>
                </a:lnTo>
                <a:lnTo>
                  <a:pt x="2297" y="853"/>
                </a:lnTo>
                <a:lnTo>
                  <a:pt x="2296" y="852"/>
                </a:lnTo>
                <a:lnTo>
                  <a:pt x="2297" y="852"/>
                </a:lnTo>
                <a:lnTo>
                  <a:pt x="2297" y="853"/>
                </a:lnTo>
                <a:lnTo>
                  <a:pt x="2298" y="853"/>
                </a:lnTo>
                <a:lnTo>
                  <a:pt x="2298" y="852"/>
                </a:lnTo>
                <a:lnTo>
                  <a:pt x="2299" y="852"/>
                </a:lnTo>
                <a:lnTo>
                  <a:pt x="2299" y="851"/>
                </a:lnTo>
                <a:lnTo>
                  <a:pt x="2299" y="850"/>
                </a:lnTo>
                <a:lnTo>
                  <a:pt x="2299" y="851"/>
                </a:lnTo>
                <a:lnTo>
                  <a:pt x="2300" y="851"/>
                </a:lnTo>
                <a:lnTo>
                  <a:pt x="2300" y="852"/>
                </a:lnTo>
                <a:lnTo>
                  <a:pt x="2301" y="852"/>
                </a:lnTo>
                <a:lnTo>
                  <a:pt x="2302" y="852"/>
                </a:lnTo>
                <a:lnTo>
                  <a:pt x="2303" y="852"/>
                </a:lnTo>
                <a:lnTo>
                  <a:pt x="2303" y="852"/>
                </a:lnTo>
                <a:lnTo>
                  <a:pt x="2304" y="852"/>
                </a:lnTo>
                <a:lnTo>
                  <a:pt x="2304" y="851"/>
                </a:lnTo>
                <a:lnTo>
                  <a:pt x="2305" y="851"/>
                </a:lnTo>
                <a:lnTo>
                  <a:pt x="2305" y="850"/>
                </a:lnTo>
                <a:lnTo>
                  <a:pt x="2306" y="850"/>
                </a:lnTo>
                <a:lnTo>
                  <a:pt x="2306" y="851"/>
                </a:lnTo>
                <a:lnTo>
                  <a:pt x="2307" y="851"/>
                </a:lnTo>
                <a:lnTo>
                  <a:pt x="2308" y="851"/>
                </a:lnTo>
                <a:lnTo>
                  <a:pt x="2308" y="850"/>
                </a:lnTo>
                <a:lnTo>
                  <a:pt x="2309" y="850"/>
                </a:lnTo>
                <a:lnTo>
                  <a:pt x="2310" y="850"/>
                </a:lnTo>
                <a:lnTo>
                  <a:pt x="2311" y="851"/>
                </a:lnTo>
                <a:lnTo>
                  <a:pt x="2310" y="851"/>
                </a:lnTo>
                <a:lnTo>
                  <a:pt x="2310" y="852"/>
                </a:lnTo>
                <a:lnTo>
                  <a:pt x="2309" y="852"/>
                </a:lnTo>
                <a:lnTo>
                  <a:pt x="2309" y="853"/>
                </a:lnTo>
                <a:lnTo>
                  <a:pt x="2308" y="853"/>
                </a:lnTo>
                <a:lnTo>
                  <a:pt x="2308" y="854"/>
                </a:lnTo>
                <a:lnTo>
                  <a:pt x="2308" y="855"/>
                </a:lnTo>
                <a:lnTo>
                  <a:pt x="2308" y="856"/>
                </a:lnTo>
                <a:lnTo>
                  <a:pt x="2308" y="856"/>
                </a:lnTo>
                <a:lnTo>
                  <a:pt x="2308" y="857"/>
                </a:lnTo>
                <a:lnTo>
                  <a:pt x="2309" y="858"/>
                </a:lnTo>
                <a:lnTo>
                  <a:pt x="2310" y="859"/>
                </a:lnTo>
                <a:lnTo>
                  <a:pt x="2311" y="859"/>
                </a:lnTo>
                <a:lnTo>
                  <a:pt x="2311" y="860"/>
                </a:lnTo>
                <a:lnTo>
                  <a:pt x="2312" y="860"/>
                </a:lnTo>
                <a:lnTo>
                  <a:pt x="2312" y="859"/>
                </a:lnTo>
                <a:lnTo>
                  <a:pt x="2313" y="859"/>
                </a:lnTo>
                <a:lnTo>
                  <a:pt x="2313" y="860"/>
                </a:lnTo>
                <a:lnTo>
                  <a:pt x="2313" y="861"/>
                </a:lnTo>
                <a:lnTo>
                  <a:pt x="2312" y="861"/>
                </a:lnTo>
                <a:lnTo>
                  <a:pt x="2312" y="862"/>
                </a:lnTo>
                <a:lnTo>
                  <a:pt x="2313" y="862"/>
                </a:lnTo>
                <a:lnTo>
                  <a:pt x="2313" y="863"/>
                </a:lnTo>
                <a:lnTo>
                  <a:pt x="2313" y="864"/>
                </a:lnTo>
                <a:lnTo>
                  <a:pt x="2312" y="865"/>
                </a:lnTo>
                <a:lnTo>
                  <a:pt x="2312" y="865"/>
                </a:lnTo>
                <a:lnTo>
                  <a:pt x="2312" y="866"/>
                </a:lnTo>
                <a:lnTo>
                  <a:pt x="2312" y="867"/>
                </a:lnTo>
                <a:lnTo>
                  <a:pt x="2312" y="868"/>
                </a:lnTo>
                <a:lnTo>
                  <a:pt x="2312" y="869"/>
                </a:lnTo>
                <a:lnTo>
                  <a:pt x="2311" y="870"/>
                </a:lnTo>
                <a:lnTo>
                  <a:pt x="2311" y="870"/>
                </a:lnTo>
                <a:lnTo>
                  <a:pt x="2311" y="869"/>
                </a:lnTo>
                <a:lnTo>
                  <a:pt x="2311" y="868"/>
                </a:lnTo>
                <a:lnTo>
                  <a:pt x="2311" y="867"/>
                </a:lnTo>
                <a:lnTo>
                  <a:pt x="2311" y="867"/>
                </a:lnTo>
                <a:lnTo>
                  <a:pt x="2311" y="866"/>
                </a:lnTo>
                <a:lnTo>
                  <a:pt x="2311" y="865"/>
                </a:lnTo>
                <a:lnTo>
                  <a:pt x="2310" y="865"/>
                </a:lnTo>
                <a:lnTo>
                  <a:pt x="2310" y="865"/>
                </a:lnTo>
                <a:lnTo>
                  <a:pt x="2309" y="865"/>
                </a:lnTo>
                <a:lnTo>
                  <a:pt x="2310" y="865"/>
                </a:lnTo>
                <a:lnTo>
                  <a:pt x="2310" y="864"/>
                </a:lnTo>
                <a:lnTo>
                  <a:pt x="2309" y="864"/>
                </a:lnTo>
                <a:lnTo>
                  <a:pt x="2309" y="863"/>
                </a:lnTo>
                <a:lnTo>
                  <a:pt x="2310" y="863"/>
                </a:lnTo>
                <a:lnTo>
                  <a:pt x="2310" y="862"/>
                </a:lnTo>
                <a:lnTo>
                  <a:pt x="2309" y="862"/>
                </a:lnTo>
                <a:lnTo>
                  <a:pt x="2308" y="861"/>
                </a:lnTo>
                <a:lnTo>
                  <a:pt x="2308" y="860"/>
                </a:lnTo>
                <a:lnTo>
                  <a:pt x="2307" y="859"/>
                </a:lnTo>
                <a:lnTo>
                  <a:pt x="2307" y="860"/>
                </a:lnTo>
                <a:lnTo>
                  <a:pt x="2307" y="861"/>
                </a:lnTo>
                <a:lnTo>
                  <a:pt x="2307" y="862"/>
                </a:lnTo>
                <a:lnTo>
                  <a:pt x="2308" y="862"/>
                </a:lnTo>
                <a:lnTo>
                  <a:pt x="2307" y="862"/>
                </a:lnTo>
                <a:lnTo>
                  <a:pt x="2307" y="863"/>
                </a:lnTo>
                <a:lnTo>
                  <a:pt x="2308" y="863"/>
                </a:lnTo>
                <a:lnTo>
                  <a:pt x="2308" y="864"/>
                </a:lnTo>
                <a:lnTo>
                  <a:pt x="2307" y="865"/>
                </a:lnTo>
                <a:lnTo>
                  <a:pt x="2308" y="865"/>
                </a:lnTo>
                <a:lnTo>
                  <a:pt x="2307" y="865"/>
                </a:lnTo>
                <a:lnTo>
                  <a:pt x="2308" y="865"/>
                </a:lnTo>
                <a:lnTo>
                  <a:pt x="2309" y="865"/>
                </a:lnTo>
                <a:lnTo>
                  <a:pt x="2309" y="866"/>
                </a:lnTo>
                <a:lnTo>
                  <a:pt x="2308" y="867"/>
                </a:lnTo>
                <a:lnTo>
                  <a:pt x="2307" y="868"/>
                </a:lnTo>
                <a:lnTo>
                  <a:pt x="2307" y="869"/>
                </a:lnTo>
                <a:lnTo>
                  <a:pt x="2306" y="869"/>
                </a:lnTo>
                <a:lnTo>
                  <a:pt x="2305" y="869"/>
                </a:lnTo>
                <a:lnTo>
                  <a:pt x="2304" y="869"/>
                </a:lnTo>
                <a:lnTo>
                  <a:pt x="2303" y="869"/>
                </a:lnTo>
                <a:lnTo>
                  <a:pt x="2303" y="868"/>
                </a:lnTo>
                <a:lnTo>
                  <a:pt x="2304" y="868"/>
                </a:lnTo>
                <a:lnTo>
                  <a:pt x="2304" y="867"/>
                </a:lnTo>
                <a:lnTo>
                  <a:pt x="2303" y="867"/>
                </a:lnTo>
                <a:lnTo>
                  <a:pt x="2303" y="866"/>
                </a:lnTo>
                <a:lnTo>
                  <a:pt x="2303" y="866"/>
                </a:lnTo>
                <a:lnTo>
                  <a:pt x="2303" y="865"/>
                </a:lnTo>
                <a:lnTo>
                  <a:pt x="2303" y="865"/>
                </a:lnTo>
                <a:lnTo>
                  <a:pt x="2303" y="865"/>
                </a:lnTo>
                <a:lnTo>
                  <a:pt x="2303" y="864"/>
                </a:lnTo>
                <a:lnTo>
                  <a:pt x="2303" y="864"/>
                </a:lnTo>
                <a:lnTo>
                  <a:pt x="2303" y="863"/>
                </a:lnTo>
                <a:lnTo>
                  <a:pt x="2303" y="864"/>
                </a:lnTo>
                <a:lnTo>
                  <a:pt x="2303" y="865"/>
                </a:lnTo>
                <a:lnTo>
                  <a:pt x="2302" y="865"/>
                </a:lnTo>
                <a:lnTo>
                  <a:pt x="2301" y="865"/>
                </a:lnTo>
                <a:lnTo>
                  <a:pt x="2300" y="865"/>
                </a:lnTo>
                <a:lnTo>
                  <a:pt x="2300" y="864"/>
                </a:lnTo>
                <a:lnTo>
                  <a:pt x="2300" y="863"/>
                </a:lnTo>
                <a:lnTo>
                  <a:pt x="2299" y="863"/>
                </a:lnTo>
                <a:lnTo>
                  <a:pt x="2299" y="864"/>
                </a:lnTo>
                <a:lnTo>
                  <a:pt x="2299" y="865"/>
                </a:lnTo>
                <a:lnTo>
                  <a:pt x="2300" y="865"/>
                </a:lnTo>
                <a:lnTo>
                  <a:pt x="2299" y="865"/>
                </a:lnTo>
                <a:lnTo>
                  <a:pt x="2299" y="865"/>
                </a:lnTo>
                <a:lnTo>
                  <a:pt x="2300" y="865"/>
                </a:lnTo>
                <a:lnTo>
                  <a:pt x="2301" y="866"/>
                </a:lnTo>
                <a:lnTo>
                  <a:pt x="2300" y="866"/>
                </a:lnTo>
                <a:lnTo>
                  <a:pt x="2300" y="867"/>
                </a:lnTo>
                <a:lnTo>
                  <a:pt x="2301" y="868"/>
                </a:lnTo>
                <a:lnTo>
                  <a:pt x="2301" y="867"/>
                </a:lnTo>
                <a:lnTo>
                  <a:pt x="2302" y="867"/>
                </a:lnTo>
                <a:lnTo>
                  <a:pt x="2302" y="868"/>
                </a:lnTo>
                <a:lnTo>
                  <a:pt x="2302" y="869"/>
                </a:lnTo>
                <a:lnTo>
                  <a:pt x="2302" y="868"/>
                </a:lnTo>
                <a:lnTo>
                  <a:pt x="2303" y="869"/>
                </a:lnTo>
                <a:lnTo>
                  <a:pt x="2302" y="869"/>
                </a:lnTo>
                <a:lnTo>
                  <a:pt x="2301" y="869"/>
                </a:lnTo>
                <a:lnTo>
                  <a:pt x="2301" y="870"/>
                </a:lnTo>
                <a:lnTo>
                  <a:pt x="2300" y="870"/>
                </a:lnTo>
                <a:lnTo>
                  <a:pt x="2299" y="870"/>
                </a:lnTo>
                <a:lnTo>
                  <a:pt x="2299" y="871"/>
                </a:lnTo>
                <a:lnTo>
                  <a:pt x="2298" y="871"/>
                </a:lnTo>
                <a:lnTo>
                  <a:pt x="2298" y="870"/>
                </a:lnTo>
                <a:lnTo>
                  <a:pt x="2297" y="870"/>
                </a:lnTo>
                <a:lnTo>
                  <a:pt x="2297" y="869"/>
                </a:lnTo>
                <a:lnTo>
                  <a:pt x="2297" y="868"/>
                </a:lnTo>
                <a:lnTo>
                  <a:pt x="2296" y="868"/>
                </a:lnTo>
                <a:lnTo>
                  <a:pt x="2295" y="868"/>
                </a:lnTo>
                <a:lnTo>
                  <a:pt x="2295" y="869"/>
                </a:lnTo>
                <a:lnTo>
                  <a:pt x="2295" y="869"/>
                </a:lnTo>
                <a:lnTo>
                  <a:pt x="2294" y="868"/>
                </a:lnTo>
                <a:lnTo>
                  <a:pt x="2294" y="869"/>
                </a:lnTo>
                <a:lnTo>
                  <a:pt x="2295" y="869"/>
                </a:lnTo>
                <a:lnTo>
                  <a:pt x="2295" y="869"/>
                </a:lnTo>
                <a:lnTo>
                  <a:pt x="2295" y="870"/>
                </a:lnTo>
                <a:lnTo>
                  <a:pt x="2296" y="870"/>
                </a:lnTo>
                <a:lnTo>
                  <a:pt x="2296" y="871"/>
                </a:lnTo>
                <a:lnTo>
                  <a:pt x="2295" y="871"/>
                </a:lnTo>
                <a:lnTo>
                  <a:pt x="2295" y="872"/>
                </a:lnTo>
                <a:lnTo>
                  <a:pt x="2295" y="872"/>
                </a:lnTo>
                <a:lnTo>
                  <a:pt x="2295" y="873"/>
                </a:lnTo>
                <a:lnTo>
                  <a:pt x="2294" y="873"/>
                </a:lnTo>
                <a:lnTo>
                  <a:pt x="2294" y="873"/>
                </a:lnTo>
                <a:lnTo>
                  <a:pt x="2295" y="873"/>
                </a:lnTo>
                <a:lnTo>
                  <a:pt x="2295" y="873"/>
                </a:lnTo>
                <a:lnTo>
                  <a:pt x="2295" y="873"/>
                </a:lnTo>
                <a:lnTo>
                  <a:pt x="2296" y="873"/>
                </a:lnTo>
                <a:lnTo>
                  <a:pt x="2296" y="873"/>
                </a:lnTo>
                <a:lnTo>
                  <a:pt x="2297" y="873"/>
                </a:lnTo>
                <a:lnTo>
                  <a:pt x="2297" y="874"/>
                </a:lnTo>
                <a:lnTo>
                  <a:pt x="2297" y="873"/>
                </a:lnTo>
                <a:lnTo>
                  <a:pt x="2298" y="873"/>
                </a:lnTo>
                <a:lnTo>
                  <a:pt x="2299" y="873"/>
                </a:lnTo>
                <a:lnTo>
                  <a:pt x="2299" y="873"/>
                </a:lnTo>
                <a:lnTo>
                  <a:pt x="2299" y="873"/>
                </a:lnTo>
                <a:lnTo>
                  <a:pt x="2299" y="874"/>
                </a:lnTo>
                <a:lnTo>
                  <a:pt x="2299" y="875"/>
                </a:lnTo>
                <a:lnTo>
                  <a:pt x="2299" y="876"/>
                </a:lnTo>
                <a:lnTo>
                  <a:pt x="2299" y="877"/>
                </a:lnTo>
                <a:lnTo>
                  <a:pt x="2299" y="878"/>
                </a:lnTo>
                <a:lnTo>
                  <a:pt x="2299" y="879"/>
                </a:lnTo>
                <a:lnTo>
                  <a:pt x="2299" y="880"/>
                </a:lnTo>
                <a:lnTo>
                  <a:pt x="2299" y="881"/>
                </a:lnTo>
                <a:lnTo>
                  <a:pt x="2299" y="881"/>
                </a:lnTo>
                <a:lnTo>
                  <a:pt x="2299" y="882"/>
                </a:lnTo>
                <a:lnTo>
                  <a:pt x="2299" y="883"/>
                </a:lnTo>
                <a:lnTo>
                  <a:pt x="2299" y="884"/>
                </a:lnTo>
                <a:lnTo>
                  <a:pt x="2298" y="884"/>
                </a:lnTo>
                <a:lnTo>
                  <a:pt x="2298" y="883"/>
                </a:lnTo>
                <a:lnTo>
                  <a:pt x="2297" y="883"/>
                </a:lnTo>
                <a:lnTo>
                  <a:pt x="2297" y="882"/>
                </a:lnTo>
                <a:lnTo>
                  <a:pt x="2296" y="883"/>
                </a:lnTo>
                <a:lnTo>
                  <a:pt x="2296" y="882"/>
                </a:lnTo>
                <a:lnTo>
                  <a:pt x="2296" y="881"/>
                </a:lnTo>
                <a:lnTo>
                  <a:pt x="2297" y="881"/>
                </a:lnTo>
                <a:lnTo>
                  <a:pt x="2296" y="881"/>
                </a:lnTo>
                <a:lnTo>
                  <a:pt x="2295" y="881"/>
                </a:lnTo>
                <a:lnTo>
                  <a:pt x="2295" y="880"/>
                </a:lnTo>
                <a:lnTo>
                  <a:pt x="2295" y="879"/>
                </a:lnTo>
                <a:lnTo>
                  <a:pt x="2295" y="878"/>
                </a:lnTo>
                <a:lnTo>
                  <a:pt x="2295" y="879"/>
                </a:lnTo>
                <a:lnTo>
                  <a:pt x="2294" y="879"/>
                </a:lnTo>
                <a:lnTo>
                  <a:pt x="2294" y="878"/>
                </a:lnTo>
                <a:lnTo>
                  <a:pt x="2293" y="878"/>
                </a:lnTo>
                <a:lnTo>
                  <a:pt x="2293" y="879"/>
                </a:lnTo>
                <a:lnTo>
                  <a:pt x="2292" y="879"/>
                </a:lnTo>
                <a:lnTo>
                  <a:pt x="2291" y="879"/>
                </a:lnTo>
                <a:lnTo>
                  <a:pt x="2291" y="880"/>
                </a:lnTo>
                <a:lnTo>
                  <a:pt x="2292" y="880"/>
                </a:lnTo>
                <a:lnTo>
                  <a:pt x="2293" y="880"/>
                </a:lnTo>
                <a:lnTo>
                  <a:pt x="2294" y="880"/>
                </a:lnTo>
                <a:lnTo>
                  <a:pt x="2294" y="881"/>
                </a:lnTo>
                <a:lnTo>
                  <a:pt x="2295" y="881"/>
                </a:lnTo>
                <a:lnTo>
                  <a:pt x="2295" y="881"/>
                </a:lnTo>
                <a:lnTo>
                  <a:pt x="2294" y="881"/>
                </a:lnTo>
                <a:lnTo>
                  <a:pt x="2294" y="882"/>
                </a:lnTo>
                <a:lnTo>
                  <a:pt x="2293" y="882"/>
                </a:lnTo>
                <a:lnTo>
                  <a:pt x="2293" y="883"/>
                </a:lnTo>
                <a:lnTo>
                  <a:pt x="2292" y="883"/>
                </a:lnTo>
                <a:lnTo>
                  <a:pt x="2291" y="883"/>
                </a:lnTo>
                <a:lnTo>
                  <a:pt x="2290" y="883"/>
                </a:lnTo>
                <a:lnTo>
                  <a:pt x="2289" y="883"/>
                </a:lnTo>
                <a:lnTo>
                  <a:pt x="2290" y="883"/>
                </a:lnTo>
                <a:lnTo>
                  <a:pt x="2290" y="884"/>
                </a:lnTo>
                <a:lnTo>
                  <a:pt x="2291" y="884"/>
                </a:lnTo>
                <a:lnTo>
                  <a:pt x="2292" y="884"/>
                </a:lnTo>
                <a:lnTo>
                  <a:pt x="2293" y="884"/>
                </a:lnTo>
                <a:lnTo>
                  <a:pt x="2294" y="884"/>
                </a:lnTo>
                <a:lnTo>
                  <a:pt x="2293" y="883"/>
                </a:lnTo>
                <a:lnTo>
                  <a:pt x="2294" y="883"/>
                </a:lnTo>
                <a:lnTo>
                  <a:pt x="2295" y="883"/>
                </a:lnTo>
                <a:lnTo>
                  <a:pt x="2295" y="884"/>
                </a:lnTo>
                <a:lnTo>
                  <a:pt x="2295" y="885"/>
                </a:lnTo>
                <a:lnTo>
                  <a:pt x="2295" y="885"/>
                </a:lnTo>
                <a:lnTo>
                  <a:pt x="2295" y="886"/>
                </a:lnTo>
                <a:lnTo>
                  <a:pt x="2296" y="886"/>
                </a:lnTo>
                <a:lnTo>
                  <a:pt x="2295" y="887"/>
                </a:lnTo>
                <a:lnTo>
                  <a:pt x="2296" y="887"/>
                </a:lnTo>
                <a:lnTo>
                  <a:pt x="2296" y="886"/>
                </a:lnTo>
                <a:lnTo>
                  <a:pt x="2296" y="887"/>
                </a:lnTo>
                <a:lnTo>
                  <a:pt x="2297" y="887"/>
                </a:lnTo>
                <a:lnTo>
                  <a:pt x="2297" y="888"/>
                </a:lnTo>
                <a:lnTo>
                  <a:pt x="2298" y="888"/>
                </a:lnTo>
                <a:lnTo>
                  <a:pt x="2299" y="888"/>
                </a:lnTo>
                <a:lnTo>
                  <a:pt x="2298" y="889"/>
                </a:lnTo>
                <a:lnTo>
                  <a:pt x="2297" y="889"/>
                </a:lnTo>
                <a:lnTo>
                  <a:pt x="2297" y="890"/>
                </a:lnTo>
                <a:lnTo>
                  <a:pt x="2297" y="890"/>
                </a:lnTo>
                <a:lnTo>
                  <a:pt x="2296" y="891"/>
                </a:lnTo>
                <a:lnTo>
                  <a:pt x="2295" y="891"/>
                </a:lnTo>
                <a:lnTo>
                  <a:pt x="2295" y="890"/>
                </a:lnTo>
                <a:lnTo>
                  <a:pt x="2295" y="890"/>
                </a:lnTo>
                <a:lnTo>
                  <a:pt x="2295" y="890"/>
                </a:lnTo>
                <a:lnTo>
                  <a:pt x="2295" y="891"/>
                </a:lnTo>
                <a:lnTo>
                  <a:pt x="2295" y="891"/>
                </a:lnTo>
                <a:lnTo>
                  <a:pt x="2295" y="891"/>
                </a:lnTo>
                <a:lnTo>
                  <a:pt x="2295" y="892"/>
                </a:lnTo>
                <a:lnTo>
                  <a:pt x="2295" y="893"/>
                </a:lnTo>
                <a:lnTo>
                  <a:pt x="2295" y="894"/>
                </a:lnTo>
                <a:lnTo>
                  <a:pt x="2295" y="894"/>
                </a:lnTo>
                <a:lnTo>
                  <a:pt x="2295" y="895"/>
                </a:lnTo>
                <a:lnTo>
                  <a:pt x="2295" y="894"/>
                </a:lnTo>
                <a:lnTo>
                  <a:pt x="2294" y="894"/>
                </a:lnTo>
                <a:lnTo>
                  <a:pt x="2293" y="894"/>
                </a:lnTo>
                <a:lnTo>
                  <a:pt x="2293" y="893"/>
                </a:lnTo>
                <a:lnTo>
                  <a:pt x="2293" y="892"/>
                </a:lnTo>
                <a:lnTo>
                  <a:pt x="2293" y="891"/>
                </a:lnTo>
                <a:lnTo>
                  <a:pt x="2293" y="890"/>
                </a:lnTo>
                <a:lnTo>
                  <a:pt x="2292" y="890"/>
                </a:lnTo>
                <a:lnTo>
                  <a:pt x="2291" y="890"/>
                </a:lnTo>
                <a:lnTo>
                  <a:pt x="2291" y="890"/>
                </a:lnTo>
                <a:lnTo>
                  <a:pt x="2290" y="890"/>
                </a:lnTo>
                <a:lnTo>
                  <a:pt x="2290" y="891"/>
                </a:lnTo>
                <a:lnTo>
                  <a:pt x="2289" y="891"/>
                </a:lnTo>
                <a:lnTo>
                  <a:pt x="2289" y="890"/>
                </a:lnTo>
                <a:lnTo>
                  <a:pt x="2288" y="890"/>
                </a:lnTo>
                <a:lnTo>
                  <a:pt x="2287" y="890"/>
                </a:lnTo>
                <a:lnTo>
                  <a:pt x="2287" y="890"/>
                </a:lnTo>
                <a:lnTo>
                  <a:pt x="2287" y="889"/>
                </a:lnTo>
                <a:lnTo>
                  <a:pt x="2287" y="888"/>
                </a:lnTo>
                <a:lnTo>
                  <a:pt x="2287" y="887"/>
                </a:lnTo>
                <a:lnTo>
                  <a:pt x="2287" y="888"/>
                </a:lnTo>
                <a:lnTo>
                  <a:pt x="2287" y="889"/>
                </a:lnTo>
                <a:lnTo>
                  <a:pt x="2287" y="890"/>
                </a:lnTo>
                <a:lnTo>
                  <a:pt x="2287" y="890"/>
                </a:lnTo>
                <a:lnTo>
                  <a:pt x="2287" y="890"/>
                </a:lnTo>
                <a:lnTo>
                  <a:pt x="2288" y="891"/>
                </a:lnTo>
                <a:lnTo>
                  <a:pt x="2288" y="892"/>
                </a:lnTo>
                <a:lnTo>
                  <a:pt x="2288" y="893"/>
                </a:lnTo>
                <a:lnTo>
                  <a:pt x="2289" y="894"/>
                </a:lnTo>
                <a:lnTo>
                  <a:pt x="2289" y="893"/>
                </a:lnTo>
                <a:lnTo>
                  <a:pt x="2290" y="893"/>
                </a:lnTo>
                <a:lnTo>
                  <a:pt x="2291" y="893"/>
                </a:lnTo>
                <a:lnTo>
                  <a:pt x="2291" y="892"/>
                </a:lnTo>
                <a:lnTo>
                  <a:pt x="2292" y="891"/>
                </a:lnTo>
                <a:lnTo>
                  <a:pt x="2292" y="892"/>
                </a:lnTo>
                <a:lnTo>
                  <a:pt x="2292" y="893"/>
                </a:lnTo>
                <a:lnTo>
                  <a:pt x="2292" y="894"/>
                </a:lnTo>
                <a:lnTo>
                  <a:pt x="2292" y="895"/>
                </a:lnTo>
                <a:lnTo>
                  <a:pt x="2293" y="895"/>
                </a:lnTo>
                <a:lnTo>
                  <a:pt x="2293" y="896"/>
                </a:lnTo>
                <a:lnTo>
                  <a:pt x="2292" y="896"/>
                </a:lnTo>
                <a:lnTo>
                  <a:pt x="2292" y="897"/>
                </a:lnTo>
                <a:lnTo>
                  <a:pt x="2293" y="898"/>
                </a:lnTo>
                <a:lnTo>
                  <a:pt x="2293" y="898"/>
                </a:lnTo>
                <a:lnTo>
                  <a:pt x="2292" y="898"/>
                </a:lnTo>
                <a:lnTo>
                  <a:pt x="2291" y="898"/>
                </a:lnTo>
                <a:lnTo>
                  <a:pt x="2290" y="898"/>
                </a:lnTo>
                <a:lnTo>
                  <a:pt x="2290" y="898"/>
                </a:lnTo>
                <a:lnTo>
                  <a:pt x="2289" y="898"/>
                </a:lnTo>
                <a:lnTo>
                  <a:pt x="2289" y="898"/>
                </a:lnTo>
                <a:lnTo>
                  <a:pt x="2288" y="898"/>
                </a:lnTo>
                <a:lnTo>
                  <a:pt x="2288" y="898"/>
                </a:lnTo>
                <a:lnTo>
                  <a:pt x="2287" y="898"/>
                </a:lnTo>
                <a:lnTo>
                  <a:pt x="2287" y="897"/>
                </a:lnTo>
                <a:lnTo>
                  <a:pt x="2287" y="896"/>
                </a:lnTo>
                <a:lnTo>
                  <a:pt x="2287" y="896"/>
                </a:lnTo>
                <a:lnTo>
                  <a:pt x="2287" y="897"/>
                </a:lnTo>
                <a:lnTo>
                  <a:pt x="2286" y="897"/>
                </a:lnTo>
                <a:lnTo>
                  <a:pt x="2285" y="897"/>
                </a:lnTo>
                <a:lnTo>
                  <a:pt x="2285" y="898"/>
                </a:lnTo>
                <a:lnTo>
                  <a:pt x="2286" y="898"/>
                </a:lnTo>
                <a:lnTo>
                  <a:pt x="2287" y="898"/>
                </a:lnTo>
                <a:lnTo>
                  <a:pt x="2287" y="898"/>
                </a:lnTo>
                <a:lnTo>
                  <a:pt x="2287" y="898"/>
                </a:lnTo>
                <a:lnTo>
                  <a:pt x="2287" y="899"/>
                </a:lnTo>
                <a:lnTo>
                  <a:pt x="2288" y="899"/>
                </a:lnTo>
                <a:lnTo>
                  <a:pt x="2289" y="899"/>
                </a:lnTo>
                <a:lnTo>
                  <a:pt x="2290" y="899"/>
                </a:lnTo>
                <a:lnTo>
                  <a:pt x="2290" y="900"/>
                </a:lnTo>
                <a:lnTo>
                  <a:pt x="2291" y="900"/>
                </a:lnTo>
                <a:lnTo>
                  <a:pt x="2291" y="901"/>
                </a:lnTo>
                <a:lnTo>
                  <a:pt x="2290" y="901"/>
                </a:lnTo>
                <a:lnTo>
                  <a:pt x="2289" y="900"/>
                </a:lnTo>
                <a:lnTo>
                  <a:pt x="2288" y="900"/>
                </a:lnTo>
                <a:lnTo>
                  <a:pt x="2287" y="900"/>
                </a:lnTo>
                <a:lnTo>
                  <a:pt x="2287" y="899"/>
                </a:lnTo>
                <a:lnTo>
                  <a:pt x="2287" y="899"/>
                </a:lnTo>
                <a:lnTo>
                  <a:pt x="2287" y="900"/>
                </a:lnTo>
                <a:lnTo>
                  <a:pt x="2287" y="900"/>
                </a:lnTo>
                <a:lnTo>
                  <a:pt x="2287" y="901"/>
                </a:lnTo>
                <a:lnTo>
                  <a:pt x="2287" y="901"/>
                </a:lnTo>
                <a:lnTo>
                  <a:pt x="2287" y="902"/>
                </a:lnTo>
                <a:lnTo>
                  <a:pt x="2287" y="903"/>
                </a:lnTo>
                <a:lnTo>
                  <a:pt x="2287" y="903"/>
                </a:lnTo>
                <a:lnTo>
                  <a:pt x="2287" y="904"/>
                </a:lnTo>
                <a:lnTo>
                  <a:pt x="2286" y="904"/>
                </a:lnTo>
                <a:lnTo>
                  <a:pt x="2286" y="905"/>
                </a:lnTo>
                <a:lnTo>
                  <a:pt x="2287" y="904"/>
                </a:lnTo>
                <a:lnTo>
                  <a:pt x="2287" y="903"/>
                </a:lnTo>
                <a:lnTo>
                  <a:pt x="2287" y="902"/>
                </a:lnTo>
                <a:lnTo>
                  <a:pt x="2288" y="901"/>
                </a:lnTo>
                <a:lnTo>
                  <a:pt x="2288" y="902"/>
                </a:lnTo>
                <a:lnTo>
                  <a:pt x="2289" y="902"/>
                </a:lnTo>
                <a:lnTo>
                  <a:pt x="2289" y="903"/>
                </a:lnTo>
                <a:lnTo>
                  <a:pt x="2290" y="903"/>
                </a:lnTo>
                <a:lnTo>
                  <a:pt x="2291" y="903"/>
                </a:lnTo>
                <a:lnTo>
                  <a:pt x="2291" y="904"/>
                </a:lnTo>
                <a:lnTo>
                  <a:pt x="2291" y="905"/>
                </a:lnTo>
                <a:lnTo>
                  <a:pt x="2290" y="905"/>
                </a:lnTo>
                <a:lnTo>
                  <a:pt x="2289" y="905"/>
                </a:lnTo>
                <a:lnTo>
                  <a:pt x="2289" y="906"/>
                </a:lnTo>
                <a:lnTo>
                  <a:pt x="2288" y="906"/>
                </a:lnTo>
                <a:lnTo>
                  <a:pt x="2288" y="906"/>
                </a:lnTo>
                <a:lnTo>
                  <a:pt x="2288" y="907"/>
                </a:lnTo>
                <a:lnTo>
                  <a:pt x="2288" y="908"/>
                </a:lnTo>
                <a:lnTo>
                  <a:pt x="2288" y="909"/>
                </a:lnTo>
                <a:lnTo>
                  <a:pt x="2288" y="910"/>
                </a:lnTo>
                <a:lnTo>
                  <a:pt x="2288" y="909"/>
                </a:lnTo>
                <a:lnTo>
                  <a:pt x="2288" y="908"/>
                </a:lnTo>
                <a:lnTo>
                  <a:pt x="2289" y="907"/>
                </a:lnTo>
                <a:lnTo>
                  <a:pt x="2289" y="906"/>
                </a:lnTo>
                <a:lnTo>
                  <a:pt x="2289" y="906"/>
                </a:lnTo>
                <a:lnTo>
                  <a:pt x="2290" y="906"/>
                </a:lnTo>
                <a:lnTo>
                  <a:pt x="2291" y="906"/>
                </a:lnTo>
                <a:lnTo>
                  <a:pt x="2291" y="905"/>
                </a:lnTo>
                <a:lnTo>
                  <a:pt x="2292" y="905"/>
                </a:lnTo>
                <a:lnTo>
                  <a:pt x="2292" y="906"/>
                </a:lnTo>
                <a:lnTo>
                  <a:pt x="2292" y="906"/>
                </a:lnTo>
                <a:lnTo>
                  <a:pt x="2293" y="906"/>
                </a:lnTo>
                <a:lnTo>
                  <a:pt x="2293" y="906"/>
                </a:lnTo>
                <a:lnTo>
                  <a:pt x="2293" y="905"/>
                </a:lnTo>
                <a:lnTo>
                  <a:pt x="2294" y="905"/>
                </a:lnTo>
                <a:lnTo>
                  <a:pt x="2294" y="906"/>
                </a:lnTo>
                <a:lnTo>
                  <a:pt x="2295" y="906"/>
                </a:lnTo>
                <a:lnTo>
                  <a:pt x="2295" y="905"/>
                </a:lnTo>
                <a:lnTo>
                  <a:pt x="2294" y="905"/>
                </a:lnTo>
                <a:lnTo>
                  <a:pt x="2293" y="904"/>
                </a:lnTo>
                <a:lnTo>
                  <a:pt x="2292" y="904"/>
                </a:lnTo>
                <a:lnTo>
                  <a:pt x="2292" y="903"/>
                </a:lnTo>
                <a:lnTo>
                  <a:pt x="2292" y="902"/>
                </a:lnTo>
                <a:lnTo>
                  <a:pt x="2293" y="902"/>
                </a:lnTo>
                <a:lnTo>
                  <a:pt x="2293" y="901"/>
                </a:lnTo>
                <a:lnTo>
                  <a:pt x="2293" y="900"/>
                </a:lnTo>
                <a:lnTo>
                  <a:pt x="2293" y="901"/>
                </a:lnTo>
                <a:lnTo>
                  <a:pt x="2294" y="901"/>
                </a:lnTo>
                <a:lnTo>
                  <a:pt x="2295" y="901"/>
                </a:lnTo>
                <a:lnTo>
                  <a:pt x="2295" y="900"/>
                </a:lnTo>
                <a:lnTo>
                  <a:pt x="2296" y="900"/>
                </a:lnTo>
                <a:lnTo>
                  <a:pt x="2297" y="900"/>
                </a:lnTo>
                <a:lnTo>
                  <a:pt x="2297" y="899"/>
                </a:lnTo>
                <a:lnTo>
                  <a:pt x="2297" y="898"/>
                </a:lnTo>
                <a:lnTo>
                  <a:pt x="2298" y="898"/>
                </a:lnTo>
                <a:lnTo>
                  <a:pt x="2297" y="898"/>
                </a:lnTo>
                <a:lnTo>
                  <a:pt x="2297" y="897"/>
                </a:lnTo>
                <a:lnTo>
                  <a:pt x="2297" y="896"/>
                </a:lnTo>
                <a:lnTo>
                  <a:pt x="2297" y="895"/>
                </a:lnTo>
                <a:lnTo>
                  <a:pt x="2297" y="894"/>
                </a:lnTo>
                <a:lnTo>
                  <a:pt x="2298" y="894"/>
                </a:lnTo>
                <a:lnTo>
                  <a:pt x="2299" y="894"/>
                </a:lnTo>
                <a:lnTo>
                  <a:pt x="2299" y="895"/>
                </a:lnTo>
                <a:lnTo>
                  <a:pt x="2298" y="896"/>
                </a:lnTo>
                <a:lnTo>
                  <a:pt x="2299" y="896"/>
                </a:lnTo>
                <a:lnTo>
                  <a:pt x="2299" y="897"/>
                </a:lnTo>
                <a:lnTo>
                  <a:pt x="2299" y="898"/>
                </a:lnTo>
                <a:lnTo>
                  <a:pt x="2298" y="898"/>
                </a:lnTo>
                <a:lnTo>
                  <a:pt x="2299" y="898"/>
                </a:lnTo>
                <a:lnTo>
                  <a:pt x="2299" y="898"/>
                </a:lnTo>
                <a:lnTo>
                  <a:pt x="2300" y="898"/>
                </a:lnTo>
                <a:lnTo>
                  <a:pt x="2301" y="898"/>
                </a:lnTo>
                <a:lnTo>
                  <a:pt x="2302" y="899"/>
                </a:lnTo>
                <a:lnTo>
                  <a:pt x="2303" y="898"/>
                </a:lnTo>
                <a:lnTo>
                  <a:pt x="2303" y="898"/>
                </a:lnTo>
                <a:lnTo>
                  <a:pt x="2304" y="898"/>
                </a:lnTo>
                <a:lnTo>
                  <a:pt x="2304" y="899"/>
                </a:lnTo>
                <a:lnTo>
                  <a:pt x="2303" y="899"/>
                </a:lnTo>
                <a:lnTo>
                  <a:pt x="2303" y="899"/>
                </a:lnTo>
                <a:lnTo>
                  <a:pt x="2303" y="900"/>
                </a:lnTo>
                <a:lnTo>
                  <a:pt x="2302" y="900"/>
                </a:lnTo>
                <a:lnTo>
                  <a:pt x="2303" y="900"/>
                </a:lnTo>
                <a:lnTo>
                  <a:pt x="2303" y="901"/>
                </a:lnTo>
                <a:lnTo>
                  <a:pt x="2303" y="900"/>
                </a:lnTo>
                <a:lnTo>
                  <a:pt x="2303" y="900"/>
                </a:lnTo>
                <a:lnTo>
                  <a:pt x="2303" y="900"/>
                </a:lnTo>
                <a:lnTo>
                  <a:pt x="2303" y="900"/>
                </a:lnTo>
                <a:lnTo>
                  <a:pt x="2304" y="900"/>
                </a:lnTo>
                <a:lnTo>
                  <a:pt x="2304" y="901"/>
                </a:lnTo>
                <a:lnTo>
                  <a:pt x="2304" y="902"/>
                </a:lnTo>
                <a:lnTo>
                  <a:pt x="2304" y="903"/>
                </a:lnTo>
                <a:lnTo>
                  <a:pt x="2303" y="903"/>
                </a:lnTo>
                <a:lnTo>
                  <a:pt x="2303" y="903"/>
                </a:lnTo>
                <a:lnTo>
                  <a:pt x="2303" y="904"/>
                </a:lnTo>
                <a:lnTo>
                  <a:pt x="2303" y="905"/>
                </a:lnTo>
                <a:lnTo>
                  <a:pt x="2303" y="906"/>
                </a:lnTo>
                <a:lnTo>
                  <a:pt x="2303" y="906"/>
                </a:lnTo>
                <a:lnTo>
                  <a:pt x="2303" y="905"/>
                </a:lnTo>
                <a:lnTo>
                  <a:pt x="2303" y="904"/>
                </a:lnTo>
                <a:lnTo>
                  <a:pt x="2304" y="904"/>
                </a:lnTo>
                <a:lnTo>
                  <a:pt x="2305" y="904"/>
                </a:lnTo>
                <a:lnTo>
                  <a:pt x="2305" y="905"/>
                </a:lnTo>
                <a:lnTo>
                  <a:pt x="2304" y="905"/>
                </a:lnTo>
                <a:lnTo>
                  <a:pt x="2305" y="905"/>
                </a:lnTo>
                <a:lnTo>
                  <a:pt x="2306" y="906"/>
                </a:lnTo>
                <a:lnTo>
                  <a:pt x="2306" y="906"/>
                </a:lnTo>
                <a:lnTo>
                  <a:pt x="2307" y="906"/>
                </a:lnTo>
                <a:lnTo>
                  <a:pt x="2306" y="906"/>
                </a:lnTo>
                <a:lnTo>
                  <a:pt x="2306" y="907"/>
                </a:lnTo>
                <a:lnTo>
                  <a:pt x="2307" y="907"/>
                </a:lnTo>
                <a:lnTo>
                  <a:pt x="2308" y="907"/>
                </a:lnTo>
                <a:lnTo>
                  <a:pt x="2308" y="908"/>
                </a:lnTo>
                <a:lnTo>
                  <a:pt x="2308" y="909"/>
                </a:lnTo>
                <a:lnTo>
                  <a:pt x="2308" y="908"/>
                </a:lnTo>
                <a:lnTo>
                  <a:pt x="2308" y="907"/>
                </a:lnTo>
                <a:lnTo>
                  <a:pt x="2308" y="906"/>
                </a:lnTo>
                <a:lnTo>
                  <a:pt x="2309" y="906"/>
                </a:lnTo>
                <a:lnTo>
                  <a:pt x="2309" y="907"/>
                </a:lnTo>
                <a:lnTo>
                  <a:pt x="2310" y="907"/>
                </a:lnTo>
                <a:lnTo>
                  <a:pt x="2310" y="908"/>
                </a:lnTo>
                <a:lnTo>
                  <a:pt x="2310" y="907"/>
                </a:lnTo>
                <a:lnTo>
                  <a:pt x="2310" y="906"/>
                </a:lnTo>
                <a:lnTo>
                  <a:pt x="2309" y="906"/>
                </a:lnTo>
                <a:lnTo>
                  <a:pt x="2308" y="906"/>
                </a:lnTo>
                <a:lnTo>
                  <a:pt x="2308" y="905"/>
                </a:lnTo>
                <a:lnTo>
                  <a:pt x="2307" y="905"/>
                </a:lnTo>
                <a:lnTo>
                  <a:pt x="2307" y="904"/>
                </a:lnTo>
                <a:lnTo>
                  <a:pt x="2307" y="903"/>
                </a:lnTo>
                <a:lnTo>
                  <a:pt x="2306" y="903"/>
                </a:lnTo>
                <a:lnTo>
                  <a:pt x="2306" y="902"/>
                </a:lnTo>
                <a:lnTo>
                  <a:pt x="2306" y="901"/>
                </a:lnTo>
                <a:lnTo>
                  <a:pt x="2307" y="901"/>
                </a:lnTo>
                <a:lnTo>
                  <a:pt x="2307" y="900"/>
                </a:lnTo>
                <a:lnTo>
                  <a:pt x="2306" y="900"/>
                </a:lnTo>
                <a:lnTo>
                  <a:pt x="2306" y="899"/>
                </a:lnTo>
                <a:lnTo>
                  <a:pt x="2307" y="899"/>
                </a:lnTo>
                <a:lnTo>
                  <a:pt x="2307" y="898"/>
                </a:lnTo>
                <a:lnTo>
                  <a:pt x="2308" y="898"/>
                </a:lnTo>
                <a:lnTo>
                  <a:pt x="2308" y="898"/>
                </a:lnTo>
                <a:lnTo>
                  <a:pt x="2308" y="899"/>
                </a:lnTo>
                <a:lnTo>
                  <a:pt x="2309" y="899"/>
                </a:lnTo>
                <a:lnTo>
                  <a:pt x="2310" y="900"/>
                </a:lnTo>
                <a:lnTo>
                  <a:pt x="2311" y="900"/>
                </a:lnTo>
                <a:lnTo>
                  <a:pt x="2311" y="900"/>
                </a:lnTo>
                <a:lnTo>
                  <a:pt x="2312" y="900"/>
                </a:lnTo>
                <a:lnTo>
                  <a:pt x="2312" y="899"/>
                </a:lnTo>
                <a:lnTo>
                  <a:pt x="2313" y="899"/>
                </a:lnTo>
                <a:lnTo>
                  <a:pt x="2314" y="899"/>
                </a:lnTo>
                <a:lnTo>
                  <a:pt x="2315" y="899"/>
                </a:lnTo>
                <a:lnTo>
                  <a:pt x="2315" y="898"/>
                </a:lnTo>
                <a:lnTo>
                  <a:pt x="2316" y="898"/>
                </a:lnTo>
                <a:lnTo>
                  <a:pt x="2315" y="898"/>
                </a:lnTo>
                <a:lnTo>
                  <a:pt x="2314" y="898"/>
                </a:lnTo>
                <a:lnTo>
                  <a:pt x="2313" y="898"/>
                </a:lnTo>
                <a:lnTo>
                  <a:pt x="2312" y="898"/>
                </a:lnTo>
                <a:lnTo>
                  <a:pt x="2312" y="898"/>
                </a:lnTo>
                <a:lnTo>
                  <a:pt x="2313" y="898"/>
                </a:lnTo>
                <a:lnTo>
                  <a:pt x="2313" y="897"/>
                </a:lnTo>
                <a:lnTo>
                  <a:pt x="2312" y="898"/>
                </a:lnTo>
                <a:lnTo>
                  <a:pt x="2311" y="898"/>
                </a:lnTo>
                <a:lnTo>
                  <a:pt x="2311" y="898"/>
                </a:lnTo>
                <a:lnTo>
                  <a:pt x="2311" y="898"/>
                </a:lnTo>
                <a:lnTo>
                  <a:pt x="2310" y="898"/>
                </a:lnTo>
                <a:lnTo>
                  <a:pt x="2309" y="898"/>
                </a:lnTo>
                <a:lnTo>
                  <a:pt x="2309" y="897"/>
                </a:lnTo>
                <a:lnTo>
                  <a:pt x="2309" y="895"/>
                </a:lnTo>
                <a:lnTo>
                  <a:pt x="2309" y="894"/>
                </a:lnTo>
                <a:lnTo>
                  <a:pt x="2309" y="893"/>
                </a:lnTo>
                <a:lnTo>
                  <a:pt x="2310" y="893"/>
                </a:lnTo>
                <a:lnTo>
                  <a:pt x="2310" y="892"/>
                </a:lnTo>
                <a:lnTo>
                  <a:pt x="2310" y="891"/>
                </a:lnTo>
                <a:lnTo>
                  <a:pt x="2309" y="891"/>
                </a:lnTo>
                <a:lnTo>
                  <a:pt x="2309" y="892"/>
                </a:lnTo>
                <a:lnTo>
                  <a:pt x="2309" y="893"/>
                </a:lnTo>
                <a:lnTo>
                  <a:pt x="2308" y="893"/>
                </a:lnTo>
                <a:lnTo>
                  <a:pt x="2307" y="893"/>
                </a:lnTo>
                <a:lnTo>
                  <a:pt x="2307" y="894"/>
                </a:lnTo>
                <a:lnTo>
                  <a:pt x="2307" y="895"/>
                </a:lnTo>
                <a:lnTo>
                  <a:pt x="2306" y="895"/>
                </a:lnTo>
                <a:lnTo>
                  <a:pt x="2305" y="895"/>
                </a:lnTo>
                <a:lnTo>
                  <a:pt x="2304" y="895"/>
                </a:lnTo>
                <a:lnTo>
                  <a:pt x="2303" y="895"/>
                </a:lnTo>
                <a:lnTo>
                  <a:pt x="2303" y="894"/>
                </a:lnTo>
                <a:lnTo>
                  <a:pt x="2303" y="893"/>
                </a:lnTo>
                <a:lnTo>
                  <a:pt x="2303" y="892"/>
                </a:lnTo>
                <a:lnTo>
                  <a:pt x="2303" y="891"/>
                </a:lnTo>
                <a:lnTo>
                  <a:pt x="2303" y="892"/>
                </a:lnTo>
                <a:lnTo>
                  <a:pt x="2303" y="891"/>
                </a:lnTo>
                <a:lnTo>
                  <a:pt x="2303" y="890"/>
                </a:lnTo>
                <a:lnTo>
                  <a:pt x="2303" y="890"/>
                </a:lnTo>
                <a:lnTo>
                  <a:pt x="2303" y="890"/>
                </a:lnTo>
                <a:lnTo>
                  <a:pt x="2304" y="890"/>
                </a:lnTo>
                <a:lnTo>
                  <a:pt x="2304" y="889"/>
                </a:lnTo>
                <a:lnTo>
                  <a:pt x="2305" y="889"/>
                </a:lnTo>
                <a:lnTo>
                  <a:pt x="2305" y="888"/>
                </a:lnTo>
                <a:lnTo>
                  <a:pt x="2306" y="887"/>
                </a:lnTo>
                <a:lnTo>
                  <a:pt x="2306" y="886"/>
                </a:lnTo>
                <a:lnTo>
                  <a:pt x="2306" y="885"/>
                </a:lnTo>
                <a:lnTo>
                  <a:pt x="2306" y="884"/>
                </a:lnTo>
                <a:lnTo>
                  <a:pt x="2307" y="883"/>
                </a:lnTo>
                <a:lnTo>
                  <a:pt x="2307" y="882"/>
                </a:lnTo>
                <a:lnTo>
                  <a:pt x="2308" y="882"/>
                </a:lnTo>
                <a:lnTo>
                  <a:pt x="2308" y="881"/>
                </a:lnTo>
                <a:lnTo>
                  <a:pt x="2307" y="881"/>
                </a:lnTo>
                <a:lnTo>
                  <a:pt x="2306" y="881"/>
                </a:lnTo>
                <a:lnTo>
                  <a:pt x="2305" y="881"/>
                </a:lnTo>
                <a:lnTo>
                  <a:pt x="2306" y="881"/>
                </a:lnTo>
                <a:lnTo>
                  <a:pt x="2306" y="881"/>
                </a:lnTo>
                <a:lnTo>
                  <a:pt x="2307" y="881"/>
                </a:lnTo>
                <a:lnTo>
                  <a:pt x="2307" y="881"/>
                </a:lnTo>
                <a:lnTo>
                  <a:pt x="2307" y="881"/>
                </a:lnTo>
                <a:lnTo>
                  <a:pt x="2308" y="881"/>
                </a:lnTo>
                <a:lnTo>
                  <a:pt x="2309" y="881"/>
                </a:lnTo>
                <a:lnTo>
                  <a:pt x="2310" y="881"/>
                </a:lnTo>
                <a:lnTo>
                  <a:pt x="2311" y="881"/>
                </a:lnTo>
                <a:lnTo>
                  <a:pt x="2311" y="881"/>
                </a:lnTo>
                <a:lnTo>
                  <a:pt x="2311" y="882"/>
                </a:lnTo>
                <a:lnTo>
                  <a:pt x="2311" y="883"/>
                </a:lnTo>
                <a:lnTo>
                  <a:pt x="2311" y="883"/>
                </a:lnTo>
                <a:lnTo>
                  <a:pt x="2311" y="882"/>
                </a:lnTo>
                <a:lnTo>
                  <a:pt x="2312" y="882"/>
                </a:lnTo>
                <a:lnTo>
                  <a:pt x="2313" y="882"/>
                </a:lnTo>
                <a:lnTo>
                  <a:pt x="2314" y="881"/>
                </a:lnTo>
                <a:lnTo>
                  <a:pt x="2315" y="881"/>
                </a:lnTo>
                <a:lnTo>
                  <a:pt x="2316" y="881"/>
                </a:lnTo>
                <a:lnTo>
                  <a:pt x="2316" y="880"/>
                </a:lnTo>
                <a:lnTo>
                  <a:pt x="2316" y="881"/>
                </a:lnTo>
                <a:lnTo>
                  <a:pt x="2317" y="881"/>
                </a:lnTo>
                <a:lnTo>
                  <a:pt x="2317" y="881"/>
                </a:lnTo>
                <a:lnTo>
                  <a:pt x="2318" y="881"/>
                </a:lnTo>
                <a:lnTo>
                  <a:pt x="2319" y="881"/>
                </a:lnTo>
                <a:lnTo>
                  <a:pt x="2319" y="882"/>
                </a:lnTo>
                <a:lnTo>
                  <a:pt x="2320" y="882"/>
                </a:lnTo>
                <a:lnTo>
                  <a:pt x="2320" y="883"/>
                </a:lnTo>
                <a:lnTo>
                  <a:pt x="2321" y="883"/>
                </a:lnTo>
                <a:lnTo>
                  <a:pt x="2321" y="884"/>
                </a:lnTo>
                <a:lnTo>
                  <a:pt x="2322" y="884"/>
                </a:lnTo>
                <a:lnTo>
                  <a:pt x="2323" y="884"/>
                </a:lnTo>
                <a:lnTo>
                  <a:pt x="2323" y="885"/>
                </a:lnTo>
                <a:lnTo>
                  <a:pt x="2322" y="885"/>
                </a:lnTo>
                <a:lnTo>
                  <a:pt x="2322" y="884"/>
                </a:lnTo>
                <a:lnTo>
                  <a:pt x="2321" y="884"/>
                </a:lnTo>
                <a:lnTo>
                  <a:pt x="2321" y="885"/>
                </a:lnTo>
                <a:lnTo>
                  <a:pt x="2320" y="885"/>
                </a:lnTo>
                <a:lnTo>
                  <a:pt x="2320" y="886"/>
                </a:lnTo>
                <a:lnTo>
                  <a:pt x="2319" y="886"/>
                </a:lnTo>
                <a:lnTo>
                  <a:pt x="2319" y="886"/>
                </a:lnTo>
                <a:lnTo>
                  <a:pt x="2318" y="886"/>
                </a:lnTo>
                <a:lnTo>
                  <a:pt x="2317" y="886"/>
                </a:lnTo>
                <a:lnTo>
                  <a:pt x="2317" y="887"/>
                </a:lnTo>
                <a:lnTo>
                  <a:pt x="2318" y="887"/>
                </a:lnTo>
                <a:lnTo>
                  <a:pt x="2319" y="887"/>
                </a:lnTo>
                <a:lnTo>
                  <a:pt x="2319" y="887"/>
                </a:lnTo>
                <a:lnTo>
                  <a:pt x="2320" y="888"/>
                </a:lnTo>
                <a:lnTo>
                  <a:pt x="2319" y="888"/>
                </a:lnTo>
                <a:lnTo>
                  <a:pt x="2319" y="889"/>
                </a:lnTo>
                <a:lnTo>
                  <a:pt x="2319" y="890"/>
                </a:lnTo>
                <a:lnTo>
                  <a:pt x="2320" y="889"/>
                </a:lnTo>
                <a:lnTo>
                  <a:pt x="2320" y="890"/>
                </a:lnTo>
                <a:lnTo>
                  <a:pt x="2321" y="890"/>
                </a:lnTo>
                <a:lnTo>
                  <a:pt x="2321" y="890"/>
                </a:lnTo>
                <a:lnTo>
                  <a:pt x="2321" y="890"/>
                </a:lnTo>
                <a:lnTo>
                  <a:pt x="2321" y="889"/>
                </a:lnTo>
                <a:lnTo>
                  <a:pt x="2320" y="889"/>
                </a:lnTo>
                <a:lnTo>
                  <a:pt x="2320" y="888"/>
                </a:lnTo>
                <a:lnTo>
                  <a:pt x="2321" y="888"/>
                </a:lnTo>
                <a:lnTo>
                  <a:pt x="2321" y="887"/>
                </a:lnTo>
                <a:lnTo>
                  <a:pt x="2322" y="887"/>
                </a:lnTo>
                <a:lnTo>
                  <a:pt x="2322" y="888"/>
                </a:lnTo>
                <a:lnTo>
                  <a:pt x="2322" y="887"/>
                </a:lnTo>
                <a:lnTo>
                  <a:pt x="2323" y="887"/>
                </a:lnTo>
                <a:lnTo>
                  <a:pt x="2323" y="886"/>
                </a:lnTo>
                <a:lnTo>
                  <a:pt x="2324" y="887"/>
                </a:lnTo>
                <a:lnTo>
                  <a:pt x="2325" y="887"/>
                </a:lnTo>
                <a:lnTo>
                  <a:pt x="2326" y="887"/>
                </a:lnTo>
                <a:lnTo>
                  <a:pt x="2327" y="887"/>
                </a:lnTo>
                <a:lnTo>
                  <a:pt x="2327" y="888"/>
                </a:lnTo>
                <a:lnTo>
                  <a:pt x="2327" y="887"/>
                </a:lnTo>
                <a:lnTo>
                  <a:pt x="2326" y="887"/>
                </a:lnTo>
                <a:lnTo>
                  <a:pt x="2327" y="887"/>
                </a:lnTo>
                <a:lnTo>
                  <a:pt x="2327" y="886"/>
                </a:lnTo>
                <a:lnTo>
                  <a:pt x="2327" y="886"/>
                </a:lnTo>
                <a:lnTo>
                  <a:pt x="2327" y="885"/>
                </a:lnTo>
                <a:lnTo>
                  <a:pt x="2327" y="885"/>
                </a:lnTo>
                <a:lnTo>
                  <a:pt x="2327" y="884"/>
                </a:lnTo>
                <a:lnTo>
                  <a:pt x="2326" y="884"/>
                </a:lnTo>
                <a:lnTo>
                  <a:pt x="2326" y="883"/>
                </a:lnTo>
                <a:lnTo>
                  <a:pt x="2327" y="883"/>
                </a:lnTo>
                <a:lnTo>
                  <a:pt x="2327" y="884"/>
                </a:lnTo>
                <a:lnTo>
                  <a:pt x="2327" y="884"/>
                </a:lnTo>
                <a:lnTo>
                  <a:pt x="2327" y="885"/>
                </a:lnTo>
                <a:lnTo>
                  <a:pt x="2328" y="884"/>
                </a:lnTo>
                <a:lnTo>
                  <a:pt x="2328" y="883"/>
                </a:lnTo>
                <a:lnTo>
                  <a:pt x="2328" y="882"/>
                </a:lnTo>
                <a:lnTo>
                  <a:pt x="2328" y="881"/>
                </a:lnTo>
                <a:lnTo>
                  <a:pt x="2328" y="881"/>
                </a:lnTo>
                <a:lnTo>
                  <a:pt x="2328" y="881"/>
                </a:lnTo>
                <a:lnTo>
                  <a:pt x="2328" y="881"/>
                </a:lnTo>
                <a:lnTo>
                  <a:pt x="2328" y="880"/>
                </a:lnTo>
                <a:lnTo>
                  <a:pt x="2329" y="880"/>
                </a:lnTo>
                <a:lnTo>
                  <a:pt x="2329" y="879"/>
                </a:lnTo>
                <a:lnTo>
                  <a:pt x="2330" y="879"/>
                </a:lnTo>
                <a:lnTo>
                  <a:pt x="2331" y="879"/>
                </a:lnTo>
                <a:lnTo>
                  <a:pt x="2331" y="880"/>
                </a:lnTo>
                <a:lnTo>
                  <a:pt x="2332" y="881"/>
                </a:lnTo>
                <a:lnTo>
                  <a:pt x="2332" y="881"/>
                </a:lnTo>
                <a:lnTo>
                  <a:pt x="2333" y="881"/>
                </a:lnTo>
                <a:lnTo>
                  <a:pt x="2333" y="882"/>
                </a:lnTo>
                <a:lnTo>
                  <a:pt x="2333" y="883"/>
                </a:lnTo>
                <a:lnTo>
                  <a:pt x="2333" y="884"/>
                </a:lnTo>
                <a:lnTo>
                  <a:pt x="2333" y="885"/>
                </a:lnTo>
                <a:lnTo>
                  <a:pt x="2333" y="886"/>
                </a:lnTo>
                <a:lnTo>
                  <a:pt x="2332" y="885"/>
                </a:lnTo>
                <a:lnTo>
                  <a:pt x="2332" y="886"/>
                </a:lnTo>
                <a:lnTo>
                  <a:pt x="2332" y="887"/>
                </a:lnTo>
                <a:lnTo>
                  <a:pt x="2333" y="886"/>
                </a:lnTo>
                <a:lnTo>
                  <a:pt x="2333" y="887"/>
                </a:lnTo>
                <a:lnTo>
                  <a:pt x="2334" y="887"/>
                </a:lnTo>
                <a:lnTo>
                  <a:pt x="2334" y="888"/>
                </a:lnTo>
                <a:lnTo>
                  <a:pt x="2334" y="889"/>
                </a:lnTo>
                <a:lnTo>
                  <a:pt x="2335" y="890"/>
                </a:lnTo>
                <a:lnTo>
                  <a:pt x="2335" y="890"/>
                </a:lnTo>
                <a:lnTo>
                  <a:pt x="2335" y="891"/>
                </a:lnTo>
                <a:lnTo>
                  <a:pt x="2334" y="892"/>
                </a:lnTo>
                <a:lnTo>
                  <a:pt x="2335" y="892"/>
                </a:lnTo>
                <a:lnTo>
                  <a:pt x="2335" y="893"/>
                </a:lnTo>
                <a:lnTo>
                  <a:pt x="2334" y="893"/>
                </a:lnTo>
                <a:lnTo>
                  <a:pt x="2334" y="894"/>
                </a:lnTo>
                <a:lnTo>
                  <a:pt x="2335" y="894"/>
                </a:lnTo>
                <a:lnTo>
                  <a:pt x="2335" y="894"/>
                </a:lnTo>
                <a:lnTo>
                  <a:pt x="2335" y="894"/>
                </a:lnTo>
                <a:lnTo>
                  <a:pt x="2335" y="894"/>
                </a:lnTo>
                <a:lnTo>
                  <a:pt x="2335" y="895"/>
                </a:lnTo>
                <a:lnTo>
                  <a:pt x="2335" y="896"/>
                </a:lnTo>
                <a:lnTo>
                  <a:pt x="2335" y="897"/>
                </a:lnTo>
                <a:lnTo>
                  <a:pt x="2335" y="898"/>
                </a:lnTo>
                <a:lnTo>
                  <a:pt x="2334" y="898"/>
                </a:lnTo>
                <a:lnTo>
                  <a:pt x="2333" y="897"/>
                </a:lnTo>
                <a:lnTo>
                  <a:pt x="2333" y="898"/>
                </a:lnTo>
                <a:lnTo>
                  <a:pt x="2333" y="898"/>
                </a:lnTo>
                <a:lnTo>
                  <a:pt x="2333" y="898"/>
                </a:lnTo>
                <a:lnTo>
                  <a:pt x="2334" y="898"/>
                </a:lnTo>
                <a:lnTo>
                  <a:pt x="2335" y="898"/>
                </a:lnTo>
                <a:lnTo>
                  <a:pt x="2334" y="898"/>
                </a:lnTo>
                <a:lnTo>
                  <a:pt x="2334" y="898"/>
                </a:lnTo>
                <a:lnTo>
                  <a:pt x="2333" y="898"/>
                </a:lnTo>
                <a:lnTo>
                  <a:pt x="2333" y="899"/>
                </a:lnTo>
                <a:lnTo>
                  <a:pt x="2332" y="899"/>
                </a:lnTo>
                <a:lnTo>
                  <a:pt x="2331" y="899"/>
                </a:lnTo>
                <a:lnTo>
                  <a:pt x="2330" y="899"/>
                </a:lnTo>
                <a:lnTo>
                  <a:pt x="2330" y="900"/>
                </a:lnTo>
                <a:lnTo>
                  <a:pt x="2330" y="899"/>
                </a:lnTo>
                <a:lnTo>
                  <a:pt x="2331" y="899"/>
                </a:lnTo>
                <a:lnTo>
                  <a:pt x="2332" y="899"/>
                </a:lnTo>
                <a:lnTo>
                  <a:pt x="2333" y="900"/>
                </a:lnTo>
                <a:lnTo>
                  <a:pt x="2332" y="899"/>
                </a:lnTo>
                <a:lnTo>
                  <a:pt x="2332" y="900"/>
                </a:lnTo>
                <a:lnTo>
                  <a:pt x="2332" y="899"/>
                </a:lnTo>
                <a:lnTo>
                  <a:pt x="2331" y="899"/>
                </a:lnTo>
                <a:lnTo>
                  <a:pt x="2331" y="900"/>
                </a:lnTo>
                <a:lnTo>
                  <a:pt x="2330" y="901"/>
                </a:lnTo>
                <a:lnTo>
                  <a:pt x="2330" y="902"/>
                </a:lnTo>
                <a:lnTo>
                  <a:pt x="2331" y="902"/>
                </a:lnTo>
                <a:lnTo>
                  <a:pt x="2331" y="903"/>
                </a:lnTo>
                <a:lnTo>
                  <a:pt x="2332" y="903"/>
                </a:lnTo>
                <a:lnTo>
                  <a:pt x="2331" y="903"/>
                </a:lnTo>
                <a:lnTo>
                  <a:pt x="2331" y="904"/>
                </a:lnTo>
                <a:lnTo>
                  <a:pt x="2332" y="904"/>
                </a:lnTo>
                <a:lnTo>
                  <a:pt x="2331" y="904"/>
                </a:lnTo>
                <a:lnTo>
                  <a:pt x="2331" y="905"/>
                </a:lnTo>
                <a:lnTo>
                  <a:pt x="2331" y="906"/>
                </a:lnTo>
                <a:lnTo>
                  <a:pt x="2331" y="905"/>
                </a:lnTo>
                <a:lnTo>
                  <a:pt x="2331" y="906"/>
                </a:lnTo>
                <a:lnTo>
                  <a:pt x="2331" y="906"/>
                </a:lnTo>
                <a:lnTo>
                  <a:pt x="2330" y="906"/>
                </a:lnTo>
                <a:lnTo>
                  <a:pt x="2330" y="906"/>
                </a:lnTo>
                <a:lnTo>
                  <a:pt x="2329" y="906"/>
                </a:lnTo>
                <a:lnTo>
                  <a:pt x="2329" y="907"/>
                </a:lnTo>
                <a:lnTo>
                  <a:pt x="2329" y="908"/>
                </a:lnTo>
                <a:lnTo>
                  <a:pt x="2329" y="909"/>
                </a:lnTo>
                <a:lnTo>
                  <a:pt x="2329" y="908"/>
                </a:lnTo>
                <a:lnTo>
                  <a:pt x="2329" y="909"/>
                </a:lnTo>
                <a:lnTo>
                  <a:pt x="2329" y="910"/>
                </a:lnTo>
                <a:lnTo>
                  <a:pt x="2330" y="910"/>
                </a:lnTo>
                <a:lnTo>
                  <a:pt x="2331" y="911"/>
                </a:lnTo>
                <a:lnTo>
                  <a:pt x="2330" y="911"/>
                </a:lnTo>
                <a:lnTo>
                  <a:pt x="2330" y="912"/>
                </a:lnTo>
                <a:lnTo>
                  <a:pt x="2330" y="913"/>
                </a:lnTo>
                <a:lnTo>
                  <a:pt x="2330" y="912"/>
                </a:lnTo>
                <a:lnTo>
                  <a:pt x="2329" y="911"/>
                </a:lnTo>
                <a:lnTo>
                  <a:pt x="2329" y="912"/>
                </a:lnTo>
                <a:lnTo>
                  <a:pt x="2328" y="912"/>
                </a:lnTo>
                <a:lnTo>
                  <a:pt x="2328" y="913"/>
                </a:lnTo>
                <a:lnTo>
                  <a:pt x="2328" y="914"/>
                </a:lnTo>
                <a:lnTo>
                  <a:pt x="2328" y="914"/>
                </a:lnTo>
                <a:lnTo>
                  <a:pt x="2329" y="914"/>
                </a:lnTo>
                <a:lnTo>
                  <a:pt x="2329" y="915"/>
                </a:lnTo>
                <a:lnTo>
                  <a:pt x="2329" y="916"/>
                </a:lnTo>
                <a:lnTo>
                  <a:pt x="2330" y="916"/>
                </a:lnTo>
                <a:lnTo>
                  <a:pt x="2330" y="917"/>
                </a:lnTo>
                <a:lnTo>
                  <a:pt x="2329" y="917"/>
                </a:lnTo>
                <a:lnTo>
                  <a:pt x="2328" y="917"/>
                </a:lnTo>
                <a:lnTo>
                  <a:pt x="2328" y="918"/>
                </a:lnTo>
                <a:lnTo>
                  <a:pt x="2329" y="918"/>
                </a:lnTo>
                <a:lnTo>
                  <a:pt x="2328" y="918"/>
                </a:lnTo>
                <a:lnTo>
                  <a:pt x="2327" y="917"/>
                </a:lnTo>
                <a:lnTo>
                  <a:pt x="2327" y="918"/>
                </a:lnTo>
                <a:lnTo>
                  <a:pt x="2327" y="919"/>
                </a:lnTo>
                <a:lnTo>
                  <a:pt x="2327" y="919"/>
                </a:lnTo>
                <a:lnTo>
                  <a:pt x="2327" y="920"/>
                </a:lnTo>
                <a:lnTo>
                  <a:pt x="2326" y="920"/>
                </a:lnTo>
                <a:lnTo>
                  <a:pt x="2326" y="921"/>
                </a:lnTo>
                <a:lnTo>
                  <a:pt x="2325" y="921"/>
                </a:lnTo>
                <a:lnTo>
                  <a:pt x="2324" y="921"/>
                </a:lnTo>
                <a:lnTo>
                  <a:pt x="2324" y="922"/>
                </a:lnTo>
                <a:lnTo>
                  <a:pt x="2324" y="921"/>
                </a:lnTo>
                <a:lnTo>
                  <a:pt x="2324" y="920"/>
                </a:lnTo>
                <a:lnTo>
                  <a:pt x="2325" y="920"/>
                </a:lnTo>
                <a:lnTo>
                  <a:pt x="2325" y="919"/>
                </a:lnTo>
                <a:lnTo>
                  <a:pt x="2326" y="919"/>
                </a:lnTo>
                <a:lnTo>
                  <a:pt x="2326" y="918"/>
                </a:lnTo>
                <a:lnTo>
                  <a:pt x="2326" y="917"/>
                </a:lnTo>
                <a:lnTo>
                  <a:pt x="2326" y="916"/>
                </a:lnTo>
                <a:lnTo>
                  <a:pt x="2326" y="917"/>
                </a:lnTo>
                <a:lnTo>
                  <a:pt x="2325" y="917"/>
                </a:lnTo>
                <a:lnTo>
                  <a:pt x="2325" y="918"/>
                </a:lnTo>
                <a:lnTo>
                  <a:pt x="2324" y="919"/>
                </a:lnTo>
                <a:lnTo>
                  <a:pt x="2324" y="920"/>
                </a:lnTo>
                <a:lnTo>
                  <a:pt x="2323" y="920"/>
                </a:lnTo>
                <a:lnTo>
                  <a:pt x="2323" y="921"/>
                </a:lnTo>
                <a:lnTo>
                  <a:pt x="2323" y="922"/>
                </a:lnTo>
                <a:lnTo>
                  <a:pt x="2323" y="921"/>
                </a:lnTo>
                <a:lnTo>
                  <a:pt x="2322" y="922"/>
                </a:lnTo>
                <a:lnTo>
                  <a:pt x="2322" y="923"/>
                </a:lnTo>
                <a:lnTo>
                  <a:pt x="2323" y="923"/>
                </a:lnTo>
                <a:lnTo>
                  <a:pt x="2323" y="924"/>
                </a:lnTo>
                <a:lnTo>
                  <a:pt x="2322" y="924"/>
                </a:lnTo>
                <a:lnTo>
                  <a:pt x="2322" y="925"/>
                </a:lnTo>
                <a:lnTo>
                  <a:pt x="2323" y="926"/>
                </a:lnTo>
                <a:lnTo>
                  <a:pt x="2322" y="926"/>
                </a:lnTo>
                <a:lnTo>
                  <a:pt x="2321" y="926"/>
                </a:lnTo>
                <a:lnTo>
                  <a:pt x="2321" y="927"/>
                </a:lnTo>
                <a:lnTo>
                  <a:pt x="2320" y="926"/>
                </a:lnTo>
                <a:lnTo>
                  <a:pt x="2320" y="927"/>
                </a:lnTo>
                <a:lnTo>
                  <a:pt x="2320" y="928"/>
                </a:lnTo>
                <a:lnTo>
                  <a:pt x="2321" y="928"/>
                </a:lnTo>
                <a:lnTo>
                  <a:pt x="2321" y="927"/>
                </a:lnTo>
                <a:lnTo>
                  <a:pt x="2321" y="928"/>
                </a:lnTo>
                <a:lnTo>
                  <a:pt x="2320" y="928"/>
                </a:lnTo>
                <a:lnTo>
                  <a:pt x="2320" y="929"/>
                </a:lnTo>
                <a:lnTo>
                  <a:pt x="2320" y="930"/>
                </a:lnTo>
                <a:lnTo>
                  <a:pt x="2320" y="931"/>
                </a:lnTo>
                <a:lnTo>
                  <a:pt x="2320" y="931"/>
                </a:lnTo>
                <a:lnTo>
                  <a:pt x="2319" y="931"/>
                </a:lnTo>
                <a:lnTo>
                  <a:pt x="2319" y="931"/>
                </a:lnTo>
                <a:lnTo>
                  <a:pt x="2318" y="931"/>
                </a:lnTo>
                <a:lnTo>
                  <a:pt x="2317" y="932"/>
                </a:lnTo>
                <a:lnTo>
                  <a:pt x="2317" y="933"/>
                </a:lnTo>
                <a:lnTo>
                  <a:pt x="2316" y="933"/>
                </a:lnTo>
                <a:lnTo>
                  <a:pt x="2315" y="933"/>
                </a:lnTo>
                <a:lnTo>
                  <a:pt x="2314" y="934"/>
                </a:lnTo>
                <a:lnTo>
                  <a:pt x="2312" y="935"/>
                </a:lnTo>
                <a:lnTo>
                  <a:pt x="2311" y="935"/>
                </a:lnTo>
                <a:lnTo>
                  <a:pt x="2311" y="935"/>
                </a:lnTo>
                <a:lnTo>
                  <a:pt x="2311" y="936"/>
                </a:lnTo>
                <a:lnTo>
                  <a:pt x="2310" y="936"/>
                </a:lnTo>
                <a:lnTo>
                  <a:pt x="2310" y="937"/>
                </a:lnTo>
                <a:lnTo>
                  <a:pt x="2309" y="937"/>
                </a:lnTo>
                <a:lnTo>
                  <a:pt x="2309" y="938"/>
                </a:lnTo>
                <a:lnTo>
                  <a:pt x="2308" y="938"/>
                </a:lnTo>
                <a:lnTo>
                  <a:pt x="2307" y="938"/>
                </a:lnTo>
                <a:lnTo>
                  <a:pt x="2306" y="938"/>
                </a:lnTo>
                <a:lnTo>
                  <a:pt x="2306" y="937"/>
                </a:lnTo>
                <a:lnTo>
                  <a:pt x="2306" y="936"/>
                </a:lnTo>
                <a:lnTo>
                  <a:pt x="2306" y="935"/>
                </a:lnTo>
                <a:lnTo>
                  <a:pt x="2306" y="934"/>
                </a:lnTo>
                <a:lnTo>
                  <a:pt x="2306" y="933"/>
                </a:lnTo>
                <a:lnTo>
                  <a:pt x="2306" y="932"/>
                </a:lnTo>
                <a:lnTo>
                  <a:pt x="2306" y="931"/>
                </a:lnTo>
                <a:lnTo>
                  <a:pt x="2306" y="932"/>
                </a:lnTo>
                <a:lnTo>
                  <a:pt x="2305" y="932"/>
                </a:lnTo>
                <a:lnTo>
                  <a:pt x="2305" y="933"/>
                </a:lnTo>
                <a:lnTo>
                  <a:pt x="2305" y="934"/>
                </a:lnTo>
                <a:lnTo>
                  <a:pt x="2305" y="935"/>
                </a:lnTo>
                <a:lnTo>
                  <a:pt x="2305" y="936"/>
                </a:lnTo>
                <a:lnTo>
                  <a:pt x="2304" y="936"/>
                </a:lnTo>
                <a:lnTo>
                  <a:pt x="2303" y="936"/>
                </a:lnTo>
                <a:lnTo>
                  <a:pt x="2303" y="935"/>
                </a:lnTo>
                <a:lnTo>
                  <a:pt x="2303" y="936"/>
                </a:lnTo>
                <a:lnTo>
                  <a:pt x="2302" y="935"/>
                </a:lnTo>
                <a:lnTo>
                  <a:pt x="2301" y="935"/>
                </a:lnTo>
                <a:lnTo>
                  <a:pt x="2301" y="936"/>
                </a:lnTo>
                <a:lnTo>
                  <a:pt x="2300" y="936"/>
                </a:lnTo>
                <a:lnTo>
                  <a:pt x="2299" y="936"/>
                </a:lnTo>
                <a:lnTo>
                  <a:pt x="2299" y="937"/>
                </a:lnTo>
                <a:lnTo>
                  <a:pt x="2300" y="937"/>
                </a:lnTo>
                <a:lnTo>
                  <a:pt x="2301" y="937"/>
                </a:lnTo>
                <a:lnTo>
                  <a:pt x="2302" y="937"/>
                </a:lnTo>
                <a:lnTo>
                  <a:pt x="2303" y="937"/>
                </a:lnTo>
                <a:lnTo>
                  <a:pt x="2303" y="937"/>
                </a:lnTo>
                <a:lnTo>
                  <a:pt x="2304" y="937"/>
                </a:lnTo>
                <a:lnTo>
                  <a:pt x="2304" y="938"/>
                </a:lnTo>
                <a:lnTo>
                  <a:pt x="2303" y="938"/>
                </a:lnTo>
                <a:lnTo>
                  <a:pt x="2303" y="938"/>
                </a:lnTo>
                <a:lnTo>
                  <a:pt x="2303" y="938"/>
                </a:lnTo>
                <a:lnTo>
                  <a:pt x="2303" y="939"/>
                </a:lnTo>
                <a:lnTo>
                  <a:pt x="2304" y="939"/>
                </a:lnTo>
                <a:lnTo>
                  <a:pt x="2305" y="939"/>
                </a:lnTo>
                <a:lnTo>
                  <a:pt x="2306" y="939"/>
                </a:lnTo>
                <a:lnTo>
                  <a:pt x="2306" y="939"/>
                </a:lnTo>
                <a:lnTo>
                  <a:pt x="2307" y="939"/>
                </a:lnTo>
                <a:lnTo>
                  <a:pt x="2306" y="939"/>
                </a:lnTo>
                <a:lnTo>
                  <a:pt x="2306" y="940"/>
                </a:lnTo>
                <a:lnTo>
                  <a:pt x="2307" y="940"/>
                </a:lnTo>
                <a:lnTo>
                  <a:pt x="2306" y="940"/>
                </a:lnTo>
                <a:lnTo>
                  <a:pt x="2306" y="941"/>
                </a:lnTo>
                <a:lnTo>
                  <a:pt x="2307" y="941"/>
                </a:lnTo>
                <a:lnTo>
                  <a:pt x="2307" y="942"/>
                </a:lnTo>
                <a:lnTo>
                  <a:pt x="2307" y="943"/>
                </a:lnTo>
                <a:lnTo>
                  <a:pt x="2307" y="944"/>
                </a:lnTo>
                <a:lnTo>
                  <a:pt x="2307" y="945"/>
                </a:lnTo>
                <a:lnTo>
                  <a:pt x="2306" y="945"/>
                </a:lnTo>
                <a:lnTo>
                  <a:pt x="2305" y="945"/>
                </a:lnTo>
                <a:lnTo>
                  <a:pt x="2305" y="944"/>
                </a:lnTo>
                <a:lnTo>
                  <a:pt x="2304" y="943"/>
                </a:lnTo>
                <a:lnTo>
                  <a:pt x="2304" y="944"/>
                </a:lnTo>
                <a:lnTo>
                  <a:pt x="2304" y="945"/>
                </a:lnTo>
                <a:lnTo>
                  <a:pt x="2305" y="945"/>
                </a:lnTo>
                <a:lnTo>
                  <a:pt x="2305" y="946"/>
                </a:lnTo>
                <a:lnTo>
                  <a:pt x="2304" y="946"/>
                </a:lnTo>
                <a:lnTo>
                  <a:pt x="2303" y="946"/>
                </a:lnTo>
                <a:lnTo>
                  <a:pt x="2303" y="945"/>
                </a:lnTo>
                <a:lnTo>
                  <a:pt x="2303" y="945"/>
                </a:lnTo>
                <a:lnTo>
                  <a:pt x="2302" y="944"/>
                </a:lnTo>
                <a:lnTo>
                  <a:pt x="2302" y="945"/>
                </a:lnTo>
                <a:lnTo>
                  <a:pt x="2303" y="945"/>
                </a:lnTo>
                <a:lnTo>
                  <a:pt x="2303" y="946"/>
                </a:lnTo>
                <a:lnTo>
                  <a:pt x="2302" y="946"/>
                </a:lnTo>
                <a:lnTo>
                  <a:pt x="2301" y="946"/>
                </a:lnTo>
                <a:lnTo>
                  <a:pt x="2300" y="946"/>
                </a:lnTo>
                <a:lnTo>
                  <a:pt x="2300" y="945"/>
                </a:lnTo>
                <a:lnTo>
                  <a:pt x="2300" y="944"/>
                </a:lnTo>
                <a:lnTo>
                  <a:pt x="2299" y="944"/>
                </a:lnTo>
                <a:lnTo>
                  <a:pt x="2299" y="943"/>
                </a:lnTo>
                <a:lnTo>
                  <a:pt x="2298" y="942"/>
                </a:lnTo>
                <a:lnTo>
                  <a:pt x="2298" y="941"/>
                </a:lnTo>
                <a:lnTo>
                  <a:pt x="2297" y="941"/>
                </a:lnTo>
                <a:lnTo>
                  <a:pt x="2297" y="942"/>
                </a:lnTo>
                <a:lnTo>
                  <a:pt x="2298" y="942"/>
                </a:lnTo>
                <a:lnTo>
                  <a:pt x="2298" y="943"/>
                </a:lnTo>
                <a:lnTo>
                  <a:pt x="2298" y="944"/>
                </a:lnTo>
                <a:lnTo>
                  <a:pt x="2297" y="944"/>
                </a:lnTo>
                <a:lnTo>
                  <a:pt x="2297" y="945"/>
                </a:lnTo>
                <a:lnTo>
                  <a:pt x="2298" y="945"/>
                </a:lnTo>
                <a:lnTo>
                  <a:pt x="2299" y="945"/>
                </a:lnTo>
                <a:lnTo>
                  <a:pt x="2299" y="946"/>
                </a:lnTo>
                <a:lnTo>
                  <a:pt x="2299" y="947"/>
                </a:lnTo>
                <a:lnTo>
                  <a:pt x="2300" y="947"/>
                </a:lnTo>
                <a:lnTo>
                  <a:pt x="2301" y="947"/>
                </a:lnTo>
                <a:lnTo>
                  <a:pt x="2302" y="947"/>
                </a:lnTo>
                <a:lnTo>
                  <a:pt x="2302" y="948"/>
                </a:lnTo>
                <a:lnTo>
                  <a:pt x="2302" y="947"/>
                </a:lnTo>
                <a:lnTo>
                  <a:pt x="2303" y="947"/>
                </a:lnTo>
                <a:lnTo>
                  <a:pt x="2303" y="947"/>
                </a:lnTo>
                <a:lnTo>
                  <a:pt x="2304" y="947"/>
                </a:lnTo>
                <a:lnTo>
                  <a:pt x="2303" y="947"/>
                </a:lnTo>
                <a:lnTo>
                  <a:pt x="2304" y="946"/>
                </a:lnTo>
                <a:lnTo>
                  <a:pt x="2305" y="946"/>
                </a:lnTo>
                <a:lnTo>
                  <a:pt x="2306" y="946"/>
                </a:lnTo>
                <a:lnTo>
                  <a:pt x="2307" y="946"/>
                </a:lnTo>
                <a:lnTo>
                  <a:pt x="2307" y="945"/>
                </a:lnTo>
                <a:lnTo>
                  <a:pt x="2308" y="946"/>
                </a:lnTo>
                <a:lnTo>
                  <a:pt x="2307" y="946"/>
                </a:lnTo>
                <a:lnTo>
                  <a:pt x="2307" y="947"/>
                </a:lnTo>
                <a:lnTo>
                  <a:pt x="2306" y="947"/>
                </a:lnTo>
                <a:lnTo>
                  <a:pt x="2305" y="947"/>
                </a:lnTo>
                <a:lnTo>
                  <a:pt x="2305" y="948"/>
                </a:lnTo>
                <a:lnTo>
                  <a:pt x="2304" y="948"/>
                </a:lnTo>
                <a:lnTo>
                  <a:pt x="2304" y="948"/>
                </a:lnTo>
                <a:lnTo>
                  <a:pt x="2303" y="948"/>
                </a:lnTo>
                <a:lnTo>
                  <a:pt x="2303" y="948"/>
                </a:lnTo>
                <a:lnTo>
                  <a:pt x="2303" y="949"/>
                </a:lnTo>
                <a:lnTo>
                  <a:pt x="2303" y="950"/>
                </a:lnTo>
                <a:lnTo>
                  <a:pt x="2303" y="951"/>
                </a:lnTo>
                <a:lnTo>
                  <a:pt x="2303" y="952"/>
                </a:lnTo>
                <a:lnTo>
                  <a:pt x="2302" y="952"/>
                </a:lnTo>
                <a:lnTo>
                  <a:pt x="2303" y="952"/>
                </a:lnTo>
                <a:lnTo>
                  <a:pt x="2303" y="953"/>
                </a:lnTo>
                <a:lnTo>
                  <a:pt x="2302" y="953"/>
                </a:lnTo>
                <a:lnTo>
                  <a:pt x="2301" y="953"/>
                </a:lnTo>
                <a:lnTo>
                  <a:pt x="2301" y="954"/>
                </a:lnTo>
                <a:lnTo>
                  <a:pt x="2300" y="954"/>
                </a:lnTo>
                <a:lnTo>
                  <a:pt x="2300" y="955"/>
                </a:lnTo>
                <a:lnTo>
                  <a:pt x="2299" y="955"/>
                </a:lnTo>
                <a:lnTo>
                  <a:pt x="2299" y="956"/>
                </a:lnTo>
                <a:lnTo>
                  <a:pt x="2299" y="955"/>
                </a:lnTo>
                <a:lnTo>
                  <a:pt x="2299" y="954"/>
                </a:lnTo>
                <a:lnTo>
                  <a:pt x="2299" y="955"/>
                </a:lnTo>
                <a:lnTo>
                  <a:pt x="2299" y="954"/>
                </a:lnTo>
                <a:lnTo>
                  <a:pt x="2298" y="954"/>
                </a:lnTo>
                <a:lnTo>
                  <a:pt x="2298" y="953"/>
                </a:lnTo>
                <a:lnTo>
                  <a:pt x="2299" y="953"/>
                </a:lnTo>
                <a:lnTo>
                  <a:pt x="2300" y="953"/>
                </a:lnTo>
                <a:lnTo>
                  <a:pt x="2300" y="952"/>
                </a:lnTo>
                <a:lnTo>
                  <a:pt x="2301" y="952"/>
                </a:lnTo>
                <a:lnTo>
                  <a:pt x="2300" y="952"/>
                </a:lnTo>
                <a:lnTo>
                  <a:pt x="2300" y="953"/>
                </a:lnTo>
                <a:lnTo>
                  <a:pt x="2299" y="953"/>
                </a:lnTo>
                <a:lnTo>
                  <a:pt x="2298" y="953"/>
                </a:lnTo>
                <a:lnTo>
                  <a:pt x="2297" y="953"/>
                </a:lnTo>
                <a:lnTo>
                  <a:pt x="2297" y="954"/>
                </a:lnTo>
                <a:lnTo>
                  <a:pt x="2296" y="954"/>
                </a:lnTo>
                <a:lnTo>
                  <a:pt x="2296" y="955"/>
                </a:lnTo>
                <a:lnTo>
                  <a:pt x="2295" y="955"/>
                </a:lnTo>
                <a:lnTo>
                  <a:pt x="2295" y="954"/>
                </a:lnTo>
                <a:lnTo>
                  <a:pt x="2296" y="952"/>
                </a:lnTo>
                <a:lnTo>
                  <a:pt x="2296" y="951"/>
                </a:lnTo>
                <a:lnTo>
                  <a:pt x="2296" y="950"/>
                </a:lnTo>
                <a:lnTo>
                  <a:pt x="2297" y="950"/>
                </a:lnTo>
                <a:lnTo>
                  <a:pt x="2297" y="949"/>
                </a:lnTo>
                <a:lnTo>
                  <a:pt x="2296" y="949"/>
                </a:lnTo>
                <a:lnTo>
                  <a:pt x="2296" y="948"/>
                </a:lnTo>
                <a:lnTo>
                  <a:pt x="2296" y="949"/>
                </a:lnTo>
                <a:lnTo>
                  <a:pt x="2295" y="949"/>
                </a:lnTo>
                <a:lnTo>
                  <a:pt x="2295" y="950"/>
                </a:lnTo>
                <a:lnTo>
                  <a:pt x="2295" y="951"/>
                </a:lnTo>
                <a:lnTo>
                  <a:pt x="2295" y="951"/>
                </a:lnTo>
                <a:lnTo>
                  <a:pt x="2294" y="951"/>
                </a:lnTo>
                <a:lnTo>
                  <a:pt x="2294" y="950"/>
                </a:lnTo>
                <a:lnTo>
                  <a:pt x="2294" y="949"/>
                </a:lnTo>
                <a:lnTo>
                  <a:pt x="2293" y="949"/>
                </a:lnTo>
                <a:lnTo>
                  <a:pt x="2293" y="948"/>
                </a:lnTo>
                <a:lnTo>
                  <a:pt x="2292" y="948"/>
                </a:lnTo>
                <a:lnTo>
                  <a:pt x="2292" y="948"/>
                </a:lnTo>
                <a:lnTo>
                  <a:pt x="2292" y="948"/>
                </a:lnTo>
                <a:lnTo>
                  <a:pt x="2292" y="949"/>
                </a:lnTo>
                <a:lnTo>
                  <a:pt x="2293" y="949"/>
                </a:lnTo>
                <a:lnTo>
                  <a:pt x="2293" y="950"/>
                </a:lnTo>
                <a:lnTo>
                  <a:pt x="2293" y="951"/>
                </a:lnTo>
                <a:lnTo>
                  <a:pt x="2294" y="951"/>
                </a:lnTo>
                <a:lnTo>
                  <a:pt x="2294" y="952"/>
                </a:lnTo>
                <a:lnTo>
                  <a:pt x="2294" y="953"/>
                </a:lnTo>
                <a:lnTo>
                  <a:pt x="2293" y="953"/>
                </a:lnTo>
                <a:lnTo>
                  <a:pt x="2293" y="954"/>
                </a:lnTo>
                <a:lnTo>
                  <a:pt x="2294" y="954"/>
                </a:lnTo>
                <a:lnTo>
                  <a:pt x="2294" y="955"/>
                </a:lnTo>
                <a:lnTo>
                  <a:pt x="2293" y="955"/>
                </a:lnTo>
                <a:lnTo>
                  <a:pt x="2292" y="955"/>
                </a:lnTo>
                <a:lnTo>
                  <a:pt x="2291" y="955"/>
                </a:lnTo>
                <a:lnTo>
                  <a:pt x="2290" y="955"/>
                </a:lnTo>
                <a:lnTo>
                  <a:pt x="2291" y="955"/>
                </a:lnTo>
                <a:lnTo>
                  <a:pt x="2292" y="956"/>
                </a:lnTo>
                <a:lnTo>
                  <a:pt x="2293" y="956"/>
                </a:lnTo>
                <a:lnTo>
                  <a:pt x="2294" y="956"/>
                </a:lnTo>
                <a:lnTo>
                  <a:pt x="2294" y="956"/>
                </a:lnTo>
                <a:lnTo>
                  <a:pt x="2295" y="956"/>
                </a:lnTo>
                <a:lnTo>
                  <a:pt x="2295" y="956"/>
                </a:lnTo>
                <a:lnTo>
                  <a:pt x="2295" y="956"/>
                </a:lnTo>
                <a:lnTo>
                  <a:pt x="2295" y="955"/>
                </a:lnTo>
                <a:lnTo>
                  <a:pt x="2296" y="955"/>
                </a:lnTo>
                <a:lnTo>
                  <a:pt x="2297" y="955"/>
                </a:lnTo>
                <a:lnTo>
                  <a:pt x="2297" y="956"/>
                </a:lnTo>
                <a:lnTo>
                  <a:pt x="2298" y="956"/>
                </a:lnTo>
                <a:lnTo>
                  <a:pt x="2298" y="956"/>
                </a:lnTo>
                <a:lnTo>
                  <a:pt x="2297" y="956"/>
                </a:lnTo>
                <a:lnTo>
                  <a:pt x="2297" y="957"/>
                </a:lnTo>
                <a:lnTo>
                  <a:pt x="2296" y="957"/>
                </a:lnTo>
                <a:lnTo>
                  <a:pt x="2295" y="957"/>
                </a:lnTo>
                <a:lnTo>
                  <a:pt x="2295" y="957"/>
                </a:lnTo>
                <a:lnTo>
                  <a:pt x="2294" y="957"/>
                </a:lnTo>
                <a:lnTo>
                  <a:pt x="2294" y="958"/>
                </a:lnTo>
                <a:lnTo>
                  <a:pt x="2293" y="958"/>
                </a:lnTo>
                <a:lnTo>
                  <a:pt x="2292" y="958"/>
                </a:lnTo>
                <a:lnTo>
                  <a:pt x="2291" y="959"/>
                </a:lnTo>
                <a:lnTo>
                  <a:pt x="2290" y="959"/>
                </a:lnTo>
                <a:lnTo>
                  <a:pt x="2289" y="959"/>
                </a:lnTo>
                <a:lnTo>
                  <a:pt x="2289" y="960"/>
                </a:lnTo>
                <a:lnTo>
                  <a:pt x="2288" y="960"/>
                </a:lnTo>
                <a:lnTo>
                  <a:pt x="2287" y="960"/>
                </a:lnTo>
                <a:lnTo>
                  <a:pt x="2287" y="962"/>
                </a:lnTo>
                <a:lnTo>
                  <a:pt x="2286" y="962"/>
                </a:lnTo>
                <a:lnTo>
                  <a:pt x="2286" y="963"/>
                </a:lnTo>
                <a:lnTo>
                  <a:pt x="2285" y="963"/>
                </a:lnTo>
                <a:lnTo>
                  <a:pt x="2285" y="962"/>
                </a:lnTo>
                <a:lnTo>
                  <a:pt x="2285" y="961"/>
                </a:lnTo>
                <a:lnTo>
                  <a:pt x="2284" y="961"/>
                </a:lnTo>
                <a:lnTo>
                  <a:pt x="2284" y="960"/>
                </a:lnTo>
                <a:lnTo>
                  <a:pt x="2284" y="961"/>
                </a:lnTo>
                <a:lnTo>
                  <a:pt x="2283" y="961"/>
                </a:lnTo>
                <a:lnTo>
                  <a:pt x="2283" y="960"/>
                </a:lnTo>
                <a:lnTo>
                  <a:pt x="2283" y="959"/>
                </a:lnTo>
                <a:lnTo>
                  <a:pt x="2282" y="959"/>
                </a:lnTo>
                <a:lnTo>
                  <a:pt x="2281" y="960"/>
                </a:lnTo>
                <a:lnTo>
                  <a:pt x="2282" y="960"/>
                </a:lnTo>
                <a:lnTo>
                  <a:pt x="2282" y="961"/>
                </a:lnTo>
                <a:lnTo>
                  <a:pt x="2281" y="961"/>
                </a:lnTo>
                <a:lnTo>
                  <a:pt x="2281" y="960"/>
                </a:lnTo>
                <a:lnTo>
                  <a:pt x="2281" y="961"/>
                </a:lnTo>
                <a:lnTo>
                  <a:pt x="2281" y="960"/>
                </a:lnTo>
                <a:lnTo>
                  <a:pt x="2281" y="959"/>
                </a:lnTo>
                <a:lnTo>
                  <a:pt x="2281" y="958"/>
                </a:lnTo>
                <a:lnTo>
                  <a:pt x="2280" y="958"/>
                </a:lnTo>
                <a:lnTo>
                  <a:pt x="2280" y="957"/>
                </a:lnTo>
                <a:lnTo>
                  <a:pt x="2281" y="957"/>
                </a:lnTo>
                <a:lnTo>
                  <a:pt x="2280" y="957"/>
                </a:lnTo>
                <a:lnTo>
                  <a:pt x="2280" y="956"/>
                </a:lnTo>
                <a:lnTo>
                  <a:pt x="2281" y="956"/>
                </a:lnTo>
                <a:lnTo>
                  <a:pt x="2282" y="956"/>
                </a:lnTo>
                <a:lnTo>
                  <a:pt x="2282" y="956"/>
                </a:lnTo>
                <a:lnTo>
                  <a:pt x="2282" y="955"/>
                </a:lnTo>
                <a:lnTo>
                  <a:pt x="2283" y="955"/>
                </a:lnTo>
                <a:lnTo>
                  <a:pt x="2283" y="954"/>
                </a:lnTo>
                <a:lnTo>
                  <a:pt x="2282" y="954"/>
                </a:lnTo>
                <a:lnTo>
                  <a:pt x="2283" y="953"/>
                </a:lnTo>
                <a:lnTo>
                  <a:pt x="2283" y="952"/>
                </a:lnTo>
                <a:lnTo>
                  <a:pt x="2283" y="951"/>
                </a:lnTo>
                <a:lnTo>
                  <a:pt x="2282" y="951"/>
                </a:lnTo>
                <a:lnTo>
                  <a:pt x="2282" y="950"/>
                </a:lnTo>
                <a:lnTo>
                  <a:pt x="2282" y="949"/>
                </a:lnTo>
                <a:lnTo>
                  <a:pt x="2283" y="949"/>
                </a:lnTo>
                <a:lnTo>
                  <a:pt x="2284" y="949"/>
                </a:lnTo>
                <a:lnTo>
                  <a:pt x="2284" y="948"/>
                </a:lnTo>
                <a:lnTo>
                  <a:pt x="2285" y="948"/>
                </a:lnTo>
                <a:lnTo>
                  <a:pt x="2285" y="947"/>
                </a:lnTo>
                <a:lnTo>
                  <a:pt x="2285" y="946"/>
                </a:lnTo>
                <a:lnTo>
                  <a:pt x="2284" y="946"/>
                </a:lnTo>
                <a:lnTo>
                  <a:pt x="2284" y="945"/>
                </a:lnTo>
                <a:lnTo>
                  <a:pt x="2285" y="944"/>
                </a:lnTo>
                <a:lnTo>
                  <a:pt x="2285" y="943"/>
                </a:lnTo>
                <a:lnTo>
                  <a:pt x="2286" y="943"/>
                </a:lnTo>
                <a:lnTo>
                  <a:pt x="2286" y="942"/>
                </a:lnTo>
                <a:lnTo>
                  <a:pt x="2287" y="942"/>
                </a:lnTo>
                <a:lnTo>
                  <a:pt x="2286" y="942"/>
                </a:lnTo>
                <a:lnTo>
                  <a:pt x="2286" y="941"/>
                </a:lnTo>
                <a:lnTo>
                  <a:pt x="2285" y="941"/>
                </a:lnTo>
                <a:lnTo>
                  <a:pt x="2285" y="940"/>
                </a:lnTo>
                <a:lnTo>
                  <a:pt x="2285" y="939"/>
                </a:lnTo>
                <a:lnTo>
                  <a:pt x="2284" y="939"/>
                </a:lnTo>
                <a:lnTo>
                  <a:pt x="2284" y="939"/>
                </a:lnTo>
                <a:lnTo>
                  <a:pt x="2284" y="937"/>
                </a:lnTo>
                <a:lnTo>
                  <a:pt x="2283" y="936"/>
                </a:lnTo>
                <a:lnTo>
                  <a:pt x="2283" y="935"/>
                </a:lnTo>
                <a:lnTo>
                  <a:pt x="2282" y="935"/>
                </a:lnTo>
                <a:lnTo>
                  <a:pt x="2281" y="934"/>
                </a:lnTo>
                <a:lnTo>
                  <a:pt x="2281" y="933"/>
                </a:lnTo>
                <a:lnTo>
                  <a:pt x="2282" y="933"/>
                </a:lnTo>
                <a:lnTo>
                  <a:pt x="2282" y="932"/>
                </a:lnTo>
                <a:lnTo>
                  <a:pt x="2281" y="931"/>
                </a:lnTo>
                <a:lnTo>
                  <a:pt x="2282" y="931"/>
                </a:lnTo>
                <a:lnTo>
                  <a:pt x="2282" y="931"/>
                </a:lnTo>
                <a:lnTo>
                  <a:pt x="2283" y="931"/>
                </a:lnTo>
                <a:lnTo>
                  <a:pt x="2283" y="930"/>
                </a:lnTo>
                <a:lnTo>
                  <a:pt x="2282" y="930"/>
                </a:lnTo>
                <a:lnTo>
                  <a:pt x="2281" y="930"/>
                </a:lnTo>
                <a:lnTo>
                  <a:pt x="2281" y="931"/>
                </a:lnTo>
                <a:lnTo>
                  <a:pt x="2280" y="931"/>
                </a:lnTo>
                <a:lnTo>
                  <a:pt x="2281" y="932"/>
                </a:lnTo>
                <a:lnTo>
                  <a:pt x="2280" y="933"/>
                </a:lnTo>
                <a:lnTo>
                  <a:pt x="2280" y="934"/>
                </a:lnTo>
                <a:lnTo>
                  <a:pt x="2281" y="934"/>
                </a:lnTo>
                <a:lnTo>
                  <a:pt x="2281" y="935"/>
                </a:lnTo>
                <a:lnTo>
                  <a:pt x="2282" y="935"/>
                </a:lnTo>
                <a:lnTo>
                  <a:pt x="2282" y="936"/>
                </a:lnTo>
                <a:lnTo>
                  <a:pt x="2282" y="937"/>
                </a:lnTo>
                <a:lnTo>
                  <a:pt x="2282" y="938"/>
                </a:lnTo>
                <a:lnTo>
                  <a:pt x="2283" y="938"/>
                </a:lnTo>
                <a:lnTo>
                  <a:pt x="2283" y="939"/>
                </a:lnTo>
                <a:lnTo>
                  <a:pt x="2283" y="939"/>
                </a:lnTo>
                <a:lnTo>
                  <a:pt x="2283" y="940"/>
                </a:lnTo>
                <a:lnTo>
                  <a:pt x="2284" y="941"/>
                </a:lnTo>
                <a:lnTo>
                  <a:pt x="2284" y="942"/>
                </a:lnTo>
                <a:lnTo>
                  <a:pt x="2284" y="943"/>
                </a:lnTo>
                <a:lnTo>
                  <a:pt x="2284" y="944"/>
                </a:lnTo>
                <a:lnTo>
                  <a:pt x="2283" y="944"/>
                </a:lnTo>
                <a:lnTo>
                  <a:pt x="2283" y="945"/>
                </a:lnTo>
                <a:lnTo>
                  <a:pt x="2283" y="946"/>
                </a:lnTo>
                <a:lnTo>
                  <a:pt x="2284" y="946"/>
                </a:lnTo>
                <a:lnTo>
                  <a:pt x="2284" y="947"/>
                </a:lnTo>
                <a:lnTo>
                  <a:pt x="2284" y="948"/>
                </a:lnTo>
                <a:lnTo>
                  <a:pt x="2283" y="948"/>
                </a:lnTo>
                <a:lnTo>
                  <a:pt x="2283" y="948"/>
                </a:lnTo>
                <a:lnTo>
                  <a:pt x="2282" y="948"/>
                </a:lnTo>
                <a:lnTo>
                  <a:pt x="2282" y="949"/>
                </a:lnTo>
                <a:lnTo>
                  <a:pt x="2281" y="949"/>
                </a:lnTo>
                <a:lnTo>
                  <a:pt x="2281" y="950"/>
                </a:lnTo>
                <a:lnTo>
                  <a:pt x="2281" y="951"/>
                </a:lnTo>
                <a:lnTo>
                  <a:pt x="2282" y="952"/>
                </a:lnTo>
                <a:lnTo>
                  <a:pt x="2282" y="953"/>
                </a:lnTo>
                <a:lnTo>
                  <a:pt x="2281" y="954"/>
                </a:lnTo>
                <a:lnTo>
                  <a:pt x="2281" y="955"/>
                </a:lnTo>
                <a:lnTo>
                  <a:pt x="2280" y="956"/>
                </a:lnTo>
                <a:lnTo>
                  <a:pt x="2279" y="956"/>
                </a:lnTo>
                <a:lnTo>
                  <a:pt x="2279" y="956"/>
                </a:lnTo>
                <a:lnTo>
                  <a:pt x="2279" y="957"/>
                </a:lnTo>
                <a:lnTo>
                  <a:pt x="2279" y="957"/>
                </a:lnTo>
                <a:lnTo>
                  <a:pt x="2279" y="956"/>
                </a:lnTo>
                <a:lnTo>
                  <a:pt x="2279" y="956"/>
                </a:lnTo>
                <a:lnTo>
                  <a:pt x="2279" y="956"/>
                </a:lnTo>
                <a:lnTo>
                  <a:pt x="2279" y="955"/>
                </a:lnTo>
                <a:lnTo>
                  <a:pt x="2279" y="954"/>
                </a:lnTo>
                <a:lnTo>
                  <a:pt x="2280" y="953"/>
                </a:lnTo>
                <a:lnTo>
                  <a:pt x="2280" y="952"/>
                </a:lnTo>
                <a:lnTo>
                  <a:pt x="2279" y="952"/>
                </a:lnTo>
                <a:lnTo>
                  <a:pt x="2279" y="951"/>
                </a:lnTo>
                <a:lnTo>
                  <a:pt x="2279" y="950"/>
                </a:lnTo>
                <a:lnTo>
                  <a:pt x="2280" y="950"/>
                </a:lnTo>
                <a:lnTo>
                  <a:pt x="2280" y="949"/>
                </a:lnTo>
                <a:lnTo>
                  <a:pt x="2279" y="949"/>
                </a:lnTo>
                <a:lnTo>
                  <a:pt x="2279" y="950"/>
                </a:lnTo>
                <a:lnTo>
                  <a:pt x="2279" y="950"/>
                </a:lnTo>
                <a:lnTo>
                  <a:pt x="2279" y="951"/>
                </a:lnTo>
                <a:lnTo>
                  <a:pt x="2279" y="952"/>
                </a:lnTo>
                <a:lnTo>
                  <a:pt x="2279" y="952"/>
                </a:lnTo>
                <a:lnTo>
                  <a:pt x="2279" y="953"/>
                </a:lnTo>
                <a:lnTo>
                  <a:pt x="2279" y="953"/>
                </a:lnTo>
                <a:lnTo>
                  <a:pt x="2279" y="954"/>
                </a:lnTo>
                <a:lnTo>
                  <a:pt x="2279" y="953"/>
                </a:lnTo>
                <a:lnTo>
                  <a:pt x="2278" y="953"/>
                </a:lnTo>
                <a:lnTo>
                  <a:pt x="2278" y="952"/>
                </a:lnTo>
                <a:lnTo>
                  <a:pt x="2277" y="952"/>
                </a:lnTo>
                <a:lnTo>
                  <a:pt x="2278" y="953"/>
                </a:lnTo>
                <a:lnTo>
                  <a:pt x="2278" y="954"/>
                </a:lnTo>
                <a:lnTo>
                  <a:pt x="2278" y="955"/>
                </a:lnTo>
                <a:lnTo>
                  <a:pt x="2278" y="956"/>
                </a:lnTo>
                <a:lnTo>
                  <a:pt x="2278" y="956"/>
                </a:lnTo>
                <a:lnTo>
                  <a:pt x="2278" y="957"/>
                </a:lnTo>
                <a:lnTo>
                  <a:pt x="2278" y="958"/>
                </a:lnTo>
                <a:lnTo>
                  <a:pt x="2277" y="958"/>
                </a:lnTo>
                <a:lnTo>
                  <a:pt x="2278" y="958"/>
                </a:lnTo>
                <a:lnTo>
                  <a:pt x="2278" y="959"/>
                </a:lnTo>
                <a:lnTo>
                  <a:pt x="2278" y="960"/>
                </a:lnTo>
                <a:lnTo>
                  <a:pt x="2278" y="961"/>
                </a:lnTo>
                <a:lnTo>
                  <a:pt x="2277" y="961"/>
                </a:lnTo>
                <a:lnTo>
                  <a:pt x="2277" y="962"/>
                </a:lnTo>
                <a:lnTo>
                  <a:pt x="2278" y="962"/>
                </a:lnTo>
                <a:lnTo>
                  <a:pt x="2278" y="963"/>
                </a:lnTo>
                <a:lnTo>
                  <a:pt x="2278" y="964"/>
                </a:lnTo>
                <a:lnTo>
                  <a:pt x="2277" y="964"/>
                </a:lnTo>
                <a:lnTo>
                  <a:pt x="2276" y="964"/>
                </a:lnTo>
                <a:lnTo>
                  <a:pt x="2276" y="964"/>
                </a:lnTo>
                <a:lnTo>
                  <a:pt x="2277" y="964"/>
                </a:lnTo>
                <a:lnTo>
                  <a:pt x="2278" y="964"/>
                </a:lnTo>
                <a:lnTo>
                  <a:pt x="2279" y="964"/>
                </a:lnTo>
                <a:lnTo>
                  <a:pt x="2279" y="964"/>
                </a:lnTo>
                <a:lnTo>
                  <a:pt x="2279" y="964"/>
                </a:lnTo>
                <a:lnTo>
                  <a:pt x="2280" y="964"/>
                </a:lnTo>
                <a:lnTo>
                  <a:pt x="2281" y="964"/>
                </a:lnTo>
                <a:lnTo>
                  <a:pt x="2281" y="965"/>
                </a:lnTo>
                <a:lnTo>
                  <a:pt x="2281" y="966"/>
                </a:lnTo>
                <a:lnTo>
                  <a:pt x="2281" y="967"/>
                </a:lnTo>
                <a:lnTo>
                  <a:pt x="2281" y="968"/>
                </a:lnTo>
                <a:lnTo>
                  <a:pt x="2281" y="969"/>
                </a:lnTo>
                <a:lnTo>
                  <a:pt x="2281" y="970"/>
                </a:lnTo>
                <a:lnTo>
                  <a:pt x="2281" y="971"/>
                </a:lnTo>
                <a:lnTo>
                  <a:pt x="2281" y="972"/>
                </a:lnTo>
                <a:lnTo>
                  <a:pt x="2281" y="973"/>
                </a:lnTo>
                <a:lnTo>
                  <a:pt x="2282" y="973"/>
                </a:lnTo>
                <a:lnTo>
                  <a:pt x="2282" y="974"/>
                </a:lnTo>
                <a:lnTo>
                  <a:pt x="2283" y="975"/>
                </a:lnTo>
                <a:lnTo>
                  <a:pt x="2284" y="975"/>
                </a:lnTo>
                <a:lnTo>
                  <a:pt x="2284" y="976"/>
                </a:lnTo>
                <a:lnTo>
                  <a:pt x="2284" y="977"/>
                </a:lnTo>
                <a:lnTo>
                  <a:pt x="2285" y="977"/>
                </a:lnTo>
                <a:lnTo>
                  <a:pt x="2285" y="978"/>
                </a:lnTo>
                <a:lnTo>
                  <a:pt x="2286" y="978"/>
                </a:lnTo>
                <a:lnTo>
                  <a:pt x="2286" y="979"/>
                </a:lnTo>
                <a:lnTo>
                  <a:pt x="2286" y="980"/>
                </a:lnTo>
                <a:lnTo>
                  <a:pt x="2286" y="981"/>
                </a:lnTo>
                <a:lnTo>
                  <a:pt x="2286" y="981"/>
                </a:lnTo>
                <a:lnTo>
                  <a:pt x="2286" y="982"/>
                </a:lnTo>
                <a:lnTo>
                  <a:pt x="2285" y="983"/>
                </a:lnTo>
                <a:lnTo>
                  <a:pt x="2285" y="984"/>
                </a:lnTo>
                <a:lnTo>
                  <a:pt x="2284" y="984"/>
                </a:lnTo>
                <a:lnTo>
                  <a:pt x="2284" y="985"/>
                </a:lnTo>
                <a:lnTo>
                  <a:pt x="2284" y="986"/>
                </a:lnTo>
                <a:lnTo>
                  <a:pt x="2283" y="986"/>
                </a:lnTo>
                <a:lnTo>
                  <a:pt x="2283" y="987"/>
                </a:lnTo>
                <a:lnTo>
                  <a:pt x="2283" y="988"/>
                </a:lnTo>
                <a:lnTo>
                  <a:pt x="2283" y="989"/>
                </a:lnTo>
                <a:lnTo>
                  <a:pt x="2284" y="989"/>
                </a:lnTo>
                <a:lnTo>
                  <a:pt x="2284" y="989"/>
                </a:lnTo>
                <a:lnTo>
                  <a:pt x="2284" y="990"/>
                </a:lnTo>
                <a:lnTo>
                  <a:pt x="2284" y="991"/>
                </a:lnTo>
                <a:lnTo>
                  <a:pt x="2285" y="991"/>
                </a:lnTo>
                <a:lnTo>
                  <a:pt x="2285" y="992"/>
                </a:lnTo>
                <a:lnTo>
                  <a:pt x="2285" y="993"/>
                </a:lnTo>
                <a:lnTo>
                  <a:pt x="2286" y="993"/>
                </a:lnTo>
                <a:lnTo>
                  <a:pt x="2286" y="994"/>
                </a:lnTo>
                <a:lnTo>
                  <a:pt x="2286" y="995"/>
                </a:lnTo>
                <a:lnTo>
                  <a:pt x="2287" y="995"/>
                </a:lnTo>
                <a:lnTo>
                  <a:pt x="2287" y="996"/>
                </a:lnTo>
                <a:lnTo>
                  <a:pt x="2287" y="997"/>
                </a:lnTo>
                <a:lnTo>
                  <a:pt x="2287" y="997"/>
                </a:lnTo>
                <a:lnTo>
                  <a:pt x="2287" y="998"/>
                </a:lnTo>
                <a:lnTo>
                  <a:pt x="2288" y="999"/>
                </a:lnTo>
                <a:lnTo>
                  <a:pt x="2288" y="1000"/>
                </a:lnTo>
                <a:lnTo>
                  <a:pt x="2289" y="1001"/>
                </a:lnTo>
                <a:lnTo>
                  <a:pt x="2290" y="1001"/>
                </a:lnTo>
                <a:lnTo>
                  <a:pt x="2290" y="1002"/>
                </a:lnTo>
                <a:lnTo>
                  <a:pt x="2291" y="1003"/>
                </a:lnTo>
                <a:lnTo>
                  <a:pt x="2292" y="1004"/>
                </a:lnTo>
                <a:lnTo>
                  <a:pt x="2293" y="1004"/>
                </a:lnTo>
                <a:lnTo>
                  <a:pt x="2293" y="1005"/>
                </a:lnTo>
                <a:lnTo>
                  <a:pt x="2294" y="1005"/>
                </a:lnTo>
                <a:lnTo>
                  <a:pt x="2295" y="1005"/>
                </a:lnTo>
                <a:lnTo>
                  <a:pt x="2295" y="1005"/>
                </a:lnTo>
                <a:lnTo>
                  <a:pt x="2295" y="1004"/>
                </a:lnTo>
                <a:lnTo>
                  <a:pt x="2296" y="1004"/>
                </a:lnTo>
                <a:lnTo>
                  <a:pt x="2297" y="1005"/>
                </a:lnTo>
                <a:lnTo>
                  <a:pt x="2298" y="1005"/>
                </a:lnTo>
                <a:lnTo>
                  <a:pt x="2298" y="1006"/>
                </a:lnTo>
                <a:lnTo>
                  <a:pt x="2299" y="1006"/>
                </a:lnTo>
                <a:lnTo>
                  <a:pt x="2300" y="1006"/>
                </a:lnTo>
                <a:lnTo>
                  <a:pt x="2300" y="1005"/>
                </a:lnTo>
                <a:lnTo>
                  <a:pt x="2301" y="1005"/>
                </a:lnTo>
                <a:lnTo>
                  <a:pt x="2302" y="1005"/>
                </a:lnTo>
                <a:lnTo>
                  <a:pt x="2303" y="1005"/>
                </a:lnTo>
                <a:lnTo>
                  <a:pt x="2303" y="1004"/>
                </a:lnTo>
                <a:lnTo>
                  <a:pt x="2304" y="1004"/>
                </a:lnTo>
                <a:lnTo>
                  <a:pt x="2305" y="1005"/>
                </a:lnTo>
                <a:lnTo>
                  <a:pt x="2306" y="1005"/>
                </a:lnTo>
                <a:lnTo>
                  <a:pt x="2307" y="1005"/>
                </a:lnTo>
                <a:lnTo>
                  <a:pt x="2307" y="1006"/>
                </a:lnTo>
                <a:lnTo>
                  <a:pt x="2307" y="1006"/>
                </a:lnTo>
                <a:lnTo>
                  <a:pt x="2307" y="1007"/>
                </a:lnTo>
                <a:lnTo>
                  <a:pt x="2308" y="1008"/>
                </a:lnTo>
                <a:lnTo>
                  <a:pt x="2308" y="1009"/>
                </a:lnTo>
                <a:lnTo>
                  <a:pt x="2307" y="1011"/>
                </a:lnTo>
                <a:lnTo>
                  <a:pt x="2307" y="1012"/>
                </a:lnTo>
                <a:lnTo>
                  <a:pt x="2307" y="1013"/>
                </a:lnTo>
                <a:lnTo>
                  <a:pt x="2307" y="1014"/>
                </a:lnTo>
                <a:lnTo>
                  <a:pt x="2307" y="1014"/>
                </a:lnTo>
                <a:lnTo>
                  <a:pt x="2307" y="1015"/>
                </a:lnTo>
                <a:lnTo>
                  <a:pt x="2307" y="1016"/>
                </a:lnTo>
                <a:lnTo>
                  <a:pt x="2306" y="1017"/>
                </a:lnTo>
                <a:lnTo>
                  <a:pt x="2306" y="1018"/>
                </a:lnTo>
                <a:lnTo>
                  <a:pt x="2306" y="1019"/>
                </a:lnTo>
                <a:lnTo>
                  <a:pt x="2306" y="1020"/>
                </a:lnTo>
                <a:lnTo>
                  <a:pt x="2305" y="1020"/>
                </a:lnTo>
                <a:lnTo>
                  <a:pt x="2305" y="1021"/>
                </a:lnTo>
                <a:lnTo>
                  <a:pt x="2305" y="1022"/>
                </a:lnTo>
                <a:lnTo>
                  <a:pt x="2305" y="1022"/>
                </a:lnTo>
                <a:lnTo>
                  <a:pt x="2305" y="1023"/>
                </a:lnTo>
                <a:lnTo>
                  <a:pt x="2304" y="1023"/>
                </a:lnTo>
                <a:lnTo>
                  <a:pt x="2304" y="1024"/>
                </a:lnTo>
                <a:lnTo>
                  <a:pt x="2304" y="1025"/>
                </a:lnTo>
                <a:lnTo>
                  <a:pt x="2303" y="1025"/>
                </a:lnTo>
                <a:lnTo>
                  <a:pt x="2303" y="1026"/>
                </a:lnTo>
                <a:lnTo>
                  <a:pt x="2303" y="1027"/>
                </a:lnTo>
                <a:lnTo>
                  <a:pt x="2303" y="1028"/>
                </a:lnTo>
                <a:lnTo>
                  <a:pt x="2303" y="1029"/>
                </a:lnTo>
                <a:lnTo>
                  <a:pt x="2303" y="1030"/>
                </a:lnTo>
                <a:lnTo>
                  <a:pt x="2303" y="1031"/>
                </a:lnTo>
                <a:lnTo>
                  <a:pt x="2303" y="1031"/>
                </a:lnTo>
                <a:lnTo>
                  <a:pt x="2303" y="1033"/>
                </a:lnTo>
                <a:lnTo>
                  <a:pt x="2303" y="1035"/>
                </a:lnTo>
                <a:lnTo>
                  <a:pt x="2303" y="1036"/>
                </a:lnTo>
                <a:lnTo>
                  <a:pt x="2303" y="1037"/>
                </a:lnTo>
                <a:lnTo>
                  <a:pt x="2303" y="1038"/>
                </a:lnTo>
                <a:lnTo>
                  <a:pt x="2303" y="1039"/>
                </a:lnTo>
                <a:lnTo>
                  <a:pt x="2303" y="1039"/>
                </a:lnTo>
                <a:lnTo>
                  <a:pt x="2303" y="1040"/>
                </a:lnTo>
                <a:lnTo>
                  <a:pt x="2303" y="1041"/>
                </a:lnTo>
                <a:lnTo>
                  <a:pt x="2303" y="1042"/>
                </a:lnTo>
                <a:lnTo>
                  <a:pt x="2303" y="1043"/>
                </a:lnTo>
                <a:lnTo>
                  <a:pt x="2303" y="1044"/>
                </a:lnTo>
                <a:lnTo>
                  <a:pt x="2303" y="1045"/>
                </a:lnTo>
                <a:lnTo>
                  <a:pt x="2303" y="1046"/>
                </a:lnTo>
                <a:lnTo>
                  <a:pt x="2303" y="1047"/>
                </a:lnTo>
                <a:lnTo>
                  <a:pt x="2303" y="1047"/>
                </a:lnTo>
                <a:lnTo>
                  <a:pt x="2303" y="1048"/>
                </a:lnTo>
                <a:lnTo>
                  <a:pt x="2303" y="1049"/>
                </a:lnTo>
                <a:lnTo>
                  <a:pt x="2303" y="1050"/>
                </a:lnTo>
                <a:lnTo>
                  <a:pt x="2303" y="1051"/>
                </a:lnTo>
                <a:lnTo>
                  <a:pt x="2303" y="1052"/>
                </a:lnTo>
                <a:lnTo>
                  <a:pt x="2303" y="1053"/>
                </a:lnTo>
                <a:lnTo>
                  <a:pt x="2303" y="1054"/>
                </a:lnTo>
                <a:lnTo>
                  <a:pt x="2303" y="1055"/>
                </a:lnTo>
                <a:lnTo>
                  <a:pt x="2303" y="1056"/>
                </a:lnTo>
                <a:lnTo>
                  <a:pt x="2303" y="1056"/>
                </a:lnTo>
                <a:lnTo>
                  <a:pt x="2303" y="1056"/>
                </a:lnTo>
                <a:lnTo>
                  <a:pt x="2303" y="1057"/>
                </a:lnTo>
                <a:lnTo>
                  <a:pt x="2303" y="1058"/>
                </a:lnTo>
                <a:lnTo>
                  <a:pt x="2303" y="1059"/>
                </a:lnTo>
                <a:lnTo>
                  <a:pt x="2304" y="1059"/>
                </a:lnTo>
                <a:lnTo>
                  <a:pt x="2304" y="1060"/>
                </a:lnTo>
                <a:lnTo>
                  <a:pt x="2304" y="1061"/>
                </a:lnTo>
                <a:lnTo>
                  <a:pt x="2304" y="1062"/>
                </a:lnTo>
                <a:lnTo>
                  <a:pt x="2304" y="1063"/>
                </a:lnTo>
                <a:lnTo>
                  <a:pt x="2304" y="1064"/>
                </a:lnTo>
                <a:lnTo>
                  <a:pt x="2304" y="1064"/>
                </a:lnTo>
                <a:lnTo>
                  <a:pt x="2304" y="1065"/>
                </a:lnTo>
                <a:lnTo>
                  <a:pt x="2305" y="1065"/>
                </a:lnTo>
                <a:lnTo>
                  <a:pt x="2305" y="1066"/>
                </a:lnTo>
                <a:lnTo>
                  <a:pt x="2304" y="1066"/>
                </a:lnTo>
                <a:lnTo>
                  <a:pt x="2305" y="1067"/>
                </a:lnTo>
                <a:lnTo>
                  <a:pt x="2305" y="1068"/>
                </a:lnTo>
                <a:lnTo>
                  <a:pt x="2305" y="1069"/>
                </a:lnTo>
                <a:lnTo>
                  <a:pt x="2305" y="1070"/>
                </a:lnTo>
                <a:lnTo>
                  <a:pt x="2306" y="1071"/>
                </a:lnTo>
                <a:lnTo>
                  <a:pt x="2306" y="1072"/>
                </a:lnTo>
                <a:lnTo>
                  <a:pt x="2306" y="1072"/>
                </a:lnTo>
                <a:lnTo>
                  <a:pt x="2306" y="1073"/>
                </a:lnTo>
                <a:lnTo>
                  <a:pt x="2306" y="1074"/>
                </a:lnTo>
                <a:lnTo>
                  <a:pt x="2307" y="1075"/>
                </a:lnTo>
                <a:lnTo>
                  <a:pt x="2307" y="1076"/>
                </a:lnTo>
                <a:lnTo>
                  <a:pt x="2307" y="1077"/>
                </a:lnTo>
                <a:lnTo>
                  <a:pt x="2307" y="1078"/>
                </a:lnTo>
                <a:lnTo>
                  <a:pt x="2307" y="1079"/>
                </a:lnTo>
                <a:lnTo>
                  <a:pt x="2307" y="1080"/>
                </a:lnTo>
                <a:lnTo>
                  <a:pt x="2307" y="1080"/>
                </a:lnTo>
                <a:lnTo>
                  <a:pt x="2308" y="1081"/>
                </a:lnTo>
                <a:lnTo>
                  <a:pt x="2308" y="1082"/>
                </a:lnTo>
                <a:lnTo>
                  <a:pt x="2308" y="1083"/>
                </a:lnTo>
                <a:lnTo>
                  <a:pt x="2308" y="1084"/>
                </a:lnTo>
                <a:lnTo>
                  <a:pt x="2309" y="1085"/>
                </a:lnTo>
                <a:lnTo>
                  <a:pt x="2309" y="1086"/>
                </a:lnTo>
                <a:lnTo>
                  <a:pt x="2309" y="1087"/>
                </a:lnTo>
                <a:lnTo>
                  <a:pt x="2309" y="1088"/>
                </a:lnTo>
                <a:lnTo>
                  <a:pt x="2310" y="1088"/>
                </a:lnTo>
                <a:lnTo>
                  <a:pt x="2310" y="1089"/>
                </a:lnTo>
                <a:lnTo>
                  <a:pt x="2310" y="1089"/>
                </a:lnTo>
                <a:lnTo>
                  <a:pt x="2310" y="1090"/>
                </a:lnTo>
                <a:lnTo>
                  <a:pt x="2311" y="1090"/>
                </a:lnTo>
                <a:lnTo>
                  <a:pt x="2311" y="1091"/>
                </a:lnTo>
                <a:lnTo>
                  <a:pt x="2311" y="1092"/>
                </a:lnTo>
                <a:lnTo>
                  <a:pt x="2311" y="1093"/>
                </a:lnTo>
                <a:lnTo>
                  <a:pt x="2311" y="1093"/>
                </a:lnTo>
                <a:lnTo>
                  <a:pt x="2311" y="1094"/>
                </a:lnTo>
                <a:lnTo>
                  <a:pt x="2312" y="1095"/>
                </a:lnTo>
                <a:lnTo>
                  <a:pt x="2312" y="1096"/>
                </a:lnTo>
                <a:lnTo>
                  <a:pt x="2313" y="1097"/>
                </a:lnTo>
                <a:lnTo>
                  <a:pt x="2314" y="1098"/>
                </a:lnTo>
                <a:lnTo>
                  <a:pt x="2314" y="1099"/>
                </a:lnTo>
                <a:lnTo>
                  <a:pt x="2314" y="1100"/>
                </a:lnTo>
                <a:lnTo>
                  <a:pt x="2315" y="1100"/>
                </a:lnTo>
                <a:lnTo>
                  <a:pt x="2315" y="1101"/>
                </a:lnTo>
                <a:lnTo>
                  <a:pt x="2315" y="1102"/>
                </a:lnTo>
                <a:lnTo>
                  <a:pt x="2315" y="1103"/>
                </a:lnTo>
                <a:lnTo>
                  <a:pt x="2316" y="1103"/>
                </a:lnTo>
                <a:lnTo>
                  <a:pt x="2316" y="1104"/>
                </a:lnTo>
                <a:lnTo>
                  <a:pt x="2316" y="1105"/>
                </a:lnTo>
                <a:lnTo>
                  <a:pt x="2316" y="1105"/>
                </a:lnTo>
                <a:lnTo>
                  <a:pt x="2316" y="1106"/>
                </a:lnTo>
                <a:lnTo>
                  <a:pt x="2316" y="1107"/>
                </a:lnTo>
                <a:lnTo>
                  <a:pt x="2316" y="1108"/>
                </a:lnTo>
                <a:lnTo>
                  <a:pt x="2316" y="1109"/>
                </a:lnTo>
                <a:lnTo>
                  <a:pt x="2317" y="1109"/>
                </a:lnTo>
                <a:lnTo>
                  <a:pt x="2317" y="1110"/>
                </a:lnTo>
                <a:lnTo>
                  <a:pt x="2317" y="1111"/>
                </a:lnTo>
                <a:lnTo>
                  <a:pt x="2318" y="1111"/>
                </a:lnTo>
                <a:lnTo>
                  <a:pt x="2318" y="1112"/>
                </a:lnTo>
                <a:lnTo>
                  <a:pt x="2318" y="1113"/>
                </a:lnTo>
                <a:lnTo>
                  <a:pt x="2318" y="1114"/>
                </a:lnTo>
                <a:lnTo>
                  <a:pt x="2318" y="1114"/>
                </a:lnTo>
                <a:lnTo>
                  <a:pt x="2318" y="1115"/>
                </a:lnTo>
                <a:lnTo>
                  <a:pt x="2319" y="1115"/>
                </a:lnTo>
                <a:lnTo>
                  <a:pt x="2318" y="1115"/>
                </a:lnTo>
                <a:lnTo>
                  <a:pt x="2319" y="1115"/>
                </a:lnTo>
                <a:lnTo>
                  <a:pt x="2319" y="1116"/>
                </a:lnTo>
                <a:lnTo>
                  <a:pt x="2319" y="1117"/>
                </a:lnTo>
                <a:lnTo>
                  <a:pt x="2319" y="1117"/>
                </a:lnTo>
                <a:lnTo>
                  <a:pt x="2319" y="1117"/>
                </a:lnTo>
                <a:lnTo>
                  <a:pt x="2319" y="1118"/>
                </a:lnTo>
                <a:lnTo>
                  <a:pt x="2319" y="1119"/>
                </a:lnTo>
                <a:lnTo>
                  <a:pt x="2319" y="1120"/>
                </a:lnTo>
                <a:lnTo>
                  <a:pt x="2319" y="1121"/>
                </a:lnTo>
                <a:lnTo>
                  <a:pt x="2319" y="1122"/>
                </a:lnTo>
                <a:lnTo>
                  <a:pt x="2319" y="1122"/>
                </a:lnTo>
                <a:lnTo>
                  <a:pt x="2319" y="1123"/>
                </a:lnTo>
                <a:lnTo>
                  <a:pt x="2318" y="1123"/>
                </a:lnTo>
                <a:lnTo>
                  <a:pt x="2318" y="1124"/>
                </a:lnTo>
                <a:lnTo>
                  <a:pt x="2318" y="1125"/>
                </a:lnTo>
                <a:lnTo>
                  <a:pt x="2318" y="1126"/>
                </a:lnTo>
                <a:lnTo>
                  <a:pt x="2318" y="1127"/>
                </a:lnTo>
                <a:lnTo>
                  <a:pt x="2318" y="1128"/>
                </a:lnTo>
                <a:lnTo>
                  <a:pt x="2317" y="1128"/>
                </a:lnTo>
                <a:lnTo>
                  <a:pt x="2317" y="1129"/>
                </a:lnTo>
                <a:lnTo>
                  <a:pt x="2317" y="1130"/>
                </a:lnTo>
                <a:lnTo>
                  <a:pt x="2317" y="1130"/>
                </a:lnTo>
                <a:lnTo>
                  <a:pt x="2317" y="1131"/>
                </a:lnTo>
                <a:lnTo>
                  <a:pt x="2317" y="1133"/>
                </a:lnTo>
                <a:lnTo>
                  <a:pt x="2317" y="1134"/>
                </a:lnTo>
                <a:lnTo>
                  <a:pt x="2317" y="1135"/>
                </a:lnTo>
                <a:lnTo>
                  <a:pt x="2317" y="1136"/>
                </a:lnTo>
                <a:lnTo>
                  <a:pt x="2316" y="1136"/>
                </a:lnTo>
                <a:lnTo>
                  <a:pt x="2316" y="1137"/>
                </a:lnTo>
                <a:lnTo>
                  <a:pt x="2316" y="1139"/>
                </a:lnTo>
                <a:lnTo>
                  <a:pt x="2316" y="1140"/>
                </a:lnTo>
                <a:lnTo>
                  <a:pt x="2315" y="1140"/>
                </a:lnTo>
                <a:lnTo>
                  <a:pt x="2315" y="1141"/>
                </a:lnTo>
                <a:lnTo>
                  <a:pt x="2315" y="1142"/>
                </a:lnTo>
                <a:lnTo>
                  <a:pt x="2315" y="1143"/>
                </a:lnTo>
                <a:lnTo>
                  <a:pt x="2315" y="1144"/>
                </a:lnTo>
                <a:lnTo>
                  <a:pt x="2315" y="1145"/>
                </a:lnTo>
                <a:lnTo>
                  <a:pt x="2315" y="1146"/>
                </a:lnTo>
                <a:lnTo>
                  <a:pt x="2315" y="1147"/>
                </a:lnTo>
                <a:lnTo>
                  <a:pt x="2315" y="1147"/>
                </a:lnTo>
                <a:lnTo>
                  <a:pt x="2315" y="1148"/>
                </a:lnTo>
                <a:lnTo>
                  <a:pt x="2315" y="1149"/>
                </a:lnTo>
                <a:lnTo>
                  <a:pt x="2315" y="1150"/>
                </a:lnTo>
                <a:lnTo>
                  <a:pt x="2315" y="1151"/>
                </a:lnTo>
                <a:lnTo>
                  <a:pt x="2315" y="1152"/>
                </a:lnTo>
                <a:lnTo>
                  <a:pt x="2315" y="1153"/>
                </a:lnTo>
                <a:lnTo>
                  <a:pt x="2315" y="1154"/>
                </a:lnTo>
                <a:lnTo>
                  <a:pt x="2315" y="1155"/>
                </a:lnTo>
                <a:lnTo>
                  <a:pt x="2315" y="1155"/>
                </a:lnTo>
                <a:lnTo>
                  <a:pt x="2315" y="1157"/>
                </a:lnTo>
                <a:lnTo>
                  <a:pt x="2315" y="1158"/>
                </a:lnTo>
                <a:lnTo>
                  <a:pt x="2315" y="1159"/>
                </a:lnTo>
                <a:lnTo>
                  <a:pt x="2315" y="1160"/>
                </a:lnTo>
                <a:lnTo>
                  <a:pt x="2314" y="1160"/>
                </a:lnTo>
                <a:lnTo>
                  <a:pt x="2315" y="1160"/>
                </a:lnTo>
                <a:lnTo>
                  <a:pt x="2315" y="1161"/>
                </a:lnTo>
                <a:lnTo>
                  <a:pt x="2315" y="1162"/>
                </a:lnTo>
                <a:lnTo>
                  <a:pt x="2315" y="1163"/>
                </a:lnTo>
                <a:lnTo>
                  <a:pt x="2315" y="1163"/>
                </a:lnTo>
                <a:lnTo>
                  <a:pt x="2315" y="1164"/>
                </a:lnTo>
                <a:lnTo>
                  <a:pt x="2315" y="1165"/>
                </a:lnTo>
                <a:lnTo>
                  <a:pt x="2316" y="1166"/>
                </a:lnTo>
                <a:lnTo>
                  <a:pt x="2316" y="1167"/>
                </a:lnTo>
                <a:lnTo>
                  <a:pt x="2315" y="1167"/>
                </a:lnTo>
                <a:lnTo>
                  <a:pt x="2315" y="1168"/>
                </a:lnTo>
                <a:lnTo>
                  <a:pt x="2315" y="1169"/>
                </a:lnTo>
                <a:lnTo>
                  <a:pt x="2316" y="1169"/>
                </a:lnTo>
                <a:lnTo>
                  <a:pt x="2316" y="1170"/>
                </a:lnTo>
                <a:lnTo>
                  <a:pt x="2316" y="1171"/>
                </a:lnTo>
                <a:lnTo>
                  <a:pt x="2316" y="1172"/>
                </a:lnTo>
                <a:lnTo>
                  <a:pt x="2316" y="1172"/>
                </a:lnTo>
                <a:lnTo>
                  <a:pt x="2316" y="1173"/>
                </a:lnTo>
                <a:lnTo>
                  <a:pt x="2316" y="1174"/>
                </a:lnTo>
                <a:lnTo>
                  <a:pt x="2316" y="1175"/>
                </a:lnTo>
                <a:lnTo>
                  <a:pt x="2316" y="1176"/>
                </a:lnTo>
                <a:lnTo>
                  <a:pt x="2316" y="1177"/>
                </a:lnTo>
                <a:lnTo>
                  <a:pt x="2316" y="1178"/>
                </a:lnTo>
                <a:lnTo>
                  <a:pt x="2316" y="1179"/>
                </a:lnTo>
                <a:lnTo>
                  <a:pt x="2316" y="1180"/>
                </a:lnTo>
                <a:lnTo>
                  <a:pt x="2316" y="1180"/>
                </a:lnTo>
                <a:lnTo>
                  <a:pt x="2316" y="1181"/>
                </a:lnTo>
                <a:lnTo>
                  <a:pt x="2316" y="1182"/>
                </a:lnTo>
                <a:lnTo>
                  <a:pt x="2315" y="1182"/>
                </a:lnTo>
                <a:lnTo>
                  <a:pt x="2315" y="1183"/>
                </a:lnTo>
                <a:lnTo>
                  <a:pt x="2315" y="1184"/>
                </a:lnTo>
                <a:lnTo>
                  <a:pt x="2315" y="1185"/>
                </a:lnTo>
                <a:lnTo>
                  <a:pt x="2315" y="1186"/>
                </a:lnTo>
                <a:lnTo>
                  <a:pt x="2315" y="1187"/>
                </a:lnTo>
                <a:lnTo>
                  <a:pt x="2315" y="1188"/>
                </a:lnTo>
                <a:lnTo>
                  <a:pt x="2315" y="1188"/>
                </a:lnTo>
                <a:lnTo>
                  <a:pt x="2314" y="1188"/>
                </a:lnTo>
                <a:lnTo>
                  <a:pt x="2314" y="1189"/>
                </a:lnTo>
                <a:lnTo>
                  <a:pt x="2314" y="1190"/>
                </a:lnTo>
                <a:lnTo>
                  <a:pt x="2314" y="1191"/>
                </a:lnTo>
                <a:lnTo>
                  <a:pt x="2314" y="1192"/>
                </a:lnTo>
                <a:lnTo>
                  <a:pt x="2314" y="1193"/>
                </a:lnTo>
                <a:lnTo>
                  <a:pt x="2314" y="1194"/>
                </a:lnTo>
                <a:lnTo>
                  <a:pt x="2314" y="1195"/>
                </a:lnTo>
                <a:lnTo>
                  <a:pt x="2314" y="1196"/>
                </a:lnTo>
                <a:lnTo>
                  <a:pt x="2314" y="1197"/>
                </a:lnTo>
                <a:lnTo>
                  <a:pt x="2314" y="1197"/>
                </a:lnTo>
                <a:lnTo>
                  <a:pt x="2315" y="1198"/>
                </a:lnTo>
                <a:lnTo>
                  <a:pt x="2315" y="1199"/>
                </a:lnTo>
                <a:lnTo>
                  <a:pt x="2315" y="1200"/>
                </a:lnTo>
                <a:lnTo>
                  <a:pt x="2315" y="1201"/>
                </a:lnTo>
                <a:lnTo>
                  <a:pt x="2315" y="1202"/>
                </a:lnTo>
                <a:lnTo>
                  <a:pt x="2315" y="1203"/>
                </a:lnTo>
                <a:lnTo>
                  <a:pt x="2316" y="1203"/>
                </a:lnTo>
                <a:lnTo>
                  <a:pt x="2316" y="1204"/>
                </a:lnTo>
                <a:lnTo>
                  <a:pt x="2316" y="1205"/>
                </a:lnTo>
                <a:lnTo>
                  <a:pt x="2316" y="1205"/>
                </a:lnTo>
                <a:lnTo>
                  <a:pt x="2317" y="1205"/>
                </a:lnTo>
                <a:lnTo>
                  <a:pt x="2317" y="1206"/>
                </a:lnTo>
                <a:lnTo>
                  <a:pt x="2317" y="1208"/>
                </a:lnTo>
                <a:lnTo>
                  <a:pt x="2317" y="1209"/>
                </a:lnTo>
                <a:lnTo>
                  <a:pt x="2318" y="1209"/>
                </a:lnTo>
                <a:lnTo>
                  <a:pt x="2318" y="1210"/>
                </a:lnTo>
                <a:lnTo>
                  <a:pt x="2318" y="1211"/>
                </a:lnTo>
                <a:lnTo>
                  <a:pt x="2318" y="1212"/>
                </a:lnTo>
                <a:lnTo>
                  <a:pt x="2318" y="1213"/>
                </a:lnTo>
                <a:lnTo>
                  <a:pt x="2319" y="1213"/>
                </a:lnTo>
                <a:lnTo>
                  <a:pt x="2319" y="1213"/>
                </a:lnTo>
                <a:lnTo>
                  <a:pt x="2319" y="1214"/>
                </a:lnTo>
                <a:lnTo>
                  <a:pt x="2319" y="1215"/>
                </a:lnTo>
                <a:lnTo>
                  <a:pt x="2319" y="1216"/>
                </a:lnTo>
                <a:lnTo>
                  <a:pt x="2319" y="1217"/>
                </a:lnTo>
                <a:lnTo>
                  <a:pt x="2319" y="1218"/>
                </a:lnTo>
                <a:lnTo>
                  <a:pt x="2320" y="1218"/>
                </a:lnTo>
                <a:lnTo>
                  <a:pt x="2320" y="1219"/>
                </a:lnTo>
                <a:lnTo>
                  <a:pt x="2320" y="1220"/>
                </a:lnTo>
                <a:lnTo>
                  <a:pt x="2320" y="1221"/>
                </a:lnTo>
                <a:lnTo>
                  <a:pt x="2321" y="1222"/>
                </a:lnTo>
                <a:lnTo>
                  <a:pt x="2321" y="1222"/>
                </a:lnTo>
                <a:lnTo>
                  <a:pt x="2321" y="1223"/>
                </a:lnTo>
                <a:lnTo>
                  <a:pt x="2322" y="1223"/>
                </a:lnTo>
                <a:lnTo>
                  <a:pt x="2322" y="1224"/>
                </a:lnTo>
                <a:lnTo>
                  <a:pt x="2322" y="1225"/>
                </a:lnTo>
                <a:lnTo>
                  <a:pt x="2323" y="1226"/>
                </a:lnTo>
                <a:lnTo>
                  <a:pt x="2323" y="1227"/>
                </a:lnTo>
                <a:lnTo>
                  <a:pt x="2323" y="1228"/>
                </a:lnTo>
                <a:lnTo>
                  <a:pt x="2323" y="1229"/>
                </a:lnTo>
                <a:lnTo>
                  <a:pt x="2324" y="1229"/>
                </a:lnTo>
                <a:lnTo>
                  <a:pt x="2324" y="1230"/>
                </a:lnTo>
                <a:lnTo>
                  <a:pt x="2324" y="1230"/>
                </a:lnTo>
                <a:lnTo>
                  <a:pt x="2325" y="1231"/>
                </a:lnTo>
                <a:lnTo>
                  <a:pt x="2325" y="1232"/>
                </a:lnTo>
                <a:lnTo>
                  <a:pt x="2326" y="1233"/>
                </a:lnTo>
                <a:lnTo>
                  <a:pt x="2326" y="1234"/>
                </a:lnTo>
                <a:lnTo>
                  <a:pt x="2327" y="1235"/>
                </a:lnTo>
                <a:lnTo>
                  <a:pt x="2327" y="1236"/>
                </a:lnTo>
                <a:lnTo>
                  <a:pt x="2327" y="1237"/>
                </a:lnTo>
                <a:lnTo>
                  <a:pt x="2327" y="1238"/>
                </a:lnTo>
                <a:lnTo>
                  <a:pt x="2328" y="1238"/>
                </a:lnTo>
                <a:lnTo>
                  <a:pt x="2328" y="1239"/>
                </a:lnTo>
                <a:lnTo>
                  <a:pt x="2329" y="1239"/>
                </a:lnTo>
                <a:lnTo>
                  <a:pt x="2329" y="1240"/>
                </a:lnTo>
                <a:lnTo>
                  <a:pt x="2329" y="1241"/>
                </a:lnTo>
                <a:lnTo>
                  <a:pt x="2330" y="1241"/>
                </a:lnTo>
                <a:lnTo>
                  <a:pt x="2330" y="1242"/>
                </a:lnTo>
                <a:lnTo>
                  <a:pt x="2330" y="1243"/>
                </a:lnTo>
                <a:lnTo>
                  <a:pt x="2331" y="1244"/>
                </a:lnTo>
                <a:lnTo>
                  <a:pt x="2332" y="1245"/>
                </a:lnTo>
                <a:lnTo>
                  <a:pt x="2332" y="1246"/>
                </a:lnTo>
                <a:lnTo>
                  <a:pt x="2332" y="1246"/>
                </a:lnTo>
                <a:lnTo>
                  <a:pt x="2333" y="1246"/>
                </a:lnTo>
                <a:lnTo>
                  <a:pt x="2333" y="1247"/>
                </a:lnTo>
                <a:lnTo>
                  <a:pt x="2333" y="1248"/>
                </a:lnTo>
                <a:lnTo>
                  <a:pt x="2334" y="1248"/>
                </a:lnTo>
                <a:lnTo>
                  <a:pt x="2334" y="1249"/>
                </a:lnTo>
                <a:lnTo>
                  <a:pt x="2334" y="1250"/>
                </a:lnTo>
                <a:lnTo>
                  <a:pt x="2335" y="1250"/>
                </a:lnTo>
                <a:lnTo>
                  <a:pt x="2335" y="1251"/>
                </a:lnTo>
                <a:lnTo>
                  <a:pt x="2335" y="1252"/>
                </a:lnTo>
                <a:lnTo>
                  <a:pt x="2335" y="1253"/>
                </a:lnTo>
                <a:lnTo>
                  <a:pt x="2336" y="1254"/>
                </a:lnTo>
                <a:lnTo>
                  <a:pt x="2337" y="1255"/>
                </a:lnTo>
                <a:lnTo>
                  <a:pt x="2338" y="1255"/>
                </a:lnTo>
                <a:lnTo>
                  <a:pt x="2338" y="1256"/>
                </a:lnTo>
                <a:lnTo>
                  <a:pt x="2340" y="1257"/>
                </a:lnTo>
                <a:lnTo>
                  <a:pt x="2340" y="1258"/>
                </a:lnTo>
                <a:lnTo>
                  <a:pt x="2341" y="1259"/>
                </a:lnTo>
                <a:lnTo>
                  <a:pt x="2343" y="1262"/>
                </a:lnTo>
                <a:lnTo>
                  <a:pt x="2344" y="1262"/>
                </a:lnTo>
                <a:lnTo>
                  <a:pt x="2344" y="1263"/>
                </a:lnTo>
                <a:lnTo>
                  <a:pt x="2345" y="1263"/>
                </a:lnTo>
                <a:lnTo>
                  <a:pt x="2346" y="1263"/>
                </a:lnTo>
                <a:lnTo>
                  <a:pt x="2346" y="1264"/>
                </a:lnTo>
                <a:lnTo>
                  <a:pt x="2347" y="1264"/>
                </a:lnTo>
                <a:lnTo>
                  <a:pt x="2347" y="1265"/>
                </a:lnTo>
                <a:lnTo>
                  <a:pt x="2348" y="1265"/>
                </a:lnTo>
                <a:lnTo>
                  <a:pt x="2348" y="1266"/>
                </a:lnTo>
                <a:lnTo>
                  <a:pt x="2349" y="1266"/>
                </a:lnTo>
                <a:lnTo>
                  <a:pt x="2350" y="1267"/>
                </a:lnTo>
                <a:lnTo>
                  <a:pt x="2351" y="1267"/>
                </a:lnTo>
                <a:lnTo>
                  <a:pt x="2351" y="1268"/>
                </a:lnTo>
                <a:lnTo>
                  <a:pt x="2351" y="1269"/>
                </a:lnTo>
                <a:lnTo>
                  <a:pt x="2350" y="1269"/>
                </a:lnTo>
                <a:lnTo>
                  <a:pt x="2349" y="1269"/>
                </a:lnTo>
                <a:lnTo>
                  <a:pt x="2349" y="1270"/>
                </a:lnTo>
                <a:lnTo>
                  <a:pt x="2348" y="1270"/>
                </a:lnTo>
                <a:lnTo>
                  <a:pt x="2349" y="1271"/>
                </a:lnTo>
                <a:lnTo>
                  <a:pt x="2349" y="1270"/>
                </a:lnTo>
                <a:lnTo>
                  <a:pt x="2350" y="1270"/>
                </a:lnTo>
                <a:lnTo>
                  <a:pt x="2350" y="1269"/>
                </a:lnTo>
                <a:lnTo>
                  <a:pt x="2351" y="1269"/>
                </a:lnTo>
                <a:lnTo>
                  <a:pt x="2351" y="1270"/>
                </a:lnTo>
                <a:lnTo>
                  <a:pt x="2352" y="1271"/>
                </a:lnTo>
                <a:lnTo>
                  <a:pt x="2352" y="1271"/>
                </a:lnTo>
                <a:lnTo>
                  <a:pt x="2353" y="1271"/>
                </a:lnTo>
                <a:lnTo>
                  <a:pt x="2354" y="1271"/>
                </a:lnTo>
                <a:lnTo>
                  <a:pt x="2354" y="1272"/>
                </a:lnTo>
                <a:lnTo>
                  <a:pt x="2355" y="1273"/>
                </a:lnTo>
                <a:lnTo>
                  <a:pt x="2356" y="1273"/>
                </a:lnTo>
                <a:lnTo>
                  <a:pt x="2356" y="1274"/>
                </a:lnTo>
                <a:lnTo>
                  <a:pt x="2356" y="1275"/>
                </a:lnTo>
                <a:lnTo>
                  <a:pt x="2357" y="1275"/>
                </a:lnTo>
                <a:lnTo>
                  <a:pt x="2357" y="1276"/>
                </a:lnTo>
                <a:lnTo>
                  <a:pt x="2358" y="1276"/>
                </a:lnTo>
                <a:lnTo>
                  <a:pt x="2358" y="1277"/>
                </a:lnTo>
                <a:lnTo>
                  <a:pt x="2359" y="1277"/>
                </a:lnTo>
                <a:lnTo>
                  <a:pt x="2359" y="1278"/>
                </a:lnTo>
                <a:lnTo>
                  <a:pt x="2359" y="1278"/>
                </a:lnTo>
                <a:lnTo>
                  <a:pt x="2359" y="1279"/>
                </a:lnTo>
                <a:lnTo>
                  <a:pt x="2360" y="1279"/>
                </a:lnTo>
                <a:lnTo>
                  <a:pt x="2361" y="1280"/>
                </a:lnTo>
                <a:lnTo>
                  <a:pt x="2362" y="1280"/>
                </a:lnTo>
                <a:lnTo>
                  <a:pt x="2362" y="1280"/>
                </a:lnTo>
                <a:lnTo>
                  <a:pt x="2363" y="1280"/>
                </a:lnTo>
                <a:lnTo>
                  <a:pt x="2363" y="1281"/>
                </a:lnTo>
                <a:lnTo>
                  <a:pt x="2364" y="1281"/>
                </a:lnTo>
                <a:lnTo>
                  <a:pt x="2364" y="1282"/>
                </a:lnTo>
                <a:lnTo>
                  <a:pt x="2363" y="1282"/>
                </a:lnTo>
                <a:lnTo>
                  <a:pt x="2363" y="1281"/>
                </a:lnTo>
                <a:lnTo>
                  <a:pt x="2363" y="1282"/>
                </a:lnTo>
                <a:lnTo>
                  <a:pt x="2363" y="1283"/>
                </a:lnTo>
                <a:lnTo>
                  <a:pt x="2364" y="1283"/>
                </a:lnTo>
                <a:lnTo>
                  <a:pt x="2363" y="1283"/>
                </a:lnTo>
                <a:lnTo>
                  <a:pt x="2363" y="1284"/>
                </a:lnTo>
                <a:lnTo>
                  <a:pt x="2363" y="1285"/>
                </a:lnTo>
                <a:lnTo>
                  <a:pt x="2363" y="1286"/>
                </a:lnTo>
                <a:lnTo>
                  <a:pt x="2364" y="1287"/>
                </a:lnTo>
                <a:lnTo>
                  <a:pt x="2364" y="1288"/>
                </a:lnTo>
                <a:lnTo>
                  <a:pt x="2365" y="1288"/>
                </a:lnTo>
                <a:lnTo>
                  <a:pt x="2365" y="1289"/>
                </a:lnTo>
                <a:lnTo>
                  <a:pt x="2366" y="1289"/>
                </a:lnTo>
                <a:lnTo>
                  <a:pt x="2366" y="1290"/>
                </a:lnTo>
                <a:lnTo>
                  <a:pt x="2367" y="1290"/>
                </a:lnTo>
                <a:lnTo>
                  <a:pt x="2367" y="1291"/>
                </a:lnTo>
                <a:lnTo>
                  <a:pt x="2367" y="1291"/>
                </a:lnTo>
                <a:lnTo>
                  <a:pt x="2367" y="1292"/>
                </a:lnTo>
                <a:lnTo>
                  <a:pt x="2368" y="1292"/>
                </a:lnTo>
                <a:lnTo>
                  <a:pt x="2369" y="1293"/>
                </a:lnTo>
                <a:lnTo>
                  <a:pt x="2370" y="1294"/>
                </a:lnTo>
                <a:lnTo>
                  <a:pt x="2371" y="1294"/>
                </a:lnTo>
                <a:lnTo>
                  <a:pt x="2372" y="1294"/>
                </a:lnTo>
                <a:lnTo>
                  <a:pt x="2372" y="1295"/>
                </a:lnTo>
                <a:lnTo>
                  <a:pt x="2373" y="1295"/>
                </a:lnTo>
                <a:lnTo>
                  <a:pt x="2373" y="1296"/>
                </a:lnTo>
                <a:lnTo>
                  <a:pt x="2374" y="1296"/>
                </a:lnTo>
                <a:lnTo>
                  <a:pt x="2374" y="1296"/>
                </a:lnTo>
                <a:lnTo>
                  <a:pt x="2374" y="1297"/>
                </a:lnTo>
                <a:lnTo>
                  <a:pt x="2375" y="1297"/>
                </a:lnTo>
                <a:lnTo>
                  <a:pt x="2375" y="1297"/>
                </a:lnTo>
                <a:lnTo>
                  <a:pt x="2376" y="1297"/>
                </a:lnTo>
                <a:lnTo>
                  <a:pt x="2376" y="1298"/>
                </a:lnTo>
                <a:lnTo>
                  <a:pt x="2377" y="1298"/>
                </a:lnTo>
                <a:lnTo>
                  <a:pt x="2377" y="1299"/>
                </a:lnTo>
                <a:lnTo>
                  <a:pt x="2378" y="1299"/>
                </a:lnTo>
                <a:lnTo>
                  <a:pt x="2378" y="1300"/>
                </a:lnTo>
                <a:lnTo>
                  <a:pt x="2377" y="1300"/>
                </a:lnTo>
                <a:lnTo>
                  <a:pt x="2378" y="1300"/>
                </a:lnTo>
                <a:lnTo>
                  <a:pt x="2378" y="1301"/>
                </a:lnTo>
                <a:lnTo>
                  <a:pt x="2379" y="1301"/>
                </a:lnTo>
                <a:lnTo>
                  <a:pt x="2379" y="1302"/>
                </a:lnTo>
                <a:lnTo>
                  <a:pt x="2380" y="1302"/>
                </a:lnTo>
                <a:lnTo>
                  <a:pt x="2380" y="1303"/>
                </a:lnTo>
                <a:lnTo>
                  <a:pt x="2381" y="1303"/>
                </a:lnTo>
                <a:lnTo>
                  <a:pt x="2381" y="1304"/>
                </a:lnTo>
                <a:lnTo>
                  <a:pt x="2382" y="1304"/>
                </a:lnTo>
                <a:lnTo>
                  <a:pt x="2382" y="1305"/>
                </a:lnTo>
                <a:lnTo>
                  <a:pt x="2383" y="1305"/>
                </a:lnTo>
                <a:lnTo>
                  <a:pt x="2383" y="1306"/>
                </a:lnTo>
                <a:lnTo>
                  <a:pt x="2383" y="1306"/>
                </a:lnTo>
                <a:lnTo>
                  <a:pt x="2383" y="1307"/>
                </a:lnTo>
                <a:lnTo>
                  <a:pt x="2384" y="1307"/>
                </a:lnTo>
                <a:lnTo>
                  <a:pt x="2384" y="1308"/>
                </a:lnTo>
                <a:lnTo>
                  <a:pt x="2385" y="1309"/>
                </a:lnTo>
                <a:lnTo>
                  <a:pt x="2385" y="1310"/>
                </a:lnTo>
                <a:lnTo>
                  <a:pt x="2385" y="1311"/>
                </a:lnTo>
                <a:lnTo>
                  <a:pt x="2386" y="1311"/>
                </a:lnTo>
                <a:lnTo>
                  <a:pt x="2387" y="1311"/>
                </a:lnTo>
                <a:lnTo>
                  <a:pt x="2387" y="1312"/>
                </a:lnTo>
                <a:lnTo>
                  <a:pt x="2388" y="1312"/>
                </a:lnTo>
                <a:lnTo>
                  <a:pt x="2388" y="1313"/>
                </a:lnTo>
                <a:lnTo>
                  <a:pt x="2389" y="1313"/>
                </a:lnTo>
                <a:lnTo>
                  <a:pt x="2389" y="1313"/>
                </a:lnTo>
                <a:lnTo>
                  <a:pt x="2390" y="1313"/>
                </a:lnTo>
                <a:lnTo>
                  <a:pt x="2390" y="1314"/>
                </a:lnTo>
                <a:lnTo>
                  <a:pt x="2391" y="1314"/>
                </a:lnTo>
                <a:lnTo>
                  <a:pt x="2391" y="1315"/>
                </a:lnTo>
                <a:lnTo>
                  <a:pt x="2391" y="1315"/>
                </a:lnTo>
                <a:lnTo>
                  <a:pt x="2391" y="1316"/>
                </a:lnTo>
                <a:lnTo>
                  <a:pt x="2392" y="1317"/>
                </a:lnTo>
                <a:lnTo>
                  <a:pt x="2393" y="1317"/>
                </a:lnTo>
                <a:lnTo>
                  <a:pt x="2393" y="1318"/>
                </a:lnTo>
                <a:lnTo>
                  <a:pt x="2394" y="1318"/>
                </a:lnTo>
                <a:lnTo>
                  <a:pt x="2394" y="1319"/>
                </a:lnTo>
                <a:lnTo>
                  <a:pt x="2394" y="1320"/>
                </a:lnTo>
                <a:lnTo>
                  <a:pt x="2395" y="1320"/>
                </a:lnTo>
                <a:lnTo>
                  <a:pt x="2395" y="1321"/>
                </a:lnTo>
                <a:lnTo>
                  <a:pt x="2395" y="1321"/>
                </a:lnTo>
                <a:lnTo>
                  <a:pt x="2395" y="1322"/>
                </a:lnTo>
                <a:lnTo>
                  <a:pt x="2396" y="1323"/>
                </a:lnTo>
                <a:lnTo>
                  <a:pt x="2395" y="1323"/>
                </a:lnTo>
                <a:lnTo>
                  <a:pt x="2396" y="1323"/>
                </a:lnTo>
                <a:lnTo>
                  <a:pt x="2396" y="1324"/>
                </a:lnTo>
                <a:lnTo>
                  <a:pt x="2396" y="1325"/>
                </a:lnTo>
                <a:lnTo>
                  <a:pt x="2397" y="1325"/>
                </a:lnTo>
                <a:lnTo>
                  <a:pt x="2397" y="1326"/>
                </a:lnTo>
                <a:lnTo>
                  <a:pt x="2398" y="1326"/>
                </a:lnTo>
                <a:lnTo>
                  <a:pt x="2398" y="1327"/>
                </a:lnTo>
                <a:lnTo>
                  <a:pt x="2399" y="1328"/>
                </a:lnTo>
                <a:lnTo>
                  <a:pt x="2399" y="1329"/>
                </a:lnTo>
                <a:lnTo>
                  <a:pt x="2399" y="1329"/>
                </a:lnTo>
                <a:lnTo>
                  <a:pt x="2399" y="1329"/>
                </a:lnTo>
                <a:lnTo>
                  <a:pt x="2399" y="1329"/>
                </a:lnTo>
                <a:lnTo>
                  <a:pt x="2398" y="1330"/>
                </a:lnTo>
                <a:lnTo>
                  <a:pt x="2397" y="1331"/>
                </a:lnTo>
                <a:lnTo>
                  <a:pt x="2397" y="1332"/>
                </a:lnTo>
                <a:lnTo>
                  <a:pt x="2396" y="1333"/>
                </a:lnTo>
                <a:lnTo>
                  <a:pt x="2395" y="1333"/>
                </a:lnTo>
                <a:lnTo>
                  <a:pt x="2395" y="1334"/>
                </a:lnTo>
                <a:lnTo>
                  <a:pt x="2395" y="1335"/>
                </a:lnTo>
                <a:lnTo>
                  <a:pt x="2394" y="1335"/>
                </a:lnTo>
                <a:lnTo>
                  <a:pt x="2395" y="1335"/>
                </a:lnTo>
                <a:lnTo>
                  <a:pt x="2396" y="1335"/>
                </a:lnTo>
                <a:lnTo>
                  <a:pt x="2396" y="1334"/>
                </a:lnTo>
                <a:lnTo>
                  <a:pt x="2397" y="1334"/>
                </a:lnTo>
                <a:lnTo>
                  <a:pt x="2397" y="1333"/>
                </a:lnTo>
                <a:lnTo>
                  <a:pt x="2397" y="1334"/>
                </a:lnTo>
                <a:lnTo>
                  <a:pt x="2398" y="1334"/>
                </a:lnTo>
                <a:lnTo>
                  <a:pt x="2397" y="1334"/>
                </a:lnTo>
                <a:lnTo>
                  <a:pt x="2397" y="1333"/>
                </a:lnTo>
                <a:lnTo>
                  <a:pt x="2398" y="1333"/>
                </a:lnTo>
                <a:lnTo>
                  <a:pt x="2398" y="1332"/>
                </a:lnTo>
                <a:lnTo>
                  <a:pt x="2398" y="1333"/>
                </a:lnTo>
                <a:lnTo>
                  <a:pt x="2399" y="1333"/>
                </a:lnTo>
                <a:lnTo>
                  <a:pt x="2398" y="1332"/>
                </a:lnTo>
                <a:lnTo>
                  <a:pt x="2398" y="1331"/>
                </a:lnTo>
                <a:lnTo>
                  <a:pt x="2399" y="1331"/>
                </a:lnTo>
                <a:lnTo>
                  <a:pt x="2399" y="1330"/>
                </a:lnTo>
                <a:lnTo>
                  <a:pt x="2399" y="1330"/>
                </a:lnTo>
                <a:lnTo>
                  <a:pt x="2399" y="1329"/>
                </a:lnTo>
                <a:lnTo>
                  <a:pt x="2400" y="1329"/>
                </a:lnTo>
                <a:lnTo>
                  <a:pt x="2400" y="1330"/>
                </a:lnTo>
                <a:lnTo>
                  <a:pt x="2400" y="1331"/>
                </a:lnTo>
                <a:lnTo>
                  <a:pt x="2401" y="1332"/>
                </a:lnTo>
                <a:lnTo>
                  <a:pt x="2401" y="1333"/>
                </a:lnTo>
                <a:lnTo>
                  <a:pt x="2402" y="1333"/>
                </a:lnTo>
                <a:lnTo>
                  <a:pt x="2402" y="1334"/>
                </a:lnTo>
                <a:lnTo>
                  <a:pt x="2402" y="1335"/>
                </a:lnTo>
                <a:lnTo>
                  <a:pt x="2403" y="1336"/>
                </a:lnTo>
                <a:lnTo>
                  <a:pt x="2403" y="1337"/>
                </a:lnTo>
                <a:lnTo>
                  <a:pt x="2403" y="1338"/>
                </a:lnTo>
                <a:lnTo>
                  <a:pt x="2404" y="1338"/>
                </a:lnTo>
                <a:lnTo>
                  <a:pt x="2404" y="1338"/>
                </a:lnTo>
                <a:lnTo>
                  <a:pt x="2405" y="1338"/>
                </a:lnTo>
                <a:lnTo>
                  <a:pt x="2405" y="1339"/>
                </a:lnTo>
                <a:lnTo>
                  <a:pt x="2406" y="1339"/>
                </a:lnTo>
                <a:lnTo>
                  <a:pt x="2406" y="1340"/>
                </a:lnTo>
                <a:lnTo>
                  <a:pt x="2407" y="1340"/>
                </a:lnTo>
                <a:lnTo>
                  <a:pt x="2407" y="1341"/>
                </a:lnTo>
                <a:lnTo>
                  <a:pt x="2407" y="1341"/>
                </a:lnTo>
                <a:lnTo>
                  <a:pt x="2407" y="1342"/>
                </a:lnTo>
                <a:lnTo>
                  <a:pt x="2408" y="1342"/>
                </a:lnTo>
                <a:lnTo>
                  <a:pt x="2408" y="1343"/>
                </a:lnTo>
                <a:lnTo>
                  <a:pt x="2409" y="1343"/>
                </a:lnTo>
                <a:lnTo>
                  <a:pt x="2410" y="1343"/>
                </a:lnTo>
                <a:lnTo>
                  <a:pt x="2410" y="1344"/>
                </a:lnTo>
                <a:lnTo>
                  <a:pt x="2411" y="1344"/>
                </a:lnTo>
                <a:lnTo>
                  <a:pt x="2412" y="1344"/>
                </a:lnTo>
                <a:lnTo>
                  <a:pt x="2413" y="1344"/>
                </a:lnTo>
                <a:lnTo>
                  <a:pt x="2413" y="1345"/>
                </a:lnTo>
                <a:lnTo>
                  <a:pt x="2414" y="1345"/>
                </a:lnTo>
                <a:lnTo>
                  <a:pt x="2415" y="1345"/>
                </a:lnTo>
                <a:lnTo>
                  <a:pt x="2415" y="1345"/>
                </a:lnTo>
                <a:lnTo>
                  <a:pt x="2416" y="1345"/>
                </a:lnTo>
                <a:lnTo>
                  <a:pt x="2416" y="1346"/>
                </a:lnTo>
                <a:lnTo>
                  <a:pt x="2417" y="1346"/>
                </a:lnTo>
                <a:lnTo>
                  <a:pt x="2418" y="1346"/>
                </a:lnTo>
                <a:lnTo>
                  <a:pt x="2419" y="1346"/>
                </a:lnTo>
                <a:lnTo>
                  <a:pt x="2419" y="1346"/>
                </a:lnTo>
                <a:lnTo>
                  <a:pt x="2420" y="1346"/>
                </a:lnTo>
                <a:lnTo>
                  <a:pt x="2421" y="1346"/>
                </a:lnTo>
                <a:lnTo>
                  <a:pt x="2420" y="1346"/>
                </a:lnTo>
                <a:lnTo>
                  <a:pt x="2420" y="1347"/>
                </a:lnTo>
                <a:lnTo>
                  <a:pt x="2421" y="1347"/>
                </a:lnTo>
                <a:lnTo>
                  <a:pt x="2421" y="1348"/>
                </a:lnTo>
                <a:lnTo>
                  <a:pt x="2421" y="1349"/>
                </a:lnTo>
                <a:lnTo>
                  <a:pt x="2421" y="1348"/>
                </a:lnTo>
                <a:lnTo>
                  <a:pt x="2420" y="1348"/>
                </a:lnTo>
                <a:lnTo>
                  <a:pt x="2419" y="1348"/>
                </a:lnTo>
                <a:lnTo>
                  <a:pt x="2419" y="1349"/>
                </a:lnTo>
                <a:lnTo>
                  <a:pt x="2418" y="1349"/>
                </a:lnTo>
                <a:lnTo>
                  <a:pt x="2417" y="1350"/>
                </a:lnTo>
                <a:lnTo>
                  <a:pt x="2417" y="1351"/>
                </a:lnTo>
                <a:lnTo>
                  <a:pt x="2416" y="1351"/>
                </a:lnTo>
                <a:lnTo>
                  <a:pt x="2415" y="1352"/>
                </a:lnTo>
                <a:lnTo>
                  <a:pt x="2415" y="1353"/>
                </a:lnTo>
                <a:lnTo>
                  <a:pt x="2415" y="1354"/>
                </a:lnTo>
                <a:lnTo>
                  <a:pt x="2415" y="1354"/>
                </a:lnTo>
                <a:lnTo>
                  <a:pt x="2414" y="1355"/>
                </a:lnTo>
                <a:lnTo>
                  <a:pt x="2414" y="1356"/>
                </a:lnTo>
                <a:lnTo>
                  <a:pt x="2413" y="1356"/>
                </a:lnTo>
                <a:lnTo>
                  <a:pt x="2413" y="1357"/>
                </a:lnTo>
                <a:lnTo>
                  <a:pt x="2413" y="1358"/>
                </a:lnTo>
                <a:lnTo>
                  <a:pt x="2413" y="1359"/>
                </a:lnTo>
                <a:lnTo>
                  <a:pt x="2413" y="1360"/>
                </a:lnTo>
                <a:lnTo>
                  <a:pt x="2414" y="1361"/>
                </a:lnTo>
                <a:lnTo>
                  <a:pt x="2414" y="1362"/>
                </a:lnTo>
                <a:lnTo>
                  <a:pt x="2414" y="1363"/>
                </a:lnTo>
                <a:lnTo>
                  <a:pt x="2414" y="1363"/>
                </a:lnTo>
                <a:lnTo>
                  <a:pt x="2415" y="1363"/>
                </a:lnTo>
                <a:lnTo>
                  <a:pt x="2415" y="1364"/>
                </a:lnTo>
                <a:lnTo>
                  <a:pt x="2415" y="1365"/>
                </a:lnTo>
                <a:lnTo>
                  <a:pt x="2415" y="1366"/>
                </a:lnTo>
                <a:lnTo>
                  <a:pt x="2415" y="1366"/>
                </a:lnTo>
                <a:lnTo>
                  <a:pt x="2415" y="1366"/>
                </a:lnTo>
                <a:lnTo>
                  <a:pt x="2415" y="1366"/>
                </a:lnTo>
                <a:lnTo>
                  <a:pt x="2415" y="1367"/>
                </a:lnTo>
                <a:lnTo>
                  <a:pt x="2415" y="1367"/>
                </a:lnTo>
                <a:lnTo>
                  <a:pt x="2415" y="1367"/>
                </a:lnTo>
                <a:lnTo>
                  <a:pt x="2415" y="1368"/>
                </a:lnTo>
                <a:lnTo>
                  <a:pt x="2415" y="1369"/>
                </a:lnTo>
                <a:lnTo>
                  <a:pt x="2416" y="1369"/>
                </a:lnTo>
                <a:lnTo>
                  <a:pt x="2416" y="1370"/>
                </a:lnTo>
                <a:lnTo>
                  <a:pt x="2416" y="1371"/>
                </a:lnTo>
                <a:lnTo>
                  <a:pt x="2415" y="1371"/>
                </a:lnTo>
                <a:lnTo>
                  <a:pt x="2415" y="1371"/>
                </a:lnTo>
                <a:lnTo>
                  <a:pt x="2415" y="1372"/>
                </a:lnTo>
                <a:lnTo>
                  <a:pt x="2415" y="1373"/>
                </a:lnTo>
                <a:lnTo>
                  <a:pt x="2415" y="1374"/>
                </a:lnTo>
                <a:lnTo>
                  <a:pt x="2414" y="1374"/>
                </a:lnTo>
                <a:lnTo>
                  <a:pt x="2414" y="1375"/>
                </a:lnTo>
                <a:lnTo>
                  <a:pt x="2414" y="1376"/>
                </a:lnTo>
                <a:lnTo>
                  <a:pt x="2413" y="1376"/>
                </a:lnTo>
                <a:lnTo>
                  <a:pt x="2413" y="1377"/>
                </a:lnTo>
                <a:lnTo>
                  <a:pt x="2413" y="1378"/>
                </a:lnTo>
                <a:lnTo>
                  <a:pt x="2412" y="1378"/>
                </a:lnTo>
                <a:lnTo>
                  <a:pt x="2412" y="1379"/>
                </a:lnTo>
                <a:lnTo>
                  <a:pt x="2411" y="1379"/>
                </a:lnTo>
                <a:lnTo>
                  <a:pt x="2411" y="1379"/>
                </a:lnTo>
                <a:lnTo>
                  <a:pt x="2410" y="1379"/>
                </a:lnTo>
                <a:lnTo>
                  <a:pt x="2410" y="1380"/>
                </a:lnTo>
                <a:lnTo>
                  <a:pt x="2410" y="1381"/>
                </a:lnTo>
                <a:lnTo>
                  <a:pt x="2409" y="1381"/>
                </a:lnTo>
                <a:lnTo>
                  <a:pt x="2409" y="1382"/>
                </a:lnTo>
                <a:lnTo>
                  <a:pt x="2408" y="1382"/>
                </a:lnTo>
                <a:lnTo>
                  <a:pt x="2408" y="1383"/>
                </a:lnTo>
                <a:lnTo>
                  <a:pt x="2407" y="1384"/>
                </a:lnTo>
                <a:lnTo>
                  <a:pt x="2407" y="1384"/>
                </a:lnTo>
                <a:lnTo>
                  <a:pt x="2407" y="1385"/>
                </a:lnTo>
                <a:lnTo>
                  <a:pt x="2407" y="1386"/>
                </a:lnTo>
                <a:lnTo>
                  <a:pt x="2406" y="1386"/>
                </a:lnTo>
                <a:lnTo>
                  <a:pt x="2406" y="1387"/>
                </a:lnTo>
                <a:lnTo>
                  <a:pt x="2405" y="1387"/>
                </a:lnTo>
                <a:lnTo>
                  <a:pt x="2405" y="1388"/>
                </a:lnTo>
                <a:lnTo>
                  <a:pt x="2404" y="1388"/>
                </a:lnTo>
                <a:lnTo>
                  <a:pt x="2404" y="1389"/>
                </a:lnTo>
                <a:lnTo>
                  <a:pt x="2403" y="1389"/>
                </a:lnTo>
                <a:lnTo>
                  <a:pt x="2403" y="1390"/>
                </a:lnTo>
                <a:lnTo>
                  <a:pt x="2402" y="1391"/>
                </a:lnTo>
                <a:lnTo>
                  <a:pt x="2402" y="1392"/>
                </a:lnTo>
                <a:lnTo>
                  <a:pt x="2401" y="1392"/>
                </a:lnTo>
                <a:lnTo>
                  <a:pt x="2401" y="1393"/>
                </a:lnTo>
                <a:lnTo>
                  <a:pt x="2400" y="1394"/>
                </a:lnTo>
                <a:lnTo>
                  <a:pt x="2400" y="1395"/>
                </a:lnTo>
                <a:lnTo>
                  <a:pt x="2399" y="1395"/>
                </a:lnTo>
                <a:lnTo>
                  <a:pt x="2399" y="1396"/>
                </a:lnTo>
                <a:lnTo>
                  <a:pt x="2399" y="1396"/>
                </a:lnTo>
                <a:lnTo>
                  <a:pt x="2399" y="1396"/>
                </a:lnTo>
                <a:lnTo>
                  <a:pt x="2399" y="1397"/>
                </a:lnTo>
                <a:lnTo>
                  <a:pt x="2399" y="1398"/>
                </a:lnTo>
                <a:lnTo>
                  <a:pt x="2398" y="1398"/>
                </a:lnTo>
                <a:lnTo>
                  <a:pt x="2398" y="1399"/>
                </a:lnTo>
                <a:lnTo>
                  <a:pt x="2398" y="1400"/>
                </a:lnTo>
                <a:lnTo>
                  <a:pt x="2397" y="1400"/>
                </a:lnTo>
                <a:lnTo>
                  <a:pt x="2397" y="1401"/>
                </a:lnTo>
                <a:lnTo>
                  <a:pt x="2397" y="1402"/>
                </a:lnTo>
                <a:lnTo>
                  <a:pt x="2396" y="1402"/>
                </a:lnTo>
                <a:lnTo>
                  <a:pt x="2396" y="1401"/>
                </a:lnTo>
                <a:lnTo>
                  <a:pt x="2396" y="1402"/>
                </a:lnTo>
                <a:lnTo>
                  <a:pt x="2396" y="1403"/>
                </a:lnTo>
                <a:lnTo>
                  <a:pt x="2395" y="1403"/>
                </a:lnTo>
                <a:lnTo>
                  <a:pt x="2395" y="1404"/>
                </a:lnTo>
                <a:lnTo>
                  <a:pt x="2394" y="1404"/>
                </a:lnTo>
                <a:lnTo>
                  <a:pt x="2394" y="1405"/>
                </a:lnTo>
                <a:lnTo>
                  <a:pt x="2393" y="1406"/>
                </a:lnTo>
                <a:lnTo>
                  <a:pt x="2393" y="1407"/>
                </a:lnTo>
                <a:lnTo>
                  <a:pt x="2393" y="1406"/>
                </a:lnTo>
                <a:lnTo>
                  <a:pt x="2392" y="1406"/>
                </a:lnTo>
                <a:lnTo>
                  <a:pt x="2392" y="1407"/>
                </a:lnTo>
                <a:lnTo>
                  <a:pt x="2392" y="1408"/>
                </a:lnTo>
                <a:lnTo>
                  <a:pt x="2391" y="1408"/>
                </a:lnTo>
                <a:lnTo>
                  <a:pt x="2391" y="1409"/>
                </a:lnTo>
                <a:lnTo>
                  <a:pt x="2391" y="1409"/>
                </a:lnTo>
                <a:lnTo>
                  <a:pt x="2391" y="1410"/>
                </a:lnTo>
                <a:lnTo>
                  <a:pt x="2391" y="1411"/>
                </a:lnTo>
                <a:lnTo>
                  <a:pt x="2391" y="1412"/>
                </a:lnTo>
                <a:lnTo>
                  <a:pt x="2390" y="1412"/>
                </a:lnTo>
                <a:lnTo>
                  <a:pt x="2390" y="1412"/>
                </a:lnTo>
                <a:lnTo>
                  <a:pt x="2390" y="1413"/>
                </a:lnTo>
                <a:lnTo>
                  <a:pt x="2389" y="1413"/>
                </a:lnTo>
                <a:lnTo>
                  <a:pt x="2389" y="1412"/>
                </a:lnTo>
                <a:lnTo>
                  <a:pt x="2388" y="1412"/>
                </a:lnTo>
                <a:lnTo>
                  <a:pt x="2388" y="1412"/>
                </a:lnTo>
                <a:lnTo>
                  <a:pt x="2387" y="1412"/>
                </a:lnTo>
                <a:lnTo>
                  <a:pt x="2387" y="1411"/>
                </a:lnTo>
                <a:lnTo>
                  <a:pt x="2386" y="1411"/>
                </a:lnTo>
                <a:lnTo>
                  <a:pt x="2386" y="1410"/>
                </a:lnTo>
                <a:lnTo>
                  <a:pt x="2385" y="1410"/>
                </a:lnTo>
                <a:lnTo>
                  <a:pt x="2384" y="1410"/>
                </a:lnTo>
                <a:lnTo>
                  <a:pt x="2384" y="1409"/>
                </a:lnTo>
                <a:lnTo>
                  <a:pt x="2383" y="1409"/>
                </a:lnTo>
                <a:lnTo>
                  <a:pt x="2383" y="1409"/>
                </a:lnTo>
                <a:lnTo>
                  <a:pt x="2382" y="1408"/>
                </a:lnTo>
                <a:lnTo>
                  <a:pt x="2381" y="1408"/>
                </a:lnTo>
                <a:lnTo>
                  <a:pt x="2380" y="1408"/>
                </a:lnTo>
                <a:lnTo>
                  <a:pt x="2379" y="1408"/>
                </a:lnTo>
                <a:lnTo>
                  <a:pt x="2379" y="1407"/>
                </a:lnTo>
                <a:lnTo>
                  <a:pt x="2378" y="1407"/>
                </a:lnTo>
                <a:lnTo>
                  <a:pt x="2377" y="1407"/>
                </a:lnTo>
                <a:lnTo>
                  <a:pt x="2376" y="1407"/>
                </a:lnTo>
                <a:lnTo>
                  <a:pt x="2375" y="1407"/>
                </a:lnTo>
                <a:lnTo>
                  <a:pt x="2375" y="1407"/>
                </a:lnTo>
                <a:lnTo>
                  <a:pt x="2375" y="1408"/>
                </a:lnTo>
                <a:lnTo>
                  <a:pt x="2373" y="1408"/>
                </a:lnTo>
                <a:lnTo>
                  <a:pt x="2372" y="1408"/>
                </a:lnTo>
                <a:lnTo>
                  <a:pt x="2371" y="1408"/>
                </a:lnTo>
                <a:lnTo>
                  <a:pt x="2370" y="1409"/>
                </a:lnTo>
                <a:lnTo>
                  <a:pt x="2369" y="1409"/>
                </a:lnTo>
                <a:lnTo>
                  <a:pt x="2368" y="1409"/>
                </a:lnTo>
                <a:lnTo>
                  <a:pt x="2367" y="1409"/>
                </a:lnTo>
                <a:lnTo>
                  <a:pt x="2367" y="1409"/>
                </a:lnTo>
                <a:lnTo>
                  <a:pt x="2366" y="1409"/>
                </a:lnTo>
                <a:lnTo>
                  <a:pt x="2366" y="1408"/>
                </a:lnTo>
                <a:lnTo>
                  <a:pt x="2367" y="1407"/>
                </a:lnTo>
                <a:lnTo>
                  <a:pt x="2367" y="1407"/>
                </a:lnTo>
                <a:lnTo>
                  <a:pt x="2367" y="1406"/>
                </a:lnTo>
                <a:lnTo>
                  <a:pt x="2367" y="1405"/>
                </a:lnTo>
                <a:lnTo>
                  <a:pt x="2367" y="1404"/>
                </a:lnTo>
                <a:lnTo>
                  <a:pt x="2367" y="1404"/>
                </a:lnTo>
                <a:lnTo>
                  <a:pt x="2368" y="1404"/>
                </a:lnTo>
                <a:lnTo>
                  <a:pt x="2368" y="1404"/>
                </a:lnTo>
                <a:lnTo>
                  <a:pt x="2369" y="1404"/>
                </a:lnTo>
                <a:lnTo>
                  <a:pt x="2369" y="1404"/>
                </a:lnTo>
                <a:lnTo>
                  <a:pt x="2369" y="1403"/>
                </a:lnTo>
                <a:lnTo>
                  <a:pt x="2368" y="1403"/>
                </a:lnTo>
                <a:lnTo>
                  <a:pt x="2367" y="1403"/>
                </a:lnTo>
                <a:lnTo>
                  <a:pt x="2367" y="1402"/>
                </a:lnTo>
                <a:lnTo>
                  <a:pt x="2368" y="1402"/>
                </a:lnTo>
                <a:lnTo>
                  <a:pt x="2368" y="1401"/>
                </a:lnTo>
                <a:lnTo>
                  <a:pt x="2368" y="1400"/>
                </a:lnTo>
                <a:lnTo>
                  <a:pt x="2369" y="1400"/>
                </a:lnTo>
                <a:lnTo>
                  <a:pt x="2370" y="1400"/>
                </a:lnTo>
                <a:lnTo>
                  <a:pt x="2371" y="1400"/>
                </a:lnTo>
                <a:lnTo>
                  <a:pt x="2371" y="1401"/>
                </a:lnTo>
                <a:lnTo>
                  <a:pt x="2370" y="1401"/>
                </a:lnTo>
                <a:lnTo>
                  <a:pt x="2370" y="1402"/>
                </a:lnTo>
                <a:lnTo>
                  <a:pt x="2371" y="1402"/>
                </a:lnTo>
                <a:lnTo>
                  <a:pt x="2372" y="1402"/>
                </a:lnTo>
                <a:lnTo>
                  <a:pt x="2372" y="1403"/>
                </a:lnTo>
                <a:lnTo>
                  <a:pt x="2372" y="1404"/>
                </a:lnTo>
                <a:lnTo>
                  <a:pt x="2373" y="1404"/>
                </a:lnTo>
                <a:lnTo>
                  <a:pt x="2373" y="1403"/>
                </a:lnTo>
                <a:lnTo>
                  <a:pt x="2373" y="1402"/>
                </a:lnTo>
                <a:lnTo>
                  <a:pt x="2373" y="1401"/>
                </a:lnTo>
                <a:lnTo>
                  <a:pt x="2372" y="1401"/>
                </a:lnTo>
                <a:lnTo>
                  <a:pt x="2373" y="1400"/>
                </a:lnTo>
                <a:lnTo>
                  <a:pt x="2374" y="1400"/>
                </a:lnTo>
                <a:lnTo>
                  <a:pt x="2375" y="1400"/>
                </a:lnTo>
                <a:lnTo>
                  <a:pt x="2375" y="1401"/>
                </a:lnTo>
                <a:lnTo>
                  <a:pt x="2375" y="1400"/>
                </a:lnTo>
                <a:lnTo>
                  <a:pt x="2375" y="1400"/>
                </a:lnTo>
                <a:lnTo>
                  <a:pt x="2375" y="1401"/>
                </a:lnTo>
                <a:lnTo>
                  <a:pt x="2375" y="1400"/>
                </a:lnTo>
                <a:lnTo>
                  <a:pt x="2376" y="1400"/>
                </a:lnTo>
                <a:lnTo>
                  <a:pt x="2376" y="1401"/>
                </a:lnTo>
                <a:lnTo>
                  <a:pt x="2377" y="1401"/>
                </a:lnTo>
                <a:lnTo>
                  <a:pt x="2377" y="1402"/>
                </a:lnTo>
                <a:lnTo>
                  <a:pt x="2378" y="1402"/>
                </a:lnTo>
                <a:lnTo>
                  <a:pt x="2378" y="1401"/>
                </a:lnTo>
                <a:lnTo>
                  <a:pt x="2378" y="1402"/>
                </a:lnTo>
                <a:lnTo>
                  <a:pt x="2379" y="1402"/>
                </a:lnTo>
                <a:lnTo>
                  <a:pt x="2380" y="1402"/>
                </a:lnTo>
                <a:lnTo>
                  <a:pt x="2381" y="1402"/>
                </a:lnTo>
                <a:lnTo>
                  <a:pt x="2381" y="1401"/>
                </a:lnTo>
                <a:lnTo>
                  <a:pt x="2382" y="1401"/>
                </a:lnTo>
                <a:lnTo>
                  <a:pt x="2383" y="1401"/>
                </a:lnTo>
                <a:lnTo>
                  <a:pt x="2383" y="1400"/>
                </a:lnTo>
                <a:lnTo>
                  <a:pt x="2383" y="1400"/>
                </a:lnTo>
                <a:lnTo>
                  <a:pt x="2383" y="1401"/>
                </a:lnTo>
                <a:lnTo>
                  <a:pt x="2382" y="1401"/>
                </a:lnTo>
                <a:lnTo>
                  <a:pt x="2381" y="1401"/>
                </a:lnTo>
                <a:lnTo>
                  <a:pt x="2380" y="1401"/>
                </a:lnTo>
                <a:lnTo>
                  <a:pt x="2379" y="1401"/>
                </a:lnTo>
                <a:lnTo>
                  <a:pt x="2378" y="1401"/>
                </a:lnTo>
                <a:lnTo>
                  <a:pt x="2378" y="1400"/>
                </a:lnTo>
                <a:lnTo>
                  <a:pt x="2377" y="1400"/>
                </a:lnTo>
                <a:lnTo>
                  <a:pt x="2377" y="1399"/>
                </a:lnTo>
                <a:lnTo>
                  <a:pt x="2376" y="1399"/>
                </a:lnTo>
                <a:lnTo>
                  <a:pt x="2375" y="1399"/>
                </a:lnTo>
                <a:lnTo>
                  <a:pt x="2375" y="1399"/>
                </a:lnTo>
                <a:lnTo>
                  <a:pt x="2375" y="1398"/>
                </a:lnTo>
                <a:lnTo>
                  <a:pt x="2375" y="1398"/>
                </a:lnTo>
                <a:lnTo>
                  <a:pt x="2376" y="1398"/>
                </a:lnTo>
                <a:lnTo>
                  <a:pt x="2377" y="1398"/>
                </a:lnTo>
                <a:lnTo>
                  <a:pt x="2378" y="1398"/>
                </a:lnTo>
                <a:lnTo>
                  <a:pt x="2379" y="1398"/>
                </a:lnTo>
                <a:lnTo>
                  <a:pt x="2379" y="1397"/>
                </a:lnTo>
                <a:lnTo>
                  <a:pt x="2380" y="1397"/>
                </a:lnTo>
                <a:lnTo>
                  <a:pt x="2380" y="1398"/>
                </a:lnTo>
                <a:lnTo>
                  <a:pt x="2381" y="1398"/>
                </a:lnTo>
                <a:lnTo>
                  <a:pt x="2381" y="1397"/>
                </a:lnTo>
                <a:lnTo>
                  <a:pt x="2380" y="1397"/>
                </a:lnTo>
                <a:lnTo>
                  <a:pt x="2380" y="1396"/>
                </a:lnTo>
                <a:lnTo>
                  <a:pt x="2381" y="1396"/>
                </a:lnTo>
                <a:lnTo>
                  <a:pt x="2381" y="1396"/>
                </a:lnTo>
                <a:lnTo>
                  <a:pt x="2381" y="1395"/>
                </a:lnTo>
                <a:lnTo>
                  <a:pt x="2382" y="1395"/>
                </a:lnTo>
                <a:lnTo>
                  <a:pt x="2382" y="1396"/>
                </a:lnTo>
                <a:lnTo>
                  <a:pt x="2383" y="1396"/>
                </a:lnTo>
                <a:lnTo>
                  <a:pt x="2383" y="1396"/>
                </a:lnTo>
                <a:lnTo>
                  <a:pt x="2383" y="1395"/>
                </a:lnTo>
                <a:lnTo>
                  <a:pt x="2383" y="1395"/>
                </a:lnTo>
                <a:lnTo>
                  <a:pt x="2382" y="1395"/>
                </a:lnTo>
                <a:lnTo>
                  <a:pt x="2382" y="1394"/>
                </a:lnTo>
                <a:lnTo>
                  <a:pt x="2382" y="1393"/>
                </a:lnTo>
                <a:lnTo>
                  <a:pt x="2383" y="1393"/>
                </a:lnTo>
                <a:lnTo>
                  <a:pt x="2382" y="1393"/>
                </a:lnTo>
                <a:lnTo>
                  <a:pt x="2383" y="1393"/>
                </a:lnTo>
                <a:lnTo>
                  <a:pt x="2383" y="1392"/>
                </a:lnTo>
                <a:lnTo>
                  <a:pt x="2383" y="1391"/>
                </a:lnTo>
                <a:lnTo>
                  <a:pt x="2383" y="1390"/>
                </a:lnTo>
                <a:lnTo>
                  <a:pt x="2383" y="1389"/>
                </a:lnTo>
                <a:lnTo>
                  <a:pt x="2383" y="1389"/>
                </a:lnTo>
                <a:lnTo>
                  <a:pt x="2384" y="1389"/>
                </a:lnTo>
                <a:lnTo>
                  <a:pt x="2384" y="1388"/>
                </a:lnTo>
                <a:lnTo>
                  <a:pt x="2384" y="1389"/>
                </a:lnTo>
                <a:lnTo>
                  <a:pt x="2385" y="1389"/>
                </a:lnTo>
                <a:lnTo>
                  <a:pt x="2385" y="1388"/>
                </a:lnTo>
                <a:lnTo>
                  <a:pt x="2385" y="1388"/>
                </a:lnTo>
                <a:lnTo>
                  <a:pt x="2386" y="1388"/>
                </a:lnTo>
                <a:lnTo>
                  <a:pt x="2385" y="1388"/>
                </a:lnTo>
                <a:lnTo>
                  <a:pt x="2386" y="1387"/>
                </a:lnTo>
                <a:lnTo>
                  <a:pt x="2386" y="1386"/>
                </a:lnTo>
                <a:lnTo>
                  <a:pt x="2385" y="1386"/>
                </a:lnTo>
                <a:lnTo>
                  <a:pt x="2385" y="1385"/>
                </a:lnTo>
                <a:lnTo>
                  <a:pt x="2384" y="1385"/>
                </a:lnTo>
                <a:lnTo>
                  <a:pt x="2384" y="1384"/>
                </a:lnTo>
                <a:lnTo>
                  <a:pt x="2384" y="1383"/>
                </a:lnTo>
                <a:lnTo>
                  <a:pt x="2384" y="1382"/>
                </a:lnTo>
                <a:lnTo>
                  <a:pt x="2384" y="1381"/>
                </a:lnTo>
                <a:lnTo>
                  <a:pt x="2384" y="1380"/>
                </a:lnTo>
                <a:lnTo>
                  <a:pt x="2383" y="1380"/>
                </a:lnTo>
                <a:lnTo>
                  <a:pt x="2383" y="1381"/>
                </a:lnTo>
                <a:lnTo>
                  <a:pt x="2384" y="1381"/>
                </a:lnTo>
                <a:lnTo>
                  <a:pt x="2384" y="1382"/>
                </a:lnTo>
                <a:lnTo>
                  <a:pt x="2383" y="1382"/>
                </a:lnTo>
                <a:lnTo>
                  <a:pt x="2383" y="1383"/>
                </a:lnTo>
                <a:lnTo>
                  <a:pt x="2383" y="1384"/>
                </a:lnTo>
                <a:lnTo>
                  <a:pt x="2383" y="1385"/>
                </a:lnTo>
                <a:lnTo>
                  <a:pt x="2384" y="1385"/>
                </a:lnTo>
                <a:lnTo>
                  <a:pt x="2384" y="1386"/>
                </a:lnTo>
                <a:lnTo>
                  <a:pt x="2385" y="1386"/>
                </a:lnTo>
                <a:lnTo>
                  <a:pt x="2385" y="1387"/>
                </a:lnTo>
                <a:lnTo>
                  <a:pt x="2385" y="1388"/>
                </a:lnTo>
                <a:lnTo>
                  <a:pt x="2384" y="1388"/>
                </a:lnTo>
                <a:lnTo>
                  <a:pt x="2383" y="1388"/>
                </a:lnTo>
                <a:lnTo>
                  <a:pt x="2384" y="1388"/>
                </a:lnTo>
                <a:lnTo>
                  <a:pt x="2384" y="1388"/>
                </a:lnTo>
                <a:lnTo>
                  <a:pt x="2383" y="1388"/>
                </a:lnTo>
                <a:lnTo>
                  <a:pt x="2383" y="1388"/>
                </a:lnTo>
                <a:lnTo>
                  <a:pt x="2382" y="1388"/>
                </a:lnTo>
                <a:lnTo>
                  <a:pt x="2383" y="1388"/>
                </a:lnTo>
                <a:lnTo>
                  <a:pt x="2382" y="1388"/>
                </a:lnTo>
                <a:lnTo>
                  <a:pt x="2382" y="1389"/>
                </a:lnTo>
                <a:lnTo>
                  <a:pt x="2382" y="1390"/>
                </a:lnTo>
                <a:lnTo>
                  <a:pt x="2382" y="1391"/>
                </a:lnTo>
                <a:lnTo>
                  <a:pt x="2382" y="1392"/>
                </a:lnTo>
                <a:lnTo>
                  <a:pt x="2381" y="1392"/>
                </a:lnTo>
                <a:lnTo>
                  <a:pt x="2380" y="1392"/>
                </a:lnTo>
                <a:lnTo>
                  <a:pt x="2380" y="1391"/>
                </a:lnTo>
                <a:lnTo>
                  <a:pt x="2379" y="1391"/>
                </a:lnTo>
                <a:lnTo>
                  <a:pt x="2379" y="1390"/>
                </a:lnTo>
                <a:lnTo>
                  <a:pt x="2380" y="1390"/>
                </a:lnTo>
                <a:lnTo>
                  <a:pt x="2379" y="1390"/>
                </a:lnTo>
                <a:lnTo>
                  <a:pt x="2379" y="1389"/>
                </a:lnTo>
                <a:lnTo>
                  <a:pt x="2379" y="1390"/>
                </a:lnTo>
                <a:lnTo>
                  <a:pt x="2379" y="1389"/>
                </a:lnTo>
                <a:lnTo>
                  <a:pt x="2379" y="1388"/>
                </a:lnTo>
                <a:lnTo>
                  <a:pt x="2379" y="1389"/>
                </a:lnTo>
                <a:lnTo>
                  <a:pt x="2379" y="1390"/>
                </a:lnTo>
                <a:lnTo>
                  <a:pt x="2379" y="1391"/>
                </a:lnTo>
                <a:lnTo>
                  <a:pt x="2379" y="1392"/>
                </a:lnTo>
                <a:lnTo>
                  <a:pt x="2380" y="1392"/>
                </a:lnTo>
                <a:lnTo>
                  <a:pt x="2380" y="1393"/>
                </a:lnTo>
                <a:lnTo>
                  <a:pt x="2380" y="1394"/>
                </a:lnTo>
                <a:lnTo>
                  <a:pt x="2379" y="1394"/>
                </a:lnTo>
                <a:lnTo>
                  <a:pt x="2379" y="1395"/>
                </a:lnTo>
                <a:lnTo>
                  <a:pt x="2379" y="1396"/>
                </a:lnTo>
                <a:lnTo>
                  <a:pt x="2378" y="1396"/>
                </a:lnTo>
                <a:lnTo>
                  <a:pt x="2377" y="1396"/>
                </a:lnTo>
                <a:lnTo>
                  <a:pt x="2377" y="1396"/>
                </a:lnTo>
                <a:lnTo>
                  <a:pt x="2376" y="1396"/>
                </a:lnTo>
                <a:lnTo>
                  <a:pt x="2375" y="1396"/>
                </a:lnTo>
                <a:lnTo>
                  <a:pt x="2375" y="1396"/>
                </a:lnTo>
                <a:lnTo>
                  <a:pt x="2376" y="1396"/>
                </a:lnTo>
                <a:lnTo>
                  <a:pt x="2375" y="1396"/>
                </a:lnTo>
                <a:lnTo>
                  <a:pt x="2375" y="1395"/>
                </a:lnTo>
                <a:lnTo>
                  <a:pt x="2375" y="1395"/>
                </a:lnTo>
                <a:lnTo>
                  <a:pt x="2375" y="1394"/>
                </a:lnTo>
                <a:lnTo>
                  <a:pt x="2375" y="1393"/>
                </a:lnTo>
                <a:lnTo>
                  <a:pt x="2375" y="1392"/>
                </a:lnTo>
                <a:lnTo>
                  <a:pt x="2375" y="1392"/>
                </a:lnTo>
                <a:lnTo>
                  <a:pt x="2375" y="1391"/>
                </a:lnTo>
                <a:lnTo>
                  <a:pt x="2375" y="1390"/>
                </a:lnTo>
                <a:lnTo>
                  <a:pt x="2375" y="1391"/>
                </a:lnTo>
                <a:lnTo>
                  <a:pt x="2375" y="1391"/>
                </a:lnTo>
                <a:lnTo>
                  <a:pt x="2375" y="1390"/>
                </a:lnTo>
                <a:lnTo>
                  <a:pt x="2374" y="1390"/>
                </a:lnTo>
                <a:lnTo>
                  <a:pt x="2374" y="1391"/>
                </a:lnTo>
                <a:lnTo>
                  <a:pt x="2375" y="1391"/>
                </a:lnTo>
                <a:lnTo>
                  <a:pt x="2375" y="1392"/>
                </a:lnTo>
                <a:lnTo>
                  <a:pt x="2375" y="1393"/>
                </a:lnTo>
                <a:lnTo>
                  <a:pt x="2374" y="1393"/>
                </a:lnTo>
                <a:lnTo>
                  <a:pt x="2374" y="1394"/>
                </a:lnTo>
                <a:lnTo>
                  <a:pt x="2374" y="1395"/>
                </a:lnTo>
                <a:lnTo>
                  <a:pt x="2374" y="1396"/>
                </a:lnTo>
                <a:lnTo>
                  <a:pt x="2375" y="1396"/>
                </a:lnTo>
                <a:lnTo>
                  <a:pt x="2375" y="1396"/>
                </a:lnTo>
                <a:lnTo>
                  <a:pt x="2374" y="1396"/>
                </a:lnTo>
                <a:lnTo>
                  <a:pt x="2374" y="1397"/>
                </a:lnTo>
                <a:lnTo>
                  <a:pt x="2373" y="1397"/>
                </a:lnTo>
                <a:lnTo>
                  <a:pt x="2373" y="1398"/>
                </a:lnTo>
                <a:lnTo>
                  <a:pt x="2372" y="1398"/>
                </a:lnTo>
                <a:lnTo>
                  <a:pt x="2371" y="1398"/>
                </a:lnTo>
                <a:lnTo>
                  <a:pt x="2371" y="1397"/>
                </a:lnTo>
                <a:lnTo>
                  <a:pt x="2370" y="1397"/>
                </a:lnTo>
                <a:lnTo>
                  <a:pt x="2370" y="1398"/>
                </a:lnTo>
                <a:lnTo>
                  <a:pt x="2369" y="1398"/>
                </a:lnTo>
                <a:lnTo>
                  <a:pt x="2369" y="1397"/>
                </a:lnTo>
                <a:lnTo>
                  <a:pt x="2370" y="1396"/>
                </a:lnTo>
                <a:lnTo>
                  <a:pt x="2369" y="1396"/>
                </a:lnTo>
                <a:lnTo>
                  <a:pt x="2369" y="1396"/>
                </a:lnTo>
                <a:lnTo>
                  <a:pt x="2370" y="1396"/>
                </a:lnTo>
                <a:lnTo>
                  <a:pt x="2371" y="1396"/>
                </a:lnTo>
                <a:lnTo>
                  <a:pt x="2371" y="1395"/>
                </a:lnTo>
                <a:lnTo>
                  <a:pt x="2370" y="1395"/>
                </a:lnTo>
                <a:lnTo>
                  <a:pt x="2371" y="1395"/>
                </a:lnTo>
                <a:lnTo>
                  <a:pt x="2371" y="1394"/>
                </a:lnTo>
                <a:lnTo>
                  <a:pt x="2372" y="1394"/>
                </a:lnTo>
                <a:lnTo>
                  <a:pt x="2371" y="1394"/>
                </a:lnTo>
                <a:lnTo>
                  <a:pt x="2371" y="1393"/>
                </a:lnTo>
                <a:lnTo>
                  <a:pt x="2372" y="1393"/>
                </a:lnTo>
                <a:lnTo>
                  <a:pt x="2371" y="1393"/>
                </a:lnTo>
                <a:lnTo>
                  <a:pt x="2371" y="1394"/>
                </a:lnTo>
                <a:lnTo>
                  <a:pt x="2370" y="1394"/>
                </a:lnTo>
                <a:lnTo>
                  <a:pt x="2370" y="1393"/>
                </a:lnTo>
                <a:lnTo>
                  <a:pt x="2370" y="1392"/>
                </a:lnTo>
                <a:lnTo>
                  <a:pt x="2369" y="1392"/>
                </a:lnTo>
                <a:lnTo>
                  <a:pt x="2369" y="1391"/>
                </a:lnTo>
                <a:lnTo>
                  <a:pt x="2370" y="1391"/>
                </a:lnTo>
                <a:lnTo>
                  <a:pt x="2370" y="1390"/>
                </a:lnTo>
                <a:lnTo>
                  <a:pt x="2369" y="1390"/>
                </a:lnTo>
                <a:lnTo>
                  <a:pt x="2369" y="1389"/>
                </a:lnTo>
                <a:lnTo>
                  <a:pt x="2370" y="1389"/>
                </a:lnTo>
                <a:lnTo>
                  <a:pt x="2370" y="1388"/>
                </a:lnTo>
                <a:lnTo>
                  <a:pt x="2369" y="1388"/>
                </a:lnTo>
                <a:lnTo>
                  <a:pt x="2369" y="1389"/>
                </a:lnTo>
                <a:lnTo>
                  <a:pt x="2369" y="1388"/>
                </a:lnTo>
                <a:lnTo>
                  <a:pt x="2368" y="1388"/>
                </a:lnTo>
                <a:lnTo>
                  <a:pt x="2369" y="1388"/>
                </a:lnTo>
                <a:lnTo>
                  <a:pt x="2369" y="1388"/>
                </a:lnTo>
                <a:lnTo>
                  <a:pt x="2368" y="1388"/>
                </a:lnTo>
                <a:lnTo>
                  <a:pt x="2369" y="1388"/>
                </a:lnTo>
                <a:lnTo>
                  <a:pt x="2369" y="1387"/>
                </a:lnTo>
                <a:lnTo>
                  <a:pt x="2369" y="1388"/>
                </a:lnTo>
                <a:lnTo>
                  <a:pt x="2368" y="1388"/>
                </a:lnTo>
                <a:lnTo>
                  <a:pt x="2368" y="1387"/>
                </a:lnTo>
                <a:lnTo>
                  <a:pt x="2367" y="1387"/>
                </a:lnTo>
                <a:lnTo>
                  <a:pt x="2367" y="1386"/>
                </a:lnTo>
                <a:lnTo>
                  <a:pt x="2367" y="1385"/>
                </a:lnTo>
                <a:lnTo>
                  <a:pt x="2368" y="1385"/>
                </a:lnTo>
                <a:lnTo>
                  <a:pt x="2367" y="1385"/>
                </a:lnTo>
                <a:lnTo>
                  <a:pt x="2367" y="1384"/>
                </a:lnTo>
                <a:lnTo>
                  <a:pt x="2367" y="1383"/>
                </a:lnTo>
                <a:lnTo>
                  <a:pt x="2368" y="1382"/>
                </a:lnTo>
                <a:lnTo>
                  <a:pt x="2369" y="1382"/>
                </a:lnTo>
                <a:lnTo>
                  <a:pt x="2370" y="1381"/>
                </a:lnTo>
                <a:lnTo>
                  <a:pt x="2371" y="1381"/>
                </a:lnTo>
                <a:lnTo>
                  <a:pt x="2371" y="1380"/>
                </a:lnTo>
                <a:lnTo>
                  <a:pt x="2372" y="1380"/>
                </a:lnTo>
                <a:lnTo>
                  <a:pt x="2371" y="1380"/>
                </a:lnTo>
                <a:lnTo>
                  <a:pt x="2370" y="1380"/>
                </a:lnTo>
                <a:lnTo>
                  <a:pt x="2370" y="1381"/>
                </a:lnTo>
                <a:lnTo>
                  <a:pt x="2369" y="1381"/>
                </a:lnTo>
                <a:lnTo>
                  <a:pt x="2369" y="1382"/>
                </a:lnTo>
                <a:lnTo>
                  <a:pt x="2368" y="1382"/>
                </a:lnTo>
                <a:lnTo>
                  <a:pt x="2368" y="1381"/>
                </a:lnTo>
                <a:lnTo>
                  <a:pt x="2368" y="1380"/>
                </a:lnTo>
                <a:lnTo>
                  <a:pt x="2367" y="1380"/>
                </a:lnTo>
                <a:lnTo>
                  <a:pt x="2367" y="1381"/>
                </a:lnTo>
                <a:lnTo>
                  <a:pt x="2368" y="1381"/>
                </a:lnTo>
                <a:lnTo>
                  <a:pt x="2368" y="1382"/>
                </a:lnTo>
                <a:lnTo>
                  <a:pt x="2367" y="1382"/>
                </a:lnTo>
                <a:lnTo>
                  <a:pt x="2367" y="1382"/>
                </a:lnTo>
                <a:lnTo>
                  <a:pt x="2367" y="1382"/>
                </a:lnTo>
                <a:lnTo>
                  <a:pt x="2367" y="1383"/>
                </a:lnTo>
                <a:lnTo>
                  <a:pt x="2367" y="1383"/>
                </a:lnTo>
                <a:lnTo>
                  <a:pt x="2367" y="1384"/>
                </a:lnTo>
                <a:lnTo>
                  <a:pt x="2367" y="1385"/>
                </a:lnTo>
                <a:lnTo>
                  <a:pt x="2367" y="1386"/>
                </a:lnTo>
                <a:lnTo>
                  <a:pt x="2367" y="1387"/>
                </a:lnTo>
                <a:lnTo>
                  <a:pt x="2367" y="1387"/>
                </a:lnTo>
                <a:lnTo>
                  <a:pt x="2367" y="1388"/>
                </a:lnTo>
                <a:lnTo>
                  <a:pt x="2367" y="1388"/>
                </a:lnTo>
                <a:lnTo>
                  <a:pt x="2368" y="1388"/>
                </a:lnTo>
                <a:lnTo>
                  <a:pt x="2367" y="1389"/>
                </a:lnTo>
                <a:lnTo>
                  <a:pt x="2367" y="1389"/>
                </a:lnTo>
                <a:lnTo>
                  <a:pt x="2367" y="1390"/>
                </a:lnTo>
                <a:lnTo>
                  <a:pt x="2368" y="1390"/>
                </a:lnTo>
                <a:lnTo>
                  <a:pt x="2368" y="1391"/>
                </a:lnTo>
                <a:lnTo>
                  <a:pt x="2369" y="1391"/>
                </a:lnTo>
                <a:lnTo>
                  <a:pt x="2368" y="1391"/>
                </a:lnTo>
                <a:lnTo>
                  <a:pt x="2368" y="1392"/>
                </a:lnTo>
                <a:lnTo>
                  <a:pt x="2367" y="1392"/>
                </a:lnTo>
                <a:lnTo>
                  <a:pt x="2367" y="1393"/>
                </a:lnTo>
                <a:lnTo>
                  <a:pt x="2367" y="1392"/>
                </a:lnTo>
                <a:lnTo>
                  <a:pt x="2367" y="1392"/>
                </a:lnTo>
                <a:lnTo>
                  <a:pt x="2367" y="1393"/>
                </a:lnTo>
                <a:lnTo>
                  <a:pt x="2367" y="1394"/>
                </a:lnTo>
                <a:lnTo>
                  <a:pt x="2366" y="1394"/>
                </a:lnTo>
                <a:lnTo>
                  <a:pt x="2367" y="1394"/>
                </a:lnTo>
                <a:lnTo>
                  <a:pt x="2367" y="1394"/>
                </a:lnTo>
                <a:lnTo>
                  <a:pt x="2367" y="1393"/>
                </a:lnTo>
                <a:lnTo>
                  <a:pt x="2368" y="1393"/>
                </a:lnTo>
                <a:lnTo>
                  <a:pt x="2368" y="1394"/>
                </a:lnTo>
                <a:lnTo>
                  <a:pt x="2368" y="1395"/>
                </a:lnTo>
                <a:lnTo>
                  <a:pt x="2367" y="1395"/>
                </a:lnTo>
                <a:lnTo>
                  <a:pt x="2368" y="1395"/>
                </a:lnTo>
                <a:lnTo>
                  <a:pt x="2368" y="1396"/>
                </a:lnTo>
                <a:lnTo>
                  <a:pt x="2368" y="1396"/>
                </a:lnTo>
                <a:lnTo>
                  <a:pt x="2367" y="1396"/>
                </a:lnTo>
                <a:lnTo>
                  <a:pt x="2367" y="1397"/>
                </a:lnTo>
                <a:lnTo>
                  <a:pt x="2368" y="1397"/>
                </a:lnTo>
                <a:lnTo>
                  <a:pt x="2367" y="1397"/>
                </a:lnTo>
                <a:lnTo>
                  <a:pt x="2367" y="1398"/>
                </a:lnTo>
                <a:lnTo>
                  <a:pt x="2367" y="1398"/>
                </a:lnTo>
                <a:lnTo>
                  <a:pt x="2367" y="1399"/>
                </a:lnTo>
                <a:lnTo>
                  <a:pt x="2367" y="1398"/>
                </a:lnTo>
                <a:lnTo>
                  <a:pt x="2366" y="1398"/>
                </a:lnTo>
                <a:lnTo>
                  <a:pt x="2366" y="1397"/>
                </a:lnTo>
                <a:lnTo>
                  <a:pt x="2366" y="1398"/>
                </a:lnTo>
                <a:lnTo>
                  <a:pt x="2366" y="1399"/>
                </a:lnTo>
                <a:lnTo>
                  <a:pt x="2366" y="1400"/>
                </a:lnTo>
                <a:lnTo>
                  <a:pt x="2367" y="1400"/>
                </a:lnTo>
                <a:lnTo>
                  <a:pt x="2367" y="1401"/>
                </a:lnTo>
                <a:lnTo>
                  <a:pt x="2366" y="1401"/>
                </a:lnTo>
                <a:lnTo>
                  <a:pt x="2367" y="1401"/>
                </a:lnTo>
                <a:lnTo>
                  <a:pt x="2367" y="1402"/>
                </a:lnTo>
                <a:lnTo>
                  <a:pt x="2366" y="1402"/>
                </a:lnTo>
                <a:lnTo>
                  <a:pt x="2366" y="1403"/>
                </a:lnTo>
                <a:lnTo>
                  <a:pt x="2365" y="1403"/>
                </a:lnTo>
                <a:lnTo>
                  <a:pt x="2365" y="1404"/>
                </a:lnTo>
                <a:lnTo>
                  <a:pt x="2366" y="1404"/>
                </a:lnTo>
                <a:lnTo>
                  <a:pt x="2366" y="1404"/>
                </a:lnTo>
                <a:lnTo>
                  <a:pt x="2365" y="1404"/>
                </a:lnTo>
                <a:lnTo>
                  <a:pt x="2365" y="1405"/>
                </a:lnTo>
                <a:lnTo>
                  <a:pt x="2366" y="1406"/>
                </a:lnTo>
                <a:lnTo>
                  <a:pt x="2366" y="1405"/>
                </a:lnTo>
                <a:lnTo>
                  <a:pt x="2366" y="1406"/>
                </a:lnTo>
                <a:lnTo>
                  <a:pt x="2365" y="1406"/>
                </a:lnTo>
                <a:lnTo>
                  <a:pt x="2364" y="1406"/>
                </a:lnTo>
                <a:lnTo>
                  <a:pt x="2363" y="1407"/>
                </a:lnTo>
                <a:lnTo>
                  <a:pt x="2362" y="1407"/>
                </a:lnTo>
                <a:lnTo>
                  <a:pt x="2362" y="1406"/>
                </a:lnTo>
                <a:lnTo>
                  <a:pt x="2363" y="1406"/>
                </a:lnTo>
                <a:lnTo>
                  <a:pt x="2363" y="1405"/>
                </a:lnTo>
                <a:lnTo>
                  <a:pt x="2363" y="1404"/>
                </a:lnTo>
                <a:lnTo>
                  <a:pt x="2363" y="1404"/>
                </a:lnTo>
                <a:lnTo>
                  <a:pt x="2363" y="1403"/>
                </a:lnTo>
                <a:lnTo>
                  <a:pt x="2363" y="1402"/>
                </a:lnTo>
                <a:lnTo>
                  <a:pt x="2362" y="1402"/>
                </a:lnTo>
                <a:lnTo>
                  <a:pt x="2362" y="1401"/>
                </a:lnTo>
                <a:lnTo>
                  <a:pt x="2361" y="1400"/>
                </a:lnTo>
                <a:lnTo>
                  <a:pt x="2361" y="1399"/>
                </a:lnTo>
                <a:lnTo>
                  <a:pt x="2360" y="1400"/>
                </a:lnTo>
                <a:lnTo>
                  <a:pt x="2360" y="1399"/>
                </a:lnTo>
                <a:lnTo>
                  <a:pt x="2359" y="1399"/>
                </a:lnTo>
                <a:lnTo>
                  <a:pt x="2360" y="1399"/>
                </a:lnTo>
                <a:lnTo>
                  <a:pt x="2360" y="1398"/>
                </a:lnTo>
                <a:lnTo>
                  <a:pt x="2359" y="1398"/>
                </a:lnTo>
                <a:lnTo>
                  <a:pt x="2360" y="1397"/>
                </a:lnTo>
                <a:lnTo>
                  <a:pt x="2360" y="1396"/>
                </a:lnTo>
                <a:lnTo>
                  <a:pt x="2361" y="1396"/>
                </a:lnTo>
                <a:lnTo>
                  <a:pt x="2361" y="1396"/>
                </a:lnTo>
                <a:lnTo>
                  <a:pt x="2361" y="1396"/>
                </a:lnTo>
                <a:lnTo>
                  <a:pt x="2360" y="1396"/>
                </a:lnTo>
                <a:lnTo>
                  <a:pt x="2359" y="1396"/>
                </a:lnTo>
                <a:lnTo>
                  <a:pt x="2360" y="1396"/>
                </a:lnTo>
                <a:lnTo>
                  <a:pt x="2360" y="1396"/>
                </a:lnTo>
                <a:lnTo>
                  <a:pt x="2361" y="1395"/>
                </a:lnTo>
                <a:lnTo>
                  <a:pt x="2360" y="1395"/>
                </a:lnTo>
                <a:lnTo>
                  <a:pt x="2359" y="1395"/>
                </a:lnTo>
                <a:lnTo>
                  <a:pt x="2360" y="1395"/>
                </a:lnTo>
                <a:lnTo>
                  <a:pt x="2360" y="1394"/>
                </a:lnTo>
                <a:lnTo>
                  <a:pt x="2360" y="1393"/>
                </a:lnTo>
                <a:lnTo>
                  <a:pt x="2361" y="1393"/>
                </a:lnTo>
                <a:lnTo>
                  <a:pt x="2361" y="1392"/>
                </a:lnTo>
                <a:lnTo>
                  <a:pt x="2362" y="1392"/>
                </a:lnTo>
                <a:lnTo>
                  <a:pt x="2361" y="1392"/>
                </a:lnTo>
                <a:lnTo>
                  <a:pt x="2362" y="1392"/>
                </a:lnTo>
                <a:lnTo>
                  <a:pt x="2361" y="1391"/>
                </a:lnTo>
                <a:lnTo>
                  <a:pt x="2362" y="1391"/>
                </a:lnTo>
                <a:lnTo>
                  <a:pt x="2362" y="1390"/>
                </a:lnTo>
                <a:lnTo>
                  <a:pt x="2361" y="1390"/>
                </a:lnTo>
                <a:lnTo>
                  <a:pt x="2362" y="1390"/>
                </a:lnTo>
                <a:lnTo>
                  <a:pt x="2362" y="1389"/>
                </a:lnTo>
                <a:lnTo>
                  <a:pt x="2362" y="1388"/>
                </a:lnTo>
                <a:lnTo>
                  <a:pt x="2361" y="1388"/>
                </a:lnTo>
                <a:lnTo>
                  <a:pt x="2361" y="1389"/>
                </a:lnTo>
                <a:lnTo>
                  <a:pt x="2362" y="1389"/>
                </a:lnTo>
                <a:lnTo>
                  <a:pt x="2362" y="1390"/>
                </a:lnTo>
                <a:lnTo>
                  <a:pt x="2361" y="1390"/>
                </a:lnTo>
                <a:lnTo>
                  <a:pt x="2361" y="1391"/>
                </a:lnTo>
                <a:lnTo>
                  <a:pt x="2360" y="1391"/>
                </a:lnTo>
                <a:lnTo>
                  <a:pt x="2361" y="1391"/>
                </a:lnTo>
                <a:lnTo>
                  <a:pt x="2360" y="1392"/>
                </a:lnTo>
                <a:lnTo>
                  <a:pt x="2359" y="1392"/>
                </a:lnTo>
                <a:lnTo>
                  <a:pt x="2359" y="1391"/>
                </a:lnTo>
                <a:lnTo>
                  <a:pt x="2359" y="1390"/>
                </a:lnTo>
                <a:lnTo>
                  <a:pt x="2359" y="1390"/>
                </a:lnTo>
                <a:lnTo>
                  <a:pt x="2359" y="1389"/>
                </a:lnTo>
                <a:lnTo>
                  <a:pt x="2359" y="1390"/>
                </a:lnTo>
                <a:lnTo>
                  <a:pt x="2358" y="1390"/>
                </a:lnTo>
                <a:lnTo>
                  <a:pt x="2359" y="1390"/>
                </a:lnTo>
                <a:lnTo>
                  <a:pt x="2359" y="1391"/>
                </a:lnTo>
                <a:lnTo>
                  <a:pt x="2359" y="1392"/>
                </a:lnTo>
                <a:lnTo>
                  <a:pt x="2359" y="1393"/>
                </a:lnTo>
                <a:lnTo>
                  <a:pt x="2359" y="1393"/>
                </a:lnTo>
                <a:lnTo>
                  <a:pt x="2358" y="1393"/>
                </a:lnTo>
                <a:lnTo>
                  <a:pt x="2359" y="1393"/>
                </a:lnTo>
                <a:lnTo>
                  <a:pt x="2359" y="1394"/>
                </a:lnTo>
                <a:lnTo>
                  <a:pt x="2359" y="1395"/>
                </a:lnTo>
                <a:lnTo>
                  <a:pt x="2358" y="1395"/>
                </a:lnTo>
                <a:lnTo>
                  <a:pt x="2358" y="1394"/>
                </a:lnTo>
                <a:lnTo>
                  <a:pt x="2357" y="1394"/>
                </a:lnTo>
                <a:lnTo>
                  <a:pt x="2357" y="1393"/>
                </a:lnTo>
                <a:lnTo>
                  <a:pt x="2357" y="1392"/>
                </a:lnTo>
                <a:lnTo>
                  <a:pt x="2356" y="1392"/>
                </a:lnTo>
                <a:lnTo>
                  <a:pt x="2356" y="1393"/>
                </a:lnTo>
                <a:lnTo>
                  <a:pt x="2356" y="1394"/>
                </a:lnTo>
                <a:lnTo>
                  <a:pt x="2357" y="1394"/>
                </a:lnTo>
                <a:lnTo>
                  <a:pt x="2357" y="1395"/>
                </a:lnTo>
                <a:lnTo>
                  <a:pt x="2358" y="1396"/>
                </a:lnTo>
                <a:lnTo>
                  <a:pt x="2357" y="1396"/>
                </a:lnTo>
                <a:lnTo>
                  <a:pt x="2357" y="1396"/>
                </a:lnTo>
                <a:lnTo>
                  <a:pt x="2358" y="1396"/>
                </a:lnTo>
                <a:lnTo>
                  <a:pt x="2359" y="1397"/>
                </a:lnTo>
                <a:lnTo>
                  <a:pt x="2359" y="1398"/>
                </a:lnTo>
                <a:lnTo>
                  <a:pt x="2358" y="1398"/>
                </a:lnTo>
                <a:lnTo>
                  <a:pt x="2357" y="1398"/>
                </a:lnTo>
                <a:lnTo>
                  <a:pt x="2357" y="1399"/>
                </a:lnTo>
                <a:lnTo>
                  <a:pt x="2358" y="1399"/>
                </a:lnTo>
                <a:lnTo>
                  <a:pt x="2358" y="1398"/>
                </a:lnTo>
                <a:lnTo>
                  <a:pt x="2358" y="1399"/>
                </a:lnTo>
                <a:lnTo>
                  <a:pt x="2358" y="1400"/>
                </a:lnTo>
                <a:lnTo>
                  <a:pt x="2359" y="1400"/>
                </a:lnTo>
                <a:lnTo>
                  <a:pt x="2359" y="1401"/>
                </a:lnTo>
                <a:lnTo>
                  <a:pt x="2358" y="1401"/>
                </a:lnTo>
                <a:lnTo>
                  <a:pt x="2358" y="1400"/>
                </a:lnTo>
                <a:lnTo>
                  <a:pt x="2358" y="1401"/>
                </a:lnTo>
                <a:lnTo>
                  <a:pt x="2357" y="1401"/>
                </a:lnTo>
                <a:lnTo>
                  <a:pt x="2356" y="1401"/>
                </a:lnTo>
                <a:lnTo>
                  <a:pt x="2356" y="1402"/>
                </a:lnTo>
                <a:lnTo>
                  <a:pt x="2357" y="1402"/>
                </a:lnTo>
                <a:lnTo>
                  <a:pt x="2358" y="1402"/>
                </a:lnTo>
                <a:lnTo>
                  <a:pt x="2359" y="1402"/>
                </a:lnTo>
                <a:lnTo>
                  <a:pt x="2359" y="1403"/>
                </a:lnTo>
                <a:lnTo>
                  <a:pt x="2359" y="1403"/>
                </a:lnTo>
                <a:lnTo>
                  <a:pt x="2360" y="1403"/>
                </a:lnTo>
                <a:lnTo>
                  <a:pt x="2360" y="1404"/>
                </a:lnTo>
                <a:lnTo>
                  <a:pt x="2360" y="1404"/>
                </a:lnTo>
                <a:lnTo>
                  <a:pt x="2359" y="1404"/>
                </a:lnTo>
                <a:lnTo>
                  <a:pt x="2359" y="1404"/>
                </a:lnTo>
                <a:lnTo>
                  <a:pt x="2359" y="1404"/>
                </a:lnTo>
                <a:lnTo>
                  <a:pt x="2359" y="1405"/>
                </a:lnTo>
                <a:lnTo>
                  <a:pt x="2359" y="1406"/>
                </a:lnTo>
                <a:lnTo>
                  <a:pt x="2360" y="1406"/>
                </a:lnTo>
                <a:lnTo>
                  <a:pt x="2360" y="1405"/>
                </a:lnTo>
                <a:lnTo>
                  <a:pt x="2361" y="1405"/>
                </a:lnTo>
                <a:lnTo>
                  <a:pt x="2361" y="1406"/>
                </a:lnTo>
                <a:lnTo>
                  <a:pt x="2360" y="1406"/>
                </a:lnTo>
                <a:lnTo>
                  <a:pt x="2360" y="1407"/>
                </a:lnTo>
                <a:lnTo>
                  <a:pt x="2361" y="1408"/>
                </a:lnTo>
                <a:lnTo>
                  <a:pt x="2361" y="1409"/>
                </a:lnTo>
                <a:lnTo>
                  <a:pt x="2362" y="1409"/>
                </a:lnTo>
                <a:lnTo>
                  <a:pt x="2362" y="1410"/>
                </a:lnTo>
                <a:lnTo>
                  <a:pt x="2361" y="1410"/>
                </a:lnTo>
                <a:lnTo>
                  <a:pt x="2361" y="1409"/>
                </a:lnTo>
                <a:lnTo>
                  <a:pt x="2360" y="1409"/>
                </a:lnTo>
                <a:lnTo>
                  <a:pt x="2360" y="1408"/>
                </a:lnTo>
                <a:lnTo>
                  <a:pt x="2359" y="1408"/>
                </a:lnTo>
                <a:lnTo>
                  <a:pt x="2359" y="1408"/>
                </a:lnTo>
                <a:lnTo>
                  <a:pt x="2359" y="1408"/>
                </a:lnTo>
                <a:lnTo>
                  <a:pt x="2359" y="1408"/>
                </a:lnTo>
                <a:lnTo>
                  <a:pt x="2359" y="1409"/>
                </a:lnTo>
                <a:lnTo>
                  <a:pt x="2359" y="1409"/>
                </a:lnTo>
                <a:lnTo>
                  <a:pt x="2359" y="1410"/>
                </a:lnTo>
                <a:lnTo>
                  <a:pt x="2361" y="1410"/>
                </a:lnTo>
                <a:lnTo>
                  <a:pt x="2361" y="1411"/>
                </a:lnTo>
                <a:lnTo>
                  <a:pt x="2361" y="1412"/>
                </a:lnTo>
                <a:lnTo>
                  <a:pt x="2361" y="1412"/>
                </a:lnTo>
                <a:lnTo>
                  <a:pt x="2362" y="1412"/>
                </a:lnTo>
                <a:lnTo>
                  <a:pt x="2363" y="1412"/>
                </a:lnTo>
                <a:lnTo>
                  <a:pt x="2364" y="1412"/>
                </a:lnTo>
                <a:lnTo>
                  <a:pt x="2365" y="1412"/>
                </a:lnTo>
                <a:lnTo>
                  <a:pt x="2366" y="1412"/>
                </a:lnTo>
                <a:lnTo>
                  <a:pt x="2366" y="1412"/>
                </a:lnTo>
                <a:lnTo>
                  <a:pt x="2365" y="1412"/>
                </a:lnTo>
                <a:lnTo>
                  <a:pt x="2364" y="1415"/>
                </a:lnTo>
                <a:lnTo>
                  <a:pt x="2363" y="1415"/>
                </a:lnTo>
                <a:lnTo>
                  <a:pt x="2363" y="1416"/>
                </a:lnTo>
                <a:lnTo>
                  <a:pt x="2362" y="1416"/>
                </a:lnTo>
                <a:lnTo>
                  <a:pt x="2362" y="1415"/>
                </a:lnTo>
                <a:lnTo>
                  <a:pt x="2362" y="1414"/>
                </a:lnTo>
                <a:lnTo>
                  <a:pt x="2361" y="1414"/>
                </a:lnTo>
                <a:lnTo>
                  <a:pt x="2361" y="1413"/>
                </a:lnTo>
                <a:lnTo>
                  <a:pt x="2361" y="1412"/>
                </a:lnTo>
                <a:lnTo>
                  <a:pt x="2360" y="1412"/>
                </a:lnTo>
                <a:lnTo>
                  <a:pt x="2360" y="1412"/>
                </a:lnTo>
                <a:lnTo>
                  <a:pt x="2359" y="1411"/>
                </a:lnTo>
                <a:lnTo>
                  <a:pt x="2359" y="1410"/>
                </a:lnTo>
                <a:lnTo>
                  <a:pt x="2358" y="1408"/>
                </a:lnTo>
                <a:lnTo>
                  <a:pt x="2358" y="1407"/>
                </a:lnTo>
                <a:lnTo>
                  <a:pt x="2357" y="1407"/>
                </a:lnTo>
                <a:lnTo>
                  <a:pt x="2356" y="1407"/>
                </a:lnTo>
                <a:lnTo>
                  <a:pt x="2355" y="1406"/>
                </a:lnTo>
                <a:lnTo>
                  <a:pt x="2354" y="1405"/>
                </a:lnTo>
                <a:lnTo>
                  <a:pt x="2354" y="1404"/>
                </a:lnTo>
                <a:lnTo>
                  <a:pt x="2353" y="1404"/>
                </a:lnTo>
                <a:lnTo>
                  <a:pt x="2353" y="1404"/>
                </a:lnTo>
                <a:lnTo>
                  <a:pt x="2352" y="1404"/>
                </a:lnTo>
                <a:lnTo>
                  <a:pt x="2352" y="1403"/>
                </a:lnTo>
                <a:lnTo>
                  <a:pt x="2351" y="1403"/>
                </a:lnTo>
                <a:lnTo>
                  <a:pt x="2351" y="1403"/>
                </a:lnTo>
                <a:lnTo>
                  <a:pt x="2351" y="1402"/>
                </a:lnTo>
                <a:lnTo>
                  <a:pt x="2350" y="1402"/>
                </a:lnTo>
                <a:lnTo>
                  <a:pt x="2351" y="1401"/>
                </a:lnTo>
                <a:lnTo>
                  <a:pt x="2351" y="1401"/>
                </a:lnTo>
                <a:lnTo>
                  <a:pt x="2352" y="1400"/>
                </a:lnTo>
                <a:lnTo>
                  <a:pt x="2351" y="1400"/>
                </a:lnTo>
                <a:lnTo>
                  <a:pt x="2351" y="1400"/>
                </a:lnTo>
                <a:lnTo>
                  <a:pt x="2351" y="1401"/>
                </a:lnTo>
                <a:lnTo>
                  <a:pt x="2350" y="1401"/>
                </a:lnTo>
                <a:lnTo>
                  <a:pt x="2350" y="1402"/>
                </a:lnTo>
                <a:lnTo>
                  <a:pt x="2349" y="1402"/>
                </a:lnTo>
                <a:lnTo>
                  <a:pt x="2349" y="1401"/>
                </a:lnTo>
                <a:lnTo>
                  <a:pt x="2348" y="1401"/>
                </a:lnTo>
                <a:lnTo>
                  <a:pt x="2347" y="1401"/>
                </a:lnTo>
                <a:lnTo>
                  <a:pt x="2346" y="1401"/>
                </a:lnTo>
                <a:lnTo>
                  <a:pt x="2347" y="1401"/>
                </a:lnTo>
                <a:lnTo>
                  <a:pt x="2347" y="1400"/>
                </a:lnTo>
                <a:lnTo>
                  <a:pt x="2347" y="1399"/>
                </a:lnTo>
                <a:lnTo>
                  <a:pt x="2346" y="1400"/>
                </a:lnTo>
                <a:lnTo>
                  <a:pt x="2345" y="1400"/>
                </a:lnTo>
                <a:lnTo>
                  <a:pt x="2345" y="1401"/>
                </a:lnTo>
                <a:lnTo>
                  <a:pt x="2344" y="1401"/>
                </a:lnTo>
                <a:lnTo>
                  <a:pt x="2343" y="1401"/>
                </a:lnTo>
                <a:lnTo>
                  <a:pt x="2343" y="1402"/>
                </a:lnTo>
                <a:lnTo>
                  <a:pt x="2342" y="1402"/>
                </a:lnTo>
                <a:lnTo>
                  <a:pt x="2341" y="1403"/>
                </a:lnTo>
                <a:lnTo>
                  <a:pt x="2341" y="1404"/>
                </a:lnTo>
                <a:lnTo>
                  <a:pt x="2341" y="1404"/>
                </a:lnTo>
                <a:lnTo>
                  <a:pt x="2340" y="1404"/>
                </a:lnTo>
                <a:lnTo>
                  <a:pt x="2340" y="1404"/>
                </a:lnTo>
                <a:lnTo>
                  <a:pt x="2341" y="1403"/>
                </a:lnTo>
                <a:lnTo>
                  <a:pt x="2341" y="1402"/>
                </a:lnTo>
                <a:lnTo>
                  <a:pt x="2343" y="1400"/>
                </a:lnTo>
                <a:lnTo>
                  <a:pt x="2343" y="1399"/>
                </a:lnTo>
                <a:lnTo>
                  <a:pt x="2344" y="1398"/>
                </a:lnTo>
                <a:lnTo>
                  <a:pt x="2345" y="1398"/>
                </a:lnTo>
                <a:lnTo>
                  <a:pt x="2345" y="1397"/>
                </a:lnTo>
                <a:lnTo>
                  <a:pt x="2346" y="1397"/>
                </a:lnTo>
                <a:lnTo>
                  <a:pt x="2346" y="1396"/>
                </a:lnTo>
                <a:lnTo>
                  <a:pt x="2347" y="1396"/>
                </a:lnTo>
                <a:lnTo>
                  <a:pt x="2347" y="1396"/>
                </a:lnTo>
                <a:lnTo>
                  <a:pt x="2348" y="1395"/>
                </a:lnTo>
                <a:lnTo>
                  <a:pt x="2348" y="1394"/>
                </a:lnTo>
                <a:lnTo>
                  <a:pt x="2349" y="1394"/>
                </a:lnTo>
                <a:lnTo>
                  <a:pt x="2350" y="1392"/>
                </a:lnTo>
                <a:lnTo>
                  <a:pt x="2350" y="1391"/>
                </a:lnTo>
                <a:lnTo>
                  <a:pt x="2351" y="1390"/>
                </a:lnTo>
                <a:lnTo>
                  <a:pt x="2351" y="1389"/>
                </a:lnTo>
                <a:lnTo>
                  <a:pt x="2351" y="1388"/>
                </a:lnTo>
                <a:lnTo>
                  <a:pt x="2351" y="1388"/>
                </a:lnTo>
                <a:lnTo>
                  <a:pt x="2351" y="1387"/>
                </a:lnTo>
                <a:lnTo>
                  <a:pt x="2351" y="1387"/>
                </a:lnTo>
                <a:lnTo>
                  <a:pt x="2351" y="1387"/>
                </a:lnTo>
                <a:lnTo>
                  <a:pt x="2351" y="1387"/>
                </a:lnTo>
                <a:lnTo>
                  <a:pt x="2351" y="1386"/>
                </a:lnTo>
                <a:lnTo>
                  <a:pt x="2351" y="1386"/>
                </a:lnTo>
                <a:lnTo>
                  <a:pt x="2351" y="1386"/>
                </a:lnTo>
                <a:lnTo>
                  <a:pt x="2351" y="1385"/>
                </a:lnTo>
                <a:lnTo>
                  <a:pt x="2351" y="1384"/>
                </a:lnTo>
                <a:lnTo>
                  <a:pt x="2351" y="1383"/>
                </a:lnTo>
                <a:lnTo>
                  <a:pt x="2352" y="1383"/>
                </a:lnTo>
                <a:lnTo>
                  <a:pt x="2352" y="1382"/>
                </a:lnTo>
                <a:lnTo>
                  <a:pt x="2352" y="1383"/>
                </a:lnTo>
                <a:lnTo>
                  <a:pt x="2353" y="1383"/>
                </a:lnTo>
                <a:lnTo>
                  <a:pt x="2353" y="1382"/>
                </a:lnTo>
                <a:lnTo>
                  <a:pt x="2352" y="1382"/>
                </a:lnTo>
                <a:lnTo>
                  <a:pt x="2353" y="1382"/>
                </a:lnTo>
                <a:lnTo>
                  <a:pt x="2353" y="1381"/>
                </a:lnTo>
                <a:lnTo>
                  <a:pt x="2353" y="1380"/>
                </a:lnTo>
                <a:lnTo>
                  <a:pt x="2354" y="1380"/>
                </a:lnTo>
                <a:lnTo>
                  <a:pt x="2354" y="1379"/>
                </a:lnTo>
                <a:lnTo>
                  <a:pt x="2355" y="1379"/>
                </a:lnTo>
                <a:lnTo>
                  <a:pt x="2355" y="1380"/>
                </a:lnTo>
                <a:lnTo>
                  <a:pt x="2355" y="1379"/>
                </a:lnTo>
                <a:lnTo>
                  <a:pt x="2356" y="1379"/>
                </a:lnTo>
                <a:lnTo>
                  <a:pt x="2356" y="1380"/>
                </a:lnTo>
                <a:lnTo>
                  <a:pt x="2356" y="1381"/>
                </a:lnTo>
                <a:lnTo>
                  <a:pt x="2357" y="1381"/>
                </a:lnTo>
                <a:lnTo>
                  <a:pt x="2357" y="1380"/>
                </a:lnTo>
                <a:lnTo>
                  <a:pt x="2357" y="1379"/>
                </a:lnTo>
                <a:lnTo>
                  <a:pt x="2358" y="1379"/>
                </a:lnTo>
                <a:lnTo>
                  <a:pt x="2358" y="1379"/>
                </a:lnTo>
                <a:lnTo>
                  <a:pt x="2358" y="1378"/>
                </a:lnTo>
                <a:lnTo>
                  <a:pt x="2359" y="1378"/>
                </a:lnTo>
                <a:lnTo>
                  <a:pt x="2359" y="1377"/>
                </a:lnTo>
                <a:lnTo>
                  <a:pt x="2359" y="1377"/>
                </a:lnTo>
                <a:lnTo>
                  <a:pt x="2359" y="1376"/>
                </a:lnTo>
                <a:lnTo>
                  <a:pt x="2359" y="1375"/>
                </a:lnTo>
                <a:lnTo>
                  <a:pt x="2359" y="1374"/>
                </a:lnTo>
                <a:lnTo>
                  <a:pt x="2359" y="1375"/>
                </a:lnTo>
                <a:lnTo>
                  <a:pt x="2359" y="1375"/>
                </a:lnTo>
                <a:lnTo>
                  <a:pt x="2359" y="1376"/>
                </a:lnTo>
                <a:lnTo>
                  <a:pt x="2359" y="1377"/>
                </a:lnTo>
                <a:lnTo>
                  <a:pt x="2358" y="1377"/>
                </a:lnTo>
                <a:lnTo>
                  <a:pt x="2358" y="1378"/>
                </a:lnTo>
                <a:lnTo>
                  <a:pt x="2357" y="1378"/>
                </a:lnTo>
                <a:lnTo>
                  <a:pt x="2357" y="1379"/>
                </a:lnTo>
                <a:lnTo>
                  <a:pt x="2357" y="1379"/>
                </a:lnTo>
                <a:lnTo>
                  <a:pt x="2356" y="1379"/>
                </a:lnTo>
                <a:lnTo>
                  <a:pt x="2356" y="1379"/>
                </a:lnTo>
                <a:lnTo>
                  <a:pt x="2355" y="1379"/>
                </a:lnTo>
                <a:lnTo>
                  <a:pt x="2355" y="1379"/>
                </a:lnTo>
                <a:lnTo>
                  <a:pt x="2354" y="1379"/>
                </a:lnTo>
                <a:lnTo>
                  <a:pt x="2354" y="1379"/>
                </a:lnTo>
                <a:lnTo>
                  <a:pt x="2354" y="1378"/>
                </a:lnTo>
                <a:lnTo>
                  <a:pt x="2354" y="1377"/>
                </a:lnTo>
                <a:lnTo>
                  <a:pt x="2354" y="1378"/>
                </a:lnTo>
                <a:lnTo>
                  <a:pt x="2353" y="1378"/>
                </a:lnTo>
                <a:lnTo>
                  <a:pt x="2353" y="1379"/>
                </a:lnTo>
                <a:lnTo>
                  <a:pt x="2353" y="1379"/>
                </a:lnTo>
                <a:lnTo>
                  <a:pt x="2353" y="1380"/>
                </a:lnTo>
                <a:lnTo>
                  <a:pt x="2352" y="1380"/>
                </a:lnTo>
                <a:lnTo>
                  <a:pt x="2352" y="1381"/>
                </a:lnTo>
                <a:lnTo>
                  <a:pt x="2352" y="1380"/>
                </a:lnTo>
                <a:lnTo>
                  <a:pt x="2351" y="1380"/>
                </a:lnTo>
                <a:lnTo>
                  <a:pt x="2351" y="1381"/>
                </a:lnTo>
                <a:lnTo>
                  <a:pt x="2351" y="1382"/>
                </a:lnTo>
                <a:lnTo>
                  <a:pt x="2351" y="1383"/>
                </a:lnTo>
                <a:lnTo>
                  <a:pt x="2351" y="1383"/>
                </a:lnTo>
                <a:lnTo>
                  <a:pt x="2351" y="1382"/>
                </a:lnTo>
                <a:lnTo>
                  <a:pt x="2350" y="1382"/>
                </a:lnTo>
                <a:lnTo>
                  <a:pt x="2350" y="1381"/>
                </a:lnTo>
                <a:lnTo>
                  <a:pt x="2349" y="1381"/>
                </a:lnTo>
                <a:lnTo>
                  <a:pt x="2348" y="1381"/>
                </a:lnTo>
                <a:lnTo>
                  <a:pt x="2348" y="1380"/>
                </a:lnTo>
                <a:lnTo>
                  <a:pt x="2348" y="1379"/>
                </a:lnTo>
                <a:lnTo>
                  <a:pt x="2349" y="1379"/>
                </a:lnTo>
                <a:lnTo>
                  <a:pt x="2350" y="1379"/>
                </a:lnTo>
                <a:lnTo>
                  <a:pt x="2351" y="1379"/>
                </a:lnTo>
                <a:lnTo>
                  <a:pt x="2351" y="1379"/>
                </a:lnTo>
                <a:lnTo>
                  <a:pt x="2350" y="1379"/>
                </a:lnTo>
                <a:lnTo>
                  <a:pt x="2349" y="1379"/>
                </a:lnTo>
                <a:lnTo>
                  <a:pt x="2348" y="1379"/>
                </a:lnTo>
                <a:lnTo>
                  <a:pt x="2348" y="1378"/>
                </a:lnTo>
                <a:lnTo>
                  <a:pt x="2348" y="1379"/>
                </a:lnTo>
                <a:lnTo>
                  <a:pt x="2348" y="1379"/>
                </a:lnTo>
                <a:lnTo>
                  <a:pt x="2347" y="1379"/>
                </a:lnTo>
                <a:lnTo>
                  <a:pt x="2347" y="1380"/>
                </a:lnTo>
                <a:lnTo>
                  <a:pt x="2347" y="1381"/>
                </a:lnTo>
                <a:lnTo>
                  <a:pt x="2347" y="1380"/>
                </a:lnTo>
                <a:lnTo>
                  <a:pt x="2346" y="1380"/>
                </a:lnTo>
                <a:lnTo>
                  <a:pt x="2346" y="1379"/>
                </a:lnTo>
                <a:lnTo>
                  <a:pt x="2345" y="1379"/>
                </a:lnTo>
                <a:lnTo>
                  <a:pt x="2345" y="1379"/>
                </a:lnTo>
                <a:lnTo>
                  <a:pt x="2345" y="1378"/>
                </a:lnTo>
                <a:lnTo>
                  <a:pt x="2346" y="1378"/>
                </a:lnTo>
                <a:lnTo>
                  <a:pt x="2346" y="1377"/>
                </a:lnTo>
                <a:lnTo>
                  <a:pt x="2345" y="1377"/>
                </a:lnTo>
                <a:lnTo>
                  <a:pt x="2345" y="1376"/>
                </a:lnTo>
                <a:lnTo>
                  <a:pt x="2346" y="1376"/>
                </a:lnTo>
                <a:lnTo>
                  <a:pt x="2346" y="1375"/>
                </a:lnTo>
                <a:lnTo>
                  <a:pt x="2347" y="1374"/>
                </a:lnTo>
                <a:lnTo>
                  <a:pt x="2347" y="1373"/>
                </a:lnTo>
                <a:lnTo>
                  <a:pt x="2348" y="1373"/>
                </a:lnTo>
                <a:lnTo>
                  <a:pt x="2347" y="1372"/>
                </a:lnTo>
                <a:lnTo>
                  <a:pt x="2347" y="1371"/>
                </a:lnTo>
                <a:lnTo>
                  <a:pt x="2347" y="1371"/>
                </a:lnTo>
                <a:lnTo>
                  <a:pt x="2348" y="1371"/>
                </a:lnTo>
                <a:lnTo>
                  <a:pt x="2348" y="1370"/>
                </a:lnTo>
                <a:lnTo>
                  <a:pt x="2349" y="1370"/>
                </a:lnTo>
                <a:lnTo>
                  <a:pt x="2350" y="1370"/>
                </a:lnTo>
                <a:lnTo>
                  <a:pt x="2351" y="1370"/>
                </a:lnTo>
                <a:lnTo>
                  <a:pt x="2351" y="1370"/>
                </a:lnTo>
                <a:lnTo>
                  <a:pt x="2351" y="1371"/>
                </a:lnTo>
                <a:lnTo>
                  <a:pt x="2352" y="1371"/>
                </a:lnTo>
                <a:lnTo>
                  <a:pt x="2352" y="1371"/>
                </a:lnTo>
                <a:lnTo>
                  <a:pt x="2353" y="1371"/>
                </a:lnTo>
                <a:lnTo>
                  <a:pt x="2353" y="1372"/>
                </a:lnTo>
                <a:lnTo>
                  <a:pt x="2354" y="1372"/>
                </a:lnTo>
                <a:lnTo>
                  <a:pt x="2354" y="1373"/>
                </a:lnTo>
                <a:lnTo>
                  <a:pt x="2354" y="1372"/>
                </a:lnTo>
                <a:lnTo>
                  <a:pt x="2354" y="1371"/>
                </a:lnTo>
                <a:lnTo>
                  <a:pt x="2353" y="1371"/>
                </a:lnTo>
                <a:lnTo>
                  <a:pt x="2354" y="1371"/>
                </a:lnTo>
                <a:lnTo>
                  <a:pt x="2354" y="1371"/>
                </a:lnTo>
                <a:lnTo>
                  <a:pt x="2353" y="1371"/>
                </a:lnTo>
                <a:lnTo>
                  <a:pt x="2353" y="1370"/>
                </a:lnTo>
                <a:lnTo>
                  <a:pt x="2352" y="1370"/>
                </a:lnTo>
                <a:lnTo>
                  <a:pt x="2352" y="1369"/>
                </a:lnTo>
                <a:lnTo>
                  <a:pt x="2351" y="1369"/>
                </a:lnTo>
                <a:lnTo>
                  <a:pt x="2351" y="1369"/>
                </a:lnTo>
                <a:lnTo>
                  <a:pt x="2350" y="1369"/>
                </a:lnTo>
                <a:lnTo>
                  <a:pt x="2350" y="1368"/>
                </a:lnTo>
                <a:lnTo>
                  <a:pt x="2349" y="1368"/>
                </a:lnTo>
                <a:lnTo>
                  <a:pt x="2349" y="1369"/>
                </a:lnTo>
                <a:lnTo>
                  <a:pt x="2348" y="1369"/>
                </a:lnTo>
                <a:lnTo>
                  <a:pt x="2348" y="1368"/>
                </a:lnTo>
                <a:lnTo>
                  <a:pt x="2347" y="1368"/>
                </a:lnTo>
                <a:lnTo>
                  <a:pt x="2347" y="1367"/>
                </a:lnTo>
                <a:lnTo>
                  <a:pt x="2348" y="1367"/>
                </a:lnTo>
                <a:lnTo>
                  <a:pt x="2348" y="1366"/>
                </a:lnTo>
                <a:lnTo>
                  <a:pt x="2349" y="1365"/>
                </a:lnTo>
                <a:lnTo>
                  <a:pt x="2349" y="1364"/>
                </a:lnTo>
                <a:lnTo>
                  <a:pt x="2350" y="1364"/>
                </a:lnTo>
                <a:lnTo>
                  <a:pt x="2351" y="1364"/>
                </a:lnTo>
                <a:lnTo>
                  <a:pt x="2351" y="1365"/>
                </a:lnTo>
                <a:lnTo>
                  <a:pt x="2351" y="1364"/>
                </a:lnTo>
                <a:lnTo>
                  <a:pt x="2351" y="1363"/>
                </a:lnTo>
                <a:lnTo>
                  <a:pt x="2350" y="1363"/>
                </a:lnTo>
                <a:lnTo>
                  <a:pt x="2350" y="1363"/>
                </a:lnTo>
                <a:lnTo>
                  <a:pt x="2351" y="1363"/>
                </a:lnTo>
                <a:lnTo>
                  <a:pt x="2351" y="1362"/>
                </a:lnTo>
                <a:lnTo>
                  <a:pt x="2350" y="1362"/>
                </a:lnTo>
                <a:lnTo>
                  <a:pt x="2351" y="1361"/>
                </a:lnTo>
                <a:lnTo>
                  <a:pt x="2351" y="1360"/>
                </a:lnTo>
                <a:lnTo>
                  <a:pt x="2351" y="1360"/>
                </a:lnTo>
                <a:lnTo>
                  <a:pt x="2352" y="1360"/>
                </a:lnTo>
                <a:lnTo>
                  <a:pt x="2352" y="1359"/>
                </a:lnTo>
                <a:lnTo>
                  <a:pt x="2353" y="1359"/>
                </a:lnTo>
                <a:lnTo>
                  <a:pt x="2353" y="1358"/>
                </a:lnTo>
                <a:lnTo>
                  <a:pt x="2354" y="1358"/>
                </a:lnTo>
                <a:lnTo>
                  <a:pt x="2354" y="1357"/>
                </a:lnTo>
                <a:lnTo>
                  <a:pt x="2355" y="1357"/>
                </a:lnTo>
                <a:lnTo>
                  <a:pt x="2356" y="1357"/>
                </a:lnTo>
                <a:lnTo>
                  <a:pt x="2356" y="1356"/>
                </a:lnTo>
                <a:lnTo>
                  <a:pt x="2357" y="1356"/>
                </a:lnTo>
                <a:lnTo>
                  <a:pt x="2358" y="1356"/>
                </a:lnTo>
                <a:lnTo>
                  <a:pt x="2359" y="1356"/>
                </a:lnTo>
                <a:lnTo>
                  <a:pt x="2358" y="1356"/>
                </a:lnTo>
                <a:lnTo>
                  <a:pt x="2357" y="1356"/>
                </a:lnTo>
                <a:lnTo>
                  <a:pt x="2356" y="1356"/>
                </a:lnTo>
                <a:lnTo>
                  <a:pt x="2356" y="1355"/>
                </a:lnTo>
                <a:lnTo>
                  <a:pt x="2356" y="1356"/>
                </a:lnTo>
                <a:lnTo>
                  <a:pt x="2355" y="1356"/>
                </a:lnTo>
                <a:lnTo>
                  <a:pt x="2354" y="1356"/>
                </a:lnTo>
                <a:lnTo>
                  <a:pt x="2354" y="1357"/>
                </a:lnTo>
                <a:lnTo>
                  <a:pt x="2353" y="1357"/>
                </a:lnTo>
                <a:lnTo>
                  <a:pt x="2352" y="1357"/>
                </a:lnTo>
                <a:lnTo>
                  <a:pt x="2352" y="1358"/>
                </a:lnTo>
                <a:lnTo>
                  <a:pt x="2351" y="1358"/>
                </a:lnTo>
                <a:lnTo>
                  <a:pt x="2351" y="1359"/>
                </a:lnTo>
                <a:lnTo>
                  <a:pt x="2351" y="1359"/>
                </a:lnTo>
                <a:lnTo>
                  <a:pt x="2350" y="1359"/>
                </a:lnTo>
                <a:lnTo>
                  <a:pt x="2350" y="1360"/>
                </a:lnTo>
                <a:lnTo>
                  <a:pt x="2349" y="1360"/>
                </a:lnTo>
                <a:lnTo>
                  <a:pt x="2349" y="1361"/>
                </a:lnTo>
                <a:lnTo>
                  <a:pt x="2348" y="1362"/>
                </a:lnTo>
                <a:lnTo>
                  <a:pt x="2348" y="1363"/>
                </a:lnTo>
                <a:lnTo>
                  <a:pt x="2348" y="1363"/>
                </a:lnTo>
                <a:lnTo>
                  <a:pt x="2347" y="1364"/>
                </a:lnTo>
                <a:lnTo>
                  <a:pt x="2348" y="1364"/>
                </a:lnTo>
                <a:lnTo>
                  <a:pt x="2347" y="1365"/>
                </a:lnTo>
                <a:lnTo>
                  <a:pt x="2347" y="1366"/>
                </a:lnTo>
                <a:lnTo>
                  <a:pt x="2346" y="1366"/>
                </a:lnTo>
                <a:lnTo>
                  <a:pt x="2345" y="1366"/>
                </a:lnTo>
                <a:lnTo>
                  <a:pt x="2345" y="1365"/>
                </a:lnTo>
                <a:lnTo>
                  <a:pt x="2346" y="1365"/>
                </a:lnTo>
                <a:lnTo>
                  <a:pt x="2345" y="1365"/>
                </a:lnTo>
                <a:lnTo>
                  <a:pt x="2345" y="1364"/>
                </a:lnTo>
                <a:lnTo>
                  <a:pt x="2346" y="1364"/>
                </a:lnTo>
                <a:lnTo>
                  <a:pt x="2346" y="1363"/>
                </a:lnTo>
                <a:lnTo>
                  <a:pt x="2346" y="1363"/>
                </a:lnTo>
                <a:lnTo>
                  <a:pt x="2346" y="1363"/>
                </a:lnTo>
                <a:lnTo>
                  <a:pt x="2345" y="1363"/>
                </a:lnTo>
                <a:lnTo>
                  <a:pt x="2345" y="1363"/>
                </a:lnTo>
                <a:lnTo>
                  <a:pt x="2344" y="1363"/>
                </a:lnTo>
                <a:lnTo>
                  <a:pt x="2345" y="1363"/>
                </a:lnTo>
                <a:lnTo>
                  <a:pt x="2344" y="1363"/>
                </a:lnTo>
                <a:lnTo>
                  <a:pt x="2344" y="1363"/>
                </a:lnTo>
                <a:lnTo>
                  <a:pt x="2345" y="1364"/>
                </a:lnTo>
                <a:lnTo>
                  <a:pt x="2344" y="1364"/>
                </a:lnTo>
                <a:lnTo>
                  <a:pt x="2344" y="1365"/>
                </a:lnTo>
                <a:lnTo>
                  <a:pt x="2344" y="1366"/>
                </a:lnTo>
                <a:lnTo>
                  <a:pt x="2345" y="1366"/>
                </a:lnTo>
                <a:lnTo>
                  <a:pt x="2345" y="1367"/>
                </a:lnTo>
                <a:lnTo>
                  <a:pt x="2345" y="1368"/>
                </a:lnTo>
                <a:lnTo>
                  <a:pt x="2345" y="1369"/>
                </a:lnTo>
                <a:lnTo>
                  <a:pt x="2344" y="1369"/>
                </a:lnTo>
                <a:lnTo>
                  <a:pt x="2344" y="1368"/>
                </a:lnTo>
                <a:lnTo>
                  <a:pt x="2343" y="1368"/>
                </a:lnTo>
                <a:lnTo>
                  <a:pt x="2344" y="1368"/>
                </a:lnTo>
                <a:lnTo>
                  <a:pt x="2343" y="1368"/>
                </a:lnTo>
                <a:lnTo>
                  <a:pt x="2343" y="1369"/>
                </a:lnTo>
                <a:lnTo>
                  <a:pt x="2344" y="1369"/>
                </a:lnTo>
                <a:lnTo>
                  <a:pt x="2344" y="1370"/>
                </a:lnTo>
                <a:lnTo>
                  <a:pt x="2344" y="1371"/>
                </a:lnTo>
                <a:lnTo>
                  <a:pt x="2343" y="1371"/>
                </a:lnTo>
                <a:lnTo>
                  <a:pt x="2343" y="1371"/>
                </a:lnTo>
                <a:lnTo>
                  <a:pt x="2343" y="1371"/>
                </a:lnTo>
                <a:lnTo>
                  <a:pt x="2343" y="1371"/>
                </a:lnTo>
                <a:lnTo>
                  <a:pt x="2344" y="1371"/>
                </a:lnTo>
                <a:lnTo>
                  <a:pt x="2344" y="1372"/>
                </a:lnTo>
                <a:lnTo>
                  <a:pt x="2343" y="1372"/>
                </a:lnTo>
                <a:lnTo>
                  <a:pt x="2343" y="1373"/>
                </a:lnTo>
                <a:lnTo>
                  <a:pt x="2344" y="1373"/>
                </a:lnTo>
                <a:lnTo>
                  <a:pt x="2344" y="1374"/>
                </a:lnTo>
                <a:lnTo>
                  <a:pt x="2343" y="1373"/>
                </a:lnTo>
                <a:lnTo>
                  <a:pt x="2343" y="1372"/>
                </a:lnTo>
                <a:lnTo>
                  <a:pt x="2343" y="1371"/>
                </a:lnTo>
                <a:lnTo>
                  <a:pt x="2343" y="1371"/>
                </a:lnTo>
                <a:lnTo>
                  <a:pt x="2343" y="1370"/>
                </a:lnTo>
                <a:lnTo>
                  <a:pt x="2342" y="1370"/>
                </a:lnTo>
                <a:lnTo>
                  <a:pt x="2342" y="1369"/>
                </a:lnTo>
                <a:lnTo>
                  <a:pt x="2341" y="1369"/>
                </a:lnTo>
                <a:lnTo>
                  <a:pt x="2341" y="1368"/>
                </a:lnTo>
                <a:lnTo>
                  <a:pt x="2340" y="1368"/>
                </a:lnTo>
                <a:lnTo>
                  <a:pt x="2340" y="1367"/>
                </a:lnTo>
                <a:lnTo>
                  <a:pt x="2339" y="1367"/>
                </a:lnTo>
                <a:lnTo>
                  <a:pt x="2340" y="1367"/>
                </a:lnTo>
                <a:lnTo>
                  <a:pt x="2340" y="1366"/>
                </a:lnTo>
                <a:lnTo>
                  <a:pt x="2339" y="1366"/>
                </a:lnTo>
                <a:lnTo>
                  <a:pt x="2339" y="1365"/>
                </a:lnTo>
                <a:lnTo>
                  <a:pt x="2339" y="1364"/>
                </a:lnTo>
                <a:lnTo>
                  <a:pt x="2339" y="1363"/>
                </a:lnTo>
                <a:lnTo>
                  <a:pt x="2339" y="1363"/>
                </a:lnTo>
                <a:lnTo>
                  <a:pt x="2338" y="1363"/>
                </a:lnTo>
                <a:lnTo>
                  <a:pt x="2338" y="1362"/>
                </a:lnTo>
                <a:lnTo>
                  <a:pt x="2338" y="1361"/>
                </a:lnTo>
                <a:lnTo>
                  <a:pt x="2338" y="1360"/>
                </a:lnTo>
                <a:lnTo>
                  <a:pt x="2338" y="1359"/>
                </a:lnTo>
                <a:lnTo>
                  <a:pt x="2338" y="1358"/>
                </a:lnTo>
                <a:lnTo>
                  <a:pt x="2337" y="1358"/>
                </a:lnTo>
                <a:lnTo>
                  <a:pt x="2337" y="1357"/>
                </a:lnTo>
                <a:lnTo>
                  <a:pt x="2336" y="1357"/>
                </a:lnTo>
                <a:lnTo>
                  <a:pt x="2336" y="1356"/>
                </a:lnTo>
                <a:lnTo>
                  <a:pt x="2336" y="1355"/>
                </a:lnTo>
                <a:lnTo>
                  <a:pt x="2335" y="1355"/>
                </a:lnTo>
                <a:lnTo>
                  <a:pt x="2335" y="1354"/>
                </a:lnTo>
                <a:lnTo>
                  <a:pt x="2335" y="1354"/>
                </a:lnTo>
                <a:lnTo>
                  <a:pt x="2335" y="1354"/>
                </a:lnTo>
                <a:lnTo>
                  <a:pt x="2335" y="1354"/>
                </a:lnTo>
                <a:lnTo>
                  <a:pt x="2335" y="1353"/>
                </a:lnTo>
                <a:lnTo>
                  <a:pt x="2335" y="1354"/>
                </a:lnTo>
                <a:lnTo>
                  <a:pt x="2336" y="1354"/>
                </a:lnTo>
                <a:lnTo>
                  <a:pt x="2335" y="1354"/>
                </a:lnTo>
                <a:lnTo>
                  <a:pt x="2335" y="1354"/>
                </a:lnTo>
                <a:lnTo>
                  <a:pt x="2336" y="1354"/>
                </a:lnTo>
                <a:lnTo>
                  <a:pt x="2337" y="1354"/>
                </a:lnTo>
                <a:lnTo>
                  <a:pt x="2337" y="1355"/>
                </a:lnTo>
                <a:lnTo>
                  <a:pt x="2338" y="1355"/>
                </a:lnTo>
                <a:lnTo>
                  <a:pt x="2338" y="1356"/>
                </a:lnTo>
                <a:lnTo>
                  <a:pt x="2339" y="1356"/>
                </a:lnTo>
                <a:lnTo>
                  <a:pt x="2340" y="1356"/>
                </a:lnTo>
                <a:lnTo>
                  <a:pt x="2340" y="1355"/>
                </a:lnTo>
                <a:lnTo>
                  <a:pt x="2341" y="1355"/>
                </a:lnTo>
                <a:lnTo>
                  <a:pt x="2342" y="1355"/>
                </a:lnTo>
                <a:lnTo>
                  <a:pt x="2342" y="1356"/>
                </a:lnTo>
                <a:lnTo>
                  <a:pt x="2342" y="1355"/>
                </a:lnTo>
                <a:lnTo>
                  <a:pt x="2343" y="1355"/>
                </a:lnTo>
                <a:lnTo>
                  <a:pt x="2343" y="1354"/>
                </a:lnTo>
                <a:lnTo>
                  <a:pt x="2343" y="1354"/>
                </a:lnTo>
                <a:lnTo>
                  <a:pt x="2342" y="1354"/>
                </a:lnTo>
                <a:lnTo>
                  <a:pt x="2342" y="1354"/>
                </a:lnTo>
                <a:lnTo>
                  <a:pt x="2341" y="1354"/>
                </a:lnTo>
                <a:lnTo>
                  <a:pt x="2340" y="1355"/>
                </a:lnTo>
                <a:lnTo>
                  <a:pt x="2339" y="1355"/>
                </a:lnTo>
                <a:lnTo>
                  <a:pt x="2339" y="1354"/>
                </a:lnTo>
                <a:lnTo>
                  <a:pt x="2338" y="1354"/>
                </a:lnTo>
                <a:lnTo>
                  <a:pt x="2338" y="1354"/>
                </a:lnTo>
                <a:lnTo>
                  <a:pt x="2338" y="1354"/>
                </a:lnTo>
                <a:lnTo>
                  <a:pt x="2337" y="1354"/>
                </a:lnTo>
                <a:lnTo>
                  <a:pt x="2337" y="1354"/>
                </a:lnTo>
                <a:lnTo>
                  <a:pt x="2336" y="1354"/>
                </a:lnTo>
                <a:lnTo>
                  <a:pt x="2336" y="1353"/>
                </a:lnTo>
                <a:lnTo>
                  <a:pt x="2335" y="1353"/>
                </a:lnTo>
                <a:lnTo>
                  <a:pt x="2336" y="1353"/>
                </a:lnTo>
                <a:lnTo>
                  <a:pt x="2336" y="1352"/>
                </a:lnTo>
                <a:lnTo>
                  <a:pt x="2337" y="1352"/>
                </a:lnTo>
                <a:lnTo>
                  <a:pt x="2337" y="1351"/>
                </a:lnTo>
                <a:lnTo>
                  <a:pt x="2338" y="1351"/>
                </a:lnTo>
                <a:lnTo>
                  <a:pt x="2338" y="1350"/>
                </a:lnTo>
                <a:lnTo>
                  <a:pt x="2337" y="1350"/>
                </a:lnTo>
                <a:lnTo>
                  <a:pt x="2337" y="1351"/>
                </a:lnTo>
                <a:lnTo>
                  <a:pt x="2336" y="1351"/>
                </a:lnTo>
                <a:lnTo>
                  <a:pt x="2335" y="1351"/>
                </a:lnTo>
                <a:lnTo>
                  <a:pt x="2335" y="1352"/>
                </a:lnTo>
                <a:lnTo>
                  <a:pt x="2335" y="1351"/>
                </a:lnTo>
                <a:lnTo>
                  <a:pt x="2335" y="1350"/>
                </a:lnTo>
                <a:lnTo>
                  <a:pt x="2336" y="1350"/>
                </a:lnTo>
                <a:lnTo>
                  <a:pt x="2336" y="1349"/>
                </a:lnTo>
                <a:lnTo>
                  <a:pt x="2335" y="1349"/>
                </a:lnTo>
                <a:lnTo>
                  <a:pt x="2335" y="1349"/>
                </a:lnTo>
                <a:lnTo>
                  <a:pt x="2335" y="1350"/>
                </a:lnTo>
                <a:lnTo>
                  <a:pt x="2335" y="1351"/>
                </a:lnTo>
                <a:lnTo>
                  <a:pt x="2335" y="1352"/>
                </a:lnTo>
                <a:lnTo>
                  <a:pt x="2335" y="1351"/>
                </a:lnTo>
                <a:lnTo>
                  <a:pt x="2334" y="1351"/>
                </a:lnTo>
                <a:lnTo>
                  <a:pt x="2334" y="1350"/>
                </a:lnTo>
                <a:lnTo>
                  <a:pt x="2334" y="1351"/>
                </a:lnTo>
                <a:lnTo>
                  <a:pt x="2333" y="1351"/>
                </a:lnTo>
                <a:lnTo>
                  <a:pt x="2333" y="1350"/>
                </a:lnTo>
                <a:lnTo>
                  <a:pt x="2333" y="1349"/>
                </a:lnTo>
                <a:lnTo>
                  <a:pt x="2332" y="1349"/>
                </a:lnTo>
                <a:lnTo>
                  <a:pt x="2332" y="1348"/>
                </a:lnTo>
                <a:lnTo>
                  <a:pt x="2331" y="1348"/>
                </a:lnTo>
                <a:lnTo>
                  <a:pt x="2331" y="1347"/>
                </a:lnTo>
                <a:lnTo>
                  <a:pt x="2330" y="1347"/>
                </a:lnTo>
                <a:lnTo>
                  <a:pt x="2330" y="1346"/>
                </a:lnTo>
                <a:lnTo>
                  <a:pt x="2329" y="1346"/>
                </a:lnTo>
                <a:lnTo>
                  <a:pt x="2329" y="1346"/>
                </a:lnTo>
                <a:lnTo>
                  <a:pt x="2329" y="1345"/>
                </a:lnTo>
                <a:lnTo>
                  <a:pt x="2330" y="1345"/>
                </a:lnTo>
                <a:lnTo>
                  <a:pt x="2330" y="1344"/>
                </a:lnTo>
                <a:lnTo>
                  <a:pt x="2330" y="1343"/>
                </a:lnTo>
                <a:lnTo>
                  <a:pt x="2331" y="1343"/>
                </a:lnTo>
                <a:lnTo>
                  <a:pt x="2331" y="1342"/>
                </a:lnTo>
                <a:lnTo>
                  <a:pt x="2331" y="1341"/>
                </a:lnTo>
                <a:lnTo>
                  <a:pt x="2332" y="1341"/>
                </a:lnTo>
                <a:lnTo>
                  <a:pt x="2332" y="1342"/>
                </a:lnTo>
                <a:lnTo>
                  <a:pt x="2333" y="1342"/>
                </a:lnTo>
                <a:lnTo>
                  <a:pt x="2333" y="1343"/>
                </a:lnTo>
                <a:lnTo>
                  <a:pt x="2334" y="1343"/>
                </a:lnTo>
                <a:lnTo>
                  <a:pt x="2335" y="1343"/>
                </a:lnTo>
                <a:lnTo>
                  <a:pt x="2335" y="1342"/>
                </a:lnTo>
                <a:lnTo>
                  <a:pt x="2335" y="1341"/>
                </a:lnTo>
                <a:lnTo>
                  <a:pt x="2335" y="1341"/>
                </a:lnTo>
                <a:lnTo>
                  <a:pt x="2336" y="1341"/>
                </a:lnTo>
                <a:lnTo>
                  <a:pt x="2337" y="1341"/>
                </a:lnTo>
                <a:lnTo>
                  <a:pt x="2337" y="1342"/>
                </a:lnTo>
                <a:lnTo>
                  <a:pt x="2336" y="1342"/>
                </a:lnTo>
                <a:lnTo>
                  <a:pt x="2337" y="1342"/>
                </a:lnTo>
                <a:lnTo>
                  <a:pt x="2337" y="1343"/>
                </a:lnTo>
                <a:lnTo>
                  <a:pt x="2338" y="1343"/>
                </a:lnTo>
                <a:lnTo>
                  <a:pt x="2339" y="1343"/>
                </a:lnTo>
                <a:lnTo>
                  <a:pt x="2339" y="1342"/>
                </a:lnTo>
                <a:lnTo>
                  <a:pt x="2338" y="1342"/>
                </a:lnTo>
                <a:lnTo>
                  <a:pt x="2338" y="1341"/>
                </a:lnTo>
                <a:lnTo>
                  <a:pt x="2337" y="1341"/>
                </a:lnTo>
                <a:lnTo>
                  <a:pt x="2337" y="1340"/>
                </a:lnTo>
                <a:lnTo>
                  <a:pt x="2338" y="1340"/>
                </a:lnTo>
                <a:lnTo>
                  <a:pt x="2339" y="1340"/>
                </a:lnTo>
                <a:lnTo>
                  <a:pt x="2339" y="1339"/>
                </a:lnTo>
                <a:lnTo>
                  <a:pt x="2339" y="1338"/>
                </a:lnTo>
                <a:lnTo>
                  <a:pt x="2339" y="1338"/>
                </a:lnTo>
                <a:lnTo>
                  <a:pt x="2340" y="1338"/>
                </a:lnTo>
                <a:lnTo>
                  <a:pt x="2339" y="1338"/>
                </a:lnTo>
                <a:lnTo>
                  <a:pt x="2339" y="1338"/>
                </a:lnTo>
                <a:lnTo>
                  <a:pt x="2340" y="1338"/>
                </a:lnTo>
                <a:lnTo>
                  <a:pt x="2341" y="1338"/>
                </a:lnTo>
                <a:lnTo>
                  <a:pt x="2341" y="1339"/>
                </a:lnTo>
                <a:lnTo>
                  <a:pt x="2342" y="1339"/>
                </a:lnTo>
                <a:lnTo>
                  <a:pt x="2342" y="1338"/>
                </a:lnTo>
                <a:lnTo>
                  <a:pt x="2343" y="1338"/>
                </a:lnTo>
                <a:lnTo>
                  <a:pt x="2343" y="1338"/>
                </a:lnTo>
                <a:lnTo>
                  <a:pt x="2344" y="1338"/>
                </a:lnTo>
                <a:lnTo>
                  <a:pt x="2344" y="1338"/>
                </a:lnTo>
                <a:lnTo>
                  <a:pt x="2343" y="1338"/>
                </a:lnTo>
                <a:lnTo>
                  <a:pt x="2344" y="1338"/>
                </a:lnTo>
                <a:lnTo>
                  <a:pt x="2343" y="1338"/>
                </a:lnTo>
                <a:lnTo>
                  <a:pt x="2343" y="1338"/>
                </a:lnTo>
                <a:lnTo>
                  <a:pt x="2342" y="1338"/>
                </a:lnTo>
                <a:lnTo>
                  <a:pt x="2341" y="1338"/>
                </a:lnTo>
                <a:lnTo>
                  <a:pt x="2340" y="1338"/>
                </a:lnTo>
                <a:lnTo>
                  <a:pt x="2340" y="1337"/>
                </a:lnTo>
                <a:lnTo>
                  <a:pt x="2339" y="1337"/>
                </a:lnTo>
                <a:lnTo>
                  <a:pt x="2340" y="1337"/>
                </a:lnTo>
                <a:lnTo>
                  <a:pt x="2339" y="1337"/>
                </a:lnTo>
                <a:lnTo>
                  <a:pt x="2339" y="1336"/>
                </a:lnTo>
                <a:lnTo>
                  <a:pt x="2339" y="1335"/>
                </a:lnTo>
                <a:lnTo>
                  <a:pt x="2340" y="1335"/>
                </a:lnTo>
                <a:lnTo>
                  <a:pt x="2340" y="1334"/>
                </a:lnTo>
                <a:lnTo>
                  <a:pt x="2341" y="1334"/>
                </a:lnTo>
                <a:lnTo>
                  <a:pt x="2342" y="1334"/>
                </a:lnTo>
                <a:lnTo>
                  <a:pt x="2342" y="1333"/>
                </a:lnTo>
                <a:lnTo>
                  <a:pt x="2342" y="1332"/>
                </a:lnTo>
                <a:lnTo>
                  <a:pt x="2343" y="1332"/>
                </a:lnTo>
                <a:lnTo>
                  <a:pt x="2343" y="1331"/>
                </a:lnTo>
                <a:lnTo>
                  <a:pt x="2343" y="1331"/>
                </a:lnTo>
                <a:lnTo>
                  <a:pt x="2343" y="1332"/>
                </a:lnTo>
                <a:lnTo>
                  <a:pt x="2343" y="1331"/>
                </a:lnTo>
                <a:lnTo>
                  <a:pt x="2343" y="1330"/>
                </a:lnTo>
                <a:lnTo>
                  <a:pt x="2343" y="1331"/>
                </a:lnTo>
                <a:lnTo>
                  <a:pt x="2343" y="1331"/>
                </a:lnTo>
                <a:lnTo>
                  <a:pt x="2342" y="1330"/>
                </a:lnTo>
                <a:lnTo>
                  <a:pt x="2342" y="1331"/>
                </a:lnTo>
                <a:lnTo>
                  <a:pt x="2341" y="1331"/>
                </a:lnTo>
                <a:lnTo>
                  <a:pt x="2341" y="1330"/>
                </a:lnTo>
                <a:lnTo>
                  <a:pt x="2342" y="1330"/>
                </a:lnTo>
                <a:lnTo>
                  <a:pt x="2342" y="1329"/>
                </a:lnTo>
                <a:lnTo>
                  <a:pt x="2343" y="1329"/>
                </a:lnTo>
                <a:lnTo>
                  <a:pt x="2343" y="1328"/>
                </a:lnTo>
                <a:lnTo>
                  <a:pt x="2343" y="1327"/>
                </a:lnTo>
                <a:lnTo>
                  <a:pt x="2343" y="1327"/>
                </a:lnTo>
                <a:lnTo>
                  <a:pt x="2343" y="1328"/>
                </a:lnTo>
                <a:lnTo>
                  <a:pt x="2343" y="1327"/>
                </a:lnTo>
                <a:lnTo>
                  <a:pt x="2344" y="1327"/>
                </a:lnTo>
                <a:lnTo>
                  <a:pt x="2345" y="1327"/>
                </a:lnTo>
                <a:lnTo>
                  <a:pt x="2346" y="1327"/>
                </a:lnTo>
                <a:lnTo>
                  <a:pt x="2347" y="1327"/>
                </a:lnTo>
                <a:lnTo>
                  <a:pt x="2346" y="1326"/>
                </a:lnTo>
                <a:lnTo>
                  <a:pt x="2345" y="1326"/>
                </a:lnTo>
                <a:lnTo>
                  <a:pt x="2345" y="1325"/>
                </a:lnTo>
                <a:lnTo>
                  <a:pt x="2344" y="1325"/>
                </a:lnTo>
                <a:lnTo>
                  <a:pt x="2344" y="1326"/>
                </a:lnTo>
                <a:lnTo>
                  <a:pt x="2343" y="1326"/>
                </a:lnTo>
                <a:lnTo>
                  <a:pt x="2343" y="1326"/>
                </a:lnTo>
                <a:lnTo>
                  <a:pt x="2342" y="1326"/>
                </a:lnTo>
                <a:lnTo>
                  <a:pt x="2341" y="1326"/>
                </a:lnTo>
                <a:lnTo>
                  <a:pt x="2341" y="1325"/>
                </a:lnTo>
                <a:lnTo>
                  <a:pt x="2340" y="1325"/>
                </a:lnTo>
                <a:lnTo>
                  <a:pt x="2339" y="1325"/>
                </a:lnTo>
                <a:lnTo>
                  <a:pt x="2340" y="1325"/>
                </a:lnTo>
                <a:lnTo>
                  <a:pt x="2340" y="1324"/>
                </a:lnTo>
                <a:lnTo>
                  <a:pt x="2341" y="1324"/>
                </a:lnTo>
                <a:lnTo>
                  <a:pt x="2341" y="1323"/>
                </a:lnTo>
                <a:lnTo>
                  <a:pt x="2341" y="1322"/>
                </a:lnTo>
                <a:lnTo>
                  <a:pt x="2340" y="1322"/>
                </a:lnTo>
                <a:lnTo>
                  <a:pt x="2341" y="1322"/>
                </a:lnTo>
                <a:lnTo>
                  <a:pt x="2341" y="1321"/>
                </a:lnTo>
                <a:lnTo>
                  <a:pt x="2341" y="1321"/>
                </a:lnTo>
                <a:lnTo>
                  <a:pt x="2342" y="1321"/>
                </a:lnTo>
                <a:lnTo>
                  <a:pt x="2341" y="1321"/>
                </a:lnTo>
                <a:lnTo>
                  <a:pt x="2341" y="1320"/>
                </a:lnTo>
                <a:lnTo>
                  <a:pt x="2341" y="1319"/>
                </a:lnTo>
                <a:lnTo>
                  <a:pt x="2342" y="1319"/>
                </a:lnTo>
                <a:lnTo>
                  <a:pt x="2342" y="1318"/>
                </a:lnTo>
                <a:lnTo>
                  <a:pt x="2342" y="1317"/>
                </a:lnTo>
                <a:lnTo>
                  <a:pt x="2341" y="1317"/>
                </a:lnTo>
                <a:lnTo>
                  <a:pt x="2340" y="1317"/>
                </a:lnTo>
                <a:lnTo>
                  <a:pt x="2340" y="1316"/>
                </a:lnTo>
                <a:lnTo>
                  <a:pt x="2340" y="1315"/>
                </a:lnTo>
                <a:lnTo>
                  <a:pt x="2340" y="1314"/>
                </a:lnTo>
                <a:lnTo>
                  <a:pt x="2340" y="1313"/>
                </a:lnTo>
                <a:lnTo>
                  <a:pt x="2341" y="1313"/>
                </a:lnTo>
                <a:lnTo>
                  <a:pt x="2341" y="1313"/>
                </a:lnTo>
                <a:lnTo>
                  <a:pt x="2342" y="1313"/>
                </a:lnTo>
                <a:lnTo>
                  <a:pt x="2343" y="1313"/>
                </a:lnTo>
                <a:lnTo>
                  <a:pt x="2343" y="1313"/>
                </a:lnTo>
                <a:lnTo>
                  <a:pt x="2343" y="1313"/>
                </a:lnTo>
                <a:lnTo>
                  <a:pt x="2344" y="1313"/>
                </a:lnTo>
                <a:lnTo>
                  <a:pt x="2344" y="1313"/>
                </a:lnTo>
                <a:lnTo>
                  <a:pt x="2345" y="1313"/>
                </a:lnTo>
                <a:lnTo>
                  <a:pt x="2345" y="1313"/>
                </a:lnTo>
                <a:lnTo>
                  <a:pt x="2346" y="1314"/>
                </a:lnTo>
                <a:lnTo>
                  <a:pt x="2347" y="1314"/>
                </a:lnTo>
                <a:lnTo>
                  <a:pt x="2347" y="1313"/>
                </a:lnTo>
                <a:lnTo>
                  <a:pt x="2348" y="1313"/>
                </a:lnTo>
                <a:lnTo>
                  <a:pt x="2349" y="1313"/>
                </a:lnTo>
                <a:lnTo>
                  <a:pt x="2349" y="1314"/>
                </a:lnTo>
                <a:lnTo>
                  <a:pt x="2350" y="1314"/>
                </a:lnTo>
                <a:lnTo>
                  <a:pt x="2350" y="1313"/>
                </a:lnTo>
                <a:lnTo>
                  <a:pt x="2350" y="1314"/>
                </a:lnTo>
                <a:lnTo>
                  <a:pt x="2351" y="1314"/>
                </a:lnTo>
                <a:lnTo>
                  <a:pt x="2351" y="1314"/>
                </a:lnTo>
                <a:lnTo>
                  <a:pt x="2351" y="1314"/>
                </a:lnTo>
                <a:lnTo>
                  <a:pt x="2350" y="1314"/>
                </a:lnTo>
                <a:lnTo>
                  <a:pt x="2350" y="1313"/>
                </a:lnTo>
                <a:lnTo>
                  <a:pt x="2349" y="1313"/>
                </a:lnTo>
                <a:lnTo>
                  <a:pt x="2349" y="1313"/>
                </a:lnTo>
                <a:lnTo>
                  <a:pt x="2348" y="1313"/>
                </a:lnTo>
                <a:lnTo>
                  <a:pt x="2347" y="1313"/>
                </a:lnTo>
                <a:lnTo>
                  <a:pt x="2346" y="1313"/>
                </a:lnTo>
                <a:lnTo>
                  <a:pt x="2346" y="1312"/>
                </a:lnTo>
                <a:lnTo>
                  <a:pt x="2345" y="1312"/>
                </a:lnTo>
                <a:lnTo>
                  <a:pt x="2344" y="1312"/>
                </a:lnTo>
                <a:lnTo>
                  <a:pt x="2343" y="1312"/>
                </a:lnTo>
                <a:lnTo>
                  <a:pt x="2343" y="1311"/>
                </a:lnTo>
                <a:lnTo>
                  <a:pt x="2343" y="1310"/>
                </a:lnTo>
                <a:lnTo>
                  <a:pt x="2342" y="1310"/>
                </a:lnTo>
                <a:lnTo>
                  <a:pt x="2342" y="1311"/>
                </a:lnTo>
                <a:lnTo>
                  <a:pt x="2341" y="1311"/>
                </a:lnTo>
                <a:lnTo>
                  <a:pt x="2340" y="1311"/>
                </a:lnTo>
                <a:lnTo>
                  <a:pt x="2340" y="1312"/>
                </a:lnTo>
                <a:lnTo>
                  <a:pt x="2339" y="1312"/>
                </a:lnTo>
                <a:lnTo>
                  <a:pt x="2338" y="1312"/>
                </a:lnTo>
                <a:lnTo>
                  <a:pt x="2338" y="1311"/>
                </a:lnTo>
                <a:lnTo>
                  <a:pt x="2337" y="1311"/>
                </a:lnTo>
                <a:lnTo>
                  <a:pt x="2338" y="1311"/>
                </a:lnTo>
                <a:lnTo>
                  <a:pt x="2338" y="1310"/>
                </a:lnTo>
                <a:lnTo>
                  <a:pt x="2338" y="1309"/>
                </a:lnTo>
                <a:lnTo>
                  <a:pt x="2338" y="1308"/>
                </a:lnTo>
                <a:lnTo>
                  <a:pt x="2338" y="1307"/>
                </a:lnTo>
                <a:lnTo>
                  <a:pt x="2338" y="1306"/>
                </a:lnTo>
                <a:lnTo>
                  <a:pt x="2338" y="1305"/>
                </a:lnTo>
                <a:lnTo>
                  <a:pt x="2338" y="1305"/>
                </a:lnTo>
                <a:lnTo>
                  <a:pt x="2339" y="1305"/>
                </a:lnTo>
                <a:lnTo>
                  <a:pt x="2339" y="1304"/>
                </a:lnTo>
                <a:lnTo>
                  <a:pt x="2339" y="1305"/>
                </a:lnTo>
                <a:lnTo>
                  <a:pt x="2339" y="1304"/>
                </a:lnTo>
                <a:lnTo>
                  <a:pt x="2340" y="1304"/>
                </a:lnTo>
                <a:lnTo>
                  <a:pt x="2340" y="1303"/>
                </a:lnTo>
                <a:lnTo>
                  <a:pt x="2339" y="1303"/>
                </a:lnTo>
                <a:lnTo>
                  <a:pt x="2339" y="1302"/>
                </a:lnTo>
                <a:lnTo>
                  <a:pt x="2340" y="1302"/>
                </a:lnTo>
                <a:lnTo>
                  <a:pt x="2339" y="1302"/>
                </a:lnTo>
                <a:lnTo>
                  <a:pt x="2339" y="1303"/>
                </a:lnTo>
                <a:lnTo>
                  <a:pt x="2338" y="1303"/>
                </a:lnTo>
                <a:lnTo>
                  <a:pt x="2338" y="1304"/>
                </a:lnTo>
                <a:lnTo>
                  <a:pt x="2337" y="1303"/>
                </a:lnTo>
                <a:lnTo>
                  <a:pt x="2338" y="1303"/>
                </a:lnTo>
                <a:lnTo>
                  <a:pt x="2338" y="1302"/>
                </a:lnTo>
                <a:lnTo>
                  <a:pt x="2339" y="1301"/>
                </a:lnTo>
                <a:lnTo>
                  <a:pt x="2339" y="1300"/>
                </a:lnTo>
                <a:lnTo>
                  <a:pt x="2340" y="1300"/>
                </a:lnTo>
                <a:lnTo>
                  <a:pt x="2340" y="1299"/>
                </a:lnTo>
                <a:lnTo>
                  <a:pt x="2340" y="1298"/>
                </a:lnTo>
                <a:lnTo>
                  <a:pt x="2341" y="1298"/>
                </a:lnTo>
                <a:lnTo>
                  <a:pt x="2342" y="1298"/>
                </a:lnTo>
                <a:lnTo>
                  <a:pt x="2342" y="1297"/>
                </a:lnTo>
                <a:lnTo>
                  <a:pt x="2343" y="1297"/>
                </a:lnTo>
                <a:lnTo>
                  <a:pt x="2342" y="1297"/>
                </a:lnTo>
                <a:lnTo>
                  <a:pt x="2342" y="1296"/>
                </a:lnTo>
                <a:lnTo>
                  <a:pt x="2343" y="1296"/>
                </a:lnTo>
                <a:lnTo>
                  <a:pt x="2343" y="1296"/>
                </a:lnTo>
                <a:lnTo>
                  <a:pt x="2342" y="1296"/>
                </a:lnTo>
                <a:lnTo>
                  <a:pt x="2342" y="1295"/>
                </a:lnTo>
                <a:lnTo>
                  <a:pt x="2343" y="1295"/>
                </a:lnTo>
                <a:lnTo>
                  <a:pt x="2343" y="1294"/>
                </a:lnTo>
                <a:lnTo>
                  <a:pt x="2342" y="1294"/>
                </a:lnTo>
                <a:lnTo>
                  <a:pt x="2343" y="1294"/>
                </a:lnTo>
                <a:lnTo>
                  <a:pt x="2343" y="1293"/>
                </a:lnTo>
                <a:lnTo>
                  <a:pt x="2343" y="1292"/>
                </a:lnTo>
                <a:lnTo>
                  <a:pt x="2343" y="1291"/>
                </a:lnTo>
                <a:lnTo>
                  <a:pt x="2343" y="1290"/>
                </a:lnTo>
                <a:lnTo>
                  <a:pt x="2343" y="1289"/>
                </a:lnTo>
                <a:lnTo>
                  <a:pt x="2342" y="1289"/>
                </a:lnTo>
                <a:lnTo>
                  <a:pt x="2342" y="1288"/>
                </a:lnTo>
                <a:lnTo>
                  <a:pt x="2343" y="1288"/>
                </a:lnTo>
                <a:lnTo>
                  <a:pt x="2342" y="1288"/>
                </a:lnTo>
                <a:lnTo>
                  <a:pt x="2343" y="1288"/>
                </a:lnTo>
                <a:lnTo>
                  <a:pt x="2342" y="1288"/>
                </a:lnTo>
                <a:lnTo>
                  <a:pt x="2342" y="1288"/>
                </a:lnTo>
                <a:lnTo>
                  <a:pt x="2342" y="1289"/>
                </a:lnTo>
                <a:lnTo>
                  <a:pt x="2342" y="1290"/>
                </a:lnTo>
                <a:lnTo>
                  <a:pt x="2341" y="1290"/>
                </a:lnTo>
                <a:lnTo>
                  <a:pt x="2340" y="1290"/>
                </a:lnTo>
                <a:lnTo>
                  <a:pt x="2340" y="1289"/>
                </a:lnTo>
                <a:lnTo>
                  <a:pt x="2339" y="1289"/>
                </a:lnTo>
                <a:lnTo>
                  <a:pt x="2339" y="1288"/>
                </a:lnTo>
                <a:lnTo>
                  <a:pt x="2339" y="1289"/>
                </a:lnTo>
                <a:lnTo>
                  <a:pt x="2339" y="1288"/>
                </a:lnTo>
                <a:lnTo>
                  <a:pt x="2338" y="1288"/>
                </a:lnTo>
                <a:lnTo>
                  <a:pt x="2338" y="1288"/>
                </a:lnTo>
                <a:lnTo>
                  <a:pt x="2337" y="1288"/>
                </a:lnTo>
                <a:lnTo>
                  <a:pt x="2336" y="1288"/>
                </a:lnTo>
                <a:lnTo>
                  <a:pt x="2335" y="1288"/>
                </a:lnTo>
                <a:lnTo>
                  <a:pt x="2335" y="1287"/>
                </a:lnTo>
                <a:lnTo>
                  <a:pt x="2335" y="1287"/>
                </a:lnTo>
                <a:lnTo>
                  <a:pt x="2335" y="1286"/>
                </a:lnTo>
                <a:lnTo>
                  <a:pt x="2335" y="1287"/>
                </a:lnTo>
                <a:lnTo>
                  <a:pt x="2335" y="1288"/>
                </a:lnTo>
                <a:lnTo>
                  <a:pt x="2335" y="1288"/>
                </a:lnTo>
                <a:lnTo>
                  <a:pt x="2335" y="1288"/>
                </a:lnTo>
                <a:lnTo>
                  <a:pt x="2336" y="1288"/>
                </a:lnTo>
                <a:lnTo>
                  <a:pt x="2337" y="1288"/>
                </a:lnTo>
                <a:lnTo>
                  <a:pt x="2338" y="1288"/>
                </a:lnTo>
                <a:lnTo>
                  <a:pt x="2337" y="1289"/>
                </a:lnTo>
                <a:lnTo>
                  <a:pt x="2338" y="1289"/>
                </a:lnTo>
                <a:lnTo>
                  <a:pt x="2338" y="1290"/>
                </a:lnTo>
                <a:lnTo>
                  <a:pt x="2339" y="1290"/>
                </a:lnTo>
                <a:lnTo>
                  <a:pt x="2340" y="1290"/>
                </a:lnTo>
                <a:lnTo>
                  <a:pt x="2340" y="1291"/>
                </a:lnTo>
                <a:lnTo>
                  <a:pt x="2340" y="1292"/>
                </a:lnTo>
                <a:lnTo>
                  <a:pt x="2341" y="1292"/>
                </a:lnTo>
                <a:lnTo>
                  <a:pt x="2340" y="1292"/>
                </a:lnTo>
                <a:lnTo>
                  <a:pt x="2340" y="1293"/>
                </a:lnTo>
                <a:lnTo>
                  <a:pt x="2340" y="1294"/>
                </a:lnTo>
                <a:lnTo>
                  <a:pt x="2340" y="1295"/>
                </a:lnTo>
                <a:lnTo>
                  <a:pt x="2341" y="1295"/>
                </a:lnTo>
                <a:lnTo>
                  <a:pt x="2341" y="1296"/>
                </a:lnTo>
                <a:lnTo>
                  <a:pt x="2340" y="1296"/>
                </a:lnTo>
                <a:lnTo>
                  <a:pt x="2340" y="1296"/>
                </a:lnTo>
                <a:lnTo>
                  <a:pt x="2339" y="1296"/>
                </a:lnTo>
                <a:lnTo>
                  <a:pt x="2339" y="1297"/>
                </a:lnTo>
                <a:lnTo>
                  <a:pt x="2338" y="1297"/>
                </a:lnTo>
                <a:lnTo>
                  <a:pt x="2338" y="1298"/>
                </a:lnTo>
                <a:lnTo>
                  <a:pt x="2339" y="1298"/>
                </a:lnTo>
                <a:lnTo>
                  <a:pt x="2339" y="1299"/>
                </a:lnTo>
                <a:lnTo>
                  <a:pt x="2338" y="1300"/>
                </a:lnTo>
                <a:lnTo>
                  <a:pt x="2338" y="1301"/>
                </a:lnTo>
                <a:lnTo>
                  <a:pt x="2337" y="1301"/>
                </a:lnTo>
                <a:lnTo>
                  <a:pt x="2337" y="1300"/>
                </a:lnTo>
                <a:lnTo>
                  <a:pt x="2336" y="1300"/>
                </a:lnTo>
                <a:lnTo>
                  <a:pt x="2336" y="1301"/>
                </a:lnTo>
                <a:lnTo>
                  <a:pt x="2336" y="1302"/>
                </a:lnTo>
                <a:lnTo>
                  <a:pt x="2336" y="1303"/>
                </a:lnTo>
                <a:lnTo>
                  <a:pt x="2336" y="1304"/>
                </a:lnTo>
                <a:lnTo>
                  <a:pt x="2335" y="1304"/>
                </a:lnTo>
                <a:lnTo>
                  <a:pt x="2336" y="1304"/>
                </a:lnTo>
                <a:lnTo>
                  <a:pt x="2335" y="1304"/>
                </a:lnTo>
                <a:lnTo>
                  <a:pt x="2335" y="1303"/>
                </a:lnTo>
                <a:lnTo>
                  <a:pt x="2335" y="1304"/>
                </a:lnTo>
                <a:lnTo>
                  <a:pt x="2335" y="1305"/>
                </a:lnTo>
                <a:lnTo>
                  <a:pt x="2335" y="1305"/>
                </a:lnTo>
                <a:lnTo>
                  <a:pt x="2335" y="1305"/>
                </a:lnTo>
                <a:lnTo>
                  <a:pt x="2335" y="1306"/>
                </a:lnTo>
                <a:lnTo>
                  <a:pt x="2335" y="1306"/>
                </a:lnTo>
                <a:lnTo>
                  <a:pt x="2335" y="1307"/>
                </a:lnTo>
                <a:lnTo>
                  <a:pt x="2335" y="1308"/>
                </a:lnTo>
                <a:lnTo>
                  <a:pt x="2334" y="1308"/>
                </a:lnTo>
                <a:lnTo>
                  <a:pt x="2334" y="1307"/>
                </a:lnTo>
                <a:lnTo>
                  <a:pt x="2334" y="1306"/>
                </a:lnTo>
                <a:lnTo>
                  <a:pt x="2334" y="1307"/>
                </a:lnTo>
                <a:lnTo>
                  <a:pt x="2333" y="1307"/>
                </a:lnTo>
                <a:lnTo>
                  <a:pt x="2332" y="1307"/>
                </a:lnTo>
                <a:lnTo>
                  <a:pt x="2332" y="1306"/>
                </a:lnTo>
                <a:lnTo>
                  <a:pt x="2332" y="1305"/>
                </a:lnTo>
                <a:lnTo>
                  <a:pt x="2331" y="1305"/>
                </a:lnTo>
                <a:lnTo>
                  <a:pt x="2331" y="1306"/>
                </a:lnTo>
                <a:lnTo>
                  <a:pt x="2332" y="1306"/>
                </a:lnTo>
                <a:lnTo>
                  <a:pt x="2332" y="1307"/>
                </a:lnTo>
                <a:lnTo>
                  <a:pt x="2333" y="1307"/>
                </a:lnTo>
                <a:lnTo>
                  <a:pt x="2333" y="1308"/>
                </a:lnTo>
                <a:lnTo>
                  <a:pt x="2334" y="1308"/>
                </a:lnTo>
                <a:lnTo>
                  <a:pt x="2334" y="1309"/>
                </a:lnTo>
                <a:lnTo>
                  <a:pt x="2333" y="1309"/>
                </a:lnTo>
                <a:lnTo>
                  <a:pt x="2333" y="1308"/>
                </a:lnTo>
                <a:lnTo>
                  <a:pt x="2332" y="1308"/>
                </a:lnTo>
                <a:lnTo>
                  <a:pt x="2332" y="1309"/>
                </a:lnTo>
                <a:lnTo>
                  <a:pt x="2332" y="1308"/>
                </a:lnTo>
                <a:lnTo>
                  <a:pt x="2332" y="1309"/>
                </a:lnTo>
                <a:lnTo>
                  <a:pt x="2331" y="1309"/>
                </a:lnTo>
                <a:lnTo>
                  <a:pt x="2332" y="1309"/>
                </a:lnTo>
                <a:lnTo>
                  <a:pt x="2333" y="1309"/>
                </a:lnTo>
                <a:lnTo>
                  <a:pt x="2333" y="1310"/>
                </a:lnTo>
                <a:lnTo>
                  <a:pt x="2332" y="1310"/>
                </a:lnTo>
                <a:lnTo>
                  <a:pt x="2332" y="1311"/>
                </a:lnTo>
                <a:lnTo>
                  <a:pt x="2333" y="1311"/>
                </a:lnTo>
                <a:lnTo>
                  <a:pt x="2333" y="1310"/>
                </a:lnTo>
                <a:lnTo>
                  <a:pt x="2333" y="1309"/>
                </a:lnTo>
                <a:lnTo>
                  <a:pt x="2334" y="1309"/>
                </a:lnTo>
                <a:lnTo>
                  <a:pt x="2334" y="1310"/>
                </a:lnTo>
                <a:lnTo>
                  <a:pt x="2335" y="1311"/>
                </a:lnTo>
                <a:lnTo>
                  <a:pt x="2335" y="1312"/>
                </a:lnTo>
                <a:lnTo>
                  <a:pt x="2335" y="1312"/>
                </a:lnTo>
                <a:lnTo>
                  <a:pt x="2335" y="1313"/>
                </a:lnTo>
                <a:lnTo>
                  <a:pt x="2336" y="1313"/>
                </a:lnTo>
                <a:lnTo>
                  <a:pt x="2335" y="1313"/>
                </a:lnTo>
                <a:lnTo>
                  <a:pt x="2335" y="1313"/>
                </a:lnTo>
                <a:lnTo>
                  <a:pt x="2336" y="1313"/>
                </a:lnTo>
                <a:lnTo>
                  <a:pt x="2336" y="1314"/>
                </a:lnTo>
                <a:lnTo>
                  <a:pt x="2337" y="1314"/>
                </a:lnTo>
                <a:lnTo>
                  <a:pt x="2337" y="1315"/>
                </a:lnTo>
                <a:lnTo>
                  <a:pt x="2337" y="1316"/>
                </a:lnTo>
                <a:lnTo>
                  <a:pt x="2338" y="1316"/>
                </a:lnTo>
                <a:lnTo>
                  <a:pt x="2338" y="1317"/>
                </a:lnTo>
                <a:lnTo>
                  <a:pt x="2338" y="1318"/>
                </a:lnTo>
                <a:lnTo>
                  <a:pt x="2338" y="1319"/>
                </a:lnTo>
                <a:lnTo>
                  <a:pt x="2338" y="1320"/>
                </a:lnTo>
                <a:lnTo>
                  <a:pt x="2337" y="1321"/>
                </a:lnTo>
                <a:lnTo>
                  <a:pt x="2336" y="1321"/>
                </a:lnTo>
                <a:lnTo>
                  <a:pt x="2336" y="1321"/>
                </a:lnTo>
                <a:lnTo>
                  <a:pt x="2335" y="1322"/>
                </a:lnTo>
                <a:lnTo>
                  <a:pt x="2335" y="1323"/>
                </a:lnTo>
                <a:lnTo>
                  <a:pt x="2336" y="1324"/>
                </a:lnTo>
                <a:lnTo>
                  <a:pt x="2336" y="1325"/>
                </a:lnTo>
                <a:lnTo>
                  <a:pt x="2335" y="1325"/>
                </a:lnTo>
                <a:lnTo>
                  <a:pt x="2335" y="1325"/>
                </a:lnTo>
                <a:lnTo>
                  <a:pt x="2335" y="1326"/>
                </a:lnTo>
                <a:lnTo>
                  <a:pt x="2334" y="1326"/>
                </a:lnTo>
                <a:lnTo>
                  <a:pt x="2333" y="1326"/>
                </a:lnTo>
                <a:lnTo>
                  <a:pt x="2332" y="1326"/>
                </a:lnTo>
                <a:lnTo>
                  <a:pt x="2332" y="1325"/>
                </a:lnTo>
                <a:lnTo>
                  <a:pt x="2332" y="1326"/>
                </a:lnTo>
                <a:lnTo>
                  <a:pt x="2331" y="1326"/>
                </a:lnTo>
                <a:lnTo>
                  <a:pt x="2332" y="1326"/>
                </a:lnTo>
                <a:lnTo>
                  <a:pt x="2332" y="1327"/>
                </a:lnTo>
                <a:lnTo>
                  <a:pt x="2333" y="1327"/>
                </a:lnTo>
                <a:lnTo>
                  <a:pt x="2333" y="1326"/>
                </a:lnTo>
                <a:lnTo>
                  <a:pt x="2333" y="1327"/>
                </a:lnTo>
                <a:lnTo>
                  <a:pt x="2334" y="1327"/>
                </a:lnTo>
                <a:lnTo>
                  <a:pt x="2335" y="1327"/>
                </a:lnTo>
                <a:lnTo>
                  <a:pt x="2335" y="1326"/>
                </a:lnTo>
                <a:lnTo>
                  <a:pt x="2335" y="1326"/>
                </a:lnTo>
                <a:lnTo>
                  <a:pt x="2336" y="1326"/>
                </a:lnTo>
                <a:lnTo>
                  <a:pt x="2337" y="1327"/>
                </a:lnTo>
                <a:lnTo>
                  <a:pt x="2338" y="1328"/>
                </a:lnTo>
                <a:lnTo>
                  <a:pt x="2337" y="1328"/>
                </a:lnTo>
                <a:lnTo>
                  <a:pt x="2337" y="1329"/>
                </a:lnTo>
                <a:lnTo>
                  <a:pt x="2336" y="1329"/>
                </a:lnTo>
                <a:lnTo>
                  <a:pt x="2336" y="1329"/>
                </a:lnTo>
                <a:lnTo>
                  <a:pt x="2336" y="1330"/>
                </a:lnTo>
                <a:lnTo>
                  <a:pt x="2337" y="1330"/>
                </a:lnTo>
                <a:lnTo>
                  <a:pt x="2337" y="1331"/>
                </a:lnTo>
                <a:lnTo>
                  <a:pt x="2338" y="1331"/>
                </a:lnTo>
                <a:lnTo>
                  <a:pt x="2338" y="1332"/>
                </a:lnTo>
                <a:lnTo>
                  <a:pt x="2337" y="1332"/>
                </a:lnTo>
                <a:lnTo>
                  <a:pt x="2336" y="1332"/>
                </a:lnTo>
                <a:lnTo>
                  <a:pt x="2335" y="1332"/>
                </a:lnTo>
                <a:lnTo>
                  <a:pt x="2335" y="1332"/>
                </a:lnTo>
                <a:lnTo>
                  <a:pt x="2334" y="1332"/>
                </a:lnTo>
                <a:lnTo>
                  <a:pt x="2333" y="1332"/>
                </a:lnTo>
                <a:lnTo>
                  <a:pt x="2333" y="1333"/>
                </a:lnTo>
                <a:lnTo>
                  <a:pt x="2334" y="1333"/>
                </a:lnTo>
                <a:lnTo>
                  <a:pt x="2335" y="1333"/>
                </a:lnTo>
                <a:lnTo>
                  <a:pt x="2335" y="1333"/>
                </a:lnTo>
                <a:lnTo>
                  <a:pt x="2335" y="1334"/>
                </a:lnTo>
                <a:lnTo>
                  <a:pt x="2335" y="1335"/>
                </a:lnTo>
                <a:lnTo>
                  <a:pt x="2335" y="1335"/>
                </a:lnTo>
                <a:lnTo>
                  <a:pt x="2335" y="1336"/>
                </a:lnTo>
                <a:lnTo>
                  <a:pt x="2335" y="1335"/>
                </a:lnTo>
                <a:lnTo>
                  <a:pt x="2334" y="1335"/>
                </a:lnTo>
                <a:lnTo>
                  <a:pt x="2334" y="1336"/>
                </a:lnTo>
                <a:lnTo>
                  <a:pt x="2335" y="1336"/>
                </a:lnTo>
                <a:lnTo>
                  <a:pt x="2335" y="1337"/>
                </a:lnTo>
                <a:lnTo>
                  <a:pt x="2335" y="1337"/>
                </a:lnTo>
                <a:lnTo>
                  <a:pt x="2334" y="1338"/>
                </a:lnTo>
                <a:lnTo>
                  <a:pt x="2335" y="1338"/>
                </a:lnTo>
                <a:lnTo>
                  <a:pt x="2334" y="1338"/>
                </a:lnTo>
                <a:lnTo>
                  <a:pt x="2334" y="1338"/>
                </a:lnTo>
                <a:lnTo>
                  <a:pt x="2333" y="1338"/>
                </a:lnTo>
                <a:lnTo>
                  <a:pt x="2333" y="1339"/>
                </a:lnTo>
                <a:lnTo>
                  <a:pt x="2332" y="1339"/>
                </a:lnTo>
                <a:lnTo>
                  <a:pt x="2332" y="1338"/>
                </a:lnTo>
                <a:lnTo>
                  <a:pt x="2331" y="1338"/>
                </a:lnTo>
                <a:lnTo>
                  <a:pt x="2330" y="1338"/>
                </a:lnTo>
                <a:lnTo>
                  <a:pt x="2329" y="1338"/>
                </a:lnTo>
                <a:lnTo>
                  <a:pt x="2329" y="1339"/>
                </a:lnTo>
                <a:lnTo>
                  <a:pt x="2328" y="1339"/>
                </a:lnTo>
                <a:lnTo>
                  <a:pt x="2327" y="1339"/>
                </a:lnTo>
                <a:lnTo>
                  <a:pt x="2327" y="1338"/>
                </a:lnTo>
                <a:lnTo>
                  <a:pt x="2327" y="1338"/>
                </a:lnTo>
                <a:lnTo>
                  <a:pt x="2326" y="1338"/>
                </a:lnTo>
                <a:lnTo>
                  <a:pt x="2326" y="1338"/>
                </a:lnTo>
                <a:lnTo>
                  <a:pt x="2325" y="1338"/>
                </a:lnTo>
                <a:lnTo>
                  <a:pt x="2325" y="1338"/>
                </a:lnTo>
                <a:lnTo>
                  <a:pt x="2326" y="1338"/>
                </a:lnTo>
                <a:lnTo>
                  <a:pt x="2326" y="1339"/>
                </a:lnTo>
                <a:lnTo>
                  <a:pt x="2327" y="1339"/>
                </a:lnTo>
                <a:lnTo>
                  <a:pt x="2327" y="1340"/>
                </a:lnTo>
                <a:lnTo>
                  <a:pt x="2327" y="1341"/>
                </a:lnTo>
                <a:lnTo>
                  <a:pt x="2327" y="1342"/>
                </a:lnTo>
                <a:lnTo>
                  <a:pt x="2326" y="1342"/>
                </a:lnTo>
                <a:lnTo>
                  <a:pt x="2325" y="1342"/>
                </a:lnTo>
                <a:lnTo>
                  <a:pt x="2324" y="1342"/>
                </a:lnTo>
                <a:lnTo>
                  <a:pt x="2323" y="1342"/>
                </a:lnTo>
                <a:lnTo>
                  <a:pt x="2323" y="1343"/>
                </a:lnTo>
                <a:lnTo>
                  <a:pt x="2323" y="1344"/>
                </a:lnTo>
                <a:lnTo>
                  <a:pt x="2323" y="1343"/>
                </a:lnTo>
                <a:lnTo>
                  <a:pt x="2322" y="1343"/>
                </a:lnTo>
                <a:lnTo>
                  <a:pt x="2322" y="1342"/>
                </a:lnTo>
                <a:lnTo>
                  <a:pt x="2321" y="1342"/>
                </a:lnTo>
                <a:lnTo>
                  <a:pt x="2320" y="1342"/>
                </a:lnTo>
                <a:lnTo>
                  <a:pt x="2320" y="1341"/>
                </a:lnTo>
                <a:lnTo>
                  <a:pt x="2320" y="1340"/>
                </a:lnTo>
                <a:lnTo>
                  <a:pt x="2319" y="1340"/>
                </a:lnTo>
                <a:lnTo>
                  <a:pt x="2319" y="1339"/>
                </a:lnTo>
                <a:lnTo>
                  <a:pt x="2319" y="1338"/>
                </a:lnTo>
                <a:lnTo>
                  <a:pt x="2319" y="1338"/>
                </a:lnTo>
                <a:lnTo>
                  <a:pt x="2319" y="1338"/>
                </a:lnTo>
                <a:lnTo>
                  <a:pt x="2319" y="1337"/>
                </a:lnTo>
                <a:lnTo>
                  <a:pt x="2319" y="1336"/>
                </a:lnTo>
                <a:lnTo>
                  <a:pt x="2319" y="1337"/>
                </a:lnTo>
                <a:lnTo>
                  <a:pt x="2319" y="1336"/>
                </a:lnTo>
                <a:lnTo>
                  <a:pt x="2318" y="1336"/>
                </a:lnTo>
                <a:lnTo>
                  <a:pt x="2318" y="1335"/>
                </a:lnTo>
                <a:lnTo>
                  <a:pt x="2318" y="1334"/>
                </a:lnTo>
                <a:lnTo>
                  <a:pt x="2318" y="1333"/>
                </a:lnTo>
                <a:lnTo>
                  <a:pt x="2318" y="1332"/>
                </a:lnTo>
                <a:lnTo>
                  <a:pt x="2318" y="1331"/>
                </a:lnTo>
                <a:lnTo>
                  <a:pt x="2318" y="1330"/>
                </a:lnTo>
                <a:lnTo>
                  <a:pt x="2317" y="1330"/>
                </a:lnTo>
                <a:lnTo>
                  <a:pt x="2317" y="1329"/>
                </a:lnTo>
                <a:lnTo>
                  <a:pt x="2317" y="1329"/>
                </a:lnTo>
                <a:lnTo>
                  <a:pt x="2316" y="1329"/>
                </a:lnTo>
                <a:lnTo>
                  <a:pt x="2316" y="1328"/>
                </a:lnTo>
                <a:lnTo>
                  <a:pt x="2315" y="1328"/>
                </a:lnTo>
                <a:lnTo>
                  <a:pt x="2315" y="1327"/>
                </a:lnTo>
                <a:lnTo>
                  <a:pt x="2314" y="1327"/>
                </a:lnTo>
                <a:lnTo>
                  <a:pt x="2313" y="1327"/>
                </a:lnTo>
                <a:lnTo>
                  <a:pt x="2313" y="1326"/>
                </a:lnTo>
                <a:lnTo>
                  <a:pt x="2312" y="1326"/>
                </a:lnTo>
                <a:lnTo>
                  <a:pt x="2312" y="1325"/>
                </a:lnTo>
                <a:lnTo>
                  <a:pt x="2311" y="1325"/>
                </a:lnTo>
                <a:lnTo>
                  <a:pt x="2311" y="1324"/>
                </a:lnTo>
                <a:lnTo>
                  <a:pt x="2311" y="1323"/>
                </a:lnTo>
                <a:lnTo>
                  <a:pt x="2311" y="1322"/>
                </a:lnTo>
                <a:lnTo>
                  <a:pt x="2312" y="1322"/>
                </a:lnTo>
                <a:lnTo>
                  <a:pt x="2311" y="1322"/>
                </a:lnTo>
                <a:lnTo>
                  <a:pt x="2311" y="1321"/>
                </a:lnTo>
                <a:lnTo>
                  <a:pt x="2311" y="1321"/>
                </a:lnTo>
                <a:lnTo>
                  <a:pt x="2311" y="1321"/>
                </a:lnTo>
                <a:lnTo>
                  <a:pt x="2311" y="1321"/>
                </a:lnTo>
                <a:lnTo>
                  <a:pt x="2311" y="1321"/>
                </a:lnTo>
                <a:lnTo>
                  <a:pt x="2310" y="1321"/>
                </a:lnTo>
                <a:lnTo>
                  <a:pt x="2310" y="1320"/>
                </a:lnTo>
                <a:lnTo>
                  <a:pt x="2309" y="1320"/>
                </a:lnTo>
                <a:lnTo>
                  <a:pt x="2308" y="1320"/>
                </a:lnTo>
                <a:lnTo>
                  <a:pt x="2307" y="1320"/>
                </a:lnTo>
                <a:lnTo>
                  <a:pt x="2306" y="1320"/>
                </a:lnTo>
                <a:lnTo>
                  <a:pt x="2305" y="1320"/>
                </a:lnTo>
                <a:lnTo>
                  <a:pt x="2305" y="1321"/>
                </a:lnTo>
                <a:lnTo>
                  <a:pt x="2304" y="1321"/>
                </a:lnTo>
                <a:lnTo>
                  <a:pt x="2303" y="1321"/>
                </a:lnTo>
                <a:lnTo>
                  <a:pt x="2303" y="1321"/>
                </a:lnTo>
                <a:lnTo>
                  <a:pt x="2303" y="1321"/>
                </a:lnTo>
                <a:lnTo>
                  <a:pt x="2303" y="1321"/>
                </a:lnTo>
                <a:lnTo>
                  <a:pt x="2302" y="1321"/>
                </a:lnTo>
                <a:lnTo>
                  <a:pt x="2302" y="1320"/>
                </a:lnTo>
                <a:lnTo>
                  <a:pt x="2302" y="1319"/>
                </a:lnTo>
                <a:lnTo>
                  <a:pt x="2301" y="1319"/>
                </a:lnTo>
                <a:lnTo>
                  <a:pt x="2301" y="1318"/>
                </a:lnTo>
                <a:lnTo>
                  <a:pt x="2302" y="1318"/>
                </a:lnTo>
                <a:lnTo>
                  <a:pt x="2302" y="1317"/>
                </a:lnTo>
                <a:lnTo>
                  <a:pt x="2301" y="1317"/>
                </a:lnTo>
                <a:lnTo>
                  <a:pt x="2301" y="1318"/>
                </a:lnTo>
                <a:lnTo>
                  <a:pt x="2300" y="1318"/>
                </a:lnTo>
                <a:lnTo>
                  <a:pt x="2300" y="1319"/>
                </a:lnTo>
                <a:lnTo>
                  <a:pt x="2301" y="1319"/>
                </a:lnTo>
                <a:lnTo>
                  <a:pt x="2300" y="1319"/>
                </a:lnTo>
                <a:lnTo>
                  <a:pt x="2300" y="1320"/>
                </a:lnTo>
                <a:lnTo>
                  <a:pt x="2300" y="1321"/>
                </a:lnTo>
                <a:lnTo>
                  <a:pt x="2299" y="1321"/>
                </a:lnTo>
                <a:lnTo>
                  <a:pt x="2300" y="1321"/>
                </a:lnTo>
                <a:lnTo>
                  <a:pt x="2299" y="1321"/>
                </a:lnTo>
                <a:lnTo>
                  <a:pt x="2299" y="1321"/>
                </a:lnTo>
                <a:lnTo>
                  <a:pt x="2299" y="1322"/>
                </a:lnTo>
                <a:lnTo>
                  <a:pt x="2299" y="1323"/>
                </a:lnTo>
                <a:lnTo>
                  <a:pt x="2299" y="1324"/>
                </a:lnTo>
                <a:lnTo>
                  <a:pt x="2300" y="1324"/>
                </a:lnTo>
                <a:lnTo>
                  <a:pt x="2299" y="1324"/>
                </a:lnTo>
                <a:lnTo>
                  <a:pt x="2298" y="1324"/>
                </a:lnTo>
                <a:lnTo>
                  <a:pt x="2297" y="1324"/>
                </a:lnTo>
                <a:lnTo>
                  <a:pt x="2297" y="1325"/>
                </a:lnTo>
                <a:lnTo>
                  <a:pt x="2296" y="1325"/>
                </a:lnTo>
                <a:lnTo>
                  <a:pt x="2296" y="1324"/>
                </a:lnTo>
                <a:lnTo>
                  <a:pt x="2296" y="1323"/>
                </a:lnTo>
                <a:lnTo>
                  <a:pt x="2295" y="1323"/>
                </a:lnTo>
                <a:lnTo>
                  <a:pt x="2295" y="1322"/>
                </a:lnTo>
                <a:lnTo>
                  <a:pt x="2295" y="1321"/>
                </a:lnTo>
                <a:lnTo>
                  <a:pt x="2295" y="1321"/>
                </a:lnTo>
                <a:lnTo>
                  <a:pt x="2295" y="1321"/>
                </a:lnTo>
                <a:lnTo>
                  <a:pt x="2295" y="1320"/>
                </a:lnTo>
                <a:lnTo>
                  <a:pt x="2295" y="1320"/>
                </a:lnTo>
                <a:lnTo>
                  <a:pt x="2295" y="1321"/>
                </a:lnTo>
                <a:lnTo>
                  <a:pt x="2295" y="1320"/>
                </a:lnTo>
                <a:lnTo>
                  <a:pt x="2296" y="1320"/>
                </a:lnTo>
                <a:lnTo>
                  <a:pt x="2296" y="1319"/>
                </a:lnTo>
                <a:lnTo>
                  <a:pt x="2297" y="1318"/>
                </a:lnTo>
                <a:lnTo>
                  <a:pt x="2297" y="1317"/>
                </a:lnTo>
                <a:lnTo>
                  <a:pt x="2297" y="1316"/>
                </a:lnTo>
                <a:lnTo>
                  <a:pt x="2298" y="1316"/>
                </a:lnTo>
                <a:lnTo>
                  <a:pt x="2298" y="1315"/>
                </a:lnTo>
                <a:lnTo>
                  <a:pt x="2298" y="1314"/>
                </a:lnTo>
                <a:lnTo>
                  <a:pt x="2298" y="1313"/>
                </a:lnTo>
                <a:lnTo>
                  <a:pt x="2298" y="1313"/>
                </a:lnTo>
                <a:lnTo>
                  <a:pt x="2297" y="1312"/>
                </a:lnTo>
                <a:lnTo>
                  <a:pt x="2298" y="1312"/>
                </a:lnTo>
                <a:lnTo>
                  <a:pt x="2298" y="1311"/>
                </a:lnTo>
                <a:lnTo>
                  <a:pt x="2298" y="1310"/>
                </a:lnTo>
                <a:lnTo>
                  <a:pt x="2299" y="1310"/>
                </a:lnTo>
                <a:lnTo>
                  <a:pt x="2299" y="1309"/>
                </a:lnTo>
                <a:lnTo>
                  <a:pt x="2298" y="1309"/>
                </a:lnTo>
                <a:lnTo>
                  <a:pt x="2297" y="1309"/>
                </a:lnTo>
                <a:lnTo>
                  <a:pt x="2297" y="1308"/>
                </a:lnTo>
                <a:lnTo>
                  <a:pt x="2298" y="1308"/>
                </a:lnTo>
                <a:lnTo>
                  <a:pt x="2298" y="1307"/>
                </a:lnTo>
                <a:lnTo>
                  <a:pt x="2297" y="1307"/>
                </a:lnTo>
                <a:lnTo>
                  <a:pt x="2297" y="1306"/>
                </a:lnTo>
                <a:lnTo>
                  <a:pt x="2298" y="1306"/>
                </a:lnTo>
                <a:lnTo>
                  <a:pt x="2297" y="1306"/>
                </a:lnTo>
                <a:lnTo>
                  <a:pt x="2297" y="1305"/>
                </a:lnTo>
                <a:lnTo>
                  <a:pt x="2296" y="1305"/>
                </a:lnTo>
                <a:lnTo>
                  <a:pt x="2297" y="1305"/>
                </a:lnTo>
                <a:lnTo>
                  <a:pt x="2297" y="1305"/>
                </a:lnTo>
                <a:lnTo>
                  <a:pt x="2296" y="1305"/>
                </a:lnTo>
                <a:lnTo>
                  <a:pt x="2296" y="1304"/>
                </a:lnTo>
                <a:lnTo>
                  <a:pt x="2296" y="1303"/>
                </a:lnTo>
                <a:lnTo>
                  <a:pt x="2296" y="1302"/>
                </a:lnTo>
                <a:lnTo>
                  <a:pt x="2296" y="1301"/>
                </a:lnTo>
                <a:lnTo>
                  <a:pt x="2295" y="1301"/>
                </a:lnTo>
                <a:lnTo>
                  <a:pt x="2295" y="1302"/>
                </a:lnTo>
                <a:lnTo>
                  <a:pt x="2295" y="1303"/>
                </a:lnTo>
                <a:lnTo>
                  <a:pt x="2295" y="1304"/>
                </a:lnTo>
                <a:lnTo>
                  <a:pt x="2295" y="1304"/>
                </a:lnTo>
                <a:lnTo>
                  <a:pt x="2295" y="1305"/>
                </a:lnTo>
                <a:lnTo>
                  <a:pt x="2295" y="1305"/>
                </a:lnTo>
                <a:lnTo>
                  <a:pt x="2295" y="1305"/>
                </a:lnTo>
                <a:lnTo>
                  <a:pt x="2295" y="1306"/>
                </a:lnTo>
                <a:lnTo>
                  <a:pt x="2296" y="1306"/>
                </a:lnTo>
                <a:lnTo>
                  <a:pt x="2296" y="1307"/>
                </a:lnTo>
                <a:lnTo>
                  <a:pt x="2296" y="1308"/>
                </a:lnTo>
                <a:lnTo>
                  <a:pt x="2296" y="1309"/>
                </a:lnTo>
                <a:lnTo>
                  <a:pt x="2296" y="1310"/>
                </a:lnTo>
                <a:lnTo>
                  <a:pt x="2297" y="1310"/>
                </a:lnTo>
                <a:lnTo>
                  <a:pt x="2296" y="1310"/>
                </a:lnTo>
                <a:lnTo>
                  <a:pt x="2296" y="1311"/>
                </a:lnTo>
                <a:lnTo>
                  <a:pt x="2295" y="1311"/>
                </a:lnTo>
                <a:lnTo>
                  <a:pt x="2296" y="1311"/>
                </a:lnTo>
                <a:lnTo>
                  <a:pt x="2296" y="1312"/>
                </a:lnTo>
                <a:lnTo>
                  <a:pt x="2295" y="1312"/>
                </a:lnTo>
                <a:lnTo>
                  <a:pt x="2295" y="1313"/>
                </a:lnTo>
                <a:lnTo>
                  <a:pt x="2296" y="1313"/>
                </a:lnTo>
                <a:lnTo>
                  <a:pt x="2296" y="1313"/>
                </a:lnTo>
                <a:lnTo>
                  <a:pt x="2295" y="1313"/>
                </a:lnTo>
                <a:lnTo>
                  <a:pt x="2295" y="1314"/>
                </a:lnTo>
                <a:lnTo>
                  <a:pt x="2296" y="1314"/>
                </a:lnTo>
                <a:lnTo>
                  <a:pt x="2295" y="1314"/>
                </a:lnTo>
                <a:lnTo>
                  <a:pt x="2295" y="1315"/>
                </a:lnTo>
                <a:lnTo>
                  <a:pt x="2295" y="1315"/>
                </a:lnTo>
                <a:lnTo>
                  <a:pt x="2295" y="1316"/>
                </a:lnTo>
                <a:lnTo>
                  <a:pt x="2295" y="1317"/>
                </a:lnTo>
                <a:lnTo>
                  <a:pt x="2295" y="1317"/>
                </a:lnTo>
                <a:lnTo>
                  <a:pt x="2295" y="1317"/>
                </a:lnTo>
                <a:lnTo>
                  <a:pt x="2295" y="1318"/>
                </a:lnTo>
                <a:lnTo>
                  <a:pt x="2294" y="1318"/>
                </a:lnTo>
                <a:lnTo>
                  <a:pt x="2294" y="1319"/>
                </a:lnTo>
                <a:lnTo>
                  <a:pt x="2293" y="1319"/>
                </a:lnTo>
                <a:lnTo>
                  <a:pt x="2293" y="1320"/>
                </a:lnTo>
                <a:lnTo>
                  <a:pt x="2293" y="1321"/>
                </a:lnTo>
                <a:lnTo>
                  <a:pt x="2294" y="1321"/>
                </a:lnTo>
                <a:lnTo>
                  <a:pt x="2293" y="1321"/>
                </a:lnTo>
                <a:lnTo>
                  <a:pt x="2293" y="1321"/>
                </a:lnTo>
                <a:lnTo>
                  <a:pt x="2292" y="1321"/>
                </a:lnTo>
                <a:lnTo>
                  <a:pt x="2291" y="1321"/>
                </a:lnTo>
                <a:lnTo>
                  <a:pt x="2291" y="1322"/>
                </a:lnTo>
                <a:lnTo>
                  <a:pt x="2290" y="1322"/>
                </a:lnTo>
                <a:lnTo>
                  <a:pt x="2289" y="1323"/>
                </a:lnTo>
                <a:lnTo>
                  <a:pt x="2289" y="1324"/>
                </a:lnTo>
                <a:lnTo>
                  <a:pt x="2288" y="1324"/>
                </a:lnTo>
                <a:lnTo>
                  <a:pt x="2288" y="1325"/>
                </a:lnTo>
                <a:lnTo>
                  <a:pt x="2289" y="1326"/>
                </a:lnTo>
                <a:lnTo>
                  <a:pt x="2289" y="1327"/>
                </a:lnTo>
                <a:lnTo>
                  <a:pt x="2288" y="1327"/>
                </a:lnTo>
                <a:lnTo>
                  <a:pt x="2288" y="1328"/>
                </a:lnTo>
                <a:lnTo>
                  <a:pt x="2287" y="1328"/>
                </a:lnTo>
                <a:lnTo>
                  <a:pt x="2287" y="1329"/>
                </a:lnTo>
                <a:lnTo>
                  <a:pt x="2287" y="1329"/>
                </a:lnTo>
                <a:lnTo>
                  <a:pt x="2287" y="1329"/>
                </a:lnTo>
                <a:lnTo>
                  <a:pt x="2287" y="1330"/>
                </a:lnTo>
                <a:lnTo>
                  <a:pt x="2287" y="1329"/>
                </a:lnTo>
                <a:lnTo>
                  <a:pt x="2287" y="1329"/>
                </a:lnTo>
                <a:lnTo>
                  <a:pt x="2287" y="1328"/>
                </a:lnTo>
                <a:lnTo>
                  <a:pt x="2287" y="1327"/>
                </a:lnTo>
                <a:lnTo>
                  <a:pt x="2287" y="1326"/>
                </a:lnTo>
                <a:lnTo>
                  <a:pt x="2287" y="1325"/>
                </a:lnTo>
                <a:lnTo>
                  <a:pt x="2287" y="1324"/>
                </a:lnTo>
                <a:lnTo>
                  <a:pt x="2287" y="1323"/>
                </a:lnTo>
                <a:lnTo>
                  <a:pt x="2287" y="1322"/>
                </a:lnTo>
                <a:lnTo>
                  <a:pt x="2287" y="1321"/>
                </a:lnTo>
                <a:lnTo>
                  <a:pt x="2287" y="1321"/>
                </a:lnTo>
                <a:lnTo>
                  <a:pt x="2287" y="1321"/>
                </a:lnTo>
                <a:lnTo>
                  <a:pt x="2287" y="1321"/>
                </a:lnTo>
                <a:lnTo>
                  <a:pt x="2287" y="1322"/>
                </a:lnTo>
                <a:lnTo>
                  <a:pt x="2288" y="1322"/>
                </a:lnTo>
                <a:lnTo>
                  <a:pt x="2288" y="1321"/>
                </a:lnTo>
                <a:lnTo>
                  <a:pt x="2289" y="1321"/>
                </a:lnTo>
                <a:lnTo>
                  <a:pt x="2289" y="1321"/>
                </a:lnTo>
                <a:lnTo>
                  <a:pt x="2290" y="1321"/>
                </a:lnTo>
                <a:lnTo>
                  <a:pt x="2290" y="1320"/>
                </a:lnTo>
                <a:lnTo>
                  <a:pt x="2290" y="1319"/>
                </a:lnTo>
                <a:lnTo>
                  <a:pt x="2290" y="1318"/>
                </a:lnTo>
                <a:lnTo>
                  <a:pt x="2289" y="1318"/>
                </a:lnTo>
                <a:lnTo>
                  <a:pt x="2289" y="1317"/>
                </a:lnTo>
                <a:lnTo>
                  <a:pt x="2289" y="1316"/>
                </a:lnTo>
                <a:lnTo>
                  <a:pt x="2288" y="1316"/>
                </a:lnTo>
                <a:lnTo>
                  <a:pt x="2288" y="1315"/>
                </a:lnTo>
                <a:lnTo>
                  <a:pt x="2288" y="1314"/>
                </a:lnTo>
                <a:lnTo>
                  <a:pt x="2288" y="1313"/>
                </a:lnTo>
                <a:lnTo>
                  <a:pt x="2288" y="1313"/>
                </a:lnTo>
                <a:lnTo>
                  <a:pt x="2288" y="1312"/>
                </a:lnTo>
                <a:lnTo>
                  <a:pt x="2288" y="1311"/>
                </a:lnTo>
                <a:lnTo>
                  <a:pt x="2287" y="1311"/>
                </a:lnTo>
                <a:lnTo>
                  <a:pt x="2287" y="1310"/>
                </a:lnTo>
                <a:lnTo>
                  <a:pt x="2288" y="1310"/>
                </a:lnTo>
                <a:lnTo>
                  <a:pt x="2288" y="1311"/>
                </a:lnTo>
                <a:lnTo>
                  <a:pt x="2288" y="1310"/>
                </a:lnTo>
                <a:lnTo>
                  <a:pt x="2288" y="1311"/>
                </a:lnTo>
                <a:lnTo>
                  <a:pt x="2289" y="1311"/>
                </a:lnTo>
                <a:lnTo>
                  <a:pt x="2289" y="1310"/>
                </a:lnTo>
                <a:lnTo>
                  <a:pt x="2289" y="1311"/>
                </a:lnTo>
                <a:lnTo>
                  <a:pt x="2289" y="1310"/>
                </a:lnTo>
                <a:lnTo>
                  <a:pt x="2289" y="1309"/>
                </a:lnTo>
                <a:lnTo>
                  <a:pt x="2290" y="1309"/>
                </a:lnTo>
                <a:lnTo>
                  <a:pt x="2290" y="1308"/>
                </a:lnTo>
                <a:lnTo>
                  <a:pt x="2289" y="1308"/>
                </a:lnTo>
                <a:lnTo>
                  <a:pt x="2289" y="1309"/>
                </a:lnTo>
                <a:lnTo>
                  <a:pt x="2288" y="1309"/>
                </a:lnTo>
                <a:lnTo>
                  <a:pt x="2288" y="1308"/>
                </a:lnTo>
                <a:lnTo>
                  <a:pt x="2288" y="1309"/>
                </a:lnTo>
                <a:lnTo>
                  <a:pt x="2287" y="1309"/>
                </a:lnTo>
                <a:lnTo>
                  <a:pt x="2287" y="1309"/>
                </a:lnTo>
                <a:lnTo>
                  <a:pt x="2287" y="1309"/>
                </a:lnTo>
                <a:lnTo>
                  <a:pt x="2287" y="1308"/>
                </a:lnTo>
                <a:lnTo>
                  <a:pt x="2288" y="1308"/>
                </a:lnTo>
                <a:lnTo>
                  <a:pt x="2288" y="1307"/>
                </a:lnTo>
                <a:lnTo>
                  <a:pt x="2287" y="1307"/>
                </a:lnTo>
                <a:lnTo>
                  <a:pt x="2287" y="1307"/>
                </a:lnTo>
                <a:lnTo>
                  <a:pt x="2287" y="1308"/>
                </a:lnTo>
                <a:lnTo>
                  <a:pt x="2286" y="1308"/>
                </a:lnTo>
                <a:lnTo>
                  <a:pt x="2286" y="1309"/>
                </a:lnTo>
                <a:lnTo>
                  <a:pt x="2286" y="1310"/>
                </a:lnTo>
                <a:lnTo>
                  <a:pt x="2287" y="1310"/>
                </a:lnTo>
                <a:lnTo>
                  <a:pt x="2287" y="1311"/>
                </a:lnTo>
                <a:lnTo>
                  <a:pt x="2287" y="1310"/>
                </a:lnTo>
                <a:lnTo>
                  <a:pt x="2287" y="1311"/>
                </a:lnTo>
                <a:lnTo>
                  <a:pt x="2286" y="1311"/>
                </a:lnTo>
                <a:lnTo>
                  <a:pt x="2285" y="1311"/>
                </a:lnTo>
                <a:lnTo>
                  <a:pt x="2285" y="1312"/>
                </a:lnTo>
                <a:lnTo>
                  <a:pt x="2285" y="1311"/>
                </a:lnTo>
                <a:lnTo>
                  <a:pt x="2285" y="1312"/>
                </a:lnTo>
                <a:lnTo>
                  <a:pt x="2284" y="1312"/>
                </a:lnTo>
                <a:lnTo>
                  <a:pt x="2283" y="1312"/>
                </a:lnTo>
                <a:lnTo>
                  <a:pt x="2283" y="1311"/>
                </a:lnTo>
                <a:lnTo>
                  <a:pt x="2282" y="1311"/>
                </a:lnTo>
                <a:lnTo>
                  <a:pt x="2281" y="1311"/>
                </a:lnTo>
                <a:lnTo>
                  <a:pt x="2282" y="1311"/>
                </a:lnTo>
                <a:lnTo>
                  <a:pt x="2282" y="1310"/>
                </a:lnTo>
                <a:lnTo>
                  <a:pt x="2281" y="1310"/>
                </a:lnTo>
                <a:lnTo>
                  <a:pt x="2281" y="1309"/>
                </a:lnTo>
                <a:lnTo>
                  <a:pt x="2282" y="1309"/>
                </a:lnTo>
                <a:lnTo>
                  <a:pt x="2281" y="1309"/>
                </a:lnTo>
                <a:lnTo>
                  <a:pt x="2282" y="1309"/>
                </a:lnTo>
                <a:lnTo>
                  <a:pt x="2282" y="1308"/>
                </a:lnTo>
                <a:lnTo>
                  <a:pt x="2281" y="1308"/>
                </a:lnTo>
                <a:lnTo>
                  <a:pt x="2280" y="1308"/>
                </a:lnTo>
                <a:lnTo>
                  <a:pt x="2280" y="1307"/>
                </a:lnTo>
                <a:lnTo>
                  <a:pt x="2279" y="1307"/>
                </a:lnTo>
                <a:lnTo>
                  <a:pt x="2279" y="1308"/>
                </a:lnTo>
                <a:lnTo>
                  <a:pt x="2280" y="1308"/>
                </a:lnTo>
                <a:lnTo>
                  <a:pt x="2280" y="1309"/>
                </a:lnTo>
                <a:lnTo>
                  <a:pt x="2280" y="1310"/>
                </a:lnTo>
                <a:lnTo>
                  <a:pt x="2281" y="1310"/>
                </a:lnTo>
                <a:lnTo>
                  <a:pt x="2281" y="1311"/>
                </a:lnTo>
                <a:lnTo>
                  <a:pt x="2281" y="1310"/>
                </a:lnTo>
                <a:lnTo>
                  <a:pt x="2281" y="1311"/>
                </a:lnTo>
                <a:lnTo>
                  <a:pt x="2280" y="1311"/>
                </a:lnTo>
                <a:lnTo>
                  <a:pt x="2279" y="1311"/>
                </a:lnTo>
                <a:lnTo>
                  <a:pt x="2279" y="1311"/>
                </a:lnTo>
                <a:lnTo>
                  <a:pt x="2278" y="1310"/>
                </a:lnTo>
                <a:lnTo>
                  <a:pt x="2277" y="1310"/>
                </a:lnTo>
                <a:lnTo>
                  <a:pt x="2276" y="1310"/>
                </a:lnTo>
                <a:lnTo>
                  <a:pt x="2276" y="1311"/>
                </a:lnTo>
                <a:lnTo>
                  <a:pt x="2275" y="1310"/>
                </a:lnTo>
                <a:lnTo>
                  <a:pt x="2274" y="1310"/>
                </a:lnTo>
                <a:lnTo>
                  <a:pt x="2273" y="1310"/>
                </a:lnTo>
                <a:lnTo>
                  <a:pt x="2272" y="1310"/>
                </a:lnTo>
                <a:lnTo>
                  <a:pt x="2271" y="1310"/>
                </a:lnTo>
                <a:lnTo>
                  <a:pt x="2271" y="1309"/>
                </a:lnTo>
                <a:lnTo>
                  <a:pt x="2271" y="1309"/>
                </a:lnTo>
                <a:lnTo>
                  <a:pt x="2270" y="1308"/>
                </a:lnTo>
                <a:lnTo>
                  <a:pt x="2270" y="1307"/>
                </a:lnTo>
                <a:lnTo>
                  <a:pt x="2269" y="1307"/>
                </a:lnTo>
                <a:lnTo>
                  <a:pt x="2269" y="1306"/>
                </a:lnTo>
                <a:lnTo>
                  <a:pt x="2268" y="1306"/>
                </a:lnTo>
                <a:lnTo>
                  <a:pt x="2268" y="1305"/>
                </a:lnTo>
                <a:lnTo>
                  <a:pt x="2266" y="1304"/>
                </a:lnTo>
                <a:lnTo>
                  <a:pt x="2267" y="1304"/>
                </a:lnTo>
                <a:lnTo>
                  <a:pt x="2268" y="1304"/>
                </a:lnTo>
                <a:lnTo>
                  <a:pt x="2269" y="1304"/>
                </a:lnTo>
                <a:lnTo>
                  <a:pt x="2269" y="1303"/>
                </a:lnTo>
                <a:lnTo>
                  <a:pt x="2268" y="1303"/>
                </a:lnTo>
                <a:lnTo>
                  <a:pt x="2267" y="1303"/>
                </a:lnTo>
                <a:lnTo>
                  <a:pt x="2266" y="1303"/>
                </a:lnTo>
                <a:lnTo>
                  <a:pt x="2266" y="1302"/>
                </a:lnTo>
                <a:lnTo>
                  <a:pt x="2266" y="1301"/>
                </a:lnTo>
                <a:lnTo>
                  <a:pt x="2266" y="1302"/>
                </a:lnTo>
                <a:lnTo>
                  <a:pt x="2265" y="1302"/>
                </a:lnTo>
                <a:lnTo>
                  <a:pt x="2265" y="1303"/>
                </a:lnTo>
                <a:lnTo>
                  <a:pt x="2264" y="1303"/>
                </a:lnTo>
                <a:lnTo>
                  <a:pt x="2264" y="1302"/>
                </a:lnTo>
                <a:lnTo>
                  <a:pt x="2263" y="1302"/>
                </a:lnTo>
                <a:lnTo>
                  <a:pt x="2263" y="1302"/>
                </a:lnTo>
                <a:lnTo>
                  <a:pt x="2263" y="1301"/>
                </a:lnTo>
                <a:lnTo>
                  <a:pt x="2262" y="1301"/>
                </a:lnTo>
                <a:lnTo>
                  <a:pt x="2262" y="1300"/>
                </a:lnTo>
                <a:lnTo>
                  <a:pt x="2261" y="1300"/>
                </a:lnTo>
                <a:lnTo>
                  <a:pt x="2260" y="1300"/>
                </a:lnTo>
                <a:lnTo>
                  <a:pt x="2260" y="1299"/>
                </a:lnTo>
                <a:lnTo>
                  <a:pt x="2259" y="1299"/>
                </a:lnTo>
                <a:lnTo>
                  <a:pt x="2258" y="1299"/>
                </a:lnTo>
                <a:lnTo>
                  <a:pt x="2258" y="1298"/>
                </a:lnTo>
                <a:lnTo>
                  <a:pt x="2258" y="1297"/>
                </a:lnTo>
                <a:lnTo>
                  <a:pt x="2257" y="1297"/>
                </a:lnTo>
                <a:lnTo>
                  <a:pt x="2257" y="1298"/>
                </a:lnTo>
                <a:lnTo>
                  <a:pt x="2256" y="1298"/>
                </a:lnTo>
                <a:lnTo>
                  <a:pt x="2256" y="1297"/>
                </a:lnTo>
                <a:lnTo>
                  <a:pt x="2256" y="1296"/>
                </a:lnTo>
                <a:lnTo>
                  <a:pt x="2255" y="1296"/>
                </a:lnTo>
                <a:lnTo>
                  <a:pt x="2255" y="1296"/>
                </a:lnTo>
                <a:lnTo>
                  <a:pt x="2255" y="1295"/>
                </a:lnTo>
                <a:lnTo>
                  <a:pt x="2255" y="1294"/>
                </a:lnTo>
                <a:lnTo>
                  <a:pt x="2255" y="1294"/>
                </a:lnTo>
                <a:lnTo>
                  <a:pt x="2255" y="1295"/>
                </a:lnTo>
                <a:lnTo>
                  <a:pt x="2255" y="1296"/>
                </a:lnTo>
                <a:lnTo>
                  <a:pt x="2255" y="1295"/>
                </a:lnTo>
                <a:lnTo>
                  <a:pt x="2254" y="1295"/>
                </a:lnTo>
                <a:lnTo>
                  <a:pt x="2254" y="1294"/>
                </a:lnTo>
                <a:lnTo>
                  <a:pt x="2253" y="1293"/>
                </a:lnTo>
                <a:lnTo>
                  <a:pt x="2254" y="1293"/>
                </a:lnTo>
                <a:lnTo>
                  <a:pt x="2253" y="1293"/>
                </a:lnTo>
                <a:lnTo>
                  <a:pt x="2253" y="1292"/>
                </a:lnTo>
                <a:lnTo>
                  <a:pt x="2253" y="1293"/>
                </a:lnTo>
                <a:lnTo>
                  <a:pt x="2253" y="1292"/>
                </a:lnTo>
                <a:lnTo>
                  <a:pt x="2253" y="1293"/>
                </a:lnTo>
                <a:lnTo>
                  <a:pt x="2252" y="1293"/>
                </a:lnTo>
                <a:lnTo>
                  <a:pt x="2252" y="1292"/>
                </a:lnTo>
                <a:lnTo>
                  <a:pt x="2252" y="1293"/>
                </a:lnTo>
                <a:lnTo>
                  <a:pt x="2251" y="1293"/>
                </a:lnTo>
                <a:lnTo>
                  <a:pt x="2250" y="1293"/>
                </a:lnTo>
                <a:lnTo>
                  <a:pt x="2250" y="1292"/>
                </a:lnTo>
                <a:lnTo>
                  <a:pt x="2249" y="1293"/>
                </a:lnTo>
                <a:lnTo>
                  <a:pt x="2250" y="1293"/>
                </a:lnTo>
                <a:lnTo>
                  <a:pt x="2250" y="1294"/>
                </a:lnTo>
                <a:lnTo>
                  <a:pt x="2249" y="1294"/>
                </a:lnTo>
                <a:lnTo>
                  <a:pt x="2249" y="1295"/>
                </a:lnTo>
                <a:lnTo>
                  <a:pt x="2249" y="1296"/>
                </a:lnTo>
                <a:lnTo>
                  <a:pt x="2250" y="1296"/>
                </a:lnTo>
                <a:lnTo>
                  <a:pt x="2249" y="1296"/>
                </a:lnTo>
                <a:lnTo>
                  <a:pt x="2249" y="1296"/>
                </a:lnTo>
                <a:lnTo>
                  <a:pt x="2249" y="1296"/>
                </a:lnTo>
                <a:lnTo>
                  <a:pt x="2250" y="1296"/>
                </a:lnTo>
                <a:lnTo>
                  <a:pt x="2250" y="1296"/>
                </a:lnTo>
                <a:lnTo>
                  <a:pt x="2251" y="1296"/>
                </a:lnTo>
                <a:lnTo>
                  <a:pt x="2251" y="1297"/>
                </a:lnTo>
                <a:lnTo>
                  <a:pt x="2250" y="1297"/>
                </a:lnTo>
                <a:lnTo>
                  <a:pt x="2250" y="1298"/>
                </a:lnTo>
                <a:lnTo>
                  <a:pt x="2249" y="1298"/>
                </a:lnTo>
                <a:lnTo>
                  <a:pt x="2248" y="1298"/>
                </a:lnTo>
                <a:lnTo>
                  <a:pt x="2248" y="1297"/>
                </a:lnTo>
                <a:lnTo>
                  <a:pt x="2249" y="1297"/>
                </a:lnTo>
                <a:lnTo>
                  <a:pt x="2248" y="1297"/>
                </a:lnTo>
                <a:lnTo>
                  <a:pt x="2248" y="1298"/>
                </a:lnTo>
                <a:lnTo>
                  <a:pt x="2248" y="1299"/>
                </a:lnTo>
                <a:lnTo>
                  <a:pt x="2249" y="1299"/>
                </a:lnTo>
                <a:lnTo>
                  <a:pt x="2249" y="1298"/>
                </a:lnTo>
                <a:lnTo>
                  <a:pt x="2249" y="1299"/>
                </a:lnTo>
                <a:lnTo>
                  <a:pt x="2248" y="1299"/>
                </a:lnTo>
                <a:lnTo>
                  <a:pt x="2248" y="1298"/>
                </a:lnTo>
                <a:lnTo>
                  <a:pt x="2247" y="1298"/>
                </a:lnTo>
                <a:lnTo>
                  <a:pt x="2248" y="1297"/>
                </a:lnTo>
                <a:lnTo>
                  <a:pt x="2247" y="1297"/>
                </a:lnTo>
                <a:lnTo>
                  <a:pt x="2248" y="1296"/>
                </a:lnTo>
                <a:lnTo>
                  <a:pt x="2248" y="1296"/>
                </a:lnTo>
                <a:lnTo>
                  <a:pt x="2248" y="1295"/>
                </a:lnTo>
                <a:lnTo>
                  <a:pt x="2248" y="1294"/>
                </a:lnTo>
                <a:lnTo>
                  <a:pt x="2249" y="1294"/>
                </a:lnTo>
                <a:lnTo>
                  <a:pt x="2249" y="1293"/>
                </a:lnTo>
                <a:lnTo>
                  <a:pt x="2249" y="1292"/>
                </a:lnTo>
                <a:lnTo>
                  <a:pt x="2249" y="1290"/>
                </a:lnTo>
                <a:lnTo>
                  <a:pt x="2250" y="1290"/>
                </a:lnTo>
                <a:lnTo>
                  <a:pt x="2250" y="1289"/>
                </a:lnTo>
                <a:lnTo>
                  <a:pt x="2250" y="1288"/>
                </a:lnTo>
                <a:lnTo>
                  <a:pt x="2250" y="1288"/>
                </a:lnTo>
                <a:lnTo>
                  <a:pt x="2249" y="1287"/>
                </a:lnTo>
                <a:lnTo>
                  <a:pt x="2249" y="1286"/>
                </a:lnTo>
                <a:lnTo>
                  <a:pt x="2249" y="1285"/>
                </a:lnTo>
                <a:lnTo>
                  <a:pt x="2250" y="1285"/>
                </a:lnTo>
                <a:lnTo>
                  <a:pt x="2250" y="1284"/>
                </a:lnTo>
                <a:lnTo>
                  <a:pt x="2250" y="1285"/>
                </a:lnTo>
                <a:lnTo>
                  <a:pt x="2249" y="1285"/>
                </a:lnTo>
                <a:lnTo>
                  <a:pt x="2249" y="1286"/>
                </a:lnTo>
                <a:lnTo>
                  <a:pt x="2250" y="1286"/>
                </a:lnTo>
                <a:lnTo>
                  <a:pt x="2250" y="1287"/>
                </a:lnTo>
                <a:lnTo>
                  <a:pt x="2251" y="1287"/>
                </a:lnTo>
                <a:lnTo>
                  <a:pt x="2252" y="1287"/>
                </a:lnTo>
                <a:lnTo>
                  <a:pt x="2253" y="1287"/>
                </a:lnTo>
                <a:lnTo>
                  <a:pt x="2254" y="1287"/>
                </a:lnTo>
                <a:lnTo>
                  <a:pt x="2254" y="1286"/>
                </a:lnTo>
                <a:lnTo>
                  <a:pt x="2253" y="1286"/>
                </a:lnTo>
                <a:lnTo>
                  <a:pt x="2253" y="1285"/>
                </a:lnTo>
                <a:lnTo>
                  <a:pt x="2254" y="1285"/>
                </a:lnTo>
                <a:lnTo>
                  <a:pt x="2253" y="1285"/>
                </a:lnTo>
                <a:lnTo>
                  <a:pt x="2253" y="1286"/>
                </a:lnTo>
                <a:lnTo>
                  <a:pt x="2252" y="1286"/>
                </a:lnTo>
                <a:lnTo>
                  <a:pt x="2251" y="1286"/>
                </a:lnTo>
                <a:lnTo>
                  <a:pt x="2251" y="1285"/>
                </a:lnTo>
                <a:lnTo>
                  <a:pt x="2251" y="1286"/>
                </a:lnTo>
                <a:lnTo>
                  <a:pt x="2250" y="1286"/>
                </a:lnTo>
                <a:lnTo>
                  <a:pt x="2250" y="1285"/>
                </a:lnTo>
                <a:lnTo>
                  <a:pt x="2251" y="1285"/>
                </a:lnTo>
                <a:lnTo>
                  <a:pt x="2251" y="1284"/>
                </a:lnTo>
                <a:lnTo>
                  <a:pt x="2251" y="1283"/>
                </a:lnTo>
                <a:lnTo>
                  <a:pt x="2251" y="1282"/>
                </a:lnTo>
                <a:lnTo>
                  <a:pt x="2252" y="1282"/>
                </a:lnTo>
                <a:lnTo>
                  <a:pt x="2252" y="1281"/>
                </a:lnTo>
                <a:lnTo>
                  <a:pt x="2252" y="1280"/>
                </a:lnTo>
                <a:lnTo>
                  <a:pt x="2253" y="1280"/>
                </a:lnTo>
                <a:lnTo>
                  <a:pt x="2254" y="1280"/>
                </a:lnTo>
                <a:lnTo>
                  <a:pt x="2254" y="1281"/>
                </a:lnTo>
                <a:lnTo>
                  <a:pt x="2254" y="1280"/>
                </a:lnTo>
                <a:lnTo>
                  <a:pt x="2254" y="1280"/>
                </a:lnTo>
                <a:lnTo>
                  <a:pt x="2253" y="1280"/>
                </a:lnTo>
                <a:lnTo>
                  <a:pt x="2252" y="1280"/>
                </a:lnTo>
                <a:lnTo>
                  <a:pt x="2252" y="1279"/>
                </a:lnTo>
                <a:lnTo>
                  <a:pt x="2253" y="1279"/>
                </a:lnTo>
                <a:lnTo>
                  <a:pt x="2253" y="1278"/>
                </a:lnTo>
                <a:lnTo>
                  <a:pt x="2254" y="1278"/>
                </a:lnTo>
                <a:lnTo>
                  <a:pt x="2254" y="1277"/>
                </a:lnTo>
                <a:lnTo>
                  <a:pt x="2255" y="1277"/>
                </a:lnTo>
                <a:lnTo>
                  <a:pt x="2255" y="1276"/>
                </a:lnTo>
                <a:lnTo>
                  <a:pt x="2255" y="1277"/>
                </a:lnTo>
                <a:lnTo>
                  <a:pt x="2256" y="1277"/>
                </a:lnTo>
                <a:lnTo>
                  <a:pt x="2256" y="1278"/>
                </a:lnTo>
                <a:lnTo>
                  <a:pt x="2257" y="1278"/>
                </a:lnTo>
                <a:lnTo>
                  <a:pt x="2258" y="1278"/>
                </a:lnTo>
                <a:lnTo>
                  <a:pt x="2259" y="1278"/>
                </a:lnTo>
                <a:lnTo>
                  <a:pt x="2259" y="1279"/>
                </a:lnTo>
                <a:lnTo>
                  <a:pt x="2260" y="1279"/>
                </a:lnTo>
                <a:lnTo>
                  <a:pt x="2260" y="1278"/>
                </a:lnTo>
                <a:lnTo>
                  <a:pt x="2260" y="1277"/>
                </a:lnTo>
                <a:lnTo>
                  <a:pt x="2261" y="1277"/>
                </a:lnTo>
                <a:lnTo>
                  <a:pt x="2261" y="1276"/>
                </a:lnTo>
                <a:lnTo>
                  <a:pt x="2260" y="1276"/>
                </a:lnTo>
                <a:lnTo>
                  <a:pt x="2259" y="1277"/>
                </a:lnTo>
                <a:lnTo>
                  <a:pt x="2258" y="1277"/>
                </a:lnTo>
                <a:lnTo>
                  <a:pt x="2258" y="1276"/>
                </a:lnTo>
                <a:lnTo>
                  <a:pt x="2257" y="1276"/>
                </a:lnTo>
                <a:lnTo>
                  <a:pt x="2256" y="1276"/>
                </a:lnTo>
                <a:lnTo>
                  <a:pt x="2256" y="1275"/>
                </a:lnTo>
                <a:lnTo>
                  <a:pt x="2255" y="1275"/>
                </a:lnTo>
                <a:lnTo>
                  <a:pt x="2255" y="1275"/>
                </a:lnTo>
                <a:lnTo>
                  <a:pt x="2255" y="1274"/>
                </a:lnTo>
                <a:lnTo>
                  <a:pt x="2255" y="1274"/>
                </a:lnTo>
                <a:lnTo>
                  <a:pt x="2255" y="1273"/>
                </a:lnTo>
                <a:lnTo>
                  <a:pt x="2256" y="1273"/>
                </a:lnTo>
                <a:lnTo>
                  <a:pt x="2256" y="1272"/>
                </a:lnTo>
                <a:lnTo>
                  <a:pt x="2257" y="1271"/>
                </a:lnTo>
                <a:lnTo>
                  <a:pt x="2257" y="1271"/>
                </a:lnTo>
                <a:lnTo>
                  <a:pt x="2256" y="1270"/>
                </a:lnTo>
                <a:lnTo>
                  <a:pt x="2256" y="1269"/>
                </a:lnTo>
                <a:lnTo>
                  <a:pt x="2257" y="1269"/>
                </a:lnTo>
                <a:lnTo>
                  <a:pt x="2257" y="1268"/>
                </a:lnTo>
                <a:lnTo>
                  <a:pt x="2258" y="1268"/>
                </a:lnTo>
                <a:lnTo>
                  <a:pt x="2258" y="1267"/>
                </a:lnTo>
                <a:lnTo>
                  <a:pt x="2257" y="1267"/>
                </a:lnTo>
                <a:lnTo>
                  <a:pt x="2257" y="1268"/>
                </a:lnTo>
                <a:lnTo>
                  <a:pt x="2256" y="1267"/>
                </a:lnTo>
                <a:lnTo>
                  <a:pt x="2255" y="1267"/>
                </a:lnTo>
                <a:lnTo>
                  <a:pt x="2255" y="1267"/>
                </a:lnTo>
                <a:lnTo>
                  <a:pt x="2255" y="1266"/>
                </a:lnTo>
                <a:lnTo>
                  <a:pt x="2255" y="1265"/>
                </a:lnTo>
                <a:lnTo>
                  <a:pt x="2255" y="1265"/>
                </a:lnTo>
                <a:lnTo>
                  <a:pt x="2255" y="1264"/>
                </a:lnTo>
                <a:lnTo>
                  <a:pt x="2254" y="1264"/>
                </a:lnTo>
                <a:lnTo>
                  <a:pt x="2254" y="1263"/>
                </a:lnTo>
                <a:lnTo>
                  <a:pt x="2255" y="1263"/>
                </a:lnTo>
                <a:lnTo>
                  <a:pt x="2255" y="1263"/>
                </a:lnTo>
                <a:lnTo>
                  <a:pt x="2255" y="1262"/>
                </a:lnTo>
                <a:lnTo>
                  <a:pt x="2255" y="1262"/>
                </a:lnTo>
                <a:lnTo>
                  <a:pt x="2255" y="1261"/>
                </a:lnTo>
                <a:lnTo>
                  <a:pt x="2256" y="1261"/>
                </a:lnTo>
                <a:lnTo>
                  <a:pt x="2256" y="1260"/>
                </a:lnTo>
                <a:lnTo>
                  <a:pt x="2257" y="1260"/>
                </a:lnTo>
                <a:lnTo>
                  <a:pt x="2257" y="1259"/>
                </a:lnTo>
                <a:lnTo>
                  <a:pt x="2256" y="1259"/>
                </a:lnTo>
                <a:lnTo>
                  <a:pt x="2256" y="1260"/>
                </a:lnTo>
                <a:lnTo>
                  <a:pt x="2255" y="1260"/>
                </a:lnTo>
                <a:lnTo>
                  <a:pt x="2255" y="1261"/>
                </a:lnTo>
                <a:lnTo>
                  <a:pt x="2255" y="1261"/>
                </a:lnTo>
                <a:lnTo>
                  <a:pt x="2254" y="1261"/>
                </a:lnTo>
                <a:lnTo>
                  <a:pt x="2254" y="1260"/>
                </a:lnTo>
                <a:lnTo>
                  <a:pt x="2253" y="1260"/>
                </a:lnTo>
                <a:lnTo>
                  <a:pt x="2253" y="1259"/>
                </a:lnTo>
                <a:lnTo>
                  <a:pt x="2253" y="1258"/>
                </a:lnTo>
                <a:lnTo>
                  <a:pt x="2254" y="1258"/>
                </a:lnTo>
                <a:lnTo>
                  <a:pt x="2254" y="1257"/>
                </a:lnTo>
                <a:lnTo>
                  <a:pt x="2254" y="1256"/>
                </a:lnTo>
                <a:lnTo>
                  <a:pt x="2254" y="1255"/>
                </a:lnTo>
                <a:lnTo>
                  <a:pt x="2253" y="1255"/>
                </a:lnTo>
                <a:lnTo>
                  <a:pt x="2254" y="1255"/>
                </a:lnTo>
                <a:lnTo>
                  <a:pt x="2254" y="1255"/>
                </a:lnTo>
                <a:lnTo>
                  <a:pt x="2254" y="1254"/>
                </a:lnTo>
                <a:lnTo>
                  <a:pt x="2253" y="1254"/>
                </a:lnTo>
                <a:lnTo>
                  <a:pt x="2252" y="1254"/>
                </a:lnTo>
                <a:lnTo>
                  <a:pt x="2252" y="1255"/>
                </a:lnTo>
                <a:lnTo>
                  <a:pt x="2252" y="1255"/>
                </a:lnTo>
                <a:lnTo>
                  <a:pt x="2252" y="1256"/>
                </a:lnTo>
                <a:lnTo>
                  <a:pt x="2252" y="1257"/>
                </a:lnTo>
                <a:lnTo>
                  <a:pt x="2251" y="1257"/>
                </a:lnTo>
                <a:lnTo>
                  <a:pt x="2251" y="1258"/>
                </a:lnTo>
                <a:lnTo>
                  <a:pt x="2252" y="1258"/>
                </a:lnTo>
                <a:lnTo>
                  <a:pt x="2251" y="1258"/>
                </a:lnTo>
                <a:lnTo>
                  <a:pt x="2251" y="1259"/>
                </a:lnTo>
                <a:lnTo>
                  <a:pt x="2250" y="1260"/>
                </a:lnTo>
                <a:lnTo>
                  <a:pt x="2250" y="1261"/>
                </a:lnTo>
                <a:lnTo>
                  <a:pt x="2251" y="1261"/>
                </a:lnTo>
                <a:lnTo>
                  <a:pt x="2251" y="1262"/>
                </a:lnTo>
                <a:lnTo>
                  <a:pt x="2252" y="1262"/>
                </a:lnTo>
                <a:lnTo>
                  <a:pt x="2252" y="1263"/>
                </a:lnTo>
                <a:lnTo>
                  <a:pt x="2252" y="1263"/>
                </a:lnTo>
                <a:lnTo>
                  <a:pt x="2253" y="1263"/>
                </a:lnTo>
                <a:lnTo>
                  <a:pt x="2252" y="1263"/>
                </a:lnTo>
                <a:lnTo>
                  <a:pt x="2252" y="1264"/>
                </a:lnTo>
                <a:lnTo>
                  <a:pt x="2252" y="1265"/>
                </a:lnTo>
                <a:lnTo>
                  <a:pt x="2253" y="1265"/>
                </a:lnTo>
                <a:lnTo>
                  <a:pt x="2253" y="1266"/>
                </a:lnTo>
                <a:lnTo>
                  <a:pt x="2252" y="1267"/>
                </a:lnTo>
                <a:lnTo>
                  <a:pt x="2252" y="1268"/>
                </a:lnTo>
                <a:lnTo>
                  <a:pt x="2251" y="1268"/>
                </a:lnTo>
                <a:lnTo>
                  <a:pt x="2251" y="1267"/>
                </a:lnTo>
                <a:lnTo>
                  <a:pt x="2251" y="1268"/>
                </a:lnTo>
                <a:lnTo>
                  <a:pt x="2252" y="1269"/>
                </a:lnTo>
                <a:lnTo>
                  <a:pt x="2252" y="1268"/>
                </a:lnTo>
                <a:lnTo>
                  <a:pt x="2253" y="1268"/>
                </a:lnTo>
                <a:lnTo>
                  <a:pt x="2253" y="1269"/>
                </a:lnTo>
                <a:lnTo>
                  <a:pt x="2253" y="1270"/>
                </a:lnTo>
                <a:lnTo>
                  <a:pt x="2253" y="1271"/>
                </a:lnTo>
                <a:lnTo>
                  <a:pt x="2253" y="1271"/>
                </a:lnTo>
                <a:lnTo>
                  <a:pt x="2252" y="1271"/>
                </a:lnTo>
                <a:lnTo>
                  <a:pt x="2252" y="1272"/>
                </a:lnTo>
                <a:lnTo>
                  <a:pt x="2251" y="1272"/>
                </a:lnTo>
                <a:lnTo>
                  <a:pt x="2250" y="1272"/>
                </a:lnTo>
                <a:lnTo>
                  <a:pt x="2251" y="1272"/>
                </a:lnTo>
                <a:lnTo>
                  <a:pt x="2251" y="1273"/>
                </a:lnTo>
                <a:lnTo>
                  <a:pt x="2252" y="1273"/>
                </a:lnTo>
                <a:lnTo>
                  <a:pt x="2252" y="1274"/>
                </a:lnTo>
                <a:lnTo>
                  <a:pt x="2251" y="1274"/>
                </a:lnTo>
                <a:lnTo>
                  <a:pt x="2250" y="1274"/>
                </a:lnTo>
                <a:lnTo>
                  <a:pt x="2249" y="1274"/>
                </a:lnTo>
                <a:lnTo>
                  <a:pt x="2248" y="1275"/>
                </a:lnTo>
                <a:lnTo>
                  <a:pt x="2249" y="1276"/>
                </a:lnTo>
                <a:lnTo>
                  <a:pt x="2249" y="1277"/>
                </a:lnTo>
                <a:lnTo>
                  <a:pt x="2249" y="1278"/>
                </a:lnTo>
                <a:lnTo>
                  <a:pt x="2249" y="1279"/>
                </a:lnTo>
                <a:lnTo>
                  <a:pt x="2250" y="1280"/>
                </a:lnTo>
                <a:lnTo>
                  <a:pt x="2249" y="1280"/>
                </a:lnTo>
                <a:lnTo>
                  <a:pt x="2248" y="1280"/>
                </a:lnTo>
                <a:lnTo>
                  <a:pt x="2247" y="1280"/>
                </a:lnTo>
                <a:lnTo>
                  <a:pt x="2247" y="1280"/>
                </a:lnTo>
                <a:lnTo>
                  <a:pt x="2247" y="1281"/>
                </a:lnTo>
                <a:lnTo>
                  <a:pt x="2248" y="1282"/>
                </a:lnTo>
                <a:lnTo>
                  <a:pt x="2247" y="1282"/>
                </a:lnTo>
                <a:lnTo>
                  <a:pt x="2247" y="1283"/>
                </a:lnTo>
                <a:lnTo>
                  <a:pt x="2246" y="1283"/>
                </a:lnTo>
                <a:lnTo>
                  <a:pt x="2245" y="1284"/>
                </a:lnTo>
                <a:lnTo>
                  <a:pt x="2245" y="1285"/>
                </a:lnTo>
                <a:lnTo>
                  <a:pt x="2245" y="1286"/>
                </a:lnTo>
                <a:lnTo>
                  <a:pt x="2244" y="1286"/>
                </a:lnTo>
                <a:lnTo>
                  <a:pt x="2243" y="1286"/>
                </a:lnTo>
                <a:lnTo>
                  <a:pt x="2243" y="1285"/>
                </a:lnTo>
                <a:lnTo>
                  <a:pt x="2242" y="1285"/>
                </a:lnTo>
                <a:lnTo>
                  <a:pt x="2243" y="1285"/>
                </a:lnTo>
                <a:lnTo>
                  <a:pt x="2243" y="1284"/>
                </a:lnTo>
                <a:lnTo>
                  <a:pt x="2243" y="1283"/>
                </a:lnTo>
                <a:lnTo>
                  <a:pt x="2242" y="1283"/>
                </a:lnTo>
                <a:lnTo>
                  <a:pt x="2242" y="1282"/>
                </a:lnTo>
                <a:lnTo>
                  <a:pt x="2242" y="1281"/>
                </a:lnTo>
                <a:lnTo>
                  <a:pt x="2242" y="1280"/>
                </a:lnTo>
                <a:lnTo>
                  <a:pt x="2242" y="1280"/>
                </a:lnTo>
                <a:lnTo>
                  <a:pt x="2242" y="1279"/>
                </a:lnTo>
                <a:lnTo>
                  <a:pt x="2242" y="1278"/>
                </a:lnTo>
                <a:lnTo>
                  <a:pt x="2241" y="1278"/>
                </a:lnTo>
                <a:lnTo>
                  <a:pt x="2241" y="1277"/>
                </a:lnTo>
                <a:lnTo>
                  <a:pt x="2241" y="1276"/>
                </a:lnTo>
                <a:lnTo>
                  <a:pt x="2240" y="1276"/>
                </a:lnTo>
                <a:lnTo>
                  <a:pt x="2240" y="1275"/>
                </a:lnTo>
                <a:lnTo>
                  <a:pt x="2239" y="1275"/>
                </a:lnTo>
                <a:lnTo>
                  <a:pt x="2239" y="1274"/>
                </a:lnTo>
                <a:lnTo>
                  <a:pt x="2239" y="1273"/>
                </a:lnTo>
                <a:lnTo>
                  <a:pt x="2238" y="1272"/>
                </a:lnTo>
                <a:lnTo>
                  <a:pt x="2237" y="1272"/>
                </a:lnTo>
                <a:lnTo>
                  <a:pt x="2237" y="1271"/>
                </a:lnTo>
                <a:lnTo>
                  <a:pt x="2236" y="1271"/>
                </a:lnTo>
                <a:lnTo>
                  <a:pt x="2235" y="1271"/>
                </a:lnTo>
                <a:lnTo>
                  <a:pt x="2234" y="1271"/>
                </a:lnTo>
                <a:lnTo>
                  <a:pt x="2233" y="1271"/>
                </a:lnTo>
                <a:lnTo>
                  <a:pt x="2232" y="1271"/>
                </a:lnTo>
                <a:lnTo>
                  <a:pt x="2231" y="1271"/>
                </a:lnTo>
                <a:lnTo>
                  <a:pt x="2231" y="1271"/>
                </a:lnTo>
                <a:lnTo>
                  <a:pt x="2231" y="1270"/>
                </a:lnTo>
                <a:lnTo>
                  <a:pt x="2230" y="1270"/>
                </a:lnTo>
                <a:lnTo>
                  <a:pt x="2229" y="1270"/>
                </a:lnTo>
                <a:lnTo>
                  <a:pt x="2229" y="1269"/>
                </a:lnTo>
                <a:lnTo>
                  <a:pt x="2228" y="1269"/>
                </a:lnTo>
                <a:lnTo>
                  <a:pt x="2228" y="1268"/>
                </a:lnTo>
                <a:lnTo>
                  <a:pt x="2227" y="1268"/>
                </a:lnTo>
                <a:lnTo>
                  <a:pt x="2226" y="1268"/>
                </a:lnTo>
                <a:lnTo>
                  <a:pt x="2225" y="1268"/>
                </a:lnTo>
                <a:lnTo>
                  <a:pt x="2224" y="1268"/>
                </a:lnTo>
                <a:lnTo>
                  <a:pt x="2223" y="1268"/>
                </a:lnTo>
                <a:lnTo>
                  <a:pt x="2223" y="1268"/>
                </a:lnTo>
                <a:lnTo>
                  <a:pt x="2222" y="1268"/>
                </a:lnTo>
                <a:lnTo>
                  <a:pt x="2221" y="1268"/>
                </a:lnTo>
                <a:lnTo>
                  <a:pt x="2220" y="1267"/>
                </a:lnTo>
                <a:lnTo>
                  <a:pt x="2219" y="1266"/>
                </a:lnTo>
                <a:lnTo>
                  <a:pt x="2219" y="1265"/>
                </a:lnTo>
                <a:lnTo>
                  <a:pt x="2218" y="1265"/>
                </a:lnTo>
                <a:lnTo>
                  <a:pt x="2218" y="1264"/>
                </a:lnTo>
                <a:lnTo>
                  <a:pt x="2217" y="1264"/>
                </a:lnTo>
                <a:lnTo>
                  <a:pt x="2216" y="1264"/>
                </a:lnTo>
                <a:lnTo>
                  <a:pt x="2215" y="1264"/>
                </a:lnTo>
                <a:lnTo>
                  <a:pt x="2215" y="1265"/>
                </a:lnTo>
                <a:lnTo>
                  <a:pt x="2215" y="1264"/>
                </a:lnTo>
                <a:lnTo>
                  <a:pt x="2215" y="1264"/>
                </a:lnTo>
                <a:lnTo>
                  <a:pt x="2215" y="1263"/>
                </a:lnTo>
                <a:lnTo>
                  <a:pt x="2216" y="1263"/>
                </a:lnTo>
                <a:lnTo>
                  <a:pt x="2216" y="1262"/>
                </a:lnTo>
                <a:lnTo>
                  <a:pt x="2216" y="1261"/>
                </a:lnTo>
                <a:lnTo>
                  <a:pt x="2217" y="1261"/>
                </a:lnTo>
                <a:lnTo>
                  <a:pt x="2217" y="1260"/>
                </a:lnTo>
                <a:lnTo>
                  <a:pt x="2217" y="1259"/>
                </a:lnTo>
                <a:lnTo>
                  <a:pt x="2217" y="1258"/>
                </a:lnTo>
                <a:lnTo>
                  <a:pt x="2217" y="1257"/>
                </a:lnTo>
                <a:lnTo>
                  <a:pt x="2217" y="1256"/>
                </a:lnTo>
                <a:lnTo>
                  <a:pt x="2217" y="1255"/>
                </a:lnTo>
                <a:lnTo>
                  <a:pt x="2217" y="1255"/>
                </a:lnTo>
                <a:lnTo>
                  <a:pt x="2216" y="1255"/>
                </a:lnTo>
                <a:lnTo>
                  <a:pt x="2215" y="1255"/>
                </a:lnTo>
                <a:lnTo>
                  <a:pt x="2215" y="1254"/>
                </a:lnTo>
                <a:lnTo>
                  <a:pt x="2215" y="1254"/>
                </a:lnTo>
                <a:lnTo>
                  <a:pt x="2214" y="1253"/>
                </a:lnTo>
                <a:lnTo>
                  <a:pt x="2214" y="1252"/>
                </a:lnTo>
                <a:lnTo>
                  <a:pt x="2213" y="1252"/>
                </a:lnTo>
                <a:lnTo>
                  <a:pt x="2213" y="1251"/>
                </a:lnTo>
                <a:lnTo>
                  <a:pt x="2213" y="1250"/>
                </a:lnTo>
                <a:lnTo>
                  <a:pt x="2213" y="1249"/>
                </a:lnTo>
                <a:lnTo>
                  <a:pt x="2213" y="1248"/>
                </a:lnTo>
                <a:lnTo>
                  <a:pt x="2213" y="1247"/>
                </a:lnTo>
                <a:lnTo>
                  <a:pt x="2214" y="1247"/>
                </a:lnTo>
                <a:lnTo>
                  <a:pt x="2214" y="1246"/>
                </a:lnTo>
                <a:lnTo>
                  <a:pt x="2214" y="1246"/>
                </a:lnTo>
                <a:lnTo>
                  <a:pt x="2214" y="1245"/>
                </a:lnTo>
                <a:lnTo>
                  <a:pt x="2213" y="1245"/>
                </a:lnTo>
                <a:lnTo>
                  <a:pt x="2213" y="1244"/>
                </a:lnTo>
                <a:lnTo>
                  <a:pt x="2212" y="1244"/>
                </a:lnTo>
                <a:lnTo>
                  <a:pt x="2212" y="1243"/>
                </a:lnTo>
                <a:lnTo>
                  <a:pt x="2211" y="1243"/>
                </a:lnTo>
                <a:lnTo>
                  <a:pt x="2211" y="1242"/>
                </a:lnTo>
                <a:lnTo>
                  <a:pt x="2212" y="1242"/>
                </a:lnTo>
                <a:lnTo>
                  <a:pt x="2212" y="1241"/>
                </a:lnTo>
                <a:lnTo>
                  <a:pt x="2212" y="1240"/>
                </a:lnTo>
                <a:lnTo>
                  <a:pt x="2212" y="1239"/>
                </a:lnTo>
                <a:lnTo>
                  <a:pt x="2211" y="1239"/>
                </a:lnTo>
                <a:lnTo>
                  <a:pt x="2211" y="1238"/>
                </a:lnTo>
                <a:lnTo>
                  <a:pt x="2210" y="1238"/>
                </a:lnTo>
                <a:lnTo>
                  <a:pt x="2209" y="1238"/>
                </a:lnTo>
                <a:lnTo>
                  <a:pt x="2210" y="1238"/>
                </a:lnTo>
                <a:lnTo>
                  <a:pt x="2210" y="1238"/>
                </a:lnTo>
                <a:lnTo>
                  <a:pt x="2210" y="1237"/>
                </a:lnTo>
                <a:lnTo>
                  <a:pt x="2210" y="1236"/>
                </a:lnTo>
                <a:lnTo>
                  <a:pt x="2210" y="1237"/>
                </a:lnTo>
                <a:lnTo>
                  <a:pt x="2209" y="1237"/>
                </a:lnTo>
                <a:lnTo>
                  <a:pt x="2209" y="1236"/>
                </a:lnTo>
                <a:lnTo>
                  <a:pt x="2209" y="1237"/>
                </a:lnTo>
                <a:lnTo>
                  <a:pt x="2208" y="1237"/>
                </a:lnTo>
                <a:lnTo>
                  <a:pt x="2208" y="1238"/>
                </a:lnTo>
                <a:lnTo>
                  <a:pt x="2208" y="1237"/>
                </a:lnTo>
                <a:lnTo>
                  <a:pt x="2208" y="1236"/>
                </a:lnTo>
                <a:lnTo>
                  <a:pt x="2208" y="1235"/>
                </a:lnTo>
                <a:lnTo>
                  <a:pt x="2207" y="1235"/>
                </a:lnTo>
                <a:lnTo>
                  <a:pt x="2207" y="1234"/>
                </a:lnTo>
                <a:lnTo>
                  <a:pt x="2208" y="1234"/>
                </a:lnTo>
                <a:lnTo>
                  <a:pt x="2209" y="1234"/>
                </a:lnTo>
                <a:lnTo>
                  <a:pt x="2208" y="1233"/>
                </a:lnTo>
                <a:lnTo>
                  <a:pt x="2209" y="1233"/>
                </a:lnTo>
                <a:lnTo>
                  <a:pt x="2209" y="1232"/>
                </a:lnTo>
                <a:lnTo>
                  <a:pt x="2209" y="1231"/>
                </a:lnTo>
                <a:lnTo>
                  <a:pt x="2209" y="1232"/>
                </a:lnTo>
                <a:lnTo>
                  <a:pt x="2208" y="1232"/>
                </a:lnTo>
                <a:lnTo>
                  <a:pt x="2208" y="1233"/>
                </a:lnTo>
                <a:lnTo>
                  <a:pt x="2207" y="1233"/>
                </a:lnTo>
                <a:lnTo>
                  <a:pt x="2207" y="1234"/>
                </a:lnTo>
                <a:lnTo>
                  <a:pt x="2207" y="1234"/>
                </a:lnTo>
                <a:lnTo>
                  <a:pt x="2207" y="1235"/>
                </a:lnTo>
                <a:lnTo>
                  <a:pt x="2207" y="1235"/>
                </a:lnTo>
                <a:lnTo>
                  <a:pt x="2207" y="1235"/>
                </a:lnTo>
                <a:lnTo>
                  <a:pt x="2207" y="1236"/>
                </a:lnTo>
                <a:lnTo>
                  <a:pt x="2207" y="1236"/>
                </a:lnTo>
                <a:lnTo>
                  <a:pt x="2207" y="1237"/>
                </a:lnTo>
                <a:lnTo>
                  <a:pt x="2207" y="1237"/>
                </a:lnTo>
                <a:lnTo>
                  <a:pt x="2207" y="1238"/>
                </a:lnTo>
                <a:lnTo>
                  <a:pt x="2207" y="1238"/>
                </a:lnTo>
                <a:lnTo>
                  <a:pt x="2206" y="1238"/>
                </a:lnTo>
                <a:lnTo>
                  <a:pt x="2206" y="1237"/>
                </a:lnTo>
                <a:lnTo>
                  <a:pt x="2205" y="1237"/>
                </a:lnTo>
                <a:lnTo>
                  <a:pt x="2205" y="1236"/>
                </a:lnTo>
                <a:lnTo>
                  <a:pt x="2205" y="1235"/>
                </a:lnTo>
                <a:lnTo>
                  <a:pt x="2204" y="1235"/>
                </a:lnTo>
                <a:lnTo>
                  <a:pt x="2203" y="1234"/>
                </a:lnTo>
                <a:lnTo>
                  <a:pt x="2202" y="1234"/>
                </a:lnTo>
                <a:lnTo>
                  <a:pt x="2201" y="1234"/>
                </a:lnTo>
                <a:lnTo>
                  <a:pt x="2201" y="1233"/>
                </a:lnTo>
                <a:lnTo>
                  <a:pt x="2201" y="1232"/>
                </a:lnTo>
                <a:lnTo>
                  <a:pt x="2201" y="1231"/>
                </a:lnTo>
                <a:lnTo>
                  <a:pt x="2201" y="1230"/>
                </a:lnTo>
                <a:lnTo>
                  <a:pt x="2200" y="1230"/>
                </a:lnTo>
                <a:lnTo>
                  <a:pt x="2200" y="1230"/>
                </a:lnTo>
                <a:lnTo>
                  <a:pt x="2200" y="1229"/>
                </a:lnTo>
                <a:lnTo>
                  <a:pt x="2200" y="1228"/>
                </a:lnTo>
                <a:lnTo>
                  <a:pt x="2201" y="1228"/>
                </a:lnTo>
                <a:lnTo>
                  <a:pt x="2201" y="1227"/>
                </a:lnTo>
                <a:lnTo>
                  <a:pt x="2201" y="1226"/>
                </a:lnTo>
                <a:lnTo>
                  <a:pt x="2201" y="1225"/>
                </a:lnTo>
                <a:lnTo>
                  <a:pt x="2200" y="1225"/>
                </a:lnTo>
                <a:lnTo>
                  <a:pt x="2200" y="1224"/>
                </a:lnTo>
                <a:lnTo>
                  <a:pt x="2199" y="1224"/>
                </a:lnTo>
                <a:lnTo>
                  <a:pt x="2199" y="1224"/>
                </a:lnTo>
                <a:lnTo>
                  <a:pt x="2199" y="1224"/>
                </a:lnTo>
                <a:lnTo>
                  <a:pt x="2199" y="1223"/>
                </a:lnTo>
                <a:lnTo>
                  <a:pt x="2199" y="1222"/>
                </a:lnTo>
                <a:lnTo>
                  <a:pt x="2199" y="1222"/>
                </a:lnTo>
                <a:lnTo>
                  <a:pt x="2200" y="1222"/>
                </a:lnTo>
                <a:lnTo>
                  <a:pt x="2201" y="1221"/>
                </a:lnTo>
                <a:lnTo>
                  <a:pt x="2201" y="1220"/>
                </a:lnTo>
                <a:lnTo>
                  <a:pt x="2201" y="1221"/>
                </a:lnTo>
                <a:lnTo>
                  <a:pt x="2201" y="1220"/>
                </a:lnTo>
                <a:lnTo>
                  <a:pt x="2202" y="1220"/>
                </a:lnTo>
                <a:lnTo>
                  <a:pt x="2203" y="1219"/>
                </a:lnTo>
                <a:lnTo>
                  <a:pt x="2204" y="1219"/>
                </a:lnTo>
                <a:lnTo>
                  <a:pt x="2204" y="1218"/>
                </a:lnTo>
                <a:lnTo>
                  <a:pt x="2205" y="1218"/>
                </a:lnTo>
                <a:lnTo>
                  <a:pt x="2205" y="1217"/>
                </a:lnTo>
                <a:lnTo>
                  <a:pt x="2206" y="1217"/>
                </a:lnTo>
                <a:lnTo>
                  <a:pt x="2206" y="1216"/>
                </a:lnTo>
                <a:lnTo>
                  <a:pt x="2207" y="1216"/>
                </a:lnTo>
                <a:lnTo>
                  <a:pt x="2207" y="1215"/>
                </a:lnTo>
                <a:lnTo>
                  <a:pt x="2207" y="1215"/>
                </a:lnTo>
                <a:lnTo>
                  <a:pt x="2207" y="1214"/>
                </a:lnTo>
                <a:lnTo>
                  <a:pt x="2207" y="1213"/>
                </a:lnTo>
                <a:lnTo>
                  <a:pt x="2208" y="1213"/>
                </a:lnTo>
                <a:lnTo>
                  <a:pt x="2208" y="1213"/>
                </a:lnTo>
                <a:lnTo>
                  <a:pt x="2208" y="1212"/>
                </a:lnTo>
                <a:lnTo>
                  <a:pt x="2209" y="1212"/>
                </a:lnTo>
                <a:lnTo>
                  <a:pt x="2209" y="1211"/>
                </a:lnTo>
                <a:lnTo>
                  <a:pt x="2209" y="1210"/>
                </a:lnTo>
                <a:lnTo>
                  <a:pt x="2209" y="1209"/>
                </a:lnTo>
                <a:lnTo>
                  <a:pt x="2209" y="1208"/>
                </a:lnTo>
                <a:lnTo>
                  <a:pt x="2209" y="1207"/>
                </a:lnTo>
                <a:lnTo>
                  <a:pt x="2209" y="1206"/>
                </a:lnTo>
                <a:lnTo>
                  <a:pt x="2209" y="1205"/>
                </a:lnTo>
                <a:lnTo>
                  <a:pt x="2209" y="1205"/>
                </a:lnTo>
                <a:lnTo>
                  <a:pt x="2208" y="1205"/>
                </a:lnTo>
                <a:lnTo>
                  <a:pt x="2208" y="1204"/>
                </a:lnTo>
                <a:lnTo>
                  <a:pt x="2208" y="1203"/>
                </a:lnTo>
                <a:lnTo>
                  <a:pt x="2207" y="1203"/>
                </a:lnTo>
                <a:lnTo>
                  <a:pt x="2207" y="1202"/>
                </a:lnTo>
                <a:lnTo>
                  <a:pt x="2207" y="1201"/>
                </a:lnTo>
                <a:lnTo>
                  <a:pt x="2207" y="1201"/>
                </a:lnTo>
                <a:lnTo>
                  <a:pt x="2207" y="1200"/>
                </a:lnTo>
                <a:lnTo>
                  <a:pt x="2206" y="1200"/>
                </a:lnTo>
                <a:lnTo>
                  <a:pt x="2206" y="1199"/>
                </a:lnTo>
                <a:lnTo>
                  <a:pt x="2205" y="1199"/>
                </a:lnTo>
                <a:lnTo>
                  <a:pt x="2204" y="1199"/>
                </a:lnTo>
                <a:lnTo>
                  <a:pt x="2203" y="1199"/>
                </a:lnTo>
                <a:lnTo>
                  <a:pt x="2202" y="1198"/>
                </a:lnTo>
                <a:lnTo>
                  <a:pt x="2201" y="1198"/>
                </a:lnTo>
                <a:lnTo>
                  <a:pt x="2201" y="1197"/>
                </a:lnTo>
                <a:lnTo>
                  <a:pt x="2200" y="1197"/>
                </a:lnTo>
                <a:lnTo>
                  <a:pt x="2200" y="1197"/>
                </a:lnTo>
                <a:lnTo>
                  <a:pt x="2199" y="1197"/>
                </a:lnTo>
                <a:lnTo>
                  <a:pt x="2199" y="1196"/>
                </a:lnTo>
                <a:lnTo>
                  <a:pt x="2199" y="1195"/>
                </a:lnTo>
                <a:lnTo>
                  <a:pt x="2199" y="1195"/>
                </a:lnTo>
                <a:lnTo>
                  <a:pt x="2198" y="1194"/>
                </a:lnTo>
                <a:lnTo>
                  <a:pt x="2197" y="1194"/>
                </a:lnTo>
                <a:lnTo>
                  <a:pt x="2197" y="1193"/>
                </a:lnTo>
                <a:lnTo>
                  <a:pt x="2197" y="1192"/>
                </a:lnTo>
                <a:lnTo>
                  <a:pt x="2198" y="1191"/>
                </a:lnTo>
                <a:lnTo>
                  <a:pt x="2198" y="1190"/>
                </a:lnTo>
                <a:lnTo>
                  <a:pt x="2199" y="1190"/>
                </a:lnTo>
                <a:lnTo>
                  <a:pt x="2199" y="1189"/>
                </a:lnTo>
                <a:lnTo>
                  <a:pt x="2199" y="1189"/>
                </a:lnTo>
                <a:lnTo>
                  <a:pt x="2200" y="1188"/>
                </a:lnTo>
                <a:lnTo>
                  <a:pt x="2200" y="1188"/>
                </a:lnTo>
                <a:lnTo>
                  <a:pt x="2201" y="1188"/>
                </a:lnTo>
                <a:lnTo>
                  <a:pt x="2201" y="1187"/>
                </a:lnTo>
                <a:lnTo>
                  <a:pt x="2202" y="1187"/>
                </a:lnTo>
                <a:lnTo>
                  <a:pt x="2202" y="1186"/>
                </a:lnTo>
                <a:lnTo>
                  <a:pt x="2203" y="1186"/>
                </a:lnTo>
                <a:lnTo>
                  <a:pt x="2203" y="1185"/>
                </a:lnTo>
                <a:lnTo>
                  <a:pt x="2203" y="1184"/>
                </a:lnTo>
                <a:lnTo>
                  <a:pt x="2204" y="1184"/>
                </a:lnTo>
                <a:lnTo>
                  <a:pt x="2204" y="1183"/>
                </a:lnTo>
                <a:lnTo>
                  <a:pt x="2204" y="1182"/>
                </a:lnTo>
                <a:lnTo>
                  <a:pt x="2204" y="1181"/>
                </a:lnTo>
                <a:lnTo>
                  <a:pt x="2204" y="1180"/>
                </a:lnTo>
                <a:lnTo>
                  <a:pt x="2203" y="1180"/>
                </a:lnTo>
                <a:lnTo>
                  <a:pt x="2203" y="1180"/>
                </a:lnTo>
                <a:lnTo>
                  <a:pt x="2204" y="1180"/>
                </a:lnTo>
                <a:lnTo>
                  <a:pt x="2203" y="1180"/>
                </a:lnTo>
                <a:lnTo>
                  <a:pt x="2204" y="1180"/>
                </a:lnTo>
                <a:lnTo>
                  <a:pt x="2204" y="1179"/>
                </a:lnTo>
                <a:lnTo>
                  <a:pt x="2203" y="1179"/>
                </a:lnTo>
                <a:lnTo>
                  <a:pt x="2203" y="1178"/>
                </a:lnTo>
                <a:lnTo>
                  <a:pt x="2203" y="1177"/>
                </a:lnTo>
                <a:lnTo>
                  <a:pt x="2204" y="1176"/>
                </a:lnTo>
                <a:lnTo>
                  <a:pt x="2204" y="1175"/>
                </a:lnTo>
                <a:lnTo>
                  <a:pt x="2205" y="1175"/>
                </a:lnTo>
                <a:lnTo>
                  <a:pt x="2205" y="1174"/>
                </a:lnTo>
                <a:lnTo>
                  <a:pt x="2206" y="1174"/>
                </a:lnTo>
                <a:lnTo>
                  <a:pt x="2206" y="1175"/>
                </a:lnTo>
                <a:lnTo>
                  <a:pt x="2205" y="1175"/>
                </a:lnTo>
                <a:lnTo>
                  <a:pt x="2205" y="1174"/>
                </a:lnTo>
                <a:lnTo>
                  <a:pt x="2205" y="1175"/>
                </a:lnTo>
                <a:lnTo>
                  <a:pt x="2206" y="1175"/>
                </a:lnTo>
                <a:lnTo>
                  <a:pt x="2206" y="1176"/>
                </a:lnTo>
                <a:lnTo>
                  <a:pt x="2207" y="1176"/>
                </a:lnTo>
                <a:lnTo>
                  <a:pt x="2207" y="1176"/>
                </a:lnTo>
                <a:lnTo>
                  <a:pt x="2208" y="1176"/>
                </a:lnTo>
                <a:lnTo>
                  <a:pt x="2208" y="1175"/>
                </a:lnTo>
                <a:lnTo>
                  <a:pt x="2209" y="1175"/>
                </a:lnTo>
                <a:lnTo>
                  <a:pt x="2209" y="1174"/>
                </a:lnTo>
                <a:lnTo>
                  <a:pt x="2208" y="1174"/>
                </a:lnTo>
                <a:lnTo>
                  <a:pt x="2208" y="1173"/>
                </a:lnTo>
                <a:lnTo>
                  <a:pt x="2208" y="1172"/>
                </a:lnTo>
                <a:lnTo>
                  <a:pt x="2207" y="1172"/>
                </a:lnTo>
                <a:lnTo>
                  <a:pt x="2207" y="1172"/>
                </a:lnTo>
                <a:lnTo>
                  <a:pt x="2206" y="1172"/>
                </a:lnTo>
                <a:lnTo>
                  <a:pt x="2205" y="1172"/>
                </a:lnTo>
                <a:lnTo>
                  <a:pt x="2205" y="1171"/>
                </a:lnTo>
                <a:lnTo>
                  <a:pt x="2204" y="1171"/>
                </a:lnTo>
                <a:lnTo>
                  <a:pt x="2204" y="1170"/>
                </a:lnTo>
                <a:lnTo>
                  <a:pt x="2203" y="1170"/>
                </a:lnTo>
                <a:lnTo>
                  <a:pt x="2202" y="1170"/>
                </a:lnTo>
                <a:lnTo>
                  <a:pt x="2201" y="1170"/>
                </a:lnTo>
                <a:lnTo>
                  <a:pt x="2200" y="1170"/>
                </a:lnTo>
                <a:lnTo>
                  <a:pt x="2199" y="1170"/>
                </a:lnTo>
                <a:lnTo>
                  <a:pt x="2199" y="1170"/>
                </a:lnTo>
                <a:lnTo>
                  <a:pt x="2199" y="1169"/>
                </a:lnTo>
                <a:lnTo>
                  <a:pt x="2199" y="1168"/>
                </a:lnTo>
                <a:lnTo>
                  <a:pt x="2198" y="1168"/>
                </a:lnTo>
                <a:lnTo>
                  <a:pt x="2198" y="1167"/>
                </a:lnTo>
                <a:lnTo>
                  <a:pt x="2199" y="1167"/>
                </a:lnTo>
                <a:lnTo>
                  <a:pt x="2199" y="1166"/>
                </a:lnTo>
                <a:lnTo>
                  <a:pt x="2199" y="1167"/>
                </a:lnTo>
                <a:lnTo>
                  <a:pt x="2198" y="1167"/>
                </a:lnTo>
                <a:lnTo>
                  <a:pt x="2198" y="1168"/>
                </a:lnTo>
                <a:lnTo>
                  <a:pt x="2199" y="1168"/>
                </a:lnTo>
                <a:lnTo>
                  <a:pt x="2199" y="1169"/>
                </a:lnTo>
                <a:lnTo>
                  <a:pt x="2198" y="1169"/>
                </a:lnTo>
                <a:lnTo>
                  <a:pt x="2198" y="1170"/>
                </a:lnTo>
                <a:lnTo>
                  <a:pt x="2199" y="1170"/>
                </a:lnTo>
                <a:lnTo>
                  <a:pt x="2199" y="1171"/>
                </a:lnTo>
                <a:lnTo>
                  <a:pt x="2199" y="1172"/>
                </a:lnTo>
                <a:lnTo>
                  <a:pt x="2198" y="1172"/>
                </a:lnTo>
                <a:lnTo>
                  <a:pt x="2198" y="1172"/>
                </a:lnTo>
                <a:lnTo>
                  <a:pt x="2197" y="1172"/>
                </a:lnTo>
                <a:lnTo>
                  <a:pt x="2197" y="1172"/>
                </a:lnTo>
                <a:lnTo>
                  <a:pt x="2196" y="1172"/>
                </a:lnTo>
                <a:lnTo>
                  <a:pt x="2196" y="1171"/>
                </a:lnTo>
                <a:lnTo>
                  <a:pt x="2196" y="1170"/>
                </a:lnTo>
                <a:lnTo>
                  <a:pt x="2195" y="1169"/>
                </a:lnTo>
                <a:lnTo>
                  <a:pt x="2195" y="1168"/>
                </a:lnTo>
                <a:lnTo>
                  <a:pt x="2194" y="1167"/>
                </a:lnTo>
                <a:lnTo>
                  <a:pt x="2193" y="1166"/>
                </a:lnTo>
                <a:lnTo>
                  <a:pt x="2193" y="1165"/>
                </a:lnTo>
                <a:lnTo>
                  <a:pt x="2193" y="1164"/>
                </a:lnTo>
                <a:lnTo>
                  <a:pt x="2194" y="1163"/>
                </a:lnTo>
                <a:lnTo>
                  <a:pt x="2194" y="1163"/>
                </a:lnTo>
                <a:lnTo>
                  <a:pt x="2193" y="1163"/>
                </a:lnTo>
                <a:lnTo>
                  <a:pt x="2193" y="1162"/>
                </a:lnTo>
                <a:lnTo>
                  <a:pt x="2193" y="1161"/>
                </a:lnTo>
                <a:lnTo>
                  <a:pt x="2193" y="1160"/>
                </a:lnTo>
                <a:lnTo>
                  <a:pt x="2193" y="1159"/>
                </a:lnTo>
                <a:lnTo>
                  <a:pt x="2193" y="1158"/>
                </a:lnTo>
                <a:lnTo>
                  <a:pt x="2193" y="1157"/>
                </a:lnTo>
                <a:lnTo>
                  <a:pt x="2193" y="1156"/>
                </a:lnTo>
                <a:lnTo>
                  <a:pt x="2193" y="1155"/>
                </a:lnTo>
                <a:lnTo>
                  <a:pt x="2193" y="1155"/>
                </a:lnTo>
                <a:lnTo>
                  <a:pt x="2192" y="1155"/>
                </a:lnTo>
                <a:lnTo>
                  <a:pt x="2192" y="1154"/>
                </a:lnTo>
                <a:lnTo>
                  <a:pt x="2192" y="1153"/>
                </a:lnTo>
                <a:lnTo>
                  <a:pt x="2192" y="1152"/>
                </a:lnTo>
                <a:lnTo>
                  <a:pt x="2192" y="1151"/>
                </a:lnTo>
                <a:lnTo>
                  <a:pt x="2193" y="1151"/>
                </a:lnTo>
                <a:lnTo>
                  <a:pt x="2193" y="1150"/>
                </a:lnTo>
                <a:lnTo>
                  <a:pt x="2193" y="1149"/>
                </a:lnTo>
                <a:lnTo>
                  <a:pt x="2193" y="1148"/>
                </a:lnTo>
                <a:lnTo>
                  <a:pt x="2193" y="1147"/>
                </a:lnTo>
                <a:lnTo>
                  <a:pt x="2193" y="1147"/>
                </a:lnTo>
                <a:lnTo>
                  <a:pt x="2193" y="1146"/>
                </a:lnTo>
                <a:lnTo>
                  <a:pt x="2193" y="1145"/>
                </a:lnTo>
                <a:lnTo>
                  <a:pt x="2193" y="1144"/>
                </a:lnTo>
                <a:lnTo>
                  <a:pt x="2194" y="1144"/>
                </a:lnTo>
                <a:lnTo>
                  <a:pt x="2194" y="1143"/>
                </a:lnTo>
                <a:lnTo>
                  <a:pt x="2195" y="1143"/>
                </a:lnTo>
                <a:lnTo>
                  <a:pt x="2195" y="1142"/>
                </a:lnTo>
                <a:lnTo>
                  <a:pt x="2196" y="1141"/>
                </a:lnTo>
                <a:lnTo>
                  <a:pt x="2196" y="1140"/>
                </a:lnTo>
                <a:lnTo>
                  <a:pt x="2197" y="1140"/>
                </a:lnTo>
                <a:lnTo>
                  <a:pt x="2197" y="1139"/>
                </a:lnTo>
                <a:lnTo>
                  <a:pt x="2196" y="1139"/>
                </a:lnTo>
                <a:lnTo>
                  <a:pt x="2197" y="1139"/>
                </a:lnTo>
                <a:lnTo>
                  <a:pt x="2196" y="1139"/>
                </a:lnTo>
                <a:lnTo>
                  <a:pt x="2196" y="1138"/>
                </a:lnTo>
                <a:lnTo>
                  <a:pt x="2196" y="1137"/>
                </a:lnTo>
                <a:lnTo>
                  <a:pt x="2195" y="1137"/>
                </a:lnTo>
                <a:lnTo>
                  <a:pt x="2196" y="1136"/>
                </a:lnTo>
                <a:lnTo>
                  <a:pt x="2197" y="1136"/>
                </a:lnTo>
                <a:lnTo>
                  <a:pt x="2197" y="1135"/>
                </a:lnTo>
                <a:lnTo>
                  <a:pt x="2198" y="1134"/>
                </a:lnTo>
                <a:lnTo>
                  <a:pt x="2198" y="1133"/>
                </a:lnTo>
                <a:lnTo>
                  <a:pt x="2199" y="1133"/>
                </a:lnTo>
                <a:lnTo>
                  <a:pt x="2199" y="1132"/>
                </a:lnTo>
                <a:lnTo>
                  <a:pt x="2198" y="1132"/>
                </a:lnTo>
                <a:lnTo>
                  <a:pt x="2197" y="1131"/>
                </a:lnTo>
                <a:lnTo>
                  <a:pt x="2197" y="1130"/>
                </a:lnTo>
                <a:lnTo>
                  <a:pt x="2196" y="1130"/>
                </a:lnTo>
                <a:lnTo>
                  <a:pt x="2196" y="1130"/>
                </a:lnTo>
                <a:lnTo>
                  <a:pt x="2195" y="1130"/>
                </a:lnTo>
                <a:lnTo>
                  <a:pt x="2196" y="1129"/>
                </a:lnTo>
                <a:lnTo>
                  <a:pt x="2196" y="1128"/>
                </a:lnTo>
                <a:lnTo>
                  <a:pt x="2196" y="1127"/>
                </a:lnTo>
                <a:lnTo>
                  <a:pt x="2195" y="1127"/>
                </a:lnTo>
                <a:lnTo>
                  <a:pt x="2195" y="1126"/>
                </a:lnTo>
                <a:lnTo>
                  <a:pt x="2195" y="1125"/>
                </a:lnTo>
                <a:lnTo>
                  <a:pt x="2195" y="1124"/>
                </a:lnTo>
                <a:lnTo>
                  <a:pt x="2195" y="1123"/>
                </a:lnTo>
                <a:lnTo>
                  <a:pt x="2195" y="1122"/>
                </a:lnTo>
                <a:lnTo>
                  <a:pt x="2195" y="1122"/>
                </a:lnTo>
                <a:lnTo>
                  <a:pt x="2195" y="1121"/>
                </a:lnTo>
                <a:lnTo>
                  <a:pt x="2195" y="1120"/>
                </a:lnTo>
                <a:lnTo>
                  <a:pt x="2195" y="1119"/>
                </a:lnTo>
                <a:lnTo>
                  <a:pt x="2195" y="1118"/>
                </a:lnTo>
                <a:lnTo>
                  <a:pt x="2195" y="1117"/>
                </a:lnTo>
                <a:lnTo>
                  <a:pt x="2195" y="1116"/>
                </a:lnTo>
                <a:lnTo>
                  <a:pt x="2195" y="1115"/>
                </a:lnTo>
                <a:lnTo>
                  <a:pt x="2194" y="1115"/>
                </a:lnTo>
                <a:lnTo>
                  <a:pt x="2192" y="1115"/>
                </a:lnTo>
                <a:lnTo>
                  <a:pt x="2192" y="1116"/>
                </a:lnTo>
                <a:lnTo>
                  <a:pt x="2192" y="1117"/>
                </a:lnTo>
                <a:lnTo>
                  <a:pt x="2191" y="1117"/>
                </a:lnTo>
                <a:lnTo>
                  <a:pt x="2191" y="1118"/>
                </a:lnTo>
                <a:lnTo>
                  <a:pt x="2191" y="1119"/>
                </a:lnTo>
                <a:lnTo>
                  <a:pt x="2191" y="1120"/>
                </a:lnTo>
                <a:lnTo>
                  <a:pt x="2191" y="1121"/>
                </a:lnTo>
                <a:lnTo>
                  <a:pt x="2191" y="1121"/>
                </a:lnTo>
                <a:lnTo>
                  <a:pt x="2191" y="1122"/>
                </a:lnTo>
                <a:lnTo>
                  <a:pt x="2191" y="1122"/>
                </a:lnTo>
                <a:lnTo>
                  <a:pt x="2191" y="1123"/>
                </a:lnTo>
                <a:lnTo>
                  <a:pt x="2191" y="1124"/>
                </a:lnTo>
                <a:lnTo>
                  <a:pt x="2191" y="1125"/>
                </a:lnTo>
                <a:lnTo>
                  <a:pt x="2191" y="1126"/>
                </a:lnTo>
                <a:lnTo>
                  <a:pt x="2191" y="1127"/>
                </a:lnTo>
                <a:lnTo>
                  <a:pt x="2191" y="1128"/>
                </a:lnTo>
                <a:lnTo>
                  <a:pt x="2191" y="1129"/>
                </a:lnTo>
                <a:lnTo>
                  <a:pt x="2191" y="1130"/>
                </a:lnTo>
                <a:lnTo>
                  <a:pt x="2191" y="1130"/>
                </a:lnTo>
                <a:lnTo>
                  <a:pt x="2191" y="1131"/>
                </a:lnTo>
                <a:lnTo>
                  <a:pt x="2191" y="1132"/>
                </a:lnTo>
                <a:lnTo>
                  <a:pt x="2191" y="1133"/>
                </a:lnTo>
                <a:lnTo>
                  <a:pt x="2191" y="1134"/>
                </a:lnTo>
                <a:lnTo>
                  <a:pt x="2190" y="1134"/>
                </a:lnTo>
                <a:lnTo>
                  <a:pt x="2190" y="1135"/>
                </a:lnTo>
                <a:lnTo>
                  <a:pt x="2189" y="1135"/>
                </a:lnTo>
                <a:lnTo>
                  <a:pt x="2189" y="1136"/>
                </a:lnTo>
                <a:lnTo>
                  <a:pt x="2188" y="1137"/>
                </a:lnTo>
                <a:lnTo>
                  <a:pt x="2188" y="1138"/>
                </a:lnTo>
                <a:lnTo>
                  <a:pt x="2187" y="1138"/>
                </a:lnTo>
                <a:lnTo>
                  <a:pt x="2187" y="1139"/>
                </a:lnTo>
                <a:lnTo>
                  <a:pt x="2187" y="1139"/>
                </a:lnTo>
                <a:lnTo>
                  <a:pt x="2187" y="1140"/>
                </a:lnTo>
                <a:lnTo>
                  <a:pt x="2188" y="1140"/>
                </a:lnTo>
                <a:lnTo>
                  <a:pt x="2188" y="1139"/>
                </a:lnTo>
                <a:lnTo>
                  <a:pt x="2188" y="1140"/>
                </a:lnTo>
                <a:lnTo>
                  <a:pt x="2188" y="1141"/>
                </a:lnTo>
                <a:lnTo>
                  <a:pt x="2187" y="1142"/>
                </a:lnTo>
                <a:lnTo>
                  <a:pt x="2186" y="1142"/>
                </a:lnTo>
                <a:lnTo>
                  <a:pt x="2185" y="1143"/>
                </a:lnTo>
                <a:lnTo>
                  <a:pt x="2185" y="1144"/>
                </a:lnTo>
                <a:lnTo>
                  <a:pt x="2184" y="1144"/>
                </a:lnTo>
                <a:lnTo>
                  <a:pt x="2184" y="1145"/>
                </a:lnTo>
                <a:lnTo>
                  <a:pt x="2183" y="1146"/>
                </a:lnTo>
                <a:lnTo>
                  <a:pt x="2183" y="1147"/>
                </a:lnTo>
                <a:lnTo>
                  <a:pt x="2183" y="1147"/>
                </a:lnTo>
                <a:lnTo>
                  <a:pt x="2183" y="1147"/>
                </a:lnTo>
                <a:lnTo>
                  <a:pt x="2183" y="1148"/>
                </a:lnTo>
                <a:lnTo>
                  <a:pt x="2183" y="1149"/>
                </a:lnTo>
                <a:lnTo>
                  <a:pt x="2183" y="1149"/>
                </a:lnTo>
                <a:lnTo>
                  <a:pt x="2183" y="1150"/>
                </a:lnTo>
                <a:lnTo>
                  <a:pt x="2183" y="1151"/>
                </a:lnTo>
                <a:lnTo>
                  <a:pt x="2183" y="1152"/>
                </a:lnTo>
                <a:lnTo>
                  <a:pt x="2183" y="1153"/>
                </a:lnTo>
                <a:lnTo>
                  <a:pt x="2182" y="1154"/>
                </a:lnTo>
                <a:lnTo>
                  <a:pt x="2183" y="1154"/>
                </a:lnTo>
                <a:lnTo>
                  <a:pt x="2183" y="1155"/>
                </a:lnTo>
                <a:lnTo>
                  <a:pt x="2183" y="1155"/>
                </a:lnTo>
                <a:lnTo>
                  <a:pt x="2183" y="1156"/>
                </a:lnTo>
                <a:lnTo>
                  <a:pt x="2183" y="1156"/>
                </a:lnTo>
                <a:lnTo>
                  <a:pt x="2183" y="1157"/>
                </a:lnTo>
                <a:lnTo>
                  <a:pt x="2183" y="1158"/>
                </a:lnTo>
                <a:lnTo>
                  <a:pt x="2184" y="1159"/>
                </a:lnTo>
                <a:lnTo>
                  <a:pt x="2184" y="1160"/>
                </a:lnTo>
                <a:lnTo>
                  <a:pt x="2185" y="1160"/>
                </a:lnTo>
                <a:lnTo>
                  <a:pt x="2185" y="1161"/>
                </a:lnTo>
                <a:lnTo>
                  <a:pt x="2186" y="1161"/>
                </a:lnTo>
                <a:lnTo>
                  <a:pt x="2186" y="1162"/>
                </a:lnTo>
                <a:lnTo>
                  <a:pt x="2185" y="1163"/>
                </a:lnTo>
                <a:lnTo>
                  <a:pt x="2184" y="1163"/>
                </a:lnTo>
                <a:lnTo>
                  <a:pt x="2184" y="1163"/>
                </a:lnTo>
                <a:lnTo>
                  <a:pt x="2184" y="1164"/>
                </a:lnTo>
                <a:lnTo>
                  <a:pt x="2184" y="1165"/>
                </a:lnTo>
                <a:lnTo>
                  <a:pt x="2184" y="1166"/>
                </a:lnTo>
                <a:lnTo>
                  <a:pt x="2184" y="1167"/>
                </a:lnTo>
                <a:lnTo>
                  <a:pt x="2185" y="1167"/>
                </a:lnTo>
                <a:lnTo>
                  <a:pt x="2185" y="1168"/>
                </a:lnTo>
                <a:lnTo>
                  <a:pt x="2184" y="1168"/>
                </a:lnTo>
                <a:lnTo>
                  <a:pt x="2184" y="1169"/>
                </a:lnTo>
                <a:lnTo>
                  <a:pt x="2185" y="1169"/>
                </a:lnTo>
                <a:lnTo>
                  <a:pt x="2186" y="1170"/>
                </a:lnTo>
                <a:lnTo>
                  <a:pt x="2187" y="1170"/>
                </a:lnTo>
                <a:lnTo>
                  <a:pt x="2187" y="1169"/>
                </a:lnTo>
                <a:lnTo>
                  <a:pt x="2188" y="1169"/>
                </a:lnTo>
                <a:lnTo>
                  <a:pt x="2188" y="1170"/>
                </a:lnTo>
                <a:lnTo>
                  <a:pt x="2187" y="1171"/>
                </a:lnTo>
                <a:lnTo>
                  <a:pt x="2186" y="1172"/>
                </a:lnTo>
                <a:lnTo>
                  <a:pt x="2186" y="1172"/>
                </a:lnTo>
                <a:lnTo>
                  <a:pt x="2186" y="1173"/>
                </a:lnTo>
                <a:lnTo>
                  <a:pt x="2186" y="1174"/>
                </a:lnTo>
                <a:lnTo>
                  <a:pt x="2186" y="1175"/>
                </a:lnTo>
                <a:lnTo>
                  <a:pt x="2186" y="1176"/>
                </a:lnTo>
                <a:lnTo>
                  <a:pt x="2186" y="1177"/>
                </a:lnTo>
                <a:lnTo>
                  <a:pt x="2186" y="1178"/>
                </a:lnTo>
                <a:lnTo>
                  <a:pt x="2186" y="1179"/>
                </a:lnTo>
                <a:lnTo>
                  <a:pt x="2187" y="1179"/>
                </a:lnTo>
                <a:lnTo>
                  <a:pt x="2187" y="1180"/>
                </a:lnTo>
                <a:lnTo>
                  <a:pt x="2187" y="1180"/>
                </a:lnTo>
                <a:lnTo>
                  <a:pt x="2187" y="1181"/>
                </a:lnTo>
                <a:lnTo>
                  <a:pt x="2188" y="1182"/>
                </a:lnTo>
                <a:lnTo>
                  <a:pt x="2188" y="1183"/>
                </a:lnTo>
                <a:lnTo>
                  <a:pt x="2188" y="1184"/>
                </a:lnTo>
                <a:lnTo>
                  <a:pt x="2188" y="1185"/>
                </a:lnTo>
                <a:lnTo>
                  <a:pt x="2188" y="1186"/>
                </a:lnTo>
                <a:lnTo>
                  <a:pt x="2189" y="1187"/>
                </a:lnTo>
                <a:lnTo>
                  <a:pt x="2189" y="1188"/>
                </a:lnTo>
                <a:lnTo>
                  <a:pt x="2189" y="1188"/>
                </a:lnTo>
                <a:lnTo>
                  <a:pt x="2190" y="1188"/>
                </a:lnTo>
                <a:lnTo>
                  <a:pt x="2190" y="1189"/>
                </a:lnTo>
                <a:lnTo>
                  <a:pt x="2190" y="1190"/>
                </a:lnTo>
                <a:lnTo>
                  <a:pt x="2189" y="1190"/>
                </a:lnTo>
                <a:lnTo>
                  <a:pt x="2188" y="1190"/>
                </a:lnTo>
                <a:lnTo>
                  <a:pt x="2187" y="1191"/>
                </a:lnTo>
                <a:lnTo>
                  <a:pt x="2187" y="1192"/>
                </a:lnTo>
                <a:lnTo>
                  <a:pt x="2186" y="1192"/>
                </a:lnTo>
                <a:lnTo>
                  <a:pt x="2186" y="1193"/>
                </a:lnTo>
                <a:lnTo>
                  <a:pt x="2185" y="1193"/>
                </a:lnTo>
                <a:lnTo>
                  <a:pt x="2185" y="1192"/>
                </a:lnTo>
                <a:lnTo>
                  <a:pt x="2184" y="1192"/>
                </a:lnTo>
                <a:lnTo>
                  <a:pt x="2184" y="1191"/>
                </a:lnTo>
                <a:lnTo>
                  <a:pt x="2183" y="1191"/>
                </a:lnTo>
                <a:lnTo>
                  <a:pt x="2183" y="1192"/>
                </a:lnTo>
                <a:lnTo>
                  <a:pt x="2183" y="1192"/>
                </a:lnTo>
                <a:lnTo>
                  <a:pt x="2182" y="1192"/>
                </a:lnTo>
                <a:lnTo>
                  <a:pt x="2181" y="1192"/>
                </a:lnTo>
                <a:lnTo>
                  <a:pt x="2180" y="1192"/>
                </a:lnTo>
                <a:lnTo>
                  <a:pt x="2180" y="1191"/>
                </a:lnTo>
                <a:lnTo>
                  <a:pt x="2180" y="1190"/>
                </a:lnTo>
                <a:lnTo>
                  <a:pt x="2180" y="1189"/>
                </a:lnTo>
                <a:lnTo>
                  <a:pt x="2179" y="1189"/>
                </a:lnTo>
                <a:lnTo>
                  <a:pt x="2179" y="1188"/>
                </a:lnTo>
                <a:lnTo>
                  <a:pt x="2178" y="1188"/>
                </a:lnTo>
                <a:lnTo>
                  <a:pt x="2177" y="1188"/>
                </a:lnTo>
                <a:lnTo>
                  <a:pt x="2176" y="1188"/>
                </a:lnTo>
                <a:lnTo>
                  <a:pt x="2176" y="1188"/>
                </a:lnTo>
                <a:lnTo>
                  <a:pt x="2175" y="1188"/>
                </a:lnTo>
                <a:lnTo>
                  <a:pt x="2175" y="1188"/>
                </a:lnTo>
                <a:lnTo>
                  <a:pt x="2175" y="1188"/>
                </a:lnTo>
                <a:lnTo>
                  <a:pt x="2174" y="1188"/>
                </a:lnTo>
                <a:lnTo>
                  <a:pt x="2174" y="1188"/>
                </a:lnTo>
                <a:lnTo>
                  <a:pt x="2173" y="1188"/>
                </a:lnTo>
                <a:lnTo>
                  <a:pt x="2173" y="1189"/>
                </a:lnTo>
                <a:lnTo>
                  <a:pt x="2172" y="1189"/>
                </a:lnTo>
                <a:lnTo>
                  <a:pt x="2172" y="1190"/>
                </a:lnTo>
                <a:lnTo>
                  <a:pt x="2171" y="1190"/>
                </a:lnTo>
                <a:lnTo>
                  <a:pt x="2171" y="1189"/>
                </a:lnTo>
                <a:lnTo>
                  <a:pt x="2172" y="1189"/>
                </a:lnTo>
                <a:lnTo>
                  <a:pt x="2171" y="1189"/>
                </a:lnTo>
                <a:lnTo>
                  <a:pt x="2171" y="1188"/>
                </a:lnTo>
                <a:lnTo>
                  <a:pt x="2172" y="1188"/>
                </a:lnTo>
                <a:lnTo>
                  <a:pt x="2172" y="1188"/>
                </a:lnTo>
                <a:lnTo>
                  <a:pt x="2171" y="1188"/>
                </a:lnTo>
                <a:lnTo>
                  <a:pt x="2171" y="1187"/>
                </a:lnTo>
                <a:lnTo>
                  <a:pt x="2171" y="1188"/>
                </a:lnTo>
                <a:lnTo>
                  <a:pt x="2169" y="1188"/>
                </a:lnTo>
                <a:lnTo>
                  <a:pt x="2169" y="1189"/>
                </a:lnTo>
                <a:lnTo>
                  <a:pt x="2169" y="1190"/>
                </a:lnTo>
                <a:lnTo>
                  <a:pt x="2170" y="1190"/>
                </a:lnTo>
                <a:lnTo>
                  <a:pt x="2170" y="1191"/>
                </a:lnTo>
                <a:lnTo>
                  <a:pt x="2171" y="1191"/>
                </a:lnTo>
                <a:lnTo>
                  <a:pt x="2172" y="1190"/>
                </a:lnTo>
                <a:lnTo>
                  <a:pt x="2172" y="1191"/>
                </a:lnTo>
                <a:lnTo>
                  <a:pt x="2173" y="1191"/>
                </a:lnTo>
                <a:lnTo>
                  <a:pt x="2174" y="1191"/>
                </a:lnTo>
                <a:lnTo>
                  <a:pt x="2174" y="1190"/>
                </a:lnTo>
                <a:lnTo>
                  <a:pt x="2175" y="1190"/>
                </a:lnTo>
                <a:lnTo>
                  <a:pt x="2175" y="1191"/>
                </a:lnTo>
                <a:lnTo>
                  <a:pt x="2175" y="1192"/>
                </a:lnTo>
                <a:lnTo>
                  <a:pt x="2175" y="1193"/>
                </a:lnTo>
                <a:lnTo>
                  <a:pt x="2176" y="1193"/>
                </a:lnTo>
                <a:lnTo>
                  <a:pt x="2176" y="1194"/>
                </a:lnTo>
                <a:lnTo>
                  <a:pt x="2176" y="1195"/>
                </a:lnTo>
                <a:lnTo>
                  <a:pt x="2177" y="1195"/>
                </a:lnTo>
                <a:lnTo>
                  <a:pt x="2177" y="1196"/>
                </a:lnTo>
                <a:lnTo>
                  <a:pt x="2177" y="1197"/>
                </a:lnTo>
                <a:lnTo>
                  <a:pt x="2178" y="1197"/>
                </a:lnTo>
                <a:lnTo>
                  <a:pt x="2178" y="1197"/>
                </a:lnTo>
                <a:lnTo>
                  <a:pt x="2179" y="1197"/>
                </a:lnTo>
                <a:lnTo>
                  <a:pt x="2180" y="1197"/>
                </a:lnTo>
                <a:lnTo>
                  <a:pt x="2181" y="1197"/>
                </a:lnTo>
                <a:lnTo>
                  <a:pt x="2182" y="1197"/>
                </a:lnTo>
                <a:lnTo>
                  <a:pt x="2182" y="1198"/>
                </a:lnTo>
                <a:lnTo>
                  <a:pt x="2183" y="1198"/>
                </a:lnTo>
                <a:lnTo>
                  <a:pt x="2183" y="1198"/>
                </a:lnTo>
                <a:lnTo>
                  <a:pt x="2183" y="1199"/>
                </a:lnTo>
                <a:lnTo>
                  <a:pt x="2184" y="1199"/>
                </a:lnTo>
                <a:lnTo>
                  <a:pt x="2184" y="1200"/>
                </a:lnTo>
                <a:lnTo>
                  <a:pt x="2185" y="1200"/>
                </a:lnTo>
                <a:lnTo>
                  <a:pt x="2185" y="1201"/>
                </a:lnTo>
                <a:lnTo>
                  <a:pt x="2186" y="1201"/>
                </a:lnTo>
                <a:lnTo>
                  <a:pt x="2187" y="1202"/>
                </a:lnTo>
                <a:lnTo>
                  <a:pt x="2188" y="1202"/>
                </a:lnTo>
                <a:lnTo>
                  <a:pt x="2189" y="1202"/>
                </a:lnTo>
                <a:lnTo>
                  <a:pt x="2189" y="1203"/>
                </a:lnTo>
                <a:lnTo>
                  <a:pt x="2190" y="1203"/>
                </a:lnTo>
                <a:lnTo>
                  <a:pt x="2191" y="1203"/>
                </a:lnTo>
                <a:lnTo>
                  <a:pt x="2191" y="1204"/>
                </a:lnTo>
                <a:lnTo>
                  <a:pt x="2191" y="1204"/>
                </a:lnTo>
                <a:lnTo>
                  <a:pt x="2191" y="1205"/>
                </a:lnTo>
                <a:lnTo>
                  <a:pt x="2192" y="1205"/>
                </a:lnTo>
                <a:lnTo>
                  <a:pt x="2192" y="1205"/>
                </a:lnTo>
                <a:lnTo>
                  <a:pt x="2192" y="1206"/>
                </a:lnTo>
                <a:lnTo>
                  <a:pt x="2193" y="1206"/>
                </a:lnTo>
                <a:lnTo>
                  <a:pt x="2192" y="1206"/>
                </a:lnTo>
                <a:lnTo>
                  <a:pt x="2191" y="1206"/>
                </a:lnTo>
                <a:lnTo>
                  <a:pt x="2191" y="1207"/>
                </a:lnTo>
                <a:lnTo>
                  <a:pt x="2191" y="1207"/>
                </a:lnTo>
                <a:lnTo>
                  <a:pt x="2191" y="1206"/>
                </a:lnTo>
                <a:lnTo>
                  <a:pt x="2190" y="1206"/>
                </a:lnTo>
                <a:lnTo>
                  <a:pt x="2189" y="1206"/>
                </a:lnTo>
                <a:lnTo>
                  <a:pt x="2189" y="1207"/>
                </a:lnTo>
                <a:lnTo>
                  <a:pt x="2190" y="1207"/>
                </a:lnTo>
                <a:lnTo>
                  <a:pt x="2190" y="1208"/>
                </a:lnTo>
                <a:lnTo>
                  <a:pt x="2191" y="1208"/>
                </a:lnTo>
                <a:lnTo>
                  <a:pt x="2191" y="1209"/>
                </a:lnTo>
                <a:lnTo>
                  <a:pt x="2191" y="1208"/>
                </a:lnTo>
                <a:lnTo>
                  <a:pt x="2191" y="1208"/>
                </a:lnTo>
                <a:lnTo>
                  <a:pt x="2191" y="1209"/>
                </a:lnTo>
                <a:lnTo>
                  <a:pt x="2191" y="1210"/>
                </a:lnTo>
                <a:lnTo>
                  <a:pt x="2191" y="1211"/>
                </a:lnTo>
                <a:lnTo>
                  <a:pt x="2191" y="1212"/>
                </a:lnTo>
                <a:lnTo>
                  <a:pt x="2191" y="1213"/>
                </a:lnTo>
                <a:lnTo>
                  <a:pt x="2191" y="1213"/>
                </a:lnTo>
                <a:lnTo>
                  <a:pt x="2191" y="1213"/>
                </a:lnTo>
                <a:lnTo>
                  <a:pt x="2191" y="1214"/>
                </a:lnTo>
                <a:lnTo>
                  <a:pt x="2191" y="1215"/>
                </a:lnTo>
                <a:lnTo>
                  <a:pt x="2191" y="1216"/>
                </a:lnTo>
                <a:lnTo>
                  <a:pt x="2191" y="1217"/>
                </a:lnTo>
                <a:lnTo>
                  <a:pt x="2192" y="1217"/>
                </a:lnTo>
                <a:lnTo>
                  <a:pt x="2192" y="1218"/>
                </a:lnTo>
                <a:lnTo>
                  <a:pt x="2192" y="1219"/>
                </a:lnTo>
                <a:lnTo>
                  <a:pt x="2191" y="1219"/>
                </a:lnTo>
                <a:lnTo>
                  <a:pt x="2191" y="1220"/>
                </a:lnTo>
                <a:lnTo>
                  <a:pt x="2191" y="1221"/>
                </a:lnTo>
                <a:lnTo>
                  <a:pt x="2191" y="1221"/>
                </a:lnTo>
                <a:lnTo>
                  <a:pt x="2191" y="1222"/>
                </a:lnTo>
                <a:lnTo>
                  <a:pt x="2190" y="1222"/>
                </a:lnTo>
                <a:lnTo>
                  <a:pt x="2190" y="1222"/>
                </a:lnTo>
                <a:lnTo>
                  <a:pt x="2189" y="1222"/>
                </a:lnTo>
                <a:lnTo>
                  <a:pt x="2189" y="1223"/>
                </a:lnTo>
                <a:lnTo>
                  <a:pt x="2189" y="1224"/>
                </a:lnTo>
                <a:lnTo>
                  <a:pt x="2189" y="1225"/>
                </a:lnTo>
                <a:lnTo>
                  <a:pt x="2189" y="1226"/>
                </a:lnTo>
                <a:lnTo>
                  <a:pt x="2189" y="1227"/>
                </a:lnTo>
                <a:lnTo>
                  <a:pt x="2189" y="1228"/>
                </a:lnTo>
                <a:lnTo>
                  <a:pt x="2188" y="1228"/>
                </a:lnTo>
                <a:lnTo>
                  <a:pt x="2188" y="1229"/>
                </a:lnTo>
                <a:lnTo>
                  <a:pt x="2187" y="1229"/>
                </a:lnTo>
                <a:lnTo>
                  <a:pt x="2187" y="1230"/>
                </a:lnTo>
                <a:lnTo>
                  <a:pt x="2187" y="1229"/>
                </a:lnTo>
                <a:lnTo>
                  <a:pt x="2187" y="1228"/>
                </a:lnTo>
                <a:lnTo>
                  <a:pt x="2187" y="1229"/>
                </a:lnTo>
                <a:lnTo>
                  <a:pt x="2186" y="1229"/>
                </a:lnTo>
                <a:lnTo>
                  <a:pt x="2187" y="1229"/>
                </a:lnTo>
                <a:lnTo>
                  <a:pt x="2186" y="1229"/>
                </a:lnTo>
                <a:lnTo>
                  <a:pt x="2186" y="1230"/>
                </a:lnTo>
                <a:lnTo>
                  <a:pt x="2186" y="1229"/>
                </a:lnTo>
                <a:lnTo>
                  <a:pt x="2186" y="1228"/>
                </a:lnTo>
                <a:lnTo>
                  <a:pt x="2186" y="1227"/>
                </a:lnTo>
                <a:lnTo>
                  <a:pt x="2186" y="1226"/>
                </a:lnTo>
                <a:lnTo>
                  <a:pt x="2187" y="1226"/>
                </a:lnTo>
                <a:lnTo>
                  <a:pt x="2187" y="1225"/>
                </a:lnTo>
                <a:lnTo>
                  <a:pt x="2186" y="1225"/>
                </a:lnTo>
                <a:lnTo>
                  <a:pt x="2186" y="1224"/>
                </a:lnTo>
                <a:lnTo>
                  <a:pt x="2185" y="1224"/>
                </a:lnTo>
                <a:lnTo>
                  <a:pt x="2185" y="1225"/>
                </a:lnTo>
                <a:lnTo>
                  <a:pt x="2186" y="1225"/>
                </a:lnTo>
                <a:lnTo>
                  <a:pt x="2186" y="1226"/>
                </a:lnTo>
                <a:lnTo>
                  <a:pt x="2185" y="1226"/>
                </a:lnTo>
                <a:lnTo>
                  <a:pt x="2185" y="1227"/>
                </a:lnTo>
                <a:lnTo>
                  <a:pt x="2185" y="1228"/>
                </a:lnTo>
                <a:lnTo>
                  <a:pt x="2185" y="1229"/>
                </a:lnTo>
                <a:lnTo>
                  <a:pt x="2184" y="1229"/>
                </a:lnTo>
                <a:lnTo>
                  <a:pt x="2184" y="1228"/>
                </a:lnTo>
                <a:lnTo>
                  <a:pt x="2184" y="1227"/>
                </a:lnTo>
                <a:lnTo>
                  <a:pt x="2183" y="1227"/>
                </a:lnTo>
                <a:lnTo>
                  <a:pt x="2183" y="1228"/>
                </a:lnTo>
                <a:lnTo>
                  <a:pt x="2184" y="1228"/>
                </a:lnTo>
                <a:lnTo>
                  <a:pt x="2183" y="1229"/>
                </a:lnTo>
                <a:lnTo>
                  <a:pt x="2184" y="1229"/>
                </a:lnTo>
                <a:lnTo>
                  <a:pt x="2184" y="1230"/>
                </a:lnTo>
                <a:lnTo>
                  <a:pt x="2184" y="1229"/>
                </a:lnTo>
                <a:lnTo>
                  <a:pt x="2184" y="1230"/>
                </a:lnTo>
                <a:lnTo>
                  <a:pt x="2185" y="1230"/>
                </a:lnTo>
                <a:lnTo>
                  <a:pt x="2185" y="1229"/>
                </a:lnTo>
                <a:lnTo>
                  <a:pt x="2185" y="1230"/>
                </a:lnTo>
                <a:lnTo>
                  <a:pt x="2185" y="1230"/>
                </a:lnTo>
                <a:lnTo>
                  <a:pt x="2185" y="1231"/>
                </a:lnTo>
                <a:lnTo>
                  <a:pt x="2184" y="1231"/>
                </a:lnTo>
                <a:lnTo>
                  <a:pt x="2184" y="1232"/>
                </a:lnTo>
                <a:lnTo>
                  <a:pt x="2184" y="1231"/>
                </a:lnTo>
                <a:lnTo>
                  <a:pt x="2183" y="1231"/>
                </a:lnTo>
                <a:lnTo>
                  <a:pt x="2183" y="1232"/>
                </a:lnTo>
                <a:lnTo>
                  <a:pt x="2184" y="1232"/>
                </a:lnTo>
                <a:lnTo>
                  <a:pt x="2184" y="1233"/>
                </a:lnTo>
                <a:lnTo>
                  <a:pt x="2184" y="1234"/>
                </a:lnTo>
                <a:lnTo>
                  <a:pt x="2184" y="1235"/>
                </a:lnTo>
                <a:lnTo>
                  <a:pt x="2184" y="1236"/>
                </a:lnTo>
                <a:lnTo>
                  <a:pt x="2183" y="1235"/>
                </a:lnTo>
                <a:lnTo>
                  <a:pt x="2183" y="1234"/>
                </a:lnTo>
                <a:lnTo>
                  <a:pt x="2183" y="1234"/>
                </a:lnTo>
                <a:lnTo>
                  <a:pt x="2183" y="1235"/>
                </a:lnTo>
                <a:lnTo>
                  <a:pt x="2182" y="1235"/>
                </a:lnTo>
                <a:lnTo>
                  <a:pt x="2181" y="1235"/>
                </a:lnTo>
                <a:lnTo>
                  <a:pt x="2180" y="1235"/>
                </a:lnTo>
                <a:lnTo>
                  <a:pt x="2180" y="1234"/>
                </a:lnTo>
                <a:lnTo>
                  <a:pt x="2179" y="1234"/>
                </a:lnTo>
                <a:lnTo>
                  <a:pt x="2179" y="1235"/>
                </a:lnTo>
                <a:lnTo>
                  <a:pt x="2178" y="1235"/>
                </a:lnTo>
                <a:lnTo>
                  <a:pt x="2178" y="1236"/>
                </a:lnTo>
                <a:lnTo>
                  <a:pt x="2177" y="1236"/>
                </a:lnTo>
                <a:lnTo>
                  <a:pt x="2177" y="1235"/>
                </a:lnTo>
                <a:lnTo>
                  <a:pt x="2176" y="1235"/>
                </a:lnTo>
                <a:lnTo>
                  <a:pt x="2176" y="1234"/>
                </a:lnTo>
                <a:lnTo>
                  <a:pt x="2175" y="1234"/>
                </a:lnTo>
                <a:lnTo>
                  <a:pt x="2175" y="1235"/>
                </a:lnTo>
                <a:lnTo>
                  <a:pt x="2175" y="1235"/>
                </a:lnTo>
                <a:lnTo>
                  <a:pt x="2174" y="1235"/>
                </a:lnTo>
                <a:lnTo>
                  <a:pt x="2173" y="1235"/>
                </a:lnTo>
                <a:lnTo>
                  <a:pt x="2173" y="1234"/>
                </a:lnTo>
                <a:lnTo>
                  <a:pt x="2172" y="1234"/>
                </a:lnTo>
                <a:lnTo>
                  <a:pt x="2173" y="1234"/>
                </a:lnTo>
                <a:lnTo>
                  <a:pt x="2172" y="1233"/>
                </a:lnTo>
                <a:lnTo>
                  <a:pt x="2171" y="1233"/>
                </a:lnTo>
                <a:lnTo>
                  <a:pt x="2171" y="1232"/>
                </a:lnTo>
                <a:lnTo>
                  <a:pt x="2171" y="1231"/>
                </a:lnTo>
                <a:lnTo>
                  <a:pt x="2170" y="1231"/>
                </a:lnTo>
                <a:lnTo>
                  <a:pt x="2170" y="1232"/>
                </a:lnTo>
                <a:lnTo>
                  <a:pt x="2171" y="1232"/>
                </a:lnTo>
                <a:lnTo>
                  <a:pt x="2171" y="1233"/>
                </a:lnTo>
                <a:lnTo>
                  <a:pt x="2172" y="1233"/>
                </a:lnTo>
                <a:lnTo>
                  <a:pt x="2172" y="1234"/>
                </a:lnTo>
                <a:lnTo>
                  <a:pt x="2171" y="1234"/>
                </a:lnTo>
                <a:lnTo>
                  <a:pt x="2171" y="1233"/>
                </a:lnTo>
                <a:lnTo>
                  <a:pt x="2170" y="1233"/>
                </a:lnTo>
                <a:lnTo>
                  <a:pt x="2170" y="1234"/>
                </a:lnTo>
                <a:lnTo>
                  <a:pt x="2171" y="1234"/>
                </a:lnTo>
                <a:lnTo>
                  <a:pt x="2171" y="1235"/>
                </a:lnTo>
                <a:lnTo>
                  <a:pt x="2172" y="1235"/>
                </a:lnTo>
                <a:lnTo>
                  <a:pt x="2172" y="1236"/>
                </a:lnTo>
                <a:lnTo>
                  <a:pt x="2173" y="1236"/>
                </a:lnTo>
                <a:lnTo>
                  <a:pt x="2174" y="1237"/>
                </a:lnTo>
                <a:lnTo>
                  <a:pt x="2174" y="1236"/>
                </a:lnTo>
                <a:lnTo>
                  <a:pt x="2174" y="1237"/>
                </a:lnTo>
                <a:lnTo>
                  <a:pt x="2174" y="1238"/>
                </a:lnTo>
                <a:lnTo>
                  <a:pt x="2174" y="1238"/>
                </a:lnTo>
                <a:lnTo>
                  <a:pt x="2175" y="1238"/>
                </a:lnTo>
                <a:lnTo>
                  <a:pt x="2175" y="1238"/>
                </a:lnTo>
                <a:lnTo>
                  <a:pt x="2175" y="1238"/>
                </a:lnTo>
                <a:lnTo>
                  <a:pt x="2175" y="1237"/>
                </a:lnTo>
                <a:lnTo>
                  <a:pt x="2175" y="1238"/>
                </a:lnTo>
                <a:lnTo>
                  <a:pt x="2176" y="1238"/>
                </a:lnTo>
                <a:lnTo>
                  <a:pt x="2177" y="1238"/>
                </a:lnTo>
                <a:lnTo>
                  <a:pt x="2177" y="1238"/>
                </a:lnTo>
                <a:lnTo>
                  <a:pt x="2178" y="1238"/>
                </a:lnTo>
                <a:lnTo>
                  <a:pt x="2178" y="1239"/>
                </a:lnTo>
                <a:lnTo>
                  <a:pt x="2179" y="1239"/>
                </a:lnTo>
                <a:lnTo>
                  <a:pt x="2180" y="1239"/>
                </a:lnTo>
                <a:lnTo>
                  <a:pt x="2180" y="1238"/>
                </a:lnTo>
                <a:lnTo>
                  <a:pt x="2181" y="1238"/>
                </a:lnTo>
                <a:lnTo>
                  <a:pt x="2181" y="1239"/>
                </a:lnTo>
                <a:lnTo>
                  <a:pt x="2182" y="1239"/>
                </a:lnTo>
                <a:lnTo>
                  <a:pt x="2182" y="1240"/>
                </a:lnTo>
                <a:lnTo>
                  <a:pt x="2183" y="1240"/>
                </a:lnTo>
                <a:lnTo>
                  <a:pt x="2183" y="1241"/>
                </a:lnTo>
                <a:lnTo>
                  <a:pt x="2183" y="1241"/>
                </a:lnTo>
                <a:lnTo>
                  <a:pt x="2183" y="1240"/>
                </a:lnTo>
                <a:lnTo>
                  <a:pt x="2184" y="1240"/>
                </a:lnTo>
                <a:lnTo>
                  <a:pt x="2184" y="1239"/>
                </a:lnTo>
                <a:lnTo>
                  <a:pt x="2184" y="1238"/>
                </a:lnTo>
                <a:lnTo>
                  <a:pt x="2185" y="1238"/>
                </a:lnTo>
                <a:lnTo>
                  <a:pt x="2186" y="1238"/>
                </a:lnTo>
                <a:lnTo>
                  <a:pt x="2186" y="1238"/>
                </a:lnTo>
                <a:lnTo>
                  <a:pt x="2187" y="1238"/>
                </a:lnTo>
                <a:lnTo>
                  <a:pt x="2187" y="1237"/>
                </a:lnTo>
                <a:lnTo>
                  <a:pt x="2188" y="1237"/>
                </a:lnTo>
                <a:lnTo>
                  <a:pt x="2189" y="1237"/>
                </a:lnTo>
                <a:lnTo>
                  <a:pt x="2190" y="1238"/>
                </a:lnTo>
                <a:lnTo>
                  <a:pt x="2191" y="1238"/>
                </a:lnTo>
                <a:lnTo>
                  <a:pt x="2191" y="1238"/>
                </a:lnTo>
                <a:lnTo>
                  <a:pt x="2192" y="1238"/>
                </a:lnTo>
                <a:lnTo>
                  <a:pt x="2192" y="1239"/>
                </a:lnTo>
                <a:lnTo>
                  <a:pt x="2193" y="1239"/>
                </a:lnTo>
                <a:lnTo>
                  <a:pt x="2194" y="1240"/>
                </a:lnTo>
                <a:lnTo>
                  <a:pt x="2195" y="1240"/>
                </a:lnTo>
                <a:lnTo>
                  <a:pt x="2195" y="1241"/>
                </a:lnTo>
                <a:lnTo>
                  <a:pt x="2196" y="1241"/>
                </a:lnTo>
                <a:lnTo>
                  <a:pt x="2195" y="1241"/>
                </a:lnTo>
                <a:lnTo>
                  <a:pt x="2194" y="1241"/>
                </a:lnTo>
                <a:lnTo>
                  <a:pt x="2194" y="1242"/>
                </a:lnTo>
                <a:lnTo>
                  <a:pt x="2193" y="1243"/>
                </a:lnTo>
                <a:lnTo>
                  <a:pt x="2192" y="1244"/>
                </a:lnTo>
                <a:lnTo>
                  <a:pt x="2191" y="1244"/>
                </a:lnTo>
                <a:lnTo>
                  <a:pt x="2191" y="1245"/>
                </a:lnTo>
                <a:lnTo>
                  <a:pt x="2191" y="1246"/>
                </a:lnTo>
                <a:lnTo>
                  <a:pt x="2191" y="1246"/>
                </a:lnTo>
                <a:lnTo>
                  <a:pt x="2191" y="1247"/>
                </a:lnTo>
                <a:lnTo>
                  <a:pt x="2191" y="1248"/>
                </a:lnTo>
                <a:lnTo>
                  <a:pt x="2191" y="1247"/>
                </a:lnTo>
                <a:lnTo>
                  <a:pt x="2190" y="1247"/>
                </a:lnTo>
                <a:lnTo>
                  <a:pt x="2189" y="1247"/>
                </a:lnTo>
                <a:lnTo>
                  <a:pt x="2188" y="1248"/>
                </a:lnTo>
                <a:lnTo>
                  <a:pt x="2188" y="1249"/>
                </a:lnTo>
                <a:lnTo>
                  <a:pt x="2187" y="1249"/>
                </a:lnTo>
                <a:lnTo>
                  <a:pt x="2187" y="1250"/>
                </a:lnTo>
                <a:lnTo>
                  <a:pt x="2186" y="1249"/>
                </a:lnTo>
                <a:lnTo>
                  <a:pt x="2186" y="1250"/>
                </a:lnTo>
                <a:lnTo>
                  <a:pt x="2185" y="1250"/>
                </a:lnTo>
                <a:lnTo>
                  <a:pt x="2185" y="1249"/>
                </a:lnTo>
                <a:lnTo>
                  <a:pt x="2184" y="1249"/>
                </a:lnTo>
                <a:lnTo>
                  <a:pt x="2183" y="1249"/>
                </a:lnTo>
                <a:lnTo>
                  <a:pt x="2183" y="1250"/>
                </a:lnTo>
                <a:lnTo>
                  <a:pt x="2183" y="1251"/>
                </a:lnTo>
                <a:lnTo>
                  <a:pt x="2182" y="1251"/>
                </a:lnTo>
                <a:lnTo>
                  <a:pt x="2181" y="1251"/>
                </a:lnTo>
                <a:lnTo>
                  <a:pt x="2181" y="1252"/>
                </a:lnTo>
                <a:lnTo>
                  <a:pt x="2180" y="1252"/>
                </a:lnTo>
                <a:lnTo>
                  <a:pt x="2181" y="1252"/>
                </a:lnTo>
                <a:lnTo>
                  <a:pt x="2182" y="1253"/>
                </a:lnTo>
                <a:lnTo>
                  <a:pt x="2182" y="1252"/>
                </a:lnTo>
                <a:lnTo>
                  <a:pt x="2183" y="1252"/>
                </a:lnTo>
                <a:lnTo>
                  <a:pt x="2183" y="1252"/>
                </a:lnTo>
                <a:lnTo>
                  <a:pt x="2183" y="1253"/>
                </a:lnTo>
                <a:lnTo>
                  <a:pt x="2184" y="1253"/>
                </a:lnTo>
                <a:lnTo>
                  <a:pt x="2185" y="1253"/>
                </a:lnTo>
                <a:lnTo>
                  <a:pt x="2185" y="1252"/>
                </a:lnTo>
                <a:lnTo>
                  <a:pt x="2186" y="1252"/>
                </a:lnTo>
                <a:lnTo>
                  <a:pt x="2186" y="1253"/>
                </a:lnTo>
                <a:lnTo>
                  <a:pt x="2186" y="1254"/>
                </a:lnTo>
                <a:lnTo>
                  <a:pt x="2187" y="1254"/>
                </a:lnTo>
                <a:lnTo>
                  <a:pt x="2188" y="1254"/>
                </a:lnTo>
                <a:lnTo>
                  <a:pt x="2189" y="1254"/>
                </a:lnTo>
                <a:lnTo>
                  <a:pt x="2190" y="1254"/>
                </a:lnTo>
                <a:lnTo>
                  <a:pt x="2191" y="1254"/>
                </a:lnTo>
                <a:lnTo>
                  <a:pt x="2191" y="1254"/>
                </a:lnTo>
                <a:lnTo>
                  <a:pt x="2192" y="1254"/>
                </a:lnTo>
                <a:lnTo>
                  <a:pt x="2192" y="1253"/>
                </a:lnTo>
                <a:lnTo>
                  <a:pt x="2192" y="1252"/>
                </a:lnTo>
                <a:lnTo>
                  <a:pt x="2193" y="1252"/>
                </a:lnTo>
                <a:lnTo>
                  <a:pt x="2193" y="1251"/>
                </a:lnTo>
                <a:lnTo>
                  <a:pt x="2194" y="1251"/>
                </a:lnTo>
                <a:lnTo>
                  <a:pt x="2195" y="1251"/>
                </a:lnTo>
                <a:lnTo>
                  <a:pt x="2195" y="1250"/>
                </a:lnTo>
                <a:lnTo>
                  <a:pt x="2195" y="1251"/>
                </a:lnTo>
                <a:lnTo>
                  <a:pt x="2196" y="1251"/>
                </a:lnTo>
                <a:lnTo>
                  <a:pt x="2197" y="1251"/>
                </a:lnTo>
                <a:lnTo>
                  <a:pt x="2198" y="1251"/>
                </a:lnTo>
                <a:lnTo>
                  <a:pt x="2198" y="1252"/>
                </a:lnTo>
                <a:lnTo>
                  <a:pt x="2199" y="1252"/>
                </a:lnTo>
                <a:lnTo>
                  <a:pt x="2198" y="1253"/>
                </a:lnTo>
                <a:lnTo>
                  <a:pt x="2199" y="1253"/>
                </a:lnTo>
                <a:lnTo>
                  <a:pt x="2199" y="1254"/>
                </a:lnTo>
                <a:lnTo>
                  <a:pt x="2199" y="1254"/>
                </a:lnTo>
                <a:lnTo>
                  <a:pt x="2199" y="1255"/>
                </a:lnTo>
                <a:lnTo>
                  <a:pt x="2200" y="1255"/>
                </a:lnTo>
                <a:lnTo>
                  <a:pt x="2200" y="1255"/>
                </a:lnTo>
                <a:lnTo>
                  <a:pt x="2200" y="1256"/>
                </a:lnTo>
                <a:lnTo>
                  <a:pt x="2201" y="1256"/>
                </a:lnTo>
                <a:lnTo>
                  <a:pt x="2201" y="1257"/>
                </a:lnTo>
                <a:lnTo>
                  <a:pt x="2200" y="1258"/>
                </a:lnTo>
                <a:lnTo>
                  <a:pt x="2200" y="1259"/>
                </a:lnTo>
                <a:lnTo>
                  <a:pt x="2200" y="1260"/>
                </a:lnTo>
                <a:lnTo>
                  <a:pt x="2200" y="1261"/>
                </a:lnTo>
                <a:lnTo>
                  <a:pt x="2201" y="1262"/>
                </a:lnTo>
                <a:lnTo>
                  <a:pt x="2202" y="1263"/>
                </a:lnTo>
                <a:lnTo>
                  <a:pt x="2203" y="1263"/>
                </a:lnTo>
                <a:lnTo>
                  <a:pt x="2203" y="1264"/>
                </a:lnTo>
                <a:lnTo>
                  <a:pt x="2203" y="1265"/>
                </a:lnTo>
                <a:lnTo>
                  <a:pt x="2202" y="1266"/>
                </a:lnTo>
                <a:lnTo>
                  <a:pt x="2202" y="1267"/>
                </a:lnTo>
                <a:lnTo>
                  <a:pt x="2201" y="1267"/>
                </a:lnTo>
                <a:lnTo>
                  <a:pt x="2201" y="1268"/>
                </a:lnTo>
                <a:lnTo>
                  <a:pt x="2200" y="1268"/>
                </a:lnTo>
                <a:lnTo>
                  <a:pt x="2200" y="1267"/>
                </a:lnTo>
                <a:lnTo>
                  <a:pt x="2199" y="1267"/>
                </a:lnTo>
                <a:lnTo>
                  <a:pt x="2199" y="1266"/>
                </a:lnTo>
                <a:lnTo>
                  <a:pt x="2199" y="1265"/>
                </a:lnTo>
                <a:lnTo>
                  <a:pt x="2198" y="1265"/>
                </a:lnTo>
                <a:lnTo>
                  <a:pt x="2199" y="1265"/>
                </a:lnTo>
                <a:lnTo>
                  <a:pt x="2199" y="1266"/>
                </a:lnTo>
                <a:lnTo>
                  <a:pt x="2198" y="1267"/>
                </a:lnTo>
                <a:lnTo>
                  <a:pt x="2198" y="1266"/>
                </a:lnTo>
                <a:lnTo>
                  <a:pt x="2197" y="1265"/>
                </a:lnTo>
                <a:lnTo>
                  <a:pt x="2196" y="1265"/>
                </a:lnTo>
                <a:lnTo>
                  <a:pt x="2196" y="1264"/>
                </a:lnTo>
                <a:lnTo>
                  <a:pt x="2196" y="1263"/>
                </a:lnTo>
                <a:lnTo>
                  <a:pt x="2195" y="1263"/>
                </a:lnTo>
                <a:lnTo>
                  <a:pt x="2195" y="1262"/>
                </a:lnTo>
                <a:lnTo>
                  <a:pt x="2195" y="1261"/>
                </a:lnTo>
                <a:lnTo>
                  <a:pt x="2194" y="1261"/>
                </a:lnTo>
                <a:lnTo>
                  <a:pt x="2194" y="1260"/>
                </a:lnTo>
                <a:lnTo>
                  <a:pt x="2194" y="1261"/>
                </a:lnTo>
                <a:lnTo>
                  <a:pt x="2193" y="1261"/>
                </a:lnTo>
                <a:lnTo>
                  <a:pt x="2193" y="1260"/>
                </a:lnTo>
                <a:lnTo>
                  <a:pt x="2192" y="1260"/>
                </a:lnTo>
                <a:lnTo>
                  <a:pt x="2192" y="1261"/>
                </a:lnTo>
                <a:lnTo>
                  <a:pt x="2193" y="1261"/>
                </a:lnTo>
                <a:lnTo>
                  <a:pt x="2194" y="1261"/>
                </a:lnTo>
                <a:lnTo>
                  <a:pt x="2194" y="1262"/>
                </a:lnTo>
                <a:lnTo>
                  <a:pt x="2194" y="1263"/>
                </a:lnTo>
                <a:lnTo>
                  <a:pt x="2194" y="1263"/>
                </a:lnTo>
                <a:lnTo>
                  <a:pt x="2195" y="1263"/>
                </a:lnTo>
                <a:lnTo>
                  <a:pt x="2194" y="1263"/>
                </a:lnTo>
                <a:lnTo>
                  <a:pt x="2194" y="1264"/>
                </a:lnTo>
                <a:lnTo>
                  <a:pt x="2195" y="1264"/>
                </a:lnTo>
                <a:lnTo>
                  <a:pt x="2195" y="1265"/>
                </a:lnTo>
                <a:lnTo>
                  <a:pt x="2196" y="1265"/>
                </a:lnTo>
                <a:lnTo>
                  <a:pt x="2196" y="1266"/>
                </a:lnTo>
                <a:lnTo>
                  <a:pt x="2196" y="1267"/>
                </a:lnTo>
                <a:lnTo>
                  <a:pt x="2197" y="1267"/>
                </a:lnTo>
                <a:lnTo>
                  <a:pt x="2196" y="1267"/>
                </a:lnTo>
                <a:lnTo>
                  <a:pt x="2196" y="1268"/>
                </a:lnTo>
                <a:lnTo>
                  <a:pt x="2196" y="1267"/>
                </a:lnTo>
                <a:lnTo>
                  <a:pt x="2195" y="1267"/>
                </a:lnTo>
                <a:lnTo>
                  <a:pt x="2195" y="1268"/>
                </a:lnTo>
                <a:lnTo>
                  <a:pt x="2195" y="1267"/>
                </a:lnTo>
                <a:lnTo>
                  <a:pt x="2194" y="1267"/>
                </a:lnTo>
                <a:lnTo>
                  <a:pt x="2193" y="1268"/>
                </a:lnTo>
                <a:lnTo>
                  <a:pt x="2194" y="1268"/>
                </a:lnTo>
                <a:lnTo>
                  <a:pt x="2195" y="1268"/>
                </a:lnTo>
                <a:lnTo>
                  <a:pt x="2195" y="1269"/>
                </a:lnTo>
                <a:lnTo>
                  <a:pt x="2195" y="1270"/>
                </a:lnTo>
                <a:lnTo>
                  <a:pt x="2196" y="1270"/>
                </a:lnTo>
                <a:lnTo>
                  <a:pt x="2195" y="1271"/>
                </a:lnTo>
                <a:lnTo>
                  <a:pt x="2195" y="1271"/>
                </a:lnTo>
                <a:lnTo>
                  <a:pt x="2196" y="1271"/>
                </a:lnTo>
                <a:lnTo>
                  <a:pt x="2196" y="1271"/>
                </a:lnTo>
                <a:lnTo>
                  <a:pt x="2197" y="1271"/>
                </a:lnTo>
                <a:lnTo>
                  <a:pt x="2196" y="1270"/>
                </a:lnTo>
                <a:lnTo>
                  <a:pt x="2197" y="1270"/>
                </a:lnTo>
                <a:lnTo>
                  <a:pt x="2197" y="1271"/>
                </a:lnTo>
                <a:lnTo>
                  <a:pt x="2198" y="1271"/>
                </a:lnTo>
                <a:lnTo>
                  <a:pt x="2198" y="1271"/>
                </a:lnTo>
                <a:lnTo>
                  <a:pt x="2199" y="1271"/>
                </a:lnTo>
                <a:lnTo>
                  <a:pt x="2199" y="1272"/>
                </a:lnTo>
                <a:lnTo>
                  <a:pt x="2199" y="1271"/>
                </a:lnTo>
                <a:lnTo>
                  <a:pt x="2199" y="1271"/>
                </a:lnTo>
                <a:lnTo>
                  <a:pt x="2200" y="1271"/>
                </a:lnTo>
                <a:lnTo>
                  <a:pt x="2200" y="1271"/>
                </a:lnTo>
                <a:lnTo>
                  <a:pt x="2200" y="1272"/>
                </a:lnTo>
                <a:lnTo>
                  <a:pt x="2201" y="1272"/>
                </a:lnTo>
                <a:lnTo>
                  <a:pt x="2201" y="1273"/>
                </a:lnTo>
                <a:lnTo>
                  <a:pt x="2200" y="1274"/>
                </a:lnTo>
                <a:lnTo>
                  <a:pt x="2199" y="1274"/>
                </a:lnTo>
                <a:lnTo>
                  <a:pt x="2199" y="1275"/>
                </a:lnTo>
                <a:lnTo>
                  <a:pt x="2200" y="1276"/>
                </a:lnTo>
                <a:lnTo>
                  <a:pt x="2200" y="1277"/>
                </a:lnTo>
                <a:lnTo>
                  <a:pt x="2199" y="1277"/>
                </a:lnTo>
                <a:lnTo>
                  <a:pt x="2199" y="1278"/>
                </a:lnTo>
                <a:lnTo>
                  <a:pt x="2199" y="1277"/>
                </a:lnTo>
                <a:lnTo>
                  <a:pt x="2199" y="1276"/>
                </a:lnTo>
                <a:lnTo>
                  <a:pt x="2199" y="1276"/>
                </a:lnTo>
                <a:lnTo>
                  <a:pt x="2199" y="1277"/>
                </a:lnTo>
                <a:lnTo>
                  <a:pt x="2198" y="1276"/>
                </a:lnTo>
                <a:lnTo>
                  <a:pt x="2197" y="1277"/>
                </a:lnTo>
                <a:lnTo>
                  <a:pt x="2197" y="1278"/>
                </a:lnTo>
                <a:lnTo>
                  <a:pt x="2196" y="1278"/>
                </a:lnTo>
                <a:lnTo>
                  <a:pt x="2195" y="1278"/>
                </a:lnTo>
                <a:lnTo>
                  <a:pt x="2196" y="1278"/>
                </a:lnTo>
                <a:lnTo>
                  <a:pt x="2197" y="1278"/>
                </a:lnTo>
                <a:lnTo>
                  <a:pt x="2196" y="1279"/>
                </a:lnTo>
                <a:lnTo>
                  <a:pt x="2195" y="1279"/>
                </a:lnTo>
                <a:lnTo>
                  <a:pt x="2195" y="1280"/>
                </a:lnTo>
                <a:lnTo>
                  <a:pt x="2194" y="1280"/>
                </a:lnTo>
                <a:lnTo>
                  <a:pt x="2194" y="1280"/>
                </a:lnTo>
                <a:lnTo>
                  <a:pt x="2193" y="1280"/>
                </a:lnTo>
                <a:lnTo>
                  <a:pt x="2193" y="1280"/>
                </a:lnTo>
                <a:lnTo>
                  <a:pt x="2193" y="1280"/>
                </a:lnTo>
                <a:lnTo>
                  <a:pt x="2194" y="1280"/>
                </a:lnTo>
                <a:lnTo>
                  <a:pt x="2194" y="1280"/>
                </a:lnTo>
                <a:lnTo>
                  <a:pt x="2195" y="1280"/>
                </a:lnTo>
                <a:lnTo>
                  <a:pt x="2195" y="1279"/>
                </a:lnTo>
                <a:lnTo>
                  <a:pt x="2196" y="1279"/>
                </a:lnTo>
                <a:lnTo>
                  <a:pt x="2197" y="1279"/>
                </a:lnTo>
                <a:lnTo>
                  <a:pt x="2198" y="1279"/>
                </a:lnTo>
                <a:lnTo>
                  <a:pt x="2199" y="1278"/>
                </a:lnTo>
                <a:lnTo>
                  <a:pt x="2199" y="1279"/>
                </a:lnTo>
                <a:lnTo>
                  <a:pt x="2199" y="1280"/>
                </a:lnTo>
                <a:lnTo>
                  <a:pt x="2199" y="1280"/>
                </a:lnTo>
                <a:lnTo>
                  <a:pt x="2199" y="1279"/>
                </a:lnTo>
                <a:lnTo>
                  <a:pt x="2200" y="1279"/>
                </a:lnTo>
                <a:lnTo>
                  <a:pt x="2201" y="1279"/>
                </a:lnTo>
                <a:lnTo>
                  <a:pt x="2201" y="1278"/>
                </a:lnTo>
                <a:lnTo>
                  <a:pt x="2201" y="1277"/>
                </a:lnTo>
                <a:lnTo>
                  <a:pt x="2202" y="1277"/>
                </a:lnTo>
                <a:lnTo>
                  <a:pt x="2202" y="1276"/>
                </a:lnTo>
                <a:lnTo>
                  <a:pt x="2203" y="1276"/>
                </a:lnTo>
                <a:lnTo>
                  <a:pt x="2203" y="1275"/>
                </a:lnTo>
                <a:lnTo>
                  <a:pt x="2203" y="1274"/>
                </a:lnTo>
                <a:lnTo>
                  <a:pt x="2203" y="1275"/>
                </a:lnTo>
                <a:lnTo>
                  <a:pt x="2204" y="1275"/>
                </a:lnTo>
                <a:lnTo>
                  <a:pt x="2205" y="1275"/>
                </a:lnTo>
                <a:lnTo>
                  <a:pt x="2205" y="1276"/>
                </a:lnTo>
                <a:lnTo>
                  <a:pt x="2206" y="1276"/>
                </a:lnTo>
                <a:lnTo>
                  <a:pt x="2207" y="1277"/>
                </a:lnTo>
                <a:lnTo>
                  <a:pt x="2207" y="1278"/>
                </a:lnTo>
                <a:lnTo>
                  <a:pt x="2207" y="1279"/>
                </a:lnTo>
                <a:lnTo>
                  <a:pt x="2207" y="1279"/>
                </a:lnTo>
                <a:lnTo>
                  <a:pt x="2207" y="1280"/>
                </a:lnTo>
                <a:lnTo>
                  <a:pt x="2207" y="1280"/>
                </a:lnTo>
                <a:lnTo>
                  <a:pt x="2207" y="1281"/>
                </a:lnTo>
                <a:lnTo>
                  <a:pt x="2207" y="1282"/>
                </a:lnTo>
                <a:lnTo>
                  <a:pt x="2208" y="1282"/>
                </a:lnTo>
                <a:lnTo>
                  <a:pt x="2209" y="1282"/>
                </a:lnTo>
                <a:lnTo>
                  <a:pt x="2210" y="1283"/>
                </a:lnTo>
                <a:lnTo>
                  <a:pt x="2211" y="1283"/>
                </a:lnTo>
                <a:lnTo>
                  <a:pt x="2211" y="1282"/>
                </a:lnTo>
                <a:lnTo>
                  <a:pt x="2211" y="1283"/>
                </a:lnTo>
                <a:lnTo>
                  <a:pt x="2212" y="1283"/>
                </a:lnTo>
                <a:lnTo>
                  <a:pt x="2213" y="1283"/>
                </a:lnTo>
                <a:lnTo>
                  <a:pt x="2213" y="1284"/>
                </a:lnTo>
                <a:lnTo>
                  <a:pt x="2214" y="1284"/>
                </a:lnTo>
                <a:lnTo>
                  <a:pt x="2215" y="1284"/>
                </a:lnTo>
                <a:lnTo>
                  <a:pt x="2215" y="1285"/>
                </a:lnTo>
                <a:lnTo>
                  <a:pt x="2215" y="1285"/>
                </a:lnTo>
                <a:lnTo>
                  <a:pt x="2215" y="1286"/>
                </a:lnTo>
                <a:lnTo>
                  <a:pt x="2215" y="1287"/>
                </a:lnTo>
                <a:lnTo>
                  <a:pt x="2215" y="1287"/>
                </a:lnTo>
                <a:lnTo>
                  <a:pt x="2214" y="1287"/>
                </a:lnTo>
                <a:lnTo>
                  <a:pt x="2213" y="1287"/>
                </a:lnTo>
                <a:lnTo>
                  <a:pt x="2213" y="1288"/>
                </a:lnTo>
                <a:lnTo>
                  <a:pt x="2214" y="1288"/>
                </a:lnTo>
                <a:lnTo>
                  <a:pt x="2214" y="1289"/>
                </a:lnTo>
                <a:lnTo>
                  <a:pt x="2214" y="1288"/>
                </a:lnTo>
                <a:lnTo>
                  <a:pt x="2213" y="1288"/>
                </a:lnTo>
                <a:lnTo>
                  <a:pt x="2212" y="1288"/>
                </a:lnTo>
                <a:lnTo>
                  <a:pt x="2211" y="1288"/>
                </a:lnTo>
                <a:lnTo>
                  <a:pt x="2211" y="1289"/>
                </a:lnTo>
                <a:lnTo>
                  <a:pt x="2211" y="1290"/>
                </a:lnTo>
                <a:lnTo>
                  <a:pt x="2212" y="1290"/>
                </a:lnTo>
                <a:lnTo>
                  <a:pt x="2212" y="1289"/>
                </a:lnTo>
                <a:lnTo>
                  <a:pt x="2213" y="1289"/>
                </a:lnTo>
                <a:lnTo>
                  <a:pt x="2214" y="1289"/>
                </a:lnTo>
                <a:lnTo>
                  <a:pt x="2214" y="1290"/>
                </a:lnTo>
                <a:lnTo>
                  <a:pt x="2215" y="1290"/>
                </a:lnTo>
                <a:lnTo>
                  <a:pt x="2215" y="1291"/>
                </a:lnTo>
                <a:lnTo>
                  <a:pt x="2215" y="1292"/>
                </a:lnTo>
                <a:lnTo>
                  <a:pt x="2215" y="1293"/>
                </a:lnTo>
                <a:lnTo>
                  <a:pt x="2215" y="1294"/>
                </a:lnTo>
                <a:lnTo>
                  <a:pt x="2215" y="1293"/>
                </a:lnTo>
                <a:lnTo>
                  <a:pt x="2215" y="1294"/>
                </a:lnTo>
                <a:lnTo>
                  <a:pt x="2215" y="1294"/>
                </a:lnTo>
                <a:lnTo>
                  <a:pt x="2215" y="1295"/>
                </a:lnTo>
                <a:lnTo>
                  <a:pt x="2216" y="1295"/>
                </a:lnTo>
                <a:lnTo>
                  <a:pt x="2216" y="1296"/>
                </a:lnTo>
                <a:lnTo>
                  <a:pt x="2217" y="1296"/>
                </a:lnTo>
                <a:lnTo>
                  <a:pt x="2217" y="1296"/>
                </a:lnTo>
                <a:lnTo>
                  <a:pt x="2218" y="1296"/>
                </a:lnTo>
                <a:lnTo>
                  <a:pt x="2218" y="1297"/>
                </a:lnTo>
                <a:lnTo>
                  <a:pt x="2219" y="1297"/>
                </a:lnTo>
                <a:lnTo>
                  <a:pt x="2219" y="1298"/>
                </a:lnTo>
                <a:lnTo>
                  <a:pt x="2220" y="1298"/>
                </a:lnTo>
                <a:lnTo>
                  <a:pt x="2220" y="1299"/>
                </a:lnTo>
                <a:lnTo>
                  <a:pt x="2221" y="1299"/>
                </a:lnTo>
                <a:lnTo>
                  <a:pt x="2222" y="1299"/>
                </a:lnTo>
                <a:lnTo>
                  <a:pt x="2222" y="1300"/>
                </a:lnTo>
                <a:lnTo>
                  <a:pt x="2223" y="1300"/>
                </a:lnTo>
                <a:lnTo>
                  <a:pt x="2223" y="1300"/>
                </a:lnTo>
                <a:lnTo>
                  <a:pt x="2224" y="1301"/>
                </a:lnTo>
                <a:lnTo>
                  <a:pt x="2224" y="1302"/>
                </a:lnTo>
                <a:lnTo>
                  <a:pt x="2225" y="1303"/>
                </a:lnTo>
                <a:lnTo>
                  <a:pt x="2225" y="1304"/>
                </a:lnTo>
                <a:lnTo>
                  <a:pt x="2225" y="1305"/>
                </a:lnTo>
                <a:lnTo>
                  <a:pt x="2226" y="1305"/>
                </a:lnTo>
                <a:lnTo>
                  <a:pt x="2226" y="1305"/>
                </a:lnTo>
                <a:lnTo>
                  <a:pt x="2227" y="1305"/>
                </a:lnTo>
                <a:lnTo>
                  <a:pt x="2227" y="1306"/>
                </a:lnTo>
                <a:lnTo>
                  <a:pt x="2228" y="1306"/>
                </a:lnTo>
                <a:lnTo>
                  <a:pt x="2228" y="1307"/>
                </a:lnTo>
                <a:lnTo>
                  <a:pt x="2229" y="1307"/>
                </a:lnTo>
                <a:lnTo>
                  <a:pt x="2229" y="1308"/>
                </a:lnTo>
                <a:lnTo>
                  <a:pt x="2230" y="1308"/>
                </a:lnTo>
                <a:lnTo>
                  <a:pt x="2231" y="1308"/>
                </a:lnTo>
                <a:lnTo>
                  <a:pt x="2231" y="1309"/>
                </a:lnTo>
                <a:lnTo>
                  <a:pt x="2231" y="1309"/>
                </a:lnTo>
                <a:lnTo>
                  <a:pt x="2232" y="1310"/>
                </a:lnTo>
                <a:lnTo>
                  <a:pt x="2233" y="1310"/>
                </a:lnTo>
                <a:lnTo>
                  <a:pt x="2233" y="1311"/>
                </a:lnTo>
                <a:lnTo>
                  <a:pt x="2234" y="1311"/>
                </a:lnTo>
                <a:lnTo>
                  <a:pt x="2234" y="1312"/>
                </a:lnTo>
                <a:lnTo>
                  <a:pt x="2235" y="1312"/>
                </a:lnTo>
                <a:lnTo>
                  <a:pt x="2235" y="1313"/>
                </a:lnTo>
                <a:lnTo>
                  <a:pt x="2236" y="1313"/>
                </a:lnTo>
                <a:lnTo>
                  <a:pt x="2238" y="1313"/>
                </a:lnTo>
                <a:lnTo>
                  <a:pt x="2237" y="1313"/>
                </a:lnTo>
                <a:lnTo>
                  <a:pt x="2236" y="1313"/>
                </a:lnTo>
                <a:lnTo>
                  <a:pt x="2235" y="1313"/>
                </a:lnTo>
                <a:lnTo>
                  <a:pt x="2234" y="1314"/>
                </a:lnTo>
                <a:lnTo>
                  <a:pt x="2235" y="1314"/>
                </a:lnTo>
                <a:lnTo>
                  <a:pt x="2235" y="1315"/>
                </a:lnTo>
                <a:lnTo>
                  <a:pt x="2236" y="1315"/>
                </a:lnTo>
                <a:lnTo>
                  <a:pt x="2236" y="1316"/>
                </a:lnTo>
                <a:lnTo>
                  <a:pt x="2237" y="1316"/>
                </a:lnTo>
                <a:lnTo>
                  <a:pt x="2238" y="1317"/>
                </a:lnTo>
                <a:lnTo>
                  <a:pt x="2239" y="1317"/>
                </a:lnTo>
                <a:lnTo>
                  <a:pt x="2239" y="1317"/>
                </a:lnTo>
                <a:lnTo>
                  <a:pt x="2239" y="1318"/>
                </a:lnTo>
                <a:lnTo>
                  <a:pt x="2240" y="1318"/>
                </a:lnTo>
                <a:lnTo>
                  <a:pt x="2241" y="1318"/>
                </a:lnTo>
                <a:lnTo>
                  <a:pt x="2242" y="1318"/>
                </a:lnTo>
                <a:lnTo>
                  <a:pt x="2242" y="1319"/>
                </a:lnTo>
                <a:lnTo>
                  <a:pt x="2243" y="1319"/>
                </a:lnTo>
                <a:lnTo>
                  <a:pt x="2244" y="1319"/>
                </a:lnTo>
                <a:lnTo>
                  <a:pt x="2245" y="1319"/>
                </a:lnTo>
                <a:lnTo>
                  <a:pt x="2245" y="1320"/>
                </a:lnTo>
                <a:lnTo>
                  <a:pt x="2246" y="1320"/>
                </a:lnTo>
                <a:lnTo>
                  <a:pt x="2246" y="1321"/>
                </a:lnTo>
                <a:lnTo>
                  <a:pt x="2247" y="1321"/>
                </a:lnTo>
                <a:lnTo>
                  <a:pt x="2247" y="1322"/>
                </a:lnTo>
                <a:lnTo>
                  <a:pt x="2247" y="1322"/>
                </a:lnTo>
                <a:lnTo>
                  <a:pt x="2247" y="1323"/>
                </a:lnTo>
                <a:lnTo>
                  <a:pt x="2248" y="1323"/>
                </a:lnTo>
                <a:lnTo>
                  <a:pt x="2248" y="1324"/>
                </a:lnTo>
                <a:lnTo>
                  <a:pt x="2249" y="1324"/>
                </a:lnTo>
                <a:lnTo>
                  <a:pt x="2249" y="1325"/>
                </a:lnTo>
                <a:lnTo>
                  <a:pt x="2250" y="1325"/>
                </a:lnTo>
                <a:lnTo>
                  <a:pt x="2251" y="1326"/>
                </a:lnTo>
                <a:lnTo>
                  <a:pt x="2252" y="1326"/>
                </a:lnTo>
                <a:lnTo>
                  <a:pt x="2253" y="1326"/>
                </a:lnTo>
                <a:lnTo>
                  <a:pt x="2254" y="1327"/>
                </a:lnTo>
                <a:lnTo>
                  <a:pt x="2254" y="1328"/>
                </a:lnTo>
                <a:lnTo>
                  <a:pt x="2255" y="1328"/>
                </a:lnTo>
                <a:lnTo>
                  <a:pt x="2255" y="1329"/>
                </a:lnTo>
                <a:lnTo>
                  <a:pt x="2255" y="1329"/>
                </a:lnTo>
                <a:lnTo>
                  <a:pt x="2255" y="1329"/>
                </a:lnTo>
                <a:lnTo>
                  <a:pt x="2255" y="1330"/>
                </a:lnTo>
                <a:lnTo>
                  <a:pt x="2256" y="1330"/>
                </a:lnTo>
                <a:lnTo>
                  <a:pt x="2256" y="1331"/>
                </a:lnTo>
                <a:lnTo>
                  <a:pt x="2257" y="1331"/>
                </a:lnTo>
                <a:lnTo>
                  <a:pt x="2258" y="1332"/>
                </a:lnTo>
                <a:lnTo>
                  <a:pt x="2259" y="1332"/>
                </a:lnTo>
                <a:lnTo>
                  <a:pt x="2260" y="1332"/>
                </a:lnTo>
                <a:lnTo>
                  <a:pt x="2260" y="1333"/>
                </a:lnTo>
                <a:lnTo>
                  <a:pt x="2261" y="1333"/>
                </a:lnTo>
                <a:lnTo>
                  <a:pt x="2261" y="1334"/>
                </a:lnTo>
                <a:lnTo>
                  <a:pt x="2262" y="1334"/>
                </a:lnTo>
                <a:lnTo>
                  <a:pt x="2262" y="1335"/>
                </a:lnTo>
                <a:lnTo>
                  <a:pt x="2262" y="1336"/>
                </a:lnTo>
                <a:lnTo>
                  <a:pt x="2262" y="1337"/>
                </a:lnTo>
                <a:lnTo>
                  <a:pt x="2263" y="1337"/>
                </a:lnTo>
                <a:lnTo>
                  <a:pt x="2263" y="1337"/>
                </a:lnTo>
                <a:lnTo>
                  <a:pt x="2264" y="1337"/>
                </a:lnTo>
                <a:lnTo>
                  <a:pt x="2265" y="1338"/>
                </a:lnTo>
                <a:lnTo>
                  <a:pt x="2266" y="1338"/>
                </a:lnTo>
                <a:lnTo>
                  <a:pt x="2267" y="1338"/>
                </a:lnTo>
                <a:lnTo>
                  <a:pt x="2268" y="1338"/>
                </a:lnTo>
                <a:lnTo>
                  <a:pt x="2269" y="1338"/>
                </a:lnTo>
                <a:lnTo>
                  <a:pt x="2269" y="1339"/>
                </a:lnTo>
                <a:lnTo>
                  <a:pt x="2270" y="1339"/>
                </a:lnTo>
                <a:lnTo>
                  <a:pt x="2270" y="1340"/>
                </a:lnTo>
                <a:lnTo>
                  <a:pt x="2271" y="1340"/>
                </a:lnTo>
                <a:lnTo>
                  <a:pt x="2271" y="1340"/>
                </a:lnTo>
                <a:lnTo>
                  <a:pt x="2271" y="1341"/>
                </a:lnTo>
                <a:lnTo>
                  <a:pt x="2272" y="1341"/>
                </a:lnTo>
                <a:lnTo>
                  <a:pt x="2273" y="1342"/>
                </a:lnTo>
                <a:lnTo>
                  <a:pt x="2274" y="1342"/>
                </a:lnTo>
                <a:lnTo>
                  <a:pt x="2275" y="1342"/>
                </a:lnTo>
                <a:lnTo>
                  <a:pt x="2276" y="1342"/>
                </a:lnTo>
                <a:lnTo>
                  <a:pt x="2277" y="1342"/>
                </a:lnTo>
                <a:lnTo>
                  <a:pt x="2277" y="1343"/>
                </a:lnTo>
                <a:lnTo>
                  <a:pt x="2278" y="1343"/>
                </a:lnTo>
                <a:lnTo>
                  <a:pt x="2279" y="1344"/>
                </a:lnTo>
                <a:lnTo>
                  <a:pt x="2279" y="1344"/>
                </a:lnTo>
                <a:lnTo>
                  <a:pt x="2280" y="1344"/>
                </a:lnTo>
                <a:lnTo>
                  <a:pt x="2281" y="1344"/>
                </a:lnTo>
                <a:lnTo>
                  <a:pt x="2282" y="1344"/>
                </a:lnTo>
                <a:lnTo>
                  <a:pt x="2283" y="1344"/>
                </a:lnTo>
                <a:lnTo>
                  <a:pt x="2284" y="1344"/>
                </a:lnTo>
                <a:lnTo>
                  <a:pt x="2285" y="1344"/>
                </a:lnTo>
                <a:lnTo>
                  <a:pt x="2286" y="1344"/>
                </a:lnTo>
                <a:lnTo>
                  <a:pt x="2287" y="1344"/>
                </a:lnTo>
                <a:lnTo>
                  <a:pt x="2287" y="1344"/>
                </a:lnTo>
                <a:lnTo>
                  <a:pt x="2288" y="1344"/>
                </a:lnTo>
                <a:lnTo>
                  <a:pt x="2288" y="1345"/>
                </a:lnTo>
                <a:lnTo>
                  <a:pt x="2289" y="1346"/>
                </a:lnTo>
                <a:lnTo>
                  <a:pt x="2288" y="1346"/>
                </a:lnTo>
                <a:lnTo>
                  <a:pt x="2288" y="1345"/>
                </a:lnTo>
                <a:lnTo>
                  <a:pt x="2287" y="1345"/>
                </a:lnTo>
                <a:lnTo>
                  <a:pt x="2287" y="1346"/>
                </a:lnTo>
                <a:lnTo>
                  <a:pt x="2287" y="1346"/>
                </a:lnTo>
                <a:lnTo>
                  <a:pt x="2287" y="1346"/>
                </a:lnTo>
                <a:lnTo>
                  <a:pt x="2286" y="1346"/>
                </a:lnTo>
                <a:lnTo>
                  <a:pt x="2286" y="1347"/>
                </a:lnTo>
                <a:lnTo>
                  <a:pt x="2285" y="1347"/>
                </a:lnTo>
                <a:lnTo>
                  <a:pt x="2284" y="1347"/>
                </a:lnTo>
                <a:lnTo>
                  <a:pt x="2285" y="1347"/>
                </a:lnTo>
                <a:lnTo>
                  <a:pt x="2284" y="1347"/>
                </a:lnTo>
                <a:lnTo>
                  <a:pt x="2284" y="1348"/>
                </a:lnTo>
                <a:lnTo>
                  <a:pt x="2283" y="1347"/>
                </a:lnTo>
                <a:lnTo>
                  <a:pt x="2283" y="1348"/>
                </a:lnTo>
                <a:lnTo>
                  <a:pt x="2284" y="1349"/>
                </a:lnTo>
                <a:lnTo>
                  <a:pt x="2283" y="1349"/>
                </a:lnTo>
                <a:lnTo>
                  <a:pt x="2282" y="1349"/>
                </a:lnTo>
                <a:lnTo>
                  <a:pt x="2282" y="1348"/>
                </a:lnTo>
                <a:lnTo>
                  <a:pt x="2281" y="1348"/>
                </a:lnTo>
                <a:lnTo>
                  <a:pt x="2281" y="1347"/>
                </a:lnTo>
                <a:lnTo>
                  <a:pt x="2280" y="1347"/>
                </a:lnTo>
                <a:lnTo>
                  <a:pt x="2280" y="1346"/>
                </a:lnTo>
                <a:lnTo>
                  <a:pt x="2279" y="1346"/>
                </a:lnTo>
                <a:lnTo>
                  <a:pt x="2279" y="1347"/>
                </a:lnTo>
                <a:lnTo>
                  <a:pt x="2280" y="1347"/>
                </a:lnTo>
                <a:lnTo>
                  <a:pt x="2280" y="1348"/>
                </a:lnTo>
                <a:lnTo>
                  <a:pt x="2281" y="1349"/>
                </a:lnTo>
                <a:lnTo>
                  <a:pt x="2282" y="1350"/>
                </a:lnTo>
                <a:lnTo>
                  <a:pt x="2283" y="1350"/>
                </a:lnTo>
                <a:lnTo>
                  <a:pt x="2282" y="1350"/>
                </a:lnTo>
                <a:lnTo>
                  <a:pt x="2282" y="1351"/>
                </a:lnTo>
                <a:lnTo>
                  <a:pt x="2281" y="1351"/>
                </a:lnTo>
                <a:lnTo>
                  <a:pt x="2280" y="1351"/>
                </a:lnTo>
                <a:lnTo>
                  <a:pt x="2279" y="1352"/>
                </a:lnTo>
                <a:lnTo>
                  <a:pt x="2280" y="1352"/>
                </a:lnTo>
                <a:lnTo>
                  <a:pt x="2281" y="1352"/>
                </a:lnTo>
                <a:lnTo>
                  <a:pt x="2281" y="1353"/>
                </a:lnTo>
                <a:lnTo>
                  <a:pt x="2280" y="1353"/>
                </a:lnTo>
                <a:lnTo>
                  <a:pt x="2280" y="1354"/>
                </a:lnTo>
                <a:lnTo>
                  <a:pt x="2280" y="1354"/>
                </a:lnTo>
                <a:lnTo>
                  <a:pt x="2279" y="1354"/>
                </a:lnTo>
                <a:lnTo>
                  <a:pt x="2280" y="1354"/>
                </a:lnTo>
                <a:lnTo>
                  <a:pt x="2279" y="1354"/>
                </a:lnTo>
                <a:lnTo>
                  <a:pt x="2279" y="1355"/>
                </a:lnTo>
                <a:lnTo>
                  <a:pt x="2279" y="1355"/>
                </a:lnTo>
                <a:lnTo>
                  <a:pt x="2279" y="1356"/>
                </a:lnTo>
                <a:lnTo>
                  <a:pt x="2279" y="1355"/>
                </a:lnTo>
                <a:lnTo>
                  <a:pt x="2279" y="1356"/>
                </a:lnTo>
                <a:lnTo>
                  <a:pt x="2279" y="1357"/>
                </a:lnTo>
                <a:lnTo>
                  <a:pt x="2280" y="1357"/>
                </a:lnTo>
                <a:lnTo>
                  <a:pt x="2280" y="1356"/>
                </a:lnTo>
                <a:lnTo>
                  <a:pt x="2280" y="1355"/>
                </a:lnTo>
                <a:lnTo>
                  <a:pt x="2280" y="1356"/>
                </a:lnTo>
                <a:lnTo>
                  <a:pt x="2281" y="1356"/>
                </a:lnTo>
                <a:lnTo>
                  <a:pt x="2281" y="1355"/>
                </a:lnTo>
                <a:lnTo>
                  <a:pt x="2280" y="1355"/>
                </a:lnTo>
                <a:lnTo>
                  <a:pt x="2281" y="1355"/>
                </a:lnTo>
                <a:lnTo>
                  <a:pt x="2281" y="1354"/>
                </a:lnTo>
                <a:lnTo>
                  <a:pt x="2281" y="1354"/>
                </a:lnTo>
                <a:lnTo>
                  <a:pt x="2282" y="1353"/>
                </a:lnTo>
                <a:lnTo>
                  <a:pt x="2282" y="1352"/>
                </a:lnTo>
                <a:lnTo>
                  <a:pt x="2283" y="1352"/>
                </a:lnTo>
                <a:lnTo>
                  <a:pt x="2283" y="1351"/>
                </a:lnTo>
                <a:lnTo>
                  <a:pt x="2283" y="1352"/>
                </a:lnTo>
                <a:lnTo>
                  <a:pt x="2284" y="1352"/>
                </a:lnTo>
                <a:lnTo>
                  <a:pt x="2284" y="1353"/>
                </a:lnTo>
                <a:lnTo>
                  <a:pt x="2284" y="1354"/>
                </a:lnTo>
                <a:lnTo>
                  <a:pt x="2285" y="1354"/>
                </a:lnTo>
                <a:lnTo>
                  <a:pt x="2285" y="1354"/>
                </a:lnTo>
                <a:lnTo>
                  <a:pt x="2285" y="1354"/>
                </a:lnTo>
                <a:lnTo>
                  <a:pt x="2285" y="1353"/>
                </a:lnTo>
                <a:lnTo>
                  <a:pt x="2285" y="1352"/>
                </a:lnTo>
                <a:lnTo>
                  <a:pt x="2284" y="1352"/>
                </a:lnTo>
                <a:lnTo>
                  <a:pt x="2284" y="1351"/>
                </a:lnTo>
                <a:lnTo>
                  <a:pt x="2284" y="1350"/>
                </a:lnTo>
                <a:lnTo>
                  <a:pt x="2285" y="1350"/>
                </a:lnTo>
                <a:lnTo>
                  <a:pt x="2285" y="1349"/>
                </a:lnTo>
                <a:lnTo>
                  <a:pt x="2286" y="1349"/>
                </a:lnTo>
                <a:lnTo>
                  <a:pt x="2287" y="1349"/>
                </a:lnTo>
                <a:lnTo>
                  <a:pt x="2287" y="1349"/>
                </a:lnTo>
                <a:lnTo>
                  <a:pt x="2288" y="1350"/>
                </a:lnTo>
                <a:lnTo>
                  <a:pt x="2288" y="1349"/>
                </a:lnTo>
                <a:lnTo>
                  <a:pt x="2287" y="1348"/>
                </a:lnTo>
                <a:lnTo>
                  <a:pt x="2287" y="1347"/>
                </a:lnTo>
                <a:lnTo>
                  <a:pt x="2288" y="1347"/>
                </a:lnTo>
                <a:lnTo>
                  <a:pt x="2288" y="1346"/>
                </a:lnTo>
                <a:lnTo>
                  <a:pt x="2289" y="1346"/>
                </a:lnTo>
                <a:lnTo>
                  <a:pt x="2290" y="1346"/>
                </a:lnTo>
                <a:lnTo>
                  <a:pt x="2290" y="1346"/>
                </a:lnTo>
                <a:lnTo>
                  <a:pt x="2289" y="1346"/>
                </a:lnTo>
                <a:lnTo>
                  <a:pt x="2290" y="1346"/>
                </a:lnTo>
                <a:lnTo>
                  <a:pt x="2291" y="1346"/>
                </a:lnTo>
                <a:lnTo>
                  <a:pt x="2291" y="1346"/>
                </a:lnTo>
                <a:lnTo>
                  <a:pt x="2292" y="1347"/>
                </a:lnTo>
                <a:lnTo>
                  <a:pt x="2293" y="1347"/>
                </a:lnTo>
                <a:lnTo>
                  <a:pt x="2294" y="1347"/>
                </a:lnTo>
                <a:lnTo>
                  <a:pt x="2294" y="1348"/>
                </a:lnTo>
                <a:lnTo>
                  <a:pt x="2295" y="1348"/>
                </a:lnTo>
                <a:lnTo>
                  <a:pt x="2295" y="1348"/>
                </a:lnTo>
                <a:lnTo>
                  <a:pt x="2296" y="1349"/>
                </a:lnTo>
                <a:lnTo>
                  <a:pt x="2297" y="1349"/>
                </a:lnTo>
                <a:lnTo>
                  <a:pt x="2298" y="1349"/>
                </a:lnTo>
                <a:lnTo>
                  <a:pt x="2299" y="1349"/>
                </a:lnTo>
                <a:lnTo>
                  <a:pt x="2300" y="1348"/>
                </a:lnTo>
                <a:lnTo>
                  <a:pt x="2300" y="1349"/>
                </a:lnTo>
                <a:lnTo>
                  <a:pt x="2301" y="1349"/>
                </a:lnTo>
                <a:lnTo>
                  <a:pt x="2301" y="1350"/>
                </a:lnTo>
                <a:lnTo>
                  <a:pt x="2302" y="1350"/>
                </a:lnTo>
                <a:lnTo>
                  <a:pt x="2302" y="1351"/>
                </a:lnTo>
                <a:lnTo>
                  <a:pt x="2302" y="1352"/>
                </a:lnTo>
                <a:lnTo>
                  <a:pt x="2301" y="1352"/>
                </a:lnTo>
                <a:lnTo>
                  <a:pt x="2301" y="1353"/>
                </a:lnTo>
                <a:lnTo>
                  <a:pt x="2300" y="1353"/>
                </a:lnTo>
                <a:lnTo>
                  <a:pt x="2299" y="1353"/>
                </a:lnTo>
                <a:lnTo>
                  <a:pt x="2299" y="1354"/>
                </a:lnTo>
                <a:lnTo>
                  <a:pt x="2299" y="1354"/>
                </a:lnTo>
                <a:lnTo>
                  <a:pt x="2299" y="1355"/>
                </a:lnTo>
                <a:lnTo>
                  <a:pt x="2299" y="1356"/>
                </a:lnTo>
                <a:lnTo>
                  <a:pt x="2300" y="1355"/>
                </a:lnTo>
                <a:lnTo>
                  <a:pt x="2300" y="1354"/>
                </a:lnTo>
                <a:lnTo>
                  <a:pt x="2300" y="1354"/>
                </a:lnTo>
                <a:lnTo>
                  <a:pt x="2301" y="1354"/>
                </a:lnTo>
                <a:lnTo>
                  <a:pt x="2302" y="1354"/>
                </a:lnTo>
                <a:lnTo>
                  <a:pt x="2302" y="1354"/>
                </a:lnTo>
                <a:lnTo>
                  <a:pt x="2303" y="1354"/>
                </a:lnTo>
                <a:lnTo>
                  <a:pt x="2303" y="1354"/>
                </a:lnTo>
                <a:lnTo>
                  <a:pt x="2303" y="1354"/>
                </a:lnTo>
                <a:lnTo>
                  <a:pt x="2303" y="1355"/>
                </a:lnTo>
                <a:lnTo>
                  <a:pt x="2303" y="1356"/>
                </a:lnTo>
                <a:lnTo>
                  <a:pt x="2303" y="1357"/>
                </a:lnTo>
                <a:lnTo>
                  <a:pt x="2303" y="1358"/>
                </a:lnTo>
                <a:lnTo>
                  <a:pt x="2302" y="1358"/>
                </a:lnTo>
                <a:lnTo>
                  <a:pt x="2302" y="1359"/>
                </a:lnTo>
                <a:lnTo>
                  <a:pt x="2301" y="1359"/>
                </a:lnTo>
                <a:lnTo>
                  <a:pt x="2300" y="1360"/>
                </a:lnTo>
                <a:lnTo>
                  <a:pt x="2301" y="1360"/>
                </a:lnTo>
                <a:lnTo>
                  <a:pt x="2302" y="1360"/>
                </a:lnTo>
                <a:lnTo>
                  <a:pt x="2302" y="1359"/>
                </a:lnTo>
                <a:lnTo>
                  <a:pt x="2303" y="1360"/>
                </a:lnTo>
                <a:lnTo>
                  <a:pt x="2303" y="1359"/>
                </a:lnTo>
                <a:lnTo>
                  <a:pt x="2303" y="1360"/>
                </a:lnTo>
                <a:lnTo>
                  <a:pt x="2303" y="1361"/>
                </a:lnTo>
                <a:lnTo>
                  <a:pt x="2304" y="1360"/>
                </a:lnTo>
                <a:lnTo>
                  <a:pt x="2303" y="1359"/>
                </a:lnTo>
                <a:lnTo>
                  <a:pt x="2303" y="1359"/>
                </a:lnTo>
                <a:lnTo>
                  <a:pt x="2303" y="1358"/>
                </a:lnTo>
                <a:lnTo>
                  <a:pt x="2303" y="1358"/>
                </a:lnTo>
                <a:lnTo>
                  <a:pt x="2303" y="1357"/>
                </a:lnTo>
                <a:lnTo>
                  <a:pt x="2304" y="1357"/>
                </a:lnTo>
                <a:lnTo>
                  <a:pt x="2306" y="1357"/>
                </a:lnTo>
                <a:lnTo>
                  <a:pt x="2307" y="1357"/>
                </a:lnTo>
                <a:lnTo>
                  <a:pt x="2307" y="1358"/>
                </a:lnTo>
                <a:lnTo>
                  <a:pt x="2308" y="1358"/>
                </a:lnTo>
                <a:lnTo>
                  <a:pt x="2308" y="1359"/>
                </a:lnTo>
                <a:lnTo>
                  <a:pt x="2309" y="1359"/>
                </a:lnTo>
                <a:lnTo>
                  <a:pt x="2309" y="1360"/>
                </a:lnTo>
                <a:lnTo>
                  <a:pt x="2308" y="1360"/>
                </a:lnTo>
                <a:lnTo>
                  <a:pt x="2307" y="1360"/>
                </a:lnTo>
                <a:lnTo>
                  <a:pt x="2306" y="1361"/>
                </a:lnTo>
                <a:lnTo>
                  <a:pt x="2307" y="1361"/>
                </a:lnTo>
                <a:lnTo>
                  <a:pt x="2308" y="1361"/>
                </a:lnTo>
                <a:lnTo>
                  <a:pt x="2309" y="1361"/>
                </a:lnTo>
                <a:lnTo>
                  <a:pt x="2309" y="1362"/>
                </a:lnTo>
                <a:lnTo>
                  <a:pt x="2310" y="1361"/>
                </a:lnTo>
                <a:lnTo>
                  <a:pt x="2310" y="1362"/>
                </a:lnTo>
                <a:lnTo>
                  <a:pt x="2311" y="1362"/>
                </a:lnTo>
                <a:lnTo>
                  <a:pt x="2310" y="1362"/>
                </a:lnTo>
                <a:lnTo>
                  <a:pt x="2311" y="1363"/>
                </a:lnTo>
                <a:lnTo>
                  <a:pt x="2311" y="1362"/>
                </a:lnTo>
                <a:lnTo>
                  <a:pt x="2311" y="1362"/>
                </a:lnTo>
                <a:lnTo>
                  <a:pt x="2312" y="1362"/>
                </a:lnTo>
                <a:lnTo>
                  <a:pt x="2312" y="1363"/>
                </a:lnTo>
                <a:lnTo>
                  <a:pt x="2313" y="1363"/>
                </a:lnTo>
                <a:lnTo>
                  <a:pt x="2312" y="1363"/>
                </a:lnTo>
                <a:lnTo>
                  <a:pt x="2312" y="1364"/>
                </a:lnTo>
                <a:lnTo>
                  <a:pt x="2313" y="1364"/>
                </a:lnTo>
                <a:lnTo>
                  <a:pt x="2313" y="1365"/>
                </a:lnTo>
                <a:lnTo>
                  <a:pt x="2313" y="1364"/>
                </a:lnTo>
                <a:lnTo>
                  <a:pt x="2314" y="1364"/>
                </a:lnTo>
                <a:lnTo>
                  <a:pt x="2314" y="1365"/>
                </a:lnTo>
                <a:lnTo>
                  <a:pt x="2315" y="1365"/>
                </a:lnTo>
                <a:lnTo>
                  <a:pt x="2315" y="1366"/>
                </a:lnTo>
                <a:lnTo>
                  <a:pt x="2315" y="1367"/>
                </a:lnTo>
                <a:lnTo>
                  <a:pt x="2315" y="1368"/>
                </a:lnTo>
                <a:lnTo>
                  <a:pt x="2316" y="1368"/>
                </a:lnTo>
                <a:lnTo>
                  <a:pt x="2316" y="1369"/>
                </a:lnTo>
                <a:lnTo>
                  <a:pt x="2317" y="1369"/>
                </a:lnTo>
                <a:lnTo>
                  <a:pt x="2317" y="1370"/>
                </a:lnTo>
                <a:lnTo>
                  <a:pt x="2318" y="1370"/>
                </a:lnTo>
                <a:lnTo>
                  <a:pt x="2319" y="1370"/>
                </a:lnTo>
                <a:lnTo>
                  <a:pt x="2319" y="1370"/>
                </a:lnTo>
                <a:lnTo>
                  <a:pt x="2320" y="1370"/>
                </a:lnTo>
                <a:lnTo>
                  <a:pt x="2321" y="1370"/>
                </a:lnTo>
                <a:lnTo>
                  <a:pt x="2321" y="1371"/>
                </a:lnTo>
                <a:lnTo>
                  <a:pt x="2322" y="1370"/>
                </a:lnTo>
                <a:lnTo>
                  <a:pt x="2323" y="1370"/>
                </a:lnTo>
                <a:lnTo>
                  <a:pt x="2324" y="1371"/>
                </a:lnTo>
                <a:lnTo>
                  <a:pt x="2325" y="1371"/>
                </a:lnTo>
                <a:lnTo>
                  <a:pt x="2325" y="1371"/>
                </a:lnTo>
                <a:lnTo>
                  <a:pt x="2326" y="1372"/>
                </a:lnTo>
                <a:lnTo>
                  <a:pt x="2327" y="1373"/>
                </a:lnTo>
                <a:lnTo>
                  <a:pt x="2327" y="1374"/>
                </a:lnTo>
                <a:lnTo>
                  <a:pt x="2328" y="1374"/>
                </a:lnTo>
                <a:lnTo>
                  <a:pt x="2328" y="1375"/>
                </a:lnTo>
                <a:lnTo>
                  <a:pt x="2327" y="1375"/>
                </a:lnTo>
                <a:lnTo>
                  <a:pt x="2327" y="1374"/>
                </a:lnTo>
                <a:lnTo>
                  <a:pt x="2327" y="1375"/>
                </a:lnTo>
                <a:lnTo>
                  <a:pt x="2327" y="1376"/>
                </a:lnTo>
                <a:lnTo>
                  <a:pt x="2327" y="1377"/>
                </a:lnTo>
                <a:lnTo>
                  <a:pt x="2327" y="1378"/>
                </a:lnTo>
                <a:lnTo>
                  <a:pt x="2328" y="1378"/>
                </a:lnTo>
                <a:lnTo>
                  <a:pt x="2328" y="1379"/>
                </a:lnTo>
                <a:lnTo>
                  <a:pt x="2328" y="1379"/>
                </a:lnTo>
                <a:lnTo>
                  <a:pt x="2328" y="1380"/>
                </a:lnTo>
                <a:lnTo>
                  <a:pt x="2328" y="1381"/>
                </a:lnTo>
                <a:lnTo>
                  <a:pt x="2328" y="1382"/>
                </a:lnTo>
                <a:lnTo>
                  <a:pt x="2328" y="1383"/>
                </a:lnTo>
                <a:lnTo>
                  <a:pt x="2328" y="1384"/>
                </a:lnTo>
                <a:lnTo>
                  <a:pt x="2329" y="1384"/>
                </a:lnTo>
                <a:lnTo>
                  <a:pt x="2329" y="1385"/>
                </a:lnTo>
                <a:lnTo>
                  <a:pt x="2330" y="1385"/>
                </a:lnTo>
                <a:lnTo>
                  <a:pt x="2330" y="1386"/>
                </a:lnTo>
                <a:lnTo>
                  <a:pt x="2330" y="1387"/>
                </a:lnTo>
                <a:lnTo>
                  <a:pt x="2330" y="1388"/>
                </a:lnTo>
                <a:lnTo>
                  <a:pt x="2330" y="1387"/>
                </a:lnTo>
                <a:lnTo>
                  <a:pt x="2330" y="1388"/>
                </a:lnTo>
                <a:lnTo>
                  <a:pt x="2331" y="1388"/>
                </a:lnTo>
                <a:lnTo>
                  <a:pt x="2331" y="1388"/>
                </a:lnTo>
                <a:lnTo>
                  <a:pt x="2330" y="1389"/>
                </a:lnTo>
                <a:lnTo>
                  <a:pt x="2329" y="1389"/>
                </a:lnTo>
                <a:lnTo>
                  <a:pt x="2329" y="1390"/>
                </a:lnTo>
                <a:lnTo>
                  <a:pt x="2328" y="1390"/>
                </a:lnTo>
                <a:lnTo>
                  <a:pt x="2328" y="1389"/>
                </a:lnTo>
                <a:lnTo>
                  <a:pt x="2328" y="1390"/>
                </a:lnTo>
                <a:lnTo>
                  <a:pt x="2327" y="1390"/>
                </a:lnTo>
                <a:lnTo>
                  <a:pt x="2327" y="1389"/>
                </a:lnTo>
                <a:lnTo>
                  <a:pt x="2327" y="1388"/>
                </a:lnTo>
                <a:lnTo>
                  <a:pt x="2327" y="1388"/>
                </a:lnTo>
                <a:lnTo>
                  <a:pt x="2327" y="1388"/>
                </a:lnTo>
                <a:lnTo>
                  <a:pt x="2327" y="1387"/>
                </a:lnTo>
                <a:lnTo>
                  <a:pt x="2326" y="1386"/>
                </a:lnTo>
                <a:lnTo>
                  <a:pt x="2326" y="1385"/>
                </a:lnTo>
                <a:lnTo>
                  <a:pt x="2327" y="1385"/>
                </a:lnTo>
                <a:lnTo>
                  <a:pt x="2327" y="1384"/>
                </a:lnTo>
                <a:lnTo>
                  <a:pt x="2326" y="1384"/>
                </a:lnTo>
                <a:lnTo>
                  <a:pt x="2326" y="1385"/>
                </a:lnTo>
                <a:lnTo>
                  <a:pt x="2325" y="1385"/>
                </a:lnTo>
                <a:lnTo>
                  <a:pt x="2325" y="1384"/>
                </a:lnTo>
                <a:lnTo>
                  <a:pt x="2324" y="1383"/>
                </a:lnTo>
                <a:lnTo>
                  <a:pt x="2323" y="1383"/>
                </a:lnTo>
                <a:lnTo>
                  <a:pt x="2323" y="1382"/>
                </a:lnTo>
                <a:lnTo>
                  <a:pt x="2323" y="1381"/>
                </a:lnTo>
                <a:lnTo>
                  <a:pt x="2322" y="1381"/>
                </a:lnTo>
                <a:lnTo>
                  <a:pt x="2322" y="1380"/>
                </a:lnTo>
                <a:lnTo>
                  <a:pt x="2323" y="1380"/>
                </a:lnTo>
                <a:lnTo>
                  <a:pt x="2323" y="1379"/>
                </a:lnTo>
                <a:lnTo>
                  <a:pt x="2322" y="1379"/>
                </a:lnTo>
                <a:lnTo>
                  <a:pt x="2321" y="1379"/>
                </a:lnTo>
                <a:lnTo>
                  <a:pt x="2321" y="1380"/>
                </a:lnTo>
                <a:lnTo>
                  <a:pt x="2321" y="1381"/>
                </a:lnTo>
                <a:lnTo>
                  <a:pt x="2320" y="1381"/>
                </a:lnTo>
                <a:lnTo>
                  <a:pt x="2320" y="1380"/>
                </a:lnTo>
                <a:lnTo>
                  <a:pt x="2319" y="1380"/>
                </a:lnTo>
                <a:lnTo>
                  <a:pt x="2319" y="1379"/>
                </a:lnTo>
                <a:lnTo>
                  <a:pt x="2319" y="1379"/>
                </a:lnTo>
                <a:lnTo>
                  <a:pt x="2319" y="1379"/>
                </a:lnTo>
                <a:lnTo>
                  <a:pt x="2319" y="1379"/>
                </a:lnTo>
                <a:lnTo>
                  <a:pt x="2319" y="1378"/>
                </a:lnTo>
                <a:lnTo>
                  <a:pt x="2319" y="1377"/>
                </a:lnTo>
                <a:lnTo>
                  <a:pt x="2320" y="1377"/>
                </a:lnTo>
                <a:lnTo>
                  <a:pt x="2320" y="1376"/>
                </a:lnTo>
                <a:lnTo>
                  <a:pt x="2319" y="1377"/>
                </a:lnTo>
                <a:lnTo>
                  <a:pt x="2319" y="1378"/>
                </a:lnTo>
                <a:lnTo>
                  <a:pt x="2319" y="1378"/>
                </a:lnTo>
                <a:lnTo>
                  <a:pt x="2319" y="1377"/>
                </a:lnTo>
                <a:lnTo>
                  <a:pt x="2318" y="1377"/>
                </a:lnTo>
                <a:lnTo>
                  <a:pt x="2318" y="1378"/>
                </a:lnTo>
                <a:lnTo>
                  <a:pt x="2317" y="1378"/>
                </a:lnTo>
                <a:lnTo>
                  <a:pt x="2317" y="1379"/>
                </a:lnTo>
                <a:lnTo>
                  <a:pt x="2317" y="1378"/>
                </a:lnTo>
                <a:lnTo>
                  <a:pt x="2316" y="1378"/>
                </a:lnTo>
                <a:lnTo>
                  <a:pt x="2316" y="1377"/>
                </a:lnTo>
                <a:lnTo>
                  <a:pt x="2317" y="1377"/>
                </a:lnTo>
                <a:lnTo>
                  <a:pt x="2317" y="1376"/>
                </a:lnTo>
                <a:lnTo>
                  <a:pt x="2317" y="1375"/>
                </a:lnTo>
                <a:lnTo>
                  <a:pt x="2316" y="1375"/>
                </a:lnTo>
                <a:lnTo>
                  <a:pt x="2316" y="1376"/>
                </a:lnTo>
                <a:lnTo>
                  <a:pt x="2316" y="1375"/>
                </a:lnTo>
                <a:lnTo>
                  <a:pt x="2316" y="1376"/>
                </a:lnTo>
                <a:lnTo>
                  <a:pt x="2316" y="1377"/>
                </a:lnTo>
                <a:lnTo>
                  <a:pt x="2315" y="1377"/>
                </a:lnTo>
                <a:lnTo>
                  <a:pt x="2315" y="1378"/>
                </a:lnTo>
                <a:lnTo>
                  <a:pt x="2314" y="1377"/>
                </a:lnTo>
                <a:lnTo>
                  <a:pt x="2314" y="1376"/>
                </a:lnTo>
                <a:lnTo>
                  <a:pt x="2313" y="1376"/>
                </a:lnTo>
                <a:lnTo>
                  <a:pt x="2313" y="1377"/>
                </a:lnTo>
                <a:lnTo>
                  <a:pt x="2312" y="1377"/>
                </a:lnTo>
                <a:lnTo>
                  <a:pt x="2313" y="1377"/>
                </a:lnTo>
                <a:lnTo>
                  <a:pt x="2313" y="1378"/>
                </a:lnTo>
                <a:lnTo>
                  <a:pt x="2314" y="1378"/>
                </a:lnTo>
                <a:lnTo>
                  <a:pt x="2314" y="1379"/>
                </a:lnTo>
                <a:lnTo>
                  <a:pt x="2315" y="1379"/>
                </a:lnTo>
                <a:lnTo>
                  <a:pt x="2315" y="1378"/>
                </a:lnTo>
                <a:lnTo>
                  <a:pt x="2315" y="1379"/>
                </a:lnTo>
                <a:lnTo>
                  <a:pt x="2316" y="1378"/>
                </a:lnTo>
                <a:lnTo>
                  <a:pt x="2316" y="1379"/>
                </a:lnTo>
                <a:lnTo>
                  <a:pt x="2315" y="1379"/>
                </a:lnTo>
                <a:lnTo>
                  <a:pt x="2315" y="1379"/>
                </a:lnTo>
                <a:lnTo>
                  <a:pt x="2315" y="1380"/>
                </a:lnTo>
                <a:lnTo>
                  <a:pt x="2314" y="1380"/>
                </a:lnTo>
                <a:lnTo>
                  <a:pt x="2314" y="1381"/>
                </a:lnTo>
                <a:lnTo>
                  <a:pt x="2313" y="1381"/>
                </a:lnTo>
                <a:lnTo>
                  <a:pt x="2312" y="1381"/>
                </a:lnTo>
                <a:lnTo>
                  <a:pt x="2312" y="1382"/>
                </a:lnTo>
                <a:lnTo>
                  <a:pt x="2312" y="1381"/>
                </a:lnTo>
                <a:lnTo>
                  <a:pt x="2311" y="1381"/>
                </a:lnTo>
                <a:lnTo>
                  <a:pt x="2311" y="1380"/>
                </a:lnTo>
                <a:lnTo>
                  <a:pt x="2311" y="1380"/>
                </a:lnTo>
                <a:lnTo>
                  <a:pt x="2311" y="1381"/>
                </a:lnTo>
                <a:lnTo>
                  <a:pt x="2311" y="1380"/>
                </a:lnTo>
                <a:lnTo>
                  <a:pt x="2310" y="1380"/>
                </a:lnTo>
                <a:lnTo>
                  <a:pt x="2309" y="1380"/>
                </a:lnTo>
                <a:lnTo>
                  <a:pt x="2309" y="1379"/>
                </a:lnTo>
                <a:lnTo>
                  <a:pt x="2309" y="1380"/>
                </a:lnTo>
                <a:lnTo>
                  <a:pt x="2308" y="1380"/>
                </a:lnTo>
                <a:lnTo>
                  <a:pt x="2307" y="1380"/>
                </a:lnTo>
                <a:lnTo>
                  <a:pt x="2306" y="1379"/>
                </a:lnTo>
                <a:lnTo>
                  <a:pt x="2306" y="1379"/>
                </a:lnTo>
                <a:lnTo>
                  <a:pt x="2305" y="1379"/>
                </a:lnTo>
                <a:lnTo>
                  <a:pt x="2305" y="1378"/>
                </a:lnTo>
                <a:lnTo>
                  <a:pt x="2305" y="1377"/>
                </a:lnTo>
                <a:lnTo>
                  <a:pt x="2304" y="1377"/>
                </a:lnTo>
                <a:lnTo>
                  <a:pt x="2304" y="1378"/>
                </a:lnTo>
                <a:lnTo>
                  <a:pt x="2303" y="1378"/>
                </a:lnTo>
                <a:lnTo>
                  <a:pt x="2303" y="1377"/>
                </a:lnTo>
                <a:lnTo>
                  <a:pt x="2303" y="1376"/>
                </a:lnTo>
                <a:lnTo>
                  <a:pt x="2303" y="1376"/>
                </a:lnTo>
                <a:lnTo>
                  <a:pt x="2303" y="1377"/>
                </a:lnTo>
                <a:lnTo>
                  <a:pt x="2302" y="1377"/>
                </a:lnTo>
                <a:lnTo>
                  <a:pt x="2302" y="1376"/>
                </a:lnTo>
                <a:lnTo>
                  <a:pt x="2301" y="1376"/>
                </a:lnTo>
                <a:lnTo>
                  <a:pt x="2301" y="1377"/>
                </a:lnTo>
                <a:lnTo>
                  <a:pt x="2302" y="1377"/>
                </a:lnTo>
                <a:lnTo>
                  <a:pt x="2302" y="1378"/>
                </a:lnTo>
                <a:lnTo>
                  <a:pt x="2303" y="1378"/>
                </a:lnTo>
                <a:lnTo>
                  <a:pt x="2303" y="1378"/>
                </a:lnTo>
                <a:lnTo>
                  <a:pt x="2303" y="1379"/>
                </a:lnTo>
                <a:lnTo>
                  <a:pt x="2303" y="1379"/>
                </a:lnTo>
                <a:lnTo>
                  <a:pt x="2303" y="1379"/>
                </a:lnTo>
                <a:lnTo>
                  <a:pt x="2303" y="1379"/>
                </a:lnTo>
                <a:lnTo>
                  <a:pt x="2304" y="1379"/>
                </a:lnTo>
                <a:lnTo>
                  <a:pt x="2305" y="1379"/>
                </a:lnTo>
                <a:lnTo>
                  <a:pt x="2305" y="1380"/>
                </a:lnTo>
                <a:lnTo>
                  <a:pt x="2305" y="1381"/>
                </a:lnTo>
                <a:lnTo>
                  <a:pt x="2306" y="1381"/>
                </a:lnTo>
                <a:lnTo>
                  <a:pt x="2307" y="1381"/>
                </a:lnTo>
                <a:lnTo>
                  <a:pt x="2308" y="1381"/>
                </a:lnTo>
                <a:lnTo>
                  <a:pt x="2309" y="1381"/>
                </a:lnTo>
                <a:lnTo>
                  <a:pt x="2309" y="1382"/>
                </a:lnTo>
                <a:lnTo>
                  <a:pt x="2310" y="1382"/>
                </a:lnTo>
                <a:lnTo>
                  <a:pt x="2311" y="1382"/>
                </a:lnTo>
                <a:lnTo>
                  <a:pt x="2310" y="1382"/>
                </a:lnTo>
                <a:lnTo>
                  <a:pt x="2310" y="1383"/>
                </a:lnTo>
                <a:lnTo>
                  <a:pt x="2309" y="1383"/>
                </a:lnTo>
                <a:lnTo>
                  <a:pt x="2309" y="1384"/>
                </a:lnTo>
                <a:lnTo>
                  <a:pt x="2308" y="1384"/>
                </a:lnTo>
                <a:lnTo>
                  <a:pt x="2307" y="1384"/>
                </a:lnTo>
                <a:lnTo>
                  <a:pt x="2307" y="1385"/>
                </a:lnTo>
                <a:lnTo>
                  <a:pt x="2306" y="1385"/>
                </a:lnTo>
                <a:lnTo>
                  <a:pt x="2306" y="1384"/>
                </a:lnTo>
                <a:lnTo>
                  <a:pt x="2305" y="1384"/>
                </a:lnTo>
                <a:lnTo>
                  <a:pt x="2305" y="1383"/>
                </a:lnTo>
                <a:lnTo>
                  <a:pt x="2304" y="1383"/>
                </a:lnTo>
                <a:lnTo>
                  <a:pt x="2303" y="1384"/>
                </a:lnTo>
                <a:lnTo>
                  <a:pt x="2303" y="1384"/>
                </a:lnTo>
                <a:lnTo>
                  <a:pt x="2303" y="1384"/>
                </a:lnTo>
                <a:lnTo>
                  <a:pt x="2304" y="1384"/>
                </a:lnTo>
                <a:lnTo>
                  <a:pt x="2304" y="1385"/>
                </a:lnTo>
                <a:lnTo>
                  <a:pt x="2304" y="1384"/>
                </a:lnTo>
                <a:lnTo>
                  <a:pt x="2305" y="1385"/>
                </a:lnTo>
                <a:lnTo>
                  <a:pt x="2305" y="1386"/>
                </a:lnTo>
                <a:lnTo>
                  <a:pt x="2306" y="1386"/>
                </a:lnTo>
                <a:lnTo>
                  <a:pt x="2307" y="1386"/>
                </a:lnTo>
                <a:lnTo>
                  <a:pt x="2308" y="1386"/>
                </a:lnTo>
                <a:lnTo>
                  <a:pt x="2308" y="1385"/>
                </a:lnTo>
                <a:lnTo>
                  <a:pt x="2308" y="1386"/>
                </a:lnTo>
                <a:lnTo>
                  <a:pt x="2309" y="1386"/>
                </a:lnTo>
                <a:lnTo>
                  <a:pt x="2309" y="1385"/>
                </a:lnTo>
                <a:lnTo>
                  <a:pt x="2310" y="1385"/>
                </a:lnTo>
                <a:lnTo>
                  <a:pt x="2310" y="1384"/>
                </a:lnTo>
                <a:lnTo>
                  <a:pt x="2311" y="1384"/>
                </a:lnTo>
                <a:lnTo>
                  <a:pt x="2311" y="1385"/>
                </a:lnTo>
                <a:lnTo>
                  <a:pt x="2311" y="1385"/>
                </a:lnTo>
                <a:lnTo>
                  <a:pt x="2311" y="1386"/>
                </a:lnTo>
                <a:lnTo>
                  <a:pt x="2311" y="1386"/>
                </a:lnTo>
                <a:lnTo>
                  <a:pt x="2310" y="1386"/>
                </a:lnTo>
                <a:lnTo>
                  <a:pt x="2310" y="1387"/>
                </a:lnTo>
                <a:lnTo>
                  <a:pt x="2309" y="1387"/>
                </a:lnTo>
                <a:lnTo>
                  <a:pt x="2309" y="1388"/>
                </a:lnTo>
                <a:lnTo>
                  <a:pt x="2308" y="1388"/>
                </a:lnTo>
                <a:lnTo>
                  <a:pt x="2307" y="1388"/>
                </a:lnTo>
                <a:lnTo>
                  <a:pt x="2308" y="1388"/>
                </a:lnTo>
                <a:lnTo>
                  <a:pt x="2309" y="1388"/>
                </a:lnTo>
                <a:lnTo>
                  <a:pt x="2310" y="1388"/>
                </a:lnTo>
                <a:lnTo>
                  <a:pt x="2311" y="1388"/>
                </a:lnTo>
                <a:lnTo>
                  <a:pt x="2311" y="1387"/>
                </a:lnTo>
                <a:lnTo>
                  <a:pt x="2311" y="1387"/>
                </a:lnTo>
                <a:lnTo>
                  <a:pt x="2312" y="1387"/>
                </a:lnTo>
                <a:lnTo>
                  <a:pt x="2312" y="1386"/>
                </a:lnTo>
                <a:lnTo>
                  <a:pt x="2311" y="1385"/>
                </a:lnTo>
                <a:lnTo>
                  <a:pt x="2311" y="1384"/>
                </a:lnTo>
                <a:lnTo>
                  <a:pt x="2312" y="1384"/>
                </a:lnTo>
                <a:lnTo>
                  <a:pt x="2312" y="1383"/>
                </a:lnTo>
                <a:lnTo>
                  <a:pt x="2313" y="1383"/>
                </a:lnTo>
                <a:lnTo>
                  <a:pt x="2314" y="1383"/>
                </a:lnTo>
                <a:lnTo>
                  <a:pt x="2314" y="1382"/>
                </a:lnTo>
                <a:lnTo>
                  <a:pt x="2315" y="1382"/>
                </a:lnTo>
                <a:lnTo>
                  <a:pt x="2315" y="1383"/>
                </a:lnTo>
                <a:lnTo>
                  <a:pt x="2315" y="1382"/>
                </a:lnTo>
                <a:lnTo>
                  <a:pt x="2316" y="1382"/>
                </a:lnTo>
                <a:lnTo>
                  <a:pt x="2317" y="1383"/>
                </a:lnTo>
                <a:lnTo>
                  <a:pt x="2318" y="1383"/>
                </a:lnTo>
                <a:lnTo>
                  <a:pt x="2317" y="1383"/>
                </a:lnTo>
                <a:lnTo>
                  <a:pt x="2317" y="1384"/>
                </a:lnTo>
                <a:lnTo>
                  <a:pt x="2317" y="1385"/>
                </a:lnTo>
                <a:lnTo>
                  <a:pt x="2317" y="1384"/>
                </a:lnTo>
                <a:lnTo>
                  <a:pt x="2318" y="1384"/>
                </a:lnTo>
                <a:lnTo>
                  <a:pt x="2318" y="1383"/>
                </a:lnTo>
                <a:lnTo>
                  <a:pt x="2319" y="1383"/>
                </a:lnTo>
                <a:lnTo>
                  <a:pt x="2319" y="1382"/>
                </a:lnTo>
                <a:lnTo>
                  <a:pt x="2319" y="1382"/>
                </a:lnTo>
                <a:lnTo>
                  <a:pt x="2319" y="1383"/>
                </a:lnTo>
                <a:lnTo>
                  <a:pt x="2320" y="1383"/>
                </a:lnTo>
                <a:lnTo>
                  <a:pt x="2320" y="1384"/>
                </a:lnTo>
                <a:lnTo>
                  <a:pt x="2321" y="1384"/>
                </a:lnTo>
                <a:lnTo>
                  <a:pt x="2322" y="1385"/>
                </a:lnTo>
                <a:lnTo>
                  <a:pt x="2323" y="1385"/>
                </a:lnTo>
                <a:lnTo>
                  <a:pt x="2322" y="1386"/>
                </a:lnTo>
                <a:lnTo>
                  <a:pt x="2323" y="1386"/>
                </a:lnTo>
                <a:lnTo>
                  <a:pt x="2324" y="1387"/>
                </a:lnTo>
                <a:lnTo>
                  <a:pt x="2324" y="1388"/>
                </a:lnTo>
                <a:lnTo>
                  <a:pt x="2323" y="1388"/>
                </a:lnTo>
                <a:lnTo>
                  <a:pt x="2323" y="1388"/>
                </a:lnTo>
                <a:lnTo>
                  <a:pt x="2322" y="1388"/>
                </a:lnTo>
                <a:lnTo>
                  <a:pt x="2322" y="1389"/>
                </a:lnTo>
                <a:lnTo>
                  <a:pt x="2322" y="1388"/>
                </a:lnTo>
                <a:lnTo>
                  <a:pt x="2321" y="1388"/>
                </a:lnTo>
                <a:lnTo>
                  <a:pt x="2321" y="1388"/>
                </a:lnTo>
                <a:lnTo>
                  <a:pt x="2320" y="1388"/>
                </a:lnTo>
                <a:lnTo>
                  <a:pt x="2319" y="1388"/>
                </a:lnTo>
                <a:lnTo>
                  <a:pt x="2319" y="1388"/>
                </a:lnTo>
                <a:lnTo>
                  <a:pt x="2318" y="1388"/>
                </a:lnTo>
                <a:lnTo>
                  <a:pt x="2317" y="1388"/>
                </a:lnTo>
                <a:lnTo>
                  <a:pt x="2317" y="1389"/>
                </a:lnTo>
                <a:lnTo>
                  <a:pt x="2316" y="1389"/>
                </a:lnTo>
                <a:lnTo>
                  <a:pt x="2316" y="1390"/>
                </a:lnTo>
                <a:lnTo>
                  <a:pt x="2315" y="1390"/>
                </a:lnTo>
                <a:lnTo>
                  <a:pt x="2315" y="1391"/>
                </a:lnTo>
                <a:lnTo>
                  <a:pt x="2316" y="1391"/>
                </a:lnTo>
                <a:lnTo>
                  <a:pt x="2316" y="1390"/>
                </a:lnTo>
                <a:lnTo>
                  <a:pt x="2317" y="1390"/>
                </a:lnTo>
                <a:lnTo>
                  <a:pt x="2317" y="1389"/>
                </a:lnTo>
                <a:lnTo>
                  <a:pt x="2318" y="1389"/>
                </a:lnTo>
                <a:lnTo>
                  <a:pt x="2319" y="1389"/>
                </a:lnTo>
                <a:lnTo>
                  <a:pt x="2319" y="1389"/>
                </a:lnTo>
                <a:lnTo>
                  <a:pt x="2319" y="1389"/>
                </a:lnTo>
                <a:lnTo>
                  <a:pt x="2319" y="1389"/>
                </a:lnTo>
                <a:lnTo>
                  <a:pt x="2320" y="1389"/>
                </a:lnTo>
                <a:lnTo>
                  <a:pt x="2321" y="1389"/>
                </a:lnTo>
                <a:lnTo>
                  <a:pt x="2321" y="1390"/>
                </a:lnTo>
                <a:lnTo>
                  <a:pt x="2322" y="1390"/>
                </a:lnTo>
                <a:lnTo>
                  <a:pt x="2322" y="1391"/>
                </a:lnTo>
                <a:lnTo>
                  <a:pt x="2323" y="1391"/>
                </a:lnTo>
                <a:lnTo>
                  <a:pt x="2323" y="1390"/>
                </a:lnTo>
                <a:lnTo>
                  <a:pt x="2324" y="1390"/>
                </a:lnTo>
                <a:lnTo>
                  <a:pt x="2324" y="1389"/>
                </a:lnTo>
                <a:lnTo>
                  <a:pt x="2325" y="1389"/>
                </a:lnTo>
                <a:lnTo>
                  <a:pt x="2326" y="1389"/>
                </a:lnTo>
                <a:lnTo>
                  <a:pt x="2326" y="1390"/>
                </a:lnTo>
                <a:lnTo>
                  <a:pt x="2325" y="1391"/>
                </a:lnTo>
                <a:lnTo>
                  <a:pt x="2326" y="1391"/>
                </a:lnTo>
                <a:lnTo>
                  <a:pt x="2326" y="1392"/>
                </a:lnTo>
                <a:lnTo>
                  <a:pt x="2325" y="1392"/>
                </a:lnTo>
                <a:lnTo>
                  <a:pt x="2325" y="1393"/>
                </a:lnTo>
                <a:lnTo>
                  <a:pt x="2324" y="1393"/>
                </a:lnTo>
                <a:lnTo>
                  <a:pt x="2323" y="1393"/>
                </a:lnTo>
                <a:lnTo>
                  <a:pt x="2323" y="1392"/>
                </a:lnTo>
                <a:lnTo>
                  <a:pt x="2322" y="1392"/>
                </a:lnTo>
                <a:lnTo>
                  <a:pt x="2322" y="1393"/>
                </a:lnTo>
                <a:lnTo>
                  <a:pt x="2321" y="1392"/>
                </a:lnTo>
                <a:lnTo>
                  <a:pt x="2321" y="1393"/>
                </a:lnTo>
                <a:lnTo>
                  <a:pt x="2320" y="1393"/>
                </a:lnTo>
                <a:lnTo>
                  <a:pt x="2320" y="1392"/>
                </a:lnTo>
                <a:lnTo>
                  <a:pt x="2320" y="1393"/>
                </a:lnTo>
                <a:lnTo>
                  <a:pt x="2319" y="1392"/>
                </a:lnTo>
                <a:lnTo>
                  <a:pt x="2319" y="1393"/>
                </a:lnTo>
                <a:lnTo>
                  <a:pt x="2319" y="1394"/>
                </a:lnTo>
                <a:lnTo>
                  <a:pt x="2319" y="1394"/>
                </a:lnTo>
                <a:lnTo>
                  <a:pt x="2318" y="1394"/>
                </a:lnTo>
                <a:lnTo>
                  <a:pt x="2318" y="1393"/>
                </a:lnTo>
                <a:lnTo>
                  <a:pt x="2317" y="1393"/>
                </a:lnTo>
                <a:lnTo>
                  <a:pt x="2317" y="1394"/>
                </a:lnTo>
                <a:lnTo>
                  <a:pt x="2318" y="1394"/>
                </a:lnTo>
                <a:lnTo>
                  <a:pt x="2319" y="1394"/>
                </a:lnTo>
                <a:lnTo>
                  <a:pt x="2319" y="1394"/>
                </a:lnTo>
                <a:lnTo>
                  <a:pt x="2320" y="1394"/>
                </a:lnTo>
                <a:lnTo>
                  <a:pt x="2321" y="1394"/>
                </a:lnTo>
                <a:lnTo>
                  <a:pt x="2322" y="1395"/>
                </a:lnTo>
                <a:lnTo>
                  <a:pt x="2323" y="1394"/>
                </a:lnTo>
                <a:lnTo>
                  <a:pt x="2323" y="1395"/>
                </a:lnTo>
                <a:lnTo>
                  <a:pt x="2324" y="1395"/>
                </a:lnTo>
                <a:lnTo>
                  <a:pt x="2324" y="1396"/>
                </a:lnTo>
                <a:lnTo>
                  <a:pt x="2323" y="1396"/>
                </a:lnTo>
                <a:lnTo>
                  <a:pt x="2323" y="1396"/>
                </a:lnTo>
                <a:lnTo>
                  <a:pt x="2323" y="1396"/>
                </a:lnTo>
                <a:lnTo>
                  <a:pt x="2323" y="1395"/>
                </a:lnTo>
                <a:lnTo>
                  <a:pt x="2322" y="1395"/>
                </a:lnTo>
                <a:lnTo>
                  <a:pt x="2322" y="1396"/>
                </a:lnTo>
                <a:lnTo>
                  <a:pt x="2321" y="1396"/>
                </a:lnTo>
                <a:lnTo>
                  <a:pt x="2322" y="1396"/>
                </a:lnTo>
                <a:lnTo>
                  <a:pt x="2322" y="1396"/>
                </a:lnTo>
                <a:lnTo>
                  <a:pt x="2322" y="1397"/>
                </a:lnTo>
                <a:lnTo>
                  <a:pt x="2321" y="1397"/>
                </a:lnTo>
                <a:lnTo>
                  <a:pt x="2321" y="1398"/>
                </a:lnTo>
                <a:lnTo>
                  <a:pt x="2320" y="1398"/>
                </a:lnTo>
                <a:lnTo>
                  <a:pt x="2320" y="1399"/>
                </a:lnTo>
                <a:lnTo>
                  <a:pt x="2320" y="1398"/>
                </a:lnTo>
                <a:lnTo>
                  <a:pt x="2319" y="1398"/>
                </a:lnTo>
                <a:lnTo>
                  <a:pt x="2319" y="1398"/>
                </a:lnTo>
                <a:lnTo>
                  <a:pt x="2318" y="1398"/>
                </a:lnTo>
                <a:lnTo>
                  <a:pt x="2317" y="1398"/>
                </a:lnTo>
                <a:lnTo>
                  <a:pt x="2316" y="1398"/>
                </a:lnTo>
                <a:lnTo>
                  <a:pt x="2316" y="1399"/>
                </a:lnTo>
                <a:lnTo>
                  <a:pt x="2315" y="1399"/>
                </a:lnTo>
                <a:lnTo>
                  <a:pt x="2314" y="1399"/>
                </a:lnTo>
                <a:lnTo>
                  <a:pt x="2314" y="1400"/>
                </a:lnTo>
                <a:lnTo>
                  <a:pt x="2313" y="1400"/>
                </a:lnTo>
                <a:lnTo>
                  <a:pt x="2314" y="1401"/>
                </a:lnTo>
                <a:lnTo>
                  <a:pt x="2314" y="1400"/>
                </a:lnTo>
                <a:lnTo>
                  <a:pt x="2315" y="1400"/>
                </a:lnTo>
                <a:lnTo>
                  <a:pt x="2315" y="1401"/>
                </a:lnTo>
                <a:lnTo>
                  <a:pt x="2315" y="1400"/>
                </a:lnTo>
                <a:lnTo>
                  <a:pt x="2316" y="1400"/>
                </a:lnTo>
                <a:lnTo>
                  <a:pt x="2317" y="1399"/>
                </a:lnTo>
                <a:lnTo>
                  <a:pt x="2318" y="1399"/>
                </a:lnTo>
                <a:lnTo>
                  <a:pt x="2319" y="1399"/>
                </a:lnTo>
                <a:lnTo>
                  <a:pt x="2319" y="1400"/>
                </a:lnTo>
                <a:lnTo>
                  <a:pt x="2318" y="1400"/>
                </a:lnTo>
                <a:lnTo>
                  <a:pt x="2318" y="1401"/>
                </a:lnTo>
                <a:lnTo>
                  <a:pt x="2318" y="1402"/>
                </a:lnTo>
                <a:lnTo>
                  <a:pt x="2317" y="1402"/>
                </a:lnTo>
                <a:lnTo>
                  <a:pt x="2317" y="1403"/>
                </a:lnTo>
                <a:lnTo>
                  <a:pt x="2316" y="1403"/>
                </a:lnTo>
                <a:lnTo>
                  <a:pt x="2316" y="1404"/>
                </a:lnTo>
                <a:lnTo>
                  <a:pt x="2317" y="1404"/>
                </a:lnTo>
                <a:lnTo>
                  <a:pt x="2317" y="1404"/>
                </a:lnTo>
                <a:lnTo>
                  <a:pt x="2317" y="1405"/>
                </a:lnTo>
                <a:lnTo>
                  <a:pt x="2318" y="1405"/>
                </a:lnTo>
                <a:lnTo>
                  <a:pt x="2319" y="1406"/>
                </a:lnTo>
                <a:lnTo>
                  <a:pt x="2319" y="1407"/>
                </a:lnTo>
                <a:lnTo>
                  <a:pt x="2319" y="1408"/>
                </a:lnTo>
                <a:lnTo>
                  <a:pt x="2319" y="1409"/>
                </a:lnTo>
                <a:lnTo>
                  <a:pt x="2319" y="1410"/>
                </a:lnTo>
                <a:lnTo>
                  <a:pt x="2319" y="1409"/>
                </a:lnTo>
                <a:lnTo>
                  <a:pt x="2319" y="1409"/>
                </a:lnTo>
                <a:lnTo>
                  <a:pt x="2319" y="1409"/>
                </a:lnTo>
                <a:lnTo>
                  <a:pt x="2319" y="1408"/>
                </a:lnTo>
                <a:lnTo>
                  <a:pt x="2319" y="1407"/>
                </a:lnTo>
                <a:lnTo>
                  <a:pt x="2319" y="1406"/>
                </a:lnTo>
                <a:lnTo>
                  <a:pt x="2319" y="1405"/>
                </a:lnTo>
                <a:lnTo>
                  <a:pt x="2319" y="1404"/>
                </a:lnTo>
                <a:lnTo>
                  <a:pt x="2319" y="1404"/>
                </a:lnTo>
                <a:lnTo>
                  <a:pt x="2319" y="1404"/>
                </a:lnTo>
                <a:lnTo>
                  <a:pt x="2318" y="1404"/>
                </a:lnTo>
                <a:lnTo>
                  <a:pt x="2318" y="1403"/>
                </a:lnTo>
                <a:lnTo>
                  <a:pt x="2319" y="1403"/>
                </a:lnTo>
                <a:lnTo>
                  <a:pt x="2319" y="1402"/>
                </a:lnTo>
                <a:lnTo>
                  <a:pt x="2319" y="1401"/>
                </a:lnTo>
                <a:lnTo>
                  <a:pt x="2319" y="1401"/>
                </a:lnTo>
                <a:lnTo>
                  <a:pt x="2319" y="1400"/>
                </a:lnTo>
                <a:lnTo>
                  <a:pt x="2320" y="1401"/>
                </a:lnTo>
                <a:lnTo>
                  <a:pt x="2321" y="1401"/>
                </a:lnTo>
                <a:lnTo>
                  <a:pt x="2321" y="1400"/>
                </a:lnTo>
                <a:lnTo>
                  <a:pt x="2321" y="1399"/>
                </a:lnTo>
                <a:lnTo>
                  <a:pt x="2322" y="1399"/>
                </a:lnTo>
                <a:lnTo>
                  <a:pt x="2322" y="1400"/>
                </a:lnTo>
                <a:lnTo>
                  <a:pt x="2323" y="1400"/>
                </a:lnTo>
                <a:lnTo>
                  <a:pt x="2323" y="1399"/>
                </a:lnTo>
                <a:lnTo>
                  <a:pt x="2324" y="1399"/>
                </a:lnTo>
                <a:lnTo>
                  <a:pt x="2324" y="1400"/>
                </a:lnTo>
                <a:lnTo>
                  <a:pt x="2323" y="1400"/>
                </a:lnTo>
                <a:lnTo>
                  <a:pt x="2323" y="1401"/>
                </a:lnTo>
                <a:lnTo>
                  <a:pt x="2323" y="1402"/>
                </a:lnTo>
                <a:lnTo>
                  <a:pt x="2322" y="1402"/>
                </a:lnTo>
                <a:lnTo>
                  <a:pt x="2322" y="1403"/>
                </a:lnTo>
                <a:lnTo>
                  <a:pt x="2323" y="1403"/>
                </a:lnTo>
                <a:lnTo>
                  <a:pt x="2323" y="1402"/>
                </a:lnTo>
                <a:lnTo>
                  <a:pt x="2323" y="1401"/>
                </a:lnTo>
                <a:lnTo>
                  <a:pt x="2324" y="1401"/>
                </a:lnTo>
                <a:lnTo>
                  <a:pt x="2325" y="1401"/>
                </a:lnTo>
                <a:lnTo>
                  <a:pt x="2325" y="1402"/>
                </a:lnTo>
                <a:lnTo>
                  <a:pt x="2325" y="1403"/>
                </a:lnTo>
                <a:lnTo>
                  <a:pt x="2325" y="1404"/>
                </a:lnTo>
                <a:lnTo>
                  <a:pt x="2324" y="1404"/>
                </a:lnTo>
                <a:lnTo>
                  <a:pt x="2325" y="1404"/>
                </a:lnTo>
                <a:lnTo>
                  <a:pt x="2325" y="1405"/>
                </a:lnTo>
                <a:lnTo>
                  <a:pt x="2325" y="1406"/>
                </a:lnTo>
                <a:lnTo>
                  <a:pt x="2325" y="1405"/>
                </a:lnTo>
                <a:lnTo>
                  <a:pt x="2326" y="1405"/>
                </a:lnTo>
                <a:lnTo>
                  <a:pt x="2326" y="1404"/>
                </a:lnTo>
                <a:lnTo>
                  <a:pt x="2326" y="1404"/>
                </a:lnTo>
                <a:lnTo>
                  <a:pt x="2326" y="1403"/>
                </a:lnTo>
                <a:lnTo>
                  <a:pt x="2327" y="1402"/>
                </a:lnTo>
                <a:lnTo>
                  <a:pt x="2327" y="1403"/>
                </a:lnTo>
                <a:lnTo>
                  <a:pt x="2327" y="1403"/>
                </a:lnTo>
                <a:lnTo>
                  <a:pt x="2327" y="1402"/>
                </a:lnTo>
                <a:lnTo>
                  <a:pt x="2327" y="1402"/>
                </a:lnTo>
                <a:lnTo>
                  <a:pt x="2327" y="1401"/>
                </a:lnTo>
                <a:lnTo>
                  <a:pt x="2326" y="1401"/>
                </a:lnTo>
                <a:lnTo>
                  <a:pt x="2326" y="1400"/>
                </a:lnTo>
                <a:lnTo>
                  <a:pt x="2325" y="1400"/>
                </a:lnTo>
                <a:lnTo>
                  <a:pt x="2326" y="1400"/>
                </a:lnTo>
                <a:lnTo>
                  <a:pt x="2326" y="1399"/>
                </a:lnTo>
                <a:lnTo>
                  <a:pt x="2327" y="1399"/>
                </a:lnTo>
                <a:lnTo>
                  <a:pt x="2327" y="1398"/>
                </a:lnTo>
                <a:lnTo>
                  <a:pt x="2327" y="1399"/>
                </a:lnTo>
                <a:lnTo>
                  <a:pt x="2327" y="1398"/>
                </a:lnTo>
                <a:lnTo>
                  <a:pt x="2328" y="1397"/>
                </a:lnTo>
                <a:lnTo>
                  <a:pt x="2328" y="1396"/>
                </a:lnTo>
                <a:lnTo>
                  <a:pt x="2327" y="1396"/>
                </a:lnTo>
                <a:lnTo>
                  <a:pt x="2327" y="1396"/>
                </a:lnTo>
                <a:lnTo>
                  <a:pt x="2327" y="1395"/>
                </a:lnTo>
                <a:lnTo>
                  <a:pt x="2327" y="1394"/>
                </a:lnTo>
                <a:lnTo>
                  <a:pt x="2327" y="1393"/>
                </a:lnTo>
                <a:lnTo>
                  <a:pt x="2327" y="1393"/>
                </a:lnTo>
                <a:lnTo>
                  <a:pt x="2328" y="1393"/>
                </a:lnTo>
                <a:lnTo>
                  <a:pt x="2329" y="1393"/>
                </a:lnTo>
                <a:lnTo>
                  <a:pt x="2329" y="1394"/>
                </a:lnTo>
                <a:lnTo>
                  <a:pt x="2330" y="1395"/>
                </a:lnTo>
                <a:lnTo>
                  <a:pt x="2331" y="1396"/>
                </a:lnTo>
                <a:lnTo>
                  <a:pt x="2331" y="1396"/>
                </a:lnTo>
                <a:lnTo>
                  <a:pt x="2332" y="1396"/>
                </a:lnTo>
                <a:lnTo>
                  <a:pt x="2333" y="1397"/>
                </a:lnTo>
                <a:lnTo>
                  <a:pt x="2334" y="1397"/>
                </a:lnTo>
                <a:lnTo>
                  <a:pt x="2335" y="1398"/>
                </a:lnTo>
                <a:lnTo>
                  <a:pt x="2335" y="1399"/>
                </a:lnTo>
                <a:lnTo>
                  <a:pt x="2335" y="1400"/>
                </a:lnTo>
                <a:lnTo>
                  <a:pt x="2336" y="1400"/>
                </a:lnTo>
                <a:lnTo>
                  <a:pt x="2335" y="1401"/>
                </a:lnTo>
                <a:lnTo>
                  <a:pt x="2335" y="1401"/>
                </a:lnTo>
                <a:lnTo>
                  <a:pt x="2335" y="1402"/>
                </a:lnTo>
                <a:lnTo>
                  <a:pt x="2334" y="1402"/>
                </a:lnTo>
                <a:lnTo>
                  <a:pt x="2334" y="1403"/>
                </a:lnTo>
                <a:lnTo>
                  <a:pt x="2333" y="1403"/>
                </a:lnTo>
                <a:lnTo>
                  <a:pt x="2333" y="1404"/>
                </a:lnTo>
                <a:lnTo>
                  <a:pt x="2332" y="1404"/>
                </a:lnTo>
                <a:lnTo>
                  <a:pt x="2333" y="1404"/>
                </a:lnTo>
                <a:lnTo>
                  <a:pt x="2332" y="1404"/>
                </a:lnTo>
                <a:lnTo>
                  <a:pt x="2332" y="1405"/>
                </a:lnTo>
                <a:lnTo>
                  <a:pt x="2333" y="1406"/>
                </a:lnTo>
                <a:lnTo>
                  <a:pt x="2332" y="1407"/>
                </a:lnTo>
                <a:lnTo>
                  <a:pt x="2332" y="1408"/>
                </a:lnTo>
                <a:lnTo>
                  <a:pt x="2332" y="1409"/>
                </a:lnTo>
                <a:lnTo>
                  <a:pt x="2332" y="1410"/>
                </a:lnTo>
                <a:lnTo>
                  <a:pt x="2331" y="1410"/>
                </a:lnTo>
                <a:lnTo>
                  <a:pt x="2330" y="1410"/>
                </a:lnTo>
                <a:lnTo>
                  <a:pt x="2329" y="1410"/>
                </a:lnTo>
                <a:lnTo>
                  <a:pt x="2330" y="1410"/>
                </a:lnTo>
                <a:lnTo>
                  <a:pt x="2331" y="1411"/>
                </a:lnTo>
                <a:lnTo>
                  <a:pt x="2331" y="1412"/>
                </a:lnTo>
                <a:lnTo>
                  <a:pt x="2330" y="1412"/>
                </a:lnTo>
                <a:lnTo>
                  <a:pt x="2330" y="1412"/>
                </a:lnTo>
                <a:lnTo>
                  <a:pt x="2329" y="1412"/>
                </a:lnTo>
                <a:lnTo>
                  <a:pt x="2329" y="1413"/>
                </a:lnTo>
                <a:lnTo>
                  <a:pt x="2329" y="1414"/>
                </a:lnTo>
                <a:lnTo>
                  <a:pt x="2329" y="1413"/>
                </a:lnTo>
                <a:lnTo>
                  <a:pt x="2330" y="1413"/>
                </a:lnTo>
                <a:lnTo>
                  <a:pt x="2330" y="1412"/>
                </a:lnTo>
                <a:lnTo>
                  <a:pt x="2331" y="1412"/>
                </a:lnTo>
                <a:lnTo>
                  <a:pt x="2331" y="1412"/>
                </a:lnTo>
                <a:lnTo>
                  <a:pt x="2332" y="1412"/>
                </a:lnTo>
                <a:lnTo>
                  <a:pt x="2332" y="1411"/>
                </a:lnTo>
                <a:lnTo>
                  <a:pt x="2332" y="1410"/>
                </a:lnTo>
                <a:lnTo>
                  <a:pt x="2333" y="1410"/>
                </a:lnTo>
                <a:lnTo>
                  <a:pt x="2334" y="1410"/>
                </a:lnTo>
                <a:lnTo>
                  <a:pt x="2335" y="1410"/>
                </a:lnTo>
                <a:lnTo>
                  <a:pt x="2335" y="1411"/>
                </a:lnTo>
                <a:lnTo>
                  <a:pt x="2335" y="1412"/>
                </a:lnTo>
                <a:lnTo>
                  <a:pt x="2335" y="1412"/>
                </a:lnTo>
                <a:lnTo>
                  <a:pt x="2335" y="1412"/>
                </a:lnTo>
                <a:lnTo>
                  <a:pt x="2335" y="1413"/>
                </a:lnTo>
                <a:lnTo>
                  <a:pt x="2334" y="1413"/>
                </a:lnTo>
                <a:lnTo>
                  <a:pt x="2334" y="1414"/>
                </a:lnTo>
                <a:lnTo>
                  <a:pt x="2335" y="1414"/>
                </a:lnTo>
                <a:lnTo>
                  <a:pt x="2335" y="1415"/>
                </a:lnTo>
                <a:lnTo>
                  <a:pt x="2335" y="1415"/>
                </a:lnTo>
                <a:lnTo>
                  <a:pt x="2335" y="1415"/>
                </a:lnTo>
                <a:lnTo>
                  <a:pt x="2335" y="1414"/>
                </a:lnTo>
                <a:lnTo>
                  <a:pt x="2335" y="1413"/>
                </a:lnTo>
                <a:lnTo>
                  <a:pt x="2335" y="1413"/>
                </a:lnTo>
                <a:lnTo>
                  <a:pt x="2335" y="1414"/>
                </a:lnTo>
                <a:lnTo>
                  <a:pt x="2335" y="1413"/>
                </a:lnTo>
                <a:lnTo>
                  <a:pt x="2335" y="1412"/>
                </a:lnTo>
                <a:lnTo>
                  <a:pt x="2336" y="1412"/>
                </a:lnTo>
                <a:lnTo>
                  <a:pt x="2336" y="1412"/>
                </a:lnTo>
                <a:lnTo>
                  <a:pt x="2335" y="1411"/>
                </a:lnTo>
                <a:lnTo>
                  <a:pt x="2335" y="1410"/>
                </a:lnTo>
                <a:lnTo>
                  <a:pt x="2336" y="1410"/>
                </a:lnTo>
                <a:lnTo>
                  <a:pt x="2337" y="1410"/>
                </a:lnTo>
                <a:lnTo>
                  <a:pt x="2339" y="1410"/>
                </a:lnTo>
                <a:lnTo>
                  <a:pt x="2340" y="1410"/>
                </a:lnTo>
                <a:lnTo>
                  <a:pt x="2341" y="1410"/>
                </a:lnTo>
                <a:lnTo>
                  <a:pt x="2343" y="1410"/>
                </a:lnTo>
                <a:lnTo>
                  <a:pt x="2343" y="1410"/>
                </a:lnTo>
                <a:lnTo>
                  <a:pt x="2344" y="1410"/>
                </a:lnTo>
                <a:lnTo>
                  <a:pt x="2345" y="1410"/>
                </a:lnTo>
                <a:lnTo>
                  <a:pt x="2346" y="1410"/>
                </a:lnTo>
                <a:lnTo>
                  <a:pt x="2347" y="1410"/>
                </a:lnTo>
                <a:lnTo>
                  <a:pt x="2348" y="1410"/>
                </a:lnTo>
                <a:lnTo>
                  <a:pt x="2348" y="1411"/>
                </a:lnTo>
                <a:lnTo>
                  <a:pt x="2347" y="1411"/>
                </a:lnTo>
                <a:lnTo>
                  <a:pt x="2347" y="1412"/>
                </a:lnTo>
                <a:lnTo>
                  <a:pt x="2346" y="1413"/>
                </a:lnTo>
                <a:lnTo>
                  <a:pt x="2345" y="1415"/>
                </a:lnTo>
                <a:lnTo>
                  <a:pt x="2345" y="1416"/>
                </a:lnTo>
                <a:lnTo>
                  <a:pt x="2344" y="1416"/>
                </a:lnTo>
                <a:lnTo>
                  <a:pt x="2344" y="1415"/>
                </a:lnTo>
                <a:lnTo>
                  <a:pt x="2344" y="1414"/>
                </a:lnTo>
                <a:lnTo>
                  <a:pt x="2344" y="1415"/>
                </a:lnTo>
                <a:lnTo>
                  <a:pt x="2343" y="1415"/>
                </a:lnTo>
                <a:lnTo>
                  <a:pt x="2343" y="1414"/>
                </a:lnTo>
                <a:lnTo>
                  <a:pt x="2344" y="1414"/>
                </a:lnTo>
                <a:lnTo>
                  <a:pt x="2344" y="1413"/>
                </a:lnTo>
                <a:lnTo>
                  <a:pt x="2343" y="1413"/>
                </a:lnTo>
                <a:lnTo>
                  <a:pt x="2343" y="1412"/>
                </a:lnTo>
                <a:lnTo>
                  <a:pt x="2343" y="1412"/>
                </a:lnTo>
                <a:lnTo>
                  <a:pt x="2343" y="1412"/>
                </a:lnTo>
                <a:lnTo>
                  <a:pt x="2342" y="1412"/>
                </a:lnTo>
                <a:lnTo>
                  <a:pt x="2342" y="1411"/>
                </a:lnTo>
                <a:lnTo>
                  <a:pt x="2342" y="1410"/>
                </a:lnTo>
                <a:lnTo>
                  <a:pt x="2342" y="1411"/>
                </a:lnTo>
                <a:lnTo>
                  <a:pt x="2341" y="1411"/>
                </a:lnTo>
                <a:lnTo>
                  <a:pt x="2341" y="1412"/>
                </a:lnTo>
                <a:lnTo>
                  <a:pt x="2342" y="1412"/>
                </a:lnTo>
                <a:lnTo>
                  <a:pt x="2343" y="1412"/>
                </a:lnTo>
                <a:lnTo>
                  <a:pt x="2342" y="1412"/>
                </a:lnTo>
                <a:lnTo>
                  <a:pt x="2342" y="1413"/>
                </a:lnTo>
                <a:lnTo>
                  <a:pt x="2342" y="1412"/>
                </a:lnTo>
                <a:lnTo>
                  <a:pt x="2341" y="1412"/>
                </a:lnTo>
                <a:lnTo>
                  <a:pt x="2340" y="1412"/>
                </a:lnTo>
                <a:lnTo>
                  <a:pt x="2340" y="1413"/>
                </a:lnTo>
                <a:lnTo>
                  <a:pt x="2341" y="1413"/>
                </a:lnTo>
                <a:lnTo>
                  <a:pt x="2341" y="1414"/>
                </a:lnTo>
                <a:lnTo>
                  <a:pt x="2340" y="1415"/>
                </a:lnTo>
                <a:lnTo>
                  <a:pt x="2339" y="1415"/>
                </a:lnTo>
                <a:lnTo>
                  <a:pt x="2339" y="1416"/>
                </a:lnTo>
                <a:lnTo>
                  <a:pt x="2339" y="1415"/>
                </a:lnTo>
                <a:lnTo>
                  <a:pt x="2339" y="1416"/>
                </a:lnTo>
                <a:lnTo>
                  <a:pt x="2338" y="1416"/>
                </a:lnTo>
                <a:lnTo>
                  <a:pt x="2338" y="1417"/>
                </a:lnTo>
                <a:lnTo>
                  <a:pt x="2337" y="1417"/>
                </a:lnTo>
                <a:lnTo>
                  <a:pt x="2337" y="1418"/>
                </a:lnTo>
                <a:lnTo>
                  <a:pt x="2338" y="1418"/>
                </a:lnTo>
                <a:lnTo>
                  <a:pt x="2338" y="1417"/>
                </a:lnTo>
                <a:lnTo>
                  <a:pt x="2339" y="1417"/>
                </a:lnTo>
                <a:lnTo>
                  <a:pt x="2339" y="1416"/>
                </a:lnTo>
                <a:lnTo>
                  <a:pt x="2340" y="1416"/>
                </a:lnTo>
                <a:lnTo>
                  <a:pt x="2341" y="1416"/>
                </a:lnTo>
                <a:lnTo>
                  <a:pt x="2341" y="1415"/>
                </a:lnTo>
                <a:lnTo>
                  <a:pt x="2342" y="1415"/>
                </a:lnTo>
                <a:lnTo>
                  <a:pt x="2342" y="1414"/>
                </a:lnTo>
                <a:lnTo>
                  <a:pt x="2343" y="1414"/>
                </a:lnTo>
                <a:lnTo>
                  <a:pt x="2343" y="1415"/>
                </a:lnTo>
                <a:lnTo>
                  <a:pt x="2343" y="1416"/>
                </a:lnTo>
                <a:lnTo>
                  <a:pt x="2343" y="1416"/>
                </a:lnTo>
                <a:lnTo>
                  <a:pt x="2343" y="1417"/>
                </a:lnTo>
                <a:lnTo>
                  <a:pt x="2343" y="1418"/>
                </a:lnTo>
                <a:lnTo>
                  <a:pt x="2343" y="1419"/>
                </a:lnTo>
                <a:lnTo>
                  <a:pt x="2344" y="1419"/>
                </a:lnTo>
                <a:lnTo>
                  <a:pt x="2345" y="1419"/>
                </a:lnTo>
                <a:lnTo>
                  <a:pt x="2345" y="1420"/>
                </a:lnTo>
                <a:lnTo>
                  <a:pt x="2346" y="1420"/>
                </a:lnTo>
                <a:lnTo>
                  <a:pt x="2346" y="1421"/>
                </a:lnTo>
                <a:lnTo>
                  <a:pt x="2346" y="1421"/>
                </a:lnTo>
                <a:lnTo>
                  <a:pt x="2345" y="1421"/>
                </a:lnTo>
                <a:lnTo>
                  <a:pt x="2345" y="1422"/>
                </a:lnTo>
                <a:lnTo>
                  <a:pt x="2345" y="1423"/>
                </a:lnTo>
                <a:lnTo>
                  <a:pt x="2345" y="1424"/>
                </a:lnTo>
                <a:lnTo>
                  <a:pt x="2344" y="1424"/>
                </a:lnTo>
                <a:lnTo>
                  <a:pt x="2343" y="1424"/>
                </a:lnTo>
                <a:lnTo>
                  <a:pt x="2343" y="1424"/>
                </a:lnTo>
                <a:lnTo>
                  <a:pt x="2343" y="1424"/>
                </a:lnTo>
                <a:lnTo>
                  <a:pt x="2343" y="1424"/>
                </a:lnTo>
                <a:lnTo>
                  <a:pt x="2343" y="1425"/>
                </a:lnTo>
                <a:lnTo>
                  <a:pt x="2343" y="1424"/>
                </a:lnTo>
                <a:lnTo>
                  <a:pt x="2343" y="1425"/>
                </a:lnTo>
                <a:lnTo>
                  <a:pt x="2342" y="1425"/>
                </a:lnTo>
                <a:lnTo>
                  <a:pt x="2341" y="1425"/>
                </a:lnTo>
                <a:lnTo>
                  <a:pt x="2340" y="1425"/>
                </a:lnTo>
                <a:lnTo>
                  <a:pt x="2341" y="1425"/>
                </a:lnTo>
                <a:lnTo>
                  <a:pt x="2341" y="1426"/>
                </a:lnTo>
                <a:lnTo>
                  <a:pt x="2341" y="1427"/>
                </a:lnTo>
                <a:lnTo>
                  <a:pt x="2340" y="1427"/>
                </a:lnTo>
                <a:lnTo>
                  <a:pt x="2340" y="1428"/>
                </a:lnTo>
                <a:lnTo>
                  <a:pt x="2340" y="1429"/>
                </a:lnTo>
                <a:lnTo>
                  <a:pt x="2340" y="1429"/>
                </a:lnTo>
                <a:lnTo>
                  <a:pt x="2339" y="1429"/>
                </a:lnTo>
                <a:lnTo>
                  <a:pt x="2340" y="1429"/>
                </a:lnTo>
                <a:lnTo>
                  <a:pt x="2340" y="1429"/>
                </a:lnTo>
                <a:lnTo>
                  <a:pt x="2341" y="1428"/>
                </a:lnTo>
                <a:lnTo>
                  <a:pt x="2341" y="1427"/>
                </a:lnTo>
                <a:lnTo>
                  <a:pt x="2342" y="1427"/>
                </a:lnTo>
                <a:lnTo>
                  <a:pt x="2342" y="1426"/>
                </a:lnTo>
                <a:lnTo>
                  <a:pt x="2343" y="1426"/>
                </a:lnTo>
                <a:lnTo>
                  <a:pt x="2343" y="1426"/>
                </a:lnTo>
                <a:lnTo>
                  <a:pt x="2343" y="1425"/>
                </a:lnTo>
                <a:lnTo>
                  <a:pt x="2344" y="1425"/>
                </a:lnTo>
                <a:lnTo>
                  <a:pt x="2344" y="1426"/>
                </a:lnTo>
                <a:lnTo>
                  <a:pt x="2344" y="1425"/>
                </a:lnTo>
                <a:lnTo>
                  <a:pt x="2345" y="1425"/>
                </a:lnTo>
                <a:lnTo>
                  <a:pt x="2346" y="1425"/>
                </a:lnTo>
                <a:lnTo>
                  <a:pt x="2347" y="1425"/>
                </a:lnTo>
                <a:lnTo>
                  <a:pt x="2347" y="1424"/>
                </a:lnTo>
                <a:lnTo>
                  <a:pt x="2347" y="1423"/>
                </a:lnTo>
                <a:lnTo>
                  <a:pt x="2346" y="1423"/>
                </a:lnTo>
                <a:lnTo>
                  <a:pt x="2346" y="1422"/>
                </a:lnTo>
                <a:lnTo>
                  <a:pt x="2347" y="1422"/>
                </a:lnTo>
                <a:lnTo>
                  <a:pt x="2347" y="1421"/>
                </a:lnTo>
                <a:lnTo>
                  <a:pt x="2347" y="1421"/>
                </a:lnTo>
                <a:lnTo>
                  <a:pt x="2347" y="1420"/>
                </a:lnTo>
                <a:lnTo>
                  <a:pt x="2346" y="1420"/>
                </a:lnTo>
                <a:lnTo>
                  <a:pt x="2347" y="1420"/>
                </a:lnTo>
                <a:lnTo>
                  <a:pt x="2348" y="1421"/>
                </a:lnTo>
                <a:lnTo>
                  <a:pt x="2348" y="1421"/>
                </a:lnTo>
                <a:lnTo>
                  <a:pt x="2349" y="1422"/>
                </a:lnTo>
                <a:lnTo>
                  <a:pt x="2350" y="1422"/>
                </a:lnTo>
                <a:lnTo>
                  <a:pt x="2350" y="1423"/>
                </a:lnTo>
                <a:lnTo>
                  <a:pt x="2351" y="1423"/>
                </a:lnTo>
                <a:lnTo>
                  <a:pt x="2351" y="1423"/>
                </a:lnTo>
                <a:lnTo>
                  <a:pt x="2351" y="1424"/>
                </a:lnTo>
                <a:lnTo>
                  <a:pt x="2351" y="1425"/>
                </a:lnTo>
                <a:lnTo>
                  <a:pt x="2352" y="1425"/>
                </a:lnTo>
                <a:lnTo>
                  <a:pt x="2352" y="1426"/>
                </a:lnTo>
                <a:lnTo>
                  <a:pt x="2352" y="1427"/>
                </a:lnTo>
                <a:lnTo>
                  <a:pt x="2353" y="1427"/>
                </a:lnTo>
                <a:lnTo>
                  <a:pt x="2353" y="1428"/>
                </a:lnTo>
                <a:lnTo>
                  <a:pt x="2354" y="1429"/>
                </a:lnTo>
                <a:lnTo>
                  <a:pt x="2354" y="1429"/>
                </a:lnTo>
                <a:lnTo>
                  <a:pt x="2354" y="1430"/>
                </a:lnTo>
                <a:lnTo>
                  <a:pt x="2355" y="1430"/>
                </a:lnTo>
                <a:lnTo>
                  <a:pt x="2355" y="1431"/>
                </a:lnTo>
                <a:lnTo>
                  <a:pt x="2355" y="1432"/>
                </a:lnTo>
                <a:lnTo>
                  <a:pt x="2356" y="1432"/>
                </a:lnTo>
                <a:lnTo>
                  <a:pt x="2356" y="1434"/>
                </a:lnTo>
                <a:lnTo>
                  <a:pt x="2357" y="1434"/>
                </a:lnTo>
                <a:lnTo>
                  <a:pt x="2357" y="1435"/>
                </a:lnTo>
                <a:lnTo>
                  <a:pt x="2358" y="1435"/>
                </a:lnTo>
                <a:lnTo>
                  <a:pt x="2358" y="1436"/>
                </a:lnTo>
                <a:lnTo>
                  <a:pt x="2359" y="1436"/>
                </a:lnTo>
                <a:lnTo>
                  <a:pt x="2359" y="1437"/>
                </a:lnTo>
                <a:lnTo>
                  <a:pt x="2359" y="1437"/>
                </a:lnTo>
                <a:lnTo>
                  <a:pt x="2360" y="1438"/>
                </a:lnTo>
                <a:lnTo>
                  <a:pt x="2361" y="1438"/>
                </a:lnTo>
                <a:lnTo>
                  <a:pt x="2362" y="1438"/>
                </a:lnTo>
                <a:lnTo>
                  <a:pt x="2362" y="1439"/>
                </a:lnTo>
                <a:lnTo>
                  <a:pt x="2362" y="1438"/>
                </a:lnTo>
                <a:lnTo>
                  <a:pt x="2363" y="1438"/>
                </a:lnTo>
                <a:lnTo>
                  <a:pt x="2363" y="1439"/>
                </a:lnTo>
                <a:lnTo>
                  <a:pt x="2364" y="1439"/>
                </a:lnTo>
                <a:lnTo>
                  <a:pt x="2365" y="1440"/>
                </a:lnTo>
                <a:lnTo>
                  <a:pt x="2365" y="1439"/>
                </a:lnTo>
                <a:lnTo>
                  <a:pt x="2367" y="1439"/>
                </a:lnTo>
                <a:lnTo>
                  <a:pt x="2367" y="1440"/>
                </a:lnTo>
                <a:lnTo>
                  <a:pt x="2365" y="1440"/>
                </a:lnTo>
                <a:lnTo>
                  <a:pt x="2365" y="1441"/>
                </a:lnTo>
                <a:lnTo>
                  <a:pt x="2365" y="1442"/>
                </a:lnTo>
                <a:lnTo>
                  <a:pt x="2364" y="1442"/>
                </a:lnTo>
                <a:lnTo>
                  <a:pt x="2364" y="1443"/>
                </a:lnTo>
                <a:lnTo>
                  <a:pt x="2364" y="1444"/>
                </a:lnTo>
                <a:lnTo>
                  <a:pt x="2364" y="1445"/>
                </a:lnTo>
                <a:lnTo>
                  <a:pt x="2365" y="1446"/>
                </a:lnTo>
                <a:lnTo>
                  <a:pt x="2366" y="1446"/>
                </a:lnTo>
                <a:lnTo>
                  <a:pt x="2366" y="1445"/>
                </a:lnTo>
                <a:lnTo>
                  <a:pt x="2367" y="1445"/>
                </a:lnTo>
                <a:lnTo>
                  <a:pt x="2367" y="1446"/>
                </a:lnTo>
                <a:lnTo>
                  <a:pt x="2368" y="1445"/>
                </a:lnTo>
                <a:lnTo>
                  <a:pt x="2367" y="1445"/>
                </a:lnTo>
                <a:lnTo>
                  <a:pt x="2368" y="1445"/>
                </a:lnTo>
                <a:lnTo>
                  <a:pt x="2368" y="1441"/>
                </a:lnTo>
                <a:lnTo>
                  <a:pt x="2369" y="1440"/>
                </a:lnTo>
                <a:lnTo>
                  <a:pt x="2368" y="1440"/>
                </a:lnTo>
                <a:lnTo>
                  <a:pt x="2368" y="1439"/>
                </a:lnTo>
                <a:lnTo>
                  <a:pt x="2369" y="1439"/>
                </a:lnTo>
                <a:lnTo>
                  <a:pt x="2370" y="1440"/>
                </a:lnTo>
                <a:lnTo>
                  <a:pt x="2372" y="1440"/>
                </a:lnTo>
                <a:lnTo>
                  <a:pt x="2373" y="1440"/>
                </a:lnTo>
                <a:lnTo>
                  <a:pt x="2373" y="1441"/>
                </a:lnTo>
                <a:lnTo>
                  <a:pt x="2374" y="1441"/>
                </a:lnTo>
                <a:lnTo>
                  <a:pt x="2374" y="1440"/>
                </a:lnTo>
                <a:lnTo>
                  <a:pt x="2375" y="1440"/>
                </a:lnTo>
                <a:lnTo>
                  <a:pt x="2375" y="1440"/>
                </a:lnTo>
                <a:lnTo>
                  <a:pt x="2376" y="1440"/>
                </a:lnTo>
                <a:lnTo>
                  <a:pt x="2377" y="1440"/>
                </a:lnTo>
                <a:lnTo>
                  <a:pt x="2378" y="1440"/>
                </a:lnTo>
                <a:lnTo>
                  <a:pt x="2380" y="1439"/>
                </a:lnTo>
                <a:lnTo>
                  <a:pt x="2381" y="1439"/>
                </a:lnTo>
                <a:lnTo>
                  <a:pt x="2381" y="1440"/>
                </a:lnTo>
                <a:lnTo>
                  <a:pt x="2381" y="1441"/>
                </a:lnTo>
                <a:lnTo>
                  <a:pt x="2383" y="1440"/>
                </a:lnTo>
                <a:lnTo>
                  <a:pt x="2383" y="1438"/>
                </a:lnTo>
                <a:lnTo>
                  <a:pt x="2383" y="1438"/>
                </a:lnTo>
                <a:lnTo>
                  <a:pt x="2382" y="1438"/>
                </a:lnTo>
                <a:lnTo>
                  <a:pt x="2383" y="1438"/>
                </a:lnTo>
                <a:lnTo>
                  <a:pt x="2383" y="1437"/>
                </a:lnTo>
                <a:lnTo>
                  <a:pt x="2384" y="1437"/>
                </a:lnTo>
                <a:lnTo>
                  <a:pt x="2386" y="1435"/>
                </a:lnTo>
                <a:lnTo>
                  <a:pt x="2386" y="1434"/>
                </a:lnTo>
                <a:lnTo>
                  <a:pt x="2387" y="1432"/>
                </a:lnTo>
                <a:lnTo>
                  <a:pt x="2388" y="1431"/>
                </a:lnTo>
                <a:lnTo>
                  <a:pt x="2388" y="1430"/>
                </a:lnTo>
                <a:lnTo>
                  <a:pt x="2388" y="1429"/>
                </a:lnTo>
                <a:lnTo>
                  <a:pt x="2388" y="1429"/>
                </a:lnTo>
                <a:lnTo>
                  <a:pt x="2388" y="1428"/>
                </a:lnTo>
                <a:lnTo>
                  <a:pt x="2389" y="1428"/>
                </a:lnTo>
                <a:lnTo>
                  <a:pt x="2390" y="1428"/>
                </a:lnTo>
                <a:lnTo>
                  <a:pt x="2391" y="1428"/>
                </a:lnTo>
                <a:lnTo>
                  <a:pt x="2393" y="1428"/>
                </a:lnTo>
                <a:lnTo>
                  <a:pt x="2394" y="1428"/>
                </a:lnTo>
                <a:lnTo>
                  <a:pt x="2399" y="1428"/>
                </a:lnTo>
                <a:lnTo>
                  <a:pt x="2399" y="1428"/>
                </a:lnTo>
                <a:lnTo>
                  <a:pt x="2399" y="1429"/>
                </a:lnTo>
                <a:lnTo>
                  <a:pt x="2400" y="1429"/>
                </a:lnTo>
                <a:lnTo>
                  <a:pt x="2399" y="1429"/>
                </a:lnTo>
                <a:lnTo>
                  <a:pt x="2399" y="1430"/>
                </a:lnTo>
                <a:lnTo>
                  <a:pt x="2397" y="1430"/>
                </a:lnTo>
                <a:lnTo>
                  <a:pt x="2397" y="1429"/>
                </a:lnTo>
                <a:lnTo>
                  <a:pt x="2396" y="1430"/>
                </a:lnTo>
                <a:lnTo>
                  <a:pt x="2396" y="1431"/>
                </a:lnTo>
                <a:lnTo>
                  <a:pt x="2397" y="1430"/>
                </a:lnTo>
                <a:lnTo>
                  <a:pt x="2397" y="1431"/>
                </a:lnTo>
                <a:lnTo>
                  <a:pt x="2399" y="1431"/>
                </a:lnTo>
                <a:lnTo>
                  <a:pt x="2399" y="1432"/>
                </a:lnTo>
                <a:lnTo>
                  <a:pt x="2398" y="1432"/>
                </a:lnTo>
                <a:lnTo>
                  <a:pt x="2398" y="1433"/>
                </a:lnTo>
                <a:lnTo>
                  <a:pt x="2397" y="1434"/>
                </a:lnTo>
                <a:lnTo>
                  <a:pt x="2397" y="1435"/>
                </a:lnTo>
                <a:lnTo>
                  <a:pt x="2396" y="1435"/>
                </a:lnTo>
                <a:lnTo>
                  <a:pt x="2396" y="1434"/>
                </a:lnTo>
                <a:lnTo>
                  <a:pt x="2396" y="1435"/>
                </a:lnTo>
                <a:lnTo>
                  <a:pt x="2395" y="1434"/>
                </a:lnTo>
                <a:lnTo>
                  <a:pt x="2394" y="1434"/>
                </a:lnTo>
                <a:lnTo>
                  <a:pt x="2394" y="1435"/>
                </a:lnTo>
                <a:lnTo>
                  <a:pt x="2395" y="1435"/>
                </a:lnTo>
                <a:lnTo>
                  <a:pt x="2395" y="1436"/>
                </a:lnTo>
                <a:lnTo>
                  <a:pt x="2396" y="1436"/>
                </a:lnTo>
                <a:lnTo>
                  <a:pt x="2397" y="1436"/>
                </a:lnTo>
                <a:lnTo>
                  <a:pt x="2397" y="1437"/>
                </a:lnTo>
                <a:lnTo>
                  <a:pt x="2397" y="1437"/>
                </a:lnTo>
                <a:lnTo>
                  <a:pt x="2396" y="1437"/>
                </a:lnTo>
                <a:lnTo>
                  <a:pt x="2396" y="1438"/>
                </a:lnTo>
                <a:lnTo>
                  <a:pt x="2395" y="1439"/>
                </a:lnTo>
                <a:lnTo>
                  <a:pt x="2396" y="1440"/>
                </a:lnTo>
                <a:lnTo>
                  <a:pt x="2396" y="1439"/>
                </a:lnTo>
                <a:lnTo>
                  <a:pt x="2397" y="1439"/>
                </a:lnTo>
                <a:lnTo>
                  <a:pt x="2397" y="1440"/>
                </a:lnTo>
                <a:lnTo>
                  <a:pt x="2398" y="1440"/>
                </a:lnTo>
                <a:lnTo>
                  <a:pt x="2398" y="1441"/>
                </a:lnTo>
                <a:lnTo>
                  <a:pt x="2399" y="1441"/>
                </a:lnTo>
                <a:lnTo>
                  <a:pt x="2399" y="1440"/>
                </a:lnTo>
                <a:lnTo>
                  <a:pt x="2398" y="1440"/>
                </a:lnTo>
                <a:lnTo>
                  <a:pt x="2398" y="1439"/>
                </a:lnTo>
                <a:lnTo>
                  <a:pt x="2397" y="1439"/>
                </a:lnTo>
                <a:lnTo>
                  <a:pt x="2397" y="1438"/>
                </a:lnTo>
                <a:lnTo>
                  <a:pt x="2398" y="1438"/>
                </a:lnTo>
                <a:lnTo>
                  <a:pt x="2398" y="1437"/>
                </a:lnTo>
                <a:lnTo>
                  <a:pt x="2398" y="1437"/>
                </a:lnTo>
                <a:lnTo>
                  <a:pt x="2398" y="1436"/>
                </a:lnTo>
                <a:lnTo>
                  <a:pt x="2398" y="1435"/>
                </a:lnTo>
                <a:lnTo>
                  <a:pt x="2399" y="1435"/>
                </a:lnTo>
                <a:lnTo>
                  <a:pt x="2399" y="1435"/>
                </a:lnTo>
                <a:lnTo>
                  <a:pt x="2399" y="1434"/>
                </a:lnTo>
                <a:lnTo>
                  <a:pt x="2399" y="1434"/>
                </a:lnTo>
                <a:lnTo>
                  <a:pt x="2399" y="1433"/>
                </a:lnTo>
                <a:lnTo>
                  <a:pt x="2399" y="1433"/>
                </a:lnTo>
                <a:lnTo>
                  <a:pt x="2400" y="1433"/>
                </a:lnTo>
                <a:lnTo>
                  <a:pt x="2400" y="1432"/>
                </a:lnTo>
                <a:lnTo>
                  <a:pt x="2400" y="1431"/>
                </a:lnTo>
                <a:lnTo>
                  <a:pt x="2401" y="1431"/>
                </a:lnTo>
                <a:lnTo>
                  <a:pt x="2401" y="1432"/>
                </a:lnTo>
                <a:lnTo>
                  <a:pt x="2402" y="1432"/>
                </a:lnTo>
                <a:lnTo>
                  <a:pt x="2402" y="1431"/>
                </a:lnTo>
                <a:lnTo>
                  <a:pt x="2403" y="1431"/>
                </a:lnTo>
                <a:lnTo>
                  <a:pt x="2403" y="1430"/>
                </a:lnTo>
                <a:lnTo>
                  <a:pt x="2402" y="1430"/>
                </a:lnTo>
                <a:lnTo>
                  <a:pt x="2402" y="1429"/>
                </a:lnTo>
                <a:lnTo>
                  <a:pt x="2403" y="1429"/>
                </a:lnTo>
                <a:lnTo>
                  <a:pt x="2404" y="1429"/>
                </a:lnTo>
                <a:lnTo>
                  <a:pt x="2405" y="1430"/>
                </a:lnTo>
                <a:lnTo>
                  <a:pt x="2405" y="1431"/>
                </a:lnTo>
                <a:lnTo>
                  <a:pt x="2404" y="1431"/>
                </a:lnTo>
                <a:lnTo>
                  <a:pt x="2404" y="1432"/>
                </a:lnTo>
                <a:lnTo>
                  <a:pt x="2404" y="1433"/>
                </a:lnTo>
                <a:lnTo>
                  <a:pt x="2404" y="1434"/>
                </a:lnTo>
                <a:lnTo>
                  <a:pt x="2403" y="1434"/>
                </a:lnTo>
                <a:lnTo>
                  <a:pt x="2404" y="1434"/>
                </a:lnTo>
                <a:lnTo>
                  <a:pt x="2404" y="1435"/>
                </a:lnTo>
                <a:lnTo>
                  <a:pt x="2404" y="1436"/>
                </a:lnTo>
                <a:lnTo>
                  <a:pt x="2405" y="1437"/>
                </a:lnTo>
                <a:lnTo>
                  <a:pt x="2405" y="1436"/>
                </a:lnTo>
                <a:lnTo>
                  <a:pt x="2405" y="1435"/>
                </a:lnTo>
                <a:lnTo>
                  <a:pt x="2405" y="1434"/>
                </a:lnTo>
                <a:lnTo>
                  <a:pt x="2405" y="1433"/>
                </a:lnTo>
                <a:lnTo>
                  <a:pt x="2405" y="1432"/>
                </a:lnTo>
                <a:lnTo>
                  <a:pt x="2406" y="1432"/>
                </a:lnTo>
                <a:lnTo>
                  <a:pt x="2406" y="1431"/>
                </a:lnTo>
                <a:lnTo>
                  <a:pt x="2407" y="1431"/>
                </a:lnTo>
                <a:lnTo>
                  <a:pt x="2407" y="1430"/>
                </a:lnTo>
                <a:lnTo>
                  <a:pt x="2408" y="1430"/>
                </a:lnTo>
                <a:lnTo>
                  <a:pt x="2407" y="1431"/>
                </a:lnTo>
                <a:lnTo>
                  <a:pt x="2407" y="1432"/>
                </a:lnTo>
                <a:lnTo>
                  <a:pt x="2408" y="1432"/>
                </a:lnTo>
                <a:lnTo>
                  <a:pt x="2407" y="1433"/>
                </a:lnTo>
                <a:lnTo>
                  <a:pt x="2408" y="1434"/>
                </a:lnTo>
                <a:lnTo>
                  <a:pt x="2409" y="1434"/>
                </a:lnTo>
                <a:lnTo>
                  <a:pt x="2408" y="1433"/>
                </a:lnTo>
                <a:lnTo>
                  <a:pt x="2408" y="1432"/>
                </a:lnTo>
                <a:lnTo>
                  <a:pt x="2409" y="1431"/>
                </a:lnTo>
                <a:lnTo>
                  <a:pt x="2409" y="1430"/>
                </a:lnTo>
                <a:lnTo>
                  <a:pt x="2409" y="1429"/>
                </a:lnTo>
                <a:lnTo>
                  <a:pt x="2410" y="1429"/>
                </a:lnTo>
                <a:lnTo>
                  <a:pt x="2410" y="1430"/>
                </a:lnTo>
                <a:lnTo>
                  <a:pt x="2411" y="1430"/>
                </a:lnTo>
                <a:lnTo>
                  <a:pt x="2411" y="1429"/>
                </a:lnTo>
                <a:lnTo>
                  <a:pt x="2410" y="1429"/>
                </a:lnTo>
                <a:lnTo>
                  <a:pt x="2410" y="1429"/>
                </a:lnTo>
                <a:lnTo>
                  <a:pt x="2411" y="1429"/>
                </a:lnTo>
                <a:lnTo>
                  <a:pt x="2412" y="1429"/>
                </a:lnTo>
                <a:lnTo>
                  <a:pt x="2412" y="1428"/>
                </a:lnTo>
                <a:lnTo>
                  <a:pt x="2412" y="1427"/>
                </a:lnTo>
                <a:lnTo>
                  <a:pt x="2411" y="1427"/>
                </a:lnTo>
                <a:lnTo>
                  <a:pt x="2411" y="1428"/>
                </a:lnTo>
                <a:lnTo>
                  <a:pt x="2410" y="1428"/>
                </a:lnTo>
                <a:lnTo>
                  <a:pt x="2410" y="1429"/>
                </a:lnTo>
                <a:lnTo>
                  <a:pt x="2409" y="1429"/>
                </a:lnTo>
                <a:lnTo>
                  <a:pt x="2409" y="1429"/>
                </a:lnTo>
                <a:lnTo>
                  <a:pt x="2408" y="1429"/>
                </a:lnTo>
                <a:lnTo>
                  <a:pt x="2407" y="1429"/>
                </a:lnTo>
                <a:lnTo>
                  <a:pt x="2407" y="1429"/>
                </a:lnTo>
                <a:lnTo>
                  <a:pt x="2407" y="1428"/>
                </a:lnTo>
                <a:lnTo>
                  <a:pt x="2407" y="1427"/>
                </a:lnTo>
                <a:lnTo>
                  <a:pt x="2406" y="1427"/>
                </a:lnTo>
                <a:lnTo>
                  <a:pt x="2407" y="1427"/>
                </a:lnTo>
                <a:lnTo>
                  <a:pt x="2407" y="1426"/>
                </a:lnTo>
                <a:lnTo>
                  <a:pt x="2407" y="1425"/>
                </a:lnTo>
                <a:lnTo>
                  <a:pt x="2407" y="1426"/>
                </a:lnTo>
                <a:lnTo>
                  <a:pt x="2407" y="1425"/>
                </a:lnTo>
                <a:lnTo>
                  <a:pt x="2408" y="1425"/>
                </a:lnTo>
                <a:lnTo>
                  <a:pt x="2407" y="1424"/>
                </a:lnTo>
                <a:lnTo>
                  <a:pt x="2407" y="1423"/>
                </a:lnTo>
                <a:lnTo>
                  <a:pt x="2406" y="1423"/>
                </a:lnTo>
                <a:lnTo>
                  <a:pt x="2406" y="1424"/>
                </a:lnTo>
                <a:lnTo>
                  <a:pt x="2405" y="1425"/>
                </a:lnTo>
                <a:lnTo>
                  <a:pt x="2405" y="1426"/>
                </a:lnTo>
                <a:lnTo>
                  <a:pt x="2405" y="1427"/>
                </a:lnTo>
                <a:lnTo>
                  <a:pt x="2404" y="1427"/>
                </a:lnTo>
                <a:lnTo>
                  <a:pt x="2403" y="1428"/>
                </a:lnTo>
                <a:lnTo>
                  <a:pt x="2403" y="1429"/>
                </a:lnTo>
                <a:lnTo>
                  <a:pt x="2401" y="1429"/>
                </a:lnTo>
                <a:lnTo>
                  <a:pt x="2401" y="1429"/>
                </a:lnTo>
                <a:lnTo>
                  <a:pt x="2400" y="1429"/>
                </a:lnTo>
                <a:lnTo>
                  <a:pt x="2401" y="1429"/>
                </a:lnTo>
                <a:lnTo>
                  <a:pt x="2400" y="1429"/>
                </a:lnTo>
                <a:lnTo>
                  <a:pt x="2400" y="1429"/>
                </a:lnTo>
                <a:lnTo>
                  <a:pt x="2400" y="1427"/>
                </a:lnTo>
                <a:lnTo>
                  <a:pt x="2400" y="1426"/>
                </a:lnTo>
                <a:lnTo>
                  <a:pt x="2401" y="1426"/>
                </a:lnTo>
                <a:lnTo>
                  <a:pt x="2401" y="1425"/>
                </a:lnTo>
                <a:lnTo>
                  <a:pt x="2402" y="1425"/>
                </a:lnTo>
                <a:lnTo>
                  <a:pt x="2404" y="1425"/>
                </a:lnTo>
                <a:lnTo>
                  <a:pt x="2405" y="1425"/>
                </a:lnTo>
                <a:lnTo>
                  <a:pt x="2405" y="1424"/>
                </a:lnTo>
                <a:lnTo>
                  <a:pt x="2405" y="1423"/>
                </a:lnTo>
                <a:lnTo>
                  <a:pt x="2406" y="1423"/>
                </a:lnTo>
                <a:lnTo>
                  <a:pt x="2407" y="1423"/>
                </a:lnTo>
                <a:lnTo>
                  <a:pt x="2407" y="1423"/>
                </a:lnTo>
                <a:lnTo>
                  <a:pt x="2408" y="1424"/>
                </a:lnTo>
                <a:lnTo>
                  <a:pt x="2409" y="1424"/>
                </a:lnTo>
                <a:lnTo>
                  <a:pt x="2411" y="1425"/>
                </a:lnTo>
                <a:lnTo>
                  <a:pt x="2413" y="1426"/>
                </a:lnTo>
                <a:lnTo>
                  <a:pt x="2420" y="1429"/>
                </a:lnTo>
                <a:lnTo>
                  <a:pt x="2421" y="1429"/>
                </a:lnTo>
                <a:lnTo>
                  <a:pt x="2422" y="1430"/>
                </a:lnTo>
                <a:lnTo>
                  <a:pt x="2423" y="1431"/>
                </a:lnTo>
                <a:lnTo>
                  <a:pt x="2423" y="1432"/>
                </a:lnTo>
                <a:lnTo>
                  <a:pt x="2425" y="1433"/>
                </a:lnTo>
                <a:lnTo>
                  <a:pt x="2426" y="1433"/>
                </a:lnTo>
                <a:lnTo>
                  <a:pt x="2426" y="1434"/>
                </a:lnTo>
                <a:lnTo>
                  <a:pt x="2425" y="1435"/>
                </a:lnTo>
                <a:lnTo>
                  <a:pt x="2425" y="1436"/>
                </a:lnTo>
                <a:lnTo>
                  <a:pt x="2424" y="1437"/>
                </a:lnTo>
                <a:lnTo>
                  <a:pt x="2424" y="1437"/>
                </a:lnTo>
                <a:lnTo>
                  <a:pt x="2424" y="1438"/>
                </a:lnTo>
                <a:lnTo>
                  <a:pt x="2422" y="1441"/>
                </a:lnTo>
                <a:lnTo>
                  <a:pt x="2421" y="1442"/>
                </a:lnTo>
                <a:lnTo>
                  <a:pt x="2419" y="1444"/>
                </a:lnTo>
                <a:lnTo>
                  <a:pt x="2416" y="1446"/>
                </a:lnTo>
                <a:lnTo>
                  <a:pt x="2415" y="1448"/>
                </a:lnTo>
                <a:lnTo>
                  <a:pt x="2414" y="1450"/>
                </a:lnTo>
                <a:lnTo>
                  <a:pt x="2412" y="1451"/>
                </a:lnTo>
                <a:lnTo>
                  <a:pt x="2412" y="1452"/>
                </a:lnTo>
                <a:lnTo>
                  <a:pt x="2411" y="1453"/>
                </a:lnTo>
                <a:lnTo>
                  <a:pt x="2411" y="1454"/>
                </a:lnTo>
                <a:lnTo>
                  <a:pt x="2410" y="1454"/>
                </a:lnTo>
                <a:lnTo>
                  <a:pt x="2410" y="1455"/>
                </a:lnTo>
                <a:lnTo>
                  <a:pt x="2408" y="1458"/>
                </a:lnTo>
                <a:lnTo>
                  <a:pt x="2408" y="1460"/>
                </a:lnTo>
                <a:lnTo>
                  <a:pt x="2408" y="1461"/>
                </a:lnTo>
                <a:lnTo>
                  <a:pt x="2407" y="1461"/>
                </a:lnTo>
                <a:lnTo>
                  <a:pt x="2407" y="1462"/>
                </a:lnTo>
                <a:lnTo>
                  <a:pt x="2407" y="1462"/>
                </a:lnTo>
                <a:lnTo>
                  <a:pt x="2407" y="1464"/>
                </a:lnTo>
                <a:lnTo>
                  <a:pt x="2407" y="1465"/>
                </a:lnTo>
                <a:lnTo>
                  <a:pt x="2407" y="1466"/>
                </a:lnTo>
                <a:lnTo>
                  <a:pt x="2407" y="1466"/>
                </a:lnTo>
                <a:lnTo>
                  <a:pt x="2407" y="1467"/>
                </a:lnTo>
                <a:lnTo>
                  <a:pt x="2407" y="1468"/>
                </a:lnTo>
                <a:lnTo>
                  <a:pt x="2407" y="1469"/>
                </a:lnTo>
                <a:lnTo>
                  <a:pt x="2407" y="1470"/>
                </a:lnTo>
                <a:lnTo>
                  <a:pt x="2407" y="1471"/>
                </a:lnTo>
                <a:lnTo>
                  <a:pt x="2407" y="1472"/>
                </a:lnTo>
                <a:lnTo>
                  <a:pt x="2407" y="1473"/>
                </a:lnTo>
                <a:lnTo>
                  <a:pt x="2407" y="1475"/>
                </a:lnTo>
                <a:lnTo>
                  <a:pt x="2407" y="1476"/>
                </a:lnTo>
                <a:lnTo>
                  <a:pt x="2407" y="1477"/>
                </a:lnTo>
                <a:lnTo>
                  <a:pt x="2407" y="1477"/>
                </a:lnTo>
                <a:lnTo>
                  <a:pt x="2407" y="1479"/>
                </a:lnTo>
                <a:lnTo>
                  <a:pt x="2407" y="1480"/>
                </a:lnTo>
                <a:lnTo>
                  <a:pt x="2408" y="1480"/>
                </a:lnTo>
                <a:lnTo>
                  <a:pt x="2408" y="1482"/>
                </a:lnTo>
                <a:lnTo>
                  <a:pt x="2408" y="1483"/>
                </a:lnTo>
                <a:lnTo>
                  <a:pt x="2408" y="1484"/>
                </a:lnTo>
                <a:lnTo>
                  <a:pt x="2409" y="1485"/>
                </a:lnTo>
                <a:lnTo>
                  <a:pt x="2409" y="1486"/>
                </a:lnTo>
                <a:lnTo>
                  <a:pt x="2409" y="1487"/>
                </a:lnTo>
                <a:lnTo>
                  <a:pt x="2410" y="1488"/>
                </a:lnTo>
                <a:lnTo>
                  <a:pt x="2410" y="1489"/>
                </a:lnTo>
                <a:lnTo>
                  <a:pt x="2411" y="1490"/>
                </a:lnTo>
                <a:lnTo>
                  <a:pt x="2411" y="1492"/>
                </a:lnTo>
                <a:lnTo>
                  <a:pt x="2412" y="1494"/>
                </a:lnTo>
                <a:lnTo>
                  <a:pt x="2413" y="1495"/>
                </a:lnTo>
                <a:lnTo>
                  <a:pt x="2413" y="1496"/>
                </a:lnTo>
                <a:lnTo>
                  <a:pt x="2413" y="1499"/>
                </a:lnTo>
                <a:lnTo>
                  <a:pt x="2413" y="1500"/>
                </a:lnTo>
                <a:lnTo>
                  <a:pt x="2414" y="1502"/>
                </a:lnTo>
                <a:lnTo>
                  <a:pt x="2414" y="1503"/>
                </a:lnTo>
                <a:lnTo>
                  <a:pt x="2415" y="1504"/>
                </a:lnTo>
                <a:lnTo>
                  <a:pt x="2415" y="1506"/>
                </a:lnTo>
                <a:lnTo>
                  <a:pt x="2415" y="1507"/>
                </a:lnTo>
                <a:lnTo>
                  <a:pt x="2415" y="1508"/>
                </a:lnTo>
                <a:lnTo>
                  <a:pt x="2415" y="1509"/>
                </a:lnTo>
                <a:lnTo>
                  <a:pt x="2416" y="1511"/>
                </a:lnTo>
                <a:lnTo>
                  <a:pt x="2416" y="1512"/>
                </a:lnTo>
                <a:lnTo>
                  <a:pt x="2417" y="1514"/>
                </a:lnTo>
                <a:lnTo>
                  <a:pt x="2419" y="1517"/>
                </a:lnTo>
                <a:lnTo>
                  <a:pt x="2420" y="1519"/>
                </a:lnTo>
                <a:lnTo>
                  <a:pt x="2421" y="1520"/>
                </a:lnTo>
                <a:lnTo>
                  <a:pt x="2422" y="1520"/>
                </a:lnTo>
                <a:lnTo>
                  <a:pt x="2423" y="1521"/>
                </a:lnTo>
                <a:lnTo>
                  <a:pt x="2423" y="1522"/>
                </a:lnTo>
                <a:lnTo>
                  <a:pt x="2424" y="1523"/>
                </a:lnTo>
                <a:lnTo>
                  <a:pt x="2425" y="1524"/>
                </a:lnTo>
                <a:lnTo>
                  <a:pt x="2425" y="1526"/>
                </a:lnTo>
                <a:lnTo>
                  <a:pt x="2426" y="1527"/>
                </a:lnTo>
                <a:lnTo>
                  <a:pt x="2427" y="1529"/>
                </a:lnTo>
                <a:lnTo>
                  <a:pt x="2428" y="1529"/>
                </a:lnTo>
                <a:lnTo>
                  <a:pt x="2429" y="1531"/>
                </a:lnTo>
                <a:lnTo>
                  <a:pt x="2430" y="1532"/>
                </a:lnTo>
                <a:lnTo>
                  <a:pt x="2431" y="1533"/>
                </a:lnTo>
                <a:lnTo>
                  <a:pt x="2431" y="1534"/>
                </a:lnTo>
                <a:lnTo>
                  <a:pt x="2431" y="1535"/>
                </a:lnTo>
                <a:lnTo>
                  <a:pt x="2433" y="1537"/>
                </a:lnTo>
                <a:lnTo>
                  <a:pt x="2436" y="1540"/>
                </a:lnTo>
                <a:lnTo>
                  <a:pt x="2437" y="1541"/>
                </a:lnTo>
                <a:lnTo>
                  <a:pt x="2437" y="1543"/>
                </a:lnTo>
                <a:lnTo>
                  <a:pt x="2438" y="1544"/>
                </a:lnTo>
                <a:lnTo>
                  <a:pt x="2439" y="1547"/>
                </a:lnTo>
                <a:lnTo>
                  <a:pt x="2439" y="1548"/>
                </a:lnTo>
                <a:lnTo>
                  <a:pt x="2439" y="1549"/>
                </a:lnTo>
                <a:lnTo>
                  <a:pt x="2439" y="1550"/>
                </a:lnTo>
                <a:lnTo>
                  <a:pt x="2440" y="1552"/>
                </a:lnTo>
                <a:lnTo>
                  <a:pt x="2442" y="1554"/>
                </a:lnTo>
                <a:lnTo>
                  <a:pt x="2443" y="1554"/>
                </a:lnTo>
                <a:lnTo>
                  <a:pt x="2444" y="1555"/>
                </a:lnTo>
                <a:lnTo>
                  <a:pt x="2445" y="1556"/>
                </a:lnTo>
                <a:lnTo>
                  <a:pt x="2446" y="1558"/>
                </a:lnTo>
                <a:lnTo>
                  <a:pt x="2447" y="1561"/>
                </a:lnTo>
                <a:lnTo>
                  <a:pt x="2448" y="1562"/>
                </a:lnTo>
                <a:lnTo>
                  <a:pt x="2449" y="1563"/>
                </a:lnTo>
                <a:lnTo>
                  <a:pt x="2452" y="1565"/>
                </a:lnTo>
                <a:lnTo>
                  <a:pt x="2452" y="1566"/>
                </a:lnTo>
                <a:lnTo>
                  <a:pt x="2454" y="1567"/>
                </a:lnTo>
                <a:lnTo>
                  <a:pt x="2454" y="1568"/>
                </a:lnTo>
                <a:lnTo>
                  <a:pt x="2455" y="1569"/>
                </a:lnTo>
                <a:lnTo>
                  <a:pt x="2455" y="1570"/>
                </a:lnTo>
                <a:lnTo>
                  <a:pt x="2457" y="1571"/>
                </a:lnTo>
                <a:lnTo>
                  <a:pt x="2457" y="1572"/>
                </a:lnTo>
                <a:lnTo>
                  <a:pt x="2458" y="1573"/>
                </a:lnTo>
                <a:lnTo>
                  <a:pt x="2459" y="1574"/>
                </a:lnTo>
                <a:lnTo>
                  <a:pt x="2460" y="1575"/>
                </a:lnTo>
                <a:lnTo>
                  <a:pt x="2461" y="1577"/>
                </a:lnTo>
                <a:lnTo>
                  <a:pt x="2462" y="1578"/>
                </a:lnTo>
                <a:lnTo>
                  <a:pt x="2462" y="1578"/>
                </a:lnTo>
                <a:lnTo>
                  <a:pt x="2463" y="1579"/>
                </a:lnTo>
                <a:lnTo>
                  <a:pt x="2463" y="1583"/>
                </a:lnTo>
                <a:lnTo>
                  <a:pt x="2463" y="1584"/>
                </a:lnTo>
                <a:lnTo>
                  <a:pt x="2464" y="1585"/>
                </a:lnTo>
                <a:lnTo>
                  <a:pt x="2465" y="1586"/>
                </a:lnTo>
                <a:lnTo>
                  <a:pt x="2465" y="1587"/>
                </a:lnTo>
                <a:lnTo>
                  <a:pt x="2465" y="1588"/>
                </a:lnTo>
                <a:lnTo>
                  <a:pt x="2466" y="1589"/>
                </a:lnTo>
                <a:lnTo>
                  <a:pt x="2467" y="1591"/>
                </a:lnTo>
                <a:lnTo>
                  <a:pt x="2468" y="1593"/>
                </a:lnTo>
                <a:lnTo>
                  <a:pt x="2468" y="1594"/>
                </a:lnTo>
                <a:lnTo>
                  <a:pt x="2468" y="1595"/>
                </a:lnTo>
                <a:lnTo>
                  <a:pt x="2466" y="1596"/>
                </a:lnTo>
                <a:lnTo>
                  <a:pt x="2463" y="1599"/>
                </a:lnTo>
                <a:lnTo>
                  <a:pt x="2463" y="1600"/>
                </a:lnTo>
                <a:lnTo>
                  <a:pt x="2461" y="1602"/>
                </a:lnTo>
                <a:lnTo>
                  <a:pt x="2460" y="1604"/>
                </a:lnTo>
                <a:lnTo>
                  <a:pt x="2459" y="1605"/>
                </a:lnTo>
                <a:lnTo>
                  <a:pt x="2457" y="1607"/>
                </a:lnTo>
                <a:lnTo>
                  <a:pt x="2456" y="1608"/>
                </a:lnTo>
                <a:lnTo>
                  <a:pt x="2457" y="1608"/>
                </a:lnTo>
                <a:lnTo>
                  <a:pt x="2456" y="1608"/>
                </a:lnTo>
                <a:lnTo>
                  <a:pt x="2456" y="1609"/>
                </a:lnTo>
                <a:lnTo>
                  <a:pt x="2456" y="1608"/>
                </a:lnTo>
                <a:lnTo>
                  <a:pt x="2456" y="1609"/>
                </a:lnTo>
                <a:lnTo>
                  <a:pt x="2455" y="1609"/>
                </a:lnTo>
                <a:lnTo>
                  <a:pt x="2455" y="1610"/>
                </a:lnTo>
                <a:lnTo>
                  <a:pt x="2455" y="1611"/>
                </a:lnTo>
                <a:lnTo>
                  <a:pt x="2455" y="1612"/>
                </a:lnTo>
                <a:lnTo>
                  <a:pt x="2454" y="1612"/>
                </a:lnTo>
                <a:lnTo>
                  <a:pt x="2453" y="1612"/>
                </a:lnTo>
                <a:lnTo>
                  <a:pt x="2454" y="1612"/>
                </a:lnTo>
                <a:lnTo>
                  <a:pt x="2454" y="1611"/>
                </a:lnTo>
                <a:lnTo>
                  <a:pt x="2454" y="1610"/>
                </a:lnTo>
                <a:lnTo>
                  <a:pt x="2454" y="1609"/>
                </a:lnTo>
                <a:lnTo>
                  <a:pt x="2455" y="1609"/>
                </a:lnTo>
                <a:lnTo>
                  <a:pt x="2455" y="1608"/>
                </a:lnTo>
                <a:lnTo>
                  <a:pt x="2455" y="1607"/>
                </a:lnTo>
                <a:lnTo>
                  <a:pt x="2455" y="1606"/>
                </a:lnTo>
                <a:lnTo>
                  <a:pt x="2455" y="1606"/>
                </a:lnTo>
                <a:lnTo>
                  <a:pt x="2456" y="1606"/>
                </a:lnTo>
                <a:lnTo>
                  <a:pt x="2456" y="1605"/>
                </a:lnTo>
                <a:lnTo>
                  <a:pt x="2456" y="1604"/>
                </a:lnTo>
                <a:lnTo>
                  <a:pt x="2455" y="1604"/>
                </a:lnTo>
                <a:lnTo>
                  <a:pt x="2455" y="1603"/>
                </a:lnTo>
                <a:lnTo>
                  <a:pt x="2455" y="1603"/>
                </a:lnTo>
                <a:lnTo>
                  <a:pt x="2455" y="1603"/>
                </a:lnTo>
                <a:lnTo>
                  <a:pt x="2456" y="1602"/>
                </a:lnTo>
                <a:lnTo>
                  <a:pt x="2456" y="1601"/>
                </a:lnTo>
                <a:lnTo>
                  <a:pt x="2455" y="1601"/>
                </a:lnTo>
                <a:lnTo>
                  <a:pt x="2455" y="1601"/>
                </a:lnTo>
                <a:lnTo>
                  <a:pt x="2455" y="1600"/>
                </a:lnTo>
                <a:lnTo>
                  <a:pt x="2455" y="1599"/>
                </a:lnTo>
                <a:lnTo>
                  <a:pt x="2455" y="1598"/>
                </a:lnTo>
                <a:lnTo>
                  <a:pt x="2455" y="1598"/>
                </a:lnTo>
                <a:lnTo>
                  <a:pt x="2455" y="1599"/>
                </a:lnTo>
                <a:lnTo>
                  <a:pt x="2454" y="1599"/>
                </a:lnTo>
                <a:lnTo>
                  <a:pt x="2454" y="1600"/>
                </a:lnTo>
                <a:lnTo>
                  <a:pt x="2454" y="1601"/>
                </a:lnTo>
                <a:lnTo>
                  <a:pt x="2454" y="1602"/>
                </a:lnTo>
                <a:lnTo>
                  <a:pt x="2453" y="1602"/>
                </a:lnTo>
                <a:lnTo>
                  <a:pt x="2454" y="1603"/>
                </a:lnTo>
                <a:lnTo>
                  <a:pt x="2453" y="1603"/>
                </a:lnTo>
                <a:lnTo>
                  <a:pt x="2453" y="1604"/>
                </a:lnTo>
                <a:lnTo>
                  <a:pt x="2452" y="1604"/>
                </a:lnTo>
                <a:lnTo>
                  <a:pt x="2452" y="1605"/>
                </a:lnTo>
                <a:lnTo>
                  <a:pt x="2452" y="1604"/>
                </a:lnTo>
                <a:lnTo>
                  <a:pt x="2452" y="1603"/>
                </a:lnTo>
                <a:lnTo>
                  <a:pt x="2451" y="1603"/>
                </a:lnTo>
                <a:lnTo>
                  <a:pt x="2451" y="1603"/>
                </a:lnTo>
                <a:lnTo>
                  <a:pt x="2450" y="1603"/>
                </a:lnTo>
                <a:lnTo>
                  <a:pt x="2451" y="1603"/>
                </a:lnTo>
                <a:lnTo>
                  <a:pt x="2450" y="1603"/>
                </a:lnTo>
                <a:lnTo>
                  <a:pt x="2449" y="1604"/>
                </a:lnTo>
                <a:lnTo>
                  <a:pt x="2448" y="1604"/>
                </a:lnTo>
                <a:lnTo>
                  <a:pt x="2447" y="1603"/>
                </a:lnTo>
                <a:lnTo>
                  <a:pt x="2448" y="1603"/>
                </a:lnTo>
                <a:lnTo>
                  <a:pt x="2448" y="1602"/>
                </a:lnTo>
                <a:lnTo>
                  <a:pt x="2447" y="1602"/>
                </a:lnTo>
                <a:lnTo>
                  <a:pt x="2448" y="1602"/>
                </a:lnTo>
                <a:lnTo>
                  <a:pt x="2448" y="1601"/>
                </a:lnTo>
                <a:lnTo>
                  <a:pt x="2449" y="1601"/>
                </a:lnTo>
                <a:lnTo>
                  <a:pt x="2448" y="1600"/>
                </a:lnTo>
                <a:lnTo>
                  <a:pt x="2447" y="1600"/>
                </a:lnTo>
                <a:lnTo>
                  <a:pt x="2448" y="1600"/>
                </a:lnTo>
                <a:lnTo>
                  <a:pt x="2448" y="1599"/>
                </a:lnTo>
                <a:lnTo>
                  <a:pt x="2449" y="1599"/>
                </a:lnTo>
                <a:lnTo>
                  <a:pt x="2450" y="1598"/>
                </a:lnTo>
                <a:lnTo>
                  <a:pt x="2450" y="1597"/>
                </a:lnTo>
                <a:lnTo>
                  <a:pt x="2451" y="1596"/>
                </a:lnTo>
                <a:lnTo>
                  <a:pt x="2450" y="1596"/>
                </a:lnTo>
                <a:lnTo>
                  <a:pt x="2449" y="1596"/>
                </a:lnTo>
                <a:lnTo>
                  <a:pt x="2448" y="1597"/>
                </a:lnTo>
                <a:lnTo>
                  <a:pt x="2447" y="1597"/>
                </a:lnTo>
                <a:lnTo>
                  <a:pt x="2447" y="1596"/>
                </a:lnTo>
                <a:lnTo>
                  <a:pt x="2447" y="1595"/>
                </a:lnTo>
                <a:lnTo>
                  <a:pt x="2447" y="1595"/>
                </a:lnTo>
                <a:lnTo>
                  <a:pt x="2447" y="1594"/>
                </a:lnTo>
                <a:lnTo>
                  <a:pt x="2447" y="1594"/>
                </a:lnTo>
                <a:lnTo>
                  <a:pt x="2448" y="1594"/>
                </a:lnTo>
                <a:lnTo>
                  <a:pt x="2449" y="1594"/>
                </a:lnTo>
                <a:lnTo>
                  <a:pt x="2450" y="1593"/>
                </a:lnTo>
                <a:lnTo>
                  <a:pt x="2448" y="1593"/>
                </a:lnTo>
                <a:lnTo>
                  <a:pt x="2448" y="1592"/>
                </a:lnTo>
                <a:lnTo>
                  <a:pt x="2447" y="1592"/>
                </a:lnTo>
                <a:lnTo>
                  <a:pt x="2447" y="1593"/>
                </a:lnTo>
                <a:lnTo>
                  <a:pt x="2447" y="1593"/>
                </a:lnTo>
                <a:lnTo>
                  <a:pt x="2446" y="1594"/>
                </a:lnTo>
                <a:lnTo>
                  <a:pt x="2446" y="1592"/>
                </a:lnTo>
                <a:lnTo>
                  <a:pt x="2446" y="1591"/>
                </a:lnTo>
                <a:lnTo>
                  <a:pt x="2447" y="1591"/>
                </a:lnTo>
                <a:lnTo>
                  <a:pt x="2448" y="1589"/>
                </a:lnTo>
                <a:lnTo>
                  <a:pt x="2449" y="1589"/>
                </a:lnTo>
                <a:lnTo>
                  <a:pt x="2450" y="1589"/>
                </a:lnTo>
                <a:lnTo>
                  <a:pt x="2451" y="1589"/>
                </a:lnTo>
                <a:lnTo>
                  <a:pt x="2452" y="1588"/>
                </a:lnTo>
                <a:lnTo>
                  <a:pt x="2451" y="1587"/>
                </a:lnTo>
                <a:lnTo>
                  <a:pt x="2450" y="1588"/>
                </a:lnTo>
                <a:lnTo>
                  <a:pt x="2450" y="1587"/>
                </a:lnTo>
                <a:lnTo>
                  <a:pt x="2449" y="1587"/>
                </a:lnTo>
                <a:lnTo>
                  <a:pt x="2449" y="1588"/>
                </a:lnTo>
                <a:lnTo>
                  <a:pt x="2448" y="1588"/>
                </a:lnTo>
                <a:lnTo>
                  <a:pt x="2448" y="1587"/>
                </a:lnTo>
                <a:lnTo>
                  <a:pt x="2447" y="1588"/>
                </a:lnTo>
                <a:lnTo>
                  <a:pt x="2447" y="1589"/>
                </a:lnTo>
                <a:lnTo>
                  <a:pt x="2447" y="1589"/>
                </a:lnTo>
                <a:lnTo>
                  <a:pt x="2446" y="1589"/>
                </a:lnTo>
                <a:lnTo>
                  <a:pt x="2446" y="1587"/>
                </a:lnTo>
                <a:lnTo>
                  <a:pt x="2446" y="1587"/>
                </a:lnTo>
                <a:lnTo>
                  <a:pt x="2445" y="1587"/>
                </a:lnTo>
                <a:lnTo>
                  <a:pt x="2445" y="1586"/>
                </a:lnTo>
                <a:lnTo>
                  <a:pt x="2446" y="1586"/>
                </a:lnTo>
                <a:lnTo>
                  <a:pt x="2446" y="1585"/>
                </a:lnTo>
                <a:lnTo>
                  <a:pt x="2445" y="1586"/>
                </a:lnTo>
                <a:lnTo>
                  <a:pt x="2444" y="1585"/>
                </a:lnTo>
                <a:lnTo>
                  <a:pt x="2444" y="1584"/>
                </a:lnTo>
                <a:lnTo>
                  <a:pt x="2444" y="1583"/>
                </a:lnTo>
                <a:lnTo>
                  <a:pt x="2444" y="1582"/>
                </a:lnTo>
                <a:lnTo>
                  <a:pt x="2445" y="1581"/>
                </a:lnTo>
                <a:lnTo>
                  <a:pt x="2445" y="1580"/>
                </a:lnTo>
                <a:lnTo>
                  <a:pt x="2446" y="1580"/>
                </a:lnTo>
                <a:lnTo>
                  <a:pt x="2445" y="1580"/>
                </a:lnTo>
                <a:lnTo>
                  <a:pt x="2445" y="1579"/>
                </a:lnTo>
                <a:lnTo>
                  <a:pt x="2444" y="1578"/>
                </a:lnTo>
                <a:lnTo>
                  <a:pt x="2444" y="1579"/>
                </a:lnTo>
                <a:lnTo>
                  <a:pt x="2444" y="1580"/>
                </a:lnTo>
                <a:lnTo>
                  <a:pt x="2444" y="1581"/>
                </a:lnTo>
                <a:lnTo>
                  <a:pt x="2443" y="1581"/>
                </a:lnTo>
                <a:lnTo>
                  <a:pt x="2443" y="1582"/>
                </a:lnTo>
                <a:lnTo>
                  <a:pt x="2443" y="1583"/>
                </a:lnTo>
                <a:lnTo>
                  <a:pt x="2442" y="1583"/>
                </a:lnTo>
                <a:lnTo>
                  <a:pt x="2441" y="1582"/>
                </a:lnTo>
                <a:lnTo>
                  <a:pt x="2441" y="1583"/>
                </a:lnTo>
                <a:lnTo>
                  <a:pt x="2443" y="1583"/>
                </a:lnTo>
                <a:lnTo>
                  <a:pt x="2443" y="1584"/>
                </a:lnTo>
                <a:lnTo>
                  <a:pt x="2442" y="1585"/>
                </a:lnTo>
                <a:lnTo>
                  <a:pt x="2440" y="1585"/>
                </a:lnTo>
                <a:lnTo>
                  <a:pt x="2441" y="1586"/>
                </a:lnTo>
                <a:lnTo>
                  <a:pt x="2440" y="1586"/>
                </a:lnTo>
                <a:lnTo>
                  <a:pt x="2440" y="1587"/>
                </a:lnTo>
                <a:lnTo>
                  <a:pt x="2441" y="1587"/>
                </a:lnTo>
                <a:lnTo>
                  <a:pt x="2442" y="1586"/>
                </a:lnTo>
                <a:lnTo>
                  <a:pt x="2443" y="1586"/>
                </a:lnTo>
                <a:lnTo>
                  <a:pt x="2444" y="1587"/>
                </a:lnTo>
                <a:lnTo>
                  <a:pt x="2443" y="1587"/>
                </a:lnTo>
                <a:lnTo>
                  <a:pt x="2443" y="1587"/>
                </a:lnTo>
                <a:lnTo>
                  <a:pt x="2444" y="1587"/>
                </a:lnTo>
                <a:lnTo>
                  <a:pt x="2444" y="1588"/>
                </a:lnTo>
                <a:lnTo>
                  <a:pt x="2444" y="1589"/>
                </a:lnTo>
                <a:lnTo>
                  <a:pt x="2444" y="1590"/>
                </a:lnTo>
                <a:lnTo>
                  <a:pt x="2444" y="1591"/>
                </a:lnTo>
                <a:lnTo>
                  <a:pt x="2444" y="1592"/>
                </a:lnTo>
                <a:lnTo>
                  <a:pt x="2443" y="1593"/>
                </a:lnTo>
                <a:lnTo>
                  <a:pt x="2443" y="1592"/>
                </a:lnTo>
                <a:lnTo>
                  <a:pt x="2442" y="1592"/>
                </a:lnTo>
                <a:lnTo>
                  <a:pt x="2442" y="1591"/>
                </a:lnTo>
                <a:lnTo>
                  <a:pt x="2441" y="1591"/>
                </a:lnTo>
                <a:lnTo>
                  <a:pt x="2440" y="1590"/>
                </a:lnTo>
                <a:lnTo>
                  <a:pt x="2440" y="1591"/>
                </a:lnTo>
                <a:lnTo>
                  <a:pt x="2440" y="1592"/>
                </a:lnTo>
                <a:lnTo>
                  <a:pt x="2440" y="1593"/>
                </a:lnTo>
                <a:lnTo>
                  <a:pt x="2441" y="1594"/>
                </a:lnTo>
                <a:lnTo>
                  <a:pt x="2443" y="1594"/>
                </a:lnTo>
                <a:lnTo>
                  <a:pt x="2442" y="1594"/>
                </a:lnTo>
                <a:lnTo>
                  <a:pt x="2442" y="1595"/>
                </a:lnTo>
                <a:lnTo>
                  <a:pt x="2441" y="1595"/>
                </a:lnTo>
                <a:lnTo>
                  <a:pt x="2440" y="1595"/>
                </a:lnTo>
                <a:lnTo>
                  <a:pt x="2439" y="1595"/>
                </a:lnTo>
                <a:lnTo>
                  <a:pt x="2439" y="1595"/>
                </a:lnTo>
                <a:lnTo>
                  <a:pt x="2440" y="1595"/>
                </a:lnTo>
                <a:lnTo>
                  <a:pt x="2441" y="1595"/>
                </a:lnTo>
                <a:lnTo>
                  <a:pt x="2440" y="1595"/>
                </a:lnTo>
                <a:lnTo>
                  <a:pt x="2440" y="1596"/>
                </a:lnTo>
                <a:lnTo>
                  <a:pt x="2441" y="1596"/>
                </a:lnTo>
                <a:lnTo>
                  <a:pt x="2442" y="1596"/>
                </a:lnTo>
                <a:lnTo>
                  <a:pt x="2442" y="1595"/>
                </a:lnTo>
                <a:lnTo>
                  <a:pt x="2443" y="1595"/>
                </a:lnTo>
                <a:lnTo>
                  <a:pt x="2444" y="1595"/>
                </a:lnTo>
                <a:lnTo>
                  <a:pt x="2443" y="1596"/>
                </a:lnTo>
                <a:lnTo>
                  <a:pt x="2444" y="1597"/>
                </a:lnTo>
                <a:lnTo>
                  <a:pt x="2445" y="1598"/>
                </a:lnTo>
                <a:lnTo>
                  <a:pt x="2446" y="1598"/>
                </a:lnTo>
                <a:lnTo>
                  <a:pt x="2445" y="1598"/>
                </a:lnTo>
                <a:lnTo>
                  <a:pt x="2444" y="1599"/>
                </a:lnTo>
                <a:lnTo>
                  <a:pt x="2443" y="1599"/>
                </a:lnTo>
                <a:lnTo>
                  <a:pt x="2442" y="1600"/>
                </a:lnTo>
                <a:lnTo>
                  <a:pt x="2443" y="1600"/>
                </a:lnTo>
                <a:lnTo>
                  <a:pt x="2444" y="1600"/>
                </a:lnTo>
                <a:lnTo>
                  <a:pt x="2445" y="1600"/>
                </a:lnTo>
                <a:lnTo>
                  <a:pt x="2444" y="1601"/>
                </a:lnTo>
                <a:lnTo>
                  <a:pt x="2443" y="1601"/>
                </a:lnTo>
                <a:lnTo>
                  <a:pt x="2443" y="1602"/>
                </a:lnTo>
                <a:lnTo>
                  <a:pt x="2443" y="1603"/>
                </a:lnTo>
                <a:lnTo>
                  <a:pt x="2444" y="1603"/>
                </a:lnTo>
                <a:lnTo>
                  <a:pt x="2444" y="1604"/>
                </a:lnTo>
                <a:lnTo>
                  <a:pt x="2444" y="1605"/>
                </a:lnTo>
                <a:lnTo>
                  <a:pt x="2443" y="1605"/>
                </a:lnTo>
                <a:lnTo>
                  <a:pt x="2443" y="1604"/>
                </a:lnTo>
                <a:lnTo>
                  <a:pt x="2442" y="1603"/>
                </a:lnTo>
                <a:lnTo>
                  <a:pt x="2442" y="1603"/>
                </a:lnTo>
                <a:lnTo>
                  <a:pt x="2441" y="1602"/>
                </a:lnTo>
                <a:lnTo>
                  <a:pt x="2440" y="1601"/>
                </a:lnTo>
                <a:lnTo>
                  <a:pt x="2439" y="1600"/>
                </a:lnTo>
                <a:lnTo>
                  <a:pt x="2439" y="1601"/>
                </a:lnTo>
                <a:lnTo>
                  <a:pt x="2439" y="1602"/>
                </a:lnTo>
                <a:lnTo>
                  <a:pt x="2439" y="1603"/>
                </a:lnTo>
                <a:lnTo>
                  <a:pt x="2439" y="1603"/>
                </a:lnTo>
                <a:lnTo>
                  <a:pt x="2439" y="1603"/>
                </a:lnTo>
                <a:lnTo>
                  <a:pt x="2439" y="1603"/>
                </a:lnTo>
                <a:lnTo>
                  <a:pt x="2440" y="1603"/>
                </a:lnTo>
                <a:lnTo>
                  <a:pt x="2439" y="1604"/>
                </a:lnTo>
                <a:lnTo>
                  <a:pt x="2439" y="1605"/>
                </a:lnTo>
                <a:lnTo>
                  <a:pt x="2439" y="1606"/>
                </a:lnTo>
                <a:lnTo>
                  <a:pt x="2439" y="1605"/>
                </a:lnTo>
                <a:lnTo>
                  <a:pt x="2438" y="1605"/>
                </a:lnTo>
                <a:lnTo>
                  <a:pt x="2438" y="1606"/>
                </a:lnTo>
                <a:lnTo>
                  <a:pt x="2437" y="1606"/>
                </a:lnTo>
                <a:lnTo>
                  <a:pt x="2437" y="1607"/>
                </a:lnTo>
                <a:lnTo>
                  <a:pt x="2438" y="1607"/>
                </a:lnTo>
                <a:lnTo>
                  <a:pt x="2438" y="1608"/>
                </a:lnTo>
                <a:lnTo>
                  <a:pt x="2439" y="1608"/>
                </a:lnTo>
                <a:lnTo>
                  <a:pt x="2439" y="1609"/>
                </a:lnTo>
                <a:lnTo>
                  <a:pt x="2439" y="1608"/>
                </a:lnTo>
                <a:lnTo>
                  <a:pt x="2439" y="1608"/>
                </a:lnTo>
                <a:lnTo>
                  <a:pt x="2439" y="1607"/>
                </a:lnTo>
                <a:lnTo>
                  <a:pt x="2440" y="1607"/>
                </a:lnTo>
                <a:lnTo>
                  <a:pt x="2440" y="1608"/>
                </a:lnTo>
                <a:lnTo>
                  <a:pt x="2440" y="1609"/>
                </a:lnTo>
                <a:lnTo>
                  <a:pt x="2441" y="1610"/>
                </a:lnTo>
                <a:lnTo>
                  <a:pt x="2442" y="1610"/>
                </a:lnTo>
                <a:lnTo>
                  <a:pt x="2441" y="1611"/>
                </a:lnTo>
                <a:lnTo>
                  <a:pt x="2440" y="1610"/>
                </a:lnTo>
                <a:lnTo>
                  <a:pt x="2439" y="1610"/>
                </a:lnTo>
                <a:lnTo>
                  <a:pt x="2439" y="1611"/>
                </a:lnTo>
                <a:lnTo>
                  <a:pt x="2439" y="1610"/>
                </a:lnTo>
                <a:lnTo>
                  <a:pt x="2438" y="1611"/>
                </a:lnTo>
                <a:lnTo>
                  <a:pt x="2439" y="1611"/>
                </a:lnTo>
                <a:lnTo>
                  <a:pt x="2439" y="1612"/>
                </a:lnTo>
                <a:lnTo>
                  <a:pt x="2439" y="1612"/>
                </a:lnTo>
                <a:lnTo>
                  <a:pt x="2440" y="1612"/>
                </a:lnTo>
                <a:lnTo>
                  <a:pt x="2439" y="1612"/>
                </a:lnTo>
                <a:lnTo>
                  <a:pt x="2440" y="1613"/>
                </a:lnTo>
                <a:lnTo>
                  <a:pt x="2439" y="1613"/>
                </a:lnTo>
                <a:lnTo>
                  <a:pt x="2439" y="1613"/>
                </a:lnTo>
                <a:lnTo>
                  <a:pt x="2439" y="1612"/>
                </a:lnTo>
                <a:lnTo>
                  <a:pt x="2438" y="1613"/>
                </a:lnTo>
                <a:lnTo>
                  <a:pt x="2439" y="1613"/>
                </a:lnTo>
                <a:lnTo>
                  <a:pt x="2438" y="1613"/>
                </a:lnTo>
                <a:lnTo>
                  <a:pt x="2438" y="1614"/>
                </a:lnTo>
                <a:lnTo>
                  <a:pt x="2439" y="1614"/>
                </a:lnTo>
                <a:lnTo>
                  <a:pt x="2439" y="1615"/>
                </a:lnTo>
                <a:lnTo>
                  <a:pt x="2439" y="1615"/>
                </a:lnTo>
                <a:lnTo>
                  <a:pt x="2439" y="1615"/>
                </a:lnTo>
                <a:lnTo>
                  <a:pt x="2439" y="1616"/>
                </a:lnTo>
                <a:lnTo>
                  <a:pt x="2438" y="1616"/>
                </a:lnTo>
                <a:lnTo>
                  <a:pt x="2438" y="1615"/>
                </a:lnTo>
                <a:lnTo>
                  <a:pt x="2437" y="1615"/>
                </a:lnTo>
                <a:lnTo>
                  <a:pt x="2437" y="1616"/>
                </a:lnTo>
                <a:lnTo>
                  <a:pt x="2438" y="1616"/>
                </a:lnTo>
                <a:lnTo>
                  <a:pt x="2438" y="1617"/>
                </a:lnTo>
                <a:lnTo>
                  <a:pt x="2437" y="1617"/>
                </a:lnTo>
                <a:lnTo>
                  <a:pt x="2435" y="1617"/>
                </a:lnTo>
                <a:lnTo>
                  <a:pt x="2435" y="1618"/>
                </a:lnTo>
                <a:lnTo>
                  <a:pt x="2435" y="1619"/>
                </a:lnTo>
                <a:lnTo>
                  <a:pt x="2436" y="1619"/>
                </a:lnTo>
                <a:lnTo>
                  <a:pt x="2437" y="1619"/>
                </a:lnTo>
                <a:lnTo>
                  <a:pt x="2438" y="1618"/>
                </a:lnTo>
                <a:lnTo>
                  <a:pt x="2439" y="1618"/>
                </a:lnTo>
                <a:lnTo>
                  <a:pt x="2439" y="1617"/>
                </a:lnTo>
                <a:lnTo>
                  <a:pt x="2439" y="1617"/>
                </a:lnTo>
                <a:lnTo>
                  <a:pt x="2439" y="1618"/>
                </a:lnTo>
                <a:lnTo>
                  <a:pt x="2439" y="1620"/>
                </a:lnTo>
                <a:lnTo>
                  <a:pt x="2440" y="1619"/>
                </a:lnTo>
                <a:lnTo>
                  <a:pt x="2440" y="1618"/>
                </a:lnTo>
                <a:lnTo>
                  <a:pt x="2440" y="1617"/>
                </a:lnTo>
                <a:lnTo>
                  <a:pt x="2441" y="1617"/>
                </a:lnTo>
                <a:lnTo>
                  <a:pt x="2442" y="1616"/>
                </a:lnTo>
                <a:lnTo>
                  <a:pt x="2442" y="1615"/>
                </a:lnTo>
                <a:lnTo>
                  <a:pt x="2443" y="1615"/>
                </a:lnTo>
                <a:lnTo>
                  <a:pt x="2443" y="1614"/>
                </a:lnTo>
                <a:lnTo>
                  <a:pt x="2442" y="1614"/>
                </a:lnTo>
                <a:lnTo>
                  <a:pt x="2442" y="1613"/>
                </a:lnTo>
                <a:lnTo>
                  <a:pt x="2443" y="1613"/>
                </a:lnTo>
                <a:lnTo>
                  <a:pt x="2444" y="1613"/>
                </a:lnTo>
                <a:lnTo>
                  <a:pt x="2444" y="1612"/>
                </a:lnTo>
                <a:lnTo>
                  <a:pt x="2445" y="1612"/>
                </a:lnTo>
                <a:lnTo>
                  <a:pt x="2446" y="1612"/>
                </a:lnTo>
                <a:lnTo>
                  <a:pt x="2446" y="1612"/>
                </a:lnTo>
                <a:lnTo>
                  <a:pt x="2446" y="1611"/>
                </a:lnTo>
                <a:lnTo>
                  <a:pt x="2447" y="1611"/>
                </a:lnTo>
                <a:lnTo>
                  <a:pt x="2447" y="1611"/>
                </a:lnTo>
                <a:lnTo>
                  <a:pt x="2447" y="1612"/>
                </a:lnTo>
                <a:lnTo>
                  <a:pt x="2447" y="1612"/>
                </a:lnTo>
                <a:lnTo>
                  <a:pt x="2447" y="1613"/>
                </a:lnTo>
                <a:lnTo>
                  <a:pt x="2448" y="1613"/>
                </a:lnTo>
                <a:lnTo>
                  <a:pt x="2449" y="1613"/>
                </a:lnTo>
                <a:lnTo>
                  <a:pt x="2450" y="1613"/>
                </a:lnTo>
                <a:lnTo>
                  <a:pt x="2450" y="1614"/>
                </a:lnTo>
                <a:lnTo>
                  <a:pt x="2449" y="1615"/>
                </a:lnTo>
                <a:lnTo>
                  <a:pt x="2448" y="1615"/>
                </a:lnTo>
                <a:lnTo>
                  <a:pt x="2448" y="1616"/>
                </a:lnTo>
                <a:lnTo>
                  <a:pt x="2447" y="1616"/>
                </a:lnTo>
                <a:lnTo>
                  <a:pt x="2447" y="1615"/>
                </a:lnTo>
                <a:lnTo>
                  <a:pt x="2447" y="1615"/>
                </a:lnTo>
                <a:lnTo>
                  <a:pt x="2447" y="1614"/>
                </a:lnTo>
                <a:lnTo>
                  <a:pt x="2446" y="1614"/>
                </a:lnTo>
                <a:lnTo>
                  <a:pt x="2445" y="1615"/>
                </a:lnTo>
                <a:lnTo>
                  <a:pt x="2445" y="1616"/>
                </a:lnTo>
                <a:lnTo>
                  <a:pt x="2445" y="1617"/>
                </a:lnTo>
                <a:lnTo>
                  <a:pt x="2444" y="1617"/>
                </a:lnTo>
                <a:lnTo>
                  <a:pt x="2444" y="1618"/>
                </a:lnTo>
                <a:lnTo>
                  <a:pt x="2445" y="1618"/>
                </a:lnTo>
                <a:lnTo>
                  <a:pt x="2445" y="1619"/>
                </a:lnTo>
                <a:lnTo>
                  <a:pt x="2444" y="1619"/>
                </a:lnTo>
                <a:lnTo>
                  <a:pt x="2443" y="1619"/>
                </a:lnTo>
                <a:lnTo>
                  <a:pt x="2443" y="1620"/>
                </a:lnTo>
                <a:lnTo>
                  <a:pt x="2443" y="1620"/>
                </a:lnTo>
                <a:lnTo>
                  <a:pt x="2442" y="1620"/>
                </a:lnTo>
                <a:lnTo>
                  <a:pt x="2442" y="1621"/>
                </a:lnTo>
                <a:lnTo>
                  <a:pt x="2441" y="1621"/>
                </a:lnTo>
                <a:lnTo>
                  <a:pt x="2439" y="1622"/>
                </a:lnTo>
                <a:lnTo>
                  <a:pt x="2440" y="1623"/>
                </a:lnTo>
                <a:lnTo>
                  <a:pt x="2440" y="1622"/>
                </a:lnTo>
                <a:lnTo>
                  <a:pt x="2441" y="1622"/>
                </a:lnTo>
                <a:lnTo>
                  <a:pt x="2442" y="1623"/>
                </a:lnTo>
                <a:lnTo>
                  <a:pt x="2443" y="1623"/>
                </a:lnTo>
                <a:lnTo>
                  <a:pt x="2443" y="1624"/>
                </a:lnTo>
                <a:lnTo>
                  <a:pt x="2443" y="1625"/>
                </a:lnTo>
                <a:lnTo>
                  <a:pt x="2443" y="1626"/>
                </a:lnTo>
                <a:lnTo>
                  <a:pt x="2442" y="1626"/>
                </a:lnTo>
                <a:lnTo>
                  <a:pt x="2442" y="1627"/>
                </a:lnTo>
                <a:lnTo>
                  <a:pt x="2441" y="1627"/>
                </a:lnTo>
                <a:lnTo>
                  <a:pt x="2441" y="1628"/>
                </a:lnTo>
                <a:lnTo>
                  <a:pt x="2440" y="1628"/>
                </a:lnTo>
                <a:lnTo>
                  <a:pt x="2439" y="1627"/>
                </a:lnTo>
                <a:lnTo>
                  <a:pt x="2439" y="1627"/>
                </a:lnTo>
                <a:lnTo>
                  <a:pt x="2438" y="1628"/>
                </a:lnTo>
                <a:lnTo>
                  <a:pt x="2439" y="1628"/>
                </a:lnTo>
                <a:lnTo>
                  <a:pt x="2439" y="1628"/>
                </a:lnTo>
                <a:lnTo>
                  <a:pt x="2439" y="1628"/>
                </a:lnTo>
                <a:lnTo>
                  <a:pt x="2440" y="1628"/>
                </a:lnTo>
                <a:lnTo>
                  <a:pt x="2440" y="1629"/>
                </a:lnTo>
                <a:lnTo>
                  <a:pt x="2439" y="1629"/>
                </a:lnTo>
                <a:lnTo>
                  <a:pt x="2439" y="1630"/>
                </a:lnTo>
                <a:lnTo>
                  <a:pt x="2440" y="1629"/>
                </a:lnTo>
                <a:lnTo>
                  <a:pt x="2441" y="1628"/>
                </a:lnTo>
                <a:lnTo>
                  <a:pt x="2441" y="1628"/>
                </a:lnTo>
                <a:lnTo>
                  <a:pt x="2442" y="1628"/>
                </a:lnTo>
                <a:lnTo>
                  <a:pt x="2442" y="1628"/>
                </a:lnTo>
                <a:lnTo>
                  <a:pt x="2441" y="1630"/>
                </a:lnTo>
                <a:lnTo>
                  <a:pt x="2441" y="1631"/>
                </a:lnTo>
                <a:lnTo>
                  <a:pt x="2441" y="1632"/>
                </a:lnTo>
                <a:lnTo>
                  <a:pt x="2441" y="1633"/>
                </a:lnTo>
                <a:lnTo>
                  <a:pt x="2441" y="1634"/>
                </a:lnTo>
                <a:lnTo>
                  <a:pt x="2441" y="1635"/>
                </a:lnTo>
                <a:lnTo>
                  <a:pt x="2441" y="1634"/>
                </a:lnTo>
                <a:lnTo>
                  <a:pt x="2442" y="1633"/>
                </a:lnTo>
                <a:lnTo>
                  <a:pt x="2442" y="1632"/>
                </a:lnTo>
                <a:lnTo>
                  <a:pt x="2443" y="1632"/>
                </a:lnTo>
                <a:lnTo>
                  <a:pt x="2443" y="1631"/>
                </a:lnTo>
                <a:lnTo>
                  <a:pt x="2442" y="1631"/>
                </a:lnTo>
                <a:lnTo>
                  <a:pt x="2443" y="1630"/>
                </a:lnTo>
                <a:lnTo>
                  <a:pt x="2442" y="1630"/>
                </a:lnTo>
                <a:lnTo>
                  <a:pt x="2443" y="1629"/>
                </a:lnTo>
                <a:lnTo>
                  <a:pt x="2443" y="1628"/>
                </a:lnTo>
                <a:lnTo>
                  <a:pt x="2443" y="1628"/>
                </a:lnTo>
                <a:lnTo>
                  <a:pt x="2444" y="1627"/>
                </a:lnTo>
                <a:lnTo>
                  <a:pt x="2445" y="1627"/>
                </a:lnTo>
                <a:lnTo>
                  <a:pt x="2445" y="1628"/>
                </a:lnTo>
                <a:lnTo>
                  <a:pt x="2444" y="1628"/>
                </a:lnTo>
                <a:lnTo>
                  <a:pt x="2445" y="1628"/>
                </a:lnTo>
                <a:lnTo>
                  <a:pt x="2445" y="1628"/>
                </a:lnTo>
                <a:lnTo>
                  <a:pt x="2446" y="1628"/>
                </a:lnTo>
                <a:lnTo>
                  <a:pt x="2446" y="1628"/>
                </a:lnTo>
                <a:lnTo>
                  <a:pt x="2445" y="1628"/>
                </a:lnTo>
                <a:lnTo>
                  <a:pt x="2446" y="1627"/>
                </a:lnTo>
                <a:lnTo>
                  <a:pt x="2446" y="1626"/>
                </a:lnTo>
                <a:lnTo>
                  <a:pt x="2445" y="1626"/>
                </a:lnTo>
                <a:lnTo>
                  <a:pt x="2445" y="1625"/>
                </a:lnTo>
                <a:lnTo>
                  <a:pt x="2445" y="1624"/>
                </a:lnTo>
                <a:lnTo>
                  <a:pt x="2444" y="1623"/>
                </a:lnTo>
                <a:lnTo>
                  <a:pt x="2445" y="1623"/>
                </a:lnTo>
                <a:lnTo>
                  <a:pt x="2446" y="1622"/>
                </a:lnTo>
                <a:lnTo>
                  <a:pt x="2447" y="1622"/>
                </a:lnTo>
                <a:lnTo>
                  <a:pt x="2447" y="1621"/>
                </a:lnTo>
                <a:lnTo>
                  <a:pt x="2447" y="1620"/>
                </a:lnTo>
                <a:lnTo>
                  <a:pt x="2447" y="1620"/>
                </a:lnTo>
                <a:lnTo>
                  <a:pt x="2447" y="1621"/>
                </a:lnTo>
                <a:lnTo>
                  <a:pt x="2448" y="1621"/>
                </a:lnTo>
                <a:lnTo>
                  <a:pt x="2449" y="1621"/>
                </a:lnTo>
                <a:lnTo>
                  <a:pt x="2450" y="1621"/>
                </a:lnTo>
                <a:lnTo>
                  <a:pt x="2450" y="1620"/>
                </a:lnTo>
                <a:lnTo>
                  <a:pt x="2450" y="1620"/>
                </a:lnTo>
                <a:lnTo>
                  <a:pt x="2450" y="1619"/>
                </a:lnTo>
                <a:lnTo>
                  <a:pt x="2452" y="1620"/>
                </a:lnTo>
                <a:lnTo>
                  <a:pt x="2453" y="1620"/>
                </a:lnTo>
                <a:lnTo>
                  <a:pt x="2453" y="1621"/>
                </a:lnTo>
                <a:lnTo>
                  <a:pt x="2453" y="1622"/>
                </a:lnTo>
                <a:lnTo>
                  <a:pt x="2452" y="1622"/>
                </a:lnTo>
                <a:lnTo>
                  <a:pt x="2451" y="1623"/>
                </a:lnTo>
                <a:lnTo>
                  <a:pt x="2451" y="1624"/>
                </a:lnTo>
                <a:lnTo>
                  <a:pt x="2452" y="1623"/>
                </a:lnTo>
                <a:lnTo>
                  <a:pt x="2453" y="1623"/>
                </a:lnTo>
                <a:lnTo>
                  <a:pt x="2454" y="1623"/>
                </a:lnTo>
                <a:lnTo>
                  <a:pt x="2454" y="1622"/>
                </a:lnTo>
                <a:lnTo>
                  <a:pt x="2454" y="1621"/>
                </a:lnTo>
                <a:lnTo>
                  <a:pt x="2455" y="1621"/>
                </a:lnTo>
                <a:lnTo>
                  <a:pt x="2455" y="1620"/>
                </a:lnTo>
                <a:lnTo>
                  <a:pt x="2454" y="1620"/>
                </a:lnTo>
                <a:lnTo>
                  <a:pt x="2453" y="1620"/>
                </a:lnTo>
                <a:lnTo>
                  <a:pt x="2452" y="1620"/>
                </a:lnTo>
                <a:lnTo>
                  <a:pt x="2451" y="1619"/>
                </a:lnTo>
                <a:lnTo>
                  <a:pt x="2451" y="1618"/>
                </a:lnTo>
                <a:lnTo>
                  <a:pt x="2452" y="1618"/>
                </a:lnTo>
                <a:lnTo>
                  <a:pt x="2452" y="1617"/>
                </a:lnTo>
                <a:lnTo>
                  <a:pt x="2452" y="1616"/>
                </a:lnTo>
                <a:lnTo>
                  <a:pt x="2451" y="1616"/>
                </a:lnTo>
                <a:lnTo>
                  <a:pt x="2450" y="1616"/>
                </a:lnTo>
                <a:lnTo>
                  <a:pt x="2450" y="1615"/>
                </a:lnTo>
                <a:lnTo>
                  <a:pt x="2451" y="1614"/>
                </a:lnTo>
                <a:lnTo>
                  <a:pt x="2451" y="1613"/>
                </a:lnTo>
                <a:lnTo>
                  <a:pt x="2451" y="1612"/>
                </a:lnTo>
                <a:lnTo>
                  <a:pt x="2452" y="1612"/>
                </a:lnTo>
                <a:lnTo>
                  <a:pt x="2452" y="1613"/>
                </a:lnTo>
                <a:lnTo>
                  <a:pt x="2452" y="1614"/>
                </a:lnTo>
                <a:lnTo>
                  <a:pt x="2452" y="1615"/>
                </a:lnTo>
                <a:lnTo>
                  <a:pt x="2453" y="1616"/>
                </a:lnTo>
                <a:lnTo>
                  <a:pt x="2453" y="1617"/>
                </a:lnTo>
                <a:lnTo>
                  <a:pt x="2453" y="1618"/>
                </a:lnTo>
                <a:lnTo>
                  <a:pt x="2454" y="1618"/>
                </a:lnTo>
                <a:lnTo>
                  <a:pt x="2454" y="1619"/>
                </a:lnTo>
                <a:lnTo>
                  <a:pt x="2454" y="1620"/>
                </a:lnTo>
                <a:lnTo>
                  <a:pt x="2455" y="1620"/>
                </a:lnTo>
                <a:lnTo>
                  <a:pt x="2455" y="1620"/>
                </a:lnTo>
                <a:lnTo>
                  <a:pt x="2455" y="1621"/>
                </a:lnTo>
                <a:lnTo>
                  <a:pt x="2455" y="1621"/>
                </a:lnTo>
                <a:lnTo>
                  <a:pt x="2455" y="1622"/>
                </a:lnTo>
                <a:lnTo>
                  <a:pt x="2455" y="1623"/>
                </a:lnTo>
                <a:lnTo>
                  <a:pt x="2456" y="1624"/>
                </a:lnTo>
                <a:lnTo>
                  <a:pt x="2457" y="1626"/>
                </a:lnTo>
                <a:lnTo>
                  <a:pt x="2457" y="1627"/>
                </a:lnTo>
                <a:lnTo>
                  <a:pt x="2458" y="1628"/>
                </a:lnTo>
                <a:lnTo>
                  <a:pt x="2458" y="1628"/>
                </a:lnTo>
                <a:lnTo>
                  <a:pt x="2458" y="1629"/>
                </a:lnTo>
                <a:lnTo>
                  <a:pt x="2459" y="1629"/>
                </a:lnTo>
                <a:lnTo>
                  <a:pt x="2459" y="1630"/>
                </a:lnTo>
                <a:lnTo>
                  <a:pt x="2459" y="1631"/>
                </a:lnTo>
                <a:lnTo>
                  <a:pt x="2460" y="1631"/>
                </a:lnTo>
                <a:lnTo>
                  <a:pt x="2460" y="1632"/>
                </a:lnTo>
                <a:lnTo>
                  <a:pt x="2460" y="1633"/>
                </a:lnTo>
                <a:lnTo>
                  <a:pt x="2460" y="1634"/>
                </a:lnTo>
                <a:lnTo>
                  <a:pt x="2460" y="1635"/>
                </a:lnTo>
                <a:lnTo>
                  <a:pt x="2460" y="1638"/>
                </a:lnTo>
                <a:lnTo>
                  <a:pt x="2460" y="1642"/>
                </a:lnTo>
                <a:lnTo>
                  <a:pt x="2460" y="1644"/>
                </a:lnTo>
                <a:lnTo>
                  <a:pt x="2458" y="1644"/>
                </a:lnTo>
                <a:lnTo>
                  <a:pt x="2458" y="1645"/>
                </a:lnTo>
                <a:lnTo>
                  <a:pt x="2460" y="1645"/>
                </a:lnTo>
                <a:lnTo>
                  <a:pt x="2460" y="1647"/>
                </a:lnTo>
                <a:lnTo>
                  <a:pt x="2460" y="1649"/>
                </a:lnTo>
                <a:lnTo>
                  <a:pt x="2460" y="1651"/>
                </a:lnTo>
                <a:lnTo>
                  <a:pt x="2460" y="1652"/>
                </a:lnTo>
                <a:lnTo>
                  <a:pt x="2461" y="1652"/>
                </a:lnTo>
                <a:lnTo>
                  <a:pt x="2460" y="1652"/>
                </a:lnTo>
                <a:lnTo>
                  <a:pt x="2460" y="1653"/>
                </a:lnTo>
                <a:lnTo>
                  <a:pt x="2460" y="1653"/>
                </a:lnTo>
                <a:lnTo>
                  <a:pt x="2460" y="1654"/>
                </a:lnTo>
                <a:lnTo>
                  <a:pt x="2461" y="1655"/>
                </a:lnTo>
                <a:lnTo>
                  <a:pt x="2461" y="1656"/>
                </a:lnTo>
                <a:lnTo>
                  <a:pt x="2461" y="1658"/>
                </a:lnTo>
                <a:lnTo>
                  <a:pt x="2461" y="1659"/>
                </a:lnTo>
                <a:lnTo>
                  <a:pt x="2461" y="1660"/>
                </a:lnTo>
                <a:lnTo>
                  <a:pt x="2462" y="1662"/>
                </a:lnTo>
                <a:lnTo>
                  <a:pt x="2462" y="1663"/>
                </a:lnTo>
                <a:lnTo>
                  <a:pt x="2463" y="1665"/>
                </a:lnTo>
                <a:lnTo>
                  <a:pt x="2463" y="1666"/>
                </a:lnTo>
                <a:lnTo>
                  <a:pt x="2463" y="1665"/>
                </a:lnTo>
                <a:lnTo>
                  <a:pt x="2463" y="1666"/>
                </a:lnTo>
                <a:lnTo>
                  <a:pt x="2463" y="1665"/>
                </a:lnTo>
                <a:lnTo>
                  <a:pt x="2463" y="1666"/>
                </a:lnTo>
                <a:lnTo>
                  <a:pt x="2463" y="1666"/>
                </a:lnTo>
                <a:lnTo>
                  <a:pt x="2463" y="1666"/>
                </a:lnTo>
                <a:lnTo>
                  <a:pt x="2463" y="1666"/>
                </a:lnTo>
                <a:lnTo>
                  <a:pt x="2463" y="1667"/>
                </a:lnTo>
                <a:lnTo>
                  <a:pt x="2463" y="1668"/>
                </a:lnTo>
                <a:lnTo>
                  <a:pt x="2463" y="1669"/>
                </a:lnTo>
                <a:lnTo>
                  <a:pt x="2463" y="1669"/>
                </a:lnTo>
                <a:lnTo>
                  <a:pt x="2463" y="1670"/>
                </a:lnTo>
                <a:lnTo>
                  <a:pt x="2464" y="1672"/>
                </a:lnTo>
                <a:lnTo>
                  <a:pt x="2465" y="1673"/>
                </a:lnTo>
                <a:lnTo>
                  <a:pt x="2464" y="1673"/>
                </a:lnTo>
                <a:lnTo>
                  <a:pt x="2465" y="1674"/>
                </a:lnTo>
                <a:lnTo>
                  <a:pt x="2465" y="1675"/>
                </a:lnTo>
                <a:lnTo>
                  <a:pt x="2465" y="1676"/>
                </a:lnTo>
                <a:lnTo>
                  <a:pt x="2465" y="1677"/>
                </a:lnTo>
                <a:lnTo>
                  <a:pt x="2466" y="1677"/>
                </a:lnTo>
                <a:lnTo>
                  <a:pt x="2466" y="1678"/>
                </a:lnTo>
                <a:lnTo>
                  <a:pt x="2466" y="1678"/>
                </a:lnTo>
                <a:lnTo>
                  <a:pt x="2466" y="1679"/>
                </a:lnTo>
                <a:lnTo>
                  <a:pt x="2467" y="1679"/>
                </a:lnTo>
                <a:lnTo>
                  <a:pt x="2467" y="1680"/>
                </a:lnTo>
                <a:lnTo>
                  <a:pt x="2467" y="1681"/>
                </a:lnTo>
                <a:lnTo>
                  <a:pt x="2468" y="1682"/>
                </a:lnTo>
                <a:lnTo>
                  <a:pt x="2468" y="1683"/>
                </a:lnTo>
                <a:lnTo>
                  <a:pt x="2467" y="1684"/>
                </a:lnTo>
                <a:lnTo>
                  <a:pt x="2467" y="1685"/>
                </a:lnTo>
                <a:lnTo>
                  <a:pt x="2467" y="1686"/>
                </a:lnTo>
                <a:lnTo>
                  <a:pt x="2467" y="1686"/>
                </a:lnTo>
                <a:lnTo>
                  <a:pt x="2468" y="1687"/>
                </a:lnTo>
                <a:lnTo>
                  <a:pt x="2468" y="1688"/>
                </a:lnTo>
                <a:lnTo>
                  <a:pt x="2467" y="1689"/>
                </a:lnTo>
                <a:lnTo>
                  <a:pt x="2467" y="1690"/>
                </a:lnTo>
                <a:lnTo>
                  <a:pt x="2467" y="1691"/>
                </a:lnTo>
                <a:lnTo>
                  <a:pt x="2467" y="1692"/>
                </a:lnTo>
                <a:lnTo>
                  <a:pt x="2467" y="1693"/>
                </a:lnTo>
                <a:lnTo>
                  <a:pt x="2467" y="1694"/>
                </a:lnTo>
                <a:lnTo>
                  <a:pt x="2467" y="1695"/>
                </a:lnTo>
                <a:lnTo>
                  <a:pt x="2467" y="1694"/>
                </a:lnTo>
                <a:lnTo>
                  <a:pt x="2467" y="1693"/>
                </a:lnTo>
                <a:lnTo>
                  <a:pt x="2466" y="1693"/>
                </a:lnTo>
                <a:lnTo>
                  <a:pt x="2466" y="1692"/>
                </a:lnTo>
                <a:lnTo>
                  <a:pt x="2466" y="1691"/>
                </a:lnTo>
                <a:lnTo>
                  <a:pt x="2466" y="1690"/>
                </a:lnTo>
                <a:lnTo>
                  <a:pt x="2466" y="1689"/>
                </a:lnTo>
                <a:lnTo>
                  <a:pt x="2465" y="1688"/>
                </a:lnTo>
                <a:lnTo>
                  <a:pt x="2465" y="1687"/>
                </a:lnTo>
                <a:lnTo>
                  <a:pt x="2464" y="1686"/>
                </a:lnTo>
                <a:lnTo>
                  <a:pt x="2464" y="1686"/>
                </a:lnTo>
                <a:lnTo>
                  <a:pt x="2464" y="1685"/>
                </a:lnTo>
                <a:lnTo>
                  <a:pt x="2464" y="1684"/>
                </a:lnTo>
                <a:lnTo>
                  <a:pt x="2463" y="1684"/>
                </a:lnTo>
                <a:lnTo>
                  <a:pt x="2463" y="1683"/>
                </a:lnTo>
                <a:lnTo>
                  <a:pt x="2463" y="1682"/>
                </a:lnTo>
                <a:lnTo>
                  <a:pt x="2462" y="1681"/>
                </a:lnTo>
                <a:lnTo>
                  <a:pt x="2461" y="1680"/>
                </a:lnTo>
                <a:lnTo>
                  <a:pt x="2462" y="1680"/>
                </a:lnTo>
                <a:lnTo>
                  <a:pt x="2463" y="1680"/>
                </a:lnTo>
                <a:lnTo>
                  <a:pt x="2463" y="1681"/>
                </a:lnTo>
                <a:lnTo>
                  <a:pt x="2463" y="1681"/>
                </a:lnTo>
                <a:lnTo>
                  <a:pt x="2463" y="1680"/>
                </a:lnTo>
                <a:lnTo>
                  <a:pt x="2463" y="1680"/>
                </a:lnTo>
                <a:lnTo>
                  <a:pt x="2463" y="1679"/>
                </a:lnTo>
                <a:lnTo>
                  <a:pt x="2463" y="1678"/>
                </a:lnTo>
                <a:lnTo>
                  <a:pt x="2463" y="1678"/>
                </a:lnTo>
                <a:lnTo>
                  <a:pt x="2463" y="1678"/>
                </a:lnTo>
                <a:lnTo>
                  <a:pt x="2463" y="1678"/>
                </a:lnTo>
                <a:lnTo>
                  <a:pt x="2463" y="1677"/>
                </a:lnTo>
                <a:lnTo>
                  <a:pt x="2463" y="1676"/>
                </a:lnTo>
                <a:lnTo>
                  <a:pt x="2463" y="1675"/>
                </a:lnTo>
                <a:lnTo>
                  <a:pt x="2463" y="1674"/>
                </a:lnTo>
                <a:lnTo>
                  <a:pt x="2464" y="1674"/>
                </a:lnTo>
                <a:lnTo>
                  <a:pt x="2464" y="1673"/>
                </a:lnTo>
                <a:lnTo>
                  <a:pt x="2463" y="1670"/>
                </a:lnTo>
                <a:lnTo>
                  <a:pt x="2463" y="1669"/>
                </a:lnTo>
                <a:lnTo>
                  <a:pt x="2463" y="1670"/>
                </a:lnTo>
                <a:lnTo>
                  <a:pt x="2463" y="1670"/>
                </a:lnTo>
                <a:lnTo>
                  <a:pt x="2462" y="1670"/>
                </a:lnTo>
                <a:lnTo>
                  <a:pt x="2462" y="1671"/>
                </a:lnTo>
                <a:lnTo>
                  <a:pt x="2461" y="1671"/>
                </a:lnTo>
                <a:lnTo>
                  <a:pt x="2460" y="1671"/>
                </a:lnTo>
                <a:lnTo>
                  <a:pt x="2460" y="1672"/>
                </a:lnTo>
                <a:lnTo>
                  <a:pt x="2460" y="1673"/>
                </a:lnTo>
                <a:lnTo>
                  <a:pt x="2460" y="1674"/>
                </a:lnTo>
                <a:lnTo>
                  <a:pt x="2459" y="1674"/>
                </a:lnTo>
                <a:lnTo>
                  <a:pt x="2459" y="1673"/>
                </a:lnTo>
                <a:lnTo>
                  <a:pt x="2459" y="1672"/>
                </a:lnTo>
                <a:lnTo>
                  <a:pt x="2458" y="1672"/>
                </a:lnTo>
                <a:lnTo>
                  <a:pt x="2458" y="1671"/>
                </a:lnTo>
                <a:lnTo>
                  <a:pt x="2457" y="1671"/>
                </a:lnTo>
                <a:lnTo>
                  <a:pt x="2457" y="1672"/>
                </a:lnTo>
                <a:lnTo>
                  <a:pt x="2456" y="1672"/>
                </a:lnTo>
                <a:lnTo>
                  <a:pt x="2456" y="1673"/>
                </a:lnTo>
                <a:lnTo>
                  <a:pt x="2457" y="1673"/>
                </a:lnTo>
                <a:lnTo>
                  <a:pt x="2458" y="1674"/>
                </a:lnTo>
                <a:lnTo>
                  <a:pt x="2457" y="1674"/>
                </a:lnTo>
                <a:lnTo>
                  <a:pt x="2458" y="1674"/>
                </a:lnTo>
                <a:lnTo>
                  <a:pt x="2458" y="1675"/>
                </a:lnTo>
                <a:lnTo>
                  <a:pt x="2457" y="1675"/>
                </a:lnTo>
                <a:lnTo>
                  <a:pt x="2456" y="1675"/>
                </a:lnTo>
                <a:lnTo>
                  <a:pt x="2456" y="1676"/>
                </a:lnTo>
                <a:lnTo>
                  <a:pt x="2456" y="1677"/>
                </a:lnTo>
                <a:lnTo>
                  <a:pt x="2457" y="1677"/>
                </a:lnTo>
                <a:lnTo>
                  <a:pt x="2456" y="1677"/>
                </a:lnTo>
                <a:lnTo>
                  <a:pt x="2456" y="1678"/>
                </a:lnTo>
                <a:lnTo>
                  <a:pt x="2455" y="1678"/>
                </a:lnTo>
                <a:lnTo>
                  <a:pt x="2456" y="1678"/>
                </a:lnTo>
                <a:lnTo>
                  <a:pt x="2456" y="1677"/>
                </a:lnTo>
                <a:lnTo>
                  <a:pt x="2457" y="1677"/>
                </a:lnTo>
                <a:lnTo>
                  <a:pt x="2457" y="1678"/>
                </a:lnTo>
                <a:lnTo>
                  <a:pt x="2458" y="1678"/>
                </a:lnTo>
                <a:lnTo>
                  <a:pt x="2458" y="1677"/>
                </a:lnTo>
                <a:lnTo>
                  <a:pt x="2459" y="1677"/>
                </a:lnTo>
                <a:lnTo>
                  <a:pt x="2459" y="1678"/>
                </a:lnTo>
                <a:lnTo>
                  <a:pt x="2460" y="1678"/>
                </a:lnTo>
                <a:lnTo>
                  <a:pt x="2460" y="1678"/>
                </a:lnTo>
                <a:lnTo>
                  <a:pt x="2461" y="1678"/>
                </a:lnTo>
                <a:lnTo>
                  <a:pt x="2462" y="1678"/>
                </a:lnTo>
                <a:lnTo>
                  <a:pt x="2461" y="1679"/>
                </a:lnTo>
                <a:lnTo>
                  <a:pt x="2462" y="1679"/>
                </a:lnTo>
                <a:lnTo>
                  <a:pt x="2461" y="1679"/>
                </a:lnTo>
                <a:lnTo>
                  <a:pt x="2461" y="1680"/>
                </a:lnTo>
                <a:lnTo>
                  <a:pt x="2460" y="1680"/>
                </a:lnTo>
                <a:lnTo>
                  <a:pt x="2460" y="1679"/>
                </a:lnTo>
                <a:lnTo>
                  <a:pt x="2459" y="1679"/>
                </a:lnTo>
                <a:lnTo>
                  <a:pt x="2458" y="1678"/>
                </a:lnTo>
                <a:lnTo>
                  <a:pt x="2457" y="1678"/>
                </a:lnTo>
                <a:lnTo>
                  <a:pt x="2456" y="1678"/>
                </a:lnTo>
                <a:lnTo>
                  <a:pt x="2455" y="1678"/>
                </a:lnTo>
                <a:lnTo>
                  <a:pt x="2455" y="1678"/>
                </a:lnTo>
                <a:lnTo>
                  <a:pt x="2454" y="1678"/>
                </a:lnTo>
                <a:lnTo>
                  <a:pt x="2453" y="1678"/>
                </a:lnTo>
                <a:lnTo>
                  <a:pt x="2452" y="1678"/>
                </a:lnTo>
                <a:lnTo>
                  <a:pt x="2451" y="1678"/>
                </a:lnTo>
                <a:lnTo>
                  <a:pt x="2450" y="1678"/>
                </a:lnTo>
                <a:lnTo>
                  <a:pt x="2449" y="1678"/>
                </a:lnTo>
                <a:lnTo>
                  <a:pt x="2449" y="1677"/>
                </a:lnTo>
                <a:lnTo>
                  <a:pt x="2449" y="1678"/>
                </a:lnTo>
                <a:lnTo>
                  <a:pt x="2448" y="1678"/>
                </a:lnTo>
                <a:lnTo>
                  <a:pt x="2447" y="1678"/>
                </a:lnTo>
                <a:lnTo>
                  <a:pt x="2447" y="1678"/>
                </a:lnTo>
                <a:lnTo>
                  <a:pt x="2446" y="1678"/>
                </a:lnTo>
                <a:lnTo>
                  <a:pt x="2445" y="1678"/>
                </a:lnTo>
                <a:lnTo>
                  <a:pt x="2445" y="1678"/>
                </a:lnTo>
                <a:lnTo>
                  <a:pt x="2444" y="1678"/>
                </a:lnTo>
                <a:lnTo>
                  <a:pt x="2443" y="1678"/>
                </a:lnTo>
                <a:lnTo>
                  <a:pt x="2442" y="1678"/>
                </a:lnTo>
                <a:lnTo>
                  <a:pt x="2442" y="1677"/>
                </a:lnTo>
                <a:lnTo>
                  <a:pt x="2442" y="1676"/>
                </a:lnTo>
                <a:lnTo>
                  <a:pt x="2441" y="1676"/>
                </a:lnTo>
                <a:lnTo>
                  <a:pt x="2441" y="1675"/>
                </a:lnTo>
                <a:lnTo>
                  <a:pt x="2440" y="1675"/>
                </a:lnTo>
                <a:lnTo>
                  <a:pt x="2439" y="1675"/>
                </a:lnTo>
                <a:lnTo>
                  <a:pt x="2439" y="1674"/>
                </a:lnTo>
                <a:lnTo>
                  <a:pt x="2439" y="1673"/>
                </a:lnTo>
                <a:lnTo>
                  <a:pt x="2438" y="1673"/>
                </a:lnTo>
                <a:lnTo>
                  <a:pt x="2438" y="1672"/>
                </a:lnTo>
                <a:lnTo>
                  <a:pt x="2437" y="1672"/>
                </a:lnTo>
                <a:lnTo>
                  <a:pt x="2437" y="1671"/>
                </a:lnTo>
                <a:lnTo>
                  <a:pt x="2436" y="1671"/>
                </a:lnTo>
                <a:lnTo>
                  <a:pt x="2436" y="1670"/>
                </a:lnTo>
                <a:lnTo>
                  <a:pt x="2435" y="1670"/>
                </a:lnTo>
                <a:lnTo>
                  <a:pt x="2435" y="1669"/>
                </a:lnTo>
                <a:lnTo>
                  <a:pt x="2434" y="1667"/>
                </a:lnTo>
                <a:lnTo>
                  <a:pt x="2433" y="1666"/>
                </a:lnTo>
                <a:lnTo>
                  <a:pt x="2433" y="1665"/>
                </a:lnTo>
                <a:lnTo>
                  <a:pt x="2432" y="1664"/>
                </a:lnTo>
                <a:lnTo>
                  <a:pt x="2432" y="1663"/>
                </a:lnTo>
                <a:lnTo>
                  <a:pt x="2431" y="1662"/>
                </a:lnTo>
                <a:lnTo>
                  <a:pt x="2431" y="1661"/>
                </a:lnTo>
                <a:lnTo>
                  <a:pt x="2431" y="1661"/>
                </a:lnTo>
                <a:lnTo>
                  <a:pt x="2431" y="1660"/>
                </a:lnTo>
                <a:lnTo>
                  <a:pt x="2431" y="1659"/>
                </a:lnTo>
                <a:lnTo>
                  <a:pt x="2431" y="1658"/>
                </a:lnTo>
                <a:lnTo>
                  <a:pt x="2430" y="1657"/>
                </a:lnTo>
                <a:lnTo>
                  <a:pt x="2430" y="1656"/>
                </a:lnTo>
                <a:lnTo>
                  <a:pt x="2430" y="1655"/>
                </a:lnTo>
                <a:lnTo>
                  <a:pt x="2429" y="1654"/>
                </a:lnTo>
                <a:lnTo>
                  <a:pt x="2429" y="1653"/>
                </a:lnTo>
                <a:lnTo>
                  <a:pt x="2428" y="1653"/>
                </a:lnTo>
                <a:lnTo>
                  <a:pt x="2428" y="1652"/>
                </a:lnTo>
                <a:lnTo>
                  <a:pt x="2428" y="1651"/>
                </a:lnTo>
                <a:lnTo>
                  <a:pt x="2427" y="1650"/>
                </a:lnTo>
                <a:lnTo>
                  <a:pt x="2426" y="1649"/>
                </a:lnTo>
                <a:lnTo>
                  <a:pt x="2425" y="1648"/>
                </a:lnTo>
                <a:lnTo>
                  <a:pt x="2425" y="1647"/>
                </a:lnTo>
                <a:lnTo>
                  <a:pt x="2423" y="1645"/>
                </a:lnTo>
                <a:lnTo>
                  <a:pt x="2423" y="1645"/>
                </a:lnTo>
                <a:lnTo>
                  <a:pt x="2423" y="1645"/>
                </a:lnTo>
                <a:lnTo>
                  <a:pt x="2423" y="1644"/>
                </a:lnTo>
                <a:lnTo>
                  <a:pt x="2422" y="1643"/>
                </a:lnTo>
                <a:lnTo>
                  <a:pt x="2420" y="1642"/>
                </a:lnTo>
                <a:lnTo>
                  <a:pt x="2419" y="1641"/>
                </a:lnTo>
                <a:lnTo>
                  <a:pt x="2418" y="1641"/>
                </a:lnTo>
                <a:lnTo>
                  <a:pt x="2418" y="1640"/>
                </a:lnTo>
                <a:lnTo>
                  <a:pt x="2418" y="1639"/>
                </a:lnTo>
                <a:lnTo>
                  <a:pt x="2417" y="1639"/>
                </a:lnTo>
                <a:lnTo>
                  <a:pt x="2418" y="1639"/>
                </a:lnTo>
                <a:lnTo>
                  <a:pt x="2418" y="1638"/>
                </a:lnTo>
                <a:lnTo>
                  <a:pt x="2419" y="1638"/>
                </a:lnTo>
                <a:lnTo>
                  <a:pt x="2419" y="1637"/>
                </a:lnTo>
                <a:lnTo>
                  <a:pt x="2420" y="1637"/>
                </a:lnTo>
                <a:lnTo>
                  <a:pt x="2420" y="1637"/>
                </a:lnTo>
                <a:lnTo>
                  <a:pt x="2419" y="1637"/>
                </a:lnTo>
                <a:lnTo>
                  <a:pt x="2419" y="1637"/>
                </a:lnTo>
                <a:lnTo>
                  <a:pt x="2419" y="1637"/>
                </a:lnTo>
                <a:lnTo>
                  <a:pt x="2418" y="1637"/>
                </a:lnTo>
                <a:lnTo>
                  <a:pt x="2419" y="1637"/>
                </a:lnTo>
                <a:lnTo>
                  <a:pt x="2419" y="1636"/>
                </a:lnTo>
                <a:lnTo>
                  <a:pt x="2419" y="1635"/>
                </a:lnTo>
                <a:lnTo>
                  <a:pt x="2420" y="1635"/>
                </a:lnTo>
                <a:lnTo>
                  <a:pt x="2420" y="1634"/>
                </a:lnTo>
                <a:lnTo>
                  <a:pt x="2420" y="1633"/>
                </a:lnTo>
                <a:lnTo>
                  <a:pt x="2419" y="1634"/>
                </a:lnTo>
                <a:lnTo>
                  <a:pt x="2418" y="1634"/>
                </a:lnTo>
                <a:lnTo>
                  <a:pt x="2418" y="1635"/>
                </a:lnTo>
                <a:lnTo>
                  <a:pt x="2418" y="1636"/>
                </a:lnTo>
                <a:lnTo>
                  <a:pt x="2418" y="1637"/>
                </a:lnTo>
                <a:lnTo>
                  <a:pt x="2417" y="1637"/>
                </a:lnTo>
                <a:lnTo>
                  <a:pt x="2417" y="1638"/>
                </a:lnTo>
                <a:lnTo>
                  <a:pt x="2416" y="1637"/>
                </a:lnTo>
                <a:lnTo>
                  <a:pt x="2416" y="1637"/>
                </a:lnTo>
                <a:lnTo>
                  <a:pt x="2415" y="1637"/>
                </a:lnTo>
                <a:lnTo>
                  <a:pt x="2415" y="1637"/>
                </a:lnTo>
                <a:lnTo>
                  <a:pt x="2415" y="1638"/>
                </a:lnTo>
                <a:lnTo>
                  <a:pt x="2416" y="1638"/>
                </a:lnTo>
                <a:lnTo>
                  <a:pt x="2416" y="1639"/>
                </a:lnTo>
                <a:lnTo>
                  <a:pt x="2415" y="1638"/>
                </a:lnTo>
                <a:lnTo>
                  <a:pt x="2414" y="1638"/>
                </a:lnTo>
                <a:lnTo>
                  <a:pt x="2413" y="1637"/>
                </a:lnTo>
                <a:lnTo>
                  <a:pt x="2413" y="1637"/>
                </a:lnTo>
                <a:lnTo>
                  <a:pt x="2414" y="1636"/>
                </a:lnTo>
                <a:lnTo>
                  <a:pt x="2414" y="1635"/>
                </a:lnTo>
                <a:lnTo>
                  <a:pt x="2414" y="1634"/>
                </a:lnTo>
                <a:lnTo>
                  <a:pt x="2414" y="1633"/>
                </a:lnTo>
                <a:lnTo>
                  <a:pt x="2414" y="1632"/>
                </a:lnTo>
                <a:lnTo>
                  <a:pt x="2414" y="1631"/>
                </a:lnTo>
                <a:lnTo>
                  <a:pt x="2413" y="1630"/>
                </a:lnTo>
                <a:lnTo>
                  <a:pt x="2413" y="1629"/>
                </a:lnTo>
                <a:lnTo>
                  <a:pt x="2412" y="1629"/>
                </a:lnTo>
                <a:lnTo>
                  <a:pt x="2412" y="1628"/>
                </a:lnTo>
                <a:lnTo>
                  <a:pt x="2412" y="1628"/>
                </a:lnTo>
                <a:lnTo>
                  <a:pt x="2413" y="1628"/>
                </a:lnTo>
                <a:lnTo>
                  <a:pt x="2413" y="1628"/>
                </a:lnTo>
                <a:lnTo>
                  <a:pt x="2413" y="1628"/>
                </a:lnTo>
                <a:lnTo>
                  <a:pt x="2414" y="1628"/>
                </a:lnTo>
                <a:lnTo>
                  <a:pt x="2414" y="1627"/>
                </a:lnTo>
                <a:lnTo>
                  <a:pt x="2414" y="1626"/>
                </a:lnTo>
                <a:lnTo>
                  <a:pt x="2415" y="1626"/>
                </a:lnTo>
                <a:lnTo>
                  <a:pt x="2415" y="1626"/>
                </a:lnTo>
                <a:lnTo>
                  <a:pt x="2415" y="1627"/>
                </a:lnTo>
                <a:lnTo>
                  <a:pt x="2415" y="1626"/>
                </a:lnTo>
                <a:lnTo>
                  <a:pt x="2416" y="1626"/>
                </a:lnTo>
                <a:lnTo>
                  <a:pt x="2416" y="1625"/>
                </a:lnTo>
                <a:lnTo>
                  <a:pt x="2417" y="1625"/>
                </a:lnTo>
                <a:lnTo>
                  <a:pt x="2417" y="1624"/>
                </a:lnTo>
                <a:lnTo>
                  <a:pt x="2418" y="1624"/>
                </a:lnTo>
                <a:lnTo>
                  <a:pt x="2418" y="1623"/>
                </a:lnTo>
                <a:lnTo>
                  <a:pt x="2419" y="1622"/>
                </a:lnTo>
                <a:lnTo>
                  <a:pt x="2420" y="1622"/>
                </a:lnTo>
                <a:lnTo>
                  <a:pt x="2419" y="1622"/>
                </a:lnTo>
                <a:lnTo>
                  <a:pt x="2418" y="1622"/>
                </a:lnTo>
                <a:lnTo>
                  <a:pt x="2418" y="1623"/>
                </a:lnTo>
                <a:lnTo>
                  <a:pt x="2417" y="1623"/>
                </a:lnTo>
                <a:lnTo>
                  <a:pt x="2417" y="1624"/>
                </a:lnTo>
                <a:lnTo>
                  <a:pt x="2416" y="1624"/>
                </a:lnTo>
                <a:lnTo>
                  <a:pt x="2415" y="1625"/>
                </a:lnTo>
                <a:lnTo>
                  <a:pt x="2415" y="1624"/>
                </a:lnTo>
                <a:lnTo>
                  <a:pt x="2415" y="1624"/>
                </a:lnTo>
                <a:lnTo>
                  <a:pt x="2414" y="1623"/>
                </a:lnTo>
                <a:lnTo>
                  <a:pt x="2415" y="1623"/>
                </a:lnTo>
                <a:lnTo>
                  <a:pt x="2415" y="1622"/>
                </a:lnTo>
                <a:lnTo>
                  <a:pt x="2415" y="1621"/>
                </a:lnTo>
                <a:lnTo>
                  <a:pt x="2415" y="1621"/>
                </a:lnTo>
                <a:lnTo>
                  <a:pt x="2415" y="1621"/>
                </a:lnTo>
                <a:lnTo>
                  <a:pt x="2414" y="1621"/>
                </a:lnTo>
                <a:lnTo>
                  <a:pt x="2414" y="1623"/>
                </a:lnTo>
                <a:lnTo>
                  <a:pt x="2414" y="1624"/>
                </a:lnTo>
                <a:lnTo>
                  <a:pt x="2414" y="1625"/>
                </a:lnTo>
                <a:lnTo>
                  <a:pt x="2413" y="1625"/>
                </a:lnTo>
                <a:lnTo>
                  <a:pt x="2413" y="1626"/>
                </a:lnTo>
                <a:lnTo>
                  <a:pt x="2412" y="1627"/>
                </a:lnTo>
                <a:lnTo>
                  <a:pt x="2411" y="1627"/>
                </a:lnTo>
                <a:lnTo>
                  <a:pt x="2411" y="1628"/>
                </a:lnTo>
                <a:lnTo>
                  <a:pt x="2412" y="1628"/>
                </a:lnTo>
                <a:lnTo>
                  <a:pt x="2412" y="1628"/>
                </a:lnTo>
                <a:lnTo>
                  <a:pt x="2411" y="1628"/>
                </a:lnTo>
                <a:lnTo>
                  <a:pt x="2410" y="1628"/>
                </a:lnTo>
                <a:lnTo>
                  <a:pt x="2409" y="1628"/>
                </a:lnTo>
                <a:lnTo>
                  <a:pt x="2408" y="1628"/>
                </a:lnTo>
                <a:lnTo>
                  <a:pt x="2408" y="1627"/>
                </a:lnTo>
                <a:lnTo>
                  <a:pt x="2407" y="1627"/>
                </a:lnTo>
                <a:lnTo>
                  <a:pt x="2407" y="1626"/>
                </a:lnTo>
                <a:lnTo>
                  <a:pt x="2408" y="1626"/>
                </a:lnTo>
                <a:lnTo>
                  <a:pt x="2407" y="1626"/>
                </a:lnTo>
                <a:lnTo>
                  <a:pt x="2407" y="1625"/>
                </a:lnTo>
                <a:lnTo>
                  <a:pt x="2407" y="1626"/>
                </a:lnTo>
                <a:lnTo>
                  <a:pt x="2407" y="1627"/>
                </a:lnTo>
                <a:lnTo>
                  <a:pt x="2407" y="1627"/>
                </a:lnTo>
                <a:lnTo>
                  <a:pt x="2406" y="1627"/>
                </a:lnTo>
                <a:lnTo>
                  <a:pt x="2404" y="1626"/>
                </a:lnTo>
                <a:lnTo>
                  <a:pt x="2403" y="1625"/>
                </a:lnTo>
                <a:lnTo>
                  <a:pt x="2402" y="1625"/>
                </a:lnTo>
                <a:lnTo>
                  <a:pt x="2401" y="1625"/>
                </a:lnTo>
                <a:lnTo>
                  <a:pt x="2401" y="1624"/>
                </a:lnTo>
                <a:lnTo>
                  <a:pt x="2402" y="1624"/>
                </a:lnTo>
                <a:lnTo>
                  <a:pt x="2401" y="1623"/>
                </a:lnTo>
                <a:lnTo>
                  <a:pt x="2401" y="1622"/>
                </a:lnTo>
                <a:lnTo>
                  <a:pt x="2400" y="1622"/>
                </a:lnTo>
                <a:lnTo>
                  <a:pt x="2400" y="1621"/>
                </a:lnTo>
                <a:lnTo>
                  <a:pt x="2401" y="1621"/>
                </a:lnTo>
                <a:lnTo>
                  <a:pt x="2402" y="1621"/>
                </a:lnTo>
                <a:lnTo>
                  <a:pt x="2402" y="1620"/>
                </a:lnTo>
                <a:lnTo>
                  <a:pt x="2401" y="1620"/>
                </a:lnTo>
                <a:lnTo>
                  <a:pt x="2402" y="1620"/>
                </a:lnTo>
                <a:lnTo>
                  <a:pt x="2402" y="1619"/>
                </a:lnTo>
                <a:lnTo>
                  <a:pt x="2403" y="1620"/>
                </a:lnTo>
                <a:lnTo>
                  <a:pt x="2404" y="1620"/>
                </a:lnTo>
                <a:lnTo>
                  <a:pt x="2404" y="1619"/>
                </a:lnTo>
                <a:lnTo>
                  <a:pt x="2405" y="1618"/>
                </a:lnTo>
                <a:lnTo>
                  <a:pt x="2404" y="1618"/>
                </a:lnTo>
                <a:lnTo>
                  <a:pt x="2404" y="1617"/>
                </a:lnTo>
                <a:lnTo>
                  <a:pt x="2405" y="1617"/>
                </a:lnTo>
                <a:lnTo>
                  <a:pt x="2405" y="1616"/>
                </a:lnTo>
                <a:lnTo>
                  <a:pt x="2406" y="1616"/>
                </a:lnTo>
                <a:lnTo>
                  <a:pt x="2405" y="1616"/>
                </a:lnTo>
                <a:lnTo>
                  <a:pt x="2405" y="1617"/>
                </a:lnTo>
                <a:lnTo>
                  <a:pt x="2406" y="1617"/>
                </a:lnTo>
                <a:lnTo>
                  <a:pt x="2405" y="1617"/>
                </a:lnTo>
                <a:lnTo>
                  <a:pt x="2406" y="1617"/>
                </a:lnTo>
                <a:lnTo>
                  <a:pt x="2406" y="1616"/>
                </a:lnTo>
                <a:lnTo>
                  <a:pt x="2406" y="1617"/>
                </a:lnTo>
                <a:lnTo>
                  <a:pt x="2407" y="1617"/>
                </a:lnTo>
                <a:lnTo>
                  <a:pt x="2407" y="1616"/>
                </a:lnTo>
                <a:lnTo>
                  <a:pt x="2407" y="1616"/>
                </a:lnTo>
                <a:lnTo>
                  <a:pt x="2407" y="1617"/>
                </a:lnTo>
                <a:lnTo>
                  <a:pt x="2407" y="1618"/>
                </a:lnTo>
                <a:lnTo>
                  <a:pt x="2408" y="1618"/>
                </a:lnTo>
                <a:lnTo>
                  <a:pt x="2408" y="1619"/>
                </a:lnTo>
                <a:lnTo>
                  <a:pt x="2409" y="1619"/>
                </a:lnTo>
                <a:lnTo>
                  <a:pt x="2410" y="1619"/>
                </a:lnTo>
                <a:lnTo>
                  <a:pt x="2410" y="1618"/>
                </a:lnTo>
                <a:lnTo>
                  <a:pt x="2409" y="1618"/>
                </a:lnTo>
                <a:lnTo>
                  <a:pt x="2409" y="1617"/>
                </a:lnTo>
                <a:lnTo>
                  <a:pt x="2409" y="1616"/>
                </a:lnTo>
                <a:lnTo>
                  <a:pt x="2410" y="1616"/>
                </a:lnTo>
                <a:lnTo>
                  <a:pt x="2410" y="1615"/>
                </a:lnTo>
                <a:lnTo>
                  <a:pt x="2409" y="1616"/>
                </a:lnTo>
                <a:lnTo>
                  <a:pt x="2409" y="1615"/>
                </a:lnTo>
                <a:lnTo>
                  <a:pt x="2409" y="1616"/>
                </a:lnTo>
                <a:lnTo>
                  <a:pt x="2408" y="1616"/>
                </a:lnTo>
                <a:lnTo>
                  <a:pt x="2408" y="1615"/>
                </a:lnTo>
                <a:lnTo>
                  <a:pt x="2408" y="1614"/>
                </a:lnTo>
                <a:lnTo>
                  <a:pt x="2408" y="1613"/>
                </a:lnTo>
                <a:lnTo>
                  <a:pt x="2409" y="1613"/>
                </a:lnTo>
                <a:lnTo>
                  <a:pt x="2408" y="1614"/>
                </a:lnTo>
                <a:lnTo>
                  <a:pt x="2409" y="1614"/>
                </a:lnTo>
                <a:lnTo>
                  <a:pt x="2409" y="1613"/>
                </a:lnTo>
                <a:lnTo>
                  <a:pt x="2409" y="1614"/>
                </a:lnTo>
                <a:lnTo>
                  <a:pt x="2411" y="1613"/>
                </a:lnTo>
                <a:lnTo>
                  <a:pt x="2410" y="1613"/>
                </a:lnTo>
                <a:lnTo>
                  <a:pt x="2410" y="1612"/>
                </a:lnTo>
                <a:lnTo>
                  <a:pt x="2410" y="1611"/>
                </a:lnTo>
                <a:lnTo>
                  <a:pt x="2411" y="1611"/>
                </a:lnTo>
                <a:lnTo>
                  <a:pt x="2411" y="1612"/>
                </a:lnTo>
                <a:lnTo>
                  <a:pt x="2412" y="1612"/>
                </a:lnTo>
                <a:lnTo>
                  <a:pt x="2413" y="1611"/>
                </a:lnTo>
                <a:lnTo>
                  <a:pt x="2414" y="1611"/>
                </a:lnTo>
                <a:lnTo>
                  <a:pt x="2414" y="1612"/>
                </a:lnTo>
                <a:lnTo>
                  <a:pt x="2414" y="1611"/>
                </a:lnTo>
                <a:lnTo>
                  <a:pt x="2415" y="1611"/>
                </a:lnTo>
                <a:lnTo>
                  <a:pt x="2415" y="1612"/>
                </a:lnTo>
                <a:lnTo>
                  <a:pt x="2415" y="1612"/>
                </a:lnTo>
                <a:lnTo>
                  <a:pt x="2415" y="1612"/>
                </a:lnTo>
                <a:lnTo>
                  <a:pt x="2416" y="1612"/>
                </a:lnTo>
                <a:lnTo>
                  <a:pt x="2417" y="1612"/>
                </a:lnTo>
                <a:lnTo>
                  <a:pt x="2417" y="1612"/>
                </a:lnTo>
                <a:lnTo>
                  <a:pt x="2416" y="1612"/>
                </a:lnTo>
                <a:lnTo>
                  <a:pt x="2416" y="1611"/>
                </a:lnTo>
                <a:lnTo>
                  <a:pt x="2416" y="1612"/>
                </a:lnTo>
                <a:lnTo>
                  <a:pt x="2416" y="1611"/>
                </a:lnTo>
                <a:lnTo>
                  <a:pt x="2415" y="1611"/>
                </a:lnTo>
                <a:lnTo>
                  <a:pt x="2415" y="1610"/>
                </a:lnTo>
                <a:lnTo>
                  <a:pt x="2416" y="1610"/>
                </a:lnTo>
                <a:lnTo>
                  <a:pt x="2416" y="1609"/>
                </a:lnTo>
                <a:lnTo>
                  <a:pt x="2417" y="1609"/>
                </a:lnTo>
                <a:lnTo>
                  <a:pt x="2417" y="1610"/>
                </a:lnTo>
                <a:lnTo>
                  <a:pt x="2418" y="1609"/>
                </a:lnTo>
                <a:lnTo>
                  <a:pt x="2419" y="1609"/>
                </a:lnTo>
                <a:lnTo>
                  <a:pt x="2419" y="1610"/>
                </a:lnTo>
                <a:lnTo>
                  <a:pt x="2419" y="1611"/>
                </a:lnTo>
                <a:lnTo>
                  <a:pt x="2420" y="1611"/>
                </a:lnTo>
                <a:lnTo>
                  <a:pt x="2420" y="1610"/>
                </a:lnTo>
                <a:lnTo>
                  <a:pt x="2420" y="1609"/>
                </a:lnTo>
                <a:lnTo>
                  <a:pt x="2419" y="1609"/>
                </a:lnTo>
                <a:lnTo>
                  <a:pt x="2419" y="1608"/>
                </a:lnTo>
                <a:lnTo>
                  <a:pt x="2418" y="1608"/>
                </a:lnTo>
                <a:lnTo>
                  <a:pt x="2417" y="1608"/>
                </a:lnTo>
                <a:lnTo>
                  <a:pt x="2416" y="1607"/>
                </a:lnTo>
                <a:lnTo>
                  <a:pt x="2416" y="1608"/>
                </a:lnTo>
                <a:lnTo>
                  <a:pt x="2415" y="1609"/>
                </a:lnTo>
                <a:lnTo>
                  <a:pt x="2415" y="1608"/>
                </a:lnTo>
                <a:lnTo>
                  <a:pt x="2415" y="1609"/>
                </a:lnTo>
                <a:lnTo>
                  <a:pt x="2415" y="1610"/>
                </a:lnTo>
                <a:lnTo>
                  <a:pt x="2414" y="1610"/>
                </a:lnTo>
                <a:lnTo>
                  <a:pt x="2413" y="1610"/>
                </a:lnTo>
                <a:lnTo>
                  <a:pt x="2412" y="1610"/>
                </a:lnTo>
                <a:lnTo>
                  <a:pt x="2411" y="1610"/>
                </a:lnTo>
                <a:lnTo>
                  <a:pt x="2410" y="1610"/>
                </a:lnTo>
                <a:lnTo>
                  <a:pt x="2410" y="1609"/>
                </a:lnTo>
                <a:lnTo>
                  <a:pt x="2411" y="1609"/>
                </a:lnTo>
                <a:lnTo>
                  <a:pt x="2411" y="1608"/>
                </a:lnTo>
                <a:lnTo>
                  <a:pt x="2410" y="1608"/>
                </a:lnTo>
                <a:lnTo>
                  <a:pt x="2411" y="1609"/>
                </a:lnTo>
                <a:lnTo>
                  <a:pt x="2410" y="1608"/>
                </a:lnTo>
                <a:lnTo>
                  <a:pt x="2409" y="1608"/>
                </a:lnTo>
                <a:lnTo>
                  <a:pt x="2409" y="1607"/>
                </a:lnTo>
                <a:lnTo>
                  <a:pt x="2409" y="1606"/>
                </a:lnTo>
                <a:lnTo>
                  <a:pt x="2410" y="1606"/>
                </a:lnTo>
                <a:lnTo>
                  <a:pt x="2410" y="1605"/>
                </a:lnTo>
                <a:lnTo>
                  <a:pt x="2410" y="1606"/>
                </a:lnTo>
                <a:lnTo>
                  <a:pt x="2411" y="1606"/>
                </a:lnTo>
                <a:lnTo>
                  <a:pt x="2411" y="1605"/>
                </a:lnTo>
                <a:lnTo>
                  <a:pt x="2412" y="1606"/>
                </a:lnTo>
                <a:lnTo>
                  <a:pt x="2412" y="1605"/>
                </a:lnTo>
                <a:lnTo>
                  <a:pt x="2413" y="1604"/>
                </a:lnTo>
                <a:lnTo>
                  <a:pt x="2412" y="1604"/>
                </a:lnTo>
                <a:lnTo>
                  <a:pt x="2411" y="1604"/>
                </a:lnTo>
                <a:lnTo>
                  <a:pt x="2411" y="1605"/>
                </a:lnTo>
                <a:lnTo>
                  <a:pt x="2410" y="1604"/>
                </a:lnTo>
                <a:lnTo>
                  <a:pt x="2409" y="1604"/>
                </a:lnTo>
                <a:lnTo>
                  <a:pt x="2409" y="1605"/>
                </a:lnTo>
                <a:lnTo>
                  <a:pt x="2408" y="1605"/>
                </a:lnTo>
                <a:lnTo>
                  <a:pt x="2408" y="1604"/>
                </a:lnTo>
                <a:lnTo>
                  <a:pt x="2409" y="1604"/>
                </a:lnTo>
                <a:lnTo>
                  <a:pt x="2409" y="1603"/>
                </a:lnTo>
                <a:lnTo>
                  <a:pt x="2408" y="1603"/>
                </a:lnTo>
                <a:lnTo>
                  <a:pt x="2409" y="1603"/>
                </a:lnTo>
                <a:lnTo>
                  <a:pt x="2409" y="1602"/>
                </a:lnTo>
                <a:lnTo>
                  <a:pt x="2410" y="1602"/>
                </a:lnTo>
                <a:lnTo>
                  <a:pt x="2410" y="1601"/>
                </a:lnTo>
                <a:lnTo>
                  <a:pt x="2409" y="1601"/>
                </a:lnTo>
                <a:lnTo>
                  <a:pt x="2409" y="1600"/>
                </a:lnTo>
                <a:lnTo>
                  <a:pt x="2409" y="1599"/>
                </a:lnTo>
                <a:lnTo>
                  <a:pt x="2408" y="1599"/>
                </a:lnTo>
                <a:lnTo>
                  <a:pt x="2408" y="1598"/>
                </a:lnTo>
                <a:lnTo>
                  <a:pt x="2408" y="1597"/>
                </a:lnTo>
                <a:lnTo>
                  <a:pt x="2408" y="1596"/>
                </a:lnTo>
                <a:lnTo>
                  <a:pt x="2409" y="1596"/>
                </a:lnTo>
                <a:lnTo>
                  <a:pt x="2409" y="1595"/>
                </a:lnTo>
                <a:lnTo>
                  <a:pt x="2410" y="1595"/>
                </a:lnTo>
                <a:lnTo>
                  <a:pt x="2411" y="1595"/>
                </a:lnTo>
                <a:lnTo>
                  <a:pt x="2412" y="1595"/>
                </a:lnTo>
                <a:lnTo>
                  <a:pt x="2412" y="1596"/>
                </a:lnTo>
                <a:lnTo>
                  <a:pt x="2413" y="1596"/>
                </a:lnTo>
                <a:lnTo>
                  <a:pt x="2414" y="1596"/>
                </a:lnTo>
                <a:lnTo>
                  <a:pt x="2415" y="1596"/>
                </a:lnTo>
                <a:lnTo>
                  <a:pt x="2415" y="1597"/>
                </a:lnTo>
                <a:lnTo>
                  <a:pt x="2415" y="1596"/>
                </a:lnTo>
                <a:lnTo>
                  <a:pt x="2415" y="1596"/>
                </a:lnTo>
                <a:lnTo>
                  <a:pt x="2415" y="1597"/>
                </a:lnTo>
                <a:lnTo>
                  <a:pt x="2416" y="1597"/>
                </a:lnTo>
                <a:lnTo>
                  <a:pt x="2415" y="1596"/>
                </a:lnTo>
                <a:lnTo>
                  <a:pt x="2415" y="1596"/>
                </a:lnTo>
                <a:lnTo>
                  <a:pt x="2415" y="1595"/>
                </a:lnTo>
                <a:lnTo>
                  <a:pt x="2414" y="1595"/>
                </a:lnTo>
                <a:lnTo>
                  <a:pt x="2413" y="1595"/>
                </a:lnTo>
                <a:lnTo>
                  <a:pt x="2413" y="1594"/>
                </a:lnTo>
                <a:lnTo>
                  <a:pt x="2412" y="1594"/>
                </a:lnTo>
                <a:lnTo>
                  <a:pt x="2411" y="1594"/>
                </a:lnTo>
                <a:lnTo>
                  <a:pt x="2410" y="1594"/>
                </a:lnTo>
                <a:lnTo>
                  <a:pt x="2409" y="1594"/>
                </a:lnTo>
                <a:lnTo>
                  <a:pt x="2409" y="1595"/>
                </a:lnTo>
                <a:lnTo>
                  <a:pt x="2408" y="1595"/>
                </a:lnTo>
                <a:lnTo>
                  <a:pt x="2408" y="1595"/>
                </a:lnTo>
                <a:lnTo>
                  <a:pt x="2407" y="1595"/>
                </a:lnTo>
                <a:lnTo>
                  <a:pt x="2407" y="1595"/>
                </a:lnTo>
                <a:lnTo>
                  <a:pt x="2407" y="1595"/>
                </a:lnTo>
                <a:lnTo>
                  <a:pt x="2407" y="1594"/>
                </a:lnTo>
                <a:lnTo>
                  <a:pt x="2406" y="1594"/>
                </a:lnTo>
                <a:lnTo>
                  <a:pt x="2406" y="1593"/>
                </a:lnTo>
                <a:lnTo>
                  <a:pt x="2405" y="1593"/>
                </a:lnTo>
                <a:lnTo>
                  <a:pt x="2405" y="1594"/>
                </a:lnTo>
                <a:lnTo>
                  <a:pt x="2406" y="1594"/>
                </a:lnTo>
                <a:lnTo>
                  <a:pt x="2406" y="1595"/>
                </a:lnTo>
                <a:lnTo>
                  <a:pt x="2406" y="1595"/>
                </a:lnTo>
                <a:lnTo>
                  <a:pt x="2406" y="1596"/>
                </a:lnTo>
                <a:lnTo>
                  <a:pt x="2407" y="1596"/>
                </a:lnTo>
                <a:lnTo>
                  <a:pt x="2407" y="1597"/>
                </a:lnTo>
                <a:lnTo>
                  <a:pt x="2407" y="1598"/>
                </a:lnTo>
                <a:lnTo>
                  <a:pt x="2407" y="1599"/>
                </a:lnTo>
                <a:lnTo>
                  <a:pt x="2407" y="1600"/>
                </a:lnTo>
                <a:lnTo>
                  <a:pt x="2407" y="1601"/>
                </a:lnTo>
                <a:lnTo>
                  <a:pt x="2407" y="1602"/>
                </a:lnTo>
                <a:lnTo>
                  <a:pt x="2407" y="1603"/>
                </a:lnTo>
                <a:lnTo>
                  <a:pt x="2407" y="1603"/>
                </a:lnTo>
                <a:lnTo>
                  <a:pt x="2407" y="1603"/>
                </a:lnTo>
                <a:lnTo>
                  <a:pt x="2407" y="1604"/>
                </a:lnTo>
                <a:lnTo>
                  <a:pt x="2407" y="1605"/>
                </a:lnTo>
                <a:lnTo>
                  <a:pt x="2406" y="1605"/>
                </a:lnTo>
                <a:lnTo>
                  <a:pt x="2407" y="1606"/>
                </a:lnTo>
                <a:lnTo>
                  <a:pt x="2407" y="1606"/>
                </a:lnTo>
                <a:lnTo>
                  <a:pt x="2407" y="1607"/>
                </a:lnTo>
                <a:lnTo>
                  <a:pt x="2407" y="1608"/>
                </a:lnTo>
                <a:lnTo>
                  <a:pt x="2407" y="1608"/>
                </a:lnTo>
                <a:lnTo>
                  <a:pt x="2407" y="1609"/>
                </a:lnTo>
                <a:lnTo>
                  <a:pt x="2407" y="1610"/>
                </a:lnTo>
                <a:lnTo>
                  <a:pt x="2407" y="1611"/>
                </a:lnTo>
                <a:lnTo>
                  <a:pt x="2407" y="1612"/>
                </a:lnTo>
                <a:lnTo>
                  <a:pt x="2407" y="1612"/>
                </a:lnTo>
                <a:lnTo>
                  <a:pt x="2407" y="1612"/>
                </a:lnTo>
                <a:lnTo>
                  <a:pt x="2407" y="1613"/>
                </a:lnTo>
                <a:lnTo>
                  <a:pt x="2406" y="1613"/>
                </a:lnTo>
                <a:lnTo>
                  <a:pt x="2405" y="1613"/>
                </a:lnTo>
                <a:lnTo>
                  <a:pt x="2404" y="1613"/>
                </a:lnTo>
                <a:lnTo>
                  <a:pt x="2402" y="1614"/>
                </a:lnTo>
                <a:lnTo>
                  <a:pt x="2401" y="1614"/>
                </a:lnTo>
                <a:lnTo>
                  <a:pt x="2401" y="1613"/>
                </a:lnTo>
                <a:lnTo>
                  <a:pt x="2400" y="1612"/>
                </a:lnTo>
                <a:lnTo>
                  <a:pt x="2401" y="1612"/>
                </a:lnTo>
                <a:lnTo>
                  <a:pt x="2400" y="1612"/>
                </a:lnTo>
                <a:lnTo>
                  <a:pt x="2400" y="1612"/>
                </a:lnTo>
                <a:lnTo>
                  <a:pt x="2400" y="1611"/>
                </a:lnTo>
                <a:lnTo>
                  <a:pt x="2401" y="1612"/>
                </a:lnTo>
                <a:lnTo>
                  <a:pt x="2402" y="1612"/>
                </a:lnTo>
                <a:lnTo>
                  <a:pt x="2403" y="1612"/>
                </a:lnTo>
                <a:lnTo>
                  <a:pt x="2403" y="1611"/>
                </a:lnTo>
                <a:lnTo>
                  <a:pt x="2404" y="1610"/>
                </a:lnTo>
                <a:lnTo>
                  <a:pt x="2404" y="1609"/>
                </a:lnTo>
                <a:lnTo>
                  <a:pt x="2403" y="1610"/>
                </a:lnTo>
                <a:lnTo>
                  <a:pt x="2402" y="1610"/>
                </a:lnTo>
                <a:lnTo>
                  <a:pt x="2401" y="1610"/>
                </a:lnTo>
                <a:lnTo>
                  <a:pt x="2401" y="1609"/>
                </a:lnTo>
                <a:lnTo>
                  <a:pt x="2401" y="1608"/>
                </a:lnTo>
                <a:lnTo>
                  <a:pt x="2402" y="1607"/>
                </a:lnTo>
                <a:lnTo>
                  <a:pt x="2401" y="1607"/>
                </a:lnTo>
                <a:lnTo>
                  <a:pt x="2401" y="1608"/>
                </a:lnTo>
                <a:lnTo>
                  <a:pt x="2400" y="1608"/>
                </a:lnTo>
                <a:lnTo>
                  <a:pt x="2400" y="1609"/>
                </a:lnTo>
                <a:lnTo>
                  <a:pt x="2399" y="1609"/>
                </a:lnTo>
                <a:lnTo>
                  <a:pt x="2399" y="1609"/>
                </a:lnTo>
                <a:lnTo>
                  <a:pt x="2399" y="1608"/>
                </a:lnTo>
                <a:lnTo>
                  <a:pt x="2399" y="1607"/>
                </a:lnTo>
                <a:lnTo>
                  <a:pt x="2399" y="1606"/>
                </a:lnTo>
                <a:lnTo>
                  <a:pt x="2399" y="1605"/>
                </a:lnTo>
                <a:lnTo>
                  <a:pt x="2399" y="1604"/>
                </a:lnTo>
                <a:lnTo>
                  <a:pt x="2399" y="1604"/>
                </a:lnTo>
                <a:lnTo>
                  <a:pt x="2399" y="1604"/>
                </a:lnTo>
                <a:lnTo>
                  <a:pt x="2399" y="1605"/>
                </a:lnTo>
                <a:lnTo>
                  <a:pt x="2399" y="1606"/>
                </a:lnTo>
                <a:lnTo>
                  <a:pt x="2398" y="1606"/>
                </a:lnTo>
                <a:lnTo>
                  <a:pt x="2397" y="1605"/>
                </a:lnTo>
                <a:lnTo>
                  <a:pt x="2397" y="1604"/>
                </a:lnTo>
                <a:lnTo>
                  <a:pt x="2397" y="1603"/>
                </a:lnTo>
                <a:lnTo>
                  <a:pt x="2397" y="1603"/>
                </a:lnTo>
                <a:lnTo>
                  <a:pt x="2397" y="1602"/>
                </a:lnTo>
                <a:lnTo>
                  <a:pt x="2398" y="1602"/>
                </a:lnTo>
                <a:lnTo>
                  <a:pt x="2399" y="1602"/>
                </a:lnTo>
                <a:lnTo>
                  <a:pt x="2399" y="1601"/>
                </a:lnTo>
                <a:lnTo>
                  <a:pt x="2399" y="1600"/>
                </a:lnTo>
                <a:lnTo>
                  <a:pt x="2399" y="1600"/>
                </a:lnTo>
                <a:lnTo>
                  <a:pt x="2399" y="1601"/>
                </a:lnTo>
                <a:lnTo>
                  <a:pt x="2398" y="1601"/>
                </a:lnTo>
                <a:lnTo>
                  <a:pt x="2397" y="1601"/>
                </a:lnTo>
                <a:lnTo>
                  <a:pt x="2396" y="1602"/>
                </a:lnTo>
                <a:lnTo>
                  <a:pt x="2395" y="1601"/>
                </a:lnTo>
                <a:lnTo>
                  <a:pt x="2396" y="1601"/>
                </a:lnTo>
                <a:lnTo>
                  <a:pt x="2395" y="1601"/>
                </a:lnTo>
                <a:lnTo>
                  <a:pt x="2395" y="1600"/>
                </a:lnTo>
                <a:lnTo>
                  <a:pt x="2395" y="1599"/>
                </a:lnTo>
                <a:lnTo>
                  <a:pt x="2395" y="1598"/>
                </a:lnTo>
                <a:lnTo>
                  <a:pt x="2395" y="1597"/>
                </a:lnTo>
                <a:lnTo>
                  <a:pt x="2396" y="1596"/>
                </a:lnTo>
                <a:lnTo>
                  <a:pt x="2397" y="1596"/>
                </a:lnTo>
                <a:lnTo>
                  <a:pt x="2396" y="1596"/>
                </a:lnTo>
                <a:lnTo>
                  <a:pt x="2396" y="1595"/>
                </a:lnTo>
                <a:lnTo>
                  <a:pt x="2396" y="1596"/>
                </a:lnTo>
                <a:lnTo>
                  <a:pt x="2395" y="1596"/>
                </a:lnTo>
                <a:lnTo>
                  <a:pt x="2395" y="1595"/>
                </a:lnTo>
                <a:lnTo>
                  <a:pt x="2395" y="1595"/>
                </a:lnTo>
                <a:lnTo>
                  <a:pt x="2395" y="1594"/>
                </a:lnTo>
                <a:lnTo>
                  <a:pt x="2395" y="1593"/>
                </a:lnTo>
                <a:lnTo>
                  <a:pt x="2396" y="1593"/>
                </a:lnTo>
                <a:lnTo>
                  <a:pt x="2396" y="1592"/>
                </a:lnTo>
                <a:lnTo>
                  <a:pt x="2397" y="1591"/>
                </a:lnTo>
                <a:lnTo>
                  <a:pt x="2397" y="1590"/>
                </a:lnTo>
                <a:lnTo>
                  <a:pt x="2397" y="1589"/>
                </a:lnTo>
                <a:lnTo>
                  <a:pt x="2397" y="1590"/>
                </a:lnTo>
                <a:lnTo>
                  <a:pt x="2396" y="1590"/>
                </a:lnTo>
                <a:lnTo>
                  <a:pt x="2396" y="1591"/>
                </a:lnTo>
                <a:lnTo>
                  <a:pt x="2396" y="1592"/>
                </a:lnTo>
                <a:lnTo>
                  <a:pt x="2395" y="1592"/>
                </a:lnTo>
                <a:lnTo>
                  <a:pt x="2395" y="1593"/>
                </a:lnTo>
                <a:lnTo>
                  <a:pt x="2394" y="1593"/>
                </a:lnTo>
                <a:lnTo>
                  <a:pt x="2394" y="1594"/>
                </a:lnTo>
                <a:lnTo>
                  <a:pt x="2394" y="1595"/>
                </a:lnTo>
                <a:lnTo>
                  <a:pt x="2394" y="1595"/>
                </a:lnTo>
                <a:lnTo>
                  <a:pt x="2394" y="1596"/>
                </a:lnTo>
                <a:lnTo>
                  <a:pt x="2393" y="1595"/>
                </a:lnTo>
                <a:lnTo>
                  <a:pt x="2392" y="1595"/>
                </a:lnTo>
                <a:lnTo>
                  <a:pt x="2391" y="1595"/>
                </a:lnTo>
                <a:lnTo>
                  <a:pt x="2391" y="1595"/>
                </a:lnTo>
                <a:lnTo>
                  <a:pt x="2391" y="1594"/>
                </a:lnTo>
                <a:lnTo>
                  <a:pt x="2391" y="1594"/>
                </a:lnTo>
                <a:lnTo>
                  <a:pt x="2391" y="1595"/>
                </a:lnTo>
                <a:lnTo>
                  <a:pt x="2391" y="1595"/>
                </a:lnTo>
                <a:lnTo>
                  <a:pt x="2391" y="1596"/>
                </a:lnTo>
                <a:lnTo>
                  <a:pt x="2392" y="1596"/>
                </a:lnTo>
                <a:lnTo>
                  <a:pt x="2393" y="1596"/>
                </a:lnTo>
                <a:lnTo>
                  <a:pt x="2393" y="1597"/>
                </a:lnTo>
                <a:lnTo>
                  <a:pt x="2393" y="1598"/>
                </a:lnTo>
                <a:lnTo>
                  <a:pt x="2394" y="1598"/>
                </a:lnTo>
                <a:lnTo>
                  <a:pt x="2393" y="1598"/>
                </a:lnTo>
                <a:lnTo>
                  <a:pt x="2393" y="1599"/>
                </a:lnTo>
                <a:lnTo>
                  <a:pt x="2394" y="1599"/>
                </a:lnTo>
                <a:lnTo>
                  <a:pt x="2393" y="1599"/>
                </a:lnTo>
                <a:lnTo>
                  <a:pt x="2393" y="1600"/>
                </a:lnTo>
                <a:lnTo>
                  <a:pt x="2392" y="1600"/>
                </a:lnTo>
                <a:lnTo>
                  <a:pt x="2392" y="1601"/>
                </a:lnTo>
                <a:lnTo>
                  <a:pt x="2393" y="1601"/>
                </a:lnTo>
                <a:lnTo>
                  <a:pt x="2394" y="1601"/>
                </a:lnTo>
                <a:lnTo>
                  <a:pt x="2394" y="1602"/>
                </a:lnTo>
                <a:lnTo>
                  <a:pt x="2393" y="1602"/>
                </a:lnTo>
                <a:lnTo>
                  <a:pt x="2394" y="1602"/>
                </a:lnTo>
                <a:lnTo>
                  <a:pt x="2394" y="1603"/>
                </a:lnTo>
                <a:lnTo>
                  <a:pt x="2395" y="1603"/>
                </a:lnTo>
                <a:lnTo>
                  <a:pt x="2395" y="1603"/>
                </a:lnTo>
                <a:lnTo>
                  <a:pt x="2394" y="1603"/>
                </a:lnTo>
                <a:lnTo>
                  <a:pt x="2393" y="1603"/>
                </a:lnTo>
                <a:lnTo>
                  <a:pt x="2393" y="1603"/>
                </a:lnTo>
                <a:lnTo>
                  <a:pt x="2392" y="1603"/>
                </a:lnTo>
                <a:lnTo>
                  <a:pt x="2391" y="1603"/>
                </a:lnTo>
                <a:lnTo>
                  <a:pt x="2391" y="1603"/>
                </a:lnTo>
                <a:lnTo>
                  <a:pt x="2392" y="1603"/>
                </a:lnTo>
                <a:lnTo>
                  <a:pt x="2392" y="1604"/>
                </a:lnTo>
                <a:lnTo>
                  <a:pt x="2393" y="1604"/>
                </a:lnTo>
                <a:lnTo>
                  <a:pt x="2393" y="1605"/>
                </a:lnTo>
                <a:lnTo>
                  <a:pt x="2394" y="1605"/>
                </a:lnTo>
                <a:lnTo>
                  <a:pt x="2394" y="1606"/>
                </a:lnTo>
                <a:lnTo>
                  <a:pt x="2395" y="1606"/>
                </a:lnTo>
                <a:lnTo>
                  <a:pt x="2394" y="1607"/>
                </a:lnTo>
                <a:lnTo>
                  <a:pt x="2393" y="1607"/>
                </a:lnTo>
                <a:lnTo>
                  <a:pt x="2392" y="1607"/>
                </a:lnTo>
                <a:lnTo>
                  <a:pt x="2391" y="1607"/>
                </a:lnTo>
                <a:lnTo>
                  <a:pt x="2391" y="1607"/>
                </a:lnTo>
                <a:lnTo>
                  <a:pt x="2391" y="1607"/>
                </a:lnTo>
                <a:lnTo>
                  <a:pt x="2391" y="1608"/>
                </a:lnTo>
                <a:lnTo>
                  <a:pt x="2392" y="1608"/>
                </a:lnTo>
                <a:lnTo>
                  <a:pt x="2392" y="1609"/>
                </a:lnTo>
                <a:lnTo>
                  <a:pt x="2392" y="1610"/>
                </a:lnTo>
                <a:lnTo>
                  <a:pt x="2391" y="1610"/>
                </a:lnTo>
                <a:lnTo>
                  <a:pt x="2391" y="1611"/>
                </a:lnTo>
                <a:lnTo>
                  <a:pt x="2392" y="1610"/>
                </a:lnTo>
                <a:lnTo>
                  <a:pt x="2393" y="1610"/>
                </a:lnTo>
                <a:lnTo>
                  <a:pt x="2393" y="1611"/>
                </a:lnTo>
                <a:lnTo>
                  <a:pt x="2393" y="1612"/>
                </a:lnTo>
                <a:lnTo>
                  <a:pt x="2393" y="1611"/>
                </a:lnTo>
                <a:lnTo>
                  <a:pt x="2394" y="1611"/>
                </a:lnTo>
                <a:lnTo>
                  <a:pt x="2394" y="1610"/>
                </a:lnTo>
                <a:lnTo>
                  <a:pt x="2395" y="1609"/>
                </a:lnTo>
                <a:lnTo>
                  <a:pt x="2396" y="1609"/>
                </a:lnTo>
                <a:lnTo>
                  <a:pt x="2396" y="1610"/>
                </a:lnTo>
                <a:lnTo>
                  <a:pt x="2396" y="1611"/>
                </a:lnTo>
                <a:lnTo>
                  <a:pt x="2395" y="1611"/>
                </a:lnTo>
                <a:lnTo>
                  <a:pt x="2395" y="1612"/>
                </a:lnTo>
                <a:lnTo>
                  <a:pt x="2395" y="1612"/>
                </a:lnTo>
                <a:lnTo>
                  <a:pt x="2396" y="1612"/>
                </a:lnTo>
                <a:lnTo>
                  <a:pt x="2397" y="1612"/>
                </a:lnTo>
                <a:lnTo>
                  <a:pt x="2397" y="1613"/>
                </a:lnTo>
                <a:lnTo>
                  <a:pt x="2398" y="1613"/>
                </a:lnTo>
                <a:lnTo>
                  <a:pt x="2398" y="1614"/>
                </a:lnTo>
                <a:lnTo>
                  <a:pt x="2397" y="1615"/>
                </a:lnTo>
                <a:lnTo>
                  <a:pt x="2396" y="1615"/>
                </a:lnTo>
                <a:lnTo>
                  <a:pt x="2396" y="1616"/>
                </a:lnTo>
                <a:lnTo>
                  <a:pt x="2395" y="1616"/>
                </a:lnTo>
                <a:lnTo>
                  <a:pt x="2395" y="1617"/>
                </a:lnTo>
                <a:lnTo>
                  <a:pt x="2395" y="1618"/>
                </a:lnTo>
                <a:lnTo>
                  <a:pt x="2394" y="1618"/>
                </a:lnTo>
                <a:lnTo>
                  <a:pt x="2394" y="1619"/>
                </a:lnTo>
                <a:lnTo>
                  <a:pt x="2393" y="1619"/>
                </a:lnTo>
                <a:lnTo>
                  <a:pt x="2393" y="1620"/>
                </a:lnTo>
                <a:lnTo>
                  <a:pt x="2394" y="1620"/>
                </a:lnTo>
                <a:lnTo>
                  <a:pt x="2394" y="1620"/>
                </a:lnTo>
                <a:lnTo>
                  <a:pt x="2395" y="1620"/>
                </a:lnTo>
                <a:lnTo>
                  <a:pt x="2395" y="1620"/>
                </a:lnTo>
                <a:lnTo>
                  <a:pt x="2395" y="1621"/>
                </a:lnTo>
                <a:lnTo>
                  <a:pt x="2395" y="1622"/>
                </a:lnTo>
                <a:lnTo>
                  <a:pt x="2394" y="1622"/>
                </a:lnTo>
                <a:lnTo>
                  <a:pt x="2394" y="1621"/>
                </a:lnTo>
                <a:lnTo>
                  <a:pt x="2393" y="1621"/>
                </a:lnTo>
                <a:lnTo>
                  <a:pt x="2392" y="1621"/>
                </a:lnTo>
                <a:lnTo>
                  <a:pt x="2393" y="1621"/>
                </a:lnTo>
                <a:lnTo>
                  <a:pt x="2393" y="1622"/>
                </a:lnTo>
                <a:lnTo>
                  <a:pt x="2392" y="1622"/>
                </a:lnTo>
                <a:lnTo>
                  <a:pt x="2391" y="1622"/>
                </a:lnTo>
                <a:lnTo>
                  <a:pt x="2391" y="1623"/>
                </a:lnTo>
                <a:lnTo>
                  <a:pt x="2392" y="1623"/>
                </a:lnTo>
                <a:lnTo>
                  <a:pt x="2393" y="1623"/>
                </a:lnTo>
                <a:lnTo>
                  <a:pt x="2393" y="1622"/>
                </a:lnTo>
                <a:lnTo>
                  <a:pt x="2394" y="1623"/>
                </a:lnTo>
                <a:lnTo>
                  <a:pt x="2395" y="1623"/>
                </a:lnTo>
                <a:lnTo>
                  <a:pt x="2396" y="1624"/>
                </a:lnTo>
                <a:lnTo>
                  <a:pt x="2395" y="1625"/>
                </a:lnTo>
                <a:lnTo>
                  <a:pt x="2395" y="1626"/>
                </a:lnTo>
                <a:lnTo>
                  <a:pt x="2394" y="1626"/>
                </a:lnTo>
                <a:lnTo>
                  <a:pt x="2393" y="1627"/>
                </a:lnTo>
                <a:lnTo>
                  <a:pt x="2392" y="1626"/>
                </a:lnTo>
                <a:lnTo>
                  <a:pt x="2390" y="1626"/>
                </a:lnTo>
                <a:lnTo>
                  <a:pt x="2389" y="1626"/>
                </a:lnTo>
                <a:lnTo>
                  <a:pt x="2389" y="1625"/>
                </a:lnTo>
                <a:lnTo>
                  <a:pt x="2389" y="1624"/>
                </a:lnTo>
                <a:lnTo>
                  <a:pt x="2389" y="1622"/>
                </a:lnTo>
                <a:lnTo>
                  <a:pt x="2388" y="1621"/>
                </a:lnTo>
                <a:lnTo>
                  <a:pt x="2388" y="1620"/>
                </a:lnTo>
                <a:lnTo>
                  <a:pt x="2387" y="1620"/>
                </a:lnTo>
                <a:lnTo>
                  <a:pt x="2387" y="1619"/>
                </a:lnTo>
                <a:lnTo>
                  <a:pt x="2386" y="1619"/>
                </a:lnTo>
                <a:lnTo>
                  <a:pt x="2386" y="1618"/>
                </a:lnTo>
                <a:lnTo>
                  <a:pt x="2385" y="1618"/>
                </a:lnTo>
                <a:lnTo>
                  <a:pt x="2385" y="1617"/>
                </a:lnTo>
                <a:lnTo>
                  <a:pt x="2384" y="1616"/>
                </a:lnTo>
                <a:lnTo>
                  <a:pt x="2384" y="1615"/>
                </a:lnTo>
                <a:lnTo>
                  <a:pt x="2383" y="1615"/>
                </a:lnTo>
                <a:lnTo>
                  <a:pt x="2383" y="1614"/>
                </a:lnTo>
                <a:lnTo>
                  <a:pt x="2383" y="1613"/>
                </a:lnTo>
                <a:lnTo>
                  <a:pt x="2383" y="1612"/>
                </a:lnTo>
                <a:lnTo>
                  <a:pt x="2382" y="1612"/>
                </a:lnTo>
                <a:lnTo>
                  <a:pt x="2382" y="1611"/>
                </a:lnTo>
                <a:lnTo>
                  <a:pt x="2383" y="1611"/>
                </a:lnTo>
                <a:lnTo>
                  <a:pt x="2383" y="1610"/>
                </a:lnTo>
                <a:lnTo>
                  <a:pt x="2383" y="1609"/>
                </a:lnTo>
                <a:lnTo>
                  <a:pt x="2383" y="1608"/>
                </a:lnTo>
                <a:lnTo>
                  <a:pt x="2383" y="1608"/>
                </a:lnTo>
                <a:lnTo>
                  <a:pt x="2383" y="1606"/>
                </a:lnTo>
                <a:lnTo>
                  <a:pt x="2383" y="1605"/>
                </a:lnTo>
                <a:lnTo>
                  <a:pt x="2382" y="1604"/>
                </a:lnTo>
                <a:lnTo>
                  <a:pt x="2381" y="1603"/>
                </a:lnTo>
                <a:lnTo>
                  <a:pt x="2381" y="1603"/>
                </a:lnTo>
                <a:lnTo>
                  <a:pt x="2380" y="1603"/>
                </a:lnTo>
                <a:lnTo>
                  <a:pt x="2380" y="1602"/>
                </a:lnTo>
                <a:lnTo>
                  <a:pt x="2379" y="1601"/>
                </a:lnTo>
                <a:lnTo>
                  <a:pt x="2379" y="1600"/>
                </a:lnTo>
                <a:lnTo>
                  <a:pt x="2378" y="1600"/>
                </a:lnTo>
                <a:lnTo>
                  <a:pt x="2378" y="1599"/>
                </a:lnTo>
                <a:lnTo>
                  <a:pt x="2378" y="1598"/>
                </a:lnTo>
                <a:lnTo>
                  <a:pt x="2377" y="1598"/>
                </a:lnTo>
                <a:lnTo>
                  <a:pt x="2377" y="1597"/>
                </a:lnTo>
                <a:lnTo>
                  <a:pt x="2377" y="1596"/>
                </a:lnTo>
                <a:lnTo>
                  <a:pt x="2377" y="1595"/>
                </a:lnTo>
                <a:lnTo>
                  <a:pt x="2376" y="1595"/>
                </a:lnTo>
                <a:lnTo>
                  <a:pt x="2376" y="1594"/>
                </a:lnTo>
                <a:lnTo>
                  <a:pt x="2376" y="1593"/>
                </a:lnTo>
                <a:lnTo>
                  <a:pt x="2377" y="1593"/>
                </a:lnTo>
                <a:lnTo>
                  <a:pt x="2377" y="1592"/>
                </a:lnTo>
                <a:lnTo>
                  <a:pt x="2378" y="1591"/>
                </a:lnTo>
                <a:lnTo>
                  <a:pt x="2378" y="1590"/>
                </a:lnTo>
                <a:lnTo>
                  <a:pt x="2378" y="1589"/>
                </a:lnTo>
                <a:lnTo>
                  <a:pt x="2378" y="1588"/>
                </a:lnTo>
                <a:lnTo>
                  <a:pt x="2378" y="1587"/>
                </a:lnTo>
                <a:lnTo>
                  <a:pt x="2378" y="1587"/>
                </a:lnTo>
                <a:lnTo>
                  <a:pt x="2378" y="1586"/>
                </a:lnTo>
                <a:lnTo>
                  <a:pt x="2378" y="1585"/>
                </a:lnTo>
                <a:lnTo>
                  <a:pt x="2378" y="1584"/>
                </a:lnTo>
                <a:lnTo>
                  <a:pt x="2377" y="1584"/>
                </a:lnTo>
                <a:lnTo>
                  <a:pt x="2376" y="1584"/>
                </a:lnTo>
                <a:lnTo>
                  <a:pt x="2375" y="1583"/>
                </a:lnTo>
                <a:lnTo>
                  <a:pt x="2375" y="1583"/>
                </a:lnTo>
                <a:lnTo>
                  <a:pt x="2375" y="1582"/>
                </a:lnTo>
                <a:lnTo>
                  <a:pt x="2374" y="1582"/>
                </a:lnTo>
                <a:lnTo>
                  <a:pt x="2374" y="1581"/>
                </a:lnTo>
                <a:lnTo>
                  <a:pt x="2375" y="1581"/>
                </a:lnTo>
                <a:lnTo>
                  <a:pt x="2375" y="1580"/>
                </a:lnTo>
                <a:lnTo>
                  <a:pt x="2375" y="1580"/>
                </a:lnTo>
                <a:lnTo>
                  <a:pt x="2376" y="1579"/>
                </a:lnTo>
                <a:lnTo>
                  <a:pt x="2377" y="1578"/>
                </a:lnTo>
                <a:lnTo>
                  <a:pt x="2378" y="1578"/>
                </a:lnTo>
                <a:lnTo>
                  <a:pt x="2379" y="1578"/>
                </a:lnTo>
                <a:lnTo>
                  <a:pt x="2379" y="1577"/>
                </a:lnTo>
                <a:lnTo>
                  <a:pt x="2380" y="1577"/>
                </a:lnTo>
                <a:lnTo>
                  <a:pt x="2381" y="1577"/>
                </a:lnTo>
                <a:lnTo>
                  <a:pt x="2381" y="1576"/>
                </a:lnTo>
                <a:lnTo>
                  <a:pt x="2382" y="1576"/>
                </a:lnTo>
                <a:lnTo>
                  <a:pt x="2383" y="1576"/>
                </a:lnTo>
                <a:lnTo>
                  <a:pt x="2383" y="1575"/>
                </a:lnTo>
                <a:lnTo>
                  <a:pt x="2383" y="1574"/>
                </a:lnTo>
                <a:lnTo>
                  <a:pt x="2383" y="1573"/>
                </a:lnTo>
                <a:lnTo>
                  <a:pt x="2384" y="1573"/>
                </a:lnTo>
                <a:lnTo>
                  <a:pt x="2384" y="1574"/>
                </a:lnTo>
                <a:lnTo>
                  <a:pt x="2383" y="1574"/>
                </a:lnTo>
                <a:lnTo>
                  <a:pt x="2384" y="1574"/>
                </a:lnTo>
                <a:lnTo>
                  <a:pt x="2384" y="1575"/>
                </a:lnTo>
                <a:lnTo>
                  <a:pt x="2384" y="1576"/>
                </a:lnTo>
                <a:lnTo>
                  <a:pt x="2385" y="1576"/>
                </a:lnTo>
                <a:lnTo>
                  <a:pt x="2385" y="1577"/>
                </a:lnTo>
                <a:lnTo>
                  <a:pt x="2385" y="1578"/>
                </a:lnTo>
                <a:lnTo>
                  <a:pt x="2385" y="1578"/>
                </a:lnTo>
                <a:lnTo>
                  <a:pt x="2386" y="1578"/>
                </a:lnTo>
                <a:lnTo>
                  <a:pt x="2386" y="1579"/>
                </a:lnTo>
                <a:lnTo>
                  <a:pt x="2387" y="1579"/>
                </a:lnTo>
                <a:lnTo>
                  <a:pt x="2387" y="1578"/>
                </a:lnTo>
                <a:lnTo>
                  <a:pt x="2386" y="1578"/>
                </a:lnTo>
                <a:lnTo>
                  <a:pt x="2386" y="1578"/>
                </a:lnTo>
                <a:lnTo>
                  <a:pt x="2386" y="1577"/>
                </a:lnTo>
                <a:lnTo>
                  <a:pt x="2387" y="1577"/>
                </a:lnTo>
                <a:lnTo>
                  <a:pt x="2388" y="1577"/>
                </a:lnTo>
                <a:lnTo>
                  <a:pt x="2389" y="1577"/>
                </a:lnTo>
                <a:lnTo>
                  <a:pt x="2389" y="1578"/>
                </a:lnTo>
                <a:lnTo>
                  <a:pt x="2390" y="1578"/>
                </a:lnTo>
                <a:lnTo>
                  <a:pt x="2389" y="1577"/>
                </a:lnTo>
                <a:lnTo>
                  <a:pt x="2389" y="1576"/>
                </a:lnTo>
                <a:lnTo>
                  <a:pt x="2388" y="1576"/>
                </a:lnTo>
                <a:lnTo>
                  <a:pt x="2388" y="1575"/>
                </a:lnTo>
                <a:lnTo>
                  <a:pt x="2388" y="1576"/>
                </a:lnTo>
                <a:lnTo>
                  <a:pt x="2387" y="1576"/>
                </a:lnTo>
                <a:lnTo>
                  <a:pt x="2387" y="1575"/>
                </a:lnTo>
                <a:lnTo>
                  <a:pt x="2386" y="1575"/>
                </a:lnTo>
                <a:lnTo>
                  <a:pt x="2385" y="1575"/>
                </a:lnTo>
                <a:lnTo>
                  <a:pt x="2386" y="1574"/>
                </a:lnTo>
                <a:lnTo>
                  <a:pt x="2386" y="1573"/>
                </a:lnTo>
                <a:lnTo>
                  <a:pt x="2386" y="1572"/>
                </a:lnTo>
                <a:lnTo>
                  <a:pt x="2386" y="1571"/>
                </a:lnTo>
                <a:lnTo>
                  <a:pt x="2385" y="1571"/>
                </a:lnTo>
                <a:lnTo>
                  <a:pt x="2385" y="1570"/>
                </a:lnTo>
                <a:lnTo>
                  <a:pt x="2385" y="1570"/>
                </a:lnTo>
                <a:lnTo>
                  <a:pt x="2385" y="1570"/>
                </a:lnTo>
                <a:lnTo>
                  <a:pt x="2386" y="1570"/>
                </a:lnTo>
                <a:lnTo>
                  <a:pt x="2386" y="1570"/>
                </a:lnTo>
                <a:lnTo>
                  <a:pt x="2387" y="1570"/>
                </a:lnTo>
                <a:lnTo>
                  <a:pt x="2388" y="1570"/>
                </a:lnTo>
                <a:lnTo>
                  <a:pt x="2389" y="1570"/>
                </a:lnTo>
                <a:lnTo>
                  <a:pt x="2389" y="1569"/>
                </a:lnTo>
                <a:lnTo>
                  <a:pt x="2390" y="1568"/>
                </a:lnTo>
                <a:lnTo>
                  <a:pt x="2391" y="1568"/>
                </a:lnTo>
                <a:lnTo>
                  <a:pt x="2391" y="1569"/>
                </a:lnTo>
                <a:lnTo>
                  <a:pt x="2391" y="1568"/>
                </a:lnTo>
                <a:lnTo>
                  <a:pt x="2391" y="1568"/>
                </a:lnTo>
                <a:lnTo>
                  <a:pt x="2392" y="1568"/>
                </a:lnTo>
                <a:lnTo>
                  <a:pt x="2392" y="1567"/>
                </a:lnTo>
                <a:lnTo>
                  <a:pt x="2392" y="1568"/>
                </a:lnTo>
                <a:lnTo>
                  <a:pt x="2392" y="1569"/>
                </a:lnTo>
                <a:lnTo>
                  <a:pt x="2393" y="1569"/>
                </a:lnTo>
                <a:lnTo>
                  <a:pt x="2394" y="1569"/>
                </a:lnTo>
                <a:lnTo>
                  <a:pt x="2395" y="1569"/>
                </a:lnTo>
                <a:lnTo>
                  <a:pt x="2396" y="1569"/>
                </a:lnTo>
                <a:lnTo>
                  <a:pt x="2395" y="1569"/>
                </a:lnTo>
                <a:lnTo>
                  <a:pt x="2395" y="1570"/>
                </a:lnTo>
                <a:lnTo>
                  <a:pt x="2395" y="1570"/>
                </a:lnTo>
                <a:lnTo>
                  <a:pt x="2396" y="1570"/>
                </a:lnTo>
                <a:lnTo>
                  <a:pt x="2396" y="1570"/>
                </a:lnTo>
                <a:lnTo>
                  <a:pt x="2396" y="1569"/>
                </a:lnTo>
                <a:lnTo>
                  <a:pt x="2396" y="1568"/>
                </a:lnTo>
                <a:lnTo>
                  <a:pt x="2397" y="1568"/>
                </a:lnTo>
                <a:lnTo>
                  <a:pt x="2397" y="1569"/>
                </a:lnTo>
                <a:lnTo>
                  <a:pt x="2398" y="1569"/>
                </a:lnTo>
                <a:lnTo>
                  <a:pt x="2399" y="1569"/>
                </a:lnTo>
                <a:lnTo>
                  <a:pt x="2399" y="1570"/>
                </a:lnTo>
                <a:lnTo>
                  <a:pt x="2400" y="1570"/>
                </a:lnTo>
                <a:lnTo>
                  <a:pt x="2400" y="1570"/>
                </a:lnTo>
                <a:lnTo>
                  <a:pt x="2401" y="1570"/>
                </a:lnTo>
                <a:lnTo>
                  <a:pt x="2401" y="1570"/>
                </a:lnTo>
                <a:lnTo>
                  <a:pt x="2402" y="1570"/>
                </a:lnTo>
                <a:lnTo>
                  <a:pt x="2403" y="1570"/>
                </a:lnTo>
                <a:lnTo>
                  <a:pt x="2402" y="1570"/>
                </a:lnTo>
                <a:lnTo>
                  <a:pt x="2401" y="1570"/>
                </a:lnTo>
                <a:lnTo>
                  <a:pt x="2402" y="1570"/>
                </a:lnTo>
                <a:lnTo>
                  <a:pt x="2401" y="1570"/>
                </a:lnTo>
                <a:lnTo>
                  <a:pt x="2400" y="1569"/>
                </a:lnTo>
                <a:lnTo>
                  <a:pt x="2399" y="1569"/>
                </a:lnTo>
                <a:lnTo>
                  <a:pt x="2399" y="1568"/>
                </a:lnTo>
                <a:lnTo>
                  <a:pt x="2399" y="1568"/>
                </a:lnTo>
                <a:lnTo>
                  <a:pt x="2398" y="1568"/>
                </a:lnTo>
                <a:lnTo>
                  <a:pt x="2398" y="1567"/>
                </a:lnTo>
                <a:lnTo>
                  <a:pt x="2397" y="1567"/>
                </a:lnTo>
                <a:lnTo>
                  <a:pt x="2396" y="1567"/>
                </a:lnTo>
                <a:lnTo>
                  <a:pt x="2395" y="1567"/>
                </a:lnTo>
                <a:lnTo>
                  <a:pt x="2395" y="1568"/>
                </a:lnTo>
                <a:lnTo>
                  <a:pt x="2394" y="1567"/>
                </a:lnTo>
                <a:lnTo>
                  <a:pt x="2393" y="1566"/>
                </a:lnTo>
                <a:lnTo>
                  <a:pt x="2393" y="1565"/>
                </a:lnTo>
                <a:lnTo>
                  <a:pt x="2393" y="1564"/>
                </a:lnTo>
                <a:lnTo>
                  <a:pt x="2393" y="1563"/>
                </a:lnTo>
                <a:lnTo>
                  <a:pt x="2394" y="1563"/>
                </a:lnTo>
                <a:lnTo>
                  <a:pt x="2395" y="1563"/>
                </a:lnTo>
                <a:lnTo>
                  <a:pt x="2395" y="1562"/>
                </a:lnTo>
                <a:lnTo>
                  <a:pt x="2395" y="1562"/>
                </a:lnTo>
                <a:lnTo>
                  <a:pt x="2396" y="1562"/>
                </a:lnTo>
                <a:lnTo>
                  <a:pt x="2396" y="1561"/>
                </a:lnTo>
                <a:lnTo>
                  <a:pt x="2397" y="1561"/>
                </a:lnTo>
                <a:lnTo>
                  <a:pt x="2398" y="1560"/>
                </a:lnTo>
                <a:lnTo>
                  <a:pt x="2398" y="1559"/>
                </a:lnTo>
                <a:lnTo>
                  <a:pt x="2399" y="1559"/>
                </a:lnTo>
                <a:lnTo>
                  <a:pt x="2398" y="1559"/>
                </a:lnTo>
                <a:lnTo>
                  <a:pt x="2398" y="1558"/>
                </a:lnTo>
                <a:lnTo>
                  <a:pt x="2399" y="1558"/>
                </a:lnTo>
                <a:lnTo>
                  <a:pt x="2398" y="1558"/>
                </a:lnTo>
                <a:lnTo>
                  <a:pt x="2398" y="1559"/>
                </a:lnTo>
                <a:lnTo>
                  <a:pt x="2397" y="1560"/>
                </a:lnTo>
                <a:lnTo>
                  <a:pt x="2396" y="1560"/>
                </a:lnTo>
                <a:lnTo>
                  <a:pt x="2396" y="1561"/>
                </a:lnTo>
                <a:lnTo>
                  <a:pt x="2396" y="1560"/>
                </a:lnTo>
                <a:lnTo>
                  <a:pt x="2395" y="1560"/>
                </a:lnTo>
                <a:lnTo>
                  <a:pt x="2396" y="1560"/>
                </a:lnTo>
                <a:lnTo>
                  <a:pt x="2396" y="1559"/>
                </a:lnTo>
                <a:lnTo>
                  <a:pt x="2397" y="1559"/>
                </a:lnTo>
                <a:lnTo>
                  <a:pt x="2396" y="1559"/>
                </a:lnTo>
                <a:lnTo>
                  <a:pt x="2395" y="1559"/>
                </a:lnTo>
                <a:lnTo>
                  <a:pt x="2395" y="1560"/>
                </a:lnTo>
                <a:lnTo>
                  <a:pt x="2394" y="1560"/>
                </a:lnTo>
                <a:lnTo>
                  <a:pt x="2394" y="1561"/>
                </a:lnTo>
                <a:lnTo>
                  <a:pt x="2394" y="1562"/>
                </a:lnTo>
                <a:lnTo>
                  <a:pt x="2394" y="1562"/>
                </a:lnTo>
                <a:lnTo>
                  <a:pt x="2393" y="1562"/>
                </a:lnTo>
                <a:lnTo>
                  <a:pt x="2392" y="1562"/>
                </a:lnTo>
                <a:lnTo>
                  <a:pt x="2392" y="1563"/>
                </a:lnTo>
                <a:lnTo>
                  <a:pt x="2392" y="1564"/>
                </a:lnTo>
                <a:lnTo>
                  <a:pt x="2391" y="1564"/>
                </a:lnTo>
                <a:lnTo>
                  <a:pt x="2391" y="1564"/>
                </a:lnTo>
                <a:lnTo>
                  <a:pt x="2391" y="1565"/>
                </a:lnTo>
                <a:lnTo>
                  <a:pt x="2390" y="1565"/>
                </a:lnTo>
                <a:lnTo>
                  <a:pt x="2390" y="1564"/>
                </a:lnTo>
                <a:lnTo>
                  <a:pt x="2389" y="1564"/>
                </a:lnTo>
                <a:lnTo>
                  <a:pt x="2389" y="1565"/>
                </a:lnTo>
                <a:lnTo>
                  <a:pt x="2388" y="1565"/>
                </a:lnTo>
                <a:lnTo>
                  <a:pt x="2387" y="1565"/>
                </a:lnTo>
                <a:lnTo>
                  <a:pt x="2386" y="1565"/>
                </a:lnTo>
                <a:lnTo>
                  <a:pt x="2386" y="1564"/>
                </a:lnTo>
                <a:lnTo>
                  <a:pt x="2387" y="1564"/>
                </a:lnTo>
                <a:lnTo>
                  <a:pt x="2387" y="1563"/>
                </a:lnTo>
                <a:lnTo>
                  <a:pt x="2386" y="1563"/>
                </a:lnTo>
                <a:lnTo>
                  <a:pt x="2386" y="1562"/>
                </a:lnTo>
                <a:lnTo>
                  <a:pt x="2386" y="1562"/>
                </a:lnTo>
                <a:lnTo>
                  <a:pt x="2387" y="1562"/>
                </a:lnTo>
                <a:lnTo>
                  <a:pt x="2387" y="1561"/>
                </a:lnTo>
                <a:lnTo>
                  <a:pt x="2386" y="1561"/>
                </a:lnTo>
                <a:lnTo>
                  <a:pt x="2386" y="1560"/>
                </a:lnTo>
                <a:lnTo>
                  <a:pt x="2385" y="1560"/>
                </a:lnTo>
                <a:lnTo>
                  <a:pt x="2384" y="1560"/>
                </a:lnTo>
                <a:lnTo>
                  <a:pt x="2385" y="1560"/>
                </a:lnTo>
                <a:lnTo>
                  <a:pt x="2385" y="1561"/>
                </a:lnTo>
                <a:lnTo>
                  <a:pt x="2386" y="1561"/>
                </a:lnTo>
                <a:lnTo>
                  <a:pt x="2385" y="1562"/>
                </a:lnTo>
                <a:lnTo>
                  <a:pt x="2385" y="1562"/>
                </a:lnTo>
                <a:lnTo>
                  <a:pt x="2384" y="1562"/>
                </a:lnTo>
                <a:lnTo>
                  <a:pt x="2385" y="1562"/>
                </a:lnTo>
                <a:lnTo>
                  <a:pt x="2384" y="1562"/>
                </a:lnTo>
                <a:lnTo>
                  <a:pt x="2384" y="1563"/>
                </a:lnTo>
                <a:lnTo>
                  <a:pt x="2385" y="1563"/>
                </a:lnTo>
                <a:lnTo>
                  <a:pt x="2384" y="1564"/>
                </a:lnTo>
                <a:lnTo>
                  <a:pt x="2384" y="1565"/>
                </a:lnTo>
                <a:lnTo>
                  <a:pt x="2385" y="1565"/>
                </a:lnTo>
                <a:lnTo>
                  <a:pt x="2385" y="1566"/>
                </a:lnTo>
                <a:lnTo>
                  <a:pt x="2385" y="1567"/>
                </a:lnTo>
                <a:lnTo>
                  <a:pt x="2384" y="1567"/>
                </a:lnTo>
                <a:lnTo>
                  <a:pt x="2384" y="1568"/>
                </a:lnTo>
                <a:lnTo>
                  <a:pt x="2384" y="1569"/>
                </a:lnTo>
                <a:lnTo>
                  <a:pt x="2383" y="1569"/>
                </a:lnTo>
                <a:lnTo>
                  <a:pt x="2383" y="1570"/>
                </a:lnTo>
                <a:lnTo>
                  <a:pt x="2383" y="1570"/>
                </a:lnTo>
                <a:lnTo>
                  <a:pt x="2383" y="1569"/>
                </a:lnTo>
                <a:lnTo>
                  <a:pt x="2382" y="1569"/>
                </a:lnTo>
                <a:lnTo>
                  <a:pt x="2382" y="1568"/>
                </a:lnTo>
                <a:lnTo>
                  <a:pt x="2382" y="1567"/>
                </a:lnTo>
                <a:lnTo>
                  <a:pt x="2382" y="1568"/>
                </a:lnTo>
                <a:lnTo>
                  <a:pt x="2381" y="1568"/>
                </a:lnTo>
                <a:lnTo>
                  <a:pt x="2381" y="1567"/>
                </a:lnTo>
                <a:lnTo>
                  <a:pt x="2381" y="1566"/>
                </a:lnTo>
                <a:lnTo>
                  <a:pt x="2381" y="1567"/>
                </a:lnTo>
                <a:lnTo>
                  <a:pt x="2380" y="1567"/>
                </a:lnTo>
                <a:lnTo>
                  <a:pt x="2380" y="1566"/>
                </a:lnTo>
                <a:lnTo>
                  <a:pt x="2379" y="1566"/>
                </a:lnTo>
                <a:lnTo>
                  <a:pt x="2379" y="1565"/>
                </a:lnTo>
                <a:lnTo>
                  <a:pt x="2379" y="1566"/>
                </a:lnTo>
                <a:lnTo>
                  <a:pt x="2379" y="1567"/>
                </a:lnTo>
                <a:lnTo>
                  <a:pt x="2379" y="1568"/>
                </a:lnTo>
                <a:lnTo>
                  <a:pt x="2380" y="1568"/>
                </a:lnTo>
                <a:lnTo>
                  <a:pt x="2380" y="1569"/>
                </a:lnTo>
                <a:lnTo>
                  <a:pt x="2381" y="1569"/>
                </a:lnTo>
                <a:lnTo>
                  <a:pt x="2381" y="1570"/>
                </a:lnTo>
                <a:lnTo>
                  <a:pt x="2382" y="1570"/>
                </a:lnTo>
                <a:lnTo>
                  <a:pt x="2382" y="1570"/>
                </a:lnTo>
                <a:lnTo>
                  <a:pt x="2383" y="1571"/>
                </a:lnTo>
                <a:lnTo>
                  <a:pt x="2382" y="1571"/>
                </a:lnTo>
                <a:lnTo>
                  <a:pt x="2381" y="1571"/>
                </a:lnTo>
                <a:lnTo>
                  <a:pt x="2380" y="1571"/>
                </a:lnTo>
                <a:lnTo>
                  <a:pt x="2380" y="1572"/>
                </a:lnTo>
                <a:lnTo>
                  <a:pt x="2379" y="1572"/>
                </a:lnTo>
                <a:lnTo>
                  <a:pt x="2379" y="1571"/>
                </a:lnTo>
                <a:lnTo>
                  <a:pt x="2378" y="1571"/>
                </a:lnTo>
                <a:lnTo>
                  <a:pt x="2378" y="1572"/>
                </a:lnTo>
                <a:lnTo>
                  <a:pt x="2377" y="1572"/>
                </a:lnTo>
                <a:lnTo>
                  <a:pt x="2376" y="1572"/>
                </a:lnTo>
                <a:lnTo>
                  <a:pt x="2376" y="1571"/>
                </a:lnTo>
                <a:lnTo>
                  <a:pt x="2375" y="1571"/>
                </a:lnTo>
                <a:lnTo>
                  <a:pt x="2375" y="1570"/>
                </a:lnTo>
                <a:lnTo>
                  <a:pt x="2376" y="1570"/>
                </a:lnTo>
                <a:lnTo>
                  <a:pt x="2376" y="1570"/>
                </a:lnTo>
                <a:lnTo>
                  <a:pt x="2376" y="1569"/>
                </a:lnTo>
                <a:lnTo>
                  <a:pt x="2375" y="1569"/>
                </a:lnTo>
                <a:lnTo>
                  <a:pt x="2375" y="1568"/>
                </a:lnTo>
                <a:lnTo>
                  <a:pt x="2375" y="1567"/>
                </a:lnTo>
                <a:lnTo>
                  <a:pt x="2375" y="1567"/>
                </a:lnTo>
                <a:lnTo>
                  <a:pt x="2375" y="1566"/>
                </a:lnTo>
                <a:lnTo>
                  <a:pt x="2374" y="1566"/>
                </a:lnTo>
                <a:lnTo>
                  <a:pt x="2374" y="1565"/>
                </a:lnTo>
                <a:lnTo>
                  <a:pt x="2373" y="1564"/>
                </a:lnTo>
                <a:lnTo>
                  <a:pt x="2372" y="1563"/>
                </a:lnTo>
                <a:lnTo>
                  <a:pt x="2373" y="1562"/>
                </a:lnTo>
                <a:lnTo>
                  <a:pt x="2374" y="1562"/>
                </a:lnTo>
                <a:lnTo>
                  <a:pt x="2374" y="1561"/>
                </a:lnTo>
                <a:lnTo>
                  <a:pt x="2374" y="1560"/>
                </a:lnTo>
                <a:lnTo>
                  <a:pt x="2374" y="1559"/>
                </a:lnTo>
                <a:lnTo>
                  <a:pt x="2375" y="1559"/>
                </a:lnTo>
                <a:lnTo>
                  <a:pt x="2375" y="1558"/>
                </a:lnTo>
                <a:lnTo>
                  <a:pt x="2375" y="1558"/>
                </a:lnTo>
                <a:lnTo>
                  <a:pt x="2375" y="1557"/>
                </a:lnTo>
                <a:lnTo>
                  <a:pt x="2376" y="1557"/>
                </a:lnTo>
                <a:lnTo>
                  <a:pt x="2377" y="1556"/>
                </a:lnTo>
                <a:lnTo>
                  <a:pt x="2378" y="1556"/>
                </a:lnTo>
                <a:lnTo>
                  <a:pt x="2379" y="1555"/>
                </a:lnTo>
                <a:lnTo>
                  <a:pt x="2380" y="1554"/>
                </a:lnTo>
                <a:lnTo>
                  <a:pt x="2380" y="1554"/>
                </a:lnTo>
                <a:lnTo>
                  <a:pt x="2380" y="1553"/>
                </a:lnTo>
                <a:lnTo>
                  <a:pt x="2379" y="1552"/>
                </a:lnTo>
                <a:lnTo>
                  <a:pt x="2379" y="1551"/>
                </a:lnTo>
                <a:lnTo>
                  <a:pt x="2379" y="1550"/>
                </a:lnTo>
                <a:lnTo>
                  <a:pt x="2380" y="1549"/>
                </a:lnTo>
                <a:lnTo>
                  <a:pt x="2380" y="1548"/>
                </a:lnTo>
                <a:lnTo>
                  <a:pt x="2379" y="1546"/>
                </a:lnTo>
                <a:lnTo>
                  <a:pt x="2378" y="1545"/>
                </a:lnTo>
                <a:lnTo>
                  <a:pt x="2377" y="1545"/>
                </a:lnTo>
                <a:lnTo>
                  <a:pt x="2376" y="1544"/>
                </a:lnTo>
                <a:lnTo>
                  <a:pt x="2377" y="1544"/>
                </a:lnTo>
                <a:lnTo>
                  <a:pt x="2378" y="1544"/>
                </a:lnTo>
                <a:lnTo>
                  <a:pt x="2379" y="1544"/>
                </a:lnTo>
                <a:lnTo>
                  <a:pt x="2380" y="1543"/>
                </a:lnTo>
                <a:lnTo>
                  <a:pt x="2381" y="1543"/>
                </a:lnTo>
                <a:lnTo>
                  <a:pt x="2381" y="1542"/>
                </a:lnTo>
                <a:lnTo>
                  <a:pt x="2382" y="1542"/>
                </a:lnTo>
                <a:lnTo>
                  <a:pt x="2382" y="1541"/>
                </a:lnTo>
                <a:lnTo>
                  <a:pt x="2383" y="1541"/>
                </a:lnTo>
                <a:lnTo>
                  <a:pt x="2383" y="1540"/>
                </a:lnTo>
                <a:lnTo>
                  <a:pt x="2383" y="1539"/>
                </a:lnTo>
                <a:lnTo>
                  <a:pt x="2384" y="1539"/>
                </a:lnTo>
                <a:lnTo>
                  <a:pt x="2384" y="1540"/>
                </a:lnTo>
                <a:lnTo>
                  <a:pt x="2384" y="1539"/>
                </a:lnTo>
                <a:lnTo>
                  <a:pt x="2384" y="1540"/>
                </a:lnTo>
                <a:lnTo>
                  <a:pt x="2385" y="1540"/>
                </a:lnTo>
                <a:lnTo>
                  <a:pt x="2385" y="1539"/>
                </a:lnTo>
                <a:lnTo>
                  <a:pt x="2386" y="1539"/>
                </a:lnTo>
                <a:lnTo>
                  <a:pt x="2386" y="1538"/>
                </a:lnTo>
                <a:lnTo>
                  <a:pt x="2387" y="1538"/>
                </a:lnTo>
                <a:lnTo>
                  <a:pt x="2386" y="1538"/>
                </a:lnTo>
                <a:lnTo>
                  <a:pt x="2385" y="1538"/>
                </a:lnTo>
                <a:lnTo>
                  <a:pt x="2384" y="1538"/>
                </a:lnTo>
                <a:lnTo>
                  <a:pt x="2383" y="1539"/>
                </a:lnTo>
                <a:lnTo>
                  <a:pt x="2383" y="1538"/>
                </a:lnTo>
                <a:lnTo>
                  <a:pt x="2383" y="1539"/>
                </a:lnTo>
                <a:lnTo>
                  <a:pt x="2383" y="1539"/>
                </a:lnTo>
                <a:lnTo>
                  <a:pt x="2383" y="1538"/>
                </a:lnTo>
                <a:lnTo>
                  <a:pt x="2383" y="1538"/>
                </a:lnTo>
                <a:lnTo>
                  <a:pt x="2383" y="1537"/>
                </a:lnTo>
                <a:lnTo>
                  <a:pt x="2383" y="1537"/>
                </a:lnTo>
                <a:lnTo>
                  <a:pt x="2383" y="1536"/>
                </a:lnTo>
                <a:lnTo>
                  <a:pt x="2382" y="1535"/>
                </a:lnTo>
                <a:lnTo>
                  <a:pt x="2381" y="1534"/>
                </a:lnTo>
                <a:lnTo>
                  <a:pt x="2380" y="1534"/>
                </a:lnTo>
                <a:lnTo>
                  <a:pt x="2379" y="1533"/>
                </a:lnTo>
                <a:lnTo>
                  <a:pt x="2378" y="1533"/>
                </a:lnTo>
                <a:lnTo>
                  <a:pt x="2377" y="1533"/>
                </a:lnTo>
                <a:lnTo>
                  <a:pt x="2376" y="1533"/>
                </a:lnTo>
                <a:lnTo>
                  <a:pt x="2375" y="1533"/>
                </a:lnTo>
                <a:lnTo>
                  <a:pt x="2375" y="1533"/>
                </a:lnTo>
                <a:lnTo>
                  <a:pt x="2374" y="1533"/>
                </a:lnTo>
                <a:lnTo>
                  <a:pt x="2373" y="1533"/>
                </a:lnTo>
                <a:lnTo>
                  <a:pt x="2372" y="1533"/>
                </a:lnTo>
                <a:lnTo>
                  <a:pt x="2372" y="1534"/>
                </a:lnTo>
                <a:lnTo>
                  <a:pt x="2371" y="1534"/>
                </a:lnTo>
                <a:lnTo>
                  <a:pt x="2371" y="1535"/>
                </a:lnTo>
                <a:lnTo>
                  <a:pt x="2370" y="1536"/>
                </a:lnTo>
                <a:lnTo>
                  <a:pt x="2369" y="1536"/>
                </a:lnTo>
                <a:lnTo>
                  <a:pt x="2368" y="1537"/>
                </a:lnTo>
                <a:lnTo>
                  <a:pt x="2368" y="1537"/>
                </a:lnTo>
                <a:lnTo>
                  <a:pt x="2368" y="1537"/>
                </a:lnTo>
                <a:lnTo>
                  <a:pt x="2368" y="1536"/>
                </a:lnTo>
                <a:lnTo>
                  <a:pt x="2369" y="1536"/>
                </a:lnTo>
                <a:lnTo>
                  <a:pt x="2369" y="1535"/>
                </a:lnTo>
                <a:lnTo>
                  <a:pt x="2370" y="1534"/>
                </a:lnTo>
                <a:lnTo>
                  <a:pt x="2370" y="1533"/>
                </a:lnTo>
                <a:lnTo>
                  <a:pt x="2369" y="1532"/>
                </a:lnTo>
                <a:lnTo>
                  <a:pt x="2369" y="1531"/>
                </a:lnTo>
                <a:lnTo>
                  <a:pt x="2369" y="1530"/>
                </a:lnTo>
                <a:lnTo>
                  <a:pt x="2369" y="1529"/>
                </a:lnTo>
                <a:lnTo>
                  <a:pt x="2370" y="1529"/>
                </a:lnTo>
                <a:lnTo>
                  <a:pt x="2370" y="1528"/>
                </a:lnTo>
                <a:lnTo>
                  <a:pt x="2370" y="1527"/>
                </a:lnTo>
                <a:lnTo>
                  <a:pt x="2370" y="1526"/>
                </a:lnTo>
                <a:lnTo>
                  <a:pt x="2369" y="1526"/>
                </a:lnTo>
                <a:lnTo>
                  <a:pt x="2369" y="1525"/>
                </a:lnTo>
                <a:lnTo>
                  <a:pt x="2369" y="1524"/>
                </a:lnTo>
                <a:lnTo>
                  <a:pt x="2368" y="1524"/>
                </a:lnTo>
                <a:lnTo>
                  <a:pt x="2368" y="1523"/>
                </a:lnTo>
                <a:lnTo>
                  <a:pt x="2367" y="1523"/>
                </a:lnTo>
                <a:lnTo>
                  <a:pt x="2367" y="1523"/>
                </a:lnTo>
                <a:lnTo>
                  <a:pt x="2366" y="1523"/>
                </a:lnTo>
                <a:lnTo>
                  <a:pt x="2366" y="1522"/>
                </a:lnTo>
                <a:lnTo>
                  <a:pt x="2367" y="1522"/>
                </a:lnTo>
                <a:lnTo>
                  <a:pt x="2366" y="1522"/>
                </a:lnTo>
                <a:lnTo>
                  <a:pt x="2366" y="1521"/>
                </a:lnTo>
                <a:lnTo>
                  <a:pt x="2367" y="1521"/>
                </a:lnTo>
                <a:lnTo>
                  <a:pt x="2367" y="1520"/>
                </a:lnTo>
                <a:lnTo>
                  <a:pt x="2366" y="1520"/>
                </a:lnTo>
                <a:lnTo>
                  <a:pt x="2365" y="1521"/>
                </a:lnTo>
                <a:lnTo>
                  <a:pt x="2364" y="1521"/>
                </a:lnTo>
                <a:lnTo>
                  <a:pt x="2365" y="1522"/>
                </a:lnTo>
                <a:lnTo>
                  <a:pt x="2365" y="1523"/>
                </a:lnTo>
                <a:lnTo>
                  <a:pt x="2366" y="1522"/>
                </a:lnTo>
                <a:lnTo>
                  <a:pt x="2366" y="1523"/>
                </a:lnTo>
                <a:lnTo>
                  <a:pt x="2365" y="1523"/>
                </a:lnTo>
                <a:lnTo>
                  <a:pt x="2364" y="1523"/>
                </a:lnTo>
                <a:lnTo>
                  <a:pt x="2364" y="1524"/>
                </a:lnTo>
                <a:lnTo>
                  <a:pt x="2364" y="1523"/>
                </a:lnTo>
                <a:lnTo>
                  <a:pt x="2364" y="1522"/>
                </a:lnTo>
                <a:lnTo>
                  <a:pt x="2363" y="1521"/>
                </a:lnTo>
                <a:lnTo>
                  <a:pt x="2363" y="1520"/>
                </a:lnTo>
                <a:lnTo>
                  <a:pt x="2363" y="1520"/>
                </a:lnTo>
                <a:lnTo>
                  <a:pt x="2362" y="1520"/>
                </a:lnTo>
                <a:lnTo>
                  <a:pt x="2362" y="1519"/>
                </a:lnTo>
                <a:lnTo>
                  <a:pt x="2361" y="1519"/>
                </a:lnTo>
                <a:lnTo>
                  <a:pt x="2360" y="1519"/>
                </a:lnTo>
                <a:lnTo>
                  <a:pt x="2359" y="1519"/>
                </a:lnTo>
                <a:lnTo>
                  <a:pt x="2359" y="1519"/>
                </a:lnTo>
                <a:lnTo>
                  <a:pt x="2358" y="1519"/>
                </a:lnTo>
                <a:lnTo>
                  <a:pt x="2358" y="1520"/>
                </a:lnTo>
                <a:lnTo>
                  <a:pt x="2357" y="1520"/>
                </a:lnTo>
                <a:lnTo>
                  <a:pt x="2356" y="1520"/>
                </a:lnTo>
                <a:lnTo>
                  <a:pt x="2356" y="1519"/>
                </a:lnTo>
                <a:lnTo>
                  <a:pt x="2355" y="1519"/>
                </a:lnTo>
                <a:lnTo>
                  <a:pt x="2355" y="1518"/>
                </a:lnTo>
                <a:lnTo>
                  <a:pt x="2354" y="1518"/>
                </a:lnTo>
                <a:lnTo>
                  <a:pt x="2354" y="1517"/>
                </a:lnTo>
                <a:lnTo>
                  <a:pt x="2354" y="1516"/>
                </a:lnTo>
                <a:lnTo>
                  <a:pt x="2353" y="1516"/>
                </a:lnTo>
                <a:lnTo>
                  <a:pt x="2352" y="1516"/>
                </a:lnTo>
                <a:lnTo>
                  <a:pt x="2352" y="1515"/>
                </a:lnTo>
                <a:lnTo>
                  <a:pt x="2353" y="1514"/>
                </a:lnTo>
                <a:lnTo>
                  <a:pt x="2353" y="1513"/>
                </a:lnTo>
                <a:lnTo>
                  <a:pt x="2354" y="1513"/>
                </a:lnTo>
                <a:lnTo>
                  <a:pt x="2353" y="1513"/>
                </a:lnTo>
                <a:lnTo>
                  <a:pt x="2353" y="1512"/>
                </a:lnTo>
                <a:lnTo>
                  <a:pt x="2352" y="1512"/>
                </a:lnTo>
                <a:lnTo>
                  <a:pt x="2352" y="1512"/>
                </a:lnTo>
                <a:lnTo>
                  <a:pt x="2353" y="1512"/>
                </a:lnTo>
                <a:lnTo>
                  <a:pt x="2353" y="1512"/>
                </a:lnTo>
                <a:lnTo>
                  <a:pt x="2354" y="1512"/>
                </a:lnTo>
                <a:lnTo>
                  <a:pt x="2355" y="1512"/>
                </a:lnTo>
                <a:lnTo>
                  <a:pt x="2355" y="1512"/>
                </a:lnTo>
                <a:lnTo>
                  <a:pt x="2356" y="1512"/>
                </a:lnTo>
                <a:lnTo>
                  <a:pt x="2356" y="1511"/>
                </a:lnTo>
                <a:lnTo>
                  <a:pt x="2356" y="1510"/>
                </a:lnTo>
                <a:lnTo>
                  <a:pt x="2357" y="1510"/>
                </a:lnTo>
                <a:lnTo>
                  <a:pt x="2357" y="1509"/>
                </a:lnTo>
                <a:lnTo>
                  <a:pt x="2358" y="1509"/>
                </a:lnTo>
                <a:lnTo>
                  <a:pt x="2358" y="1508"/>
                </a:lnTo>
                <a:lnTo>
                  <a:pt x="2358" y="1509"/>
                </a:lnTo>
                <a:lnTo>
                  <a:pt x="2357" y="1509"/>
                </a:lnTo>
                <a:lnTo>
                  <a:pt x="2357" y="1510"/>
                </a:lnTo>
                <a:lnTo>
                  <a:pt x="2356" y="1510"/>
                </a:lnTo>
                <a:lnTo>
                  <a:pt x="2356" y="1511"/>
                </a:lnTo>
                <a:lnTo>
                  <a:pt x="2355" y="1512"/>
                </a:lnTo>
                <a:lnTo>
                  <a:pt x="2355" y="1512"/>
                </a:lnTo>
                <a:lnTo>
                  <a:pt x="2354" y="1512"/>
                </a:lnTo>
                <a:lnTo>
                  <a:pt x="2353" y="1512"/>
                </a:lnTo>
                <a:lnTo>
                  <a:pt x="2352" y="1512"/>
                </a:lnTo>
                <a:lnTo>
                  <a:pt x="2352" y="1512"/>
                </a:lnTo>
                <a:lnTo>
                  <a:pt x="2351" y="1512"/>
                </a:lnTo>
                <a:lnTo>
                  <a:pt x="2351" y="1513"/>
                </a:lnTo>
                <a:lnTo>
                  <a:pt x="2351" y="1513"/>
                </a:lnTo>
                <a:lnTo>
                  <a:pt x="2350" y="1513"/>
                </a:lnTo>
                <a:lnTo>
                  <a:pt x="2350" y="1514"/>
                </a:lnTo>
                <a:lnTo>
                  <a:pt x="2349" y="1514"/>
                </a:lnTo>
                <a:lnTo>
                  <a:pt x="2349" y="1513"/>
                </a:lnTo>
                <a:lnTo>
                  <a:pt x="2348" y="1513"/>
                </a:lnTo>
                <a:lnTo>
                  <a:pt x="2348" y="1512"/>
                </a:lnTo>
                <a:lnTo>
                  <a:pt x="2347" y="1512"/>
                </a:lnTo>
                <a:lnTo>
                  <a:pt x="2346" y="1512"/>
                </a:lnTo>
                <a:lnTo>
                  <a:pt x="2346" y="1512"/>
                </a:lnTo>
                <a:lnTo>
                  <a:pt x="2346" y="1511"/>
                </a:lnTo>
                <a:lnTo>
                  <a:pt x="2346" y="1510"/>
                </a:lnTo>
                <a:lnTo>
                  <a:pt x="2346" y="1511"/>
                </a:lnTo>
                <a:lnTo>
                  <a:pt x="2346" y="1512"/>
                </a:lnTo>
                <a:lnTo>
                  <a:pt x="2346" y="1512"/>
                </a:lnTo>
                <a:lnTo>
                  <a:pt x="2345" y="1513"/>
                </a:lnTo>
                <a:lnTo>
                  <a:pt x="2345" y="1512"/>
                </a:lnTo>
                <a:lnTo>
                  <a:pt x="2344" y="1512"/>
                </a:lnTo>
                <a:lnTo>
                  <a:pt x="2343" y="1512"/>
                </a:lnTo>
                <a:lnTo>
                  <a:pt x="2343" y="1513"/>
                </a:lnTo>
                <a:lnTo>
                  <a:pt x="2344" y="1513"/>
                </a:lnTo>
                <a:lnTo>
                  <a:pt x="2345" y="1513"/>
                </a:lnTo>
                <a:lnTo>
                  <a:pt x="2345" y="1514"/>
                </a:lnTo>
                <a:lnTo>
                  <a:pt x="2345" y="1515"/>
                </a:lnTo>
                <a:lnTo>
                  <a:pt x="2345" y="1516"/>
                </a:lnTo>
                <a:lnTo>
                  <a:pt x="2345" y="1517"/>
                </a:lnTo>
                <a:lnTo>
                  <a:pt x="2346" y="1517"/>
                </a:lnTo>
                <a:lnTo>
                  <a:pt x="2346" y="1516"/>
                </a:lnTo>
                <a:lnTo>
                  <a:pt x="2346" y="1517"/>
                </a:lnTo>
                <a:lnTo>
                  <a:pt x="2347" y="1517"/>
                </a:lnTo>
                <a:lnTo>
                  <a:pt x="2348" y="1518"/>
                </a:lnTo>
                <a:lnTo>
                  <a:pt x="2347" y="1519"/>
                </a:lnTo>
                <a:lnTo>
                  <a:pt x="2347" y="1520"/>
                </a:lnTo>
                <a:lnTo>
                  <a:pt x="2347" y="1520"/>
                </a:lnTo>
                <a:lnTo>
                  <a:pt x="2347" y="1521"/>
                </a:lnTo>
                <a:lnTo>
                  <a:pt x="2348" y="1521"/>
                </a:lnTo>
                <a:lnTo>
                  <a:pt x="2349" y="1521"/>
                </a:lnTo>
                <a:lnTo>
                  <a:pt x="2349" y="1522"/>
                </a:lnTo>
                <a:lnTo>
                  <a:pt x="2350" y="1522"/>
                </a:lnTo>
                <a:lnTo>
                  <a:pt x="2350" y="1523"/>
                </a:lnTo>
                <a:lnTo>
                  <a:pt x="2351" y="1523"/>
                </a:lnTo>
                <a:lnTo>
                  <a:pt x="2351" y="1523"/>
                </a:lnTo>
                <a:lnTo>
                  <a:pt x="2351" y="1524"/>
                </a:lnTo>
                <a:lnTo>
                  <a:pt x="2352" y="1524"/>
                </a:lnTo>
                <a:lnTo>
                  <a:pt x="2352" y="1525"/>
                </a:lnTo>
                <a:lnTo>
                  <a:pt x="2353" y="1525"/>
                </a:lnTo>
                <a:lnTo>
                  <a:pt x="2354" y="1525"/>
                </a:lnTo>
                <a:lnTo>
                  <a:pt x="2355" y="1525"/>
                </a:lnTo>
                <a:lnTo>
                  <a:pt x="2355" y="1526"/>
                </a:lnTo>
                <a:lnTo>
                  <a:pt x="2356" y="1526"/>
                </a:lnTo>
                <a:lnTo>
                  <a:pt x="2357" y="1527"/>
                </a:lnTo>
                <a:lnTo>
                  <a:pt x="2357" y="1528"/>
                </a:lnTo>
                <a:lnTo>
                  <a:pt x="2356" y="1529"/>
                </a:lnTo>
                <a:lnTo>
                  <a:pt x="2357" y="1529"/>
                </a:lnTo>
                <a:lnTo>
                  <a:pt x="2357" y="1529"/>
                </a:lnTo>
                <a:lnTo>
                  <a:pt x="2358" y="1529"/>
                </a:lnTo>
                <a:lnTo>
                  <a:pt x="2359" y="1529"/>
                </a:lnTo>
                <a:lnTo>
                  <a:pt x="2359" y="1529"/>
                </a:lnTo>
                <a:lnTo>
                  <a:pt x="2360" y="1529"/>
                </a:lnTo>
                <a:lnTo>
                  <a:pt x="2361" y="1529"/>
                </a:lnTo>
                <a:lnTo>
                  <a:pt x="2362" y="1529"/>
                </a:lnTo>
                <a:lnTo>
                  <a:pt x="2361" y="1529"/>
                </a:lnTo>
                <a:lnTo>
                  <a:pt x="2361" y="1530"/>
                </a:lnTo>
                <a:lnTo>
                  <a:pt x="2362" y="1530"/>
                </a:lnTo>
                <a:lnTo>
                  <a:pt x="2362" y="1531"/>
                </a:lnTo>
                <a:lnTo>
                  <a:pt x="2363" y="1531"/>
                </a:lnTo>
                <a:lnTo>
                  <a:pt x="2364" y="1531"/>
                </a:lnTo>
                <a:lnTo>
                  <a:pt x="2364" y="1532"/>
                </a:lnTo>
                <a:lnTo>
                  <a:pt x="2365" y="1532"/>
                </a:lnTo>
                <a:lnTo>
                  <a:pt x="2366" y="1532"/>
                </a:lnTo>
                <a:lnTo>
                  <a:pt x="2365" y="1532"/>
                </a:lnTo>
                <a:lnTo>
                  <a:pt x="2364" y="1532"/>
                </a:lnTo>
                <a:lnTo>
                  <a:pt x="2364" y="1533"/>
                </a:lnTo>
                <a:lnTo>
                  <a:pt x="2364" y="1534"/>
                </a:lnTo>
                <a:lnTo>
                  <a:pt x="2364" y="1535"/>
                </a:lnTo>
                <a:lnTo>
                  <a:pt x="2363" y="1535"/>
                </a:lnTo>
                <a:lnTo>
                  <a:pt x="2363" y="1536"/>
                </a:lnTo>
                <a:lnTo>
                  <a:pt x="2362" y="1537"/>
                </a:lnTo>
                <a:lnTo>
                  <a:pt x="2362" y="1537"/>
                </a:lnTo>
                <a:lnTo>
                  <a:pt x="2362" y="1538"/>
                </a:lnTo>
                <a:lnTo>
                  <a:pt x="2362" y="1539"/>
                </a:lnTo>
                <a:lnTo>
                  <a:pt x="2361" y="1539"/>
                </a:lnTo>
                <a:lnTo>
                  <a:pt x="2362" y="1539"/>
                </a:lnTo>
                <a:lnTo>
                  <a:pt x="2362" y="1538"/>
                </a:lnTo>
                <a:lnTo>
                  <a:pt x="2362" y="1539"/>
                </a:lnTo>
                <a:lnTo>
                  <a:pt x="2363" y="1539"/>
                </a:lnTo>
                <a:lnTo>
                  <a:pt x="2364" y="1539"/>
                </a:lnTo>
                <a:lnTo>
                  <a:pt x="2364" y="1540"/>
                </a:lnTo>
                <a:lnTo>
                  <a:pt x="2365" y="1540"/>
                </a:lnTo>
                <a:lnTo>
                  <a:pt x="2366" y="1540"/>
                </a:lnTo>
                <a:lnTo>
                  <a:pt x="2366" y="1541"/>
                </a:lnTo>
                <a:lnTo>
                  <a:pt x="2367" y="1541"/>
                </a:lnTo>
                <a:lnTo>
                  <a:pt x="2367" y="1541"/>
                </a:lnTo>
                <a:lnTo>
                  <a:pt x="2368" y="1542"/>
                </a:lnTo>
                <a:lnTo>
                  <a:pt x="2369" y="1542"/>
                </a:lnTo>
                <a:lnTo>
                  <a:pt x="2370" y="1542"/>
                </a:lnTo>
                <a:lnTo>
                  <a:pt x="2371" y="1541"/>
                </a:lnTo>
                <a:lnTo>
                  <a:pt x="2372" y="1541"/>
                </a:lnTo>
                <a:lnTo>
                  <a:pt x="2373" y="1541"/>
                </a:lnTo>
                <a:lnTo>
                  <a:pt x="2374" y="1541"/>
                </a:lnTo>
                <a:lnTo>
                  <a:pt x="2373" y="1541"/>
                </a:lnTo>
                <a:lnTo>
                  <a:pt x="2373" y="1542"/>
                </a:lnTo>
                <a:lnTo>
                  <a:pt x="2373" y="1543"/>
                </a:lnTo>
                <a:lnTo>
                  <a:pt x="2372" y="1543"/>
                </a:lnTo>
                <a:lnTo>
                  <a:pt x="2372" y="1544"/>
                </a:lnTo>
                <a:lnTo>
                  <a:pt x="2372" y="1545"/>
                </a:lnTo>
                <a:lnTo>
                  <a:pt x="2371" y="1545"/>
                </a:lnTo>
                <a:lnTo>
                  <a:pt x="2371" y="1545"/>
                </a:lnTo>
                <a:lnTo>
                  <a:pt x="2372" y="1546"/>
                </a:lnTo>
                <a:lnTo>
                  <a:pt x="2371" y="1547"/>
                </a:lnTo>
                <a:lnTo>
                  <a:pt x="2370" y="1547"/>
                </a:lnTo>
                <a:lnTo>
                  <a:pt x="2369" y="1548"/>
                </a:lnTo>
                <a:lnTo>
                  <a:pt x="2369" y="1549"/>
                </a:lnTo>
                <a:lnTo>
                  <a:pt x="2369" y="1550"/>
                </a:lnTo>
                <a:lnTo>
                  <a:pt x="2368" y="1551"/>
                </a:lnTo>
                <a:lnTo>
                  <a:pt x="2367" y="1552"/>
                </a:lnTo>
                <a:lnTo>
                  <a:pt x="2367" y="1552"/>
                </a:lnTo>
                <a:lnTo>
                  <a:pt x="2366" y="1553"/>
                </a:lnTo>
                <a:lnTo>
                  <a:pt x="2365" y="1553"/>
                </a:lnTo>
                <a:lnTo>
                  <a:pt x="2365" y="1554"/>
                </a:lnTo>
                <a:lnTo>
                  <a:pt x="2366" y="1554"/>
                </a:lnTo>
                <a:lnTo>
                  <a:pt x="2366" y="1554"/>
                </a:lnTo>
                <a:lnTo>
                  <a:pt x="2366" y="1555"/>
                </a:lnTo>
                <a:lnTo>
                  <a:pt x="2366" y="1556"/>
                </a:lnTo>
                <a:lnTo>
                  <a:pt x="2366" y="1557"/>
                </a:lnTo>
                <a:lnTo>
                  <a:pt x="2366" y="1558"/>
                </a:lnTo>
                <a:lnTo>
                  <a:pt x="2365" y="1558"/>
                </a:lnTo>
                <a:lnTo>
                  <a:pt x="2364" y="1558"/>
                </a:lnTo>
                <a:lnTo>
                  <a:pt x="2364" y="1559"/>
                </a:lnTo>
                <a:lnTo>
                  <a:pt x="2363" y="1559"/>
                </a:lnTo>
                <a:lnTo>
                  <a:pt x="2362" y="1559"/>
                </a:lnTo>
                <a:lnTo>
                  <a:pt x="2361" y="1559"/>
                </a:lnTo>
                <a:lnTo>
                  <a:pt x="2361" y="1560"/>
                </a:lnTo>
                <a:lnTo>
                  <a:pt x="2360" y="1560"/>
                </a:lnTo>
                <a:lnTo>
                  <a:pt x="2360" y="1561"/>
                </a:lnTo>
                <a:lnTo>
                  <a:pt x="2359" y="1561"/>
                </a:lnTo>
                <a:lnTo>
                  <a:pt x="2359" y="1561"/>
                </a:lnTo>
                <a:lnTo>
                  <a:pt x="2359" y="1560"/>
                </a:lnTo>
                <a:lnTo>
                  <a:pt x="2358" y="1560"/>
                </a:lnTo>
                <a:lnTo>
                  <a:pt x="2358" y="1561"/>
                </a:lnTo>
                <a:lnTo>
                  <a:pt x="2358" y="1560"/>
                </a:lnTo>
                <a:lnTo>
                  <a:pt x="2357" y="1560"/>
                </a:lnTo>
                <a:lnTo>
                  <a:pt x="2356" y="1560"/>
                </a:lnTo>
                <a:lnTo>
                  <a:pt x="2355" y="1560"/>
                </a:lnTo>
                <a:lnTo>
                  <a:pt x="2354" y="1560"/>
                </a:lnTo>
                <a:lnTo>
                  <a:pt x="2355" y="1560"/>
                </a:lnTo>
                <a:lnTo>
                  <a:pt x="2355" y="1561"/>
                </a:lnTo>
                <a:lnTo>
                  <a:pt x="2356" y="1561"/>
                </a:lnTo>
                <a:lnTo>
                  <a:pt x="2357" y="1561"/>
                </a:lnTo>
                <a:lnTo>
                  <a:pt x="2357" y="1562"/>
                </a:lnTo>
                <a:lnTo>
                  <a:pt x="2358" y="1562"/>
                </a:lnTo>
                <a:lnTo>
                  <a:pt x="2359" y="1562"/>
                </a:lnTo>
                <a:lnTo>
                  <a:pt x="2359" y="1562"/>
                </a:lnTo>
                <a:lnTo>
                  <a:pt x="2359" y="1562"/>
                </a:lnTo>
                <a:lnTo>
                  <a:pt x="2359" y="1563"/>
                </a:lnTo>
                <a:lnTo>
                  <a:pt x="2359" y="1564"/>
                </a:lnTo>
                <a:lnTo>
                  <a:pt x="2359" y="1565"/>
                </a:lnTo>
                <a:lnTo>
                  <a:pt x="2360" y="1565"/>
                </a:lnTo>
                <a:lnTo>
                  <a:pt x="2360" y="1566"/>
                </a:lnTo>
                <a:lnTo>
                  <a:pt x="2361" y="1567"/>
                </a:lnTo>
                <a:lnTo>
                  <a:pt x="2362" y="1568"/>
                </a:lnTo>
                <a:lnTo>
                  <a:pt x="2363" y="1568"/>
                </a:lnTo>
                <a:lnTo>
                  <a:pt x="2363" y="1569"/>
                </a:lnTo>
                <a:lnTo>
                  <a:pt x="2364" y="1569"/>
                </a:lnTo>
                <a:lnTo>
                  <a:pt x="2364" y="1570"/>
                </a:lnTo>
                <a:lnTo>
                  <a:pt x="2365" y="1570"/>
                </a:lnTo>
                <a:lnTo>
                  <a:pt x="2365" y="1570"/>
                </a:lnTo>
                <a:lnTo>
                  <a:pt x="2366" y="1571"/>
                </a:lnTo>
                <a:lnTo>
                  <a:pt x="2366" y="1572"/>
                </a:lnTo>
                <a:lnTo>
                  <a:pt x="2367" y="1572"/>
                </a:lnTo>
                <a:lnTo>
                  <a:pt x="2367" y="1572"/>
                </a:lnTo>
                <a:lnTo>
                  <a:pt x="2367" y="1573"/>
                </a:lnTo>
                <a:lnTo>
                  <a:pt x="2366" y="1573"/>
                </a:lnTo>
                <a:lnTo>
                  <a:pt x="2366" y="1574"/>
                </a:lnTo>
                <a:lnTo>
                  <a:pt x="2365" y="1574"/>
                </a:lnTo>
                <a:lnTo>
                  <a:pt x="2364" y="1574"/>
                </a:lnTo>
                <a:lnTo>
                  <a:pt x="2363" y="1575"/>
                </a:lnTo>
                <a:lnTo>
                  <a:pt x="2362" y="1575"/>
                </a:lnTo>
                <a:lnTo>
                  <a:pt x="2361" y="1575"/>
                </a:lnTo>
                <a:lnTo>
                  <a:pt x="2361" y="1576"/>
                </a:lnTo>
                <a:lnTo>
                  <a:pt x="2360" y="1576"/>
                </a:lnTo>
                <a:lnTo>
                  <a:pt x="2360" y="1575"/>
                </a:lnTo>
                <a:lnTo>
                  <a:pt x="2360" y="1574"/>
                </a:lnTo>
                <a:lnTo>
                  <a:pt x="2360" y="1573"/>
                </a:lnTo>
                <a:lnTo>
                  <a:pt x="2359" y="1573"/>
                </a:lnTo>
                <a:lnTo>
                  <a:pt x="2359" y="1572"/>
                </a:lnTo>
                <a:lnTo>
                  <a:pt x="2359" y="1573"/>
                </a:lnTo>
                <a:lnTo>
                  <a:pt x="2359" y="1574"/>
                </a:lnTo>
                <a:lnTo>
                  <a:pt x="2359" y="1575"/>
                </a:lnTo>
                <a:lnTo>
                  <a:pt x="2359" y="1575"/>
                </a:lnTo>
                <a:lnTo>
                  <a:pt x="2359" y="1575"/>
                </a:lnTo>
                <a:lnTo>
                  <a:pt x="2359" y="1576"/>
                </a:lnTo>
                <a:lnTo>
                  <a:pt x="2360" y="1576"/>
                </a:lnTo>
                <a:lnTo>
                  <a:pt x="2359" y="1577"/>
                </a:lnTo>
                <a:lnTo>
                  <a:pt x="2359" y="1578"/>
                </a:lnTo>
                <a:lnTo>
                  <a:pt x="2358" y="1578"/>
                </a:lnTo>
                <a:lnTo>
                  <a:pt x="2357" y="1578"/>
                </a:lnTo>
                <a:lnTo>
                  <a:pt x="2356" y="1578"/>
                </a:lnTo>
                <a:lnTo>
                  <a:pt x="2356" y="1578"/>
                </a:lnTo>
                <a:lnTo>
                  <a:pt x="2356" y="1578"/>
                </a:lnTo>
                <a:lnTo>
                  <a:pt x="2355" y="1578"/>
                </a:lnTo>
                <a:lnTo>
                  <a:pt x="2354" y="1578"/>
                </a:lnTo>
                <a:lnTo>
                  <a:pt x="2353" y="1578"/>
                </a:lnTo>
                <a:lnTo>
                  <a:pt x="2352" y="1578"/>
                </a:lnTo>
                <a:lnTo>
                  <a:pt x="2351" y="1578"/>
                </a:lnTo>
                <a:lnTo>
                  <a:pt x="2352" y="1578"/>
                </a:lnTo>
                <a:lnTo>
                  <a:pt x="2352" y="1578"/>
                </a:lnTo>
                <a:lnTo>
                  <a:pt x="2353" y="1577"/>
                </a:lnTo>
                <a:lnTo>
                  <a:pt x="2353" y="1576"/>
                </a:lnTo>
                <a:lnTo>
                  <a:pt x="2352" y="1576"/>
                </a:lnTo>
                <a:lnTo>
                  <a:pt x="2353" y="1576"/>
                </a:lnTo>
                <a:lnTo>
                  <a:pt x="2353" y="1575"/>
                </a:lnTo>
                <a:lnTo>
                  <a:pt x="2353" y="1574"/>
                </a:lnTo>
                <a:lnTo>
                  <a:pt x="2352" y="1574"/>
                </a:lnTo>
                <a:lnTo>
                  <a:pt x="2352" y="1575"/>
                </a:lnTo>
                <a:lnTo>
                  <a:pt x="2351" y="1575"/>
                </a:lnTo>
                <a:lnTo>
                  <a:pt x="2351" y="1574"/>
                </a:lnTo>
                <a:lnTo>
                  <a:pt x="2351" y="1573"/>
                </a:lnTo>
                <a:lnTo>
                  <a:pt x="2352" y="1573"/>
                </a:lnTo>
                <a:lnTo>
                  <a:pt x="2352" y="1572"/>
                </a:lnTo>
                <a:lnTo>
                  <a:pt x="2351" y="1572"/>
                </a:lnTo>
                <a:lnTo>
                  <a:pt x="2351" y="1573"/>
                </a:lnTo>
                <a:lnTo>
                  <a:pt x="2351" y="1572"/>
                </a:lnTo>
                <a:lnTo>
                  <a:pt x="2351" y="1572"/>
                </a:lnTo>
                <a:lnTo>
                  <a:pt x="2351" y="1571"/>
                </a:lnTo>
                <a:lnTo>
                  <a:pt x="2351" y="1570"/>
                </a:lnTo>
                <a:lnTo>
                  <a:pt x="2351" y="1570"/>
                </a:lnTo>
                <a:lnTo>
                  <a:pt x="2351" y="1571"/>
                </a:lnTo>
                <a:lnTo>
                  <a:pt x="2351" y="1570"/>
                </a:lnTo>
                <a:lnTo>
                  <a:pt x="2350" y="1570"/>
                </a:lnTo>
                <a:lnTo>
                  <a:pt x="2350" y="1570"/>
                </a:lnTo>
                <a:lnTo>
                  <a:pt x="2349" y="1570"/>
                </a:lnTo>
                <a:lnTo>
                  <a:pt x="2349" y="1570"/>
                </a:lnTo>
                <a:lnTo>
                  <a:pt x="2348" y="1570"/>
                </a:lnTo>
                <a:lnTo>
                  <a:pt x="2348" y="1570"/>
                </a:lnTo>
                <a:lnTo>
                  <a:pt x="2348" y="1569"/>
                </a:lnTo>
                <a:lnTo>
                  <a:pt x="2348" y="1568"/>
                </a:lnTo>
                <a:lnTo>
                  <a:pt x="2347" y="1568"/>
                </a:lnTo>
                <a:lnTo>
                  <a:pt x="2347" y="1567"/>
                </a:lnTo>
                <a:lnTo>
                  <a:pt x="2346" y="1567"/>
                </a:lnTo>
                <a:lnTo>
                  <a:pt x="2346" y="1566"/>
                </a:lnTo>
                <a:lnTo>
                  <a:pt x="2346" y="1565"/>
                </a:lnTo>
                <a:lnTo>
                  <a:pt x="2347" y="1565"/>
                </a:lnTo>
                <a:lnTo>
                  <a:pt x="2347" y="1564"/>
                </a:lnTo>
                <a:lnTo>
                  <a:pt x="2347" y="1563"/>
                </a:lnTo>
                <a:lnTo>
                  <a:pt x="2346" y="1563"/>
                </a:lnTo>
                <a:lnTo>
                  <a:pt x="2346" y="1562"/>
                </a:lnTo>
                <a:lnTo>
                  <a:pt x="2346" y="1562"/>
                </a:lnTo>
                <a:lnTo>
                  <a:pt x="2345" y="1561"/>
                </a:lnTo>
                <a:lnTo>
                  <a:pt x="2344" y="1561"/>
                </a:lnTo>
                <a:lnTo>
                  <a:pt x="2345" y="1562"/>
                </a:lnTo>
                <a:lnTo>
                  <a:pt x="2345" y="1562"/>
                </a:lnTo>
                <a:lnTo>
                  <a:pt x="2345" y="1563"/>
                </a:lnTo>
                <a:lnTo>
                  <a:pt x="2346" y="1563"/>
                </a:lnTo>
                <a:lnTo>
                  <a:pt x="2346" y="1564"/>
                </a:lnTo>
                <a:lnTo>
                  <a:pt x="2345" y="1565"/>
                </a:lnTo>
                <a:lnTo>
                  <a:pt x="2346" y="1565"/>
                </a:lnTo>
                <a:lnTo>
                  <a:pt x="2345" y="1565"/>
                </a:lnTo>
                <a:lnTo>
                  <a:pt x="2345" y="1566"/>
                </a:lnTo>
                <a:lnTo>
                  <a:pt x="2345" y="1567"/>
                </a:lnTo>
                <a:lnTo>
                  <a:pt x="2345" y="1568"/>
                </a:lnTo>
                <a:lnTo>
                  <a:pt x="2345" y="1569"/>
                </a:lnTo>
                <a:lnTo>
                  <a:pt x="2346" y="1569"/>
                </a:lnTo>
                <a:lnTo>
                  <a:pt x="2346" y="1570"/>
                </a:lnTo>
                <a:lnTo>
                  <a:pt x="2346" y="1570"/>
                </a:lnTo>
                <a:lnTo>
                  <a:pt x="2346" y="1571"/>
                </a:lnTo>
                <a:lnTo>
                  <a:pt x="2345" y="1571"/>
                </a:lnTo>
                <a:lnTo>
                  <a:pt x="2344" y="1571"/>
                </a:lnTo>
                <a:lnTo>
                  <a:pt x="2344" y="1572"/>
                </a:lnTo>
                <a:lnTo>
                  <a:pt x="2345" y="1572"/>
                </a:lnTo>
                <a:lnTo>
                  <a:pt x="2346" y="1572"/>
                </a:lnTo>
                <a:lnTo>
                  <a:pt x="2346" y="1571"/>
                </a:lnTo>
                <a:lnTo>
                  <a:pt x="2347" y="1571"/>
                </a:lnTo>
                <a:lnTo>
                  <a:pt x="2347" y="1572"/>
                </a:lnTo>
                <a:lnTo>
                  <a:pt x="2348" y="1572"/>
                </a:lnTo>
                <a:lnTo>
                  <a:pt x="2349" y="1572"/>
                </a:lnTo>
                <a:lnTo>
                  <a:pt x="2350" y="1573"/>
                </a:lnTo>
                <a:lnTo>
                  <a:pt x="2349" y="1574"/>
                </a:lnTo>
                <a:lnTo>
                  <a:pt x="2349" y="1575"/>
                </a:lnTo>
                <a:lnTo>
                  <a:pt x="2349" y="1576"/>
                </a:lnTo>
                <a:lnTo>
                  <a:pt x="2349" y="1575"/>
                </a:lnTo>
                <a:lnTo>
                  <a:pt x="2350" y="1575"/>
                </a:lnTo>
                <a:lnTo>
                  <a:pt x="2350" y="1576"/>
                </a:lnTo>
                <a:lnTo>
                  <a:pt x="2351" y="1576"/>
                </a:lnTo>
                <a:lnTo>
                  <a:pt x="2351" y="1577"/>
                </a:lnTo>
                <a:lnTo>
                  <a:pt x="2351" y="1578"/>
                </a:lnTo>
                <a:lnTo>
                  <a:pt x="2350" y="1578"/>
                </a:lnTo>
                <a:lnTo>
                  <a:pt x="2350" y="1578"/>
                </a:lnTo>
                <a:lnTo>
                  <a:pt x="2350" y="1579"/>
                </a:lnTo>
                <a:lnTo>
                  <a:pt x="2350" y="1580"/>
                </a:lnTo>
                <a:lnTo>
                  <a:pt x="2350" y="1581"/>
                </a:lnTo>
                <a:lnTo>
                  <a:pt x="2350" y="1582"/>
                </a:lnTo>
                <a:lnTo>
                  <a:pt x="2351" y="1582"/>
                </a:lnTo>
                <a:lnTo>
                  <a:pt x="2351" y="1583"/>
                </a:lnTo>
                <a:lnTo>
                  <a:pt x="2351" y="1583"/>
                </a:lnTo>
                <a:lnTo>
                  <a:pt x="2352" y="1583"/>
                </a:lnTo>
                <a:lnTo>
                  <a:pt x="2353" y="1583"/>
                </a:lnTo>
                <a:lnTo>
                  <a:pt x="2353" y="1584"/>
                </a:lnTo>
                <a:lnTo>
                  <a:pt x="2353" y="1585"/>
                </a:lnTo>
                <a:lnTo>
                  <a:pt x="2354" y="1585"/>
                </a:lnTo>
                <a:lnTo>
                  <a:pt x="2354" y="1586"/>
                </a:lnTo>
                <a:lnTo>
                  <a:pt x="2355" y="1587"/>
                </a:lnTo>
                <a:lnTo>
                  <a:pt x="2355" y="1587"/>
                </a:lnTo>
                <a:lnTo>
                  <a:pt x="2356" y="1587"/>
                </a:lnTo>
                <a:lnTo>
                  <a:pt x="2355" y="1587"/>
                </a:lnTo>
                <a:lnTo>
                  <a:pt x="2355" y="1588"/>
                </a:lnTo>
                <a:lnTo>
                  <a:pt x="2356" y="1588"/>
                </a:lnTo>
                <a:lnTo>
                  <a:pt x="2356" y="1589"/>
                </a:lnTo>
                <a:lnTo>
                  <a:pt x="2355" y="1589"/>
                </a:lnTo>
                <a:lnTo>
                  <a:pt x="2355" y="1590"/>
                </a:lnTo>
                <a:lnTo>
                  <a:pt x="2355" y="1591"/>
                </a:lnTo>
                <a:lnTo>
                  <a:pt x="2356" y="1591"/>
                </a:lnTo>
                <a:lnTo>
                  <a:pt x="2357" y="1591"/>
                </a:lnTo>
                <a:lnTo>
                  <a:pt x="2358" y="1592"/>
                </a:lnTo>
                <a:lnTo>
                  <a:pt x="2359" y="1592"/>
                </a:lnTo>
                <a:lnTo>
                  <a:pt x="2359" y="1593"/>
                </a:lnTo>
                <a:lnTo>
                  <a:pt x="2359" y="1594"/>
                </a:lnTo>
                <a:lnTo>
                  <a:pt x="2359" y="1595"/>
                </a:lnTo>
                <a:lnTo>
                  <a:pt x="2358" y="1595"/>
                </a:lnTo>
                <a:lnTo>
                  <a:pt x="2358" y="1596"/>
                </a:lnTo>
                <a:lnTo>
                  <a:pt x="2358" y="1597"/>
                </a:lnTo>
                <a:lnTo>
                  <a:pt x="2358" y="1598"/>
                </a:lnTo>
                <a:lnTo>
                  <a:pt x="2358" y="1599"/>
                </a:lnTo>
                <a:lnTo>
                  <a:pt x="2358" y="1600"/>
                </a:lnTo>
                <a:lnTo>
                  <a:pt x="2358" y="1601"/>
                </a:lnTo>
                <a:lnTo>
                  <a:pt x="2357" y="1601"/>
                </a:lnTo>
                <a:lnTo>
                  <a:pt x="2357" y="1602"/>
                </a:lnTo>
                <a:lnTo>
                  <a:pt x="2356" y="1602"/>
                </a:lnTo>
                <a:lnTo>
                  <a:pt x="2356" y="1603"/>
                </a:lnTo>
                <a:lnTo>
                  <a:pt x="2357" y="1603"/>
                </a:lnTo>
                <a:lnTo>
                  <a:pt x="2356" y="1603"/>
                </a:lnTo>
                <a:lnTo>
                  <a:pt x="2356" y="1603"/>
                </a:lnTo>
                <a:lnTo>
                  <a:pt x="2355" y="1603"/>
                </a:lnTo>
                <a:lnTo>
                  <a:pt x="2355" y="1603"/>
                </a:lnTo>
                <a:lnTo>
                  <a:pt x="2354" y="1603"/>
                </a:lnTo>
                <a:lnTo>
                  <a:pt x="2353" y="1603"/>
                </a:lnTo>
                <a:lnTo>
                  <a:pt x="2353" y="1603"/>
                </a:lnTo>
                <a:lnTo>
                  <a:pt x="2353" y="1602"/>
                </a:lnTo>
                <a:lnTo>
                  <a:pt x="2354" y="1601"/>
                </a:lnTo>
                <a:lnTo>
                  <a:pt x="2354" y="1600"/>
                </a:lnTo>
                <a:lnTo>
                  <a:pt x="2354" y="1599"/>
                </a:lnTo>
                <a:lnTo>
                  <a:pt x="2354" y="1598"/>
                </a:lnTo>
                <a:lnTo>
                  <a:pt x="2354" y="1597"/>
                </a:lnTo>
                <a:lnTo>
                  <a:pt x="2354" y="1596"/>
                </a:lnTo>
                <a:lnTo>
                  <a:pt x="2354" y="1595"/>
                </a:lnTo>
                <a:lnTo>
                  <a:pt x="2354" y="1595"/>
                </a:lnTo>
                <a:lnTo>
                  <a:pt x="2354" y="1594"/>
                </a:lnTo>
                <a:lnTo>
                  <a:pt x="2353" y="1594"/>
                </a:lnTo>
                <a:lnTo>
                  <a:pt x="2353" y="1593"/>
                </a:lnTo>
                <a:lnTo>
                  <a:pt x="2352" y="1592"/>
                </a:lnTo>
                <a:lnTo>
                  <a:pt x="2351" y="1592"/>
                </a:lnTo>
                <a:lnTo>
                  <a:pt x="2351" y="1592"/>
                </a:lnTo>
                <a:lnTo>
                  <a:pt x="2350" y="1592"/>
                </a:lnTo>
                <a:lnTo>
                  <a:pt x="2350" y="1591"/>
                </a:lnTo>
                <a:lnTo>
                  <a:pt x="2349" y="1591"/>
                </a:lnTo>
                <a:lnTo>
                  <a:pt x="2348" y="1591"/>
                </a:lnTo>
                <a:lnTo>
                  <a:pt x="2349" y="1591"/>
                </a:lnTo>
                <a:lnTo>
                  <a:pt x="2349" y="1590"/>
                </a:lnTo>
                <a:lnTo>
                  <a:pt x="2349" y="1589"/>
                </a:lnTo>
                <a:lnTo>
                  <a:pt x="2349" y="1588"/>
                </a:lnTo>
                <a:lnTo>
                  <a:pt x="2349" y="1589"/>
                </a:lnTo>
                <a:lnTo>
                  <a:pt x="2349" y="1590"/>
                </a:lnTo>
                <a:lnTo>
                  <a:pt x="2348" y="1590"/>
                </a:lnTo>
                <a:lnTo>
                  <a:pt x="2347" y="1590"/>
                </a:lnTo>
                <a:lnTo>
                  <a:pt x="2347" y="1591"/>
                </a:lnTo>
                <a:lnTo>
                  <a:pt x="2346" y="1591"/>
                </a:lnTo>
                <a:lnTo>
                  <a:pt x="2346" y="1592"/>
                </a:lnTo>
                <a:lnTo>
                  <a:pt x="2347" y="1592"/>
                </a:lnTo>
                <a:lnTo>
                  <a:pt x="2348" y="1592"/>
                </a:lnTo>
                <a:lnTo>
                  <a:pt x="2347" y="1592"/>
                </a:lnTo>
                <a:lnTo>
                  <a:pt x="2347" y="1593"/>
                </a:lnTo>
                <a:lnTo>
                  <a:pt x="2347" y="1594"/>
                </a:lnTo>
                <a:lnTo>
                  <a:pt x="2347" y="1595"/>
                </a:lnTo>
                <a:lnTo>
                  <a:pt x="2347" y="1594"/>
                </a:lnTo>
                <a:lnTo>
                  <a:pt x="2348" y="1594"/>
                </a:lnTo>
                <a:lnTo>
                  <a:pt x="2348" y="1595"/>
                </a:lnTo>
                <a:lnTo>
                  <a:pt x="2349" y="1595"/>
                </a:lnTo>
                <a:lnTo>
                  <a:pt x="2349" y="1596"/>
                </a:lnTo>
                <a:lnTo>
                  <a:pt x="2349" y="1597"/>
                </a:lnTo>
                <a:lnTo>
                  <a:pt x="2348" y="1597"/>
                </a:lnTo>
                <a:lnTo>
                  <a:pt x="2348" y="1596"/>
                </a:lnTo>
                <a:lnTo>
                  <a:pt x="2347" y="1596"/>
                </a:lnTo>
                <a:lnTo>
                  <a:pt x="2346" y="1596"/>
                </a:lnTo>
                <a:lnTo>
                  <a:pt x="2345" y="1595"/>
                </a:lnTo>
                <a:lnTo>
                  <a:pt x="2344" y="1595"/>
                </a:lnTo>
                <a:lnTo>
                  <a:pt x="2343" y="1594"/>
                </a:lnTo>
                <a:lnTo>
                  <a:pt x="2343" y="1594"/>
                </a:lnTo>
                <a:lnTo>
                  <a:pt x="2342" y="1594"/>
                </a:lnTo>
                <a:lnTo>
                  <a:pt x="2341" y="1594"/>
                </a:lnTo>
                <a:lnTo>
                  <a:pt x="2341" y="1593"/>
                </a:lnTo>
                <a:lnTo>
                  <a:pt x="2340" y="1593"/>
                </a:lnTo>
                <a:lnTo>
                  <a:pt x="2340" y="1594"/>
                </a:lnTo>
                <a:lnTo>
                  <a:pt x="2339" y="1593"/>
                </a:lnTo>
                <a:lnTo>
                  <a:pt x="2339" y="1592"/>
                </a:lnTo>
                <a:lnTo>
                  <a:pt x="2338" y="1592"/>
                </a:lnTo>
                <a:lnTo>
                  <a:pt x="2337" y="1592"/>
                </a:lnTo>
                <a:lnTo>
                  <a:pt x="2337" y="1593"/>
                </a:lnTo>
                <a:lnTo>
                  <a:pt x="2336" y="1592"/>
                </a:lnTo>
                <a:lnTo>
                  <a:pt x="2336" y="1591"/>
                </a:lnTo>
                <a:lnTo>
                  <a:pt x="2336" y="1590"/>
                </a:lnTo>
                <a:lnTo>
                  <a:pt x="2335" y="1590"/>
                </a:lnTo>
                <a:lnTo>
                  <a:pt x="2335" y="1589"/>
                </a:lnTo>
                <a:lnTo>
                  <a:pt x="2335" y="1590"/>
                </a:lnTo>
                <a:lnTo>
                  <a:pt x="2334" y="1590"/>
                </a:lnTo>
                <a:lnTo>
                  <a:pt x="2333" y="1590"/>
                </a:lnTo>
                <a:lnTo>
                  <a:pt x="2334" y="1590"/>
                </a:lnTo>
                <a:lnTo>
                  <a:pt x="2334" y="1591"/>
                </a:lnTo>
                <a:lnTo>
                  <a:pt x="2333" y="1591"/>
                </a:lnTo>
                <a:lnTo>
                  <a:pt x="2332" y="1591"/>
                </a:lnTo>
                <a:lnTo>
                  <a:pt x="2332" y="1590"/>
                </a:lnTo>
                <a:lnTo>
                  <a:pt x="2333" y="1590"/>
                </a:lnTo>
                <a:lnTo>
                  <a:pt x="2333" y="1589"/>
                </a:lnTo>
                <a:lnTo>
                  <a:pt x="2333" y="1588"/>
                </a:lnTo>
                <a:lnTo>
                  <a:pt x="2333" y="1587"/>
                </a:lnTo>
                <a:lnTo>
                  <a:pt x="2332" y="1587"/>
                </a:lnTo>
                <a:lnTo>
                  <a:pt x="2332" y="1587"/>
                </a:lnTo>
                <a:lnTo>
                  <a:pt x="2333" y="1587"/>
                </a:lnTo>
                <a:lnTo>
                  <a:pt x="2333" y="1586"/>
                </a:lnTo>
                <a:lnTo>
                  <a:pt x="2334" y="1586"/>
                </a:lnTo>
                <a:lnTo>
                  <a:pt x="2335" y="1586"/>
                </a:lnTo>
                <a:lnTo>
                  <a:pt x="2335" y="1586"/>
                </a:lnTo>
                <a:lnTo>
                  <a:pt x="2335" y="1586"/>
                </a:lnTo>
                <a:lnTo>
                  <a:pt x="2335" y="1585"/>
                </a:lnTo>
                <a:lnTo>
                  <a:pt x="2336" y="1585"/>
                </a:lnTo>
                <a:lnTo>
                  <a:pt x="2337" y="1585"/>
                </a:lnTo>
                <a:lnTo>
                  <a:pt x="2338" y="1585"/>
                </a:lnTo>
                <a:lnTo>
                  <a:pt x="2339" y="1584"/>
                </a:lnTo>
                <a:lnTo>
                  <a:pt x="2339" y="1585"/>
                </a:lnTo>
                <a:lnTo>
                  <a:pt x="2340" y="1585"/>
                </a:lnTo>
                <a:lnTo>
                  <a:pt x="2341" y="1585"/>
                </a:lnTo>
                <a:lnTo>
                  <a:pt x="2342" y="1585"/>
                </a:lnTo>
                <a:lnTo>
                  <a:pt x="2342" y="1586"/>
                </a:lnTo>
                <a:lnTo>
                  <a:pt x="2342" y="1585"/>
                </a:lnTo>
                <a:lnTo>
                  <a:pt x="2342" y="1584"/>
                </a:lnTo>
                <a:lnTo>
                  <a:pt x="2343" y="1584"/>
                </a:lnTo>
                <a:lnTo>
                  <a:pt x="2343" y="1584"/>
                </a:lnTo>
                <a:lnTo>
                  <a:pt x="2343" y="1584"/>
                </a:lnTo>
                <a:lnTo>
                  <a:pt x="2343" y="1583"/>
                </a:lnTo>
                <a:lnTo>
                  <a:pt x="2342" y="1583"/>
                </a:lnTo>
                <a:lnTo>
                  <a:pt x="2342" y="1584"/>
                </a:lnTo>
                <a:lnTo>
                  <a:pt x="2341" y="1584"/>
                </a:lnTo>
                <a:lnTo>
                  <a:pt x="2341" y="1583"/>
                </a:lnTo>
                <a:lnTo>
                  <a:pt x="2341" y="1582"/>
                </a:lnTo>
                <a:lnTo>
                  <a:pt x="2340" y="1581"/>
                </a:lnTo>
                <a:lnTo>
                  <a:pt x="2341" y="1581"/>
                </a:lnTo>
                <a:lnTo>
                  <a:pt x="2341" y="1580"/>
                </a:lnTo>
                <a:lnTo>
                  <a:pt x="2341" y="1579"/>
                </a:lnTo>
                <a:lnTo>
                  <a:pt x="2340" y="1579"/>
                </a:lnTo>
                <a:lnTo>
                  <a:pt x="2340" y="1580"/>
                </a:lnTo>
                <a:lnTo>
                  <a:pt x="2340" y="1581"/>
                </a:lnTo>
                <a:lnTo>
                  <a:pt x="2339" y="1581"/>
                </a:lnTo>
                <a:lnTo>
                  <a:pt x="2339" y="1582"/>
                </a:lnTo>
                <a:lnTo>
                  <a:pt x="2338" y="1582"/>
                </a:lnTo>
                <a:lnTo>
                  <a:pt x="2337" y="1582"/>
                </a:lnTo>
                <a:lnTo>
                  <a:pt x="2336" y="1582"/>
                </a:lnTo>
                <a:lnTo>
                  <a:pt x="2335" y="1581"/>
                </a:lnTo>
                <a:lnTo>
                  <a:pt x="2336" y="1581"/>
                </a:lnTo>
                <a:lnTo>
                  <a:pt x="2335" y="1580"/>
                </a:lnTo>
                <a:lnTo>
                  <a:pt x="2335" y="1580"/>
                </a:lnTo>
                <a:lnTo>
                  <a:pt x="2335" y="1581"/>
                </a:lnTo>
                <a:lnTo>
                  <a:pt x="2335" y="1582"/>
                </a:lnTo>
                <a:lnTo>
                  <a:pt x="2335" y="1582"/>
                </a:lnTo>
                <a:lnTo>
                  <a:pt x="2335" y="1582"/>
                </a:lnTo>
                <a:lnTo>
                  <a:pt x="2334" y="1582"/>
                </a:lnTo>
                <a:lnTo>
                  <a:pt x="2333" y="1582"/>
                </a:lnTo>
                <a:lnTo>
                  <a:pt x="2333" y="1581"/>
                </a:lnTo>
                <a:lnTo>
                  <a:pt x="2332" y="1581"/>
                </a:lnTo>
                <a:lnTo>
                  <a:pt x="2332" y="1580"/>
                </a:lnTo>
                <a:lnTo>
                  <a:pt x="2331" y="1580"/>
                </a:lnTo>
                <a:lnTo>
                  <a:pt x="2331" y="1581"/>
                </a:lnTo>
                <a:lnTo>
                  <a:pt x="2330" y="1581"/>
                </a:lnTo>
                <a:lnTo>
                  <a:pt x="2329" y="1581"/>
                </a:lnTo>
                <a:lnTo>
                  <a:pt x="2328" y="1581"/>
                </a:lnTo>
                <a:lnTo>
                  <a:pt x="2328" y="1580"/>
                </a:lnTo>
                <a:lnTo>
                  <a:pt x="2328" y="1579"/>
                </a:lnTo>
                <a:lnTo>
                  <a:pt x="2328" y="1578"/>
                </a:lnTo>
                <a:lnTo>
                  <a:pt x="2328" y="1578"/>
                </a:lnTo>
                <a:lnTo>
                  <a:pt x="2329" y="1578"/>
                </a:lnTo>
                <a:lnTo>
                  <a:pt x="2330" y="1578"/>
                </a:lnTo>
                <a:lnTo>
                  <a:pt x="2330" y="1577"/>
                </a:lnTo>
                <a:lnTo>
                  <a:pt x="2329" y="1577"/>
                </a:lnTo>
                <a:lnTo>
                  <a:pt x="2329" y="1576"/>
                </a:lnTo>
                <a:lnTo>
                  <a:pt x="2328" y="1576"/>
                </a:lnTo>
                <a:lnTo>
                  <a:pt x="2328" y="1575"/>
                </a:lnTo>
                <a:lnTo>
                  <a:pt x="2329" y="1575"/>
                </a:lnTo>
                <a:lnTo>
                  <a:pt x="2329" y="1574"/>
                </a:lnTo>
                <a:lnTo>
                  <a:pt x="2330" y="1575"/>
                </a:lnTo>
                <a:lnTo>
                  <a:pt x="2330" y="1574"/>
                </a:lnTo>
                <a:lnTo>
                  <a:pt x="2330" y="1575"/>
                </a:lnTo>
                <a:lnTo>
                  <a:pt x="2331" y="1575"/>
                </a:lnTo>
                <a:lnTo>
                  <a:pt x="2332" y="1575"/>
                </a:lnTo>
                <a:lnTo>
                  <a:pt x="2332" y="1574"/>
                </a:lnTo>
                <a:lnTo>
                  <a:pt x="2333" y="1574"/>
                </a:lnTo>
                <a:lnTo>
                  <a:pt x="2333" y="1573"/>
                </a:lnTo>
                <a:lnTo>
                  <a:pt x="2334" y="1573"/>
                </a:lnTo>
                <a:lnTo>
                  <a:pt x="2335" y="1573"/>
                </a:lnTo>
                <a:lnTo>
                  <a:pt x="2335" y="1572"/>
                </a:lnTo>
                <a:lnTo>
                  <a:pt x="2335" y="1571"/>
                </a:lnTo>
                <a:lnTo>
                  <a:pt x="2335" y="1571"/>
                </a:lnTo>
                <a:lnTo>
                  <a:pt x="2335" y="1570"/>
                </a:lnTo>
                <a:lnTo>
                  <a:pt x="2335" y="1570"/>
                </a:lnTo>
                <a:lnTo>
                  <a:pt x="2335" y="1571"/>
                </a:lnTo>
                <a:lnTo>
                  <a:pt x="2334" y="1572"/>
                </a:lnTo>
                <a:lnTo>
                  <a:pt x="2333" y="1572"/>
                </a:lnTo>
                <a:lnTo>
                  <a:pt x="2332" y="1572"/>
                </a:lnTo>
                <a:lnTo>
                  <a:pt x="2332" y="1573"/>
                </a:lnTo>
                <a:lnTo>
                  <a:pt x="2331" y="1573"/>
                </a:lnTo>
                <a:lnTo>
                  <a:pt x="2330" y="1573"/>
                </a:lnTo>
                <a:lnTo>
                  <a:pt x="2329" y="1573"/>
                </a:lnTo>
                <a:lnTo>
                  <a:pt x="2329" y="1572"/>
                </a:lnTo>
                <a:lnTo>
                  <a:pt x="2329" y="1571"/>
                </a:lnTo>
                <a:lnTo>
                  <a:pt x="2328" y="1572"/>
                </a:lnTo>
                <a:lnTo>
                  <a:pt x="2328" y="1573"/>
                </a:lnTo>
                <a:lnTo>
                  <a:pt x="2329" y="1573"/>
                </a:lnTo>
                <a:lnTo>
                  <a:pt x="2329" y="1574"/>
                </a:lnTo>
                <a:lnTo>
                  <a:pt x="2328" y="1574"/>
                </a:lnTo>
                <a:lnTo>
                  <a:pt x="2327" y="1574"/>
                </a:lnTo>
                <a:lnTo>
                  <a:pt x="2327" y="1574"/>
                </a:lnTo>
                <a:lnTo>
                  <a:pt x="2326" y="1574"/>
                </a:lnTo>
                <a:lnTo>
                  <a:pt x="2327" y="1575"/>
                </a:lnTo>
                <a:lnTo>
                  <a:pt x="2327" y="1576"/>
                </a:lnTo>
                <a:lnTo>
                  <a:pt x="2327" y="1577"/>
                </a:lnTo>
                <a:lnTo>
                  <a:pt x="2326" y="1577"/>
                </a:lnTo>
                <a:lnTo>
                  <a:pt x="2325" y="1577"/>
                </a:lnTo>
                <a:lnTo>
                  <a:pt x="2325" y="1578"/>
                </a:lnTo>
                <a:lnTo>
                  <a:pt x="2325" y="1577"/>
                </a:lnTo>
                <a:lnTo>
                  <a:pt x="2324" y="1577"/>
                </a:lnTo>
                <a:lnTo>
                  <a:pt x="2324" y="1576"/>
                </a:lnTo>
                <a:lnTo>
                  <a:pt x="2325" y="1576"/>
                </a:lnTo>
                <a:lnTo>
                  <a:pt x="2325" y="1575"/>
                </a:lnTo>
                <a:lnTo>
                  <a:pt x="2325" y="1574"/>
                </a:lnTo>
                <a:lnTo>
                  <a:pt x="2325" y="1573"/>
                </a:lnTo>
                <a:lnTo>
                  <a:pt x="2324" y="1573"/>
                </a:lnTo>
                <a:lnTo>
                  <a:pt x="2323" y="1573"/>
                </a:lnTo>
                <a:lnTo>
                  <a:pt x="2323" y="1572"/>
                </a:lnTo>
                <a:lnTo>
                  <a:pt x="2322" y="1572"/>
                </a:lnTo>
                <a:lnTo>
                  <a:pt x="2321" y="1572"/>
                </a:lnTo>
                <a:lnTo>
                  <a:pt x="2321" y="1573"/>
                </a:lnTo>
                <a:lnTo>
                  <a:pt x="2321" y="1572"/>
                </a:lnTo>
                <a:lnTo>
                  <a:pt x="2321" y="1571"/>
                </a:lnTo>
                <a:lnTo>
                  <a:pt x="2320" y="1571"/>
                </a:lnTo>
                <a:lnTo>
                  <a:pt x="2320" y="1570"/>
                </a:lnTo>
                <a:lnTo>
                  <a:pt x="2319" y="1570"/>
                </a:lnTo>
                <a:lnTo>
                  <a:pt x="2319" y="1570"/>
                </a:lnTo>
                <a:lnTo>
                  <a:pt x="2319" y="1570"/>
                </a:lnTo>
                <a:lnTo>
                  <a:pt x="2319" y="1569"/>
                </a:lnTo>
                <a:lnTo>
                  <a:pt x="2319" y="1569"/>
                </a:lnTo>
                <a:lnTo>
                  <a:pt x="2319" y="1568"/>
                </a:lnTo>
                <a:lnTo>
                  <a:pt x="2320" y="1568"/>
                </a:lnTo>
                <a:lnTo>
                  <a:pt x="2321" y="1568"/>
                </a:lnTo>
                <a:lnTo>
                  <a:pt x="2322" y="1568"/>
                </a:lnTo>
                <a:lnTo>
                  <a:pt x="2323" y="1568"/>
                </a:lnTo>
                <a:lnTo>
                  <a:pt x="2323" y="1567"/>
                </a:lnTo>
                <a:lnTo>
                  <a:pt x="2324" y="1567"/>
                </a:lnTo>
                <a:lnTo>
                  <a:pt x="2324" y="1568"/>
                </a:lnTo>
                <a:lnTo>
                  <a:pt x="2325" y="1568"/>
                </a:lnTo>
                <a:lnTo>
                  <a:pt x="2326" y="1568"/>
                </a:lnTo>
                <a:lnTo>
                  <a:pt x="2326" y="1567"/>
                </a:lnTo>
                <a:lnTo>
                  <a:pt x="2327" y="1566"/>
                </a:lnTo>
                <a:lnTo>
                  <a:pt x="2327" y="1566"/>
                </a:lnTo>
                <a:lnTo>
                  <a:pt x="2328" y="1566"/>
                </a:lnTo>
                <a:lnTo>
                  <a:pt x="2329" y="1565"/>
                </a:lnTo>
                <a:lnTo>
                  <a:pt x="2330" y="1564"/>
                </a:lnTo>
                <a:lnTo>
                  <a:pt x="2331" y="1564"/>
                </a:lnTo>
                <a:lnTo>
                  <a:pt x="2332" y="1564"/>
                </a:lnTo>
                <a:lnTo>
                  <a:pt x="2333" y="1563"/>
                </a:lnTo>
                <a:lnTo>
                  <a:pt x="2332" y="1563"/>
                </a:lnTo>
                <a:lnTo>
                  <a:pt x="2331" y="1564"/>
                </a:lnTo>
                <a:lnTo>
                  <a:pt x="2330" y="1564"/>
                </a:lnTo>
                <a:lnTo>
                  <a:pt x="2329" y="1565"/>
                </a:lnTo>
                <a:lnTo>
                  <a:pt x="2328" y="1565"/>
                </a:lnTo>
                <a:lnTo>
                  <a:pt x="2327" y="1565"/>
                </a:lnTo>
                <a:lnTo>
                  <a:pt x="2328" y="1564"/>
                </a:lnTo>
                <a:lnTo>
                  <a:pt x="2327" y="1564"/>
                </a:lnTo>
                <a:lnTo>
                  <a:pt x="2327" y="1565"/>
                </a:lnTo>
                <a:lnTo>
                  <a:pt x="2327" y="1565"/>
                </a:lnTo>
                <a:lnTo>
                  <a:pt x="2326" y="1566"/>
                </a:lnTo>
                <a:lnTo>
                  <a:pt x="2325" y="1566"/>
                </a:lnTo>
                <a:lnTo>
                  <a:pt x="2324" y="1566"/>
                </a:lnTo>
                <a:lnTo>
                  <a:pt x="2323" y="1566"/>
                </a:lnTo>
                <a:lnTo>
                  <a:pt x="2323" y="1565"/>
                </a:lnTo>
                <a:lnTo>
                  <a:pt x="2324" y="1565"/>
                </a:lnTo>
                <a:lnTo>
                  <a:pt x="2323" y="1565"/>
                </a:lnTo>
                <a:lnTo>
                  <a:pt x="2323" y="1564"/>
                </a:lnTo>
                <a:lnTo>
                  <a:pt x="2324" y="1564"/>
                </a:lnTo>
                <a:lnTo>
                  <a:pt x="2324" y="1563"/>
                </a:lnTo>
                <a:lnTo>
                  <a:pt x="2324" y="1562"/>
                </a:lnTo>
                <a:lnTo>
                  <a:pt x="2324" y="1562"/>
                </a:lnTo>
                <a:lnTo>
                  <a:pt x="2324" y="1562"/>
                </a:lnTo>
                <a:lnTo>
                  <a:pt x="2323" y="1562"/>
                </a:lnTo>
                <a:lnTo>
                  <a:pt x="2323" y="1563"/>
                </a:lnTo>
                <a:lnTo>
                  <a:pt x="2323" y="1564"/>
                </a:lnTo>
                <a:lnTo>
                  <a:pt x="2322" y="1564"/>
                </a:lnTo>
                <a:lnTo>
                  <a:pt x="2322" y="1565"/>
                </a:lnTo>
                <a:lnTo>
                  <a:pt x="2322" y="1566"/>
                </a:lnTo>
                <a:lnTo>
                  <a:pt x="2321" y="1566"/>
                </a:lnTo>
                <a:lnTo>
                  <a:pt x="2321" y="1567"/>
                </a:lnTo>
                <a:lnTo>
                  <a:pt x="2320" y="1566"/>
                </a:lnTo>
                <a:lnTo>
                  <a:pt x="2319" y="1566"/>
                </a:lnTo>
                <a:lnTo>
                  <a:pt x="2319" y="1567"/>
                </a:lnTo>
                <a:lnTo>
                  <a:pt x="2318" y="1567"/>
                </a:lnTo>
                <a:lnTo>
                  <a:pt x="2318" y="1568"/>
                </a:lnTo>
                <a:lnTo>
                  <a:pt x="2317" y="1568"/>
                </a:lnTo>
                <a:lnTo>
                  <a:pt x="2316" y="1568"/>
                </a:lnTo>
                <a:lnTo>
                  <a:pt x="2316" y="1567"/>
                </a:lnTo>
                <a:lnTo>
                  <a:pt x="2316" y="1566"/>
                </a:lnTo>
                <a:lnTo>
                  <a:pt x="2317" y="1566"/>
                </a:lnTo>
                <a:lnTo>
                  <a:pt x="2316" y="1566"/>
                </a:lnTo>
                <a:lnTo>
                  <a:pt x="2316" y="1565"/>
                </a:lnTo>
                <a:lnTo>
                  <a:pt x="2316" y="1564"/>
                </a:lnTo>
                <a:lnTo>
                  <a:pt x="2316" y="1563"/>
                </a:lnTo>
                <a:lnTo>
                  <a:pt x="2316" y="1562"/>
                </a:lnTo>
                <a:lnTo>
                  <a:pt x="2316" y="1563"/>
                </a:lnTo>
                <a:lnTo>
                  <a:pt x="2316" y="1564"/>
                </a:lnTo>
                <a:lnTo>
                  <a:pt x="2315" y="1564"/>
                </a:lnTo>
                <a:lnTo>
                  <a:pt x="2315" y="1565"/>
                </a:lnTo>
                <a:lnTo>
                  <a:pt x="2315" y="1566"/>
                </a:lnTo>
                <a:lnTo>
                  <a:pt x="2314" y="1566"/>
                </a:lnTo>
                <a:lnTo>
                  <a:pt x="2313" y="1566"/>
                </a:lnTo>
                <a:lnTo>
                  <a:pt x="2313" y="1565"/>
                </a:lnTo>
                <a:lnTo>
                  <a:pt x="2312" y="1565"/>
                </a:lnTo>
                <a:lnTo>
                  <a:pt x="2312" y="1564"/>
                </a:lnTo>
                <a:lnTo>
                  <a:pt x="2312" y="1563"/>
                </a:lnTo>
                <a:lnTo>
                  <a:pt x="2313" y="1563"/>
                </a:lnTo>
                <a:lnTo>
                  <a:pt x="2313" y="1562"/>
                </a:lnTo>
                <a:lnTo>
                  <a:pt x="2313" y="1562"/>
                </a:lnTo>
                <a:lnTo>
                  <a:pt x="2312" y="1562"/>
                </a:lnTo>
                <a:lnTo>
                  <a:pt x="2312" y="1563"/>
                </a:lnTo>
                <a:lnTo>
                  <a:pt x="2311" y="1563"/>
                </a:lnTo>
                <a:lnTo>
                  <a:pt x="2311" y="1564"/>
                </a:lnTo>
                <a:lnTo>
                  <a:pt x="2311" y="1564"/>
                </a:lnTo>
                <a:lnTo>
                  <a:pt x="2310" y="1564"/>
                </a:lnTo>
                <a:lnTo>
                  <a:pt x="2309" y="1563"/>
                </a:lnTo>
                <a:lnTo>
                  <a:pt x="2310" y="1562"/>
                </a:lnTo>
                <a:lnTo>
                  <a:pt x="2309" y="1562"/>
                </a:lnTo>
                <a:lnTo>
                  <a:pt x="2309" y="1562"/>
                </a:lnTo>
                <a:lnTo>
                  <a:pt x="2309" y="1561"/>
                </a:lnTo>
                <a:lnTo>
                  <a:pt x="2310" y="1561"/>
                </a:lnTo>
                <a:lnTo>
                  <a:pt x="2309" y="1561"/>
                </a:lnTo>
                <a:lnTo>
                  <a:pt x="2308" y="1561"/>
                </a:lnTo>
                <a:lnTo>
                  <a:pt x="2308" y="1560"/>
                </a:lnTo>
                <a:lnTo>
                  <a:pt x="2308" y="1561"/>
                </a:lnTo>
                <a:lnTo>
                  <a:pt x="2308" y="1562"/>
                </a:lnTo>
                <a:lnTo>
                  <a:pt x="2308" y="1562"/>
                </a:lnTo>
                <a:lnTo>
                  <a:pt x="2309" y="1562"/>
                </a:lnTo>
                <a:lnTo>
                  <a:pt x="2308" y="1562"/>
                </a:lnTo>
                <a:lnTo>
                  <a:pt x="2308" y="1563"/>
                </a:lnTo>
                <a:lnTo>
                  <a:pt x="2307" y="1564"/>
                </a:lnTo>
                <a:lnTo>
                  <a:pt x="2308" y="1564"/>
                </a:lnTo>
                <a:lnTo>
                  <a:pt x="2309" y="1565"/>
                </a:lnTo>
                <a:lnTo>
                  <a:pt x="2309" y="1566"/>
                </a:lnTo>
                <a:lnTo>
                  <a:pt x="2310" y="1566"/>
                </a:lnTo>
                <a:lnTo>
                  <a:pt x="2311" y="1566"/>
                </a:lnTo>
                <a:lnTo>
                  <a:pt x="2311" y="1566"/>
                </a:lnTo>
                <a:lnTo>
                  <a:pt x="2311" y="1567"/>
                </a:lnTo>
                <a:lnTo>
                  <a:pt x="2312" y="1567"/>
                </a:lnTo>
                <a:lnTo>
                  <a:pt x="2313" y="1568"/>
                </a:lnTo>
                <a:lnTo>
                  <a:pt x="2314" y="1568"/>
                </a:lnTo>
                <a:lnTo>
                  <a:pt x="2314" y="1569"/>
                </a:lnTo>
                <a:lnTo>
                  <a:pt x="2314" y="1570"/>
                </a:lnTo>
                <a:lnTo>
                  <a:pt x="2314" y="1570"/>
                </a:lnTo>
                <a:lnTo>
                  <a:pt x="2313" y="1570"/>
                </a:lnTo>
                <a:lnTo>
                  <a:pt x="2312" y="1570"/>
                </a:lnTo>
                <a:lnTo>
                  <a:pt x="2312" y="1570"/>
                </a:lnTo>
                <a:lnTo>
                  <a:pt x="2311" y="1570"/>
                </a:lnTo>
                <a:lnTo>
                  <a:pt x="2311" y="1570"/>
                </a:lnTo>
                <a:lnTo>
                  <a:pt x="2311" y="1570"/>
                </a:lnTo>
                <a:lnTo>
                  <a:pt x="2312" y="1570"/>
                </a:lnTo>
                <a:lnTo>
                  <a:pt x="2312" y="1571"/>
                </a:lnTo>
                <a:lnTo>
                  <a:pt x="2311" y="1571"/>
                </a:lnTo>
                <a:lnTo>
                  <a:pt x="2311" y="1572"/>
                </a:lnTo>
                <a:lnTo>
                  <a:pt x="2312" y="1572"/>
                </a:lnTo>
                <a:lnTo>
                  <a:pt x="2312" y="1571"/>
                </a:lnTo>
                <a:lnTo>
                  <a:pt x="2313" y="1571"/>
                </a:lnTo>
                <a:lnTo>
                  <a:pt x="2314" y="1572"/>
                </a:lnTo>
                <a:lnTo>
                  <a:pt x="2315" y="1571"/>
                </a:lnTo>
                <a:lnTo>
                  <a:pt x="2315" y="1572"/>
                </a:lnTo>
                <a:lnTo>
                  <a:pt x="2316" y="1572"/>
                </a:lnTo>
                <a:lnTo>
                  <a:pt x="2316" y="1573"/>
                </a:lnTo>
                <a:lnTo>
                  <a:pt x="2317" y="1573"/>
                </a:lnTo>
                <a:lnTo>
                  <a:pt x="2318" y="1574"/>
                </a:lnTo>
                <a:lnTo>
                  <a:pt x="2317" y="1574"/>
                </a:lnTo>
                <a:lnTo>
                  <a:pt x="2317" y="1575"/>
                </a:lnTo>
                <a:lnTo>
                  <a:pt x="2317" y="1576"/>
                </a:lnTo>
                <a:lnTo>
                  <a:pt x="2317" y="1575"/>
                </a:lnTo>
                <a:lnTo>
                  <a:pt x="2317" y="1576"/>
                </a:lnTo>
                <a:lnTo>
                  <a:pt x="2318" y="1576"/>
                </a:lnTo>
                <a:lnTo>
                  <a:pt x="2318" y="1575"/>
                </a:lnTo>
                <a:lnTo>
                  <a:pt x="2318" y="1576"/>
                </a:lnTo>
                <a:lnTo>
                  <a:pt x="2319" y="1576"/>
                </a:lnTo>
                <a:lnTo>
                  <a:pt x="2319" y="1576"/>
                </a:lnTo>
                <a:lnTo>
                  <a:pt x="2320" y="1576"/>
                </a:lnTo>
                <a:lnTo>
                  <a:pt x="2320" y="1577"/>
                </a:lnTo>
                <a:lnTo>
                  <a:pt x="2320" y="1578"/>
                </a:lnTo>
                <a:lnTo>
                  <a:pt x="2321" y="1578"/>
                </a:lnTo>
                <a:lnTo>
                  <a:pt x="2321" y="1578"/>
                </a:lnTo>
                <a:lnTo>
                  <a:pt x="2322" y="1578"/>
                </a:lnTo>
                <a:lnTo>
                  <a:pt x="2322" y="1579"/>
                </a:lnTo>
                <a:lnTo>
                  <a:pt x="2322" y="1580"/>
                </a:lnTo>
                <a:lnTo>
                  <a:pt x="2322" y="1581"/>
                </a:lnTo>
                <a:lnTo>
                  <a:pt x="2321" y="1580"/>
                </a:lnTo>
                <a:lnTo>
                  <a:pt x="2320" y="1579"/>
                </a:lnTo>
                <a:lnTo>
                  <a:pt x="2320" y="1578"/>
                </a:lnTo>
                <a:lnTo>
                  <a:pt x="2319" y="1578"/>
                </a:lnTo>
                <a:lnTo>
                  <a:pt x="2319" y="1579"/>
                </a:lnTo>
                <a:lnTo>
                  <a:pt x="2319" y="1580"/>
                </a:lnTo>
                <a:lnTo>
                  <a:pt x="2319" y="1580"/>
                </a:lnTo>
                <a:lnTo>
                  <a:pt x="2319" y="1581"/>
                </a:lnTo>
                <a:lnTo>
                  <a:pt x="2318" y="1581"/>
                </a:lnTo>
                <a:lnTo>
                  <a:pt x="2319" y="1581"/>
                </a:lnTo>
                <a:lnTo>
                  <a:pt x="2319" y="1581"/>
                </a:lnTo>
                <a:lnTo>
                  <a:pt x="2319" y="1580"/>
                </a:lnTo>
                <a:lnTo>
                  <a:pt x="2320" y="1580"/>
                </a:lnTo>
                <a:lnTo>
                  <a:pt x="2320" y="1581"/>
                </a:lnTo>
                <a:lnTo>
                  <a:pt x="2320" y="1582"/>
                </a:lnTo>
                <a:lnTo>
                  <a:pt x="2320" y="1583"/>
                </a:lnTo>
                <a:lnTo>
                  <a:pt x="2321" y="1583"/>
                </a:lnTo>
                <a:lnTo>
                  <a:pt x="2320" y="1583"/>
                </a:lnTo>
                <a:lnTo>
                  <a:pt x="2320" y="1584"/>
                </a:lnTo>
                <a:lnTo>
                  <a:pt x="2321" y="1584"/>
                </a:lnTo>
                <a:lnTo>
                  <a:pt x="2321" y="1583"/>
                </a:lnTo>
                <a:lnTo>
                  <a:pt x="2322" y="1583"/>
                </a:lnTo>
                <a:lnTo>
                  <a:pt x="2322" y="1582"/>
                </a:lnTo>
                <a:lnTo>
                  <a:pt x="2322" y="1583"/>
                </a:lnTo>
                <a:lnTo>
                  <a:pt x="2323" y="1583"/>
                </a:lnTo>
                <a:lnTo>
                  <a:pt x="2324" y="1584"/>
                </a:lnTo>
                <a:lnTo>
                  <a:pt x="2325" y="1584"/>
                </a:lnTo>
                <a:lnTo>
                  <a:pt x="2326" y="1585"/>
                </a:lnTo>
                <a:lnTo>
                  <a:pt x="2325" y="1585"/>
                </a:lnTo>
                <a:lnTo>
                  <a:pt x="2325" y="1586"/>
                </a:lnTo>
                <a:lnTo>
                  <a:pt x="2325" y="1585"/>
                </a:lnTo>
                <a:lnTo>
                  <a:pt x="2324" y="1585"/>
                </a:lnTo>
                <a:lnTo>
                  <a:pt x="2323" y="1584"/>
                </a:lnTo>
                <a:lnTo>
                  <a:pt x="2323" y="1585"/>
                </a:lnTo>
                <a:lnTo>
                  <a:pt x="2324" y="1585"/>
                </a:lnTo>
                <a:lnTo>
                  <a:pt x="2324" y="1586"/>
                </a:lnTo>
                <a:lnTo>
                  <a:pt x="2325" y="1587"/>
                </a:lnTo>
                <a:lnTo>
                  <a:pt x="2326" y="1587"/>
                </a:lnTo>
                <a:lnTo>
                  <a:pt x="2326" y="1586"/>
                </a:lnTo>
                <a:lnTo>
                  <a:pt x="2327" y="1586"/>
                </a:lnTo>
                <a:lnTo>
                  <a:pt x="2326" y="1587"/>
                </a:lnTo>
                <a:lnTo>
                  <a:pt x="2327" y="1587"/>
                </a:lnTo>
                <a:lnTo>
                  <a:pt x="2326" y="1587"/>
                </a:lnTo>
                <a:lnTo>
                  <a:pt x="2327" y="1587"/>
                </a:lnTo>
                <a:lnTo>
                  <a:pt x="2326" y="1588"/>
                </a:lnTo>
                <a:lnTo>
                  <a:pt x="2325" y="1588"/>
                </a:lnTo>
                <a:lnTo>
                  <a:pt x="2325" y="1589"/>
                </a:lnTo>
                <a:lnTo>
                  <a:pt x="2325" y="1590"/>
                </a:lnTo>
                <a:lnTo>
                  <a:pt x="2326" y="1591"/>
                </a:lnTo>
                <a:lnTo>
                  <a:pt x="2327" y="1592"/>
                </a:lnTo>
                <a:lnTo>
                  <a:pt x="2327" y="1591"/>
                </a:lnTo>
                <a:lnTo>
                  <a:pt x="2327" y="1592"/>
                </a:lnTo>
                <a:lnTo>
                  <a:pt x="2327" y="1593"/>
                </a:lnTo>
                <a:lnTo>
                  <a:pt x="2327" y="1593"/>
                </a:lnTo>
                <a:lnTo>
                  <a:pt x="2327" y="1594"/>
                </a:lnTo>
                <a:lnTo>
                  <a:pt x="2328" y="1595"/>
                </a:lnTo>
                <a:lnTo>
                  <a:pt x="2327" y="1595"/>
                </a:lnTo>
                <a:lnTo>
                  <a:pt x="2327" y="1594"/>
                </a:lnTo>
                <a:lnTo>
                  <a:pt x="2327" y="1593"/>
                </a:lnTo>
                <a:lnTo>
                  <a:pt x="2326" y="1593"/>
                </a:lnTo>
                <a:lnTo>
                  <a:pt x="2326" y="1592"/>
                </a:lnTo>
                <a:lnTo>
                  <a:pt x="2325" y="1592"/>
                </a:lnTo>
                <a:lnTo>
                  <a:pt x="2324" y="1592"/>
                </a:lnTo>
                <a:lnTo>
                  <a:pt x="2323" y="1592"/>
                </a:lnTo>
                <a:lnTo>
                  <a:pt x="2323" y="1591"/>
                </a:lnTo>
                <a:lnTo>
                  <a:pt x="2322" y="1591"/>
                </a:lnTo>
                <a:lnTo>
                  <a:pt x="2321" y="1591"/>
                </a:lnTo>
                <a:lnTo>
                  <a:pt x="2320" y="1591"/>
                </a:lnTo>
                <a:lnTo>
                  <a:pt x="2319" y="1590"/>
                </a:lnTo>
                <a:lnTo>
                  <a:pt x="2318" y="1590"/>
                </a:lnTo>
                <a:lnTo>
                  <a:pt x="2317" y="1590"/>
                </a:lnTo>
                <a:lnTo>
                  <a:pt x="2316" y="1590"/>
                </a:lnTo>
                <a:lnTo>
                  <a:pt x="2315" y="1590"/>
                </a:lnTo>
                <a:lnTo>
                  <a:pt x="2314" y="1591"/>
                </a:lnTo>
                <a:lnTo>
                  <a:pt x="2312" y="1591"/>
                </a:lnTo>
                <a:lnTo>
                  <a:pt x="2311" y="1592"/>
                </a:lnTo>
                <a:lnTo>
                  <a:pt x="2311" y="1592"/>
                </a:lnTo>
                <a:lnTo>
                  <a:pt x="2310" y="1593"/>
                </a:lnTo>
                <a:lnTo>
                  <a:pt x="2308" y="1594"/>
                </a:lnTo>
                <a:lnTo>
                  <a:pt x="2308" y="1595"/>
                </a:lnTo>
                <a:lnTo>
                  <a:pt x="2307" y="1595"/>
                </a:lnTo>
                <a:lnTo>
                  <a:pt x="2306" y="1595"/>
                </a:lnTo>
                <a:lnTo>
                  <a:pt x="2305" y="1596"/>
                </a:lnTo>
                <a:lnTo>
                  <a:pt x="2305" y="1597"/>
                </a:lnTo>
                <a:lnTo>
                  <a:pt x="2304" y="1597"/>
                </a:lnTo>
                <a:lnTo>
                  <a:pt x="2304" y="1596"/>
                </a:lnTo>
                <a:lnTo>
                  <a:pt x="2304" y="1595"/>
                </a:lnTo>
                <a:lnTo>
                  <a:pt x="2304" y="1595"/>
                </a:lnTo>
                <a:lnTo>
                  <a:pt x="2304" y="1594"/>
                </a:lnTo>
                <a:lnTo>
                  <a:pt x="2303" y="1594"/>
                </a:lnTo>
                <a:lnTo>
                  <a:pt x="2303" y="1593"/>
                </a:lnTo>
                <a:lnTo>
                  <a:pt x="2303" y="1592"/>
                </a:lnTo>
                <a:lnTo>
                  <a:pt x="2302" y="1590"/>
                </a:lnTo>
                <a:lnTo>
                  <a:pt x="2302" y="1589"/>
                </a:lnTo>
                <a:lnTo>
                  <a:pt x="2302" y="1588"/>
                </a:lnTo>
                <a:lnTo>
                  <a:pt x="2301" y="1587"/>
                </a:lnTo>
                <a:lnTo>
                  <a:pt x="2301" y="1587"/>
                </a:lnTo>
                <a:lnTo>
                  <a:pt x="2301" y="1586"/>
                </a:lnTo>
                <a:lnTo>
                  <a:pt x="2300" y="1585"/>
                </a:lnTo>
                <a:lnTo>
                  <a:pt x="2301" y="1585"/>
                </a:lnTo>
                <a:lnTo>
                  <a:pt x="2301" y="1586"/>
                </a:lnTo>
                <a:lnTo>
                  <a:pt x="2302" y="1586"/>
                </a:lnTo>
                <a:lnTo>
                  <a:pt x="2302" y="1587"/>
                </a:lnTo>
                <a:lnTo>
                  <a:pt x="2302" y="1587"/>
                </a:lnTo>
                <a:lnTo>
                  <a:pt x="2302" y="1588"/>
                </a:lnTo>
                <a:lnTo>
                  <a:pt x="2303" y="1588"/>
                </a:lnTo>
                <a:lnTo>
                  <a:pt x="2303" y="1588"/>
                </a:lnTo>
                <a:lnTo>
                  <a:pt x="2303" y="1588"/>
                </a:lnTo>
                <a:lnTo>
                  <a:pt x="2302" y="1588"/>
                </a:lnTo>
                <a:lnTo>
                  <a:pt x="2302" y="1589"/>
                </a:lnTo>
                <a:lnTo>
                  <a:pt x="2302" y="1588"/>
                </a:lnTo>
                <a:lnTo>
                  <a:pt x="2303" y="1588"/>
                </a:lnTo>
                <a:lnTo>
                  <a:pt x="2303" y="1589"/>
                </a:lnTo>
                <a:lnTo>
                  <a:pt x="2303" y="1589"/>
                </a:lnTo>
                <a:lnTo>
                  <a:pt x="2304" y="1590"/>
                </a:lnTo>
                <a:lnTo>
                  <a:pt x="2303" y="1590"/>
                </a:lnTo>
                <a:lnTo>
                  <a:pt x="2303" y="1591"/>
                </a:lnTo>
                <a:lnTo>
                  <a:pt x="2304" y="1591"/>
                </a:lnTo>
                <a:lnTo>
                  <a:pt x="2304" y="1592"/>
                </a:lnTo>
                <a:lnTo>
                  <a:pt x="2305" y="1594"/>
                </a:lnTo>
                <a:lnTo>
                  <a:pt x="2305" y="1595"/>
                </a:lnTo>
                <a:lnTo>
                  <a:pt x="2304" y="1595"/>
                </a:lnTo>
                <a:lnTo>
                  <a:pt x="2305" y="1595"/>
                </a:lnTo>
                <a:lnTo>
                  <a:pt x="2305" y="1594"/>
                </a:lnTo>
                <a:lnTo>
                  <a:pt x="2305" y="1593"/>
                </a:lnTo>
                <a:lnTo>
                  <a:pt x="2304" y="1592"/>
                </a:lnTo>
                <a:lnTo>
                  <a:pt x="2304" y="1591"/>
                </a:lnTo>
                <a:lnTo>
                  <a:pt x="2305" y="1592"/>
                </a:lnTo>
                <a:lnTo>
                  <a:pt x="2306" y="1592"/>
                </a:lnTo>
                <a:lnTo>
                  <a:pt x="2306" y="1591"/>
                </a:lnTo>
                <a:lnTo>
                  <a:pt x="2307" y="1591"/>
                </a:lnTo>
                <a:lnTo>
                  <a:pt x="2307" y="1592"/>
                </a:lnTo>
                <a:lnTo>
                  <a:pt x="2306" y="1592"/>
                </a:lnTo>
                <a:lnTo>
                  <a:pt x="2307" y="1592"/>
                </a:lnTo>
                <a:lnTo>
                  <a:pt x="2308" y="1592"/>
                </a:lnTo>
                <a:lnTo>
                  <a:pt x="2308" y="1591"/>
                </a:lnTo>
                <a:lnTo>
                  <a:pt x="2309" y="1591"/>
                </a:lnTo>
                <a:lnTo>
                  <a:pt x="2310" y="1591"/>
                </a:lnTo>
                <a:lnTo>
                  <a:pt x="2310" y="1590"/>
                </a:lnTo>
                <a:lnTo>
                  <a:pt x="2311" y="1590"/>
                </a:lnTo>
                <a:lnTo>
                  <a:pt x="2311" y="1590"/>
                </a:lnTo>
                <a:lnTo>
                  <a:pt x="2312" y="1589"/>
                </a:lnTo>
                <a:lnTo>
                  <a:pt x="2313" y="1589"/>
                </a:lnTo>
                <a:lnTo>
                  <a:pt x="2314" y="1589"/>
                </a:lnTo>
                <a:lnTo>
                  <a:pt x="2315" y="1589"/>
                </a:lnTo>
                <a:lnTo>
                  <a:pt x="2315" y="1588"/>
                </a:lnTo>
                <a:lnTo>
                  <a:pt x="2316" y="1588"/>
                </a:lnTo>
                <a:lnTo>
                  <a:pt x="2316" y="1587"/>
                </a:lnTo>
                <a:lnTo>
                  <a:pt x="2315" y="1587"/>
                </a:lnTo>
                <a:lnTo>
                  <a:pt x="2316" y="1587"/>
                </a:lnTo>
                <a:lnTo>
                  <a:pt x="2316" y="1587"/>
                </a:lnTo>
                <a:lnTo>
                  <a:pt x="2315" y="1586"/>
                </a:lnTo>
                <a:lnTo>
                  <a:pt x="2315" y="1587"/>
                </a:lnTo>
                <a:lnTo>
                  <a:pt x="2315" y="1587"/>
                </a:lnTo>
                <a:lnTo>
                  <a:pt x="2315" y="1588"/>
                </a:lnTo>
                <a:lnTo>
                  <a:pt x="2314" y="1588"/>
                </a:lnTo>
                <a:lnTo>
                  <a:pt x="2313" y="1588"/>
                </a:lnTo>
                <a:lnTo>
                  <a:pt x="2312" y="1588"/>
                </a:lnTo>
                <a:lnTo>
                  <a:pt x="2311" y="1588"/>
                </a:lnTo>
                <a:lnTo>
                  <a:pt x="2311" y="1588"/>
                </a:lnTo>
                <a:lnTo>
                  <a:pt x="2310" y="1588"/>
                </a:lnTo>
                <a:lnTo>
                  <a:pt x="2310" y="1587"/>
                </a:lnTo>
                <a:lnTo>
                  <a:pt x="2309" y="1587"/>
                </a:lnTo>
                <a:lnTo>
                  <a:pt x="2308" y="1587"/>
                </a:lnTo>
                <a:lnTo>
                  <a:pt x="2307" y="1587"/>
                </a:lnTo>
                <a:lnTo>
                  <a:pt x="2306" y="1588"/>
                </a:lnTo>
                <a:lnTo>
                  <a:pt x="2305" y="1588"/>
                </a:lnTo>
                <a:lnTo>
                  <a:pt x="2304" y="1588"/>
                </a:lnTo>
                <a:lnTo>
                  <a:pt x="2305" y="1587"/>
                </a:lnTo>
                <a:lnTo>
                  <a:pt x="2305" y="1587"/>
                </a:lnTo>
                <a:lnTo>
                  <a:pt x="2306" y="1587"/>
                </a:lnTo>
                <a:lnTo>
                  <a:pt x="2306" y="1587"/>
                </a:lnTo>
                <a:lnTo>
                  <a:pt x="2307" y="1587"/>
                </a:lnTo>
                <a:lnTo>
                  <a:pt x="2307" y="1587"/>
                </a:lnTo>
                <a:lnTo>
                  <a:pt x="2308" y="1587"/>
                </a:lnTo>
                <a:lnTo>
                  <a:pt x="2308" y="1586"/>
                </a:lnTo>
                <a:lnTo>
                  <a:pt x="2308" y="1585"/>
                </a:lnTo>
                <a:lnTo>
                  <a:pt x="2308" y="1584"/>
                </a:lnTo>
                <a:lnTo>
                  <a:pt x="2308" y="1585"/>
                </a:lnTo>
                <a:lnTo>
                  <a:pt x="2307" y="1585"/>
                </a:lnTo>
                <a:lnTo>
                  <a:pt x="2306" y="1585"/>
                </a:lnTo>
                <a:lnTo>
                  <a:pt x="2305" y="1585"/>
                </a:lnTo>
                <a:lnTo>
                  <a:pt x="2305" y="1584"/>
                </a:lnTo>
                <a:lnTo>
                  <a:pt x="2305" y="1585"/>
                </a:lnTo>
                <a:lnTo>
                  <a:pt x="2306" y="1586"/>
                </a:lnTo>
                <a:lnTo>
                  <a:pt x="2305" y="1586"/>
                </a:lnTo>
                <a:lnTo>
                  <a:pt x="2304" y="1585"/>
                </a:lnTo>
                <a:lnTo>
                  <a:pt x="2303" y="1585"/>
                </a:lnTo>
                <a:lnTo>
                  <a:pt x="2303" y="1584"/>
                </a:lnTo>
                <a:lnTo>
                  <a:pt x="2303" y="1583"/>
                </a:lnTo>
                <a:lnTo>
                  <a:pt x="2304" y="1583"/>
                </a:lnTo>
                <a:lnTo>
                  <a:pt x="2305" y="1583"/>
                </a:lnTo>
                <a:lnTo>
                  <a:pt x="2304" y="1583"/>
                </a:lnTo>
                <a:lnTo>
                  <a:pt x="2304" y="1582"/>
                </a:lnTo>
                <a:lnTo>
                  <a:pt x="2303" y="1582"/>
                </a:lnTo>
                <a:lnTo>
                  <a:pt x="2303" y="1581"/>
                </a:lnTo>
                <a:lnTo>
                  <a:pt x="2304" y="1581"/>
                </a:lnTo>
                <a:lnTo>
                  <a:pt x="2304" y="1580"/>
                </a:lnTo>
                <a:lnTo>
                  <a:pt x="2304" y="1579"/>
                </a:lnTo>
                <a:lnTo>
                  <a:pt x="2304" y="1578"/>
                </a:lnTo>
                <a:lnTo>
                  <a:pt x="2305" y="1578"/>
                </a:lnTo>
                <a:lnTo>
                  <a:pt x="2305" y="1579"/>
                </a:lnTo>
                <a:lnTo>
                  <a:pt x="2305" y="1578"/>
                </a:lnTo>
                <a:lnTo>
                  <a:pt x="2305" y="1578"/>
                </a:lnTo>
                <a:lnTo>
                  <a:pt x="2305" y="1577"/>
                </a:lnTo>
                <a:lnTo>
                  <a:pt x="2304" y="1578"/>
                </a:lnTo>
                <a:lnTo>
                  <a:pt x="2304" y="1577"/>
                </a:lnTo>
                <a:lnTo>
                  <a:pt x="2303" y="1576"/>
                </a:lnTo>
                <a:lnTo>
                  <a:pt x="2303" y="1575"/>
                </a:lnTo>
                <a:lnTo>
                  <a:pt x="2303" y="1575"/>
                </a:lnTo>
                <a:lnTo>
                  <a:pt x="2303" y="1576"/>
                </a:lnTo>
                <a:lnTo>
                  <a:pt x="2303" y="1577"/>
                </a:lnTo>
                <a:lnTo>
                  <a:pt x="2303" y="1578"/>
                </a:lnTo>
                <a:lnTo>
                  <a:pt x="2303" y="1578"/>
                </a:lnTo>
                <a:lnTo>
                  <a:pt x="2303" y="1578"/>
                </a:lnTo>
                <a:lnTo>
                  <a:pt x="2303" y="1578"/>
                </a:lnTo>
                <a:lnTo>
                  <a:pt x="2302" y="1578"/>
                </a:lnTo>
                <a:lnTo>
                  <a:pt x="2302" y="1578"/>
                </a:lnTo>
                <a:lnTo>
                  <a:pt x="2303" y="1578"/>
                </a:lnTo>
                <a:lnTo>
                  <a:pt x="2303" y="1579"/>
                </a:lnTo>
                <a:lnTo>
                  <a:pt x="2303" y="1579"/>
                </a:lnTo>
                <a:lnTo>
                  <a:pt x="2303" y="1580"/>
                </a:lnTo>
                <a:lnTo>
                  <a:pt x="2303" y="1580"/>
                </a:lnTo>
                <a:lnTo>
                  <a:pt x="2302" y="1580"/>
                </a:lnTo>
                <a:lnTo>
                  <a:pt x="2302" y="1581"/>
                </a:lnTo>
                <a:lnTo>
                  <a:pt x="2303" y="1581"/>
                </a:lnTo>
                <a:lnTo>
                  <a:pt x="2303" y="1582"/>
                </a:lnTo>
                <a:lnTo>
                  <a:pt x="2302" y="1582"/>
                </a:lnTo>
                <a:lnTo>
                  <a:pt x="2302" y="1583"/>
                </a:lnTo>
                <a:lnTo>
                  <a:pt x="2302" y="1582"/>
                </a:lnTo>
                <a:lnTo>
                  <a:pt x="2302" y="1581"/>
                </a:lnTo>
                <a:lnTo>
                  <a:pt x="2301" y="1581"/>
                </a:lnTo>
                <a:lnTo>
                  <a:pt x="2300" y="1581"/>
                </a:lnTo>
                <a:lnTo>
                  <a:pt x="2300" y="1580"/>
                </a:lnTo>
                <a:lnTo>
                  <a:pt x="2300" y="1581"/>
                </a:lnTo>
                <a:lnTo>
                  <a:pt x="2300" y="1582"/>
                </a:lnTo>
                <a:lnTo>
                  <a:pt x="2301" y="1582"/>
                </a:lnTo>
                <a:lnTo>
                  <a:pt x="2301" y="1583"/>
                </a:lnTo>
                <a:lnTo>
                  <a:pt x="2301" y="1584"/>
                </a:lnTo>
                <a:lnTo>
                  <a:pt x="2301" y="1585"/>
                </a:lnTo>
                <a:lnTo>
                  <a:pt x="2300" y="1584"/>
                </a:lnTo>
                <a:lnTo>
                  <a:pt x="2300" y="1583"/>
                </a:lnTo>
                <a:lnTo>
                  <a:pt x="2299" y="1583"/>
                </a:lnTo>
                <a:lnTo>
                  <a:pt x="2299" y="1582"/>
                </a:lnTo>
                <a:lnTo>
                  <a:pt x="2298" y="1581"/>
                </a:lnTo>
                <a:lnTo>
                  <a:pt x="2297" y="1580"/>
                </a:lnTo>
                <a:lnTo>
                  <a:pt x="2297" y="1579"/>
                </a:lnTo>
                <a:lnTo>
                  <a:pt x="2296" y="1579"/>
                </a:lnTo>
                <a:lnTo>
                  <a:pt x="2296" y="1578"/>
                </a:lnTo>
                <a:lnTo>
                  <a:pt x="2296" y="1578"/>
                </a:lnTo>
                <a:lnTo>
                  <a:pt x="2296" y="1577"/>
                </a:lnTo>
                <a:lnTo>
                  <a:pt x="2296" y="1576"/>
                </a:lnTo>
                <a:lnTo>
                  <a:pt x="2295" y="1576"/>
                </a:lnTo>
                <a:lnTo>
                  <a:pt x="2295" y="1575"/>
                </a:lnTo>
                <a:lnTo>
                  <a:pt x="2295" y="1574"/>
                </a:lnTo>
                <a:lnTo>
                  <a:pt x="2295" y="1573"/>
                </a:lnTo>
                <a:lnTo>
                  <a:pt x="2295" y="1572"/>
                </a:lnTo>
                <a:lnTo>
                  <a:pt x="2295" y="1571"/>
                </a:lnTo>
                <a:lnTo>
                  <a:pt x="2295" y="1570"/>
                </a:lnTo>
                <a:lnTo>
                  <a:pt x="2294" y="1570"/>
                </a:lnTo>
                <a:lnTo>
                  <a:pt x="2294" y="1569"/>
                </a:lnTo>
                <a:lnTo>
                  <a:pt x="2293" y="1566"/>
                </a:lnTo>
                <a:lnTo>
                  <a:pt x="2293" y="1565"/>
                </a:lnTo>
                <a:lnTo>
                  <a:pt x="2293" y="1564"/>
                </a:lnTo>
                <a:lnTo>
                  <a:pt x="2292" y="1562"/>
                </a:lnTo>
                <a:lnTo>
                  <a:pt x="2292" y="1561"/>
                </a:lnTo>
                <a:lnTo>
                  <a:pt x="2292" y="1557"/>
                </a:lnTo>
                <a:lnTo>
                  <a:pt x="2291" y="1557"/>
                </a:lnTo>
                <a:lnTo>
                  <a:pt x="2291" y="1556"/>
                </a:lnTo>
                <a:lnTo>
                  <a:pt x="2291" y="1555"/>
                </a:lnTo>
                <a:lnTo>
                  <a:pt x="2290" y="1555"/>
                </a:lnTo>
                <a:lnTo>
                  <a:pt x="2292" y="1554"/>
                </a:lnTo>
                <a:lnTo>
                  <a:pt x="2292" y="1555"/>
                </a:lnTo>
                <a:lnTo>
                  <a:pt x="2292" y="1554"/>
                </a:lnTo>
                <a:lnTo>
                  <a:pt x="2293" y="1555"/>
                </a:lnTo>
                <a:lnTo>
                  <a:pt x="2292" y="1555"/>
                </a:lnTo>
                <a:lnTo>
                  <a:pt x="2293" y="1555"/>
                </a:lnTo>
                <a:lnTo>
                  <a:pt x="2293" y="1554"/>
                </a:lnTo>
                <a:lnTo>
                  <a:pt x="2294" y="1554"/>
                </a:lnTo>
                <a:lnTo>
                  <a:pt x="2295" y="1555"/>
                </a:lnTo>
                <a:lnTo>
                  <a:pt x="2295" y="1556"/>
                </a:lnTo>
                <a:lnTo>
                  <a:pt x="2295" y="1556"/>
                </a:lnTo>
                <a:lnTo>
                  <a:pt x="2296" y="1557"/>
                </a:lnTo>
                <a:lnTo>
                  <a:pt x="2297" y="1557"/>
                </a:lnTo>
                <a:lnTo>
                  <a:pt x="2298" y="1557"/>
                </a:lnTo>
                <a:lnTo>
                  <a:pt x="2298" y="1558"/>
                </a:lnTo>
                <a:lnTo>
                  <a:pt x="2299" y="1558"/>
                </a:lnTo>
                <a:lnTo>
                  <a:pt x="2299" y="1559"/>
                </a:lnTo>
                <a:lnTo>
                  <a:pt x="2300" y="1559"/>
                </a:lnTo>
                <a:lnTo>
                  <a:pt x="2301" y="1559"/>
                </a:lnTo>
                <a:lnTo>
                  <a:pt x="2301" y="1560"/>
                </a:lnTo>
                <a:lnTo>
                  <a:pt x="2301" y="1561"/>
                </a:lnTo>
                <a:lnTo>
                  <a:pt x="2300" y="1560"/>
                </a:lnTo>
                <a:lnTo>
                  <a:pt x="2299" y="1560"/>
                </a:lnTo>
                <a:lnTo>
                  <a:pt x="2300" y="1561"/>
                </a:lnTo>
                <a:lnTo>
                  <a:pt x="2300" y="1562"/>
                </a:lnTo>
                <a:lnTo>
                  <a:pt x="2300" y="1561"/>
                </a:lnTo>
                <a:lnTo>
                  <a:pt x="2299" y="1561"/>
                </a:lnTo>
                <a:lnTo>
                  <a:pt x="2298" y="1561"/>
                </a:lnTo>
                <a:lnTo>
                  <a:pt x="2298" y="1560"/>
                </a:lnTo>
                <a:lnTo>
                  <a:pt x="2298" y="1561"/>
                </a:lnTo>
                <a:lnTo>
                  <a:pt x="2298" y="1562"/>
                </a:lnTo>
                <a:lnTo>
                  <a:pt x="2299" y="1562"/>
                </a:lnTo>
                <a:lnTo>
                  <a:pt x="2299" y="1562"/>
                </a:lnTo>
                <a:lnTo>
                  <a:pt x="2299" y="1563"/>
                </a:lnTo>
                <a:lnTo>
                  <a:pt x="2300" y="1562"/>
                </a:lnTo>
                <a:lnTo>
                  <a:pt x="2301" y="1562"/>
                </a:lnTo>
                <a:lnTo>
                  <a:pt x="2302" y="1562"/>
                </a:lnTo>
                <a:lnTo>
                  <a:pt x="2302" y="1562"/>
                </a:lnTo>
                <a:lnTo>
                  <a:pt x="2303" y="1562"/>
                </a:lnTo>
                <a:lnTo>
                  <a:pt x="2303" y="1561"/>
                </a:lnTo>
                <a:lnTo>
                  <a:pt x="2303" y="1561"/>
                </a:lnTo>
                <a:lnTo>
                  <a:pt x="2303" y="1560"/>
                </a:lnTo>
                <a:lnTo>
                  <a:pt x="2303" y="1560"/>
                </a:lnTo>
                <a:lnTo>
                  <a:pt x="2303" y="1559"/>
                </a:lnTo>
                <a:lnTo>
                  <a:pt x="2303" y="1558"/>
                </a:lnTo>
                <a:lnTo>
                  <a:pt x="2303" y="1557"/>
                </a:lnTo>
                <a:lnTo>
                  <a:pt x="2302" y="1557"/>
                </a:lnTo>
                <a:lnTo>
                  <a:pt x="2302" y="1558"/>
                </a:lnTo>
                <a:lnTo>
                  <a:pt x="2301" y="1557"/>
                </a:lnTo>
                <a:lnTo>
                  <a:pt x="2300" y="1557"/>
                </a:lnTo>
                <a:lnTo>
                  <a:pt x="2300" y="1556"/>
                </a:lnTo>
                <a:lnTo>
                  <a:pt x="2299" y="1556"/>
                </a:lnTo>
                <a:lnTo>
                  <a:pt x="2300" y="1555"/>
                </a:lnTo>
                <a:lnTo>
                  <a:pt x="2300" y="1554"/>
                </a:lnTo>
                <a:lnTo>
                  <a:pt x="2300" y="1554"/>
                </a:lnTo>
                <a:lnTo>
                  <a:pt x="2301" y="1554"/>
                </a:lnTo>
                <a:lnTo>
                  <a:pt x="2301" y="1553"/>
                </a:lnTo>
                <a:lnTo>
                  <a:pt x="2302" y="1553"/>
                </a:lnTo>
                <a:lnTo>
                  <a:pt x="2302" y="1554"/>
                </a:lnTo>
                <a:lnTo>
                  <a:pt x="2303" y="1554"/>
                </a:lnTo>
                <a:lnTo>
                  <a:pt x="2303" y="1554"/>
                </a:lnTo>
                <a:lnTo>
                  <a:pt x="2303" y="1554"/>
                </a:lnTo>
                <a:lnTo>
                  <a:pt x="2303" y="1554"/>
                </a:lnTo>
                <a:lnTo>
                  <a:pt x="2303" y="1554"/>
                </a:lnTo>
                <a:lnTo>
                  <a:pt x="2303" y="1553"/>
                </a:lnTo>
                <a:lnTo>
                  <a:pt x="2304" y="1553"/>
                </a:lnTo>
                <a:lnTo>
                  <a:pt x="2305" y="1553"/>
                </a:lnTo>
                <a:lnTo>
                  <a:pt x="2306" y="1553"/>
                </a:lnTo>
                <a:lnTo>
                  <a:pt x="2307" y="1553"/>
                </a:lnTo>
                <a:lnTo>
                  <a:pt x="2307" y="1552"/>
                </a:lnTo>
                <a:lnTo>
                  <a:pt x="2308" y="1552"/>
                </a:lnTo>
                <a:lnTo>
                  <a:pt x="2308" y="1553"/>
                </a:lnTo>
                <a:lnTo>
                  <a:pt x="2309" y="1553"/>
                </a:lnTo>
                <a:lnTo>
                  <a:pt x="2310" y="1553"/>
                </a:lnTo>
                <a:lnTo>
                  <a:pt x="2310" y="1552"/>
                </a:lnTo>
                <a:lnTo>
                  <a:pt x="2311" y="1552"/>
                </a:lnTo>
                <a:lnTo>
                  <a:pt x="2311" y="1551"/>
                </a:lnTo>
                <a:lnTo>
                  <a:pt x="2311" y="1551"/>
                </a:lnTo>
                <a:lnTo>
                  <a:pt x="2312" y="1551"/>
                </a:lnTo>
                <a:lnTo>
                  <a:pt x="2312" y="1552"/>
                </a:lnTo>
                <a:lnTo>
                  <a:pt x="2313" y="1552"/>
                </a:lnTo>
                <a:lnTo>
                  <a:pt x="2313" y="1551"/>
                </a:lnTo>
                <a:lnTo>
                  <a:pt x="2314" y="1551"/>
                </a:lnTo>
                <a:lnTo>
                  <a:pt x="2313" y="1551"/>
                </a:lnTo>
                <a:lnTo>
                  <a:pt x="2313" y="1550"/>
                </a:lnTo>
                <a:lnTo>
                  <a:pt x="2312" y="1550"/>
                </a:lnTo>
                <a:lnTo>
                  <a:pt x="2311" y="1549"/>
                </a:lnTo>
                <a:lnTo>
                  <a:pt x="2311" y="1549"/>
                </a:lnTo>
                <a:lnTo>
                  <a:pt x="2310" y="1550"/>
                </a:lnTo>
                <a:lnTo>
                  <a:pt x="2309" y="1550"/>
                </a:lnTo>
                <a:lnTo>
                  <a:pt x="2308" y="1550"/>
                </a:lnTo>
                <a:lnTo>
                  <a:pt x="2307" y="1549"/>
                </a:lnTo>
                <a:lnTo>
                  <a:pt x="2307" y="1548"/>
                </a:lnTo>
                <a:lnTo>
                  <a:pt x="2308" y="1548"/>
                </a:lnTo>
                <a:lnTo>
                  <a:pt x="2308" y="1547"/>
                </a:lnTo>
                <a:lnTo>
                  <a:pt x="2309" y="1547"/>
                </a:lnTo>
                <a:lnTo>
                  <a:pt x="2309" y="1546"/>
                </a:lnTo>
                <a:lnTo>
                  <a:pt x="2309" y="1545"/>
                </a:lnTo>
                <a:lnTo>
                  <a:pt x="2309" y="1545"/>
                </a:lnTo>
                <a:lnTo>
                  <a:pt x="2310" y="1544"/>
                </a:lnTo>
                <a:lnTo>
                  <a:pt x="2310" y="1543"/>
                </a:lnTo>
                <a:lnTo>
                  <a:pt x="2311" y="1543"/>
                </a:lnTo>
                <a:lnTo>
                  <a:pt x="2311" y="1544"/>
                </a:lnTo>
                <a:lnTo>
                  <a:pt x="2311" y="1544"/>
                </a:lnTo>
                <a:lnTo>
                  <a:pt x="2311" y="1543"/>
                </a:lnTo>
                <a:lnTo>
                  <a:pt x="2311" y="1543"/>
                </a:lnTo>
                <a:lnTo>
                  <a:pt x="2311" y="1543"/>
                </a:lnTo>
                <a:lnTo>
                  <a:pt x="2311" y="1542"/>
                </a:lnTo>
                <a:lnTo>
                  <a:pt x="2311" y="1543"/>
                </a:lnTo>
                <a:lnTo>
                  <a:pt x="2311" y="1542"/>
                </a:lnTo>
                <a:lnTo>
                  <a:pt x="2310" y="1542"/>
                </a:lnTo>
                <a:lnTo>
                  <a:pt x="2309" y="1542"/>
                </a:lnTo>
                <a:lnTo>
                  <a:pt x="2309" y="1543"/>
                </a:lnTo>
                <a:lnTo>
                  <a:pt x="2308" y="1544"/>
                </a:lnTo>
                <a:lnTo>
                  <a:pt x="2308" y="1545"/>
                </a:lnTo>
                <a:lnTo>
                  <a:pt x="2307" y="1545"/>
                </a:lnTo>
                <a:lnTo>
                  <a:pt x="2307" y="1546"/>
                </a:lnTo>
                <a:lnTo>
                  <a:pt x="2306" y="1546"/>
                </a:lnTo>
                <a:lnTo>
                  <a:pt x="2306" y="1547"/>
                </a:lnTo>
                <a:lnTo>
                  <a:pt x="2305" y="1548"/>
                </a:lnTo>
                <a:lnTo>
                  <a:pt x="2305" y="1549"/>
                </a:lnTo>
                <a:lnTo>
                  <a:pt x="2305" y="1550"/>
                </a:lnTo>
                <a:lnTo>
                  <a:pt x="2304" y="1549"/>
                </a:lnTo>
                <a:lnTo>
                  <a:pt x="2304" y="1548"/>
                </a:lnTo>
                <a:lnTo>
                  <a:pt x="2304" y="1547"/>
                </a:lnTo>
                <a:lnTo>
                  <a:pt x="2304" y="1546"/>
                </a:lnTo>
                <a:lnTo>
                  <a:pt x="2303" y="1545"/>
                </a:lnTo>
                <a:lnTo>
                  <a:pt x="2304" y="1545"/>
                </a:lnTo>
                <a:lnTo>
                  <a:pt x="2303" y="1545"/>
                </a:lnTo>
                <a:lnTo>
                  <a:pt x="2303" y="1544"/>
                </a:lnTo>
                <a:lnTo>
                  <a:pt x="2303" y="1544"/>
                </a:lnTo>
                <a:lnTo>
                  <a:pt x="2303" y="1543"/>
                </a:lnTo>
                <a:lnTo>
                  <a:pt x="2302" y="1543"/>
                </a:lnTo>
                <a:lnTo>
                  <a:pt x="2302" y="1542"/>
                </a:lnTo>
                <a:lnTo>
                  <a:pt x="2302" y="1541"/>
                </a:lnTo>
                <a:lnTo>
                  <a:pt x="2303" y="1540"/>
                </a:lnTo>
                <a:lnTo>
                  <a:pt x="2302" y="1540"/>
                </a:lnTo>
                <a:lnTo>
                  <a:pt x="2302" y="1539"/>
                </a:lnTo>
                <a:lnTo>
                  <a:pt x="2302" y="1540"/>
                </a:lnTo>
                <a:lnTo>
                  <a:pt x="2301" y="1540"/>
                </a:lnTo>
                <a:lnTo>
                  <a:pt x="2302" y="1540"/>
                </a:lnTo>
                <a:lnTo>
                  <a:pt x="2301" y="1541"/>
                </a:lnTo>
                <a:lnTo>
                  <a:pt x="2301" y="1542"/>
                </a:lnTo>
                <a:lnTo>
                  <a:pt x="2301" y="1543"/>
                </a:lnTo>
                <a:lnTo>
                  <a:pt x="2301" y="1544"/>
                </a:lnTo>
                <a:lnTo>
                  <a:pt x="2302" y="1544"/>
                </a:lnTo>
                <a:lnTo>
                  <a:pt x="2302" y="1545"/>
                </a:lnTo>
                <a:lnTo>
                  <a:pt x="2303" y="1545"/>
                </a:lnTo>
                <a:lnTo>
                  <a:pt x="2303" y="1545"/>
                </a:lnTo>
                <a:lnTo>
                  <a:pt x="2303" y="1546"/>
                </a:lnTo>
                <a:lnTo>
                  <a:pt x="2303" y="1547"/>
                </a:lnTo>
                <a:lnTo>
                  <a:pt x="2303" y="1548"/>
                </a:lnTo>
                <a:lnTo>
                  <a:pt x="2303" y="1549"/>
                </a:lnTo>
                <a:lnTo>
                  <a:pt x="2303" y="1550"/>
                </a:lnTo>
                <a:lnTo>
                  <a:pt x="2303" y="1550"/>
                </a:lnTo>
                <a:lnTo>
                  <a:pt x="2303" y="1551"/>
                </a:lnTo>
                <a:lnTo>
                  <a:pt x="2303" y="1551"/>
                </a:lnTo>
                <a:lnTo>
                  <a:pt x="2303" y="1551"/>
                </a:lnTo>
                <a:lnTo>
                  <a:pt x="2303" y="1550"/>
                </a:lnTo>
                <a:lnTo>
                  <a:pt x="2302" y="1550"/>
                </a:lnTo>
                <a:lnTo>
                  <a:pt x="2301" y="1549"/>
                </a:lnTo>
                <a:lnTo>
                  <a:pt x="2300" y="1549"/>
                </a:lnTo>
                <a:lnTo>
                  <a:pt x="2300" y="1548"/>
                </a:lnTo>
                <a:lnTo>
                  <a:pt x="2299" y="1548"/>
                </a:lnTo>
                <a:lnTo>
                  <a:pt x="2299" y="1549"/>
                </a:lnTo>
                <a:lnTo>
                  <a:pt x="2298" y="1549"/>
                </a:lnTo>
                <a:lnTo>
                  <a:pt x="2298" y="1550"/>
                </a:lnTo>
                <a:lnTo>
                  <a:pt x="2299" y="1550"/>
                </a:lnTo>
                <a:lnTo>
                  <a:pt x="2298" y="1551"/>
                </a:lnTo>
                <a:lnTo>
                  <a:pt x="2299" y="1551"/>
                </a:lnTo>
                <a:lnTo>
                  <a:pt x="2298" y="1551"/>
                </a:lnTo>
                <a:lnTo>
                  <a:pt x="2297" y="1551"/>
                </a:lnTo>
                <a:lnTo>
                  <a:pt x="2296" y="1551"/>
                </a:lnTo>
                <a:lnTo>
                  <a:pt x="2296" y="1550"/>
                </a:lnTo>
                <a:lnTo>
                  <a:pt x="2295" y="1550"/>
                </a:lnTo>
                <a:lnTo>
                  <a:pt x="2295" y="1549"/>
                </a:lnTo>
                <a:lnTo>
                  <a:pt x="2295" y="1548"/>
                </a:lnTo>
                <a:lnTo>
                  <a:pt x="2296" y="1548"/>
                </a:lnTo>
                <a:lnTo>
                  <a:pt x="2296" y="1547"/>
                </a:lnTo>
                <a:lnTo>
                  <a:pt x="2295" y="1547"/>
                </a:lnTo>
                <a:lnTo>
                  <a:pt x="2295" y="1546"/>
                </a:lnTo>
                <a:lnTo>
                  <a:pt x="2295" y="1545"/>
                </a:lnTo>
                <a:lnTo>
                  <a:pt x="2296" y="1545"/>
                </a:lnTo>
                <a:lnTo>
                  <a:pt x="2296" y="1545"/>
                </a:lnTo>
                <a:lnTo>
                  <a:pt x="2295" y="1545"/>
                </a:lnTo>
                <a:lnTo>
                  <a:pt x="2295" y="1544"/>
                </a:lnTo>
                <a:lnTo>
                  <a:pt x="2295" y="1544"/>
                </a:lnTo>
                <a:lnTo>
                  <a:pt x="2295" y="1543"/>
                </a:lnTo>
                <a:lnTo>
                  <a:pt x="2295" y="1542"/>
                </a:lnTo>
                <a:lnTo>
                  <a:pt x="2295" y="1543"/>
                </a:lnTo>
                <a:lnTo>
                  <a:pt x="2295" y="1544"/>
                </a:lnTo>
                <a:lnTo>
                  <a:pt x="2295" y="1545"/>
                </a:lnTo>
                <a:lnTo>
                  <a:pt x="2295" y="1545"/>
                </a:lnTo>
                <a:lnTo>
                  <a:pt x="2295" y="1545"/>
                </a:lnTo>
                <a:lnTo>
                  <a:pt x="2295" y="1545"/>
                </a:lnTo>
                <a:lnTo>
                  <a:pt x="2294" y="1545"/>
                </a:lnTo>
                <a:lnTo>
                  <a:pt x="2294" y="1546"/>
                </a:lnTo>
                <a:lnTo>
                  <a:pt x="2294" y="1547"/>
                </a:lnTo>
                <a:lnTo>
                  <a:pt x="2294" y="1548"/>
                </a:lnTo>
                <a:lnTo>
                  <a:pt x="2293" y="1548"/>
                </a:lnTo>
                <a:lnTo>
                  <a:pt x="2292" y="1548"/>
                </a:lnTo>
                <a:lnTo>
                  <a:pt x="2292" y="1547"/>
                </a:lnTo>
                <a:lnTo>
                  <a:pt x="2291" y="1547"/>
                </a:lnTo>
                <a:lnTo>
                  <a:pt x="2291" y="1546"/>
                </a:lnTo>
                <a:lnTo>
                  <a:pt x="2290" y="1545"/>
                </a:lnTo>
                <a:lnTo>
                  <a:pt x="2289" y="1545"/>
                </a:lnTo>
                <a:lnTo>
                  <a:pt x="2289" y="1545"/>
                </a:lnTo>
                <a:lnTo>
                  <a:pt x="2289" y="1544"/>
                </a:lnTo>
                <a:lnTo>
                  <a:pt x="2290" y="1544"/>
                </a:lnTo>
                <a:lnTo>
                  <a:pt x="2289" y="1544"/>
                </a:lnTo>
                <a:lnTo>
                  <a:pt x="2289" y="1545"/>
                </a:lnTo>
                <a:lnTo>
                  <a:pt x="2288" y="1545"/>
                </a:lnTo>
                <a:lnTo>
                  <a:pt x="2288" y="1545"/>
                </a:lnTo>
                <a:lnTo>
                  <a:pt x="2288" y="1546"/>
                </a:lnTo>
                <a:lnTo>
                  <a:pt x="2289" y="1546"/>
                </a:lnTo>
                <a:lnTo>
                  <a:pt x="2289" y="1547"/>
                </a:lnTo>
                <a:lnTo>
                  <a:pt x="2290" y="1548"/>
                </a:lnTo>
                <a:lnTo>
                  <a:pt x="2291" y="1548"/>
                </a:lnTo>
                <a:lnTo>
                  <a:pt x="2290" y="1548"/>
                </a:lnTo>
                <a:lnTo>
                  <a:pt x="2289" y="1548"/>
                </a:lnTo>
                <a:lnTo>
                  <a:pt x="2288" y="1548"/>
                </a:lnTo>
                <a:lnTo>
                  <a:pt x="2289" y="1548"/>
                </a:lnTo>
                <a:lnTo>
                  <a:pt x="2290" y="1548"/>
                </a:lnTo>
                <a:lnTo>
                  <a:pt x="2290" y="1549"/>
                </a:lnTo>
                <a:lnTo>
                  <a:pt x="2291" y="1549"/>
                </a:lnTo>
                <a:lnTo>
                  <a:pt x="2290" y="1549"/>
                </a:lnTo>
                <a:lnTo>
                  <a:pt x="2289" y="1548"/>
                </a:lnTo>
                <a:lnTo>
                  <a:pt x="2289" y="1549"/>
                </a:lnTo>
                <a:lnTo>
                  <a:pt x="2290" y="1549"/>
                </a:lnTo>
                <a:lnTo>
                  <a:pt x="2289" y="1549"/>
                </a:lnTo>
                <a:lnTo>
                  <a:pt x="2290" y="1549"/>
                </a:lnTo>
                <a:lnTo>
                  <a:pt x="2290" y="1550"/>
                </a:lnTo>
                <a:lnTo>
                  <a:pt x="2289" y="1550"/>
                </a:lnTo>
                <a:lnTo>
                  <a:pt x="2290" y="1550"/>
                </a:lnTo>
                <a:lnTo>
                  <a:pt x="2291" y="1550"/>
                </a:lnTo>
                <a:lnTo>
                  <a:pt x="2290" y="1551"/>
                </a:lnTo>
                <a:lnTo>
                  <a:pt x="2291" y="1551"/>
                </a:lnTo>
                <a:lnTo>
                  <a:pt x="2291" y="1552"/>
                </a:lnTo>
                <a:lnTo>
                  <a:pt x="2290" y="1552"/>
                </a:lnTo>
                <a:lnTo>
                  <a:pt x="2290" y="1553"/>
                </a:lnTo>
                <a:lnTo>
                  <a:pt x="2291" y="1552"/>
                </a:lnTo>
                <a:lnTo>
                  <a:pt x="2291" y="1553"/>
                </a:lnTo>
                <a:lnTo>
                  <a:pt x="2291" y="1552"/>
                </a:lnTo>
                <a:lnTo>
                  <a:pt x="2291" y="1553"/>
                </a:lnTo>
                <a:lnTo>
                  <a:pt x="2291" y="1554"/>
                </a:lnTo>
                <a:lnTo>
                  <a:pt x="2291" y="1554"/>
                </a:lnTo>
                <a:lnTo>
                  <a:pt x="2290" y="1554"/>
                </a:lnTo>
                <a:lnTo>
                  <a:pt x="2290" y="1554"/>
                </a:lnTo>
                <a:lnTo>
                  <a:pt x="2290" y="1553"/>
                </a:lnTo>
                <a:lnTo>
                  <a:pt x="2289" y="1551"/>
                </a:lnTo>
                <a:lnTo>
                  <a:pt x="2289" y="1550"/>
                </a:lnTo>
                <a:lnTo>
                  <a:pt x="2289" y="1549"/>
                </a:lnTo>
                <a:lnTo>
                  <a:pt x="2288" y="1548"/>
                </a:lnTo>
                <a:lnTo>
                  <a:pt x="2288" y="1547"/>
                </a:lnTo>
                <a:lnTo>
                  <a:pt x="2287" y="1546"/>
                </a:lnTo>
                <a:lnTo>
                  <a:pt x="2287" y="1545"/>
                </a:lnTo>
                <a:lnTo>
                  <a:pt x="2287" y="1545"/>
                </a:lnTo>
                <a:lnTo>
                  <a:pt x="2287" y="1544"/>
                </a:lnTo>
                <a:lnTo>
                  <a:pt x="2286" y="1544"/>
                </a:lnTo>
                <a:lnTo>
                  <a:pt x="2286" y="1543"/>
                </a:lnTo>
                <a:lnTo>
                  <a:pt x="2285" y="1543"/>
                </a:lnTo>
                <a:lnTo>
                  <a:pt x="2285" y="1542"/>
                </a:lnTo>
                <a:lnTo>
                  <a:pt x="2284" y="1542"/>
                </a:lnTo>
                <a:lnTo>
                  <a:pt x="2284" y="1541"/>
                </a:lnTo>
                <a:lnTo>
                  <a:pt x="2283" y="1540"/>
                </a:lnTo>
                <a:lnTo>
                  <a:pt x="2282" y="1539"/>
                </a:lnTo>
                <a:lnTo>
                  <a:pt x="2282" y="1538"/>
                </a:lnTo>
                <a:lnTo>
                  <a:pt x="2281" y="1538"/>
                </a:lnTo>
                <a:lnTo>
                  <a:pt x="2280" y="1537"/>
                </a:lnTo>
                <a:lnTo>
                  <a:pt x="2280" y="1537"/>
                </a:lnTo>
                <a:lnTo>
                  <a:pt x="2279" y="1537"/>
                </a:lnTo>
                <a:lnTo>
                  <a:pt x="2279" y="1536"/>
                </a:lnTo>
                <a:lnTo>
                  <a:pt x="2278" y="1535"/>
                </a:lnTo>
                <a:lnTo>
                  <a:pt x="2277" y="1534"/>
                </a:lnTo>
                <a:lnTo>
                  <a:pt x="2277" y="1533"/>
                </a:lnTo>
                <a:lnTo>
                  <a:pt x="2276" y="1533"/>
                </a:lnTo>
                <a:lnTo>
                  <a:pt x="2276" y="1532"/>
                </a:lnTo>
                <a:lnTo>
                  <a:pt x="2275" y="1532"/>
                </a:lnTo>
                <a:lnTo>
                  <a:pt x="2274" y="1531"/>
                </a:lnTo>
                <a:lnTo>
                  <a:pt x="2273" y="1531"/>
                </a:lnTo>
                <a:lnTo>
                  <a:pt x="2273" y="1530"/>
                </a:lnTo>
                <a:lnTo>
                  <a:pt x="2272" y="1529"/>
                </a:lnTo>
                <a:lnTo>
                  <a:pt x="2271" y="1529"/>
                </a:lnTo>
                <a:lnTo>
                  <a:pt x="2271" y="1529"/>
                </a:lnTo>
                <a:lnTo>
                  <a:pt x="2271" y="1529"/>
                </a:lnTo>
                <a:lnTo>
                  <a:pt x="2270" y="1529"/>
                </a:lnTo>
                <a:lnTo>
                  <a:pt x="2270" y="1528"/>
                </a:lnTo>
                <a:lnTo>
                  <a:pt x="2269" y="1528"/>
                </a:lnTo>
                <a:lnTo>
                  <a:pt x="2268" y="1527"/>
                </a:lnTo>
                <a:lnTo>
                  <a:pt x="2267" y="1526"/>
                </a:lnTo>
                <a:lnTo>
                  <a:pt x="2266" y="1526"/>
                </a:lnTo>
                <a:lnTo>
                  <a:pt x="2265" y="1525"/>
                </a:lnTo>
                <a:lnTo>
                  <a:pt x="2264" y="1524"/>
                </a:lnTo>
                <a:lnTo>
                  <a:pt x="2263" y="1522"/>
                </a:lnTo>
                <a:lnTo>
                  <a:pt x="2262" y="1521"/>
                </a:lnTo>
                <a:lnTo>
                  <a:pt x="2261" y="1520"/>
                </a:lnTo>
                <a:lnTo>
                  <a:pt x="2260" y="1520"/>
                </a:lnTo>
                <a:lnTo>
                  <a:pt x="2260" y="1520"/>
                </a:lnTo>
                <a:lnTo>
                  <a:pt x="2259" y="1520"/>
                </a:lnTo>
                <a:lnTo>
                  <a:pt x="2259" y="1519"/>
                </a:lnTo>
                <a:lnTo>
                  <a:pt x="2258" y="1519"/>
                </a:lnTo>
                <a:lnTo>
                  <a:pt x="2258" y="1518"/>
                </a:lnTo>
                <a:lnTo>
                  <a:pt x="2258" y="1517"/>
                </a:lnTo>
                <a:lnTo>
                  <a:pt x="2257" y="1517"/>
                </a:lnTo>
                <a:lnTo>
                  <a:pt x="2257" y="1516"/>
                </a:lnTo>
                <a:lnTo>
                  <a:pt x="2256" y="1516"/>
                </a:lnTo>
                <a:lnTo>
                  <a:pt x="2255" y="1516"/>
                </a:lnTo>
                <a:lnTo>
                  <a:pt x="2255" y="1515"/>
                </a:lnTo>
                <a:lnTo>
                  <a:pt x="2255" y="1516"/>
                </a:lnTo>
                <a:lnTo>
                  <a:pt x="2255" y="1515"/>
                </a:lnTo>
                <a:lnTo>
                  <a:pt x="2255" y="1515"/>
                </a:lnTo>
                <a:lnTo>
                  <a:pt x="2255" y="1516"/>
                </a:lnTo>
                <a:lnTo>
                  <a:pt x="2254" y="1516"/>
                </a:lnTo>
                <a:lnTo>
                  <a:pt x="2253" y="1515"/>
                </a:lnTo>
                <a:lnTo>
                  <a:pt x="2252" y="1515"/>
                </a:lnTo>
                <a:lnTo>
                  <a:pt x="2250" y="1514"/>
                </a:lnTo>
                <a:lnTo>
                  <a:pt x="2249" y="1514"/>
                </a:lnTo>
                <a:lnTo>
                  <a:pt x="2248" y="1514"/>
                </a:lnTo>
                <a:lnTo>
                  <a:pt x="2247" y="1514"/>
                </a:lnTo>
                <a:lnTo>
                  <a:pt x="2247" y="1514"/>
                </a:lnTo>
                <a:lnTo>
                  <a:pt x="2246" y="1513"/>
                </a:lnTo>
                <a:lnTo>
                  <a:pt x="2245" y="1513"/>
                </a:lnTo>
                <a:lnTo>
                  <a:pt x="2244" y="1513"/>
                </a:lnTo>
                <a:lnTo>
                  <a:pt x="2244" y="1512"/>
                </a:lnTo>
                <a:lnTo>
                  <a:pt x="2243" y="1512"/>
                </a:lnTo>
                <a:lnTo>
                  <a:pt x="2242" y="1512"/>
                </a:lnTo>
                <a:lnTo>
                  <a:pt x="2241" y="1512"/>
                </a:lnTo>
                <a:lnTo>
                  <a:pt x="2240" y="1512"/>
                </a:lnTo>
                <a:lnTo>
                  <a:pt x="2239" y="1511"/>
                </a:lnTo>
                <a:lnTo>
                  <a:pt x="2239" y="1511"/>
                </a:lnTo>
                <a:lnTo>
                  <a:pt x="2238" y="1511"/>
                </a:lnTo>
                <a:lnTo>
                  <a:pt x="2238" y="1510"/>
                </a:lnTo>
                <a:lnTo>
                  <a:pt x="2237" y="1510"/>
                </a:lnTo>
                <a:lnTo>
                  <a:pt x="2236" y="1510"/>
                </a:lnTo>
                <a:lnTo>
                  <a:pt x="2235" y="1510"/>
                </a:lnTo>
                <a:lnTo>
                  <a:pt x="2235" y="1509"/>
                </a:lnTo>
                <a:lnTo>
                  <a:pt x="2234" y="1509"/>
                </a:lnTo>
                <a:lnTo>
                  <a:pt x="2233" y="1509"/>
                </a:lnTo>
                <a:lnTo>
                  <a:pt x="2233" y="1508"/>
                </a:lnTo>
                <a:lnTo>
                  <a:pt x="2232" y="1508"/>
                </a:lnTo>
                <a:lnTo>
                  <a:pt x="2231" y="1508"/>
                </a:lnTo>
                <a:lnTo>
                  <a:pt x="2231" y="1508"/>
                </a:lnTo>
                <a:lnTo>
                  <a:pt x="2230" y="1508"/>
                </a:lnTo>
                <a:lnTo>
                  <a:pt x="2229" y="1508"/>
                </a:lnTo>
                <a:lnTo>
                  <a:pt x="2229" y="1507"/>
                </a:lnTo>
                <a:lnTo>
                  <a:pt x="2228" y="1507"/>
                </a:lnTo>
                <a:lnTo>
                  <a:pt x="2228" y="1506"/>
                </a:lnTo>
                <a:lnTo>
                  <a:pt x="2227" y="1506"/>
                </a:lnTo>
                <a:lnTo>
                  <a:pt x="2228" y="1506"/>
                </a:lnTo>
                <a:lnTo>
                  <a:pt x="2229" y="1505"/>
                </a:lnTo>
                <a:lnTo>
                  <a:pt x="2229" y="1506"/>
                </a:lnTo>
                <a:lnTo>
                  <a:pt x="2230" y="1506"/>
                </a:lnTo>
                <a:lnTo>
                  <a:pt x="2230" y="1505"/>
                </a:lnTo>
                <a:lnTo>
                  <a:pt x="2231" y="1505"/>
                </a:lnTo>
                <a:lnTo>
                  <a:pt x="2231" y="1506"/>
                </a:lnTo>
                <a:lnTo>
                  <a:pt x="2231" y="1506"/>
                </a:lnTo>
                <a:lnTo>
                  <a:pt x="2232" y="1506"/>
                </a:lnTo>
                <a:lnTo>
                  <a:pt x="2232" y="1505"/>
                </a:lnTo>
                <a:lnTo>
                  <a:pt x="2233" y="1505"/>
                </a:lnTo>
                <a:lnTo>
                  <a:pt x="2233" y="1504"/>
                </a:lnTo>
                <a:lnTo>
                  <a:pt x="2232" y="1504"/>
                </a:lnTo>
                <a:lnTo>
                  <a:pt x="2233" y="1504"/>
                </a:lnTo>
                <a:lnTo>
                  <a:pt x="2233" y="1504"/>
                </a:lnTo>
                <a:lnTo>
                  <a:pt x="2234" y="1504"/>
                </a:lnTo>
                <a:lnTo>
                  <a:pt x="2235" y="1504"/>
                </a:lnTo>
                <a:lnTo>
                  <a:pt x="2236" y="1504"/>
                </a:lnTo>
                <a:lnTo>
                  <a:pt x="2236" y="1503"/>
                </a:lnTo>
                <a:lnTo>
                  <a:pt x="2235" y="1503"/>
                </a:lnTo>
                <a:lnTo>
                  <a:pt x="2235" y="1502"/>
                </a:lnTo>
                <a:lnTo>
                  <a:pt x="2234" y="1501"/>
                </a:lnTo>
                <a:lnTo>
                  <a:pt x="2235" y="1500"/>
                </a:lnTo>
                <a:lnTo>
                  <a:pt x="2236" y="1499"/>
                </a:lnTo>
                <a:lnTo>
                  <a:pt x="2237" y="1498"/>
                </a:lnTo>
                <a:lnTo>
                  <a:pt x="2236" y="1498"/>
                </a:lnTo>
                <a:lnTo>
                  <a:pt x="2235" y="1498"/>
                </a:lnTo>
                <a:lnTo>
                  <a:pt x="2235" y="1499"/>
                </a:lnTo>
                <a:lnTo>
                  <a:pt x="2234" y="1499"/>
                </a:lnTo>
                <a:lnTo>
                  <a:pt x="2234" y="1500"/>
                </a:lnTo>
                <a:lnTo>
                  <a:pt x="2233" y="1500"/>
                </a:lnTo>
                <a:lnTo>
                  <a:pt x="2233" y="1499"/>
                </a:lnTo>
                <a:lnTo>
                  <a:pt x="2233" y="1498"/>
                </a:lnTo>
                <a:lnTo>
                  <a:pt x="2233" y="1497"/>
                </a:lnTo>
                <a:lnTo>
                  <a:pt x="2234" y="1497"/>
                </a:lnTo>
                <a:lnTo>
                  <a:pt x="2233" y="1496"/>
                </a:lnTo>
                <a:lnTo>
                  <a:pt x="2233" y="1497"/>
                </a:lnTo>
                <a:lnTo>
                  <a:pt x="2233" y="1498"/>
                </a:lnTo>
                <a:lnTo>
                  <a:pt x="2232" y="1498"/>
                </a:lnTo>
                <a:lnTo>
                  <a:pt x="2233" y="1499"/>
                </a:lnTo>
                <a:lnTo>
                  <a:pt x="2232" y="1499"/>
                </a:lnTo>
                <a:lnTo>
                  <a:pt x="2233" y="1500"/>
                </a:lnTo>
                <a:lnTo>
                  <a:pt x="2233" y="1501"/>
                </a:lnTo>
                <a:lnTo>
                  <a:pt x="2232" y="1501"/>
                </a:lnTo>
                <a:lnTo>
                  <a:pt x="2233" y="1501"/>
                </a:lnTo>
                <a:lnTo>
                  <a:pt x="2233" y="1502"/>
                </a:lnTo>
                <a:lnTo>
                  <a:pt x="2234" y="1503"/>
                </a:lnTo>
                <a:lnTo>
                  <a:pt x="2233" y="1503"/>
                </a:lnTo>
                <a:lnTo>
                  <a:pt x="2232" y="1503"/>
                </a:lnTo>
                <a:lnTo>
                  <a:pt x="2232" y="1504"/>
                </a:lnTo>
                <a:lnTo>
                  <a:pt x="2231" y="1504"/>
                </a:lnTo>
                <a:lnTo>
                  <a:pt x="2231" y="1504"/>
                </a:lnTo>
                <a:lnTo>
                  <a:pt x="2232" y="1504"/>
                </a:lnTo>
                <a:lnTo>
                  <a:pt x="2231" y="1505"/>
                </a:lnTo>
                <a:lnTo>
                  <a:pt x="2231" y="1505"/>
                </a:lnTo>
                <a:lnTo>
                  <a:pt x="2230" y="1505"/>
                </a:lnTo>
                <a:lnTo>
                  <a:pt x="2229" y="1506"/>
                </a:lnTo>
                <a:lnTo>
                  <a:pt x="2229" y="1505"/>
                </a:lnTo>
                <a:lnTo>
                  <a:pt x="2228" y="1506"/>
                </a:lnTo>
                <a:lnTo>
                  <a:pt x="2227" y="1506"/>
                </a:lnTo>
                <a:lnTo>
                  <a:pt x="2226" y="1506"/>
                </a:lnTo>
                <a:lnTo>
                  <a:pt x="2226" y="1505"/>
                </a:lnTo>
                <a:lnTo>
                  <a:pt x="2226" y="1504"/>
                </a:lnTo>
                <a:lnTo>
                  <a:pt x="2226" y="1505"/>
                </a:lnTo>
                <a:lnTo>
                  <a:pt x="2225" y="1505"/>
                </a:lnTo>
                <a:lnTo>
                  <a:pt x="2225" y="1504"/>
                </a:lnTo>
                <a:lnTo>
                  <a:pt x="2225" y="1505"/>
                </a:lnTo>
                <a:lnTo>
                  <a:pt x="2224" y="1505"/>
                </a:lnTo>
                <a:lnTo>
                  <a:pt x="2224" y="1506"/>
                </a:lnTo>
                <a:lnTo>
                  <a:pt x="2225" y="1506"/>
                </a:lnTo>
                <a:lnTo>
                  <a:pt x="2224" y="1506"/>
                </a:lnTo>
                <a:lnTo>
                  <a:pt x="2223" y="1506"/>
                </a:lnTo>
                <a:lnTo>
                  <a:pt x="2223" y="1506"/>
                </a:lnTo>
                <a:lnTo>
                  <a:pt x="2221" y="1506"/>
                </a:lnTo>
                <a:lnTo>
                  <a:pt x="2220" y="1506"/>
                </a:lnTo>
                <a:lnTo>
                  <a:pt x="2219" y="1506"/>
                </a:lnTo>
                <a:lnTo>
                  <a:pt x="2217" y="1507"/>
                </a:lnTo>
                <a:lnTo>
                  <a:pt x="2216" y="1507"/>
                </a:lnTo>
                <a:lnTo>
                  <a:pt x="2215" y="1507"/>
                </a:lnTo>
                <a:lnTo>
                  <a:pt x="2215" y="1507"/>
                </a:lnTo>
                <a:lnTo>
                  <a:pt x="2215" y="1506"/>
                </a:lnTo>
                <a:lnTo>
                  <a:pt x="2215" y="1506"/>
                </a:lnTo>
                <a:lnTo>
                  <a:pt x="2215" y="1506"/>
                </a:lnTo>
                <a:lnTo>
                  <a:pt x="2215" y="1507"/>
                </a:lnTo>
                <a:lnTo>
                  <a:pt x="2214" y="1507"/>
                </a:lnTo>
                <a:lnTo>
                  <a:pt x="2213" y="1507"/>
                </a:lnTo>
                <a:lnTo>
                  <a:pt x="2212" y="1506"/>
                </a:lnTo>
                <a:lnTo>
                  <a:pt x="2211" y="1506"/>
                </a:lnTo>
                <a:lnTo>
                  <a:pt x="2211" y="1507"/>
                </a:lnTo>
                <a:lnTo>
                  <a:pt x="2211" y="1506"/>
                </a:lnTo>
                <a:lnTo>
                  <a:pt x="2210" y="1506"/>
                </a:lnTo>
                <a:lnTo>
                  <a:pt x="2209" y="1506"/>
                </a:lnTo>
                <a:lnTo>
                  <a:pt x="2209" y="1505"/>
                </a:lnTo>
                <a:lnTo>
                  <a:pt x="2208" y="1505"/>
                </a:lnTo>
                <a:lnTo>
                  <a:pt x="2207" y="1505"/>
                </a:lnTo>
                <a:lnTo>
                  <a:pt x="2206" y="1504"/>
                </a:lnTo>
                <a:lnTo>
                  <a:pt x="2205" y="1504"/>
                </a:lnTo>
                <a:lnTo>
                  <a:pt x="2204" y="1504"/>
                </a:lnTo>
                <a:lnTo>
                  <a:pt x="2205" y="1504"/>
                </a:lnTo>
                <a:lnTo>
                  <a:pt x="2205" y="1503"/>
                </a:lnTo>
                <a:lnTo>
                  <a:pt x="2204" y="1503"/>
                </a:lnTo>
                <a:lnTo>
                  <a:pt x="2204" y="1502"/>
                </a:lnTo>
                <a:lnTo>
                  <a:pt x="2203" y="1502"/>
                </a:lnTo>
                <a:lnTo>
                  <a:pt x="2202" y="1501"/>
                </a:lnTo>
                <a:lnTo>
                  <a:pt x="2201" y="1501"/>
                </a:lnTo>
                <a:lnTo>
                  <a:pt x="2201" y="1500"/>
                </a:lnTo>
                <a:lnTo>
                  <a:pt x="2200" y="1500"/>
                </a:lnTo>
                <a:lnTo>
                  <a:pt x="2199" y="1499"/>
                </a:lnTo>
                <a:lnTo>
                  <a:pt x="2198" y="1499"/>
                </a:lnTo>
                <a:lnTo>
                  <a:pt x="2197" y="1499"/>
                </a:lnTo>
                <a:lnTo>
                  <a:pt x="2197" y="1498"/>
                </a:lnTo>
                <a:lnTo>
                  <a:pt x="2196" y="1498"/>
                </a:lnTo>
                <a:lnTo>
                  <a:pt x="2195" y="1498"/>
                </a:lnTo>
                <a:lnTo>
                  <a:pt x="2194" y="1497"/>
                </a:lnTo>
                <a:lnTo>
                  <a:pt x="2192" y="1497"/>
                </a:lnTo>
                <a:lnTo>
                  <a:pt x="2191" y="1497"/>
                </a:lnTo>
                <a:lnTo>
                  <a:pt x="2191" y="1498"/>
                </a:lnTo>
                <a:lnTo>
                  <a:pt x="2190" y="1497"/>
                </a:lnTo>
                <a:lnTo>
                  <a:pt x="2189" y="1498"/>
                </a:lnTo>
                <a:lnTo>
                  <a:pt x="2188" y="1498"/>
                </a:lnTo>
                <a:lnTo>
                  <a:pt x="2187" y="1498"/>
                </a:lnTo>
                <a:lnTo>
                  <a:pt x="2186" y="1498"/>
                </a:lnTo>
                <a:lnTo>
                  <a:pt x="2185" y="1498"/>
                </a:lnTo>
                <a:lnTo>
                  <a:pt x="2185" y="1499"/>
                </a:lnTo>
                <a:lnTo>
                  <a:pt x="2184" y="1499"/>
                </a:lnTo>
                <a:lnTo>
                  <a:pt x="2184" y="1498"/>
                </a:lnTo>
                <a:lnTo>
                  <a:pt x="2184" y="1499"/>
                </a:lnTo>
                <a:lnTo>
                  <a:pt x="2183" y="1499"/>
                </a:lnTo>
                <a:lnTo>
                  <a:pt x="2183" y="1500"/>
                </a:lnTo>
                <a:lnTo>
                  <a:pt x="2183" y="1499"/>
                </a:lnTo>
                <a:lnTo>
                  <a:pt x="2183" y="1499"/>
                </a:lnTo>
                <a:lnTo>
                  <a:pt x="2183" y="1498"/>
                </a:lnTo>
                <a:lnTo>
                  <a:pt x="2182" y="1497"/>
                </a:lnTo>
                <a:lnTo>
                  <a:pt x="2183" y="1496"/>
                </a:lnTo>
                <a:lnTo>
                  <a:pt x="2183" y="1495"/>
                </a:lnTo>
                <a:lnTo>
                  <a:pt x="2183" y="1495"/>
                </a:lnTo>
                <a:lnTo>
                  <a:pt x="2183" y="1494"/>
                </a:lnTo>
                <a:lnTo>
                  <a:pt x="2182" y="1493"/>
                </a:lnTo>
                <a:lnTo>
                  <a:pt x="2182" y="1492"/>
                </a:lnTo>
                <a:lnTo>
                  <a:pt x="2183" y="1492"/>
                </a:lnTo>
                <a:lnTo>
                  <a:pt x="2183" y="1491"/>
                </a:lnTo>
                <a:lnTo>
                  <a:pt x="2183" y="1490"/>
                </a:lnTo>
                <a:lnTo>
                  <a:pt x="2183" y="1490"/>
                </a:lnTo>
                <a:lnTo>
                  <a:pt x="2185" y="1488"/>
                </a:lnTo>
                <a:lnTo>
                  <a:pt x="2186" y="1487"/>
                </a:lnTo>
                <a:lnTo>
                  <a:pt x="2187" y="1487"/>
                </a:lnTo>
                <a:lnTo>
                  <a:pt x="2188" y="1487"/>
                </a:lnTo>
                <a:lnTo>
                  <a:pt x="2189" y="1486"/>
                </a:lnTo>
                <a:lnTo>
                  <a:pt x="2191" y="1484"/>
                </a:lnTo>
                <a:lnTo>
                  <a:pt x="2192" y="1484"/>
                </a:lnTo>
                <a:lnTo>
                  <a:pt x="2192" y="1483"/>
                </a:lnTo>
                <a:lnTo>
                  <a:pt x="2192" y="1484"/>
                </a:lnTo>
                <a:lnTo>
                  <a:pt x="2192" y="1485"/>
                </a:lnTo>
                <a:lnTo>
                  <a:pt x="2193" y="1485"/>
                </a:lnTo>
                <a:lnTo>
                  <a:pt x="2193" y="1486"/>
                </a:lnTo>
                <a:lnTo>
                  <a:pt x="2194" y="1486"/>
                </a:lnTo>
                <a:lnTo>
                  <a:pt x="2195" y="1487"/>
                </a:lnTo>
                <a:lnTo>
                  <a:pt x="2196" y="1487"/>
                </a:lnTo>
                <a:lnTo>
                  <a:pt x="2197" y="1487"/>
                </a:lnTo>
                <a:lnTo>
                  <a:pt x="2198" y="1487"/>
                </a:lnTo>
                <a:lnTo>
                  <a:pt x="2199" y="1487"/>
                </a:lnTo>
                <a:lnTo>
                  <a:pt x="2199" y="1487"/>
                </a:lnTo>
                <a:lnTo>
                  <a:pt x="2201" y="1486"/>
                </a:lnTo>
                <a:lnTo>
                  <a:pt x="2201" y="1485"/>
                </a:lnTo>
                <a:lnTo>
                  <a:pt x="2202" y="1485"/>
                </a:lnTo>
                <a:lnTo>
                  <a:pt x="2203" y="1485"/>
                </a:lnTo>
                <a:lnTo>
                  <a:pt x="2203" y="1484"/>
                </a:lnTo>
                <a:lnTo>
                  <a:pt x="2204" y="1484"/>
                </a:lnTo>
                <a:lnTo>
                  <a:pt x="2205" y="1484"/>
                </a:lnTo>
                <a:lnTo>
                  <a:pt x="2206" y="1484"/>
                </a:lnTo>
                <a:lnTo>
                  <a:pt x="2207" y="1485"/>
                </a:lnTo>
                <a:lnTo>
                  <a:pt x="2207" y="1485"/>
                </a:lnTo>
                <a:lnTo>
                  <a:pt x="2208" y="1484"/>
                </a:lnTo>
                <a:lnTo>
                  <a:pt x="2209" y="1484"/>
                </a:lnTo>
                <a:lnTo>
                  <a:pt x="2210" y="1483"/>
                </a:lnTo>
                <a:lnTo>
                  <a:pt x="2210" y="1482"/>
                </a:lnTo>
                <a:lnTo>
                  <a:pt x="2211" y="1481"/>
                </a:lnTo>
                <a:lnTo>
                  <a:pt x="2211" y="1480"/>
                </a:lnTo>
                <a:lnTo>
                  <a:pt x="2212" y="1480"/>
                </a:lnTo>
                <a:lnTo>
                  <a:pt x="2212" y="1479"/>
                </a:lnTo>
                <a:lnTo>
                  <a:pt x="2212" y="1479"/>
                </a:lnTo>
                <a:lnTo>
                  <a:pt x="2212" y="1478"/>
                </a:lnTo>
                <a:lnTo>
                  <a:pt x="2213" y="1477"/>
                </a:lnTo>
                <a:lnTo>
                  <a:pt x="2213" y="1476"/>
                </a:lnTo>
                <a:lnTo>
                  <a:pt x="2213" y="1475"/>
                </a:lnTo>
                <a:lnTo>
                  <a:pt x="2213" y="1474"/>
                </a:lnTo>
                <a:lnTo>
                  <a:pt x="2214" y="1473"/>
                </a:lnTo>
                <a:lnTo>
                  <a:pt x="2214" y="1472"/>
                </a:lnTo>
                <a:lnTo>
                  <a:pt x="2214" y="1471"/>
                </a:lnTo>
                <a:lnTo>
                  <a:pt x="2213" y="1471"/>
                </a:lnTo>
                <a:lnTo>
                  <a:pt x="2213" y="1470"/>
                </a:lnTo>
                <a:lnTo>
                  <a:pt x="2214" y="1470"/>
                </a:lnTo>
                <a:lnTo>
                  <a:pt x="2214" y="1471"/>
                </a:lnTo>
                <a:lnTo>
                  <a:pt x="2214" y="1471"/>
                </a:lnTo>
                <a:lnTo>
                  <a:pt x="2215" y="1471"/>
                </a:lnTo>
                <a:lnTo>
                  <a:pt x="2215" y="1471"/>
                </a:lnTo>
                <a:lnTo>
                  <a:pt x="2216" y="1471"/>
                </a:lnTo>
                <a:lnTo>
                  <a:pt x="2217" y="1471"/>
                </a:lnTo>
                <a:lnTo>
                  <a:pt x="2217" y="1471"/>
                </a:lnTo>
                <a:lnTo>
                  <a:pt x="2218" y="1470"/>
                </a:lnTo>
                <a:lnTo>
                  <a:pt x="2218" y="1468"/>
                </a:lnTo>
                <a:lnTo>
                  <a:pt x="2219" y="1467"/>
                </a:lnTo>
                <a:lnTo>
                  <a:pt x="2219" y="1466"/>
                </a:lnTo>
                <a:lnTo>
                  <a:pt x="2219" y="1467"/>
                </a:lnTo>
                <a:lnTo>
                  <a:pt x="2220" y="1467"/>
                </a:lnTo>
                <a:lnTo>
                  <a:pt x="2221" y="1467"/>
                </a:lnTo>
                <a:lnTo>
                  <a:pt x="2222" y="1467"/>
                </a:lnTo>
                <a:lnTo>
                  <a:pt x="2223" y="1466"/>
                </a:lnTo>
                <a:lnTo>
                  <a:pt x="2224" y="1466"/>
                </a:lnTo>
                <a:lnTo>
                  <a:pt x="2224" y="1467"/>
                </a:lnTo>
                <a:lnTo>
                  <a:pt x="2224" y="1468"/>
                </a:lnTo>
                <a:lnTo>
                  <a:pt x="2225" y="1468"/>
                </a:lnTo>
                <a:lnTo>
                  <a:pt x="2225" y="1469"/>
                </a:lnTo>
                <a:lnTo>
                  <a:pt x="2226" y="1469"/>
                </a:lnTo>
                <a:lnTo>
                  <a:pt x="2226" y="1470"/>
                </a:lnTo>
                <a:lnTo>
                  <a:pt x="2226" y="1471"/>
                </a:lnTo>
                <a:lnTo>
                  <a:pt x="2226" y="1471"/>
                </a:lnTo>
                <a:lnTo>
                  <a:pt x="2227" y="1472"/>
                </a:lnTo>
                <a:lnTo>
                  <a:pt x="2228" y="1471"/>
                </a:lnTo>
                <a:lnTo>
                  <a:pt x="2227" y="1471"/>
                </a:lnTo>
                <a:lnTo>
                  <a:pt x="2226" y="1471"/>
                </a:lnTo>
                <a:lnTo>
                  <a:pt x="2227" y="1471"/>
                </a:lnTo>
                <a:lnTo>
                  <a:pt x="2227" y="1471"/>
                </a:lnTo>
                <a:lnTo>
                  <a:pt x="2228" y="1471"/>
                </a:lnTo>
                <a:lnTo>
                  <a:pt x="2227" y="1471"/>
                </a:lnTo>
                <a:lnTo>
                  <a:pt x="2227" y="1470"/>
                </a:lnTo>
                <a:lnTo>
                  <a:pt x="2227" y="1469"/>
                </a:lnTo>
                <a:lnTo>
                  <a:pt x="2227" y="1468"/>
                </a:lnTo>
                <a:lnTo>
                  <a:pt x="2227" y="1467"/>
                </a:lnTo>
                <a:lnTo>
                  <a:pt x="2226" y="1467"/>
                </a:lnTo>
                <a:lnTo>
                  <a:pt x="2226" y="1466"/>
                </a:lnTo>
                <a:lnTo>
                  <a:pt x="2226" y="1465"/>
                </a:lnTo>
                <a:lnTo>
                  <a:pt x="2226" y="1464"/>
                </a:lnTo>
                <a:lnTo>
                  <a:pt x="2227" y="1464"/>
                </a:lnTo>
                <a:lnTo>
                  <a:pt x="2227" y="1463"/>
                </a:lnTo>
                <a:lnTo>
                  <a:pt x="2227" y="1462"/>
                </a:lnTo>
                <a:lnTo>
                  <a:pt x="2227" y="1462"/>
                </a:lnTo>
                <a:lnTo>
                  <a:pt x="2227" y="1461"/>
                </a:lnTo>
                <a:lnTo>
                  <a:pt x="2226" y="1461"/>
                </a:lnTo>
                <a:lnTo>
                  <a:pt x="2226" y="1460"/>
                </a:lnTo>
                <a:lnTo>
                  <a:pt x="2226" y="1459"/>
                </a:lnTo>
                <a:lnTo>
                  <a:pt x="2227" y="1459"/>
                </a:lnTo>
                <a:lnTo>
                  <a:pt x="2228" y="1459"/>
                </a:lnTo>
                <a:lnTo>
                  <a:pt x="2228" y="1458"/>
                </a:lnTo>
                <a:lnTo>
                  <a:pt x="2228" y="1457"/>
                </a:lnTo>
                <a:lnTo>
                  <a:pt x="2228" y="1456"/>
                </a:lnTo>
                <a:lnTo>
                  <a:pt x="2228" y="1455"/>
                </a:lnTo>
                <a:lnTo>
                  <a:pt x="2229" y="1455"/>
                </a:lnTo>
                <a:lnTo>
                  <a:pt x="2230" y="1455"/>
                </a:lnTo>
                <a:lnTo>
                  <a:pt x="2230" y="1454"/>
                </a:lnTo>
                <a:lnTo>
                  <a:pt x="2231" y="1454"/>
                </a:lnTo>
                <a:lnTo>
                  <a:pt x="2231" y="1454"/>
                </a:lnTo>
                <a:lnTo>
                  <a:pt x="2231" y="1454"/>
                </a:lnTo>
                <a:lnTo>
                  <a:pt x="2232" y="1454"/>
                </a:lnTo>
                <a:lnTo>
                  <a:pt x="2232" y="1453"/>
                </a:lnTo>
                <a:lnTo>
                  <a:pt x="2232" y="1452"/>
                </a:lnTo>
                <a:lnTo>
                  <a:pt x="2232" y="1451"/>
                </a:lnTo>
                <a:lnTo>
                  <a:pt x="2232" y="1452"/>
                </a:lnTo>
                <a:lnTo>
                  <a:pt x="2232" y="1453"/>
                </a:lnTo>
                <a:lnTo>
                  <a:pt x="2231" y="1453"/>
                </a:lnTo>
                <a:lnTo>
                  <a:pt x="2231" y="1453"/>
                </a:lnTo>
                <a:lnTo>
                  <a:pt x="2231" y="1452"/>
                </a:lnTo>
                <a:lnTo>
                  <a:pt x="2231" y="1452"/>
                </a:lnTo>
                <a:lnTo>
                  <a:pt x="2231" y="1451"/>
                </a:lnTo>
                <a:lnTo>
                  <a:pt x="2231" y="1450"/>
                </a:lnTo>
                <a:lnTo>
                  <a:pt x="2231" y="1451"/>
                </a:lnTo>
                <a:lnTo>
                  <a:pt x="2231" y="1450"/>
                </a:lnTo>
                <a:lnTo>
                  <a:pt x="2232" y="1450"/>
                </a:lnTo>
                <a:lnTo>
                  <a:pt x="2231" y="1450"/>
                </a:lnTo>
                <a:lnTo>
                  <a:pt x="2231" y="1451"/>
                </a:lnTo>
                <a:lnTo>
                  <a:pt x="2231" y="1451"/>
                </a:lnTo>
                <a:lnTo>
                  <a:pt x="2231" y="1450"/>
                </a:lnTo>
                <a:lnTo>
                  <a:pt x="2231" y="1449"/>
                </a:lnTo>
                <a:lnTo>
                  <a:pt x="2230" y="1449"/>
                </a:lnTo>
                <a:lnTo>
                  <a:pt x="2230" y="1448"/>
                </a:lnTo>
                <a:lnTo>
                  <a:pt x="2229" y="1448"/>
                </a:lnTo>
                <a:lnTo>
                  <a:pt x="2229" y="1447"/>
                </a:lnTo>
                <a:lnTo>
                  <a:pt x="2228" y="1447"/>
                </a:lnTo>
                <a:lnTo>
                  <a:pt x="2228" y="1448"/>
                </a:lnTo>
                <a:lnTo>
                  <a:pt x="2227" y="1448"/>
                </a:lnTo>
                <a:lnTo>
                  <a:pt x="2226" y="1449"/>
                </a:lnTo>
                <a:lnTo>
                  <a:pt x="2226" y="1448"/>
                </a:lnTo>
                <a:lnTo>
                  <a:pt x="2225" y="1447"/>
                </a:lnTo>
                <a:lnTo>
                  <a:pt x="2224" y="1447"/>
                </a:lnTo>
                <a:lnTo>
                  <a:pt x="2225" y="1447"/>
                </a:lnTo>
                <a:lnTo>
                  <a:pt x="2225" y="1446"/>
                </a:lnTo>
                <a:lnTo>
                  <a:pt x="2225" y="1447"/>
                </a:lnTo>
                <a:lnTo>
                  <a:pt x="2224" y="1447"/>
                </a:lnTo>
                <a:lnTo>
                  <a:pt x="2224" y="1446"/>
                </a:lnTo>
                <a:lnTo>
                  <a:pt x="2223" y="1446"/>
                </a:lnTo>
                <a:lnTo>
                  <a:pt x="2223" y="1446"/>
                </a:lnTo>
                <a:lnTo>
                  <a:pt x="2222" y="1446"/>
                </a:lnTo>
                <a:lnTo>
                  <a:pt x="2222" y="1446"/>
                </a:lnTo>
                <a:lnTo>
                  <a:pt x="2221" y="1446"/>
                </a:lnTo>
                <a:lnTo>
                  <a:pt x="2220" y="1446"/>
                </a:lnTo>
                <a:lnTo>
                  <a:pt x="2220" y="1446"/>
                </a:lnTo>
                <a:lnTo>
                  <a:pt x="2219" y="1446"/>
                </a:lnTo>
                <a:lnTo>
                  <a:pt x="2219" y="1445"/>
                </a:lnTo>
                <a:lnTo>
                  <a:pt x="2218" y="1445"/>
                </a:lnTo>
                <a:lnTo>
                  <a:pt x="2217" y="1445"/>
                </a:lnTo>
                <a:lnTo>
                  <a:pt x="2216" y="1445"/>
                </a:lnTo>
                <a:lnTo>
                  <a:pt x="2215" y="1445"/>
                </a:lnTo>
                <a:lnTo>
                  <a:pt x="2215" y="1444"/>
                </a:lnTo>
                <a:lnTo>
                  <a:pt x="2214" y="1444"/>
                </a:lnTo>
                <a:lnTo>
                  <a:pt x="2213" y="1444"/>
                </a:lnTo>
                <a:lnTo>
                  <a:pt x="2213" y="1443"/>
                </a:lnTo>
                <a:lnTo>
                  <a:pt x="2213" y="1442"/>
                </a:lnTo>
                <a:lnTo>
                  <a:pt x="2212" y="1441"/>
                </a:lnTo>
                <a:lnTo>
                  <a:pt x="2212" y="1440"/>
                </a:lnTo>
                <a:lnTo>
                  <a:pt x="2212" y="1441"/>
                </a:lnTo>
                <a:lnTo>
                  <a:pt x="2212" y="1442"/>
                </a:lnTo>
                <a:lnTo>
                  <a:pt x="2211" y="1441"/>
                </a:lnTo>
                <a:lnTo>
                  <a:pt x="2211" y="1440"/>
                </a:lnTo>
                <a:lnTo>
                  <a:pt x="2211" y="1439"/>
                </a:lnTo>
                <a:lnTo>
                  <a:pt x="2210" y="1439"/>
                </a:lnTo>
                <a:lnTo>
                  <a:pt x="2209" y="1439"/>
                </a:lnTo>
                <a:lnTo>
                  <a:pt x="2208" y="1439"/>
                </a:lnTo>
                <a:lnTo>
                  <a:pt x="2207" y="1439"/>
                </a:lnTo>
                <a:lnTo>
                  <a:pt x="2207" y="1440"/>
                </a:lnTo>
                <a:lnTo>
                  <a:pt x="2208" y="1440"/>
                </a:lnTo>
                <a:lnTo>
                  <a:pt x="2208" y="1441"/>
                </a:lnTo>
                <a:lnTo>
                  <a:pt x="2208" y="1442"/>
                </a:lnTo>
                <a:lnTo>
                  <a:pt x="2208" y="1443"/>
                </a:lnTo>
                <a:lnTo>
                  <a:pt x="2207" y="1444"/>
                </a:lnTo>
                <a:lnTo>
                  <a:pt x="2207" y="1445"/>
                </a:lnTo>
                <a:lnTo>
                  <a:pt x="2208" y="1445"/>
                </a:lnTo>
                <a:lnTo>
                  <a:pt x="2208" y="1446"/>
                </a:lnTo>
                <a:lnTo>
                  <a:pt x="2209" y="1446"/>
                </a:lnTo>
                <a:lnTo>
                  <a:pt x="2210" y="1446"/>
                </a:lnTo>
                <a:lnTo>
                  <a:pt x="2210" y="1446"/>
                </a:lnTo>
                <a:lnTo>
                  <a:pt x="2211" y="1447"/>
                </a:lnTo>
                <a:lnTo>
                  <a:pt x="2211" y="1448"/>
                </a:lnTo>
                <a:lnTo>
                  <a:pt x="2211" y="1447"/>
                </a:lnTo>
                <a:lnTo>
                  <a:pt x="2212" y="1447"/>
                </a:lnTo>
                <a:lnTo>
                  <a:pt x="2212" y="1448"/>
                </a:lnTo>
                <a:lnTo>
                  <a:pt x="2213" y="1448"/>
                </a:lnTo>
                <a:lnTo>
                  <a:pt x="2213" y="1449"/>
                </a:lnTo>
                <a:lnTo>
                  <a:pt x="2214" y="1449"/>
                </a:lnTo>
                <a:lnTo>
                  <a:pt x="2214" y="1450"/>
                </a:lnTo>
                <a:lnTo>
                  <a:pt x="2215" y="1450"/>
                </a:lnTo>
                <a:lnTo>
                  <a:pt x="2215" y="1450"/>
                </a:lnTo>
                <a:lnTo>
                  <a:pt x="2216" y="1450"/>
                </a:lnTo>
                <a:lnTo>
                  <a:pt x="2217" y="1449"/>
                </a:lnTo>
                <a:lnTo>
                  <a:pt x="2217" y="1448"/>
                </a:lnTo>
                <a:lnTo>
                  <a:pt x="2217" y="1447"/>
                </a:lnTo>
                <a:lnTo>
                  <a:pt x="2216" y="1447"/>
                </a:lnTo>
                <a:lnTo>
                  <a:pt x="2217" y="1447"/>
                </a:lnTo>
                <a:lnTo>
                  <a:pt x="2217" y="1446"/>
                </a:lnTo>
                <a:lnTo>
                  <a:pt x="2218" y="1446"/>
                </a:lnTo>
                <a:lnTo>
                  <a:pt x="2218" y="1447"/>
                </a:lnTo>
                <a:lnTo>
                  <a:pt x="2218" y="1448"/>
                </a:lnTo>
                <a:lnTo>
                  <a:pt x="2218" y="1449"/>
                </a:lnTo>
                <a:lnTo>
                  <a:pt x="2218" y="1450"/>
                </a:lnTo>
                <a:lnTo>
                  <a:pt x="2218" y="1451"/>
                </a:lnTo>
                <a:lnTo>
                  <a:pt x="2217" y="1451"/>
                </a:lnTo>
                <a:lnTo>
                  <a:pt x="2218" y="1452"/>
                </a:lnTo>
                <a:lnTo>
                  <a:pt x="2219" y="1452"/>
                </a:lnTo>
                <a:lnTo>
                  <a:pt x="2220" y="1452"/>
                </a:lnTo>
                <a:lnTo>
                  <a:pt x="2220" y="1451"/>
                </a:lnTo>
                <a:lnTo>
                  <a:pt x="2221" y="1451"/>
                </a:lnTo>
                <a:lnTo>
                  <a:pt x="2221" y="1452"/>
                </a:lnTo>
                <a:lnTo>
                  <a:pt x="2222" y="1452"/>
                </a:lnTo>
                <a:lnTo>
                  <a:pt x="2223" y="1452"/>
                </a:lnTo>
                <a:lnTo>
                  <a:pt x="2223" y="1453"/>
                </a:lnTo>
                <a:lnTo>
                  <a:pt x="2223" y="1453"/>
                </a:lnTo>
                <a:lnTo>
                  <a:pt x="2224" y="1453"/>
                </a:lnTo>
                <a:lnTo>
                  <a:pt x="2225" y="1453"/>
                </a:lnTo>
                <a:lnTo>
                  <a:pt x="2224" y="1453"/>
                </a:lnTo>
                <a:lnTo>
                  <a:pt x="2224" y="1454"/>
                </a:lnTo>
                <a:lnTo>
                  <a:pt x="2224" y="1454"/>
                </a:lnTo>
                <a:lnTo>
                  <a:pt x="2223" y="1454"/>
                </a:lnTo>
                <a:lnTo>
                  <a:pt x="2223" y="1455"/>
                </a:lnTo>
                <a:lnTo>
                  <a:pt x="2223" y="1455"/>
                </a:lnTo>
                <a:lnTo>
                  <a:pt x="2223" y="1456"/>
                </a:lnTo>
                <a:lnTo>
                  <a:pt x="2222" y="1456"/>
                </a:lnTo>
                <a:lnTo>
                  <a:pt x="2222" y="1457"/>
                </a:lnTo>
                <a:lnTo>
                  <a:pt x="2222" y="1458"/>
                </a:lnTo>
                <a:lnTo>
                  <a:pt x="2221" y="1459"/>
                </a:lnTo>
                <a:lnTo>
                  <a:pt x="2221" y="1460"/>
                </a:lnTo>
                <a:lnTo>
                  <a:pt x="2220" y="1460"/>
                </a:lnTo>
                <a:lnTo>
                  <a:pt x="2219" y="1459"/>
                </a:lnTo>
                <a:lnTo>
                  <a:pt x="2218" y="1460"/>
                </a:lnTo>
                <a:lnTo>
                  <a:pt x="2217" y="1460"/>
                </a:lnTo>
                <a:lnTo>
                  <a:pt x="2217" y="1461"/>
                </a:lnTo>
                <a:lnTo>
                  <a:pt x="2216" y="1461"/>
                </a:lnTo>
                <a:lnTo>
                  <a:pt x="2216" y="1462"/>
                </a:lnTo>
                <a:lnTo>
                  <a:pt x="2216" y="1462"/>
                </a:lnTo>
                <a:lnTo>
                  <a:pt x="2216" y="1463"/>
                </a:lnTo>
                <a:lnTo>
                  <a:pt x="2215" y="1463"/>
                </a:lnTo>
                <a:lnTo>
                  <a:pt x="2215" y="1463"/>
                </a:lnTo>
                <a:lnTo>
                  <a:pt x="2214" y="1463"/>
                </a:lnTo>
                <a:lnTo>
                  <a:pt x="2213" y="1463"/>
                </a:lnTo>
                <a:lnTo>
                  <a:pt x="2212" y="1462"/>
                </a:lnTo>
                <a:lnTo>
                  <a:pt x="2211" y="1462"/>
                </a:lnTo>
                <a:lnTo>
                  <a:pt x="2210" y="1462"/>
                </a:lnTo>
                <a:lnTo>
                  <a:pt x="2209" y="1463"/>
                </a:lnTo>
                <a:lnTo>
                  <a:pt x="2208" y="1464"/>
                </a:lnTo>
                <a:lnTo>
                  <a:pt x="2207" y="1465"/>
                </a:lnTo>
                <a:lnTo>
                  <a:pt x="2207" y="1466"/>
                </a:lnTo>
                <a:lnTo>
                  <a:pt x="2207" y="1467"/>
                </a:lnTo>
                <a:lnTo>
                  <a:pt x="2207" y="1468"/>
                </a:lnTo>
                <a:lnTo>
                  <a:pt x="2208" y="1468"/>
                </a:lnTo>
                <a:lnTo>
                  <a:pt x="2207" y="1469"/>
                </a:lnTo>
                <a:lnTo>
                  <a:pt x="2207" y="1469"/>
                </a:lnTo>
                <a:lnTo>
                  <a:pt x="2206" y="1469"/>
                </a:lnTo>
                <a:lnTo>
                  <a:pt x="2205" y="1469"/>
                </a:lnTo>
                <a:lnTo>
                  <a:pt x="2205" y="1470"/>
                </a:lnTo>
                <a:lnTo>
                  <a:pt x="2204" y="1470"/>
                </a:lnTo>
                <a:lnTo>
                  <a:pt x="2204" y="1471"/>
                </a:lnTo>
                <a:lnTo>
                  <a:pt x="2203" y="1471"/>
                </a:lnTo>
                <a:lnTo>
                  <a:pt x="2202" y="1471"/>
                </a:lnTo>
                <a:lnTo>
                  <a:pt x="2202" y="1471"/>
                </a:lnTo>
                <a:lnTo>
                  <a:pt x="2201" y="1471"/>
                </a:lnTo>
                <a:lnTo>
                  <a:pt x="2201" y="1472"/>
                </a:lnTo>
                <a:lnTo>
                  <a:pt x="2200" y="1472"/>
                </a:lnTo>
                <a:lnTo>
                  <a:pt x="2200" y="1473"/>
                </a:lnTo>
                <a:lnTo>
                  <a:pt x="2199" y="1473"/>
                </a:lnTo>
                <a:lnTo>
                  <a:pt x="2199" y="1474"/>
                </a:lnTo>
                <a:lnTo>
                  <a:pt x="2199" y="1473"/>
                </a:lnTo>
                <a:lnTo>
                  <a:pt x="2198" y="1473"/>
                </a:lnTo>
                <a:lnTo>
                  <a:pt x="2197" y="1473"/>
                </a:lnTo>
                <a:lnTo>
                  <a:pt x="2197" y="1472"/>
                </a:lnTo>
                <a:lnTo>
                  <a:pt x="2196" y="1472"/>
                </a:lnTo>
                <a:lnTo>
                  <a:pt x="2195" y="1472"/>
                </a:lnTo>
                <a:lnTo>
                  <a:pt x="2194" y="1473"/>
                </a:lnTo>
                <a:lnTo>
                  <a:pt x="2193" y="1473"/>
                </a:lnTo>
                <a:lnTo>
                  <a:pt x="2192" y="1473"/>
                </a:lnTo>
                <a:lnTo>
                  <a:pt x="2191" y="1472"/>
                </a:lnTo>
                <a:lnTo>
                  <a:pt x="2191" y="1472"/>
                </a:lnTo>
                <a:lnTo>
                  <a:pt x="2190" y="1471"/>
                </a:lnTo>
                <a:lnTo>
                  <a:pt x="2189" y="1471"/>
                </a:lnTo>
                <a:lnTo>
                  <a:pt x="2189" y="1471"/>
                </a:lnTo>
                <a:lnTo>
                  <a:pt x="2188" y="1471"/>
                </a:lnTo>
                <a:lnTo>
                  <a:pt x="2189" y="1471"/>
                </a:lnTo>
                <a:lnTo>
                  <a:pt x="2190" y="1470"/>
                </a:lnTo>
                <a:lnTo>
                  <a:pt x="2191" y="1470"/>
                </a:lnTo>
                <a:lnTo>
                  <a:pt x="2191" y="1471"/>
                </a:lnTo>
                <a:lnTo>
                  <a:pt x="2191" y="1470"/>
                </a:lnTo>
                <a:lnTo>
                  <a:pt x="2191" y="1470"/>
                </a:lnTo>
                <a:lnTo>
                  <a:pt x="2191" y="1469"/>
                </a:lnTo>
                <a:lnTo>
                  <a:pt x="2190" y="1469"/>
                </a:lnTo>
                <a:lnTo>
                  <a:pt x="2189" y="1469"/>
                </a:lnTo>
                <a:lnTo>
                  <a:pt x="2189" y="1468"/>
                </a:lnTo>
                <a:lnTo>
                  <a:pt x="2189" y="1467"/>
                </a:lnTo>
                <a:lnTo>
                  <a:pt x="2190" y="1466"/>
                </a:lnTo>
                <a:lnTo>
                  <a:pt x="2189" y="1466"/>
                </a:lnTo>
                <a:lnTo>
                  <a:pt x="2188" y="1466"/>
                </a:lnTo>
                <a:lnTo>
                  <a:pt x="2188" y="1467"/>
                </a:lnTo>
                <a:lnTo>
                  <a:pt x="2187" y="1467"/>
                </a:lnTo>
                <a:lnTo>
                  <a:pt x="2187" y="1466"/>
                </a:lnTo>
                <a:lnTo>
                  <a:pt x="2186" y="1466"/>
                </a:lnTo>
                <a:lnTo>
                  <a:pt x="2185" y="1466"/>
                </a:lnTo>
                <a:lnTo>
                  <a:pt x="2185" y="1465"/>
                </a:lnTo>
                <a:lnTo>
                  <a:pt x="2184" y="1465"/>
                </a:lnTo>
                <a:lnTo>
                  <a:pt x="2184" y="1466"/>
                </a:lnTo>
                <a:lnTo>
                  <a:pt x="2185" y="1466"/>
                </a:lnTo>
                <a:lnTo>
                  <a:pt x="2185" y="1467"/>
                </a:lnTo>
                <a:lnTo>
                  <a:pt x="2186" y="1467"/>
                </a:lnTo>
                <a:lnTo>
                  <a:pt x="2186" y="1468"/>
                </a:lnTo>
                <a:lnTo>
                  <a:pt x="2187" y="1468"/>
                </a:lnTo>
                <a:lnTo>
                  <a:pt x="2187" y="1469"/>
                </a:lnTo>
                <a:lnTo>
                  <a:pt x="2188" y="1470"/>
                </a:lnTo>
                <a:lnTo>
                  <a:pt x="2187" y="1471"/>
                </a:lnTo>
                <a:lnTo>
                  <a:pt x="2188" y="1471"/>
                </a:lnTo>
                <a:lnTo>
                  <a:pt x="2187" y="1471"/>
                </a:lnTo>
                <a:lnTo>
                  <a:pt x="2187" y="1472"/>
                </a:lnTo>
                <a:lnTo>
                  <a:pt x="2188" y="1472"/>
                </a:lnTo>
                <a:lnTo>
                  <a:pt x="2188" y="1471"/>
                </a:lnTo>
                <a:lnTo>
                  <a:pt x="2189" y="1471"/>
                </a:lnTo>
                <a:lnTo>
                  <a:pt x="2189" y="1472"/>
                </a:lnTo>
                <a:lnTo>
                  <a:pt x="2188" y="1472"/>
                </a:lnTo>
                <a:lnTo>
                  <a:pt x="2187" y="1472"/>
                </a:lnTo>
                <a:lnTo>
                  <a:pt x="2186" y="1472"/>
                </a:lnTo>
                <a:lnTo>
                  <a:pt x="2185" y="1472"/>
                </a:lnTo>
                <a:lnTo>
                  <a:pt x="2184" y="1472"/>
                </a:lnTo>
                <a:lnTo>
                  <a:pt x="2183" y="1472"/>
                </a:lnTo>
                <a:lnTo>
                  <a:pt x="2182" y="1472"/>
                </a:lnTo>
                <a:lnTo>
                  <a:pt x="2182" y="1471"/>
                </a:lnTo>
                <a:lnTo>
                  <a:pt x="2181" y="1471"/>
                </a:lnTo>
                <a:lnTo>
                  <a:pt x="2180" y="1471"/>
                </a:lnTo>
                <a:lnTo>
                  <a:pt x="2179" y="1471"/>
                </a:lnTo>
                <a:lnTo>
                  <a:pt x="2178" y="1471"/>
                </a:lnTo>
                <a:lnTo>
                  <a:pt x="2179" y="1471"/>
                </a:lnTo>
                <a:lnTo>
                  <a:pt x="2180" y="1471"/>
                </a:lnTo>
                <a:lnTo>
                  <a:pt x="2180" y="1470"/>
                </a:lnTo>
                <a:lnTo>
                  <a:pt x="2179" y="1470"/>
                </a:lnTo>
                <a:lnTo>
                  <a:pt x="2179" y="1469"/>
                </a:lnTo>
                <a:lnTo>
                  <a:pt x="2180" y="1469"/>
                </a:lnTo>
                <a:lnTo>
                  <a:pt x="2180" y="1468"/>
                </a:lnTo>
                <a:lnTo>
                  <a:pt x="2181" y="1467"/>
                </a:lnTo>
                <a:lnTo>
                  <a:pt x="2181" y="1466"/>
                </a:lnTo>
                <a:lnTo>
                  <a:pt x="2181" y="1465"/>
                </a:lnTo>
                <a:lnTo>
                  <a:pt x="2181" y="1464"/>
                </a:lnTo>
                <a:lnTo>
                  <a:pt x="2181" y="1463"/>
                </a:lnTo>
                <a:lnTo>
                  <a:pt x="2182" y="1463"/>
                </a:lnTo>
                <a:lnTo>
                  <a:pt x="2181" y="1463"/>
                </a:lnTo>
                <a:lnTo>
                  <a:pt x="2181" y="1462"/>
                </a:lnTo>
                <a:lnTo>
                  <a:pt x="2182" y="1462"/>
                </a:lnTo>
                <a:lnTo>
                  <a:pt x="2182" y="1462"/>
                </a:lnTo>
                <a:lnTo>
                  <a:pt x="2183" y="1462"/>
                </a:lnTo>
                <a:lnTo>
                  <a:pt x="2183" y="1462"/>
                </a:lnTo>
                <a:lnTo>
                  <a:pt x="2183" y="1461"/>
                </a:lnTo>
                <a:lnTo>
                  <a:pt x="2183" y="1460"/>
                </a:lnTo>
                <a:lnTo>
                  <a:pt x="2183" y="1461"/>
                </a:lnTo>
                <a:lnTo>
                  <a:pt x="2182" y="1461"/>
                </a:lnTo>
                <a:lnTo>
                  <a:pt x="2181" y="1461"/>
                </a:lnTo>
                <a:lnTo>
                  <a:pt x="2181" y="1462"/>
                </a:lnTo>
                <a:lnTo>
                  <a:pt x="2181" y="1462"/>
                </a:lnTo>
                <a:lnTo>
                  <a:pt x="2180" y="1462"/>
                </a:lnTo>
                <a:lnTo>
                  <a:pt x="2180" y="1463"/>
                </a:lnTo>
                <a:lnTo>
                  <a:pt x="2180" y="1462"/>
                </a:lnTo>
                <a:lnTo>
                  <a:pt x="2179" y="1462"/>
                </a:lnTo>
                <a:lnTo>
                  <a:pt x="2180" y="1462"/>
                </a:lnTo>
                <a:lnTo>
                  <a:pt x="2180" y="1461"/>
                </a:lnTo>
                <a:lnTo>
                  <a:pt x="2180" y="1460"/>
                </a:lnTo>
                <a:lnTo>
                  <a:pt x="2180" y="1459"/>
                </a:lnTo>
                <a:lnTo>
                  <a:pt x="2179" y="1459"/>
                </a:lnTo>
                <a:lnTo>
                  <a:pt x="2179" y="1460"/>
                </a:lnTo>
                <a:lnTo>
                  <a:pt x="2179" y="1461"/>
                </a:lnTo>
                <a:lnTo>
                  <a:pt x="2178" y="1462"/>
                </a:lnTo>
                <a:lnTo>
                  <a:pt x="2178" y="1461"/>
                </a:lnTo>
                <a:lnTo>
                  <a:pt x="2178" y="1462"/>
                </a:lnTo>
                <a:lnTo>
                  <a:pt x="2178" y="1462"/>
                </a:lnTo>
                <a:lnTo>
                  <a:pt x="2179" y="1462"/>
                </a:lnTo>
                <a:lnTo>
                  <a:pt x="2179" y="1463"/>
                </a:lnTo>
                <a:lnTo>
                  <a:pt x="2179" y="1464"/>
                </a:lnTo>
                <a:lnTo>
                  <a:pt x="2179" y="1465"/>
                </a:lnTo>
                <a:lnTo>
                  <a:pt x="2180" y="1465"/>
                </a:lnTo>
                <a:lnTo>
                  <a:pt x="2180" y="1466"/>
                </a:lnTo>
                <a:lnTo>
                  <a:pt x="2179" y="1466"/>
                </a:lnTo>
                <a:lnTo>
                  <a:pt x="2179" y="1467"/>
                </a:lnTo>
                <a:lnTo>
                  <a:pt x="2179" y="1468"/>
                </a:lnTo>
                <a:lnTo>
                  <a:pt x="2178" y="1468"/>
                </a:lnTo>
                <a:lnTo>
                  <a:pt x="2177" y="1468"/>
                </a:lnTo>
                <a:lnTo>
                  <a:pt x="2177" y="1469"/>
                </a:lnTo>
                <a:lnTo>
                  <a:pt x="2178" y="1469"/>
                </a:lnTo>
                <a:lnTo>
                  <a:pt x="2178" y="1470"/>
                </a:lnTo>
                <a:lnTo>
                  <a:pt x="2178" y="1471"/>
                </a:lnTo>
                <a:lnTo>
                  <a:pt x="2177" y="1471"/>
                </a:lnTo>
                <a:lnTo>
                  <a:pt x="2177" y="1471"/>
                </a:lnTo>
                <a:lnTo>
                  <a:pt x="2178" y="1471"/>
                </a:lnTo>
                <a:lnTo>
                  <a:pt x="2177" y="1471"/>
                </a:lnTo>
                <a:lnTo>
                  <a:pt x="2177" y="1472"/>
                </a:lnTo>
                <a:lnTo>
                  <a:pt x="2176" y="1472"/>
                </a:lnTo>
                <a:lnTo>
                  <a:pt x="2176" y="1473"/>
                </a:lnTo>
                <a:lnTo>
                  <a:pt x="2175" y="1473"/>
                </a:lnTo>
                <a:lnTo>
                  <a:pt x="2175" y="1472"/>
                </a:lnTo>
                <a:lnTo>
                  <a:pt x="2176" y="1472"/>
                </a:lnTo>
                <a:lnTo>
                  <a:pt x="2176" y="1471"/>
                </a:lnTo>
                <a:lnTo>
                  <a:pt x="2176" y="1472"/>
                </a:lnTo>
                <a:lnTo>
                  <a:pt x="2176" y="1471"/>
                </a:lnTo>
                <a:lnTo>
                  <a:pt x="2175" y="1471"/>
                </a:lnTo>
                <a:lnTo>
                  <a:pt x="2175" y="1471"/>
                </a:lnTo>
                <a:lnTo>
                  <a:pt x="2175" y="1471"/>
                </a:lnTo>
                <a:lnTo>
                  <a:pt x="2175" y="1471"/>
                </a:lnTo>
                <a:lnTo>
                  <a:pt x="2175" y="1472"/>
                </a:lnTo>
                <a:lnTo>
                  <a:pt x="2175" y="1472"/>
                </a:lnTo>
                <a:lnTo>
                  <a:pt x="2175" y="1472"/>
                </a:lnTo>
                <a:lnTo>
                  <a:pt x="2175" y="1473"/>
                </a:lnTo>
                <a:lnTo>
                  <a:pt x="2174" y="1473"/>
                </a:lnTo>
                <a:lnTo>
                  <a:pt x="2173" y="1473"/>
                </a:lnTo>
                <a:lnTo>
                  <a:pt x="2173" y="1472"/>
                </a:lnTo>
                <a:lnTo>
                  <a:pt x="2173" y="1471"/>
                </a:lnTo>
                <a:lnTo>
                  <a:pt x="2172" y="1472"/>
                </a:lnTo>
                <a:lnTo>
                  <a:pt x="2172" y="1473"/>
                </a:lnTo>
                <a:lnTo>
                  <a:pt x="2172" y="1474"/>
                </a:lnTo>
                <a:lnTo>
                  <a:pt x="2171" y="1474"/>
                </a:lnTo>
                <a:lnTo>
                  <a:pt x="2172" y="1474"/>
                </a:lnTo>
                <a:lnTo>
                  <a:pt x="2173" y="1474"/>
                </a:lnTo>
                <a:lnTo>
                  <a:pt x="2173" y="1475"/>
                </a:lnTo>
                <a:lnTo>
                  <a:pt x="2174" y="1475"/>
                </a:lnTo>
                <a:lnTo>
                  <a:pt x="2174" y="1476"/>
                </a:lnTo>
                <a:lnTo>
                  <a:pt x="2175" y="1476"/>
                </a:lnTo>
                <a:lnTo>
                  <a:pt x="2175" y="1476"/>
                </a:lnTo>
                <a:lnTo>
                  <a:pt x="2175" y="1477"/>
                </a:lnTo>
                <a:lnTo>
                  <a:pt x="2175" y="1478"/>
                </a:lnTo>
                <a:lnTo>
                  <a:pt x="2175" y="1479"/>
                </a:lnTo>
                <a:lnTo>
                  <a:pt x="2174" y="1479"/>
                </a:lnTo>
                <a:lnTo>
                  <a:pt x="2173" y="1480"/>
                </a:lnTo>
                <a:lnTo>
                  <a:pt x="2173" y="1481"/>
                </a:lnTo>
                <a:lnTo>
                  <a:pt x="2173" y="1482"/>
                </a:lnTo>
                <a:lnTo>
                  <a:pt x="2172" y="1482"/>
                </a:lnTo>
                <a:lnTo>
                  <a:pt x="2172" y="1483"/>
                </a:lnTo>
                <a:lnTo>
                  <a:pt x="2171" y="1483"/>
                </a:lnTo>
                <a:lnTo>
                  <a:pt x="2171" y="1484"/>
                </a:lnTo>
                <a:lnTo>
                  <a:pt x="2171" y="1485"/>
                </a:lnTo>
                <a:lnTo>
                  <a:pt x="2172" y="1485"/>
                </a:lnTo>
                <a:lnTo>
                  <a:pt x="2171" y="1485"/>
                </a:lnTo>
                <a:lnTo>
                  <a:pt x="2171" y="1486"/>
                </a:lnTo>
                <a:lnTo>
                  <a:pt x="2172" y="1486"/>
                </a:lnTo>
                <a:lnTo>
                  <a:pt x="2172" y="1485"/>
                </a:lnTo>
                <a:lnTo>
                  <a:pt x="2173" y="1485"/>
                </a:lnTo>
                <a:lnTo>
                  <a:pt x="2173" y="1484"/>
                </a:lnTo>
                <a:lnTo>
                  <a:pt x="2173" y="1485"/>
                </a:lnTo>
                <a:lnTo>
                  <a:pt x="2174" y="1485"/>
                </a:lnTo>
                <a:lnTo>
                  <a:pt x="2174" y="1484"/>
                </a:lnTo>
                <a:lnTo>
                  <a:pt x="2173" y="1484"/>
                </a:lnTo>
                <a:lnTo>
                  <a:pt x="2173" y="1485"/>
                </a:lnTo>
                <a:lnTo>
                  <a:pt x="2173" y="1484"/>
                </a:lnTo>
                <a:lnTo>
                  <a:pt x="2172" y="1485"/>
                </a:lnTo>
                <a:lnTo>
                  <a:pt x="2172" y="1484"/>
                </a:lnTo>
                <a:lnTo>
                  <a:pt x="2173" y="1484"/>
                </a:lnTo>
                <a:lnTo>
                  <a:pt x="2174" y="1484"/>
                </a:lnTo>
                <a:lnTo>
                  <a:pt x="2174" y="1485"/>
                </a:lnTo>
                <a:lnTo>
                  <a:pt x="2173" y="1486"/>
                </a:lnTo>
                <a:lnTo>
                  <a:pt x="2173" y="1487"/>
                </a:lnTo>
                <a:lnTo>
                  <a:pt x="2172" y="1487"/>
                </a:lnTo>
                <a:lnTo>
                  <a:pt x="2172" y="1488"/>
                </a:lnTo>
                <a:lnTo>
                  <a:pt x="2172" y="1489"/>
                </a:lnTo>
                <a:lnTo>
                  <a:pt x="2173" y="1490"/>
                </a:lnTo>
                <a:lnTo>
                  <a:pt x="2172" y="1490"/>
                </a:lnTo>
                <a:lnTo>
                  <a:pt x="2171" y="1489"/>
                </a:lnTo>
                <a:lnTo>
                  <a:pt x="2170" y="1489"/>
                </a:lnTo>
                <a:lnTo>
                  <a:pt x="2171" y="1490"/>
                </a:lnTo>
                <a:lnTo>
                  <a:pt x="2171" y="1491"/>
                </a:lnTo>
                <a:lnTo>
                  <a:pt x="2172" y="1491"/>
                </a:lnTo>
                <a:lnTo>
                  <a:pt x="2173" y="1491"/>
                </a:lnTo>
                <a:lnTo>
                  <a:pt x="2173" y="1490"/>
                </a:lnTo>
                <a:lnTo>
                  <a:pt x="2174" y="1490"/>
                </a:lnTo>
                <a:lnTo>
                  <a:pt x="2174" y="1491"/>
                </a:lnTo>
                <a:lnTo>
                  <a:pt x="2173" y="1492"/>
                </a:lnTo>
                <a:lnTo>
                  <a:pt x="2172" y="1493"/>
                </a:lnTo>
                <a:lnTo>
                  <a:pt x="2171" y="1493"/>
                </a:lnTo>
                <a:lnTo>
                  <a:pt x="2171" y="1494"/>
                </a:lnTo>
                <a:lnTo>
                  <a:pt x="2170" y="1494"/>
                </a:lnTo>
                <a:lnTo>
                  <a:pt x="2170" y="1495"/>
                </a:lnTo>
                <a:lnTo>
                  <a:pt x="2170" y="1495"/>
                </a:lnTo>
                <a:lnTo>
                  <a:pt x="2169" y="1496"/>
                </a:lnTo>
                <a:lnTo>
                  <a:pt x="2168" y="1498"/>
                </a:lnTo>
                <a:lnTo>
                  <a:pt x="2167" y="1498"/>
                </a:lnTo>
                <a:lnTo>
                  <a:pt x="2167" y="1498"/>
                </a:lnTo>
                <a:lnTo>
                  <a:pt x="2166" y="1498"/>
                </a:lnTo>
                <a:lnTo>
                  <a:pt x="2163" y="1498"/>
                </a:lnTo>
                <a:lnTo>
                  <a:pt x="2162" y="1499"/>
                </a:lnTo>
                <a:lnTo>
                  <a:pt x="2161" y="1499"/>
                </a:lnTo>
                <a:lnTo>
                  <a:pt x="2160" y="1499"/>
                </a:lnTo>
                <a:lnTo>
                  <a:pt x="2159" y="1499"/>
                </a:lnTo>
                <a:lnTo>
                  <a:pt x="2159" y="1499"/>
                </a:lnTo>
                <a:lnTo>
                  <a:pt x="2158" y="1499"/>
                </a:lnTo>
                <a:lnTo>
                  <a:pt x="2157" y="1499"/>
                </a:lnTo>
                <a:lnTo>
                  <a:pt x="2157" y="1498"/>
                </a:lnTo>
                <a:lnTo>
                  <a:pt x="2157" y="1497"/>
                </a:lnTo>
                <a:lnTo>
                  <a:pt x="2157" y="1496"/>
                </a:lnTo>
                <a:lnTo>
                  <a:pt x="2157" y="1495"/>
                </a:lnTo>
                <a:lnTo>
                  <a:pt x="2158" y="1495"/>
                </a:lnTo>
                <a:lnTo>
                  <a:pt x="2158" y="1495"/>
                </a:lnTo>
                <a:lnTo>
                  <a:pt x="2157" y="1494"/>
                </a:lnTo>
                <a:lnTo>
                  <a:pt x="2157" y="1493"/>
                </a:lnTo>
                <a:lnTo>
                  <a:pt x="2156" y="1493"/>
                </a:lnTo>
                <a:lnTo>
                  <a:pt x="2155" y="1492"/>
                </a:lnTo>
                <a:lnTo>
                  <a:pt x="2154" y="1491"/>
                </a:lnTo>
                <a:lnTo>
                  <a:pt x="2156" y="1491"/>
                </a:lnTo>
                <a:lnTo>
                  <a:pt x="2157" y="1491"/>
                </a:lnTo>
                <a:lnTo>
                  <a:pt x="2158" y="1490"/>
                </a:lnTo>
                <a:lnTo>
                  <a:pt x="2159" y="1490"/>
                </a:lnTo>
                <a:lnTo>
                  <a:pt x="2159" y="1489"/>
                </a:lnTo>
                <a:lnTo>
                  <a:pt x="2159" y="1489"/>
                </a:lnTo>
                <a:lnTo>
                  <a:pt x="2159" y="1488"/>
                </a:lnTo>
                <a:lnTo>
                  <a:pt x="2160" y="1487"/>
                </a:lnTo>
                <a:lnTo>
                  <a:pt x="2161" y="1487"/>
                </a:lnTo>
                <a:lnTo>
                  <a:pt x="2162" y="1487"/>
                </a:lnTo>
                <a:lnTo>
                  <a:pt x="2162" y="1486"/>
                </a:lnTo>
                <a:lnTo>
                  <a:pt x="2162" y="1485"/>
                </a:lnTo>
                <a:lnTo>
                  <a:pt x="2163" y="1485"/>
                </a:lnTo>
                <a:lnTo>
                  <a:pt x="2165" y="1484"/>
                </a:lnTo>
                <a:lnTo>
                  <a:pt x="2166" y="1484"/>
                </a:lnTo>
                <a:lnTo>
                  <a:pt x="2166" y="1483"/>
                </a:lnTo>
                <a:lnTo>
                  <a:pt x="2166" y="1484"/>
                </a:lnTo>
                <a:lnTo>
                  <a:pt x="2167" y="1484"/>
                </a:lnTo>
                <a:lnTo>
                  <a:pt x="2167" y="1483"/>
                </a:lnTo>
                <a:lnTo>
                  <a:pt x="2167" y="1482"/>
                </a:lnTo>
                <a:lnTo>
                  <a:pt x="2167" y="1481"/>
                </a:lnTo>
                <a:lnTo>
                  <a:pt x="2167" y="1480"/>
                </a:lnTo>
                <a:lnTo>
                  <a:pt x="2168" y="1480"/>
                </a:lnTo>
                <a:lnTo>
                  <a:pt x="2168" y="1481"/>
                </a:lnTo>
                <a:lnTo>
                  <a:pt x="2169" y="1481"/>
                </a:lnTo>
                <a:lnTo>
                  <a:pt x="2169" y="1480"/>
                </a:lnTo>
                <a:lnTo>
                  <a:pt x="2168" y="1480"/>
                </a:lnTo>
                <a:lnTo>
                  <a:pt x="2168" y="1479"/>
                </a:lnTo>
                <a:lnTo>
                  <a:pt x="2167" y="1479"/>
                </a:lnTo>
                <a:lnTo>
                  <a:pt x="2167" y="1479"/>
                </a:lnTo>
                <a:lnTo>
                  <a:pt x="2168" y="1479"/>
                </a:lnTo>
                <a:lnTo>
                  <a:pt x="2167" y="1477"/>
                </a:lnTo>
                <a:lnTo>
                  <a:pt x="2167" y="1476"/>
                </a:lnTo>
                <a:lnTo>
                  <a:pt x="2167" y="1475"/>
                </a:lnTo>
                <a:lnTo>
                  <a:pt x="2167" y="1475"/>
                </a:lnTo>
                <a:lnTo>
                  <a:pt x="2167" y="1474"/>
                </a:lnTo>
                <a:lnTo>
                  <a:pt x="2167" y="1473"/>
                </a:lnTo>
                <a:lnTo>
                  <a:pt x="2167" y="1473"/>
                </a:lnTo>
                <a:lnTo>
                  <a:pt x="2168" y="1472"/>
                </a:lnTo>
                <a:lnTo>
                  <a:pt x="2169" y="1471"/>
                </a:lnTo>
                <a:lnTo>
                  <a:pt x="2170" y="1471"/>
                </a:lnTo>
                <a:lnTo>
                  <a:pt x="2170" y="1471"/>
                </a:lnTo>
                <a:lnTo>
                  <a:pt x="2171" y="1471"/>
                </a:lnTo>
                <a:lnTo>
                  <a:pt x="2171" y="1470"/>
                </a:lnTo>
                <a:lnTo>
                  <a:pt x="2171" y="1469"/>
                </a:lnTo>
                <a:lnTo>
                  <a:pt x="2170" y="1468"/>
                </a:lnTo>
                <a:lnTo>
                  <a:pt x="2170" y="1467"/>
                </a:lnTo>
                <a:lnTo>
                  <a:pt x="2169" y="1467"/>
                </a:lnTo>
                <a:lnTo>
                  <a:pt x="2169" y="1466"/>
                </a:lnTo>
                <a:lnTo>
                  <a:pt x="2169" y="1465"/>
                </a:lnTo>
                <a:lnTo>
                  <a:pt x="2169" y="1464"/>
                </a:lnTo>
                <a:lnTo>
                  <a:pt x="2169" y="1463"/>
                </a:lnTo>
                <a:lnTo>
                  <a:pt x="2169" y="1464"/>
                </a:lnTo>
                <a:lnTo>
                  <a:pt x="2170" y="1464"/>
                </a:lnTo>
                <a:lnTo>
                  <a:pt x="2170" y="1463"/>
                </a:lnTo>
                <a:lnTo>
                  <a:pt x="2171" y="1463"/>
                </a:lnTo>
                <a:lnTo>
                  <a:pt x="2171" y="1464"/>
                </a:lnTo>
                <a:lnTo>
                  <a:pt x="2171" y="1463"/>
                </a:lnTo>
                <a:lnTo>
                  <a:pt x="2172" y="1464"/>
                </a:lnTo>
                <a:lnTo>
                  <a:pt x="2173" y="1464"/>
                </a:lnTo>
                <a:lnTo>
                  <a:pt x="2173" y="1463"/>
                </a:lnTo>
                <a:lnTo>
                  <a:pt x="2172" y="1463"/>
                </a:lnTo>
                <a:lnTo>
                  <a:pt x="2172" y="1462"/>
                </a:lnTo>
                <a:lnTo>
                  <a:pt x="2172" y="1462"/>
                </a:lnTo>
                <a:lnTo>
                  <a:pt x="2172" y="1461"/>
                </a:lnTo>
                <a:lnTo>
                  <a:pt x="2172" y="1462"/>
                </a:lnTo>
                <a:lnTo>
                  <a:pt x="2171" y="1462"/>
                </a:lnTo>
                <a:lnTo>
                  <a:pt x="2170" y="1462"/>
                </a:lnTo>
                <a:lnTo>
                  <a:pt x="2169" y="1462"/>
                </a:lnTo>
                <a:lnTo>
                  <a:pt x="2169" y="1463"/>
                </a:lnTo>
                <a:lnTo>
                  <a:pt x="2168" y="1462"/>
                </a:lnTo>
                <a:lnTo>
                  <a:pt x="2167" y="1462"/>
                </a:lnTo>
                <a:lnTo>
                  <a:pt x="2167" y="1462"/>
                </a:lnTo>
                <a:lnTo>
                  <a:pt x="2167" y="1462"/>
                </a:lnTo>
                <a:lnTo>
                  <a:pt x="2166" y="1462"/>
                </a:lnTo>
                <a:lnTo>
                  <a:pt x="2165" y="1462"/>
                </a:lnTo>
                <a:lnTo>
                  <a:pt x="2165" y="1461"/>
                </a:lnTo>
                <a:lnTo>
                  <a:pt x="2165" y="1460"/>
                </a:lnTo>
                <a:lnTo>
                  <a:pt x="2165" y="1459"/>
                </a:lnTo>
                <a:lnTo>
                  <a:pt x="2166" y="1459"/>
                </a:lnTo>
                <a:lnTo>
                  <a:pt x="2166" y="1458"/>
                </a:lnTo>
                <a:lnTo>
                  <a:pt x="2165" y="1458"/>
                </a:lnTo>
                <a:lnTo>
                  <a:pt x="2165" y="1457"/>
                </a:lnTo>
                <a:lnTo>
                  <a:pt x="2167" y="1456"/>
                </a:lnTo>
                <a:lnTo>
                  <a:pt x="2167" y="1455"/>
                </a:lnTo>
                <a:lnTo>
                  <a:pt x="2167" y="1454"/>
                </a:lnTo>
                <a:lnTo>
                  <a:pt x="2167" y="1454"/>
                </a:lnTo>
                <a:lnTo>
                  <a:pt x="2167" y="1453"/>
                </a:lnTo>
                <a:lnTo>
                  <a:pt x="2166" y="1453"/>
                </a:lnTo>
                <a:lnTo>
                  <a:pt x="2166" y="1452"/>
                </a:lnTo>
                <a:lnTo>
                  <a:pt x="2165" y="1452"/>
                </a:lnTo>
                <a:lnTo>
                  <a:pt x="2165" y="1451"/>
                </a:lnTo>
                <a:lnTo>
                  <a:pt x="2165" y="1450"/>
                </a:lnTo>
                <a:lnTo>
                  <a:pt x="2166" y="1450"/>
                </a:lnTo>
                <a:lnTo>
                  <a:pt x="2166" y="1449"/>
                </a:lnTo>
                <a:lnTo>
                  <a:pt x="2167" y="1449"/>
                </a:lnTo>
                <a:lnTo>
                  <a:pt x="2167" y="1448"/>
                </a:lnTo>
                <a:lnTo>
                  <a:pt x="2167" y="1447"/>
                </a:lnTo>
                <a:lnTo>
                  <a:pt x="2168" y="1447"/>
                </a:lnTo>
                <a:lnTo>
                  <a:pt x="2168" y="1448"/>
                </a:lnTo>
                <a:lnTo>
                  <a:pt x="2169" y="1448"/>
                </a:lnTo>
                <a:lnTo>
                  <a:pt x="2169" y="1449"/>
                </a:lnTo>
                <a:lnTo>
                  <a:pt x="2170" y="1449"/>
                </a:lnTo>
                <a:lnTo>
                  <a:pt x="2170" y="1450"/>
                </a:lnTo>
                <a:lnTo>
                  <a:pt x="2170" y="1449"/>
                </a:lnTo>
                <a:lnTo>
                  <a:pt x="2171" y="1449"/>
                </a:lnTo>
                <a:lnTo>
                  <a:pt x="2172" y="1449"/>
                </a:lnTo>
                <a:lnTo>
                  <a:pt x="2172" y="1448"/>
                </a:lnTo>
                <a:lnTo>
                  <a:pt x="2172" y="1449"/>
                </a:lnTo>
                <a:lnTo>
                  <a:pt x="2173" y="1449"/>
                </a:lnTo>
                <a:lnTo>
                  <a:pt x="2173" y="1448"/>
                </a:lnTo>
                <a:lnTo>
                  <a:pt x="2172" y="1448"/>
                </a:lnTo>
                <a:lnTo>
                  <a:pt x="2172" y="1447"/>
                </a:lnTo>
                <a:lnTo>
                  <a:pt x="2173" y="1447"/>
                </a:lnTo>
                <a:lnTo>
                  <a:pt x="2172" y="1447"/>
                </a:lnTo>
                <a:lnTo>
                  <a:pt x="2171" y="1448"/>
                </a:lnTo>
                <a:lnTo>
                  <a:pt x="2170" y="1447"/>
                </a:lnTo>
                <a:lnTo>
                  <a:pt x="2169" y="1447"/>
                </a:lnTo>
                <a:lnTo>
                  <a:pt x="2169" y="1446"/>
                </a:lnTo>
                <a:lnTo>
                  <a:pt x="2168" y="1446"/>
                </a:lnTo>
                <a:lnTo>
                  <a:pt x="2167" y="1446"/>
                </a:lnTo>
                <a:lnTo>
                  <a:pt x="2167" y="1446"/>
                </a:lnTo>
                <a:lnTo>
                  <a:pt x="2167" y="1445"/>
                </a:lnTo>
                <a:lnTo>
                  <a:pt x="2167" y="1444"/>
                </a:lnTo>
                <a:lnTo>
                  <a:pt x="2167" y="1444"/>
                </a:lnTo>
                <a:lnTo>
                  <a:pt x="2166" y="1443"/>
                </a:lnTo>
                <a:lnTo>
                  <a:pt x="2167" y="1443"/>
                </a:lnTo>
                <a:lnTo>
                  <a:pt x="2167" y="1442"/>
                </a:lnTo>
                <a:lnTo>
                  <a:pt x="2167" y="1441"/>
                </a:lnTo>
                <a:lnTo>
                  <a:pt x="2167" y="1441"/>
                </a:lnTo>
                <a:lnTo>
                  <a:pt x="2167" y="1441"/>
                </a:lnTo>
                <a:lnTo>
                  <a:pt x="2167" y="1442"/>
                </a:lnTo>
                <a:lnTo>
                  <a:pt x="2168" y="1442"/>
                </a:lnTo>
                <a:lnTo>
                  <a:pt x="2169" y="1442"/>
                </a:lnTo>
                <a:lnTo>
                  <a:pt x="2169" y="1441"/>
                </a:lnTo>
                <a:lnTo>
                  <a:pt x="2168" y="1441"/>
                </a:lnTo>
                <a:lnTo>
                  <a:pt x="2167" y="1441"/>
                </a:lnTo>
                <a:lnTo>
                  <a:pt x="2167" y="1440"/>
                </a:lnTo>
                <a:lnTo>
                  <a:pt x="2167" y="1440"/>
                </a:lnTo>
                <a:lnTo>
                  <a:pt x="2167" y="1439"/>
                </a:lnTo>
                <a:lnTo>
                  <a:pt x="2167" y="1438"/>
                </a:lnTo>
                <a:lnTo>
                  <a:pt x="2167" y="1439"/>
                </a:lnTo>
                <a:lnTo>
                  <a:pt x="2167" y="1438"/>
                </a:lnTo>
                <a:lnTo>
                  <a:pt x="2168" y="1438"/>
                </a:lnTo>
                <a:lnTo>
                  <a:pt x="2169" y="1438"/>
                </a:lnTo>
                <a:lnTo>
                  <a:pt x="2170" y="1438"/>
                </a:lnTo>
                <a:lnTo>
                  <a:pt x="2169" y="1437"/>
                </a:lnTo>
                <a:lnTo>
                  <a:pt x="2168" y="1437"/>
                </a:lnTo>
                <a:lnTo>
                  <a:pt x="2168" y="1437"/>
                </a:lnTo>
                <a:lnTo>
                  <a:pt x="2168" y="1436"/>
                </a:lnTo>
                <a:lnTo>
                  <a:pt x="2168" y="1437"/>
                </a:lnTo>
                <a:lnTo>
                  <a:pt x="2167" y="1437"/>
                </a:lnTo>
                <a:lnTo>
                  <a:pt x="2167" y="1437"/>
                </a:lnTo>
                <a:lnTo>
                  <a:pt x="2167" y="1437"/>
                </a:lnTo>
                <a:lnTo>
                  <a:pt x="2167" y="1437"/>
                </a:lnTo>
                <a:lnTo>
                  <a:pt x="2167" y="1437"/>
                </a:lnTo>
                <a:lnTo>
                  <a:pt x="2167" y="1438"/>
                </a:lnTo>
                <a:lnTo>
                  <a:pt x="2166" y="1438"/>
                </a:lnTo>
                <a:lnTo>
                  <a:pt x="2165" y="1438"/>
                </a:lnTo>
                <a:lnTo>
                  <a:pt x="2164" y="1438"/>
                </a:lnTo>
                <a:lnTo>
                  <a:pt x="2164" y="1437"/>
                </a:lnTo>
                <a:lnTo>
                  <a:pt x="2163" y="1437"/>
                </a:lnTo>
                <a:lnTo>
                  <a:pt x="2162" y="1437"/>
                </a:lnTo>
                <a:lnTo>
                  <a:pt x="2161" y="1437"/>
                </a:lnTo>
                <a:lnTo>
                  <a:pt x="2161" y="1437"/>
                </a:lnTo>
                <a:lnTo>
                  <a:pt x="2160" y="1437"/>
                </a:lnTo>
                <a:lnTo>
                  <a:pt x="2160" y="1437"/>
                </a:lnTo>
                <a:lnTo>
                  <a:pt x="2160" y="1436"/>
                </a:lnTo>
                <a:lnTo>
                  <a:pt x="2161" y="1436"/>
                </a:lnTo>
                <a:lnTo>
                  <a:pt x="2161" y="1435"/>
                </a:lnTo>
                <a:lnTo>
                  <a:pt x="2161" y="1434"/>
                </a:lnTo>
                <a:lnTo>
                  <a:pt x="2162" y="1434"/>
                </a:lnTo>
                <a:lnTo>
                  <a:pt x="2162" y="1433"/>
                </a:lnTo>
                <a:lnTo>
                  <a:pt x="2163" y="1433"/>
                </a:lnTo>
                <a:lnTo>
                  <a:pt x="2163" y="1432"/>
                </a:lnTo>
                <a:lnTo>
                  <a:pt x="2162" y="1432"/>
                </a:lnTo>
                <a:lnTo>
                  <a:pt x="2162" y="1433"/>
                </a:lnTo>
                <a:lnTo>
                  <a:pt x="2161" y="1433"/>
                </a:lnTo>
                <a:lnTo>
                  <a:pt x="2161" y="1432"/>
                </a:lnTo>
                <a:lnTo>
                  <a:pt x="2160" y="1432"/>
                </a:lnTo>
                <a:lnTo>
                  <a:pt x="2159" y="1432"/>
                </a:lnTo>
                <a:lnTo>
                  <a:pt x="2159" y="1431"/>
                </a:lnTo>
                <a:lnTo>
                  <a:pt x="2159" y="1430"/>
                </a:lnTo>
                <a:lnTo>
                  <a:pt x="2159" y="1429"/>
                </a:lnTo>
                <a:lnTo>
                  <a:pt x="2159" y="1429"/>
                </a:lnTo>
                <a:lnTo>
                  <a:pt x="2159" y="1428"/>
                </a:lnTo>
                <a:lnTo>
                  <a:pt x="2159" y="1428"/>
                </a:lnTo>
                <a:lnTo>
                  <a:pt x="2158" y="1428"/>
                </a:lnTo>
                <a:lnTo>
                  <a:pt x="2158" y="1427"/>
                </a:lnTo>
                <a:lnTo>
                  <a:pt x="2158" y="1426"/>
                </a:lnTo>
                <a:lnTo>
                  <a:pt x="2158" y="1425"/>
                </a:lnTo>
                <a:lnTo>
                  <a:pt x="2157" y="1424"/>
                </a:lnTo>
                <a:lnTo>
                  <a:pt x="2157" y="1423"/>
                </a:lnTo>
                <a:lnTo>
                  <a:pt x="2156" y="1423"/>
                </a:lnTo>
                <a:lnTo>
                  <a:pt x="2155" y="1423"/>
                </a:lnTo>
                <a:lnTo>
                  <a:pt x="2155" y="1422"/>
                </a:lnTo>
                <a:lnTo>
                  <a:pt x="2155" y="1421"/>
                </a:lnTo>
                <a:lnTo>
                  <a:pt x="2154" y="1421"/>
                </a:lnTo>
                <a:lnTo>
                  <a:pt x="2153" y="1421"/>
                </a:lnTo>
                <a:lnTo>
                  <a:pt x="2152" y="1420"/>
                </a:lnTo>
                <a:lnTo>
                  <a:pt x="2151" y="1420"/>
                </a:lnTo>
                <a:lnTo>
                  <a:pt x="2151" y="1421"/>
                </a:lnTo>
                <a:lnTo>
                  <a:pt x="2151" y="1421"/>
                </a:lnTo>
                <a:lnTo>
                  <a:pt x="2150" y="1421"/>
                </a:lnTo>
                <a:lnTo>
                  <a:pt x="2150" y="1420"/>
                </a:lnTo>
                <a:lnTo>
                  <a:pt x="2149" y="1420"/>
                </a:lnTo>
                <a:lnTo>
                  <a:pt x="2149" y="1421"/>
                </a:lnTo>
                <a:lnTo>
                  <a:pt x="2149" y="1421"/>
                </a:lnTo>
                <a:lnTo>
                  <a:pt x="2150" y="1422"/>
                </a:lnTo>
                <a:lnTo>
                  <a:pt x="2151" y="1422"/>
                </a:lnTo>
                <a:lnTo>
                  <a:pt x="2151" y="1423"/>
                </a:lnTo>
                <a:lnTo>
                  <a:pt x="2151" y="1424"/>
                </a:lnTo>
                <a:lnTo>
                  <a:pt x="2151" y="1425"/>
                </a:lnTo>
                <a:lnTo>
                  <a:pt x="2151" y="1426"/>
                </a:lnTo>
                <a:lnTo>
                  <a:pt x="2151" y="1427"/>
                </a:lnTo>
                <a:lnTo>
                  <a:pt x="2152" y="1427"/>
                </a:lnTo>
                <a:lnTo>
                  <a:pt x="2152" y="1428"/>
                </a:lnTo>
                <a:lnTo>
                  <a:pt x="2153" y="1428"/>
                </a:lnTo>
                <a:lnTo>
                  <a:pt x="2154" y="1428"/>
                </a:lnTo>
                <a:lnTo>
                  <a:pt x="2154" y="1429"/>
                </a:lnTo>
                <a:lnTo>
                  <a:pt x="2154" y="1429"/>
                </a:lnTo>
                <a:lnTo>
                  <a:pt x="2153" y="1429"/>
                </a:lnTo>
                <a:lnTo>
                  <a:pt x="2153" y="1430"/>
                </a:lnTo>
                <a:lnTo>
                  <a:pt x="2153" y="1431"/>
                </a:lnTo>
                <a:lnTo>
                  <a:pt x="2154" y="1432"/>
                </a:lnTo>
                <a:lnTo>
                  <a:pt x="2154" y="1433"/>
                </a:lnTo>
                <a:lnTo>
                  <a:pt x="2154" y="1434"/>
                </a:lnTo>
                <a:lnTo>
                  <a:pt x="2153" y="1434"/>
                </a:lnTo>
                <a:lnTo>
                  <a:pt x="2153" y="1435"/>
                </a:lnTo>
                <a:lnTo>
                  <a:pt x="2153" y="1436"/>
                </a:lnTo>
                <a:lnTo>
                  <a:pt x="2153" y="1437"/>
                </a:lnTo>
                <a:lnTo>
                  <a:pt x="2152" y="1437"/>
                </a:lnTo>
                <a:lnTo>
                  <a:pt x="2152" y="1437"/>
                </a:lnTo>
                <a:lnTo>
                  <a:pt x="2151" y="1437"/>
                </a:lnTo>
                <a:lnTo>
                  <a:pt x="2151" y="1437"/>
                </a:lnTo>
                <a:lnTo>
                  <a:pt x="2150" y="1437"/>
                </a:lnTo>
                <a:lnTo>
                  <a:pt x="2149" y="1437"/>
                </a:lnTo>
                <a:lnTo>
                  <a:pt x="2148" y="1437"/>
                </a:lnTo>
                <a:lnTo>
                  <a:pt x="2147" y="1437"/>
                </a:lnTo>
                <a:lnTo>
                  <a:pt x="2147" y="1437"/>
                </a:lnTo>
                <a:lnTo>
                  <a:pt x="2146" y="1437"/>
                </a:lnTo>
                <a:lnTo>
                  <a:pt x="2145" y="1438"/>
                </a:lnTo>
                <a:lnTo>
                  <a:pt x="2145" y="1437"/>
                </a:lnTo>
                <a:lnTo>
                  <a:pt x="2145" y="1438"/>
                </a:lnTo>
                <a:lnTo>
                  <a:pt x="2144" y="1438"/>
                </a:lnTo>
                <a:lnTo>
                  <a:pt x="2143" y="1438"/>
                </a:lnTo>
                <a:lnTo>
                  <a:pt x="2143" y="1439"/>
                </a:lnTo>
                <a:lnTo>
                  <a:pt x="2143" y="1440"/>
                </a:lnTo>
                <a:lnTo>
                  <a:pt x="2143" y="1440"/>
                </a:lnTo>
                <a:lnTo>
                  <a:pt x="2143" y="1441"/>
                </a:lnTo>
                <a:lnTo>
                  <a:pt x="2142" y="1441"/>
                </a:lnTo>
                <a:lnTo>
                  <a:pt x="2142" y="1442"/>
                </a:lnTo>
                <a:lnTo>
                  <a:pt x="2141" y="1442"/>
                </a:lnTo>
                <a:lnTo>
                  <a:pt x="2140" y="1442"/>
                </a:lnTo>
                <a:lnTo>
                  <a:pt x="2140" y="1441"/>
                </a:lnTo>
                <a:lnTo>
                  <a:pt x="2140" y="1442"/>
                </a:lnTo>
                <a:lnTo>
                  <a:pt x="2140" y="1443"/>
                </a:lnTo>
                <a:lnTo>
                  <a:pt x="2141" y="1443"/>
                </a:lnTo>
                <a:lnTo>
                  <a:pt x="2142" y="1443"/>
                </a:lnTo>
                <a:lnTo>
                  <a:pt x="2143" y="1443"/>
                </a:lnTo>
                <a:lnTo>
                  <a:pt x="2143" y="1442"/>
                </a:lnTo>
                <a:lnTo>
                  <a:pt x="2143" y="1441"/>
                </a:lnTo>
                <a:lnTo>
                  <a:pt x="2143" y="1440"/>
                </a:lnTo>
                <a:lnTo>
                  <a:pt x="2143" y="1439"/>
                </a:lnTo>
                <a:lnTo>
                  <a:pt x="2143" y="1440"/>
                </a:lnTo>
                <a:lnTo>
                  <a:pt x="2144" y="1440"/>
                </a:lnTo>
                <a:lnTo>
                  <a:pt x="2144" y="1439"/>
                </a:lnTo>
                <a:lnTo>
                  <a:pt x="2145" y="1439"/>
                </a:lnTo>
                <a:lnTo>
                  <a:pt x="2145" y="1440"/>
                </a:lnTo>
                <a:lnTo>
                  <a:pt x="2146" y="1440"/>
                </a:lnTo>
                <a:lnTo>
                  <a:pt x="2146" y="1439"/>
                </a:lnTo>
                <a:lnTo>
                  <a:pt x="2147" y="1439"/>
                </a:lnTo>
                <a:lnTo>
                  <a:pt x="2148" y="1439"/>
                </a:lnTo>
                <a:lnTo>
                  <a:pt x="2149" y="1439"/>
                </a:lnTo>
                <a:lnTo>
                  <a:pt x="2149" y="1440"/>
                </a:lnTo>
                <a:lnTo>
                  <a:pt x="2150" y="1440"/>
                </a:lnTo>
                <a:lnTo>
                  <a:pt x="2151" y="1440"/>
                </a:lnTo>
                <a:lnTo>
                  <a:pt x="2151" y="1440"/>
                </a:lnTo>
                <a:lnTo>
                  <a:pt x="2151" y="1441"/>
                </a:lnTo>
                <a:lnTo>
                  <a:pt x="2152" y="1441"/>
                </a:lnTo>
                <a:lnTo>
                  <a:pt x="2153" y="1441"/>
                </a:lnTo>
                <a:lnTo>
                  <a:pt x="2153" y="1440"/>
                </a:lnTo>
                <a:lnTo>
                  <a:pt x="2154" y="1440"/>
                </a:lnTo>
                <a:lnTo>
                  <a:pt x="2155" y="1441"/>
                </a:lnTo>
                <a:lnTo>
                  <a:pt x="2155" y="1442"/>
                </a:lnTo>
                <a:lnTo>
                  <a:pt x="2155" y="1443"/>
                </a:lnTo>
                <a:lnTo>
                  <a:pt x="2155" y="1444"/>
                </a:lnTo>
                <a:lnTo>
                  <a:pt x="2156" y="1444"/>
                </a:lnTo>
                <a:lnTo>
                  <a:pt x="2157" y="1445"/>
                </a:lnTo>
                <a:lnTo>
                  <a:pt x="2158" y="1445"/>
                </a:lnTo>
                <a:lnTo>
                  <a:pt x="2159" y="1445"/>
                </a:lnTo>
                <a:lnTo>
                  <a:pt x="2159" y="1446"/>
                </a:lnTo>
                <a:lnTo>
                  <a:pt x="2159" y="1446"/>
                </a:lnTo>
                <a:lnTo>
                  <a:pt x="2159" y="1446"/>
                </a:lnTo>
                <a:lnTo>
                  <a:pt x="2159" y="1446"/>
                </a:lnTo>
                <a:lnTo>
                  <a:pt x="2158" y="1446"/>
                </a:lnTo>
                <a:lnTo>
                  <a:pt x="2158" y="1446"/>
                </a:lnTo>
                <a:lnTo>
                  <a:pt x="2157" y="1446"/>
                </a:lnTo>
                <a:lnTo>
                  <a:pt x="2157" y="1447"/>
                </a:lnTo>
                <a:lnTo>
                  <a:pt x="2156" y="1447"/>
                </a:lnTo>
                <a:lnTo>
                  <a:pt x="2157" y="1447"/>
                </a:lnTo>
                <a:lnTo>
                  <a:pt x="2158" y="1447"/>
                </a:lnTo>
                <a:lnTo>
                  <a:pt x="2158" y="1446"/>
                </a:lnTo>
                <a:lnTo>
                  <a:pt x="2159" y="1446"/>
                </a:lnTo>
                <a:lnTo>
                  <a:pt x="2159" y="1447"/>
                </a:lnTo>
                <a:lnTo>
                  <a:pt x="2158" y="1448"/>
                </a:lnTo>
                <a:lnTo>
                  <a:pt x="2158" y="1449"/>
                </a:lnTo>
                <a:lnTo>
                  <a:pt x="2158" y="1450"/>
                </a:lnTo>
                <a:lnTo>
                  <a:pt x="2158" y="1451"/>
                </a:lnTo>
                <a:lnTo>
                  <a:pt x="2158" y="1452"/>
                </a:lnTo>
                <a:lnTo>
                  <a:pt x="2158" y="1453"/>
                </a:lnTo>
                <a:lnTo>
                  <a:pt x="2159" y="1453"/>
                </a:lnTo>
                <a:lnTo>
                  <a:pt x="2159" y="1454"/>
                </a:lnTo>
                <a:lnTo>
                  <a:pt x="2158" y="1454"/>
                </a:lnTo>
                <a:lnTo>
                  <a:pt x="2157" y="1454"/>
                </a:lnTo>
                <a:lnTo>
                  <a:pt x="2156" y="1454"/>
                </a:lnTo>
                <a:lnTo>
                  <a:pt x="2156" y="1455"/>
                </a:lnTo>
                <a:lnTo>
                  <a:pt x="2155" y="1455"/>
                </a:lnTo>
                <a:lnTo>
                  <a:pt x="2155" y="1454"/>
                </a:lnTo>
                <a:lnTo>
                  <a:pt x="2154" y="1454"/>
                </a:lnTo>
                <a:lnTo>
                  <a:pt x="2154" y="1454"/>
                </a:lnTo>
                <a:lnTo>
                  <a:pt x="2154" y="1454"/>
                </a:lnTo>
                <a:lnTo>
                  <a:pt x="2153" y="1455"/>
                </a:lnTo>
                <a:lnTo>
                  <a:pt x="2152" y="1455"/>
                </a:lnTo>
                <a:lnTo>
                  <a:pt x="2152" y="1454"/>
                </a:lnTo>
                <a:lnTo>
                  <a:pt x="2151" y="1454"/>
                </a:lnTo>
                <a:lnTo>
                  <a:pt x="2151" y="1455"/>
                </a:lnTo>
                <a:lnTo>
                  <a:pt x="2152" y="1455"/>
                </a:lnTo>
                <a:lnTo>
                  <a:pt x="2152" y="1456"/>
                </a:lnTo>
                <a:lnTo>
                  <a:pt x="2153" y="1456"/>
                </a:lnTo>
                <a:lnTo>
                  <a:pt x="2154" y="1455"/>
                </a:lnTo>
                <a:lnTo>
                  <a:pt x="2154" y="1456"/>
                </a:lnTo>
                <a:lnTo>
                  <a:pt x="2155" y="1456"/>
                </a:lnTo>
                <a:lnTo>
                  <a:pt x="2156" y="1456"/>
                </a:lnTo>
                <a:lnTo>
                  <a:pt x="2156" y="1455"/>
                </a:lnTo>
                <a:lnTo>
                  <a:pt x="2157" y="1455"/>
                </a:lnTo>
                <a:lnTo>
                  <a:pt x="2157" y="1456"/>
                </a:lnTo>
                <a:lnTo>
                  <a:pt x="2157" y="1457"/>
                </a:lnTo>
                <a:lnTo>
                  <a:pt x="2157" y="1458"/>
                </a:lnTo>
                <a:lnTo>
                  <a:pt x="2157" y="1459"/>
                </a:lnTo>
                <a:lnTo>
                  <a:pt x="2158" y="1459"/>
                </a:lnTo>
                <a:lnTo>
                  <a:pt x="2158" y="1460"/>
                </a:lnTo>
                <a:lnTo>
                  <a:pt x="2159" y="1460"/>
                </a:lnTo>
                <a:lnTo>
                  <a:pt x="2158" y="1461"/>
                </a:lnTo>
                <a:lnTo>
                  <a:pt x="2157" y="1462"/>
                </a:lnTo>
                <a:lnTo>
                  <a:pt x="2156" y="1462"/>
                </a:lnTo>
                <a:lnTo>
                  <a:pt x="2156" y="1461"/>
                </a:lnTo>
                <a:lnTo>
                  <a:pt x="2155" y="1461"/>
                </a:lnTo>
                <a:lnTo>
                  <a:pt x="2154" y="1461"/>
                </a:lnTo>
                <a:lnTo>
                  <a:pt x="2153" y="1461"/>
                </a:lnTo>
                <a:lnTo>
                  <a:pt x="2152" y="1461"/>
                </a:lnTo>
                <a:lnTo>
                  <a:pt x="2151" y="1461"/>
                </a:lnTo>
                <a:lnTo>
                  <a:pt x="2151" y="1461"/>
                </a:lnTo>
                <a:lnTo>
                  <a:pt x="2151" y="1460"/>
                </a:lnTo>
                <a:lnTo>
                  <a:pt x="2150" y="1460"/>
                </a:lnTo>
                <a:lnTo>
                  <a:pt x="2149" y="1460"/>
                </a:lnTo>
                <a:lnTo>
                  <a:pt x="2148" y="1460"/>
                </a:lnTo>
                <a:lnTo>
                  <a:pt x="2148" y="1459"/>
                </a:lnTo>
                <a:lnTo>
                  <a:pt x="2148" y="1460"/>
                </a:lnTo>
                <a:lnTo>
                  <a:pt x="2149" y="1460"/>
                </a:lnTo>
                <a:lnTo>
                  <a:pt x="2149" y="1461"/>
                </a:lnTo>
                <a:lnTo>
                  <a:pt x="2150" y="1461"/>
                </a:lnTo>
                <a:lnTo>
                  <a:pt x="2151" y="1461"/>
                </a:lnTo>
                <a:lnTo>
                  <a:pt x="2151" y="1462"/>
                </a:lnTo>
                <a:lnTo>
                  <a:pt x="2152" y="1462"/>
                </a:lnTo>
                <a:lnTo>
                  <a:pt x="2153" y="1462"/>
                </a:lnTo>
                <a:lnTo>
                  <a:pt x="2154" y="1462"/>
                </a:lnTo>
                <a:lnTo>
                  <a:pt x="2155" y="1462"/>
                </a:lnTo>
                <a:lnTo>
                  <a:pt x="2155" y="1462"/>
                </a:lnTo>
                <a:lnTo>
                  <a:pt x="2156" y="1462"/>
                </a:lnTo>
                <a:lnTo>
                  <a:pt x="2157" y="1462"/>
                </a:lnTo>
                <a:lnTo>
                  <a:pt x="2158" y="1462"/>
                </a:lnTo>
                <a:lnTo>
                  <a:pt x="2158" y="1463"/>
                </a:lnTo>
                <a:lnTo>
                  <a:pt x="2159" y="1463"/>
                </a:lnTo>
                <a:lnTo>
                  <a:pt x="2159" y="1463"/>
                </a:lnTo>
                <a:lnTo>
                  <a:pt x="2159" y="1464"/>
                </a:lnTo>
                <a:lnTo>
                  <a:pt x="2160" y="1464"/>
                </a:lnTo>
                <a:lnTo>
                  <a:pt x="2161" y="1465"/>
                </a:lnTo>
                <a:lnTo>
                  <a:pt x="2161" y="1466"/>
                </a:lnTo>
                <a:lnTo>
                  <a:pt x="2162" y="1466"/>
                </a:lnTo>
                <a:lnTo>
                  <a:pt x="2162" y="1467"/>
                </a:lnTo>
                <a:lnTo>
                  <a:pt x="2161" y="1467"/>
                </a:lnTo>
                <a:lnTo>
                  <a:pt x="2160" y="1467"/>
                </a:lnTo>
                <a:lnTo>
                  <a:pt x="2160" y="1468"/>
                </a:lnTo>
                <a:lnTo>
                  <a:pt x="2159" y="1468"/>
                </a:lnTo>
                <a:lnTo>
                  <a:pt x="2159" y="1469"/>
                </a:lnTo>
                <a:lnTo>
                  <a:pt x="2159" y="1470"/>
                </a:lnTo>
                <a:lnTo>
                  <a:pt x="2159" y="1471"/>
                </a:lnTo>
                <a:lnTo>
                  <a:pt x="2158" y="1471"/>
                </a:lnTo>
                <a:lnTo>
                  <a:pt x="2158" y="1471"/>
                </a:lnTo>
                <a:lnTo>
                  <a:pt x="2157" y="1471"/>
                </a:lnTo>
                <a:lnTo>
                  <a:pt x="2157" y="1472"/>
                </a:lnTo>
                <a:lnTo>
                  <a:pt x="2156" y="1472"/>
                </a:lnTo>
                <a:lnTo>
                  <a:pt x="2156" y="1471"/>
                </a:lnTo>
                <a:lnTo>
                  <a:pt x="2155" y="1472"/>
                </a:lnTo>
                <a:lnTo>
                  <a:pt x="2156" y="1472"/>
                </a:lnTo>
                <a:lnTo>
                  <a:pt x="2156" y="1473"/>
                </a:lnTo>
                <a:lnTo>
                  <a:pt x="2157" y="1473"/>
                </a:lnTo>
                <a:lnTo>
                  <a:pt x="2157" y="1474"/>
                </a:lnTo>
                <a:lnTo>
                  <a:pt x="2157" y="1475"/>
                </a:lnTo>
                <a:lnTo>
                  <a:pt x="2156" y="1475"/>
                </a:lnTo>
                <a:lnTo>
                  <a:pt x="2156" y="1476"/>
                </a:lnTo>
                <a:lnTo>
                  <a:pt x="2156" y="1477"/>
                </a:lnTo>
                <a:lnTo>
                  <a:pt x="2156" y="1478"/>
                </a:lnTo>
                <a:lnTo>
                  <a:pt x="2155" y="1478"/>
                </a:lnTo>
                <a:lnTo>
                  <a:pt x="2154" y="1478"/>
                </a:lnTo>
                <a:lnTo>
                  <a:pt x="2154" y="1479"/>
                </a:lnTo>
                <a:lnTo>
                  <a:pt x="2153" y="1479"/>
                </a:lnTo>
                <a:lnTo>
                  <a:pt x="2151" y="1479"/>
                </a:lnTo>
                <a:lnTo>
                  <a:pt x="2151" y="1478"/>
                </a:lnTo>
                <a:lnTo>
                  <a:pt x="2151" y="1477"/>
                </a:lnTo>
                <a:lnTo>
                  <a:pt x="2151" y="1476"/>
                </a:lnTo>
                <a:lnTo>
                  <a:pt x="2150" y="1476"/>
                </a:lnTo>
                <a:lnTo>
                  <a:pt x="2150" y="1475"/>
                </a:lnTo>
                <a:lnTo>
                  <a:pt x="2150" y="1474"/>
                </a:lnTo>
                <a:lnTo>
                  <a:pt x="2151" y="1474"/>
                </a:lnTo>
                <a:lnTo>
                  <a:pt x="2151" y="1474"/>
                </a:lnTo>
                <a:lnTo>
                  <a:pt x="2152" y="1473"/>
                </a:lnTo>
                <a:lnTo>
                  <a:pt x="2152" y="1472"/>
                </a:lnTo>
                <a:lnTo>
                  <a:pt x="2152" y="1471"/>
                </a:lnTo>
                <a:lnTo>
                  <a:pt x="2152" y="1472"/>
                </a:lnTo>
                <a:lnTo>
                  <a:pt x="2151" y="1472"/>
                </a:lnTo>
                <a:lnTo>
                  <a:pt x="2151" y="1472"/>
                </a:lnTo>
                <a:lnTo>
                  <a:pt x="2151" y="1471"/>
                </a:lnTo>
                <a:lnTo>
                  <a:pt x="2151" y="1471"/>
                </a:lnTo>
                <a:lnTo>
                  <a:pt x="2151" y="1471"/>
                </a:lnTo>
                <a:lnTo>
                  <a:pt x="2150" y="1471"/>
                </a:lnTo>
                <a:lnTo>
                  <a:pt x="2150" y="1471"/>
                </a:lnTo>
                <a:lnTo>
                  <a:pt x="2149" y="1471"/>
                </a:lnTo>
                <a:lnTo>
                  <a:pt x="2148" y="1471"/>
                </a:lnTo>
                <a:lnTo>
                  <a:pt x="2148" y="1472"/>
                </a:lnTo>
                <a:lnTo>
                  <a:pt x="2147" y="1472"/>
                </a:lnTo>
                <a:lnTo>
                  <a:pt x="2147" y="1473"/>
                </a:lnTo>
                <a:lnTo>
                  <a:pt x="2147" y="1472"/>
                </a:lnTo>
                <a:lnTo>
                  <a:pt x="2146" y="1472"/>
                </a:lnTo>
                <a:lnTo>
                  <a:pt x="2146" y="1471"/>
                </a:lnTo>
                <a:lnTo>
                  <a:pt x="2146" y="1471"/>
                </a:lnTo>
                <a:lnTo>
                  <a:pt x="2146" y="1470"/>
                </a:lnTo>
                <a:lnTo>
                  <a:pt x="2147" y="1470"/>
                </a:lnTo>
                <a:lnTo>
                  <a:pt x="2147" y="1469"/>
                </a:lnTo>
                <a:lnTo>
                  <a:pt x="2146" y="1469"/>
                </a:lnTo>
                <a:lnTo>
                  <a:pt x="2146" y="1470"/>
                </a:lnTo>
                <a:lnTo>
                  <a:pt x="2145" y="1471"/>
                </a:lnTo>
                <a:lnTo>
                  <a:pt x="2144" y="1471"/>
                </a:lnTo>
                <a:lnTo>
                  <a:pt x="2144" y="1470"/>
                </a:lnTo>
                <a:lnTo>
                  <a:pt x="2144" y="1469"/>
                </a:lnTo>
                <a:lnTo>
                  <a:pt x="2143" y="1469"/>
                </a:lnTo>
                <a:lnTo>
                  <a:pt x="2143" y="1468"/>
                </a:lnTo>
                <a:lnTo>
                  <a:pt x="2142" y="1468"/>
                </a:lnTo>
                <a:lnTo>
                  <a:pt x="2141" y="1468"/>
                </a:lnTo>
                <a:lnTo>
                  <a:pt x="2141" y="1467"/>
                </a:lnTo>
                <a:lnTo>
                  <a:pt x="2141" y="1466"/>
                </a:lnTo>
                <a:lnTo>
                  <a:pt x="2142" y="1466"/>
                </a:lnTo>
                <a:lnTo>
                  <a:pt x="2142" y="1465"/>
                </a:lnTo>
                <a:lnTo>
                  <a:pt x="2141" y="1465"/>
                </a:lnTo>
                <a:lnTo>
                  <a:pt x="2141" y="1466"/>
                </a:lnTo>
                <a:lnTo>
                  <a:pt x="2141" y="1467"/>
                </a:lnTo>
                <a:lnTo>
                  <a:pt x="2140" y="1467"/>
                </a:lnTo>
                <a:lnTo>
                  <a:pt x="2140" y="1466"/>
                </a:lnTo>
                <a:lnTo>
                  <a:pt x="2139" y="1466"/>
                </a:lnTo>
                <a:lnTo>
                  <a:pt x="2139" y="1467"/>
                </a:lnTo>
                <a:lnTo>
                  <a:pt x="2140" y="1467"/>
                </a:lnTo>
                <a:lnTo>
                  <a:pt x="2140" y="1468"/>
                </a:lnTo>
                <a:lnTo>
                  <a:pt x="2140" y="1469"/>
                </a:lnTo>
                <a:lnTo>
                  <a:pt x="2140" y="1468"/>
                </a:lnTo>
                <a:lnTo>
                  <a:pt x="2139" y="1468"/>
                </a:lnTo>
                <a:lnTo>
                  <a:pt x="2138" y="1469"/>
                </a:lnTo>
                <a:lnTo>
                  <a:pt x="2137" y="1469"/>
                </a:lnTo>
                <a:lnTo>
                  <a:pt x="2137" y="1468"/>
                </a:lnTo>
                <a:lnTo>
                  <a:pt x="2136" y="1468"/>
                </a:lnTo>
                <a:lnTo>
                  <a:pt x="2136" y="1469"/>
                </a:lnTo>
                <a:lnTo>
                  <a:pt x="2137" y="1469"/>
                </a:lnTo>
                <a:lnTo>
                  <a:pt x="2137" y="1470"/>
                </a:lnTo>
                <a:lnTo>
                  <a:pt x="2136" y="1470"/>
                </a:lnTo>
                <a:lnTo>
                  <a:pt x="2135" y="1470"/>
                </a:lnTo>
                <a:lnTo>
                  <a:pt x="2135" y="1471"/>
                </a:lnTo>
                <a:lnTo>
                  <a:pt x="2134" y="1471"/>
                </a:lnTo>
                <a:lnTo>
                  <a:pt x="2135" y="1471"/>
                </a:lnTo>
                <a:lnTo>
                  <a:pt x="2135" y="1471"/>
                </a:lnTo>
                <a:lnTo>
                  <a:pt x="2135" y="1471"/>
                </a:lnTo>
                <a:lnTo>
                  <a:pt x="2136" y="1471"/>
                </a:lnTo>
                <a:lnTo>
                  <a:pt x="2137" y="1471"/>
                </a:lnTo>
                <a:lnTo>
                  <a:pt x="2137" y="1470"/>
                </a:lnTo>
                <a:lnTo>
                  <a:pt x="2138" y="1470"/>
                </a:lnTo>
                <a:lnTo>
                  <a:pt x="2139" y="1470"/>
                </a:lnTo>
                <a:lnTo>
                  <a:pt x="2140" y="1470"/>
                </a:lnTo>
                <a:lnTo>
                  <a:pt x="2141" y="1470"/>
                </a:lnTo>
                <a:lnTo>
                  <a:pt x="2142" y="1470"/>
                </a:lnTo>
                <a:lnTo>
                  <a:pt x="2142" y="1471"/>
                </a:lnTo>
                <a:lnTo>
                  <a:pt x="2143" y="1471"/>
                </a:lnTo>
                <a:lnTo>
                  <a:pt x="2143" y="1471"/>
                </a:lnTo>
                <a:lnTo>
                  <a:pt x="2143" y="1472"/>
                </a:lnTo>
                <a:lnTo>
                  <a:pt x="2143" y="1472"/>
                </a:lnTo>
                <a:lnTo>
                  <a:pt x="2143" y="1472"/>
                </a:lnTo>
                <a:lnTo>
                  <a:pt x="2142" y="1472"/>
                </a:lnTo>
                <a:lnTo>
                  <a:pt x="2141" y="1472"/>
                </a:lnTo>
                <a:lnTo>
                  <a:pt x="2141" y="1473"/>
                </a:lnTo>
                <a:lnTo>
                  <a:pt x="2140" y="1473"/>
                </a:lnTo>
                <a:lnTo>
                  <a:pt x="2139" y="1473"/>
                </a:lnTo>
                <a:lnTo>
                  <a:pt x="2139" y="1474"/>
                </a:lnTo>
                <a:lnTo>
                  <a:pt x="2139" y="1473"/>
                </a:lnTo>
                <a:lnTo>
                  <a:pt x="2139" y="1474"/>
                </a:lnTo>
                <a:lnTo>
                  <a:pt x="2140" y="1474"/>
                </a:lnTo>
                <a:lnTo>
                  <a:pt x="2141" y="1473"/>
                </a:lnTo>
                <a:lnTo>
                  <a:pt x="2142" y="1473"/>
                </a:lnTo>
                <a:lnTo>
                  <a:pt x="2143" y="1473"/>
                </a:lnTo>
                <a:lnTo>
                  <a:pt x="2143" y="1474"/>
                </a:lnTo>
                <a:lnTo>
                  <a:pt x="2142" y="1474"/>
                </a:lnTo>
                <a:lnTo>
                  <a:pt x="2142" y="1475"/>
                </a:lnTo>
                <a:lnTo>
                  <a:pt x="2142" y="1476"/>
                </a:lnTo>
                <a:lnTo>
                  <a:pt x="2141" y="1476"/>
                </a:lnTo>
                <a:lnTo>
                  <a:pt x="2141" y="1477"/>
                </a:lnTo>
                <a:lnTo>
                  <a:pt x="2141" y="1478"/>
                </a:lnTo>
                <a:lnTo>
                  <a:pt x="2141" y="1477"/>
                </a:lnTo>
                <a:lnTo>
                  <a:pt x="2142" y="1477"/>
                </a:lnTo>
                <a:lnTo>
                  <a:pt x="2142" y="1476"/>
                </a:lnTo>
                <a:lnTo>
                  <a:pt x="2143" y="1476"/>
                </a:lnTo>
                <a:lnTo>
                  <a:pt x="2143" y="1475"/>
                </a:lnTo>
                <a:lnTo>
                  <a:pt x="2143" y="1474"/>
                </a:lnTo>
                <a:lnTo>
                  <a:pt x="2143" y="1474"/>
                </a:lnTo>
                <a:lnTo>
                  <a:pt x="2144" y="1474"/>
                </a:lnTo>
                <a:lnTo>
                  <a:pt x="2143" y="1474"/>
                </a:lnTo>
                <a:lnTo>
                  <a:pt x="2143" y="1475"/>
                </a:lnTo>
                <a:lnTo>
                  <a:pt x="2144" y="1475"/>
                </a:lnTo>
                <a:lnTo>
                  <a:pt x="2145" y="1475"/>
                </a:lnTo>
                <a:lnTo>
                  <a:pt x="2146" y="1476"/>
                </a:lnTo>
                <a:lnTo>
                  <a:pt x="2147" y="1476"/>
                </a:lnTo>
                <a:lnTo>
                  <a:pt x="2147" y="1477"/>
                </a:lnTo>
                <a:lnTo>
                  <a:pt x="2148" y="1477"/>
                </a:lnTo>
                <a:lnTo>
                  <a:pt x="2147" y="1478"/>
                </a:lnTo>
                <a:lnTo>
                  <a:pt x="2147" y="1479"/>
                </a:lnTo>
                <a:lnTo>
                  <a:pt x="2146" y="1479"/>
                </a:lnTo>
                <a:lnTo>
                  <a:pt x="2146" y="1478"/>
                </a:lnTo>
                <a:lnTo>
                  <a:pt x="2145" y="1478"/>
                </a:lnTo>
                <a:lnTo>
                  <a:pt x="2145" y="1479"/>
                </a:lnTo>
                <a:lnTo>
                  <a:pt x="2144" y="1479"/>
                </a:lnTo>
                <a:lnTo>
                  <a:pt x="2144" y="1479"/>
                </a:lnTo>
                <a:lnTo>
                  <a:pt x="2145" y="1479"/>
                </a:lnTo>
                <a:lnTo>
                  <a:pt x="2146" y="1479"/>
                </a:lnTo>
                <a:lnTo>
                  <a:pt x="2147" y="1479"/>
                </a:lnTo>
                <a:lnTo>
                  <a:pt x="2147" y="1479"/>
                </a:lnTo>
                <a:lnTo>
                  <a:pt x="2148" y="1479"/>
                </a:lnTo>
                <a:lnTo>
                  <a:pt x="2148" y="1479"/>
                </a:lnTo>
                <a:lnTo>
                  <a:pt x="2147" y="1479"/>
                </a:lnTo>
                <a:lnTo>
                  <a:pt x="2148" y="1479"/>
                </a:lnTo>
                <a:lnTo>
                  <a:pt x="2148" y="1480"/>
                </a:lnTo>
                <a:lnTo>
                  <a:pt x="2147" y="1479"/>
                </a:lnTo>
                <a:lnTo>
                  <a:pt x="2147" y="1480"/>
                </a:lnTo>
                <a:lnTo>
                  <a:pt x="2146" y="1480"/>
                </a:lnTo>
                <a:lnTo>
                  <a:pt x="2145" y="1480"/>
                </a:lnTo>
                <a:lnTo>
                  <a:pt x="2144" y="1480"/>
                </a:lnTo>
                <a:lnTo>
                  <a:pt x="2144" y="1481"/>
                </a:lnTo>
                <a:lnTo>
                  <a:pt x="2143" y="1481"/>
                </a:lnTo>
                <a:lnTo>
                  <a:pt x="2144" y="1481"/>
                </a:lnTo>
                <a:lnTo>
                  <a:pt x="2145" y="1481"/>
                </a:lnTo>
                <a:lnTo>
                  <a:pt x="2145" y="1482"/>
                </a:lnTo>
                <a:lnTo>
                  <a:pt x="2145" y="1483"/>
                </a:lnTo>
                <a:lnTo>
                  <a:pt x="2144" y="1483"/>
                </a:lnTo>
                <a:lnTo>
                  <a:pt x="2144" y="1484"/>
                </a:lnTo>
                <a:lnTo>
                  <a:pt x="2145" y="1483"/>
                </a:lnTo>
                <a:lnTo>
                  <a:pt x="2146" y="1483"/>
                </a:lnTo>
                <a:lnTo>
                  <a:pt x="2146" y="1482"/>
                </a:lnTo>
                <a:lnTo>
                  <a:pt x="2146" y="1481"/>
                </a:lnTo>
                <a:lnTo>
                  <a:pt x="2147" y="1481"/>
                </a:lnTo>
                <a:lnTo>
                  <a:pt x="2148" y="1481"/>
                </a:lnTo>
                <a:lnTo>
                  <a:pt x="2148" y="1480"/>
                </a:lnTo>
                <a:lnTo>
                  <a:pt x="2149" y="1480"/>
                </a:lnTo>
                <a:lnTo>
                  <a:pt x="2149" y="1481"/>
                </a:lnTo>
                <a:lnTo>
                  <a:pt x="2149" y="1482"/>
                </a:lnTo>
                <a:lnTo>
                  <a:pt x="2148" y="1482"/>
                </a:lnTo>
                <a:lnTo>
                  <a:pt x="2147" y="1483"/>
                </a:lnTo>
                <a:lnTo>
                  <a:pt x="2147" y="1484"/>
                </a:lnTo>
                <a:lnTo>
                  <a:pt x="2147" y="1485"/>
                </a:lnTo>
                <a:lnTo>
                  <a:pt x="2147" y="1486"/>
                </a:lnTo>
                <a:lnTo>
                  <a:pt x="2147" y="1487"/>
                </a:lnTo>
                <a:lnTo>
                  <a:pt x="2146" y="1487"/>
                </a:lnTo>
                <a:lnTo>
                  <a:pt x="2145" y="1488"/>
                </a:lnTo>
                <a:lnTo>
                  <a:pt x="2144" y="1489"/>
                </a:lnTo>
                <a:lnTo>
                  <a:pt x="2144" y="1490"/>
                </a:lnTo>
                <a:lnTo>
                  <a:pt x="2144" y="1491"/>
                </a:lnTo>
                <a:lnTo>
                  <a:pt x="2144" y="1492"/>
                </a:lnTo>
                <a:lnTo>
                  <a:pt x="2143" y="1493"/>
                </a:lnTo>
                <a:lnTo>
                  <a:pt x="2143" y="1494"/>
                </a:lnTo>
                <a:lnTo>
                  <a:pt x="2143" y="1494"/>
                </a:lnTo>
                <a:lnTo>
                  <a:pt x="2143" y="1495"/>
                </a:lnTo>
                <a:lnTo>
                  <a:pt x="2142" y="1495"/>
                </a:lnTo>
                <a:lnTo>
                  <a:pt x="2141" y="1496"/>
                </a:lnTo>
                <a:lnTo>
                  <a:pt x="2141" y="1497"/>
                </a:lnTo>
                <a:lnTo>
                  <a:pt x="2140" y="1497"/>
                </a:lnTo>
                <a:lnTo>
                  <a:pt x="2140" y="1496"/>
                </a:lnTo>
                <a:lnTo>
                  <a:pt x="2139" y="1497"/>
                </a:lnTo>
                <a:lnTo>
                  <a:pt x="2138" y="1497"/>
                </a:lnTo>
                <a:lnTo>
                  <a:pt x="2139" y="1496"/>
                </a:lnTo>
                <a:lnTo>
                  <a:pt x="2139" y="1497"/>
                </a:lnTo>
                <a:lnTo>
                  <a:pt x="2139" y="1496"/>
                </a:lnTo>
                <a:lnTo>
                  <a:pt x="2140" y="1496"/>
                </a:lnTo>
                <a:lnTo>
                  <a:pt x="2140" y="1495"/>
                </a:lnTo>
                <a:lnTo>
                  <a:pt x="2140" y="1495"/>
                </a:lnTo>
                <a:lnTo>
                  <a:pt x="2139" y="1495"/>
                </a:lnTo>
                <a:lnTo>
                  <a:pt x="2140" y="1495"/>
                </a:lnTo>
                <a:lnTo>
                  <a:pt x="2140" y="1494"/>
                </a:lnTo>
                <a:lnTo>
                  <a:pt x="2140" y="1493"/>
                </a:lnTo>
                <a:lnTo>
                  <a:pt x="2140" y="1492"/>
                </a:lnTo>
                <a:lnTo>
                  <a:pt x="2140" y="1491"/>
                </a:lnTo>
                <a:lnTo>
                  <a:pt x="2140" y="1490"/>
                </a:lnTo>
                <a:lnTo>
                  <a:pt x="2140" y="1491"/>
                </a:lnTo>
                <a:lnTo>
                  <a:pt x="2139" y="1491"/>
                </a:lnTo>
                <a:lnTo>
                  <a:pt x="2139" y="1492"/>
                </a:lnTo>
                <a:lnTo>
                  <a:pt x="2138" y="1492"/>
                </a:lnTo>
                <a:lnTo>
                  <a:pt x="2138" y="1491"/>
                </a:lnTo>
                <a:lnTo>
                  <a:pt x="2138" y="1490"/>
                </a:lnTo>
                <a:lnTo>
                  <a:pt x="2138" y="1489"/>
                </a:lnTo>
                <a:lnTo>
                  <a:pt x="2137" y="1489"/>
                </a:lnTo>
                <a:lnTo>
                  <a:pt x="2136" y="1489"/>
                </a:lnTo>
                <a:lnTo>
                  <a:pt x="2136" y="1490"/>
                </a:lnTo>
                <a:lnTo>
                  <a:pt x="2135" y="1489"/>
                </a:lnTo>
                <a:lnTo>
                  <a:pt x="2135" y="1490"/>
                </a:lnTo>
                <a:lnTo>
                  <a:pt x="2136" y="1490"/>
                </a:lnTo>
                <a:lnTo>
                  <a:pt x="2136" y="1491"/>
                </a:lnTo>
                <a:lnTo>
                  <a:pt x="2137" y="1491"/>
                </a:lnTo>
                <a:lnTo>
                  <a:pt x="2137" y="1492"/>
                </a:lnTo>
                <a:lnTo>
                  <a:pt x="2137" y="1493"/>
                </a:lnTo>
                <a:lnTo>
                  <a:pt x="2138" y="1493"/>
                </a:lnTo>
                <a:lnTo>
                  <a:pt x="2139" y="1493"/>
                </a:lnTo>
                <a:lnTo>
                  <a:pt x="2139" y="1494"/>
                </a:lnTo>
                <a:lnTo>
                  <a:pt x="2138" y="1494"/>
                </a:lnTo>
                <a:lnTo>
                  <a:pt x="2138" y="1495"/>
                </a:lnTo>
                <a:lnTo>
                  <a:pt x="2138" y="1495"/>
                </a:lnTo>
                <a:lnTo>
                  <a:pt x="2139" y="1495"/>
                </a:lnTo>
                <a:lnTo>
                  <a:pt x="2138" y="1495"/>
                </a:lnTo>
                <a:lnTo>
                  <a:pt x="2138" y="1496"/>
                </a:lnTo>
                <a:lnTo>
                  <a:pt x="2138" y="1497"/>
                </a:lnTo>
                <a:lnTo>
                  <a:pt x="2137" y="1497"/>
                </a:lnTo>
                <a:lnTo>
                  <a:pt x="2136" y="1497"/>
                </a:lnTo>
                <a:lnTo>
                  <a:pt x="2136" y="1496"/>
                </a:lnTo>
                <a:lnTo>
                  <a:pt x="2135" y="1496"/>
                </a:lnTo>
                <a:lnTo>
                  <a:pt x="2135" y="1496"/>
                </a:lnTo>
                <a:lnTo>
                  <a:pt x="2134" y="1496"/>
                </a:lnTo>
                <a:lnTo>
                  <a:pt x="2134" y="1495"/>
                </a:lnTo>
                <a:lnTo>
                  <a:pt x="2134" y="1495"/>
                </a:lnTo>
                <a:lnTo>
                  <a:pt x="2133" y="1495"/>
                </a:lnTo>
                <a:lnTo>
                  <a:pt x="2133" y="1495"/>
                </a:lnTo>
                <a:lnTo>
                  <a:pt x="2132" y="1495"/>
                </a:lnTo>
                <a:lnTo>
                  <a:pt x="2131" y="1495"/>
                </a:lnTo>
                <a:lnTo>
                  <a:pt x="2131" y="1495"/>
                </a:lnTo>
                <a:lnTo>
                  <a:pt x="2131" y="1495"/>
                </a:lnTo>
                <a:lnTo>
                  <a:pt x="2130" y="1495"/>
                </a:lnTo>
                <a:lnTo>
                  <a:pt x="2130" y="1496"/>
                </a:lnTo>
                <a:lnTo>
                  <a:pt x="2130" y="1495"/>
                </a:lnTo>
                <a:lnTo>
                  <a:pt x="2129" y="1495"/>
                </a:lnTo>
                <a:lnTo>
                  <a:pt x="2128" y="1495"/>
                </a:lnTo>
                <a:lnTo>
                  <a:pt x="2128" y="1495"/>
                </a:lnTo>
                <a:lnTo>
                  <a:pt x="2127" y="1495"/>
                </a:lnTo>
                <a:lnTo>
                  <a:pt x="2128" y="1495"/>
                </a:lnTo>
                <a:lnTo>
                  <a:pt x="2127" y="1495"/>
                </a:lnTo>
                <a:lnTo>
                  <a:pt x="2127" y="1494"/>
                </a:lnTo>
                <a:lnTo>
                  <a:pt x="2127" y="1493"/>
                </a:lnTo>
                <a:lnTo>
                  <a:pt x="2127" y="1493"/>
                </a:lnTo>
                <a:lnTo>
                  <a:pt x="2127" y="1492"/>
                </a:lnTo>
                <a:lnTo>
                  <a:pt x="2127" y="1492"/>
                </a:lnTo>
                <a:lnTo>
                  <a:pt x="2128" y="1492"/>
                </a:lnTo>
                <a:lnTo>
                  <a:pt x="2128" y="1491"/>
                </a:lnTo>
                <a:lnTo>
                  <a:pt x="2127" y="1491"/>
                </a:lnTo>
                <a:lnTo>
                  <a:pt x="2128" y="1491"/>
                </a:lnTo>
                <a:lnTo>
                  <a:pt x="2128" y="1490"/>
                </a:lnTo>
                <a:lnTo>
                  <a:pt x="2129" y="1490"/>
                </a:lnTo>
                <a:lnTo>
                  <a:pt x="2130" y="1490"/>
                </a:lnTo>
                <a:lnTo>
                  <a:pt x="2129" y="1489"/>
                </a:lnTo>
                <a:lnTo>
                  <a:pt x="2128" y="1489"/>
                </a:lnTo>
                <a:lnTo>
                  <a:pt x="2128" y="1490"/>
                </a:lnTo>
                <a:lnTo>
                  <a:pt x="2127" y="1489"/>
                </a:lnTo>
                <a:lnTo>
                  <a:pt x="2127" y="1488"/>
                </a:lnTo>
                <a:lnTo>
                  <a:pt x="2127" y="1488"/>
                </a:lnTo>
                <a:lnTo>
                  <a:pt x="2127" y="1488"/>
                </a:lnTo>
                <a:lnTo>
                  <a:pt x="2127" y="1489"/>
                </a:lnTo>
                <a:lnTo>
                  <a:pt x="2127" y="1489"/>
                </a:lnTo>
                <a:lnTo>
                  <a:pt x="2127" y="1489"/>
                </a:lnTo>
                <a:lnTo>
                  <a:pt x="2127" y="1489"/>
                </a:lnTo>
                <a:lnTo>
                  <a:pt x="2127" y="1490"/>
                </a:lnTo>
                <a:lnTo>
                  <a:pt x="2127" y="1490"/>
                </a:lnTo>
                <a:lnTo>
                  <a:pt x="2127" y="1491"/>
                </a:lnTo>
                <a:lnTo>
                  <a:pt x="2127" y="1491"/>
                </a:lnTo>
                <a:lnTo>
                  <a:pt x="2127" y="1492"/>
                </a:lnTo>
                <a:lnTo>
                  <a:pt x="2126" y="1492"/>
                </a:lnTo>
                <a:lnTo>
                  <a:pt x="2125" y="1492"/>
                </a:lnTo>
                <a:lnTo>
                  <a:pt x="2125" y="1491"/>
                </a:lnTo>
                <a:lnTo>
                  <a:pt x="2125" y="1490"/>
                </a:lnTo>
                <a:lnTo>
                  <a:pt x="2124" y="1490"/>
                </a:lnTo>
                <a:lnTo>
                  <a:pt x="2124" y="1489"/>
                </a:lnTo>
                <a:lnTo>
                  <a:pt x="2124" y="1488"/>
                </a:lnTo>
                <a:lnTo>
                  <a:pt x="2123" y="1488"/>
                </a:lnTo>
                <a:lnTo>
                  <a:pt x="2123" y="1487"/>
                </a:lnTo>
                <a:lnTo>
                  <a:pt x="2122" y="1487"/>
                </a:lnTo>
                <a:lnTo>
                  <a:pt x="2122" y="1487"/>
                </a:lnTo>
                <a:lnTo>
                  <a:pt x="2122" y="1486"/>
                </a:lnTo>
                <a:lnTo>
                  <a:pt x="2122" y="1487"/>
                </a:lnTo>
                <a:lnTo>
                  <a:pt x="2121" y="1487"/>
                </a:lnTo>
                <a:lnTo>
                  <a:pt x="2122" y="1487"/>
                </a:lnTo>
                <a:lnTo>
                  <a:pt x="2122" y="1488"/>
                </a:lnTo>
                <a:lnTo>
                  <a:pt x="2122" y="1489"/>
                </a:lnTo>
                <a:lnTo>
                  <a:pt x="2123" y="1489"/>
                </a:lnTo>
                <a:lnTo>
                  <a:pt x="2123" y="1490"/>
                </a:lnTo>
                <a:lnTo>
                  <a:pt x="2123" y="1491"/>
                </a:lnTo>
                <a:lnTo>
                  <a:pt x="2123" y="1492"/>
                </a:lnTo>
                <a:lnTo>
                  <a:pt x="2123" y="1493"/>
                </a:lnTo>
                <a:lnTo>
                  <a:pt x="2124" y="1493"/>
                </a:lnTo>
                <a:lnTo>
                  <a:pt x="2125" y="1493"/>
                </a:lnTo>
                <a:lnTo>
                  <a:pt x="2126" y="1493"/>
                </a:lnTo>
                <a:lnTo>
                  <a:pt x="2126" y="1494"/>
                </a:lnTo>
                <a:lnTo>
                  <a:pt x="2127" y="1494"/>
                </a:lnTo>
                <a:lnTo>
                  <a:pt x="2127" y="1495"/>
                </a:lnTo>
                <a:lnTo>
                  <a:pt x="2127" y="1495"/>
                </a:lnTo>
                <a:lnTo>
                  <a:pt x="2126" y="1495"/>
                </a:lnTo>
                <a:lnTo>
                  <a:pt x="2126" y="1495"/>
                </a:lnTo>
                <a:lnTo>
                  <a:pt x="2125" y="1495"/>
                </a:lnTo>
                <a:lnTo>
                  <a:pt x="2124" y="1495"/>
                </a:lnTo>
                <a:lnTo>
                  <a:pt x="2123" y="1495"/>
                </a:lnTo>
                <a:lnTo>
                  <a:pt x="2124" y="1495"/>
                </a:lnTo>
                <a:lnTo>
                  <a:pt x="2124" y="1495"/>
                </a:lnTo>
                <a:lnTo>
                  <a:pt x="2125" y="1495"/>
                </a:lnTo>
                <a:lnTo>
                  <a:pt x="2126" y="1495"/>
                </a:lnTo>
                <a:lnTo>
                  <a:pt x="2125" y="1496"/>
                </a:lnTo>
                <a:lnTo>
                  <a:pt x="2126" y="1496"/>
                </a:lnTo>
                <a:lnTo>
                  <a:pt x="2127" y="1496"/>
                </a:lnTo>
                <a:lnTo>
                  <a:pt x="2127" y="1495"/>
                </a:lnTo>
                <a:lnTo>
                  <a:pt x="2127" y="1496"/>
                </a:lnTo>
                <a:lnTo>
                  <a:pt x="2127" y="1496"/>
                </a:lnTo>
                <a:lnTo>
                  <a:pt x="2127" y="1497"/>
                </a:lnTo>
                <a:lnTo>
                  <a:pt x="2127" y="1498"/>
                </a:lnTo>
                <a:lnTo>
                  <a:pt x="2128" y="1498"/>
                </a:lnTo>
                <a:lnTo>
                  <a:pt x="2128" y="1497"/>
                </a:lnTo>
                <a:lnTo>
                  <a:pt x="2129" y="1497"/>
                </a:lnTo>
                <a:lnTo>
                  <a:pt x="2129" y="1498"/>
                </a:lnTo>
                <a:lnTo>
                  <a:pt x="2129" y="1499"/>
                </a:lnTo>
                <a:lnTo>
                  <a:pt x="2129" y="1498"/>
                </a:lnTo>
                <a:lnTo>
                  <a:pt x="2130" y="1498"/>
                </a:lnTo>
                <a:lnTo>
                  <a:pt x="2130" y="1497"/>
                </a:lnTo>
                <a:lnTo>
                  <a:pt x="2131" y="1497"/>
                </a:lnTo>
                <a:lnTo>
                  <a:pt x="2132" y="1497"/>
                </a:lnTo>
                <a:lnTo>
                  <a:pt x="2132" y="1498"/>
                </a:lnTo>
                <a:lnTo>
                  <a:pt x="2133" y="1498"/>
                </a:lnTo>
                <a:lnTo>
                  <a:pt x="2133" y="1499"/>
                </a:lnTo>
                <a:lnTo>
                  <a:pt x="2134" y="1499"/>
                </a:lnTo>
                <a:lnTo>
                  <a:pt x="2135" y="1498"/>
                </a:lnTo>
                <a:lnTo>
                  <a:pt x="2135" y="1499"/>
                </a:lnTo>
                <a:lnTo>
                  <a:pt x="2135" y="1499"/>
                </a:lnTo>
                <a:lnTo>
                  <a:pt x="2136" y="1499"/>
                </a:lnTo>
                <a:lnTo>
                  <a:pt x="2137" y="1499"/>
                </a:lnTo>
                <a:lnTo>
                  <a:pt x="2137" y="1500"/>
                </a:lnTo>
                <a:lnTo>
                  <a:pt x="2138" y="1500"/>
                </a:lnTo>
                <a:lnTo>
                  <a:pt x="2138" y="1501"/>
                </a:lnTo>
                <a:lnTo>
                  <a:pt x="2138" y="1502"/>
                </a:lnTo>
                <a:lnTo>
                  <a:pt x="2137" y="1502"/>
                </a:lnTo>
                <a:lnTo>
                  <a:pt x="2137" y="1503"/>
                </a:lnTo>
                <a:lnTo>
                  <a:pt x="2137" y="1504"/>
                </a:lnTo>
                <a:lnTo>
                  <a:pt x="2137" y="1504"/>
                </a:lnTo>
                <a:lnTo>
                  <a:pt x="2136" y="1504"/>
                </a:lnTo>
                <a:lnTo>
                  <a:pt x="2135" y="1506"/>
                </a:lnTo>
                <a:lnTo>
                  <a:pt x="2134" y="1506"/>
                </a:lnTo>
                <a:lnTo>
                  <a:pt x="2134" y="1507"/>
                </a:lnTo>
                <a:lnTo>
                  <a:pt x="2133" y="1507"/>
                </a:lnTo>
                <a:lnTo>
                  <a:pt x="2133" y="1508"/>
                </a:lnTo>
                <a:lnTo>
                  <a:pt x="2132" y="1508"/>
                </a:lnTo>
                <a:lnTo>
                  <a:pt x="2132" y="1509"/>
                </a:lnTo>
                <a:lnTo>
                  <a:pt x="2132" y="1510"/>
                </a:lnTo>
                <a:lnTo>
                  <a:pt x="2131" y="1510"/>
                </a:lnTo>
                <a:lnTo>
                  <a:pt x="2130" y="1510"/>
                </a:lnTo>
                <a:lnTo>
                  <a:pt x="2129" y="1509"/>
                </a:lnTo>
                <a:lnTo>
                  <a:pt x="2128" y="1509"/>
                </a:lnTo>
                <a:lnTo>
                  <a:pt x="2127" y="1509"/>
                </a:lnTo>
                <a:lnTo>
                  <a:pt x="2127" y="1508"/>
                </a:lnTo>
                <a:lnTo>
                  <a:pt x="2126" y="1508"/>
                </a:lnTo>
                <a:lnTo>
                  <a:pt x="2125" y="1507"/>
                </a:lnTo>
                <a:lnTo>
                  <a:pt x="2124" y="1507"/>
                </a:lnTo>
                <a:lnTo>
                  <a:pt x="2124" y="1506"/>
                </a:lnTo>
                <a:lnTo>
                  <a:pt x="2123" y="1506"/>
                </a:lnTo>
                <a:lnTo>
                  <a:pt x="2122" y="1506"/>
                </a:lnTo>
                <a:lnTo>
                  <a:pt x="2121" y="1505"/>
                </a:lnTo>
                <a:lnTo>
                  <a:pt x="2122" y="1505"/>
                </a:lnTo>
                <a:lnTo>
                  <a:pt x="2121" y="1505"/>
                </a:lnTo>
                <a:lnTo>
                  <a:pt x="2121" y="1504"/>
                </a:lnTo>
                <a:lnTo>
                  <a:pt x="2122" y="1504"/>
                </a:lnTo>
                <a:lnTo>
                  <a:pt x="2122" y="1505"/>
                </a:lnTo>
                <a:lnTo>
                  <a:pt x="2123" y="1505"/>
                </a:lnTo>
                <a:lnTo>
                  <a:pt x="2123" y="1506"/>
                </a:lnTo>
                <a:lnTo>
                  <a:pt x="2124" y="1506"/>
                </a:lnTo>
                <a:lnTo>
                  <a:pt x="2124" y="1505"/>
                </a:lnTo>
                <a:lnTo>
                  <a:pt x="2125" y="1505"/>
                </a:lnTo>
                <a:lnTo>
                  <a:pt x="2125" y="1506"/>
                </a:lnTo>
                <a:lnTo>
                  <a:pt x="2126" y="1506"/>
                </a:lnTo>
                <a:lnTo>
                  <a:pt x="2126" y="1505"/>
                </a:lnTo>
                <a:lnTo>
                  <a:pt x="2127" y="1506"/>
                </a:lnTo>
                <a:lnTo>
                  <a:pt x="2127" y="1505"/>
                </a:lnTo>
                <a:lnTo>
                  <a:pt x="2127" y="1505"/>
                </a:lnTo>
                <a:lnTo>
                  <a:pt x="2127" y="1505"/>
                </a:lnTo>
                <a:lnTo>
                  <a:pt x="2127" y="1504"/>
                </a:lnTo>
                <a:lnTo>
                  <a:pt x="2126" y="1504"/>
                </a:lnTo>
                <a:lnTo>
                  <a:pt x="2125" y="1504"/>
                </a:lnTo>
                <a:lnTo>
                  <a:pt x="2125" y="1504"/>
                </a:lnTo>
                <a:lnTo>
                  <a:pt x="2124" y="1504"/>
                </a:lnTo>
                <a:lnTo>
                  <a:pt x="2123" y="1504"/>
                </a:lnTo>
                <a:lnTo>
                  <a:pt x="2123" y="1504"/>
                </a:lnTo>
                <a:lnTo>
                  <a:pt x="2123" y="1503"/>
                </a:lnTo>
                <a:lnTo>
                  <a:pt x="2122" y="1503"/>
                </a:lnTo>
                <a:lnTo>
                  <a:pt x="2122" y="1504"/>
                </a:lnTo>
                <a:lnTo>
                  <a:pt x="2122" y="1504"/>
                </a:lnTo>
                <a:lnTo>
                  <a:pt x="2121" y="1504"/>
                </a:lnTo>
                <a:lnTo>
                  <a:pt x="2122" y="1504"/>
                </a:lnTo>
                <a:lnTo>
                  <a:pt x="2121" y="1504"/>
                </a:lnTo>
                <a:lnTo>
                  <a:pt x="2120" y="1504"/>
                </a:lnTo>
                <a:lnTo>
                  <a:pt x="2120" y="1504"/>
                </a:lnTo>
                <a:lnTo>
                  <a:pt x="2119" y="1504"/>
                </a:lnTo>
                <a:lnTo>
                  <a:pt x="2119" y="1504"/>
                </a:lnTo>
                <a:lnTo>
                  <a:pt x="2119" y="1503"/>
                </a:lnTo>
                <a:lnTo>
                  <a:pt x="2118" y="1503"/>
                </a:lnTo>
                <a:lnTo>
                  <a:pt x="2118" y="1502"/>
                </a:lnTo>
                <a:lnTo>
                  <a:pt x="2118" y="1503"/>
                </a:lnTo>
                <a:lnTo>
                  <a:pt x="2118" y="1504"/>
                </a:lnTo>
                <a:lnTo>
                  <a:pt x="2119" y="1504"/>
                </a:lnTo>
                <a:lnTo>
                  <a:pt x="2119" y="1504"/>
                </a:lnTo>
                <a:lnTo>
                  <a:pt x="2119" y="1504"/>
                </a:lnTo>
                <a:lnTo>
                  <a:pt x="2118" y="1504"/>
                </a:lnTo>
                <a:lnTo>
                  <a:pt x="2117" y="1504"/>
                </a:lnTo>
                <a:lnTo>
                  <a:pt x="2117" y="1504"/>
                </a:lnTo>
                <a:lnTo>
                  <a:pt x="2116" y="1504"/>
                </a:lnTo>
                <a:lnTo>
                  <a:pt x="2115" y="1504"/>
                </a:lnTo>
                <a:lnTo>
                  <a:pt x="2114" y="1504"/>
                </a:lnTo>
                <a:lnTo>
                  <a:pt x="2113" y="1504"/>
                </a:lnTo>
                <a:lnTo>
                  <a:pt x="2113" y="1504"/>
                </a:lnTo>
                <a:lnTo>
                  <a:pt x="2112" y="1504"/>
                </a:lnTo>
                <a:lnTo>
                  <a:pt x="2111" y="1504"/>
                </a:lnTo>
                <a:lnTo>
                  <a:pt x="2111" y="1503"/>
                </a:lnTo>
                <a:lnTo>
                  <a:pt x="2111" y="1503"/>
                </a:lnTo>
                <a:lnTo>
                  <a:pt x="2111" y="1502"/>
                </a:lnTo>
                <a:lnTo>
                  <a:pt x="2110" y="1502"/>
                </a:lnTo>
                <a:lnTo>
                  <a:pt x="2110" y="1501"/>
                </a:lnTo>
                <a:lnTo>
                  <a:pt x="2110" y="1500"/>
                </a:lnTo>
                <a:lnTo>
                  <a:pt x="2111" y="1500"/>
                </a:lnTo>
                <a:lnTo>
                  <a:pt x="2111" y="1499"/>
                </a:lnTo>
                <a:lnTo>
                  <a:pt x="2111" y="1498"/>
                </a:lnTo>
                <a:lnTo>
                  <a:pt x="2111" y="1498"/>
                </a:lnTo>
                <a:lnTo>
                  <a:pt x="2112" y="1498"/>
                </a:lnTo>
                <a:lnTo>
                  <a:pt x="2112" y="1497"/>
                </a:lnTo>
                <a:lnTo>
                  <a:pt x="2113" y="1497"/>
                </a:lnTo>
                <a:lnTo>
                  <a:pt x="2113" y="1496"/>
                </a:lnTo>
                <a:lnTo>
                  <a:pt x="2114" y="1496"/>
                </a:lnTo>
                <a:lnTo>
                  <a:pt x="2114" y="1495"/>
                </a:lnTo>
                <a:lnTo>
                  <a:pt x="2115" y="1495"/>
                </a:lnTo>
                <a:lnTo>
                  <a:pt x="2114" y="1495"/>
                </a:lnTo>
                <a:lnTo>
                  <a:pt x="2113" y="1495"/>
                </a:lnTo>
                <a:lnTo>
                  <a:pt x="2113" y="1495"/>
                </a:lnTo>
                <a:lnTo>
                  <a:pt x="2113" y="1494"/>
                </a:lnTo>
                <a:lnTo>
                  <a:pt x="2112" y="1494"/>
                </a:lnTo>
                <a:lnTo>
                  <a:pt x="2112" y="1493"/>
                </a:lnTo>
                <a:lnTo>
                  <a:pt x="2112" y="1492"/>
                </a:lnTo>
                <a:lnTo>
                  <a:pt x="2112" y="1491"/>
                </a:lnTo>
                <a:lnTo>
                  <a:pt x="2111" y="1491"/>
                </a:lnTo>
                <a:lnTo>
                  <a:pt x="2111" y="1490"/>
                </a:lnTo>
                <a:lnTo>
                  <a:pt x="2111" y="1489"/>
                </a:lnTo>
                <a:lnTo>
                  <a:pt x="2111" y="1488"/>
                </a:lnTo>
                <a:lnTo>
                  <a:pt x="2111" y="1488"/>
                </a:lnTo>
                <a:lnTo>
                  <a:pt x="2111" y="1487"/>
                </a:lnTo>
                <a:lnTo>
                  <a:pt x="2110" y="1487"/>
                </a:lnTo>
                <a:lnTo>
                  <a:pt x="2111" y="1487"/>
                </a:lnTo>
                <a:lnTo>
                  <a:pt x="2111" y="1487"/>
                </a:lnTo>
                <a:lnTo>
                  <a:pt x="2110" y="1487"/>
                </a:lnTo>
                <a:lnTo>
                  <a:pt x="2109" y="1487"/>
                </a:lnTo>
                <a:lnTo>
                  <a:pt x="2109" y="1487"/>
                </a:lnTo>
                <a:lnTo>
                  <a:pt x="2108" y="1487"/>
                </a:lnTo>
                <a:lnTo>
                  <a:pt x="2107" y="1487"/>
                </a:lnTo>
                <a:lnTo>
                  <a:pt x="2106" y="1487"/>
                </a:lnTo>
                <a:lnTo>
                  <a:pt x="2105" y="1487"/>
                </a:lnTo>
                <a:lnTo>
                  <a:pt x="2105" y="1487"/>
                </a:lnTo>
                <a:lnTo>
                  <a:pt x="2105" y="1486"/>
                </a:lnTo>
                <a:lnTo>
                  <a:pt x="2105" y="1487"/>
                </a:lnTo>
                <a:lnTo>
                  <a:pt x="2105" y="1486"/>
                </a:lnTo>
                <a:lnTo>
                  <a:pt x="2105" y="1485"/>
                </a:lnTo>
                <a:lnTo>
                  <a:pt x="2106" y="1485"/>
                </a:lnTo>
                <a:lnTo>
                  <a:pt x="2106" y="1484"/>
                </a:lnTo>
                <a:lnTo>
                  <a:pt x="2106" y="1483"/>
                </a:lnTo>
                <a:lnTo>
                  <a:pt x="2105" y="1483"/>
                </a:lnTo>
                <a:lnTo>
                  <a:pt x="2105" y="1482"/>
                </a:lnTo>
                <a:lnTo>
                  <a:pt x="2104" y="1482"/>
                </a:lnTo>
                <a:lnTo>
                  <a:pt x="2103" y="1482"/>
                </a:lnTo>
                <a:lnTo>
                  <a:pt x="2103" y="1481"/>
                </a:lnTo>
                <a:lnTo>
                  <a:pt x="2103" y="1481"/>
                </a:lnTo>
                <a:lnTo>
                  <a:pt x="2103" y="1480"/>
                </a:lnTo>
                <a:lnTo>
                  <a:pt x="2103" y="1480"/>
                </a:lnTo>
                <a:lnTo>
                  <a:pt x="2104" y="1480"/>
                </a:lnTo>
                <a:lnTo>
                  <a:pt x="2105" y="1481"/>
                </a:lnTo>
                <a:lnTo>
                  <a:pt x="2105" y="1482"/>
                </a:lnTo>
                <a:lnTo>
                  <a:pt x="2106" y="1482"/>
                </a:lnTo>
                <a:lnTo>
                  <a:pt x="2107" y="1482"/>
                </a:lnTo>
                <a:lnTo>
                  <a:pt x="2107" y="1483"/>
                </a:lnTo>
                <a:lnTo>
                  <a:pt x="2108" y="1483"/>
                </a:lnTo>
                <a:lnTo>
                  <a:pt x="2109" y="1483"/>
                </a:lnTo>
                <a:lnTo>
                  <a:pt x="2109" y="1484"/>
                </a:lnTo>
                <a:lnTo>
                  <a:pt x="2110" y="1484"/>
                </a:lnTo>
                <a:lnTo>
                  <a:pt x="2111" y="1484"/>
                </a:lnTo>
                <a:lnTo>
                  <a:pt x="2111" y="1483"/>
                </a:lnTo>
                <a:lnTo>
                  <a:pt x="2111" y="1483"/>
                </a:lnTo>
                <a:lnTo>
                  <a:pt x="2112" y="1483"/>
                </a:lnTo>
                <a:lnTo>
                  <a:pt x="2112" y="1482"/>
                </a:lnTo>
                <a:lnTo>
                  <a:pt x="2113" y="1482"/>
                </a:lnTo>
                <a:lnTo>
                  <a:pt x="2112" y="1482"/>
                </a:lnTo>
                <a:lnTo>
                  <a:pt x="2111" y="1482"/>
                </a:lnTo>
                <a:lnTo>
                  <a:pt x="2111" y="1483"/>
                </a:lnTo>
                <a:lnTo>
                  <a:pt x="2111" y="1483"/>
                </a:lnTo>
                <a:lnTo>
                  <a:pt x="2110" y="1483"/>
                </a:lnTo>
                <a:lnTo>
                  <a:pt x="2109" y="1483"/>
                </a:lnTo>
                <a:lnTo>
                  <a:pt x="2109" y="1482"/>
                </a:lnTo>
                <a:lnTo>
                  <a:pt x="2108" y="1482"/>
                </a:lnTo>
                <a:lnTo>
                  <a:pt x="2107" y="1481"/>
                </a:lnTo>
                <a:lnTo>
                  <a:pt x="2106" y="1481"/>
                </a:lnTo>
                <a:lnTo>
                  <a:pt x="2106" y="1480"/>
                </a:lnTo>
                <a:lnTo>
                  <a:pt x="2105" y="1480"/>
                </a:lnTo>
                <a:lnTo>
                  <a:pt x="2105" y="1479"/>
                </a:lnTo>
                <a:lnTo>
                  <a:pt x="2104" y="1479"/>
                </a:lnTo>
                <a:lnTo>
                  <a:pt x="2104" y="1479"/>
                </a:lnTo>
                <a:lnTo>
                  <a:pt x="2104" y="1478"/>
                </a:lnTo>
                <a:lnTo>
                  <a:pt x="2103" y="1478"/>
                </a:lnTo>
                <a:lnTo>
                  <a:pt x="2103" y="1477"/>
                </a:lnTo>
                <a:lnTo>
                  <a:pt x="2104" y="1477"/>
                </a:lnTo>
                <a:lnTo>
                  <a:pt x="2104" y="1476"/>
                </a:lnTo>
                <a:lnTo>
                  <a:pt x="2105" y="1476"/>
                </a:lnTo>
                <a:lnTo>
                  <a:pt x="2104" y="1476"/>
                </a:lnTo>
                <a:lnTo>
                  <a:pt x="2104" y="1475"/>
                </a:lnTo>
                <a:lnTo>
                  <a:pt x="2105" y="1475"/>
                </a:lnTo>
                <a:lnTo>
                  <a:pt x="2105" y="1474"/>
                </a:lnTo>
                <a:lnTo>
                  <a:pt x="2105" y="1473"/>
                </a:lnTo>
                <a:lnTo>
                  <a:pt x="2106" y="1473"/>
                </a:lnTo>
                <a:lnTo>
                  <a:pt x="2106" y="1472"/>
                </a:lnTo>
                <a:lnTo>
                  <a:pt x="2106" y="1473"/>
                </a:lnTo>
                <a:lnTo>
                  <a:pt x="2105" y="1473"/>
                </a:lnTo>
                <a:lnTo>
                  <a:pt x="2104" y="1473"/>
                </a:lnTo>
                <a:lnTo>
                  <a:pt x="2104" y="1474"/>
                </a:lnTo>
                <a:lnTo>
                  <a:pt x="2104" y="1475"/>
                </a:lnTo>
                <a:lnTo>
                  <a:pt x="2104" y="1476"/>
                </a:lnTo>
                <a:lnTo>
                  <a:pt x="2103" y="1476"/>
                </a:lnTo>
                <a:lnTo>
                  <a:pt x="2103" y="1477"/>
                </a:lnTo>
                <a:lnTo>
                  <a:pt x="2103" y="1477"/>
                </a:lnTo>
                <a:lnTo>
                  <a:pt x="2103" y="1476"/>
                </a:lnTo>
                <a:lnTo>
                  <a:pt x="2102" y="1476"/>
                </a:lnTo>
                <a:lnTo>
                  <a:pt x="2102" y="1475"/>
                </a:lnTo>
                <a:lnTo>
                  <a:pt x="2102" y="1474"/>
                </a:lnTo>
                <a:lnTo>
                  <a:pt x="2102" y="1473"/>
                </a:lnTo>
                <a:lnTo>
                  <a:pt x="2102" y="1472"/>
                </a:lnTo>
                <a:lnTo>
                  <a:pt x="2102" y="1471"/>
                </a:lnTo>
                <a:lnTo>
                  <a:pt x="2101" y="1471"/>
                </a:lnTo>
                <a:lnTo>
                  <a:pt x="2101" y="1471"/>
                </a:lnTo>
                <a:lnTo>
                  <a:pt x="2102" y="1471"/>
                </a:lnTo>
                <a:lnTo>
                  <a:pt x="2102" y="1470"/>
                </a:lnTo>
                <a:lnTo>
                  <a:pt x="2102" y="1469"/>
                </a:lnTo>
                <a:lnTo>
                  <a:pt x="2102" y="1468"/>
                </a:lnTo>
                <a:lnTo>
                  <a:pt x="2103" y="1468"/>
                </a:lnTo>
                <a:lnTo>
                  <a:pt x="2103" y="1468"/>
                </a:lnTo>
                <a:lnTo>
                  <a:pt x="2103" y="1468"/>
                </a:lnTo>
                <a:lnTo>
                  <a:pt x="2103" y="1467"/>
                </a:lnTo>
                <a:lnTo>
                  <a:pt x="2103" y="1466"/>
                </a:lnTo>
                <a:lnTo>
                  <a:pt x="2103" y="1465"/>
                </a:lnTo>
                <a:lnTo>
                  <a:pt x="2103" y="1464"/>
                </a:lnTo>
                <a:lnTo>
                  <a:pt x="2103" y="1463"/>
                </a:lnTo>
                <a:lnTo>
                  <a:pt x="2102" y="1463"/>
                </a:lnTo>
                <a:lnTo>
                  <a:pt x="2102" y="1462"/>
                </a:lnTo>
                <a:lnTo>
                  <a:pt x="2102" y="1462"/>
                </a:lnTo>
                <a:lnTo>
                  <a:pt x="2102" y="1461"/>
                </a:lnTo>
                <a:lnTo>
                  <a:pt x="2101" y="1461"/>
                </a:lnTo>
                <a:lnTo>
                  <a:pt x="2101" y="1462"/>
                </a:lnTo>
                <a:lnTo>
                  <a:pt x="2102" y="1462"/>
                </a:lnTo>
                <a:lnTo>
                  <a:pt x="2102" y="1462"/>
                </a:lnTo>
                <a:lnTo>
                  <a:pt x="2102" y="1463"/>
                </a:lnTo>
                <a:lnTo>
                  <a:pt x="2102" y="1464"/>
                </a:lnTo>
                <a:lnTo>
                  <a:pt x="2103" y="1465"/>
                </a:lnTo>
                <a:lnTo>
                  <a:pt x="2102" y="1466"/>
                </a:lnTo>
                <a:lnTo>
                  <a:pt x="2102" y="1467"/>
                </a:lnTo>
                <a:lnTo>
                  <a:pt x="2101" y="1467"/>
                </a:lnTo>
                <a:lnTo>
                  <a:pt x="2100" y="1467"/>
                </a:lnTo>
                <a:lnTo>
                  <a:pt x="2100" y="1468"/>
                </a:lnTo>
                <a:lnTo>
                  <a:pt x="2101" y="1468"/>
                </a:lnTo>
                <a:lnTo>
                  <a:pt x="2101" y="1469"/>
                </a:lnTo>
                <a:lnTo>
                  <a:pt x="2101" y="1470"/>
                </a:lnTo>
                <a:lnTo>
                  <a:pt x="2100" y="1471"/>
                </a:lnTo>
                <a:lnTo>
                  <a:pt x="2100" y="1471"/>
                </a:lnTo>
                <a:lnTo>
                  <a:pt x="2100" y="1471"/>
                </a:lnTo>
                <a:lnTo>
                  <a:pt x="2099" y="1471"/>
                </a:lnTo>
                <a:lnTo>
                  <a:pt x="2100" y="1471"/>
                </a:lnTo>
                <a:lnTo>
                  <a:pt x="2100" y="1472"/>
                </a:lnTo>
                <a:lnTo>
                  <a:pt x="2101" y="1472"/>
                </a:lnTo>
                <a:lnTo>
                  <a:pt x="2101" y="1473"/>
                </a:lnTo>
                <a:lnTo>
                  <a:pt x="2100" y="1473"/>
                </a:lnTo>
                <a:lnTo>
                  <a:pt x="2100" y="1474"/>
                </a:lnTo>
                <a:lnTo>
                  <a:pt x="2100" y="1475"/>
                </a:lnTo>
                <a:lnTo>
                  <a:pt x="2100" y="1476"/>
                </a:lnTo>
                <a:lnTo>
                  <a:pt x="2101" y="1477"/>
                </a:lnTo>
                <a:lnTo>
                  <a:pt x="2101" y="1478"/>
                </a:lnTo>
                <a:lnTo>
                  <a:pt x="2102" y="1478"/>
                </a:lnTo>
                <a:lnTo>
                  <a:pt x="2103" y="1478"/>
                </a:lnTo>
                <a:lnTo>
                  <a:pt x="2103" y="1479"/>
                </a:lnTo>
                <a:lnTo>
                  <a:pt x="2103" y="1479"/>
                </a:lnTo>
                <a:lnTo>
                  <a:pt x="2103" y="1480"/>
                </a:lnTo>
                <a:lnTo>
                  <a:pt x="2102" y="1480"/>
                </a:lnTo>
                <a:lnTo>
                  <a:pt x="2102" y="1481"/>
                </a:lnTo>
                <a:lnTo>
                  <a:pt x="2101" y="1481"/>
                </a:lnTo>
                <a:lnTo>
                  <a:pt x="2100" y="1481"/>
                </a:lnTo>
                <a:lnTo>
                  <a:pt x="2099" y="1481"/>
                </a:lnTo>
                <a:lnTo>
                  <a:pt x="2098" y="1481"/>
                </a:lnTo>
                <a:lnTo>
                  <a:pt x="2098" y="1482"/>
                </a:lnTo>
                <a:lnTo>
                  <a:pt x="2098" y="1481"/>
                </a:lnTo>
                <a:lnTo>
                  <a:pt x="2097" y="1481"/>
                </a:lnTo>
                <a:lnTo>
                  <a:pt x="2096" y="1482"/>
                </a:lnTo>
                <a:lnTo>
                  <a:pt x="2095" y="1482"/>
                </a:lnTo>
                <a:lnTo>
                  <a:pt x="2095" y="1482"/>
                </a:lnTo>
                <a:lnTo>
                  <a:pt x="2094" y="1482"/>
                </a:lnTo>
                <a:lnTo>
                  <a:pt x="2093" y="1482"/>
                </a:lnTo>
                <a:lnTo>
                  <a:pt x="2093" y="1481"/>
                </a:lnTo>
                <a:lnTo>
                  <a:pt x="2092" y="1481"/>
                </a:lnTo>
                <a:lnTo>
                  <a:pt x="2091" y="1480"/>
                </a:lnTo>
                <a:lnTo>
                  <a:pt x="2090" y="1480"/>
                </a:lnTo>
                <a:lnTo>
                  <a:pt x="2090" y="1479"/>
                </a:lnTo>
                <a:lnTo>
                  <a:pt x="2090" y="1479"/>
                </a:lnTo>
                <a:lnTo>
                  <a:pt x="2090" y="1478"/>
                </a:lnTo>
                <a:lnTo>
                  <a:pt x="2090" y="1477"/>
                </a:lnTo>
                <a:lnTo>
                  <a:pt x="2090" y="1476"/>
                </a:lnTo>
                <a:lnTo>
                  <a:pt x="2090" y="1475"/>
                </a:lnTo>
                <a:lnTo>
                  <a:pt x="2090" y="1474"/>
                </a:lnTo>
                <a:lnTo>
                  <a:pt x="2090" y="1473"/>
                </a:lnTo>
                <a:lnTo>
                  <a:pt x="2090" y="1472"/>
                </a:lnTo>
                <a:lnTo>
                  <a:pt x="2090" y="1471"/>
                </a:lnTo>
                <a:lnTo>
                  <a:pt x="2090" y="1471"/>
                </a:lnTo>
                <a:lnTo>
                  <a:pt x="2090" y="1470"/>
                </a:lnTo>
                <a:lnTo>
                  <a:pt x="2089" y="1470"/>
                </a:lnTo>
                <a:lnTo>
                  <a:pt x="2089" y="1469"/>
                </a:lnTo>
                <a:lnTo>
                  <a:pt x="2089" y="1468"/>
                </a:lnTo>
                <a:lnTo>
                  <a:pt x="2089" y="1467"/>
                </a:lnTo>
                <a:lnTo>
                  <a:pt x="2088" y="1465"/>
                </a:lnTo>
                <a:lnTo>
                  <a:pt x="2087" y="1464"/>
                </a:lnTo>
                <a:lnTo>
                  <a:pt x="2087" y="1463"/>
                </a:lnTo>
                <a:lnTo>
                  <a:pt x="2087" y="1462"/>
                </a:lnTo>
                <a:lnTo>
                  <a:pt x="2088" y="1462"/>
                </a:lnTo>
                <a:lnTo>
                  <a:pt x="2089" y="1462"/>
                </a:lnTo>
                <a:lnTo>
                  <a:pt x="2090" y="1461"/>
                </a:lnTo>
                <a:lnTo>
                  <a:pt x="2090" y="1460"/>
                </a:lnTo>
                <a:lnTo>
                  <a:pt x="2091" y="1460"/>
                </a:lnTo>
                <a:lnTo>
                  <a:pt x="2091" y="1459"/>
                </a:lnTo>
                <a:lnTo>
                  <a:pt x="2092" y="1458"/>
                </a:lnTo>
                <a:lnTo>
                  <a:pt x="2092" y="1457"/>
                </a:lnTo>
                <a:lnTo>
                  <a:pt x="2092" y="1456"/>
                </a:lnTo>
                <a:lnTo>
                  <a:pt x="2093" y="1455"/>
                </a:lnTo>
                <a:lnTo>
                  <a:pt x="2093" y="1454"/>
                </a:lnTo>
                <a:lnTo>
                  <a:pt x="2093" y="1454"/>
                </a:lnTo>
                <a:lnTo>
                  <a:pt x="2093" y="1453"/>
                </a:lnTo>
                <a:lnTo>
                  <a:pt x="2093" y="1452"/>
                </a:lnTo>
                <a:lnTo>
                  <a:pt x="2093" y="1451"/>
                </a:lnTo>
                <a:lnTo>
                  <a:pt x="2092" y="1451"/>
                </a:lnTo>
                <a:lnTo>
                  <a:pt x="2092" y="1450"/>
                </a:lnTo>
                <a:lnTo>
                  <a:pt x="2091" y="1449"/>
                </a:lnTo>
                <a:lnTo>
                  <a:pt x="2090" y="1449"/>
                </a:lnTo>
                <a:lnTo>
                  <a:pt x="2090" y="1448"/>
                </a:lnTo>
                <a:lnTo>
                  <a:pt x="2089" y="1449"/>
                </a:lnTo>
                <a:lnTo>
                  <a:pt x="2090" y="1448"/>
                </a:lnTo>
                <a:lnTo>
                  <a:pt x="2089" y="1447"/>
                </a:lnTo>
                <a:lnTo>
                  <a:pt x="2088" y="1447"/>
                </a:lnTo>
                <a:lnTo>
                  <a:pt x="2087" y="1446"/>
                </a:lnTo>
                <a:lnTo>
                  <a:pt x="2087" y="1446"/>
                </a:lnTo>
                <a:lnTo>
                  <a:pt x="2086" y="1446"/>
                </a:lnTo>
                <a:lnTo>
                  <a:pt x="2086" y="1446"/>
                </a:lnTo>
                <a:lnTo>
                  <a:pt x="2085" y="1446"/>
                </a:lnTo>
                <a:lnTo>
                  <a:pt x="2085" y="1446"/>
                </a:lnTo>
                <a:lnTo>
                  <a:pt x="2084" y="1446"/>
                </a:lnTo>
                <a:lnTo>
                  <a:pt x="2083" y="1446"/>
                </a:lnTo>
                <a:lnTo>
                  <a:pt x="2083" y="1445"/>
                </a:lnTo>
                <a:lnTo>
                  <a:pt x="2084" y="1445"/>
                </a:lnTo>
                <a:lnTo>
                  <a:pt x="2084" y="1446"/>
                </a:lnTo>
                <a:lnTo>
                  <a:pt x="2085" y="1446"/>
                </a:lnTo>
                <a:lnTo>
                  <a:pt x="2085" y="1445"/>
                </a:lnTo>
                <a:lnTo>
                  <a:pt x="2086" y="1445"/>
                </a:lnTo>
                <a:lnTo>
                  <a:pt x="2086" y="1444"/>
                </a:lnTo>
                <a:lnTo>
                  <a:pt x="2086" y="1443"/>
                </a:lnTo>
                <a:lnTo>
                  <a:pt x="2087" y="1443"/>
                </a:lnTo>
                <a:lnTo>
                  <a:pt x="2087" y="1443"/>
                </a:lnTo>
                <a:lnTo>
                  <a:pt x="2087" y="1442"/>
                </a:lnTo>
                <a:lnTo>
                  <a:pt x="2087" y="1442"/>
                </a:lnTo>
                <a:lnTo>
                  <a:pt x="2087" y="1443"/>
                </a:lnTo>
                <a:lnTo>
                  <a:pt x="2086" y="1443"/>
                </a:lnTo>
                <a:lnTo>
                  <a:pt x="2085" y="1444"/>
                </a:lnTo>
                <a:lnTo>
                  <a:pt x="2084" y="1444"/>
                </a:lnTo>
                <a:lnTo>
                  <a:pt x="2083" y="1444"/>
                </a:lnTo>
                <a:lnTo>
                  <a:pt x="2083" y="1443"/>
                </a:lnTo>
                <a:lnTo>
                  <a:pt x="2083" y="1442"/>
                </a:lnTo>
                <a:lnTo>
                  <a:pt x="2083" y="1441"/>
                </a:lnTo>
                <a:lnTo>
                  <a:pt x="2083" y="1440"/>
                </a:lnTo>
                <a:lnTo>
                  <a:pt x="2083" y="1439"/>
                </a:lnTo>
                <a:lnTo>
                  <a:pt x="2082" y="1438"/>
                </a:lnTo>
                <a:lnTo>
                  <a:pt x="2081" y="1437"/>
                </a:lnTo>
                <a:lnTo>
                  <a:pt x="2080" y="1437"/>
                </a:lnTo>
                <a:lnTo>
                  <a:pt x="2079" y="1437"/>
                </a:lnTo>
                <a:lnTo>
                  <a:pt x="2079" y="1436"/>
                </a:lnTo>
                <a:lnTo>
                  <a:pt x="2079" y="1436"/>
                </a:lnTo>
                <a:lnTo>
                  <a:pt x="2079" y="1435"/>
                </a:lnTo>
                <a:lnTo>
                  <a:pt x="2078" y="1435"/>
                </a:lnTo>
                <a:lnTo>
                  <a:pt x="2078" y="1434"/>
                </a:lnTo>
                <a:lnTo>
                  <a:pt x="2078" y="1433"/>
                </a:lnTo>
                <a:lnTo>
                  <a:pt x="2079" y="1433"/>
                </a:lnTo>
                <a:lnTo>
                  <a:pt x="2079" y="1433"/>
                </a:lnTo>
                <a:lnTo>
                  <a:pt x="2079" y="1432"/>
                </a:lnTo>
                <a:lnTo>
                  <a:pt x="2080" y="1431"/>
                </a:lnTo>
                <a:lnTo>
                  <a:pt x="2081" y="1431"/>
                </a:lnTo>
                <a:lnTo>
                  <a:pt x="2081" y="1432"/>
                </a:lnTo>
                <a:lnTo>
                  <a:pt x="2082" y="1431"/>
                </a:lnTo>
                <a:lnTo>
                  <a:pt x="2082" y="1432"/>
                </a:lnTo>
                <a:lnTo>
                  <a:pt x="2082" y="1431"/>
                </a:lnTo>
                <a:lnTo>
                  <a:pt x="2082" y="1430"/>
                </a:lnTo>
                <a:lnTo>
                  <a:pt x="2083" y="1430"/>
                </a:lnTo>
                <a:lnTo>
                  <a:pt x="2084" y="1430"/>
                </a:lnTo>
                <a:lnTo>
                  <a:pt x="2085" y="1430"/>
                </a:lnTo>
                <a:lnTo>
                  <a:pt x="2084" y="1429"/>
                </a:lnTo>
                <a:lnTo>
                  <a:pt x="2085" y="1429"/>
                </a:lnTo>
                <a:lnTo>
                  <a:pt x="2084" y="1429"/>
                </a:lnTo>
                <a:lnTo>
                  <a:pt x="2083" y="1429"/>
                </a:lnTo>
                <a:lnTo>
                  <a:pt x="2083" y="1429"/>
                </a:lnTo>
                <a:lnTo>
                  <a:pt x="2082" y="1429"/>
                </a:lnTo>
                <a:lnTo>
                  <a:pt x="2082" y="1429"/>
                </a:lnTo>
                <a:lnTo>
                  <a:pt x="2081" y="1429"/>
                </a:lnTo>
                <a:lnTo>
                  <a:pt x="2081" y="1430"/>
                </a:lnTo>
                <a:lnTo>
                  <a:pt x="2080" y="1430"/>
                </a:lnTo>
                <a:lnTo>
                  <a:pt x="2079" y="1430"/>
                </a:lnTo>
                <a:lnTo>
                  <a:pt x="2079" y="1430"/>
                </a:lnTo>
                <a:lnTo>
                  <a:pt x="2078" y="1430"/>
                </a:lnTo>
                <a:lnTo>
                  <a:pt x="2078" y="1429"/>
                </a:lnTo>
                <a:lnTo>
                  <a:pt x="2078" y="1429"/>
                </a:lnTo>
                <a:lnTo>
                  <a:pt x="2078" y="1429"/>
                </a:lnTo>
                <a:lnTo>
                  <a:pt x="2078" y="1430"/>
                </a:lnTo>
                <a:lnTo>
                  <a:pt x="2079" y="1430"/>
                </a:lnTo>
                <a:lnTo>
                  <a:pt x="2079" y="1431"/>
                </a:lnTo>
                <a:lnTo>
                  <a:pt x="2079" y="1432"/>
                </a:lnTo>
                <a:lnTo>
                  <a:pt x="2078" y="1432"/>
                </a:lnTo>
                <a:lnTo>
                  <a:pt x="2077" y="1432"/>
                </a:lnTo>
                <a:lnTo>
                  <a:pt x="2076" y="1432"/>
                </a:lnTo>
                <a:lnTo>
                  <a:pt x="2075" y="1431"/>
                </a:lnTo>
                <a:lnTo>
                  <a:pt x="2075" y="1430"/>
                </a:lnTo>
                <a:lnTo>
                  <a:pt x="2074" y="1430"/>
                </a:lnTo>
                <a:lnTo>
                  <a:pt x="2074" y="1429"/>
                </a:lnTo>
                <a:lnTo>
                  <a:pt x="2075" y="1429"/>
                </a:lnTo>
                <a:lnTo>
                  <a:pt x="2075" y="1429"/>
                </a:lnTo>
                <a:lnTo>
                  <a:pt x="2076" y="1428"/>
                </a:lnTo>
                <a:lnTo>
                  <a:pt x="2076" y="1427"/>
                </a:lnTo>
                <a:lnTo>
                  <a:pt x="2077" y="1427"/>
                </a:lnTo>
                <a:lnTo>
                  <a:pt x="2077" y="1426"/>
                </a:lnTo>
                <a:lnTo>
                  <a:pt x="2077" y="1425"/>
                </a:lnTo>
                <a:lnTo>
                  <a:pt x="2077" y="1424"/>
                </a:lnTo>
                <a:lnTo>
                  <a:pt x="2076" y="1423"/>
                </a:lnTo>
                <a:lnTo>
                  <a:pt x="2075" y="1422"/>
                </a:lnTo>
                <a:lnTo>
                  <a:pt x="2075" y="1421"/>
                </a:lnTo>
                <a:lnTo>
                  <a:pt x="2074" y="1421"/>
                </a:lnTo>
                <a:lnTo>
                  <a:pt x="2073" y="1420"/>
                </a:lnTo>
                <a:lnTo>
                  <a:pt x="2072" y="1419"/>
                </a:lnTo>
                <a:lnTo>
                  <a:pt x="2072" y="1418"/>
                </a:lnTo>
                <a:lnTo>
                  <a:pt x="2072" y="1417"/>
                </a:lnTo>
                <a:lnTo>
                  <a:pt x="2073" y="1417"/>
                </a:lnTo>
                <a:lnTo>
                  <a:pt x="2073" y="1416"/>
                </a:lnTo>
                <a:lnTo>
                  <a:pt x="2073" y="1417"/>
                </a:lnTo>
                <a:lnTo>
                  <a:pt x="2074" y="1417"/>
                </a:lnTo>
                <a:lnTo>
                  <a:pt x="2074" y="1418"/>
                </a:lnTo>
                <a:lnTo>
                  <a:pt x="2074" y="1419"/>
                </a:lnTo>
                <a:lnTo>
                  <a:pt x="2075" y="1419"/>
                </a:lnTo>
                <a:lnTo>
                  <a:pt x="2076" y="1419"/>
                </a:lnTo>
                <a:lnTo>
                  <a:pt x="2075" y="1418"/>
                </a:lnTo>
                <a:lnTo>
                  <a:pt x="2075" y="1417"/>
                </a:lnTo>
                <a:lnTo>
                  <a:pt x="2076" y="1417"/>
                </a:lnTo>
                <a:lnTo>
                  <a:pt x="2077" y="1417"/>
                </a:lnTo>
                <a:lnTo>
                  <a:pt x="2078" y="1417"/>
                </a:lnTo>
                <a:lnTo>
                  <a:pt x="2078" y="1416"/>
                </a:lnTo>
                <a:lnTo>
                  <a:pt x="2077" y="1416"/>
                </a:lnTo>
                <a:lnTo>
                  <a:pt x="2076" y="1416"/>
                </a:lnTo>
                <a:lnTo>
                  <a:pt x="2075" y="1416"/>
                </a:lnTo>
                <a:lnTo>
                  <a:pt x="2074" y="1415"/>
                </a:lnTo>
                <a:lnTo>
                  <a:pt x="2075" y="1415"/>
                </a:lnTo>
                <a:lnTo>
                  <a:pt x="2074" y="1414"/>
                </a:lnTo>
                <a:lnTo>
                  <a:pt x="2074" y="1415"/>
                </a:lnTo>
                <a:lnTo>
                  <a:pt x="2073" y="1415"/>
                </a:lnTo>
                <a:lnTo>
                  <a:pt x="2072" y="1415"/>
                </a:lnTo>
                <a:lnTo>
                  <a:pt x="2072" y="1416"/>
                </a:lnTo>
                <a:lnTo>
                  <a:pt x="2071" y="1416"/>
                </a:lnTo>
                <a:lnTo>
                  <a:pt x="2071" y="1415"/>
                </a:lnTo>
                <a:lnTo>
                  <a:pt x="2071" y="1414"/>
                </a:lnTo>
                <a:lnTo>
                  <a:pt x="2071" y="1414"/>
                </a:lnTo>
                <a:lnTo>
                  <a:pt x="2071" y="1413"/>
                </a:lnTo>
                <a:lnTo>
                  <a:pt x="2070" y="1413"/>
                </a:lnTo>
                <a:lnTo>
                  <a:pt x="2070" y="1412"/>
                </a:lnTo>
                <a:lnTo>
                  <a:pt x="2071" y="1412"/>
                </a:lnTo>
                <a:lnTo>
                  <a:pt x="2071" y="1411"/>
                </a:lnTo>
                <a:lnTo>
                  <a:pt x="2070" y="1410"/>
                </a:lnTo>
                <a:lnTo>
                  <a:pt x="2070" y="1409"/>
                </a:lnTo>
                <a:lnTo>
                  <a:pt x="2070" y="1408"/>
                </a:lnTo>
                <a:lnTo>
                  <a:pt x="2070" y="1407"/>
                </a:lnTo>
                <a:lnTo>
                  <a:pt x="2070" y="1406"/>
                </a:lnTo>
                <a:lnTo>
                  <a:pt x="2069" y="1406"/>
                </a:lnTo>
                <a:lnTo>
                  <a:pt x="2069" y="1405"/>
                </a:lnTo>
                <a:lnTo>
                  <a:pt x="2069" y="1404"/>
                </a:lnTo>
                <a:lnTo>
                  <a:pt x="2069" y="1403"/>
                </a:lnTo>
                <a:lnTo>
                  <a:pt x="2069" y="1402"/>
                </a:lnTo>
                <a:lnTo>
                  <a:pt x="2069" y="1401"/>
                </a:lnTo>
                <a:lnTo>
                  <a:pt x="2068" y="1400"/>
                </a:lnTo>
                <a:lnTo>
                  <a:pt x="2068" y="1399"/>
                </a:lnTo>
                <a:lnTo>
                  <a:pt x="2067" y="1398"/>
                </a:lnTo>
                <a:lnTo>
                  <a:pt x="2066" y="1397"/>
                </a:lnTo>
                <a:lnTo>
                  <a:pt x="2065" y="1396"/>
                </a:lnTo>
                <a:lnTo>
                  <a:pt x="2064" y="1396"/>
                </a:lnTo>
                <a:lnTo>
                  <a:pt x="2063" y="1396"/>
                </a:lnTo>
                <a:lnTo>
                  <a:pt x="2063" y="1396"/>
                </a:lnTo>
                <a:lnTo>
                  <a:pt x="2063" y="1396"/>
                </a:lnTo>
                <a:lnTo>
                  <a:pt x="2062" y="1396"/>
                </a:lnTo>
                <a:lnTo>
                  <a:pt x="2063" y="1396"/>
                </a:lnTo>
                <a:lnTo>
                  <a:pt x="2063" y="1395"/>
                </a:lnTo>
                <a:lnTo>
                  <a:pt x="2066" y="1393"/>
                </a:lnTo>
                <a:lnTo>
                  <a:pt x="2067" y="1392"/>
                </a:lnTo>
                <a:lnTo>
                  <a:pt x="2068" y="1392"/>
                </a:lnTo>
                <a:lnTo>
                  <a:pt x="2068" y="1391"/>
                </a:lnTo>
                <a:lnTo>
                  <a:pt x="2069" y="1391"/>
                </a:lnTo>
                <a:lnTo>
                  <a:pt x="2070" y="1391"/>
                </a:lnTo>
                <a:lnTo>
                  <a:pt x="2071" y="1391"/>
                </a:lnTo>
                <a:lnTo>
                  <a:pt x="2071" y="1391"/>
                </a:lnTo>
                <a:lnTo>
                  <a:pt x="2072" y="1391"/>
                </a:lnTo>
                <a:lnTo>
                  <a:pt x="2073" y="1391"/>
                </a:lnTo>
                <a:lnTo>
                  <a:pt x="2073" y="1392"/>
                </a:lnTo>
                <a:lnTo>
                  <a:pt x="2074" y="1392"/>
                </a:lnTo>
                <a:lnTo>
                  <a:pt x="2073" y="1392"/>
                </a:lnTo>
                <a:lnTo>
                  <a:pt x="2073" y="1391"/>
                </a:lnTo>
                <a:lnTo>
                  <a:pt x="2074" y="1391"/>
                </a:lnTo>
                <a:lnTo>
                  <a:pt x="2074" y="1390"/>
                </a:lnTo>
                <a:lnTo>
                  <a:pt x="2073" y="1390"/>
                </a:lnTo>
                <a:lnTo>
                  <a:pt x="2073" y="1391"/>
                </a:lnTo>
                <a:lnTo>
                  <a:pt x="2073" y="1390"/>
                </a:lnTo>
                <a:lnTo>
                  <a:pt x="2072" y="1390"/>
                </a:lnTo>
                <a:lnTo>
                  <a:pt x="2072" y="1389"/>
                </a:lnTo>
                <a:lnTo>
                  <a:pt x="2071" y="1389"/>
                </a:lnTo>
                <a:lnTo>
                  <a:pt x="2071" y="1390"/>
                </a:lnTo>
                <a:lnTo>
                  <a:pt x="2071" y="1389"/>
                </a:lnTo>
                <a:lnTo>
                  <a:pt x="2072" y="1388"/>
                </a:lnTo>
                <a:lnTo>
                  <a:pt x="2072" y="1388"/>
                </a:lnTo>
                <a:lnTo>
                  <a:pt x="2072" y="1387"/>
                </a:lnTo>
                <a:lnTo>
                  <a:pt x="2073" y="1387"/>
                </a:lnTo>
                <a:lnTo>
                  <a:pt x="2073" y="1386"/>
                </a:lnTo>
                <a:lnTo>
                  <a:pt x="2073" y="1385"/>
                </a:lnTo>
                <a:lnTo>
                  <a:pt x="2074" y="1385"/>
                </a:lnTo>
                <a:lnTo>
                  <a:pt x="2074" y="1384"/>
                </a:lnTo>
                <a:lnTo>
                  <a:pt x="2075" y="1384"/>
                </a:lnTo>
                <a:lnTo>
                  <a:pt x="2075" y="1383"/>
                </a:lnTo>
                <a:lnTo>
                  <a:pt x="2076" y="1383"/>
                </a:lnTo>
                <a:lnTo>
                  <a:pt x="2076" y="1382"/>
                </a:lnTo>
                <a:lnTo>
                  <a:pt x="2077" y="1382"/>
                </a:lnTo>
                <a:lnTo>
                  <a:pt x="2077" y="1381"/>
                </a:lnTo>
                <a:lnTo>
                  <a:pt x="2078" y="1381"/>
                </a:lnTo>
                <a:lnTo>
                  <a:pt x="2079" y="1381"/>
                </a:lnTo>
                <a:lnTo>
                  <a:pt x="2079" y="1382"/>
                </a:lnTo>
                <a:lnTo>
                  <a:pt x="2079" y="1382"/>
                </a:lnTo>
                <a:lnTo>
                  <a:pt x="2079" y="1383"/>
                </a:lnTo>
                <a:lnTo>
                  <a:pt x="2079" y="1382"/>
                </a:lnTo>
                <a:lnTo>
                  <a:pt x="2080" y="1382"/>
                </a:lnTo>
                <a:lnTo>
                  <a:pt x="2081" y="1381"/>
                </a:lnTo>
                <a:lnTo>
                  <a:pt x="2081" y="1380"/>
                </a:lnTo>
                <a:lnTo>
                  <a:pt x="2082" y="1380"/>
                </a:lnTo>
                <a:lnTo>
                  <a:pt x="2083" y="1380"/>
                </a:lnTo>
                <a:lnTo>
                  <a:pt x="2084" y="1380"/>
                </a:lnTo>
                <a:lnTo>
                  <a:pt x="2084" y="1379"/>
                </a:lnTo>
                <a:lnTo>
                  <a:pt x="2084" y="1380"/>
                </a:lnTo>
                <a:lnTo>
                  <a:pt x="2085" y="1380"/>
                </a:lnTo>
                <a:lnTo>
                  <a:pt x="2086" y="1380"/>
                </a:lnTo>
                <a:lnTo>
                  <a:pt x="2087" y="1380"/>
                </a:lnTo>
                <a:lnTo>
                  <a:pt x="2087" y="1379"/>
                </a:lnTo>
                <a:lnTo>
                  <a:pt x="2087" y="1379"/>
                </a:lnTo>
                <a:lnTo>
                  <a:pt x="2087" y="1379"/>
                </a:lnTo>
                <a:lnTo>
                  <a:pt x="2087" y="1378"/>
                </a:lnTo>
                <a:lnTo>
                  <a:pt x="2088" y="1378"/>
                </a:lnTo>
                <a:lnTo>
                  <a:pt x="2088" y="1377"/>
                </a:lnTo>
                <a:lnTo>
                  <a:pt x="2089" y="1377"/>
                </a:lnTo>
                <a:lnTo>
                  <a:pt x="2090" y="1378"/>
                </a:lnTo>
                <a:lnTo>
                  <a:pt x="2091" y="1377"/>
                </a:lnTo>
                <a:lnTo>
                  <a:pt x="2091" y="1376"/>
                </a:lnTo>
                <a:lnTo>
                  <a:pt x="2091" y="1375"/>
                </a:lnTo>
                <a:lnTo>
                  <a:pt x="2092" y="1376"/>
                </a:lnTo>
                <a:lnTo>
                  <a:pt x="2092" y="1375"/>
                </a:lnTo>
                <a:lnTo>
                  <a:pt x="2091" y="1374"/>
                </a:lnTo>
                <a:lnTo>
                  <a:pt x="2092" y="1374"/>
                </a:lnTo>
                <a:lnTo>
                  <a:pt x="2093" y="1374"/>
                </a:lnTo>
                <a:lnTo>
                  <a:pt x="2093" y="1373"/>
                </a:lnTo>
                <a:lnTo>
                  <a:pt x="2094" y="1373"/>
                </a:lnTo>
                <a:lnTo>
                  <a:pt x="2093" y="1373"/>
                </a:lnTo>
                <a:lnTo>
                  <a:pt x="2093" y="1374"/>
                </a:lnTo>
                <a:lnTo>
                  <a:pt x="2093" y="1373"/>
                </a:lnTo>
                <a:lnTo>
                  <a:pt x="2092" y="1373"/>
                </a:lnTo>
                <a:lnTo>
                  <a:pt x="2092" y="1372"/>
                </a:lnTo>
                <a:lnTo>
                  <a:pt x="2092" y="1373"/>
                </a:lnTo>
                <a:lnTo>
                  <a:pt x="2091" y="1373"/>
                </a:lnTo>
                <a:lnTo>
                  <a:pt x="2091" y="1372"/>
                </a:lnTo>
                <a:lnTo>
                  <a:pt x="2091" y="1373"/>
                </a:lnTo>
                <a:lnTo>
                  <a:pt x="2090" y="1373"/>
                </a:lnTo>
                <a:lnTo>
                  <a:pt x="2089" y="1373"/>
                </a:lnTo>
                <a:lnTo>
                  <a:pt x="2089" y="1374"/>
                </a:lnTo>
                <a:lnTo>
                  <a:pt x="2088" y="1374"/>
                </a:lnTo>
                <a:lnTo>
                  <a:pt x="2088" y="1375"/>
                </a:lnTo>
                <a:lnTo>
                  <a:pt x="2088" y="1374"/>
                </a:lnTo>
                <a:lnTo>
                  <a:pt x="2087" y="1375"/>
                </a:lnTo>
                <a:lnTo>
                  <a:pt x="2087" y="1375"/>
                </a:lnTo>
                <a:lnTo>
                  <a:pt x="2086" y="1375"/>
                </a:lnTo>
                <a:lnTo>
                  <a:pt x="2085" y="1375"/>
                </a:lnTo>
                <a:lnTo>
                  <a:pt x="2084" y="1374"/>
                </a:lnTo>
                <a:lnTo>
                  <a:pt x="2083" y="1375"/>
                </a:lnTo>
                <a:lnTo>
                  <a:pt x="2082" y="1375"/>
                </a:lnTo>
                <a:lnTo>
                  <a:pt x="2082" y="1374"/>
                </a:lnTo>
                <a:lnTo>
                  <a:pt x="2081" y="1374"/>
                </a:lnTo>
                <a:lnTo>
                  <a:pt x="2080" y="1374"/>
                </a:lnTo>
                <a:lnTo>
                  <a:pt x="2079" y="1374"/>
                </a:lnTo>
                <a:lnTo>
                  <a:pt x="2079" y="1374"/>
                </a:lnTo>
                <a:lnTo>
                  <a:pt x="2078" y="1374"/>
                </a:lnTo>
                <a:lnTo>
                  <a:pt x="2078" y="1375"/>
                </a:lnTo>
                <a:lnTo>
                  <a:pt x="2077" y="1374"/>
                </a:lnTo>
                <a:lnTo>
                  <a:pt x="2077" y="1375"/>
                </a:lnTo>
                <a:lnTo>
                  <a:pt x="2076" y="1375"/>
                </a:lnTo>
                <a:lnTo>
                  <a:pt x="2075" y="1375"/>
                </a:lnTo>
                <a:lnTo>
                  <a:pt x="2074" y="1375"/>
                </a:lnTo>
                <a:lnTo>
                  <a:pt x="2074" y="1374"/>
                </a:lnTo>
                <a:lnTo>
                  <a:pt x="2073" y="1374"/>
                </a:lnTo>
                <a:lnTo>
                  <a:pt x="2072" y="1374"/>
                </a:lnTo>
                <a:lnTo>
                  <a:pt x="2072" y="1375"/>
                </a:lnTo>
                <a:lnTo>
                  <a:pt x="2071" y="1375"/>
                </a:lnTo>
                <a:lnTo>
                  <a:pt x="2071" y="1376"/>
                </a:lnTo>
                <a:lnTo>
                  <a:pt x="2070" y="1377"/>
                </a:lnTo>
                <a:lnTo>
                  <a:pt x="2070" y="1378"/>
                </a:lnTo>
                <a:lnTo>
                  <a:pt x="2069" y="1378"/>
                </a:lnTo>
                <a:lnTo>
                  <a:pt x="2069" y="1379"/>
                </a:lnTo>
                <a:lnTo>
                  <a:pt x="2069" y="1379"/>
                </a:lnTo>
                <a:lnTo>
                  <a:pt x="2068" y="1379"/>
                </a:lnTo>
                <a:lnTo>
                  <a:pt x="2068" y="1380"/>
                </a:lnTo>
                <a:lnTo>
                  <a:pt x="2067" y="1380"/>
                </a:lnTo>
                <a:lnTo>
                  <a:pt x="2066" y="1380"/>
                </a:lnTo>
                <a:lnTo>
                  <a:pt x="2065" y="1380"/>
                </a:lnTo>
                <a:lnTo>
                  <a:pt x="2065" y="1381"/>
                </a:lnTo>
                <a:lnTo>
                  <a:pt x="2064" y="1381"/>
                </a:lnTo>
                <a:lnTo>
                  <a:pt x="2064" y="1380"/>
                </a:lnTo>
                <a:lnTo>
                  <a:pt x="2065" y="1379"/>
                </a:lnTo>
                <a:lnTo>
                  <a:pt x="2065" y="1379"/>
                </a:lnTo>
                <a:lnTo>
                  <a:pt x="2065" y="1378"/>
                </a:lnTo>
                <a:lnTo>
                  <a:pt x="2065" y="1377"/>
                </a:lnTo>
                <a:lnTo>
                  <a:pt x="2066" y="1377"/>
                </a:lnTo>
                <a:lnTo>
                  <a:pt x="2066" y="1376"/>
                </a:lnTo>
                <a:lnTo>
                  <a:pt x="2067" y="1375"/>
                </a:lnTo>
                <a:lnTo>
                  <a:pt x="2067" y="1374"/>
                </a:lnTo>
                <a:lnTo>
                  <a:pt x="2067" y="1373"/>
                </a:lnTo>
                <a:lnTo>
                  <a:pt x="2068" y="1373"/>
                </a:lnTo>
                <a:lnTo>
                  <a:pt x="2068" y="1372"/>
                </a:lnTo>
                <a:lnTo>
                  <a:pt x="2068" y="1371"/>
                </a:lnTo>
                <a:lnTo>
                  <a:pt x="2067" y="1371"/>
                </a:lnTo>
                <a:lnTo>
                  <a:pt x="2067" y="1370"/>
                </a:lnTo>
                <a:lnTo>
                  <a:pt x="2066" y="1370"/>
                </a:lnTo>
                <a:lnTo>
                  <a:pt x="2066" y="1369"/>
                </a:lnTo>
                <a:lnTo>
                  <a:pt x="2065" y="1369"/>
                </a:lnTo>
                <a:lnTo>
                  <a:pt x="2065" y="1368"/>
                </a:lnTo>
                <a:lnTo>
                  <a:pt x="2065" y="1367"/>
                </a:lnTo>
                <a:lnTo>
                  <a:pt x="2063" y="1365"/>
                </a:lnTo>
                <a:lnTo>
                  <a:pt x="2063" y="1364"/>
                </a:lnTo>
                <a:lnTo>
                  <a:pt x="2062" y="1363"/>
                </a:lnTo>
                <a:lnTo>
                  <a:pt x="2061" y="1363"/>
                </a:lnTo>
                <a:lnTo>
                  <a:pt x="2060" y="1362"/>
                </a:lnTo>
                <a:lnTo>
                  <a:pt x="2060" y="1361"/>
                </a:lnTo>
                <a:lnTo>
                  <a:pt x="2059" y="1361"/>
                </a:lnTo>
                <a:lnTo>
                  <a:pt x="2059" y="1360"/>
                </a:lnTo>
                <a:lnTo>
                  <a:pt x="2058" y="1360"/>
                </a:lnTo>
                <a:lnTo>
                  <a:pt x="2058" y="1359"/>
                </a:lnTo>
                <a:lnTo>
                  <a:pt x="2057" y="1359"/>
                </a:lnTo>
                <a:lnTo>
                  <a:pt x="2056" y="1359"/>
                </a:lnTo>
                <a:lnTo>
                  <a:pt x="2056" y="1358"/>
                </a:lnTo>
                <a:lnTo>
                  <a:pt x="2055" y="1357"/>
                </a:lnTo>
                <a:lnTo>
                  <a:pt x="2055" y="1357"/>
                </a:lnTo>
                <a:lnTo>
                  <a:pt x="2055" y="1356"/>
                </a:lnTo>
                <a:lnTo>
                  <a:pt x="2054" y="1356"/>
                </a:lnTo>
                <a:lnTo>
                  <a:pt x="2053" y="1356"/>
                </a:lnTo>
                <a:lnTo>
                  <a:pt x="2053" y="1355"/>
                </a:lnTo>
                <a:lnTo>
                  <a:pt x="2052" y="1355"/>
                </a:lnTo>
                <a:lnTo>
                  <a:pt x="2052" y="1354"/>
                </a:lnTo>
                <a:lnTo>
                  <a:pt x="2051" y="1354"/>
                </a:lnTo>
                <a:lnTo>
                  <a:pt x="2050" y="1353"/>
                </a:lnTo>
                <a:lnTo>
                  <a:pt x="2050" y="1352"/>
                </a:lnTo>
                <a:lnTo>
                  <a:pt x="2049" y="1351"/>
                </a:lnTo>
                <a:lnTo>
                  <a:pt x="2049" y="1350"/>
                </a:lnTo>
                <a:lnTo>
                  <a:pt x="2048" y="1350"/>
                </a:lnTo>
                <a:lnTo>
                  <a:pt x="2048" y="1349"/>
                </a:lnTo>
                <a:lnTo>
                  <a:pt x="2047" y="1349"/>
                </a:lnTo>
                <a:lnTo>
                  <a:pt x="2047" y="1349"/>
                </a:lnTo>
                <a:lnTo>
                  <a:pt x="2047" y="1348"/>
                </a:lnTo>
                <a:lnTo>
                  <a:pt x="2046" y="1348"/>
                </a:lnTo>
                <a:lnTo>
                  <a:pt x="2045" y="1348"/>
                </a:lnTo>
                <a:lnTo>
                  <a:pt x="2044" y="1348"/>
                </a:lnTo>
                <a:lnTo>
                  <a:pt x="2044" y="1347"/>
                </a:lnTo>
                <a:lnTo>
                  <a:pt x="2043" y="1347"/>
                </a:lnTo>
                <a:lnTo>
                  <a:pt x="2042" y="1347"/>
                </a:lnTo>
                <a:lnTo>
                  <a:pt x="2041" y="1347"/>
                </a:lnTo>
                <a:lnTo>
                  <a:pt x="2040" y="1347"/>
                </a:lnTo>
                <a:lnTo>
                  <a:pt x="2040" y="1346"/>
                </a:lnTo>
                <a:lnTo>
                  <a:pt x="2039" y="1346"/>
                </a:lnTo>
                <a:lnTo>
                  <a:pt x="2039" y="1346"/>
                </a:lnTo>
                <a:lnTo>
                  <a:pt x="2039" y="1345"/>
                </a:lnTo>
                <a:lnTo>
                  <a:pt x="2039" y="1344"/>
                </a:lnTo>
                <a:lnTo>
                  <a:pt x="2039" y="1344"/>
                </a:lnTo>
                <a:lnTo>
                  <a:pt x="2038" y="1344"/>
                </a:lnTo>
                <a:lnTo>
                  <a:pt x="2037" y="1344"/>
                </a:lnTo>
                <a:lnTo>
                  <a:pt x="2036" y="1344"/>
                </a:lnTo>
                <a:lnTo>
                  <a:pt x="2036" y="1345"/>
                </a:lnTo>
                <a:lnTo>
                  <a:pt x="2035" y="1345"/>
                </a:lnTo>
                <a:lnTo>
                  <a:pt x="2034" y="1345"/>
                </a:lnTo>
                <a:lnTo>
                  <a:pt x="2033" y="1345"/>
                </a:lnTo>
                <a:lnTo>
                  <a:pt x="2032" y="1345"/>
                </a:lnTo>
                <a:lnTo>
                  <a:pt x="2031" y="1345"/>
                </a:lnTo>
                <a:lnTo>
                  <a:pt x="2031" y="1346"/>
                </a:lnTo>
                <a:lnTo>
                  <a:pt x="2031" y="1346"/>
                </a:lnTo>
                <a:lnTo>
                  <a:pt x="2030" y="1346"/>
                </a:lnTo>
                <a:lnTo>
                  <a:pt x="2029" y="1346"/>
                </a:lnTo>
                <a:lnTo>
                  <a:pt x="2028" y="1346"/>
                </a:lnTo>
                <a:lnTo>
                  <a:pt x="2027" y="1346"/>
                </a:lnTo>
                <a:lnTo>
                  <a:pt x="2027" y="1345"/>
                </a:lnTo>
                <a:lnTo>
                  <a:pt x="2026" y="1345"/>
                </a:lnTo>
                <a:lnTo>
                  <a:pt x="2025" y="1345"/>
                </a:lnTo>
                <a:lnTo>
                  <a:pt x="2025" y="1344"/>
                </a:lnTo>
                <a:lnTo>
                  <a:pt x="2024" y="1344"/>
                </a:lnTo>
                <a:lnTo>
                  <a:pt x="2023" y="1344"/>
                </a:lnTo>
                <a:lnTo>
                  <a:pt x="2023" y="1345"/>
                </a:lnTo>
                <a:lnTo>
                  <a:pt x="2023" y="1345"/>
                </a:lnTo>
                <a:lnTo>
                  <a:pt x="2022" y="1345"/>
                </a:lnTo>
                <a:lnTo>
                  <a:pt x="2022" y="1344"/>
                </a:lnTo>
                <a:lnTo>
                  <a:pt x="2021" y="1344"/>
                </a:lnTo>
                <a:lnTo>
                  <a:pt x="2021" y="1343"/>
                </a:lnTo>
                <a:lnTo>
                  <a:pt x="2020" y="1343"/>
                </a:lnTo>
                <a:lnTo>
                  <a:pt x="2020" y="1342"/>
                </a:lnTo>
                <a:lnTo>
                  <a:pt x="2019" y="1342"/>
                </a:lnTo>
                <a:lnTo>
                  <a:pt x="2019" y="1343"/>
                </a:lnTo>
                <a:lnTo>
                  <a:pt x="2018" y="1343"/>
                </a:lnTo>
                <a:lnTo>
                  <a:pt x="2018" y="1344"/>
                </a:lnTo>
                <a:lnTo>
                  <a:pt x="2017" y="1344"/>
                </a:lnTo>
                <a:lnTo>
                  <a:pt x="2016" y="1344"/>
                </a:lnTo>
                <a:lnTo>
                  <a:pt x="2016" y="1343"/>
                </a:lnTo>
                <a:lnTo>
                  <a:pt x="2015" y="1343"/>
                </a:lnTo>
                <a:lnTo>
                  <a:pt x="2015" y="1342"/>
                </a:lnTo>
                <a:lnTo>
                  <a:pt x="2015" y="1342"/>
                </a:lnTo>
                <a:lnTo>
                  <a:pt x="2015" y="1343"/>
                </a:lnTo>
                <a:lnTo>
                  <a:pt x="2014" y="1343"/>
                </a:lnTo>
                <a:lnTo>
                  <a:pt x="2013" y="1343"/>
                </a:lnTo>
                <a:lnTo>
                  <a:pt x="2012" y="1343"/>
                </a:lnTo>
                <a:lnTo>
                  <a:pt x="2012" y="1342"/>
                </a:lnTo>
                <a:lnTo>
                  <a:pt x="2012" y="1340"/>
                </a:lnTo>
                <a:lnTo>
                  <a:pt x="2012" y="1339"/>
                </a:lnTo>
                <a:lnTo>
                  <a:pt x="2012" y="1338"/>
                </a:lnTo>
                <a:lnTo>
                  <a:pt x="2011" y="1338"/>
                </a:lnTo>
                <a:lnTo>
                  <a:pt x="2011" y="1338"/>
                </a:lnTo>
                <a:lnTo>
                  <a:pt x="2010" y="1338"/>
                </a:lnTo>
                <a:lnTo>
                  <a:pt x="2011" y="1338"/>
                </a:lnTo>
                <a:lnTo>
                  <a:pt x="2011" y="1338"/>
                </a:lnTo>
                <a:lnTo>
                  <a:pt x="2011" y="1339"/>
                </a:lnTo>
                <a:lnTo>
                  <a:pt x="2012" y="1339"/>
                </a:lnTo>
                <a:lnTo>
                  <a:pt x="2011" y="1339"/>
                </a:lnTo>
                <a:lnTo>
                  <a:pt x="2011" y="1338"/>
                </a:lnTo>
                <a:lnTo>
                  <a:pt x="2010" y="1338"/>
                </a:lnTo>
                <a:lnTo>
                  <a:pt x="2010" y="1338"/>
                </a:lnTo>
                <a:lnTo>
                  <a:pt x="2009" y="1338"/>
                </a:lnTo>
                <a:lnTo>
                  <a:pt x="2010" y="1338"/>
                </a:lnTo>
                <a:lnTo>
                  <a:pt x="2010" y="1339"/>
                </a:lnTo>
                <a:lnTo>
                  <a:pt x="2011" y="1339"/>
                </a:lnTo>
                <a:lnTo>
                  <a:pt x="2011" y="1340"/>
                </a:lnTo>
                <a:lnTo>
                  <a:pt x="2010" y="1340"/>
                </a:lnTo>
                <a:lnTo>
                  <a:pt x="2009" y="1341"/>
                </a:lnTo>
                <a:lnTo>
                  <a:pt x="2009" y="1342"/>
                </a:lnTo>
                <a:lnTo>
                  <a:pt x="2008" y="1342"/>
                </a:lnTo>
                <a:lnTo>
                  <a:pt x="2007" y="1342"/>
                </a:lnTo>
                <a:lnTo>
                  <a:pt x="2007" y="1343"/>
                </a:lnTo>
                <a:lnTo>
                  <a:pt x="2008" y="1343"/>
                </a:lnTo>
                <a:lnTo>
                  <a:pt x="2007" y="1344"/>
                </a:lnTo>
                <a:lnTo>
                  <a:pt x="2007" y="1345"/>
                </a:lnTo>
                <a:lnTo>
                  <a:pt x="2008" y="1346"/>
                </a:lnTo>
                <a:lnTo>
                  <a:pt x="2007" y="1346"/>
                </a:lnTo>
                <a:lnTo>
                  <a:pt x="2007" y="1345"/>
                </a:lnTo>
                <a:lnTo>
                  <a:pt x="2006" y="1345"/>
                </a:lnTo>
                <a:lnTo>
                  <a:pt x="2006" y="1344"/>
                </a:lnTo>
                <a:lnTo>
                  <a:pt x="2005" y="1344"/>
                </a:lnTo>
                <a:lnTo>
                  <a:pt x="2005" y="1343"/>
                </a:lnTo>
                <a:lnTo>
                  <a:pt x="2004" y="1343"/>
                </a:lnTo>
                <a:lnTo>
                  <a:pt x="2003" y="1343"/>
                </a:lnTo>
                <a:lnTo>
                  <a:pt x="2003" y="1344"/>
                </a:lnTo>
                <a:lnTo>
                  <a:pt x="2002" y="1344"/>
                </a:lnTo>
                <a:lnTo>
                  <a:pt x="2002" y="1343"/>
                </a:lnTo>
                <a:lnTo>
                  <a:pt x="2001" y="1343"/>
                </a:lnTo>
                <a:lnTo>
                  <a:pt x="2001" y="1344"/>
                </a:lnTo>
                <a:lnTo>
                  <a:pt x="2001" y="1345"/>
                </a:lnTo>
                <a:lnTo>
                  <a:pt x="2000" y="1346"/>
                </a:lnTo>
                <a:lnTo>
                  <a:pt x="1999" y="1346"/>
                </a:lnTo>
                <a:lnTo>
                  <a:pt x="1999" y="1346"/>
                </a:lnTo>
                <a:lnTo>
                  <a:pt x="1998" y="1346"/>
                </a:lnTo>
                <a:lnTo>
                  <a:pt x="1998" y="1345"/>
                </a:lnTo>
                <a:lnTo>
                  <a:pt x="1997" y="1345"/>
                </a:lnTo>
                <a:lnTo>
                  <a:pt x="1997" y="1344"/>
                </a:lnTo>
                <a:lnTo>
                  <a:pt x="1998" y="1344"/>
                </a:lnTo>
                <a:lnTo>
                  <a:pt x="1997" y="1344"/>
                </a:lnTo>
                <a:lnTo>
                  <a:pt x="1998" y="1343"/>
                </a:lnTo>
                <a:lnTo>
                  <a:pt x="1998" y="1342"/>
                </a:lnTo>
                <a:lnTo>
                  <a:pt x="1999" y="1342"/>
                </a:lnTo>
                <a:lnTo>
                  <a:pt x="1999" y="1341"/>
                </a:lnTo>
                <a:lnTo>
                  <a:pt x="1999" y="1340"/>
                </a:lnTo>
                <a:lnTo>
                  <a:pt x="1998" y="1340"/>
                </a:lnTo>
                <a:lnTo>
                  <a:pt x="1998" y="1339"/>
                </a:lnTo>
                <a:lnTo>
                  <a:pt x="1998" y="1338"/>
                </a:lnTo>
                <a:lnTo>
                  <a:pt x="1998" y="1338"/>
                </a:lnTo>
                <a:lnTo>
                  <a:pt x="1998" y="1337"/>
                </a:lnTo>
                <a:lnTo>
                  <a:pt x="1998" y="1336"/>
                </a:lnTo>
                <a:lnTo>
                  <a:pt x="1998" y="1335"/>
                </a:lnTo>
                <a:lnTo>
                  <a:pt x="1997" y="1335"/>
                </a:lnTo>
                <a:lnTo>
                  <a:pt x="1997" y="1334"/>
                </a:lnTo>
                <a:lnTo>
                  <a:pt x="1997" y="1333"/>
                </a:lnTo>
                <a:lnTo>
                  <a:pt x="1997" y="1332"/>
                </a:lnTo>
                <a:lnTo>
                  <a:pt x="1998" y="1332"/>
                </a:lnTo>
                <a:lnTo>
                  <a:pt x="1998" y="1331"/>
                </a:lnTo>
                <a:lnTo>
                  <a:pt x="1998" y="1330"/>
                </a:lnTo>
                <a:lnTo>
                  <a:pt x="1998" y="1329"/>
                </a:lnTo>
                <a:lnTo>
                  <a:pt x="1997" y="1329"/>
                </a:lnTo>
                <a:lnTo>
                  <a:pt x="1997" y="1328"/>
                </a:lnTo>
                <a:lnTo>
                  <a:pt x="1997" y="1327"/>
                </a:lnTo>
                <a:lnTo>
                  <a:pt x="1996" y="1327"/>
                </a:lnTo>
                <a:lnTo>
                  <a:pt x="1997" y="1326"/>
                </a:lnTo>
                <a:lnTo>
                  <a:pt x="1996" y="1326"/>
                </a:lnTo>
                <a:lnTo>
                  <a:pt x="1996" y="1327"/>
                </a:lnTo>
                <a:lnTo>
                  <a:pt x="1995" y="1327"/>
                </a:lnTo>
                <a:lnTo>
                  <a:pt x="1995" y="1326"/>
                </a:lnTo>
                <a:lnTo>
                  <a:pt x="1994" y="1326"/>
                </a:lnTo>
                <a:lnTo>
                  <a:pt x="1993" y="1326"/>
                </a:lnTo>
                <a:lnTo>
                  <a:pt x="1993" y="1325"/>
                </a:lnTo>
                <a:lnTo>
                  <a:pt x="1993" y="1324"/>
                </a:lnTo>
                <a:lnTo>
                  <a:pt x="1993" y="1323"/>
                </a:lnTo>
                <a:lnTo>
                  <a:pt x="1992" y="1323"/>
                </a:lnTo>
                <a:lnTo>
                  <a:pt x="1992" y="1322"/>
                </a:lnTo>
                <a:lnTo>
                  <a:pt x="1991" y="1322"/>
                </a:lnTo>
                <a:lnTo>
                  <a:pt x="1991" y="1321"/>
                </a:lnTo>
                <a:lnTo>
                  <a:pt x="1991" y="1321"/>
                </a:lnTo>
                <a:lnTo>
                  <a:pt x="1992" y="1321"/>
                </a:lnTo>
                <a:lnTo>
                  <a:pt x="1992" y="1320"/>
                </a:lnTo>
                <a:lnTo>
                  <a:pt x="1991" y="1320"/>
                </a:lnTo>
                <a:lnTo>
                  <a:pt x="1991" y="1319"/>
                </a:lnTo>
                <a:lnTo>
                  <a:pt x="1991" y="1318"/>
                </a:lnTo>
                <a:lnTo>
                  <a:pt x="1991" y="1317"/>
                </a:lnTo>
                <a:lnTo>
                  <a:pt x="1991" y="1316"/>
                </a:lnTo>
                <a:lnTo>
                  <a:pt x="1991" y="1316"/>
                </a:lnTo>
                <a:lnTo>
                  <a:pt x="1991" y="1315"/>
                </a:lnTo>
                <a:lnTo>
                  <a:pt x="1990" y="1315"/>
                </a:lnTo>
                <a:lnTo>
                  <a:pt x="1990" y="1316"/>
                </a:lnTo>
                <a:lnTo>
                  <a:pt x="1991" y="1316"/>
                </a:lnTo>
                <a:lnTo>
                  <a:pt x="1991" y="1317"/>
                </a:lnTo>
                <a:lnTo>
                  <a:pt x="1991" y="1318"/>
                </a:lnTo>
                <a:lnTo>
                  <a:pt x="1990" y="1317"/>
                </a:lnTo>
                <a:lnTo>
                  <a:pt x="1990" y="1318"/>
                </a:lnTo>
                <a:lnTo>
                  <a:pt x="1990" y="1317"/>
                </a:lnTo>
                <a:lnTo>
                  <a:pt x="1990" y="1318"/>
                </a:lnTo>
                <a:lnTo>
                  <a:pt x="1990" y="1319"/>
                </a:lnTo>
                <a:lnTo>
                  <a:pt x="1989" y="1319"/>
                </a:lnTo>
                <a:lnTo>
                  <a:pt x="1989" y="1318"/>
                </a:lnTo>
                <a:lnTo>
                  <a:pt x="1988" y="1318"/>
                </a:lnTo>
                <a:lnTo>
                  <a:pt x="1988" y="1317"/>
                </a:lnTo>
                <a:lnTo>
                  <a:pt x="1988" y="1318"/>
                </a:lnTo>
                <a:lnTo>
                  <a:pt x="1987" y="1318"/>
                </a:lnTo>
                <a:lnTo>
                  <a:pt x="1988" y="1319"/>
                </a:lnTo>
                <a:lnTo>
                  <a:pt x="1988" y="1320"/>
                </a:lnTo>
                <a:lnTo>
                  <a:pt x="1988" y="1321"/>
                </a:lnTo>
                <a:lnTo>
                  <a:pt x="1989" y="1321"/>
                </a:lnTo>
                <a:lnTo>
                  <a:pt x="1990" y="1321"/>
                </a:lnTo>
                <a:lnTo>
                  <a:pt x="1990" y="1321"/>
                </a:lnTo>
                <a:lnTo>
                  <a:pt x="1991" y="1321"/>
                </a:lnTo>
                <a:lnTo>
                  <a:pt x="1991" y="1322"/>
                </a:lnTo>
                <a:lnTo>
                  <a:pt x="1991" y="1324"/>
                </a:lnTo>
                <a:lnTo>
                  <a:pt x="1991" y="1325"/>
                </a:lnTo>
                <a:lnTo>
                  <a:pt x="1992" y="1326"/>
                </a:lnTo>
                <a:lnTo>
                  <a:pt x="1991" y="1327"/>
                </a:lnTo>
                <a:lnTo>
                  <a:pt x="1992" y="1327"/>
                </a:lnTo>
                <a:lnTo>
                  <a:pt x="1993" y="1328"/>
                </a:lnTo>
                <a:lnTo>
                  <a:pt x="1993" y="1329"/>
                </a:lnTo>
                <a:lnTo>
                  <a:pt x="1994" y="1329"/>
                </a:lnTo>
                <a:lnTo>
                  <a:pt x="1995" y="1329"/>
                </a:lnTo>
                <a:lnTo>
                  <a:pt x="1994" y="1330"/>
                </a:lnTo>
                <a:lnTo>
                  <a:pt x="1995" y="1331"/>
                </a:lnTo>
                <a:lnTo>
                  <a:pt x="1994" y="1332"/>
                </a:lnTo>
                <a:lnTo>
                  <a:pt x="1993" y="1332"/>
                </a:lnTo>
                <a:lnTo>
                  <a:pt x="1993" y="1331"/>
                </a:lnTo>
                <a:lnTo>
                  <a:pt x="1993" y="1332"/>
                </a:lnTo>
                <a:lnTo>
                  <a:pt x="1994" y="1332"/>
                </a:lnTo>
                <a:lnTo>
                  <a:pt x="1994" y="1333"/>
                </a:lnTo>
                <a:lnTo>
                  <a:pt x="1994" y="1335"/>
                </a:lnTo>
                <a:lnTo>
                  <a:pt x="1993" y="1336"/>
                </a:lnTo>
                <a:lnTo>
                  <a:pt x="1992" y="1336"/>
                </a:lnTo>
                <a:lnTo>
                  <a:pt x="1991" y="1334"/>
                </a:lnTo>
                <a:lnTo>
                  <a:pt x="1991" y="1335"/>
                </a:lnTo>
                <a:lnTo>
                  <a:pt x="1992" y="1336"/>
                </a:lnTo>
                <a:lnTo>
                  <a:pt x="1992" y="1337"/>
                </a:lnTo>
                <a:lnTo>
                  <a:pt x="1993" y="1338"/>
                </a:lnTo>
                <a:lnTo>
                  <a:pt x="1993" y="1337"/>
                </a:lnTo>
                <a:lnTo>
                  <a:pt x="1993" y="1338"/>
                </a:lnTo>
                <a:lnTo>
                  <a:pt x="1993" y="1338"/>
                </a:lnTo>
                <a:lnTo>
                  <a:pt x="1994" y="1338"/>
                </a:lnTo>
                <a:lnTo>
                  <a:pt x="1995" y="1338"/>
                </a:lnTo>
                <a:lnTo>
                  <a:pt x="1995" y="1339"/>
                </a:lnTo>
                <a:lnTo>
                  <a:pt x="1995" y="1340"/>
                </a:lnTo>
                <a:lnTo>
                  <a:pt x="1996" y="1340"/>
                </a:lnTo>
                <a:lnTo>
                  <a:pt x="1996" y="1341"/>
                </a:lnTo>
                <a:lnTo>
                  <a:pt x="1996" y="1342"/>
                </a:lnTo>
                <a:lnTo>
                  <a:pt x="1996" y="1343"/>
                </a:lnTo>
                <a:lnTo>
                  <a:pt x="1995" y="1343"/>
                </a:lnTo>
                <a:lnTo>
                  <a:pt x="1995" y="1344"/>
                </a:lnTo>
                <a:lnTo>
                  <a:pt x="1995" y="1345"/>
                </a:lnTo>
                <a:lnTo>
                  <a:pt x="1995" y="1346"/>
                </a:lnTo>
                <a:lnTo>
                  <a:pt x="1996" y="1346"/>
                </a:lnTo>
                <a:lnTo>
                  <a:pt x="1996" y="1346"/>
                </a:lnTo>
                <a:lnTo>
                  <a:pt x="1997" y="1346"/>
                </a:lnTo>
                <a:lnTo>
                  <a:pt x="1997" y="1347"/>
                </a:lnTo>
                <a:lnTo>
                  <a:pt x="1996" y="1347"/>
                </a:lnTo>
                <a:lnTo>
                  <a:pt x="1997" y="1347"/>
                </a:lnTo>
                <a:lnTo>
                  <a:pt x="1997" y="1346"/>
                </a:lnTo>
                <a:lnTo>
                  <a:pt x="1997" y="1347"/>
                </a:lnTo>
                <a:lnTo>
                  <a:pt x="1998" y="1347"/>
                </a:lnTo>
                <a:lnTo>
                  <a:pt x="1999" y="1347"/>
                </a:lnTo>
                <a:lnTo>
                  <a:pt x="1999" y="1348"/>
                </a:lnTo>
                <a:lnTo>
                  <a:pt x="1999" y="1349"/>
                </a:lnTo>
                <a:lnTo>
                  <a:pt x="1999" y="1349"/>
                </a:lnTo>
                <a:lnTo>
                  <a:pt x="1999" y="1350"/>
                </a:lnTo>
                <a:lnTo>
                  <a:pt x="2000" y="1349"/>
                </a:lnTo>
                <a:lnTo>
                  <a:pt x="2001" y="1349"/>
                </a:lnTo>
                <a:lnTo>
                  <a:pt x="2001" y="1350"/>
                </a:lnTo>
                <a:lnTo>
                  <a:pt x="2001" y="1349"/>
                </a:lnTo>
                <a:lnTo>
                  <a:pt x="2001" y="1350"/>
                </a:lnTo>
                <a:lnTo>
                  <a:pt x="2002" y="1350"/>
                </a:lnTo>
                <a:lnTo>
                  <a:pt x="2003" y="1350"/>
                </a:lnTo>
                <a:lnTo>
                  <a:pt x="2004" y="1350"/>
                </a:lnTo>
                <a:lnTo>
                  <a:pt x="2004" y="1349"/>
                </a:lnTo>
                <a:lnTo>
                  <a:pt x="2005" y="1349"/>
                </a:lnTo>
                <a:lnTo>
                  <a:pt x="2005" y="1350"/>
                </a:lnTo>
                <a:lnTo>
                  <a:pt x="2005" y="1351"/>
                </a:lnTo>
                <a:lnTo>
                  <a:pt x="2006" y="1351"/>
                </a:lnTo>
                <a:lnTo>
                  <a:pt x="2006" y="1352"/>
                </a:lnTo>
                <a:lnTo>
                  <a:pt x="2007" y="1352"/>
                </a:lnTo>
                <a:lnTo>
                  <a:pt x="2007" y="1353"/>
                </a:lnTo>
                <a:lnTo>
                  <a:pt x="2007" y="1353"/>
                </a:lnTo>
                <a:lnTo>
                  <a:pt x="2008" y="1353"/>
                </a:lnTo>
                <a:lnTo>
                  <a:pt x="2009" y="1353"/>
                </a:lnTo>
                <a:lnTo>
                  <a:pt x="2010" y="1353"/>
                </a:lnTo>
                <a:lnTo>
                  <a:pt x="2011" y="1353"/>
                </a:lnTo>
                <a:lnTo>
                  <a:pt x="2012" y="1353"/>
                </a:lnTo>
                <a:lnTo>
                  <a:pt x="2013" y="1353"/>
                </a:lnTo>
                <a:lnTo>
                  <a:pt x="2014" y="1353"/>
                </a:lnTo>
                <a:lnTo>
                  <a:pt x="2015" y="1353"/>
                </a:lnTo>
                <a:lnTo>
                  <a:pt x="2015" y="1354"/>
                </a:lnTo>
                <a:lnTo>
                  <a:pt x="2015" y="1354"/>
                </a:lnTo>
                <a:lnTo>
                  <a:pt x="2016" y="1354"/>
                </a:lnTo>
                <a:lnTo>
                  <a:pt x="2017" y="1354"/>
                </a:lnTo>
                <a:lnTo>
                  <a:pt x="2017" y="1353"/>
                </a:lnTo>
                <a:lnTo>
                  <a:pt x="2018" y="1353"/>
                </a:lnTo>
                <a:lnTo>
                  <a:pt x="2018" y="1354"/>
                </a:lnTo>
                <a:lnTo>
                  <a:pt x="2018" y="1354"/>
                </a:lnTo>
                <a:lnTo>
                  <a:pt x="2018" y="1355"/>
                </a:lnTo>
                <a:lnTo>
                  <a:pt x="2019" y="1355"/>
                </a:lnTo>
                <a:lnTo>
                  <a:pt x="2019" y="1356"/>
                </a:lnTo>
                <a:lnTo>
                  <a:pt x="2020" y="1357"/>
                </a:lnTo>
                <a:lnTo>
                  <a:pt x="2021" y="1357"/>
                </a:lnTo>
                <a:lnTo>
                  <a:pt x="2021" y="1358"/>
                </a:lnTo>
                <a:lnTo>
                  <a:pt x="2022" y="1358"/>
                </a:lnTo>
                <a:lnTo>
                  <a:pt x="2023" y="1358"/>
                </a:lnTo>
                <a:lnTo>
                  <a:pt x="2023" y="1359"/>
                </a:lnTo>
                <a:lnTo>
                  <a:pt x="2024" y="1359"/>
                </a:lnTo>
                <a:lnTo>
                  <a:pt x="2025" y="1360"/>
                </a:lnTo>
                <a:lnTo>
                  <a:pt x="2026" y="1360"/>
                </a:lnTo>
                <a:lnTo>
                  <a:pt x="2027" y="1360"/>
                </a:lnTo>
                <a:lnTo>
                  <a:pt x="2027" y="1359"/>
                </a:lnTo>
                <a:lnTo>
                  <a:pt x="2028" y="1359"/>
                </a:lnTo>
                <a:lnTo>
                  <a:pt x="2029" y="1359"/>
                </a:lnTo>
                <a:lnTo>
                  <a:pt x="2030" y="1359"/>
                </a:lnTo>
                <a:lnTo>
                  <a:pt x="2031" y="1359"/>
                </a:lnTo>
                <a:lnTo>
                  <a:pt x="2031" y="1360"/>
                </a:lnTo>
                <a:lnTo>
                  <a:pt x="2031" y="1360"/>
                </a:lnTo>
                <a:lnTo>
                  <a:pt x="2032" y="1360"/>
                </a:lnTo>
                <a:lnTo>
                  <a:pt x="2032" y="1361"/>
                </a:lnTo>
                <a:lnTo>
                  <a:pt x="2033" y="1361"/>
                </a:lnTo>
                <a:lnTo>
                  <a:pt x="2033" y="1362"/>
                </a:lnTo>
                <a:lnTo>
                  <a:pt x="2033" y="1363"/>
                </a:lnTo>
                <a:lnTo>
                  <a:pt x="2034" y="1363"/>
                </a:lnTo>
                <a:lnTo>
                  <a:pt x="2035" y="1363"/>
                </a:lnTo>
                <a:lnTo>
                  <a:pt x="2036" y="1363"/>
                </a:lnTo>
                <a:lnTo>
                  <a:pt x="2037" y="1363"/>
                </a:lnTo>
                <a:lnTo>
                  <a:pt x="2037" y="1363"/>
                </a:lnTo>
                <a:lnTo>
                  <a:pt x="2038" y="1363"/>
                </a:lnTo>
                <a:lnTo>
                  <a:pt x="2039" y="1363"/>
                </a:lnTo>
                <a:lnTo>
                  <a:pt x="2039" y="1363"/>
                </a:lnTo>
                <a:lnTo>
                  <a:pt x="2039" y="1364"/>
                </a:lnTo>
                <a:lnTo>
                  <a:pt x="2040" y="1364"/>
                </a:lnTo>
                <a:lnTo>
                  <a:pt x="2040" y="1365"/>
                </a:lnTo>
                <a:lnTo>
                  <a:pt x="2041" y="1365"/>
                </a:lnTo>
                <a:lnTo>
                  <a:pt x="2041" y="1366"/>
                </a:lnTo>
                <a:lnTo>
                  <a:pt x="2042" y="1366"/>
                </a:lnTo>
                <a:lnTo>
                  <a:pt x="2043" y="1366"/>
                </a:lnTo>
                <a:lnTo>
                  <a:pt x="2044" y="1366"/>
                </a:lnTo>
                <a:lnTo>
                  <a:pt x="2045" y="1366"/>
                </a:lnTo>
                <a:lnTo>
                  <a:pt x="2046" y="1366"/>
                </a:lnTo>
                <a:lnTo>
                  <a:pt x="2047" y="1366"/>
                </a:lnTo>
                <a:lnTo>
                  <a:pt x="2047" y="1367"/>
                </a:lnTo>
                <a:lnTo>
                  <a:pt x="2047" y="1367"/>
                </a:lnTo>
                <a:lnTo>
                  <a:pt x="2047" y="1367"/>
                </a:lnTo>
                <a:lnTo>
                  <a:pt x="2047" y="1368"/>
                </a:lnTo>
                <a:lnTo>
                  <a:pt x="2047" y="1369"/>
                </a:lnTo>
                <a:lnTo>
                  <a:pt x="2047" y="1370"/>
                </a:lnTo>
                <a:lnTo>
                  <a:pt x="2047" y="1371"/>
                </a:lnTo>
                <a:lnTo>
                  <a:pt x="2047" y="1371"/>
                </a:lnTo>
                <a:lnTo>
                  <a:pt x="2047" y="1371"/>
                </a:lnTo>
                <a:lnTo>
                  <a:pt x="2048" y="1371"/>
                </a:lnTo>
                <a:lnTo>
                  <a:pt x="2048" y="1372"/>
                </a:lnTo>
                <a:lnTo>
                  <a:pt x="2049" y="1372"/>
                </a:lnTo>
                <a:lnTo>
                  <a:pt x="2049" y="1373"/>
                </a:lnTo>
                <a:lnTo>
                  <a:pt x="2050" y="1373"/>
                </a:lnTo>
                <a:lnTo>
                  <a:pt x="2050" y="1374"/>
                </a:lnTo>
                <a:lnTo>
                  <a:pt x="2049" y="1374"/>
                </a:lnTo>
                <a:lnTo>
                  <a:pt x="2048" y="1375"/>
                </a:lnTo>
                <a:lnTo>
                  <a:pt x="2048" y="1376"/>
                </a:lnTo>
                <a:lnTo>
                  <a:pt x="2047" y="1376"/>
                </a:lnTo>
                <a:lnTo>
                  <a:pt x="2047" y="1377"/>
                </a:lnTo>
                <a:lnTo>
                  <a:pt x="2047" y="1378"/>
                </a:lnTo>
                <a:lnTo>
                  <a:pt x="2047" y="1379"/>
                </a:lnTo>
                <a:lnTo>
                  <a:pt x="2047" y="1379"/>
                </a:lnTo>
                <a:lnTo>
                  <a:pt x="2048" y="1379"/>
                </a:lnTo>
                <a:lnTo>
                  <a:pt x="2048" y="1380"/>
                </a:lnTo>
                <a:lnTo>
                  <a:pt x="2048" y="1381"/>
                </a:lnTo>
                <a:lnTo>
                  <a:pt x="2047" y="1381"/>
                </a:lnTo>
                <a:lnTo>
                  <a:pt x="2047" y="1382"/>
                </a:lnTo>
                <a:lnTo>
                  <a:pt x="2047" y="1383"/>
                </a:lnTo>
                <a:lnTo>
                  <a:pt x="2047" y="1383"/>
                </a:lnTo>
                <a:lnTo>
                  <a:pt x="2047" y="1384"/>
                </a:lnTo>
                <a:lnTo>
                  <a:pt x="2047" y="1385"/>
                </a:lnTo>
                <a:lnTo>
                  <a:pt x="2046" y="1386"/>
                </a:lnTo>
                <a:lnTo>
                  <a:pt x="2045" y="1386"/>
                </a:lnTo>
                <a:lnTo>
                  <a:pt x="2045" y="1387"/>
                </a:lnTo>
                <a:lnTo>
                  <a:pt x="2045" y="1388"/>
                </a:lnTo>
                <a:lnTo>
                  <a:pt x="2045" y="1388"/>
                </a:lnTo>
                <a:lnTo>
                  <a:pt x="2044" y="1388"/>
                </a:lnTo>
                <a:lnTo>
                  <a:pt x="2044" y="1389"/>
                </a:lnTo>
                <a:lnTo>
                  <a:pt x="2043" y="1389"/>
                </a:lnTo>
                <a:lnTo>
                  <a:pt x="2042" y="1389"/>
                </a:lnTo>
                <a:lnTo>
                  <a:pt x="2042" y="1390"/>
                </a:lnTo>
                <a:lnTo>
                  <a:pt x="2042" y="1391"/>
                </a:lnTo>
                <a:lnTo>
                  <a:pt x="2041" y="1391"/>
                </a:lnTo>
                <a:lnTo>
                  <a:pt x="2041" y="1392"/>
                </a:lnTo>
                <a:lnTo>
                  <a:pt x="2040" y="1393"/>
                </a:lnTo>
                <a:lnTo>
                  <a:pt x="2040" y="1394"/>
                </a:lnTo>
                <a:lnTo>
                  <a:pt x="2040" y="1395"/>
                </a:lnTo>
                <a:lnTo>
                  <a:pt x="2040" y="1396"/>
                </a:lnTo>
                <a:lnTo>
                  <a:pt x="2040" y="1396"/>
                </a:lnTo>
                <a:lnTo>
                  <a:pt x="2040" y="1397"/>
                </a:lnTo>
                <a:lnTo>
                  <a:pt x="2040" y="1398"/>
                </a:lnTo>
                <a:lnTo>
                  <a:pt x="2040" y="1399"/>
                </a:lnTo>
                <a:lnTo>
                  <a:pt x="2039" y="1398"/>
                </a:lnTo>
                <a:lnTo>
                  <a:pt x="2039" y="1397"/>
                </a:lnTo>
                <a:lnTo>
                  <a:pt x="2039" y="1397"/>
                </a:lnTo>
                <a:lnTo>
                  <a:pt x="2039" y="1398"/>
                </a:lnTo>
                <a:lnTo>
                  <a:pt x="2039" y="1397"/>
                </a:lnTo>
                <a:lnTo>
                  <a:pt x="2038" y="1397"/>
                </a:lnTo>
                <a:lnTo>
                  <a:pt x="2037" y="1397"/>
                </a:lnTo>
                <a:lnTo>
                  <a:pt x="2037" y="1398"/>
                </a:lnTo>
                <a:lnTo>
                  <a:pt x="2037" y="1397"/>
                </a:lnTo>
                <a:lnTo>
                  <a:pt x="2036" y="1397"/>
                </a:lnTo>
                <a:lnTo>
                  <a:pt x="2035" y="1397"/>
                </a:lnTo>
                <a:lnTo>
                  <a:pt x="2035" y="1396"/>
                </a:lnTo>
                <a:lnTo>
                  <a:pt x="2035" y="1397"/>
                </a:lnTo>
                <a:lnTo>
                  <a:pt x="2035" y="1398"/>
                </a:lnTo>
                <a:lnTo>
                  <a:pt x="2035" y="1399"/>
                </a:lnTo>
                <a:lnTo>
                  <a:pt x="2034" y="1399"/>
                </a:lnTo>
                <a:lnTo>
                  <a:pt x="2034" y="1400"/>
                </a:lnTo>
                <a:lnTo>
                  <a:pt x="2035" y="1400"/>
                </a:lnTo>
                <a:lnTo>
                  <a:pt x="2035" y="1401"/>
                </a:lnTo>
                <a:lnTo>
                  <a:pt x="2034" y="1401"/>
                </a:lnTo>
                <a:lnTo>
                  <a:pt x="2033" y="1401"/>
                </a:lnTo>
                <a:lnTo>
                  <a:pt x="2033" y="1402"/>
                </a:lnTo>
                <a:lnTo>
                  <a:pt x="2034" y="1402"/>
                </a:lnTo>
                <a:lnTo>
                  <a:pt x="2034" y="1403"/>
                </a:lnTo>
                <a:lnTo>
                  <a:pt x="2034" y="1402"/>
                </a:lnTo>
                <a:lnTo>
                  <a:pt x="2034" y="1401"/>
                </a:lnTo>
                <a:lnTo>
                  <a:pt x="2035" y="1401"/>
                </a:lnTo>
                <a:lnTo>
                  <a:pt x="2035" y="1400"/>
                </a:lnTo>
                <a:lnTo>
                  <a:pt x="2036" y="1400"/>
                </a:lnTo>
                <a:lnTo>
                  <a:pt x="2036" y="1399"/>
                </a:lnTo>
                <a:lnTo>
                  <a:pt x="2037" y="1399"/>
                </a:lnTo>
                <a:lnTo>
                  <a:pt x="2038" y="1399"/>
                </a:lnTo>
                <a:lnTo>
                  <a:pt x="2039" y="1399"/>
                </a:lnTo>
                <a:lnTo>
                  <a:pt x="2039" y="1400"/>
                </a:lnTo>
                <a:lnTo>
                  <a:pt x="2039" y="1400"/>
                </a:lnTo>
                <a:lnTo>
                  <a:pt x="2039" y="1401"/>
                </a:lnTo>
                <a:lnTo>
                  <a:pt x="2040" y="1401"/>
                </a:lnTo>
                <a:lnTo>
                  <a:pt x="2040" y="1402"/>
                </a:lnTo>
                <a:lnTo>
                  <a:pt x="2041" y="1403"/>
                </a:lnTo>
                <a:lnTo>
                  <a:pt x="2041" y="1404"/>
                </a:lnTo>
                <a:lnTo>
                  <a:pt x="2042" y="1404"/>
                </a:lnTo>
                <a:lnTo>
                  <a:pt x="2042" y="1404"/>
                </a:lnTo>
                <a:lnTo>
                  <a:pt x="2043" y="1405"/>
                </a:lnTo>
                <a:lnTo>
                  <a:pt x="2043" y="1406"/>
                </a:lnTo>
                <a:lnTo>
                  <a:pt x="2044" y="1406"/>
                </a:lnTo>
                <a:lnTo>
                  <a:pt x="2045" y="1407"/>
                </a:lnTo>
                <a:lnTo>
                  <a:pt x="2046" y="1407"/>
                </a:lnTo>
                <a:lnTo>
                  <a:pt x="2046" y="1408"/>
                </a:lnTo>
                <a:lnTo>
                  <a:pt x="2047" y="1408"/>
                </a:lnTo>
                <a:lnTo>
                  <a:pt x="2047" y="1408"/>
                </a:lnTo>
                <a:lnTo>
                  <a:pt x="2048" y="1408"/>
                </a:lnTo>
                <a:lnTo>
                  <a:pt x="2049" y="1409"/>
                </a:lnTo>
                <a:lnTo>
                  <a:pt x="2049" y="1410"/>
                </a:lnTo>
                <a:lnTo>
                  <a:pt x="2050" y="1410"/>
                </a:lnTo>
                <a:lnTo>
                  <a:pt x="2050" y="1411"/>
                </a:lnTo>
                <a:lnTo>
                  <a:pt x="2050" y="1412"/>
                </a:lnTo>
                <a:lnTo>
                  <a:pt x="2051" y="1412"/>
                </a:lnTo>
                <a:lnTo>
                  <a:pt x="2051" y="1412"/>
                </a:lnTo>
                <a:lnTo>
                  <a:pt x="2051" y="1413"/>
                </a:lnTo>
                <a:lnTo>
                  <a:pt x="2052" y="1413"/>
                </a:lnTo>
                <a:lnTo>
                  <a:pt x="2052" y="1414"/>
                </a:lnTo>
                <a:lnTo>
                  <a:pt x="2052" y="1415"/>
                </a:lnTo>
                <a:lnTo>
                  <a:pt x="2053" y="1415"/>
                </a:lnTo>
                <a:lnTo>
                  <a:pt x="2054" y="1415"/>
                </a:lnTo>
                <a:lnTo>
                  <a:pt x="2054" y="1416"/>
                </a:lnTo>
                <a:lnTo>
                  <a:pt x="2054" y="1417"/>
                </a:lnTo>
                <a:lnTo>
                  <a:pt x="2053" y="1417"/>
                </a:lnTo>
                <a:lnTo>
                  <a:pt x="2053" y="1418"/>
                </a:lnTo>
                <a:lnTo>
                  <a:pt x="2052" y="1418"/>
                </a:lnTo>
                <a:lnTo>
                  <a:pt x="2052" y="1419"/>
                </a:lnTo>
                <a:lnTo>
                  <a:pt x="2052" y="1420"/>
                </a:lnTo>
                <a:lnTo>
                  <a:pt x="2052" y="1421"/>
                </a:lnTo>
                <a:lnTo>
                  <a:pt x="2052" y="1421"/>
                </a:lnTo>
                <a:lnTo>
                  <a:pt x="2053" y="1421"/>
                </a:lnTo>
                <a:lnTo>
                  <a:pt x="2053" y="1422"/>
                </a:lnTo>
                <a:lnTo>
                  <a:pt x="2053" y="1423"/>
                </a:lnTo>
                <a:lnTo>
                  <a:pt x="2053" y="1424"/>
                </a:lnTo>
                <a:lnTo>
                  <a:pt x="2053" y="1425"/>
                </a:lnTo>
                <a:lnTo>
                  <a:pt x="2052" y="1425"/>
                </a:lnTo>
                <a:lnTo>
                  <a:pt x="2052" y="1426"/>
                </a:lnTo>
                <a:lnTo>
                  <a:pt x="2052" y="1425"/>
                </a:lnTo>
                <a:lnTo>
                  <a:pt x="2051" y="1425"/>
                </a:lnTo>
                <a:lnTo>
                  <a:pt x="2051" y="1424"/>
                </a:lnTo>
                <a:lnTo>
                  <a:pt x="2051" y="1425"/>
                </a:lnTo>
                <a:lnTo>
                  <a:pt x="2051" y="1424"/>
                </a:lnTo>
                <a:lnTo>
                  <a:pt x="2050" y="1424"/>
                </a:lnTo>
                <a:lnTo>
                  <a:pt x="2049" y="1424"/>
                </a:lnTo>
                <a:lnTo>
                  <a:pt x="2048" y="1424"/>
                </a:lnTo>
                <a:lnTo>
                  <a:pt x="2048" y="1423"/>
                </a:lnTo>
                <a:lnTo>
                  <a:pt x="2047" y="1422"/>
                </a:lnTo>
                <a:lnTo>
                  <a:pt x="2047" y="1422"/>
                </a:lnTo>
                <a:lnTo>
                  <a:pt x="2047" y="1421"/>
                </a:lnTo>
                <a:lnTo>
                  <a:pt x="2046" y="1421"/>
                </a:lnTo>
                <a:lnTo>
                  <a:pt x="2045" y="1421"/>
                </a:lnTo>
                <a:lnTo>
                  <a:pt x="2044" y="1421"/>
                </a:lnTo>
                <a:lnTo>
                  <a:pt x="2045" y="1421"/>
                </a:lnTo>
                <a:lnTo>
                  <a:pt x="2045" y="1421"/>
                </a:lnTo>
                <a:lnTo>
                  <a:pt x="2046" y="1421"/>
                </a:lnTo>
                <a:lnTo>
                  <a:pt x="2046" y="1422"/>
                </a:lnTo>
                <a:lnTo>
                  <a:pt x="2047" y="1422"/>
                </a:lnTo>
                <a:lnTo>
                  <a:pt x="2047" y="1423"/>
                </a:lnTo>
                <a:lnTo>
                  <a:pt x="2047" y="1423"/>
                </a:lnTo>
                <a:lnTo>
                  <a:pt x="2047" y="1424"/>
                </a:lnTo>
                <a:lnTo>
                  <a:pt x="2048" y="1424"/>
                </a:lnTo>
                <a:lnTo>
                  <a:pt x="2048" y="1425"/>
                </a:lnTo>
                <a:lnTo>
                  <a:pt x="2049" y="1425"/>
                </a:lnTo>
                <a:lnTo>
                  <a:pt x="2050" y="1425"/>
                </a:lnTo>
                <a:lnTo>
                  <a:pt x="2050" y="1426"/>
                </a:lnTo>
                <a:lnTo>
                  <a:pt x="2051" y="1426"/>
                </a:lnTo>
                <a:lnTo>
                  <a:pt x="2051" y="1427"/>
                </a:lnTo>
                <a:lnTo>
                  <a:pt x="2052" y="1427"/>
                </a:lnTo>
                <a:lnTo>
                  <a:pt x="2052" y="1428"/>
                </a:lnTo>
                <a:lnTo>
                  <a:pt x="2053" y="1428"/>
                </a:lnTo>
                <a:lnTo>
                  <a:pt x="2053" y="1427"/>
                </a:lnTo>
                <a:lnTo>
                  <a:pt x="2052" y="1427"/>
                </a:lnTo>
                <a:lnTo>
                  <a:pt x="2053" y="1427"/>
                </a:lnTo>
                <a:lnTo>
                  <a:pt x="2053" y="1428"/>
                </a:lnTo>
                <a:lnTo>
                  <a:pt x="2053" y="1429"/>
                </a:lnTo>
                <a:lnTo>
                  <a:pt x="2054" y="1429"/>
                </a:lnTo>
                <a:lnTo>
                  <a:pt x="2054" y="1429"/>
                </a:lnTo>
                <a:lnTo>
                  <a:pt x="2055" y="1429"/>
                </a:lnTo>
                <a:lnTo>
                  <a:pt x="2055" y="1429"/>
                </a:lnTo>
                <a:lnTo>
                  <a:pt x="2055" y="1430"/>
                </a:lnTo>
                <a:lnTo>
                  <a:pt x="2056" y="1430"/>
                </a:lnTo>
                <a:lnTo>
                  <a:pt x="2056" y="1431"/>
                </a:lnTo>
                <a:lnTo>
                  <a:pt x="2057" y="1431"/>
                </a:lnTo>
                <a:lnTo>
                  <a:pt x="2057" y="1432"/>
                </a:lnTo>
                <a:lnTo>
                  <a:pt x="2058" y="1432"/>
                </a:lnTo>
                <a:lnTo>
                  <a:pt x="2058" y="1433"/>
                </a:lnTo>
                <a:lnTo>
                  <a:pt x="2059" y="1433"/>
                </a:lnTo>
                <a:lnTo>
                  <a:pt x="2059" y="1434"/>
                </a:lnTo>
                <a:lnTo>
                  <a:pt x="2058" y="1434"/>
                </a:lnTo>
                <a:lnTo>
                  <a:pt x="2058" y="1435"/>
                </a:lnTo>
                <a:lnTo>
                  <a:pt x="2057" y="1435"/>
                </a:lnTo>
                <a:lnTo>
                  <a:pt x="2057" y="1436"/>
                </a:lnTo>
                <a:lnTo>
                  <a:pt x="2057" y="1437"/>
                </a:lnTo>
                <a:lnTo>
                  <a:pt x="2056" y="1437"/>
                </a:lnTo>
                <a:lnTo>
                  <a:pt x="2056" y="1437"/>
                </a:lnTo>
                <a:lnTo>
                  <a:pt x="2056" y="1438"/>
                </a:lnTo>
                <a:lnTo>
                  <a:pt x="2055" y="1438"/>
                </a:lnTo>
                <a:lnTo>
                  <a:pt x="2055" y="1437"/>
                </a:lnTo>
                <a:lnTo>
                  <a:pt x="2055" y="1437"/>
                </a:lnTo>
                <a:lnTo>
                  <a:pt x="2055" y="1438"/>
                </a:lnTo>
                <a:lnTo>
                  <a:pt x="2054" y="1439"/>
                </a:lnTo>
                <a:lnTo>
                  <a:pt x="2054" y="1438"/>
                </a:lnTo>
                <a:lnTo>
                  <a:pt x="2053" y="1438"/>
                </a:lnTo>
                <a:lnTo>
                  <a:pt x="2053" y="1437"/>
                </a:lnTo>
                <a:lnTo>
                  <a:pt x="2053" y="1437"/>
                </a:lnTo>
                <a:lnTo>
                  <a:pt x="2053" y="1436"/>
                </a:lnTo>
                <a:lnTo>
                  <a:pt x="2052" y="1436"/>
                </a:lnTo>
                <a:lnTo>
                  <a:pt x="2052" y="1435"/>
                </a:lnTo>
                <a:lnTo>
                  <a:pt x="2051" y="1435"/>
                </a:lnTo>
                <a:lnTo>
                  <a:pt x="2051" y="1436"/>
                </a:lnTo>
                <a:lnTo>
                  <a:pt x="2052" y="1436"/>
                </a:lnTo>
                <a:lnTo>
                  <a:pt x="2051" y="1436"/>
                </a:lnTo>
                <a:lnTo>
                  <a:pt x="2051" y="1437"/>
                </a:lnTo>
                <a:lnTo>
                  <a:pt x="2052" y="1437"/>
                </a:lnTo>
                <a:lnTo>
                  <a:pt x="2052" y="1437"/>
                </a:lnTo>
                <a:lnTo>
                  <a:pt x="2052" y="1438"/>
                </a:lnTo>
                <a:lnTo>
                  <a:pt x="2052" y="1439"/>
                </a:lnTo>
                <a:lnTo>
                  <a:pt x="2053" y="1439"/>
                </a:lnTo>
                <a:lnTo>
                  <a:pt x="2053" y="1440"/>
                </a:lnTo>
                <a:lnTo>
                  <a:pt x="2054" y="1440"/>
                </a:lnTo>
                <a:lnTo>
                  <a:pt x="2054" y="1441"/>
                </a:lnTo>
                <a:lnTo>
                  <a:pt x="2055" y="1441"/>
                </a:lnTo>
                <a:lnTo>
                  <a:pt x="2055" y="1442"/>
                </a:lnTo>
                <a:lnTo>
                  <a:pt x="2055" y="1442"/>
                </a:lnTo>
                <a:lnTo>
                  <a:pt x="2055" y="1442"/>
                </a:lnTo>
                <a:lnTo>
                  <a:pt x="2055" y="1443"/>
                </a:lnTo>
                <a:lnTo>
                  <a:pt x="2054" y="1442"/>
                </a:lnTo>
                <a:lnTo>
                  <a:pt x="2053" y="1443"/>
                </a:lnTo>
                <a:lnTo>
                  <a:pt x="2052" y="1443"/>
                </a:lnTo>
                <a:lnTo>
                  <a:pt x="2051" y="1443"/>
                </a:lnTo>
                <a:lnTo>
                  <a:pt x="2050" y="1443"/>
                </a:lnTo>
                <a:lnTo>
                  <a:pt x="2049" y="1443"/>
                </a:lnTo>
                <a:lnTo>
                  <a:pt x="2048" y="1443"/>
                </a:lnTo>
                <a:lnTo>
                  <a:pt x="2048" y="1442"/>
                </a:lnTo>
                <a:lnTo>
                  <a:pt x="2049" y="1442"/>
                </a:lnTo>
                <a:lnTo>
                  <a:pt x="2048" y="1442"/>
                </a:lnTo>
                <a:lnTo>
                  <a:pt x="2047" y="1442"/>
                </a:lnTo>
                <a:lnTo>
                  <a:pt x="2047" y="1443"/>
                </a:lnTo>
                <a:lnTo>
                  <a:pt x="2047" y="1442"/>
                </a:lnTo>
                <a:lnTo>
                  <a:pt x="2047" y="1442"/>
                </a:lnTo>
                <a:lnTo>
                  <a:pt x="2047" y="1443"/>
                </a:lnTo>
                <a:lnTo>
                  <a:pt x="2046" y="1443"/>
                </a:lnTo>
                <a:lnTo>
                  <a:pt x="2046" y="1442"/>
                </a:lnTo>
                <a:lnTo>
                  <a:pt x="2046" y="1443"/>
                </a:lnTo>
                <a:lnTo>
                  <a:pt x="2045" y="1443"/>
                </a:lnTo>
                <a:lnTo>
                  <a:pt x="2045" y="1442"/>
                </a:lnTo>
                <a:lnTo>
                  <a:pt x="2045" y="1443"/>
                </a:lnTo>
                <a:lnTo>
                  <a:pt x="2045" y="1442"/>
                </a:lnTo>
                <a:lnTo>
                  <a:pt x="2044" y="1442"/>
                </a:lnTo>
                <a:lnTo>
                  <a:pt x="2044" y="1441"/>
                </a:lnTo>
                <a:lnTo>
                  <a:pt x="2044" y="1442"/>
                </a:lnTo>
                <a:lnTo>
                  <a:pt x="2043" y="1441"/>
                </a:lnTo>
                <a:lnTo>
                  <a:pt x="2042" y="1441"/>
                </a:lnTo>
                <a:lnTo>
                  <a:pt x="2041" y="1441"/>
                </a:lnTo>
                <a:lnTo>
                  <a:pt x="2040" y="1442"/>
                </a:lnTo>
                <a:lnTo>
                  <a:pt x="2039" y="1441"/>
                </a:lnTo>
                <a:lnTo>
                  <a:pt x="2039" y="1442"/>
                </a:lnTo>
                <a:lnTo>
                  <a:pt x="2040" y="1442"/>
                </a:lnTo>
                <a:lnTo>
                  <a:pt x="2041" y="1442"/>
                </a:lnTo>
                <a:lnTo>
                  <a:pt x="2042" y="1442"/>
                </a:lnTo>
                <a:lnTo>
                  <a:pt x="2043" y="1442"/>
                </a:lnTo>
                <a:lnTo>
                  <a:pt x="2043" y="1443"/>
                </a:lnTo>
                <a:lnTo>
                  <a:pt x="2044" y="1443"/>
                </a:lnTo>
                <a:lnTo>
                  <a:pt x="2043" y="1443"/>
                </a:lnTo>
                <a:lnTo>
                  <a:pt x="2044" y="1443"/>
                </a:lnTo>
                <a:lnTo>
                  <a:pt x="2044" y="1444"/>
                </a:lnTo>
                <a:lnTo>
                  <a:pt x="2045" y="1444"/>
                </a:lnTo>
                <a:lnTo>
                  <a:pt x="2046" y="1444"/>
                </a:lnTo>
                <a:lnTo>
                  <a:pt x="2047" y="1444"/>
                </a:lnTo>
                <a:lnTo>
                  <a:pt x="2047" y="1444"/>
                </a:lnTo>
                <a:lnTo>
                  <a:pt x="2048" y="1445"/>
                </a:lnTo>
                <a:lnTo>
                  <a:pt x="2049" y="1445"/>
                </a:lnTo>
                <a:lnTo>
                  <a:pt x="2050" y="1445"/>
                </a:lnTo>
                <a:lnTo>
                  <a:pt x="2051" y="1445"/>
                </a:lnTo>
                <a:lnTo>
                  <a:pt x="2051" y="1444"/>
                </a:lnTo>
                <a:lnTo>
                  <a:pt x="2052" y="1445"/>
                </a:lnTo>
                <a:lnTo>
                  <a:pt x="2052" y="1446"/>
                </a:lnTo>
                <a:lnTo>
                  <a:pt x="2053" y="1446"/>
                </a:lnTo>
                <a:lnTo>
                  <a:pt x="2053" y="1445"/>
                </a:lnTo>
                <a:lnTo>
                  <a:pt x="2053" y="1444"/>
                </a:lnTo>
                <a:lnTo>
                  <a:pt x="2054" y="1444"/>
                </a:lnTo>
                <a:lnTo>
                  <a:pt x="2054" y="1445"/>
                </a:lnTo>
                <a:lnTo>
                  <a:pt x="2055" y="1445"/>
                </a:lnTo>
                <a:lnTo>
                  <a:pt x="2055" y="1444"/>
                </a:lnTo>
                <a:lnTo>
                  <a:pt x="2055" y="1444"/>
                </a:lnTo>
                <a:lnTo>
                  <a:pt x="2055" y="1445"/>
                </a:lnTo>
                <a:lnTo>
                  <a:pt x="2056" y="1445"/>
                </a:lnTo>
                <a:lnTo>
                  <a:pt x="2056" y="1446"/>
                </a:lnTo>
                <a:lnTo>
                  <a:pt x="2056" y="1446"/>
                </a:lnTo>
                <a:lnTo>
                  <a:pt x="2056" y="1447"/>
                </a:lnTo>
                <a:lnTo>
                  <a:pt x="2057" y="1447"/>
                </a:lnTo>
                <a:lnTo>
                  <a:pt x="2057" y="1446"/>
                </a:lnTo>
                <a:lnTo>
                  <a:pt x="2056" y="1446"/>
                </a:lnTo>
                <a:lnTo>
                  <a:pt x="2056" y="1446"/>
                </a:lnTo>
                <a:lnTo>
                  <a:pt x="2057" y="1446"/>
                </a:lnTo>
                <a:lnTo>
                  <a:pt x="2056" y="1446"/>
                </a:lnTo>
                <a:lnTo>
                  <a:pt x="2056" y="1445"/>
                </a:lnTo>
                <a:lnTo>
                  <a:pt x="2057" y="1445"/>
                </a:lnTo>
                <a:lnTo>
                  <a:pt x="2057" y="1444"/>
                </a:lnTo>
                <a:lnTo>
                  <a:pt x="2057" y="1443"/>
                </a:lnTo>
                <a:lnTo>
                  <a:pt x="2058" y="1443"/>
                </a:lnTo>
                <a:lnTo>
                  <a:pt x="2057" y="1443"/>
                </a:lnTo>
                <a:lnTo>
                  <a:pt x="2057" y="1442"/>
                </a:lnTo>
                <a:lnTo>
                  <a:pt x="2056" y="1442"/>
                </a:lnTo>
                <a:lnTo>
                  <a:pt x="2056" y="1441"/>
                </a:lnTo>
                <a:lnTo>
                  <a:pt x="2055" y="1441"/>
                </a:lnTo>
                <a:lnTo>
                  <a:pt x="2055" y="1440"/>
                </a:lnTo>
                <a:lnTo>
                  <a:pt x="2056" y="1440"/>
                </a:lnTo>
                <a:lnTo>
                  <a:pt x="2057" y="1440"/>
                </a:lnTo>
                <a:lnTo>
                  <a:pt x="2058" y="1440"/>
                </a:lnTo>
                <a:lnTo>
                  <a:pt x="2059" y="1440"/>
                </a:lnTo>
                <a:lnTo>
                  <a:pt x="2059" y="1441"/>
                </a:lnTo>
                <a:lnTo>
                  <a:pt x="2060" y="1441"/>
                </a:lnTo>
                <a:lnTo>
                  <a:pt x="2061" y="1442"/>
                </a:lnTo>
                <a:lnTo>
                  <a:pt x="2062" y="1442"/>
                </a:lnTo>
                <a:lnTo>
                  <a:pt x="2062" y="1443"/>
                </a:lnTo>
                <a:lnTo>
                  <a:pt x="2063" y="1443"/>
                </a:lnTo>
                <a:lnTo>
                  <a:pt x="2063" y="1443"/>
                </a:lnTo>
                <a:lnTo>
                  <a:pt x="2063" y="1444"/>
                </a:lnTo>
                <a:lnTo>
                  <a:pt x="2063" y="1445"/>
                </a:lnTo>
                <a:lnTo>
                  <a:pt x="2063" y="1446"/>
                </a:lnTo>
                <a:lnTo>
                  <a:pt x="2063" y="1446"/>
                </a:lnTo>
                <a:lnTo>
                  <a:pt x="2064" y="1446"/>
                </a:lnTo>
                <a:lnTo>
                  <a:pt x="2064" y="1447"/>
                </a:lnTo>
                <a:lnTo>
                  <a:pt x="2064" y="1448"/>
                </a:lnTo>
                <a:lnTo>
                  <a:pt x="2064" y="1449"/>
                </a:lnTo>
                <a:lnTo>
                  <a:pt x="2064" y="1450"/>
                </a:lnTo>
                <a:lnTo>
                  <a:pt x="2064" y="1451"/>
                </a:lnTo>
                <a:lnTo>
                  <a:pt x="2064" y="1452"/>
                </a:lnTo>
                <a:lnTo>
                  <a:pt x="2064" y="1453"/>
                </a:lnTo>
                <a:lnTo>
                  <a:pt x="2064" y="1454"/>
                </a:lnTo>
                <a:lnTo>
                  <a:pt x="2065" y="1454"/>
                </a:lnTo>
                <a:lnTo>
                  <a:pt x="2065" y="1455"/>
                </a:lnTo>
                <a:lnTo>
                  <a:pt x="2065" y="1456"/>
                </a:lnTo>
                <a:lnTo>
                  <a:pt x="2066" y="1456"/>
                </a:lnTo>
                <a:lnTo>
                  <a:pt x="2066" y="1457"/>
                </a:lnTo>
                <a:lnTo>
                  <a:pt x="2067" y="1458"/>
                </a:lnTo>
                <a:lnTo>
                  <a:pt x="2068" y="1458"/>
                </a:lnTo>
                <a:lnTo>
                  <a:pt x="2068" y="1459"/>
                </a:lnTo>
                <a:lnTo>
                  <a:pt x="2068" y="1460"/>
                </a:lnTo>
                <a:lnTo>
                  <a:pt x="2067" y="1460"/>
                </a:lnTo>
                <a:lnTo>
                  <a:pt x="2066" y="1460"/>
                </a:lnTo>
                <a:lnTo>
                  <a:pt x="2066" y="1461"/>
                </a:lnTo>
                <a:lnTo>
                  <a:pt x="2066" y="1462"/>
                </a:lnTo>
                <a:lnTo>
                  <a:pt x="2065" y="1462"/>
                </a:lnTo>
                <a:lnTo>
                  <a:pt x="2065" y="1462"/>
                </a:lnTo>
                <a:lnTo>
                  <a:pt x="2065" y="1463"/>
                </a:lnTo>
                <a:lnTo>
                  <a:pt x="2064" y="1463"/>
                </a:lnTo>
                <a:lnTo>
                  <a:pt x="2064" y="1464"/>
                </a:lnTo>
                <a:lnTo>
                  <a:pt x="2063" y="1464"/>
                </a:lnTo>
                <a:lnTo>
                  <a:pt x="2063" y="1465"/>
                </a:lnTo>
                <a:lnTo>
                  <a:pt x="2063" y="1465"/>
                </a:lnTo>
                <a:lnTo>
                  <a:pt x="2063" y="1466"/>
                </a:lnTo>
                <a:lnTo>
                  <a:pt x="2063" y="1466"/>
                </a:lnTo>
                <a:lnTo>
                  <a:pt x="2063" y="1465"/>
                </a:lnTo>
                <a:lnTo>
                  <a:pt x="2063" y="1465"/>
                </a:lnTo>
                <a:lnTo>
                  <a:pt x="2063" y="1464"/>
                </a:lnTo>
                <a:lnTo>
                  <a:pt x="2063" y="1463"/>
                </a:lnTo>
                <a:lnTo>
                  <a:pt x="2063" y="1463"/>
                </a:lnTo>
                <a:lnTo>
                  <a:pt x="2063" y="1463"/>
                </a:lnTo>
                <a:lnTo>
                  <a:pt x="2063" y="1462"/>
                </a:lnTo>
                <a:lnTo>
                  <a:pt x="2063" y="1462"/>
                </a:lnTo>
                <a:lnTo>
                  <a:pt x="2063" y="1462"/>
                </a:lnTo>
                <a:lnTo>
                  <a:pt x="2063" y="1462"/>
                </a:lnTo>
                <a:lnTo>
                  <a:pt x="2063" y="1462"/>
                </a:lnTo>
                <a:lnTo>
                  <a:pt x="2063" y="1462"/>
                </a:lnTo>
                <a:lnTo>
                  <a:pt x="2063" y="1463"/>
                </a:lnTo>
                <a:lnTo>
                  <a:pt x="2063" y="1464"/>
                </a:lnTo>
                <a:lnTo>
                  <a:pt x="2062" y="1464"/>
                </a:lnTo>
                <a:lnTo>
                  <a:pt x="2061" y="1464"/>
                </a:lnTo>
                <a:lnTo>
                  <a:pt x="2061" y="1463"/>
                </a:lnTo>
                <a:lnTo>
                  <a:pt x="2060" y="1463"/>
                </a:lnTo>
                <a:lnTo>
                  <a:pt x="2060" y="1464"/>
                </a:lnTo>
                <a:lnTo>
                  <a:pt x="2060" y="1463"/>
                </a:lnTo>
                <a:lnTo>
                  <a:pt x="2059" y="1463"/>
                </a:lnTo>
                <a:lnTo>
                  <a:pt x="2059" y="1462"/>
                </a:lnTo>
                <a:lnTo>
                  <a:pt x="2058" y="1462"/>
                </a:lnTo>
                <a:lnTo>
                  <a:pt x="2058" y="1463"/>
                </a:lnTo>
                <a:lnTo>
                  <a:pt x="2058" y="1464"/>
                </a:lnTo>
                <a:lnTo>
                  <a:pt x="2059" y="1464"/>
                </a:lnTo>
                <a:lnTo>
                  <a:pt x="2060" y="1464"/>
                </a:lnTo>
                <a:lnTo>
                  <a:pt x="2060" y="1465"/>
                </a:lnTo>
                <a:lnTo>
                  <a:pt x="2061" y="1465"/>
                </a:lnTo>
                <a:lnTo>
                  <a:pt x="2060" y="1465"/>
                </a:lnTo>
                <a:lnTo>
                  <a:pt x="2059" y="1465"/>
                </a:lnTo>
                <a:lnTo>
                  <a:pt x="2058" y="1465"/>
                </a:lnTo>
                <a:lnTo>
                  <a:pt x="2057" y="1465"/>
                </a:lnTo>
                <a:lnTo>
                  <a:pt x="2057" y="1464"/>
                </a:lnTo>
                <a:lnTo>
                  <a:pt x="2056" y="1464"/>
                </a:lnTo>
                <a:lnTo>
                  <a:pt x="2056" y="1463"/>
                </a:lnTo>
                <a:lnTo>
                  <a:pt x="2055" y="1463"/>
                </a:lnTo>
                <a:lnTo>
                  <a:pt x="2055" y="1464"/>
                </a:lnTo>
                <a:lnTo>
                  <a:pt x="2056" y="1464"/>
                </a:lnTo>
                <a:lnTo>
                  <a:pt x="2055" y="1464"/>
                </a:lnTo>
                <a:lnTo>
                  <a:pt x="2055" y="1464"/>
                </a:lnTo>
                <a:lnTo>
                  <a:pt x="2055" y="1463"/>
                </a:lnTo>
                <a:lnTo>
                  <a:pt x="2055" y="1463"/>
                </a:lnTo>
                <a:lnTo>
                  <a:pt x="2055" y="1463"/>
                </a:lnTo>
                <a:lnTo>
                  <a:pt x="2055" y="1462"/>
                </a:lnTo>
                <a:lnTo>
                  <a:pt x="2054" y="1462"/>
                </a:lnTo>
                <a:lnTo>
                  <a:pt x="2055" y="1463"/>
                </a:lnTo>
                <a:lnTo>
                  <a:pt x="2055" y="1464"/>
                </a:lnTo>
                <a:lnTo>
                  <a:pt x="2055" y="1464"/>
                </a:lnTo>
                <a:lnTo>
                  <a:pt x="2055" y="1465"/>
                </a:lnTo>
                <a:lnTo>
                  <a:pt x="2056" y="1465"/>
                </a:lnTo>
                <a:lnTo>
                  <a:pt x="2055" y="1465"/>
                </a:lnTo>
                <a:lnTo>
                  <a:pt x="2055" y="1466"/>
                </a:lnTo>
                <a:lnTo>
                  <a:pt x="2055" y="1465"/>
                </a:lnTo>
                <a:lnTo>
                  <a:pt x="2055" y="1465"/>
                </a:lnTo>
                <a:lnTo>
                  <a:pt x="2054" y="1464"/>
                </a:lnTo>
                <a:lnTo>
                  <a:pt x="2053" y="1464"/>
                </a:lnTo>
                <a:lnTo>
                  <a:pt x="2053" y="1463"/>
                </a:lnTo>
                <a:lnTo>
                  <a:pt x="2052" y="1463"/>
                </a:lnTo>
                <a:lnTo>
                  <a:pt x="2051" y="1462"/>
                </a:lnTo>
                <a:lnTo>
                  <a:pt x="2050" y="1462"/>
                </a:lnTo>
                <a:lnTo>
                  <a:pt x="2049" y="1462"/>
                </a:lnTo>
                <a:lnTo>
                  <a:pt x="2048" y="1462"/>
                </a:lnTo>
                <a:lnTo>
                  <a:pt x="2047" y="1462"/>
                </a:lnTo>
                <a:lnTo>
                  <a:pt x="2047" y="1462"/>
                </a:lnTo>
                <a:lnTo>
                  <a:pt x="2047" y="1462"/>
                </a:lnTo>
                <a:lnTo>
                  <a:pt x="2047" y="1462"/>
                </a:lnTo>
                <a:lnTo>
                  <a:pt x="2047" y="1462"/>
                </a:lnTo>
                <a:lnTo>
                  <a:pt x="2047" y="1462"/>
                </a:lnTo>
                <a:lnTo>
                  <a:pt x="2048" y="1462"/>
                </a:lnTo>
                <a:lnTo>
                  <a:pt x="2049" y="1462"/>
                </a:lnTo>
                <a:lnTo>
                  <a:pt x="2048" y="1462"/>
                </a:lnTo>
                <a:lnTo>
                  <a:pt x="2047" y="1461"/>
                </a:lnTo>
                <a:lnTo>
                  <a:pt x="2047" y="1460"/>
                </a:lnTo>
                <a:lnTo>
                  <a:pt x="2047" y="1459"/>
                </a:lnTo>
                <a:lnTo>
                  <a:pt x="2048" y="1459"/>
                </a:lnTo>
                <a:lnTo>
                  <a:pt x="2047" y="1459"/>
                </a:lnTo>
                <a:lnTo>
                  <a:pt x="2047" y="1458"/>
                </a:lnTo>
                <a:lnTo>
                  <a:pt x="2047" y="1458"/>
                </a:lnTo>
                <a:lnTo>
                  <a:pt x="2046" y="1457"/>
                </a:lnTo>
                <a:lnTo>
                  <a:pt x="2045" y="1457"/>
                </a:lnTo>
                <a:lnTo>
                  <a:pt x="2044" y="1457"/>
                </a:lnTo>
                <a:lnTo>
                  <a:pt x="2043" y="1457"/>
                </a:lnTo>
                <a:lnTo>
                  <a:pt x="2044" y="1457"/>
                </a:lnTo>
                <a:lnTo>
                  <a:pt x="2044" y="1458"/>
                </a:lnTo>
                <a:lnTo>
                  <a:pt x="2045" y="1458"/>
                </a:lnTo>
                <a:lnTo>
                  <a:pt x="2046" y="1458"/>
                </a:lnTo>
                <a:lnTo>
                  <a:pt x="2046" y="1459"/>
                </a:lnTo>
                <a:lnTo>
                  <a:pt x="2047" y="1459"/>
                </a:lnTo>
                <a:lnTo>
                  <a:pt x="2047" y="1460"/>
                </a:lnTo>
                <a:lnTo>
                  <a:pt x="2046" y="1460"/>
                </a:lnTo>
                <a:lnTo>
                  <a:pt x="2045" y="1461"/>
                </a:lnTo>
                <a:lnTo>
                  <a:pt x="2044" y="1461"/>
                </a:lnTo>
                <a:lnTo>
                  <a:pt x="2044" y="1462"/>
                </a:lnTo>
                <a:lnTo>
                  <a:pt x="2044" y="1461"/>
                </a:lnTo>
                <a:lnTo>
                  <a:pt x="2043" y="1461"/>
                </a:lnTo>
                <a:lnTo>
                  <a:pt x="2043" y="1462"/>
                </a:lnTo>
                <a:lnTo>
                  <a:pt x="2043" y="1462"/>
                </a:lnTo>
                <a:lnTo>
                  <a:pt x="2042" y="1462"/>
                </a:lnTo>
                <a:lnTo>
                  <a:pt x="2043" y="1462"/>
                </a:lnTo>
                <a:lnTo>
                  <a:pt x="2042" y="1462"/>
                </a:lnTo>
                <a:lnTo>
                  <a:pt x="2042" y="1461"/>
                </a:lnTo>
                <a:lnTo>
                  <a:pt x="2043" y="1461"/>
                </a:lnTo>
                <a:lnTo>
                  <a:pt x="2043" y="1460"/>
                </a:lnTo>
                <a:lnTo>
                  <a:pt x="2042" y="1460"/>
                </a:lnTo>
                <a:lnTo>
                  <a:pt x="2041" y="1460"/>
                </a:lnTo>
                <a:lnTo>
                  <a:pt x="2041" y="1459"/>
                </a:lnTo>
                <a:lnTo>
                  <a:pt x="2040" y="1459"/>
                </a:lnTo>
                <a:lnTo>
                  <a:pt x="2039" y="1459"/>
                </a:lnTo>
                <a:lnTo>
                  <a:pt x="2039" y="1458"/>
                </a:lnTo>
                <a:lnTo>
                  <a:pt x="2039" y="1457"/>
                </a:lnTo>
                <a:lnTo>
                  <a:pt x="2039" y="1456"/>
                </a:lnTo>
                <a:lnTo>
                  <a:pt x="2039" y="1457"/>
                </a:lnTo>
                <a:lnTo>
                  <a:pt x="2038" y="1457"/>
                </a:lnTo>
                <a:lnTo>
                  <a:pt x="2037" y="1457"/>
                </a:lnTo>
                <a:lnTo>
                  <a:pt x="2036" y="1457"/>
                </a:lnTo>
                <a:lnTo>
                  <a:pt x="2035" y="1457"/>
                </a:lnTo>
                <a:lnTo>
                  <a:pt x="2035" y="1456"/>
                </a:lnTo>
                <a:lnTo>
                  <a:pt x="2034" y="1456"/>
                </a:lnTo>
                <a:lnTo>
                  <a:pt x="2033" y="1456"/>
                </a:lnTo>
                <a:lnTo>
                  <a:pt x="2033" y="1455"/>
                </a:lnTo>
                <a:lnTo>
                  <a:pt x="2032" y="1455"/>
                </a:lnTo>
                <a:lnTo>
                  <a:pt x="2032" y="1454"/>
                </a:lnTo>
                <a:lnTo>
                  <a:pt x="2031" y="1454"/>
                </a:lnTo>
                <a:lnTo>
                  <a:pt x="2031" y="1454"/>
                </a:lnTo>
                <a:lnTo>
                  <a:pt x="2030" y="1454"/>
                </a:lnTo>
                <a:lnTo>
                  <a:pt x="2030" y="1454"/>
                </a:lnTo>
                <a:lnTo>
                  <a:pt x="2029" y="1453"/>
                </a:lnTo>
                <a:lnTo>
                  <a:pt x="2029" y="1452"/>
                </a:lnTo>
                <a:lnTo>
                  <a:pt x="2029" y="1451"/>
                </a:lnTo>
                <a:lnTo>
                  <a:pt x="2029" y="1450"/>
                </a:lnTo>
                <a:lnTo>
                  <a:pt x="2028" y="1450"/>
                </a:lnTo>
                <a:lnTo>
                  <a:pt x="2027" y="1450"/>
                </a:lnTo>
                <a:lnTo>
                  <a:pt x="2027" y="1451"/>
                </a:lnTo>
                <a:lnTo>
                  <a:pt x="2028" y="1451"/>
                </a:lnTo>
                <a:lnTo>
                  <a:pt x="2029" y="1451"/>
                </a:lnTo>
                <a:lnTo>
                  <a:pt x="2028" y="1451"/>
                </a:lnTo>
                <a:lnTo>
                  <a:pt x="2028" y="1452"/>
                </a:lnTo>
                <a:lnTo>
                  <a:pt x="2028" y="1453"/>
                </a:lnTo>
                <a:lnTo>
                  <a:pt x="2028" y="1454"/>
                </a:lnTo>
                <a:lnTo>
                  <a:pt x="2029" y="1454"/>
                </a:lnTo>
                <a:lnTo>
                  <a:pt x="2029" y="1454"/>
                </a:lnTo>
                <a:lnTo>
                  <a:pt x="2030" y="1454"/>
                </a:lnTo>
                <a:lnTo>
                  <a:pt x="2030" y="1455"/>
                </a:lnTo>
                <a:lnTo>
                  <a:pt x="2031" y="1455"/>
                </a:lnTo>
                <a:lnTo>
                  <a:pt x="2031" y="1456"/>
                </a:lnTo>
                <a:lnTo>
                  <a:pt x="2032" y="1456"/>
                </a:lnTo>
                <a:lnTo>
                  <a:pt x="2033" y="1457"/>
                </a:lnTo>
                <a:lnTo>
                  <a:pt x="2034" y="1457"/>
                </a:lnTo>
                <a:lnTo>
                  <a:pt x="2034" y="1458"/>
                </a:lnTo>
                <a:lnTo>
                  <a:pt x="2035" y="1458"/>
                </a:lnTo>
                <a:lnTo>
                  <a:pt x="2036" y="1458"/>
                </a:lnTo>
                <a:lnTo>
                  <a:pt x="2036" y="1459"/>
                </a:lnTo>
                <a:lnTo>
                  <a:pt x="2037" y="1459"/>
                </a:lnTo>
                <a:lnTo>
                  <a:pt x="2036" y="1459"/>
                </a:lnTo>
                <a:lnTo>
                  <a:pt x="2035" y="1459"/>
                </a:lnTo>
                <a:lnTo>
                  <a:pt x="2035" y="1458"/>
                </a:lnTo>
                <a:lnTo>
                  <a:pt x="2034" y="1458"/>
                </a:lnTo>
                <a:lnTo>
                  <a:pt x="2033" y="1457"/>
                </a:lnTo>
                <a:lnTo>
                  <a:pt x="2033" y="1458"/>
                </a:lnTo>
                <a:lnTo>
                  <a:pt x="2033" y="1457"/>
                </a:lnTo>
                <a:lnTo>
                  <a:pt x="2032" y="1457"/>
                </a:lnTo>
                <a:lnTo>
                  <a:pt x="2031" y="1457"/>
                </a:lnTo>
                <a:lnTo>
                  <a:pt x="2031" y="1456"/>
                </a:lnTo>
                <a:lnTo>
                  <a:pt x="2031" y="1457"/>
                </a:lnTo>
                <a:lnTo>
                  <a:pt x="2031" y="1456"/>
                </a:lnTo>
                <a:lnTo>
                  <a:pt x="2030" y="1456"/>
                </a:lnTo>
                <a:lnTo>
                  <a:pt x="2029" y="1455"/>
                </a:lnTo>
                <a:lnTo>
                  <a:pt x="2028" y="1455"/>
                </a:lnTo>
                <a:lnTo>
                  <a:pt x="2027" y="1455"/>
                </a:lnTo>
                <a:lnTo>
                  <a:pt x="2027" y="1454"/>
                </a:lnTo>
                <a:lnTo>
                  <a:pt x="2026" y="1454"/>
                </a:lnTo>
                <a:lnTo>
                  <a:pt x="2025" y="1454"/>
                </a:lnTo>
                <a:lnTo>
                  <a:pt x="2024" y="1454"/>
                </a:lnTo>
                <a:lnTo>
                  <a:pt x="2024" y="1453"/>
                </a:lnTo>
                <a:lnTo>
                  <a:pt x="2023" y="1453"/>
                </a:lnTo>
                <a:lnTo>
                  <a:pt x="2023" y="1453"/>
                </a:lnTo>
                <a:lnTo>
                  <a:pt x="2023" y="1452"/>
                </a:lnTo>
                <a:lnTo>
                  <a:pt x="2022" y="1452"/>
                </a:lnTo>
                <a:lnTo>
                  <a:pt x="2022" y="1451"/>
                </a:lnTo>
                <a:lnTo>
                  <a:pt x="2021" y="1451"/>
                </a:lnTo>
                <a:lnTo>
                  <a:pt x="2021" y="1450"/>
                </a:lnTo>
                <a:lnTo>
                  <a:pt x="2020" y="1450"/>
                </a:lnTo>
                <a:lnTo>
                  <a:pt x="2020" y="1449"/>
                </a:lnTo>
                <a:lnTo>
                  <a:pt x="2019" y="1449"/>
                </a:lnTo>
                <a:lnTo>
                  <a:pt x="2018" y="1449"/>
                </a:lnTo>
                <a:lnTo>
                  <a:pt x="2018" y="1448"/>
                </a:lnTo>
                <a:lnTo>
                  <a:pt x="2017" y="1448"/>
                </a:lnTo>
                <a:lnTo>
                  <a:pt x="2016" y="1447"/>
                </a:lnTo>
                <a:lnTo>
                  <a:pt x="2015" y="1447"/>
                </a:lnTo>
                <a:lnTo>
                  <a:pt x="2015" y="1446"/>
                </a:lnTo>
                <a:lnTo>
                  <a:pt x="2014" y="1446"/>
                </a:lnTo>
                <a:lnTo>
                  <a:pt x="2013" y="1446"/>
                </a:lnTo>
                <a:lnTo>
                  <a:pt x="2013" y="1446"/>
                </a:lnTo>
                <a:lnTo>
                  <a:pt x="2013" y="1445"/>
                </a:lnTo>
                <a:lnTo>
                  <a:pt x="2012" y="1445"/>
                </a:lnTo>
                <a:lnTo>
                  <a:pt x="2011" y="1445"/>
                </a:lnTo>
                <a:lnTo>
                  <a:pt x="2011" y="1444"/>
                </a:lnTo>
                <a:lnTo>
                  <a:pt x="2010" y="1444"/>
                </a:lnTo>
                <a:lnTo>
                  <a:pt x="2009" y="1444"/>
                </a:lnTo>
                <a:lnTo>
                  <a:pt x="2008" y="1443"/>
                </a:lnTo>
                <a:lnTo>
                  <a:pt x="2007" y="1443"/>
                </a:lnTo>
                <a:lnTo>
                  <a:pt x="2007" y="1442"/>
                </a:lnTo>
                <a:lnTo>
                  <a:pt x="2006" y="1442"/>
                </a:lnTo>
                <a:lnTo>
                  <a:pt x="2005" y="1442"/>
                </a:lnTo>
                <a:lnTo>
                  <a:pt x="2004" y="1442"/>
                </a:lnTo>
                <a:lnTo>
                  <a:pt x="2004" y="1441"/>
                </a:lnTo>
                <a:lnTo>
                  <a:pt x="2003" y="1441"/>
                </a:lnTo>
                <a:lnTo>
                  <a:pt x="2002" y="1441"/>
                </a:lnTo>
                <a:lnTo>
                  <a:pt x="2001" y="1441"/>
                </a:lnTo>
                <a:lnTo>
                  <a:pt x="2000" y="1441"/>
                </a:lnTo>
                <a:lnTo>
                  <a:pt x="1999" y="1441"/>
                </a:lnTo>
                <a:lnTo>
                  <a:pt x="1999" y="1441"/>
                </a:lnTo>
                <a:lnTo>
                  <a:pt x="1998" y="1441"/>
                </a:lnTo>
                <a:lnTo>
                  <a:pt x="1998" y="1442"/>
                </a:lnTo>
                <a:lnTo>
                  <a:pt x="1998" y="1443"/>
                </a:lnTo>
                <a:lnTo>
                  <a:pt x="1997" y="1442"/>
                </a:lnTo>
                <a:lnTo>
                  <a:pt x="1997" y="1441"/>
                </a:lnTo>
                <a:lnTo>
                  <a:pt x="1997" y="1440"/>
                </a:lnTo>
                <a:lnTo>
                  <a:pt x="1997" y="1439"/>
                </a:lnTo>
                <a:lnTo>
                  <a:pt x="1996" y="1439"/>
                </a:lnTo>
                <a:lnTo>
                  <a:pt x="1996" y="1438"/>
                </a:lnTo>
                <a:lnTo>
                  <a:pt x="1996" y="1437"/>
                </a:lnTo>
                <a:lnTo>
                  <a:pt x="1996" y="1437"/>
                </a:lnTo>
                <a:lnTo>
                  <a:pt x="1997" y="1437"/>
                </a:lnTo>
                <a:lnTo>
                  <a:pt x="1997" y="1436"/>
                </a:lnTo>
                <a:lnTo>
                  <a:pt x="1997" y="1435"/>
                </a:lnTo>
                <a:lnTo>
                  <a:pt x="1997" y="1434"/>
                </a:lnTo>
                <a:lnTo>
                  <a:pt x="1998" y="1434"/>
                </a:lnTo>
                <a:lnTo>
                  <a:pt x="1998" y="1433"/>
                </a:lnTo>
                <a:lnTo>
                  <a:pt x="1997" y="1433"/>
                </a:lnTo>
                <a:lnTo>
                  <a:pt x="1998" y="1432"/>
                </a:lnTo>
                <a:lnTo>
                  <a:pt x="1998" y="1431"/>
                </a:lnTo>
                <a:lnTo>
                  <a:pt x="1998" y="1430"/>
                </a:lnTo>
                <a:lnTo>
                  <a:pt x="1998" y="1429"/>
                </a:lnTo>
                <a:lnTo>
                  <a:pt x="1998" y="1429"/>
                </a:lnTo>
                <a:lnTo>
                  <a:pt x="1998" y="1428"/>
                </a:lnTo>
                <a:lnTo>
                  <a:pt x="1998" y="1427"/>
                </a:lnTo>
                <a:lnTo>
                  <a:pt x="1998" y="1426"/>
                </a:lnTo>
                <a:lnTo>
                  <a:pt x="1998" y="1425"/>
                </a:lnTo>
                <a:lnTo>
                  <a:pt x="1999" y="1425"/>
                </a:lnTo>
                <a:lnTo>
                  <a:pt x="1999" y="1424"/>
                </a:lnTo>
                <a:lnTo>
                  <a:pt x="1999" y="1423"/>
                </a:lnTo>
                <a:lnTo>
                  <a:pt x="1999" y="1422"/>
                </a:lnTo>
                <a:lnTo>
                  <a:pt x="1999" y="1421"/>
                </a:lnTo>
                <a:lnTo>
                  <a:pt x="1999" y="1421"/>
                </a:lnTo>
                <a:lnTo>
                  <a:pt x="1999" y="1421"/>
                </a:lnTo>
                <a:lnTo>
                  <a:pt x="1999" y="1421"/>
                </a:lnTo>
                <a:lnTo>
                  <a:pt x="1999" y="1420"/>
                </a:lnTo>
                <a:lnTo>
                  <a:pt x="1999" y="1420"/>
                </a:lnTo>
                <a:lnTo>
                  <a:pt x="1999" y="1421"/>
                </a:lnTo>
                <a:lnTo>
                  <a:pt x="2000" y="1421"/>
                </a:lnTo>
                <a:lnTo>
                  <a:pt x="1999" y="1421"/>
                </a:lnTo>
                <a:lnTo>
                  <a:pt x="1999" y="1421"/>
                </a:lnTo>
                <a:lnTo>
                  <a:pt x="2000" y="1421"/>
                </a:lnTo>
                <a:lnTo>
                  <a:pt x="2000" y="1422"/>
                </a:lnTo>
                <a:lnTo>
                  <a:pt x="2001" y="1422"/>
                </a:lnTo>
                <a:lnTo>
                  <a:pt x="2002" y="1423"/>
                </a:lnTo>
                <a:lnTo>
                  <a:pt x="2002" y="1422"/>
                </a:lnTo>
                <a:lnTo>
                  <a:pt x="2003" y="1422"/>
                </a:lnTo>
                <a:lnTo>
                  <a:pt x="2003" y="1423"/>
                </a:lnTo>
                <a:lnTo>
                  <a:pt x="2004" y="1423"/>
                </a:lnTo>
                <a:lnTo>
                  <a:pt x="2005" y="1423"/>
                </a:lnTo>
                <a:lnTo>
                  <a:pt x="2005" y="1424"/>
                </a:lnTo>
                <a:lnTo>
                  <a:pt x="2005" y="1425"/>
                </a:lnTo>
                <a:lnTo>
                  <a:pt x="2004" y="1425"/>
                </a:lnTo>
                <a:lnTo>
                  <a:pt x="2004" y="1426"/>
                </a:lnTo>
                <a:lnTo>
                  <a:pt x="2005" y="1426"/>
                </a:lnTo>
                <a:lnTo>
                  <a:pt x="2005" y="1425"/>
                </a:lnTo>
                <a:lnTo>
                  <a:pt x="2006" y="1425"/>
                </a:lnTo>
                <a:lnTo>
                  <a:pt x="2007" y="1425"/>
                </a:lnTo>
                <a:lnTo>
                  <a:pt x="2007" y="1425"/>
                </a:lnTo>
                <a:lnTo>
                  <a:pt x="2007" y="1426"/>
                </a:lnTo>
                <a:lnTo>
                  <a:pt x="2008" y="1426"/>
                </a:lnTo>
                <a:lnTo>
                  <a:pt x="2008" y="1427"/>
                </a:lnTo>
                <a:lnTo>
                  <a:pt x="2008" y="1428"/>
                </a:lnTo>
                <a:lnTo>
                  <a:pt x="2009" y="1428"/>
                </a:lnTo>
                <a:lnTo>
                  <a:pt x="2010" y="1428"/>
                </a:lnTo>
                <a:lnTo>
                  <a:pt x="2011" y="1428"/>
                </a:lnTo>
                <a:lnTo>
                  <a:pt x="2011" y="1429"/>
                </a:lnTo>
                <a:lnTo>
                  <a:pt x="2012" y="1429"/>
                </a:lnTo>
                <a:lnTo>
                  <a:pt x="2011" y="1429"/>
                </a:lnTo>
                <a:lnTo>
                  <a:pt x="2010" y="1429"/>
                </a:lnTo>
                <a:lnTo>
                  <a:pt x="2009" y="1429"/>
                </a:lnTo>
                <a:lnTo>
                  <a:pt x="2009" y="1430"/>
                </a:lnTo>
                <a:lnTo>
                  <a:pt x="2010" y="1430"/>
                </a:lnTo>
                <a:lnTo>
                  <a:pt x="2011" y="1430"/>
                </a:lnTo>
                <a:lnTo>
                  <a:pt x="2011" y="1431"/>
                </a:lnTo>
                <a:lnTo>
                  <a:pt x="2012" y="1431"/>
                </a:lnTo>
                <a:lnTo>
                  <a:pt x="2013" y="1431"/>
                </a:lnTo>
                <a:lnTo>
                  <a:pt x="2014" y="1431"/>
                </a:lnTo>
                <a:lnTo>
                  <a:pt x="2014" y="1432"/>
                </a:lnTo>
                <a:lnTo>
                  <a:pt x="2015" y="1432"/>
                </a:lnTo>
                <a:lnTo>
                  <a:pt x="2015" y="1433"/>
                </a:lnTo>
                <a:lnTo>
                  <a:pt x="2015" y="1433"/>
                </a:lnTo>
                <a:lnTo>
                  <a:pt x="2015" y="1434"/>
                </a:lnTo>
                <a:lnTo>
                  <a:pt x="2015" y="1435"/>
                </a:lnTo>
                <a:lnTo>
                  <a:pt x="2015" y="1436"/>
                </a:lnTo>
                <a:lnTo>
                  <a:pt x="2016" y="1437"/>
                </a:lnTo>
                <a:lnTo>
                  <a:pt x="2016" y="1436"/>
                </a:lnTo>
                <a:lnTo>
                  <a:pt x="2016" y="1435"/>
                </a:lnTo>
                <a:lnTo>
                  <a:pt x="2015" y="1435"/>
                </a:lnTo>
                <a:lnTo>
                  <a:pt x="2016" y="1434"/>
                </a:lnTo>
                <a:lnTo>
                  <a:pt x="2016" y="1435"/>
                </a:lnTo>
                <a:lnTo>
                  <a:pt x="2017" y="1435"/>
                </a:lnTo>
                <a:lnTo>
                  <a:pt x="2017" y="1436"/>
                </a:lnTo>
                <a:lnTo>
                  <a:pt x="2018" y="1436"/>
                </a:lnTo>
                <a:lnTo>
                  <a:pt x="2019" y="1436"/>
                </a:lnTo>
                <a:lnTo>
                  <a:pt x="2019" y="1437"/>
                </a:lnTo>
                <a:lnTo>
                  <a:pt x="2020" y="1437"/>
                </a:lnTo>
                <a:lnTo>
                  <a:pt x="2021" y="1437"/>
                </a:lnTo>
                <a:lnTo>
                  <a:pt x="2020" y="1437"/>
                </a:lnTo>
                <a:lnTo>
                  <a:pt x="2020" y="1436"/>
                </a:lnTo>
                <a:lnTo>
                  <a:pt x="2020" y="1435"/>
                </a:lnTo>
                <a:lnTo>
                  <a:pt x="2019" y="1435"/>
                </a:lnTo>
                <a:lnTo>
                  <a:pt x="2018" y="1434"/>
                </a:lnTo>
                <a:lnTo>
                  <a:pt x="2018" y="1433"/>
                </a:lnTo>
                <a:lnTo>
                  <a:pt x="2017" y="1433"/>
                </a:lnTo>
                <a:lnTo>
                  <a:pt x="2017" y="1432"/>
                </a:lnTo>
                <a:lnTo>
                  <a:pt x="2016" y="1432"/>
                </a:lnTo>
                <a:lnTo>
                  <a:pt x="2016" y="1431"/>
                </a:lnTo>
                <a:lnTo>
                  <a:pt x="2015" y="1431"/>
                </a:lnTo>
                <a:lnTo>
                  <a:pt x="2015" y="1430"/>
                </a:lnTo>
                <a:lnTo>
                  <a:pt x="2015" y="1429"/>
                </a:lnTo>
                <a:lnTo>
                  <a:pt x="2015" y="1429"/>
                </a:lnTo>
                <a:lnTo>
                  <a:pt x="2015" y="1429"/>
                </a:lnTo>
                <a:lnTo>
                  <a:pt x="2014" y="1429"/>
                </a:lnTo>
                <a:lnTo>
                  <a:pt x="2014" y="1428"/>
                </a:lnTo>
                <a:lnTo>
                  <a:pt x="2013" y="1428"/>
                </a:lnTo>
                <a:lnTo>
                  <a:pt x="2013" y="1427"/>
                </a:lnTo>
                <a:lnTo>
                  <a:pt x="2013" y="1426"/>
                </a:lnTo>
                <a:lnTo>
                  <a:pt x="2014" y="1426"/>
                </a:lnTo>
                <a:lnTo>
                  <a:pt x="2014" y="1427"/>
                </a:lnTo>
                <a:lnTo>
                  <a:pt x="2015" y="1427"/>
                </a:lnTo>
                <a:lnTo>
                  <a:pt x="2015" y="1427"/>
                </a:lnTo>
                <a:lnTo>
                  <a:pt x="2015" y="1426"/>
                </a:lnTo>
                <a:lnTo>
                  <a:pt x="2016" y="1426"/>
                </a:lnTo>
                <a:lnTo>
                  <a:pt x="2016" y="1425"/>
                </a:lnTo>
                <a:lnTo>
                  <a:pt x="2016" y="1426"/>
                </a:lnTo>
                <a:lnTo>
                  <a:pt x="2017" y="1426"/>
                </a:lnTo>
                <a:lnTo>
                  <a:pt x="2018" y="1426"/>
                </a:lnTo>
                <a:lnTo>
                  <a:pt x="2018" y="1427"/>
                </a:lnTo>
                <a:lnTo>
                  <a:pt x="2019" y="1427"/>
                </a:lnTo>
                <a:lnTo>
                  <a:pt x="2020" y="1427"/>
                </a:lnTo>
                <a:lnTo>
                  <a:pt x="2020" y="1426"/>
                </a:lnTo>
                <a:lnTo>
                  <a:pt x="2021" y="1426"/>
                </a:lnTo>
                <a:lnTo>
                  <a:pt x="2020" y="1426"/>
                </a:lnTo>
                <a:lnTo>
                  <a:pt x="2019" y="1426"/>
                </a:lnTo>
                <a:lnTo>
                  <a:pt x="2018" y="1425"/>
                </a:lnTo>
                <a:lnTo>
                  <a:pt x="2017" y="1425"/>
                </a:lnTo>
                <a:lnTo>
                  <a:pt x="2017" y="1424"/>
                </a:lnTo>
                <a:lnTo>
                  <a:pt x="2017" y="1425"/>
                </a:lnTo>
                <a:lnTo>
                  <a:pt x="2016" y="1424"/>
                </a:lnTo>
                <a:lnTo>
                  <a:pt x="2015" y="1424"/>
                </a:lnTo>
                <a:lnTo>
                  <a:pt x="2015" y="1424"/>
                </a:lnTo>
                <a:lnTo>
                  <a:pt x="2015" y="1425"/>
                </a:lnTo>
                <a:lnTo>
                  <a:pt x="2014" y="1425"/>
                </a:lnTo>
                <a:lnTo>
                  <a:pt x="2013" y="1425"/>
                </a:lnTo>
                <a:lnTo>
                  <a:pt x="2012" y="1425"/>
                </a:lnTo>
                <a:lnTo>
                  <a:pt x="2011" y="1425"/>
                </a:lnTo>
                <a:lnTo>
                  <a:pt x="2011" y="1424"/>
                </a:lnTo>
                <a:lnTo>
                  <a:pt x="2011" y="1423"/>
                </a:lnTo>
                <a:lnTo>
                  <a:pt x="2010" y="1422"/>
                </a:lnTo>
                <a:lnTo>
                  <a:pt x="2009" y="1422"/>
                </a:lnTo>
                <a:lnTo>
                  <a:pt x="2009" y="1421"/>
                </a:lnTo>
                <a:lnTo>
                  <a:pt x="2010" y="1421"/>
                </a:lnTo>
                <a:lnTo>
                  <a:pt x="2010" y="1421"/>
                </a:lnTo>
                <a:lnTo>
                  <a:pt x="2009" y="1421"/>
                </a:lnTo>
                <a:lnTo>
                  <a:pt x="2008" y="1421"/>
                </a:lnTo>
                <a:lnTo>
                  <a:pt x="2008" y="1420"/>
                </a:lnTo>
                <a:lnTo>
                  <a:pt x="2009" y="1420"/>
                </a:lnTo>
                <a:lnTo>
                  <a:pt x="2009" y="1419"/>
                </a:lnTo>
                <a:lnTo>
                  <a:pt x="2010" y="1419"/>
                </a:lnTo>
                <a:lnTo>
                  <a:pt x="2009" y="1419"/>
                </a:lnTo>
                <a:lnTo>
                  <a:pt x="2010" y="1418"/>
                </a:lnTo>
                <a:lnTo>
                  <a:pt x="2010" y="1417"/>
                </a:lnTo>
                <a:lnTo>
                  <a:pt x="2010" y="1416"/>
                </a:lnTo>
                <a:lnTo>
                  <a:pt x="2011" y="1416"/>
                </a:lnTo>
                <a:lnTo>
                  <a:pt x="2011" y="1415"/>
                </a:lnTo>
                <a:lnTo>
                  <a:pt x="2012" y="1414"/>
                </a:lnTo>
                <a:lnTo>
                  <a:pt x="2012" y="1413"/>
                </a:lnTo>
                <a:lnTo>
                  <a:pt x="2013" y="1413"/>
                </a:lnTo>
                <a:lnTo>
                  <a:pt x="2013" y="1412"/>
                </a:lnTo>
                <a:lnTo>
                  <a:pt x="2014" y="1412"/>
                </a:lnTo>
                <a:lnTo>
                  <a:pt x="2013" y="1412"/>
                </a:lnTo>
                <a:lnTo>
                  <a:pt x="2013" y="1412"/>
                </a:lnTo>
                <a:lnTo>
                  <a:pt x="2013" y="1411"/>
                </a:lnTo>
                <a:lnTo>
                  <a:pt x="2013" y="1410"/>
                </a:lnTo>
                <a:lnTo>
                  <a:pt x="2012" y="1410"/>
                </a:lnTo>
                <a:lnTo>
                  <a:pt x="2012" y="1409"/>
                </a:lnTo>
                <a:lnTo>
                  <a:pt x="2012" y="1410"/>
                </a:lnTo>
                <a:lnTo>
                  <a:pt x="2012" y="1411"/>
                </a:lnTo>
                <a:lnTo>
                  <a:pt x="2012" y="1412"/>
                </a:lnTo>
                <a:lnTo>
                  <a:pt x="2012" y="1412"/>
                </a:lnTo>
                <a:lnTo>
                  <a:pt x="2011" y="1412"/>
                </a:lnTo>
                <a:lnTo>
                  <a:pt x="2011" y="1413"/>
                </a:lnTo>
                <a:lnTo>
                  <a:pt x="2011" y="1414"/>
                </a:lnTo>
                <a:lnTo>
                  <a:pt x="2010" y="1414"/>
                </a:lnTo>
                <a:lnTo>
                  <a:pt x="2009" y="1414"/>
                </a:lnTo>
                <a:lnTo>
                  <a:pt x="2009" y="1415"/>
                </a:lnTo>
                <a:lnTo>
                  <a:pt x="2010" y="1415"/>
                </a:lnTo>
                <a:lnTo>
                  <a:pt x="2009" y="1416"/>
                </a:lnTo>
                <a:lnTo>
                  <a:pt x="2009" y="1417"/>
                </a:lnTo>
                <a:lnTo>
                  <a:pt x="2008" y="1417"/>
                </a:lnTo>
                <a:lnTo>
                  <a:pt x="2008" y="1418"/>
                </a:lnTo>
                <a:lnTo>
                  <a:pt x="2008" y="1419"/>
                </a:lnTo>
                <a:lnTo>
                  <a:pt x="2008" y="1418"/>
                </a:lnTo>
                <a:lnTo>
                  <a:pt x="2007" y="1418"/>
                </a:lnTo>
                <a:lnTo>
                  <a:pt x="2007" y="1419"/>
                </a:lnTo>
                <a:lnTo>
                  <a:pt x="2007" y="1419"/>
                </a:lnTo>
                <a:lnTo>
                  <a:pt x="2007" y="1420"/>
                </a:lnTo>
                <a:lnTo>
                  <a:pt x="2007" y="1420"/>
                </a:lnTo>
                <a:lnTo>
                  <a:pt x="2007" y="1420"/>
                </a:lnTo>
                <a:lnTo>
                  <a:pt x="2007" y="1420"/>
                </a:lnTo>
                <a:lnTo>
                  <a:pt x="2007" y="1420"/>
                </a:lnTo>
                <a:lnTo>
                  <a:pt x="2006" y="1420"/>
                </a:lnTo>
                <a:lnTo>
                  <a:pt x="2006" y="1419"/>
                </a:lnTo>
                <a:lnTo>
                  <a:pt x="2005" y="1419"/>
                </a:lnTo>
                <a:lnTo>
                  <a:pt x="2004" y="1419"/>
                </a:lnTo>
                <a:lnTo>
                  <a:pt x="2004" y="1418"/>
                </a:lnTo>
                <a:lnTo>
                  <a:pt x="2003" y="1418"/>
                </a:lnTo>
                <a:lnTo>
                  <a:pt x="2003" y="1417"/>
                </a:lnTo>
                <a:lnTo>
                  <a:pt x="2002" y="1417"/>
                </a:lnTo>
                <a:lnTo>
                  <a:pt x="2002" y="1416"/>
                </a:lnTo>
                <a:lnTo>
                  <a:pt x="2002" y="1415"/>
                </a:lnTo>
                <a:lnTo>
                  <a:pt x="2001" y="1415"/>
                </a:lnTo>
                <a:lnTo>
                  <a:pt x="2001" y="1416"/>
                </a:lnTo>
                <a:lnTo>
                  <a:pt x="2001" y="1415"/>
                </a:lnTo>
                <a:lnTo>
                  <a:pt x="2000" y="1415"/>
                </a:lnTo>
                <a:lnTo>
                  <a:pt x="2000" y="1416"/>
                </a:lnTo>
                <a:lnTo>
                  <a:pt x="1999" y="1416"/>
                </a:lnTo>
                <a:lnTo>
                  <a:pt x="1999" y="1416"/>
                </a:lnTo>
                <a:lnTo>
                  <a:pt x="1998" y="1416"/>
                </a:lnTo>
                <a:lnTo>
                  <a:pt x="1998" y="1417"/>
                </a:lnTo>
                <a:lnTo>
                  <a:pt x="1997" y="1416"/>
                </a:lnTo>
                <a:lnTo>
                  <a:pt x="1996" y="1416"/>
                </a:lnTo>
                <a:lnTo>
                  <a:pt x="1996" y="1415"/>
                </a:lnTo>
                <a:lnTo>
                  <a:pt x="1995" y="1414"/>
                </a:lnTo>
                <a:lnTo>
                  <a:pt x="1995" y="1413"/>
                </a:lnTo>
                <a:lnTo>
                  <a:pt x="1994" y="1412"/>
                </a:lnTo>
                <a:lnTo>
                  <a:pt x="1994" y="1412"/>
                </a:lnTo>
                <a:lnTo>
                  <a:pt x="1993" y="1411"/>
                </a:lnTo>
                <a:lnTo>
                  <a:pt x="1993" y="1410"/>
                </a:lnTo>
                <a:lnTo>
                  <a:pt x="1992" y="1409"/>
                </a:lnTo>
                <a:lnTo>
                  <a:pt x="1991" y="1408"/>
                </a:lnTo>
                <a:lnTo>
                  <a:pt x="1991" y="1408"/>
                </a:lnTo>
                <a:lnTo>
                  <a:pt x="1991" y="1407"/>
                </a:lnTo>
                <a:lnTo>
                  <a:pt x="1990" y="1407"/>
                </a:lnTo>
                <a:lnTo>
                  <a:pt x="1989" y="1407"/>
                </a:lnTo>
                <a:lnTo>
                  <a:pt x="1989" y="1406"/>
                </a:lnTo>
                <a:lnTo>
                  <a:pt x="1989" y="1405"/>
                </a:lnTo>
                <a:lnTo>
                  <a:pt x="1988" y="1405"/>
                </a:lnTo>
                <a:lnTo>
                  <a:pt x="1987" y="1405"/>
                </a:lnTo>
                <a:lnTo>
                  <a:pt x="1987" y="1404"/>
                </a:lnTo>
                <a:lnTo>
                  <a:pt x="1986" y="1404"/>
                </a:lnTo>
                <a:lnTo>
                  <a:pt x="1985" y="1404"/>
                </a:lnTo>
                <a:lnTo>
                  <a:pt x="1984" y="1404"/>
                </a:lnTo>
                <a:lnTo>
                  <a:pt x="1984" y="1403"/>
                </a:lnTo>
                <a:lnTo>
                  <a:pt x="1983" y="1403"/>
                </a:lnTo>
                <a:lnTo>
                  <a:pt x="1983" y="1402"/>
                </a:lnTo>
                <a:lnTo>
                  <a:pt x="1984" y="1402"/>
                </a:lnTo>
                <a:lnTo>
                  <a:pt x="1984" y="1401"/>
                </a:lnTo>
                <a:lnTo>
                  <a:pt x="1985" y="1401"/>
                </a:lnTo>
                <a:lnTo>
                  <a:pt x="1986" y="1401"/>
                </a:lnTo>
                <a:lnTo>
                  <a:pt x="1986" y="1400"/>
                </a:lnTo>
                <a:lnTo>
                  <a:pt x="1986" y="1399"/>
                </a:lnTo>
                <a:lnTo>
                  <a:pt x="1985" y="1399"/>
                </a:lnTo>
                <a:lnTo>
                  <a:pt x="1986" y="1398"/>
                </a:lnTo>
                <a:lnTo>
                  <a:pt x="1986" y="1399"/>
                </a:lnTo>
                <a:lnTo>
                  <a:pt x="1987" y="1399"/>
                </a:lnTo>
                <a:lnTo>
                  <a:pt x="1988" y="1398"/>
                </a:lnTo>
                <a:lnTo>
                  <a:pt x="1989" y="1398"/>
                </a:lnTo>
                <a:lnTo>
                  <a:pt x="1990" y="1398"/>
                </a:lnTo>
                <a:lnTo>
                  <a:pt x="1990" y="1397"/>
                </a:lnTo>
                <a:lnTo>
                  <a:pt x="1990" y="1396"/>
                </a:lnTo>
                <a:lnTo>
                  <a:pt x="1991" y="1396"/>
                </a:lnTo>
                <a:lnTo>
                  <a:pt x="1991" y="1396"/>
                </a:lnTo>
                <a:lnTo>
                  <a:pt x="1991" y="1396"/>
                </a:lnTo>
                <a:lnTo>
                  <a:pt x="1992" y="1396"/>
                </a:lnTo>
                <a:lnTo>
                  <a:pt x="1992" y="1395"/>
                </a:lnTo>
                <a:lnTo>
                  <a:pt x="1992" y="1394"/>
                </a:lnTo>
                <a:lnTo>
                  <a:pt x="1991" y="1394"/>
                </a:lnTo>
                <a:lnTo>
                  <a:pt x="1991" y="1393"/>
                </a:lnTo>
                <a:lnTo>
                  <a:pt x="1991" y="1393"/>
                </a:lnTo>
                <a:lnTo>
                  <a:pt x="1990" y="1393"/>
                </a:lnTo>
                <a:lnTo>
                  <a:pt x="1989" y="1393"/>
                </a:lnTo>
                <a:lnTo>
                  <a:pt x="1989" y="1394"/>
                </a:lnTo>
                <a:lnTo>
                  <a:pt x="1988" y="1394"/>
                </a:lnTo>
                <a:lnTo>
                  <a:pt x="1988" y="1395"/>
                </a:lnTo>
                <a:lnTo>
                  <a:pt x="1987" y="1395"/>
                </a:lnTo>
                <a:lnTo>
                  <a:pt x="1988" y="1395"/>
                </a:lnTo>
                <a:lnTo>
                  <a:pt x="1988" y="1396"/>
                </a:lnTo>
                <a:lnTo>
                  <a:pt x="1987" y="1396"/>
                </a:lnTo>
                <a:lnTo>
                  <a:pt x="1987" y="1395"/>
                </a:lnTo>
                <a:lnTo>
                  <a:pt x="1986" y="1395"/>
                </a:lnTo>
                <a:lnTo>
                  <a:pt x="1985" y="1395"/>
                </a:lnTo>
                <a:lnTo>
                  <a:pt x="1985" y="1396"/>
                </a:lnTo>
                <a:lnTo>
                  <a:pt x="1984" y="1396"/>
                </a:lnTo>
                <a:lnTo>
                  <a:pt x="1983" y="1396"/>
                </a:lnTo>
                <a:lnTo>
                  <a:pt x="1983" y="1396"/>
                </a:lnTo>
                <a:lnTo>
                  <a:pt x="1982" y="1396"/>
                </a:lnTo>
                <a:lnTo>
                  <a:pt x="1981" y="1396"/>
                </a:lnTo>
                <a:lnTo>
                  <a:pt x="1981" y="1395"/>
                </a:lnTo>
                <a:lnTo>
                  <a:pt x="1981" y="1396"/>
                </a:lnTo>
                <a:lnTo>
                  <a:pt x="1980" y="1396"/>
                </a:lnTo>
                <a:lnTo>
                  <a:pt x="1979" y="1395"/>
                </a:lnTo>
                <a:lnTo>
                  <a:pt x="1979" y="1396"/>
                </a:lnTo>
                <a:lnTo>
                  <a:pt x="1979" y="1395"/>
                </a:lnTo>
                <a:lnTo>
                  <a:pt x="1978" y="1395"/>
                </a:lnTo>
                <a:lnTo>
                  <a:pt x="1977" y="1395"/>
                </a:lnTo>
                <a:lnTo>
                  <a:pt x="1977" y="1394"/>
                </a:lnTo>
                <a:lnTo>
                  <a:pt x="1976" y="1394"/>
                </a:lnTo>
                <a:lnTo>
                  <a:pt x="1976" y="1393"/>
                </a:lnTo>
                <a:lnTo>
                  <a:pt x="1975" y="1393"/>
                </a:lnTo>
                <a:lnTo>
                  <a:pt x="1975" y="1392"/>
                </a:lnTo>
                <a:lnTo>
                  <a:pt x="1975" y="1392"/>
                </a:lnTo>
                <a:lnTo>
                  <a:pt x="1975" y="1393"/>
                </a:lnTo>
                <a:lnTo>
                  <a:pt x="1975" y="1393"/>
                </a:lnTo>
                <a:lnTo>
                  <a:pt x="1975" y="1394"/>
                </a:lnTo>
                <a:lnTo>
                  <a:pt x="1976" y="1394"/>
                </a:lnTo>
                <a:lnTo>
                  <a:pt x="1976" y="1395"/>
                </a:lnTo>
                <a:lnTo>
                  <a:pt x="1977" y="1395"/>
                </a:lnTo>
                <a:lnTo>
                  <a:pt x="1977" y="1396"/>
                </a:lnTo>
                <a:lnTo>
                  <a:pt x="1978" y="1396"/>
                </a:lnTo>
                <a:lnTo>
                  <a:pt x="1979" y="1396"/>
                </a:lnTo>
                <a:lnTo>
                  <a:pt x="1980" y="1396"/>
                </a:lnTo>
                <a:lnTo>
                  <a:pt x="1981" y="1396"/>
                </a:lnTo>
                <a:lnTo>
                  <a:pt x="1982" y="1396"/>
                </a:lnTo>
                <a:lnTo>
                  <a:pt x="1982" y="1397"/>
                </a:lnTo>
                <a:lnTo>
                  <a:pt x="1983" y="1397"/>
                </a:lnTo>
                <a:lnTo>
                  <a:pt x="1983" y="1398"/>
                </a:lnTo>
                <a:lnTo>
                  <a:pt x="1983" y="1399"/>
                </a:lnTo>
                <a:lnTo>
                  <a:pt x="1982" y="1399"/>
                </a:lnTo>
                <a:lnTo>
                  <a:pt x="1981" y="1399"/>
                </a:lnTo>
                <a:lnTo>
                  <a:pt x="1982" y="1399"/>
                </a:lnTo>
                <a:lnTo>
                  <a:pt x="1982" y="1400"/>
                </a:lnTo>
                <a:lnTo>
                  <a:pt x="1981" y="1400"/>
                </a:lnTo>
                <a:lnTo>
                  <a:pt x="1981" y="1401"/>
                </a:lnTo>
                <a:lnTo>
                  <a:pt x="1980" y="1401"/>
                </a:lnTo>
                <a:lnTo>
                  <a:pt x="1979" y="1400"/>
                </a:lnTo>
                <a:lnTo>
                  <a:pt x="1978" y="1400"/>
                </a:lnTo>
                <a:lnTo>
                  <a:pt x="1977" y="1400"/>
                </a:lnTo>
                <a:lnTo>
                  <a:pt x="1976" y="1400"/>
                </a:lnTo>
                <a:lnTo>
                  <a:pt x="1976" y="1399"/>
                </a:lnTo>
                <a:lnTo>
                  <a:pt x="1975" y="1399"/>
                </a:lnTo>
                <a:lnTo>
                  <a:pt x="1975" y="1399"/>
                </a:lnTo>
                <a:lnTo>
                  <a:pt x="1975" y="1398"/>
                </a:lnTo>
                <a:lnTo>
                  <a:pt x="1974" y="1398"/>
                </a:lnTo>
                <a:lnTo>
                  <a:pt x="1973" y="1397"/>
                </a:lnTo>
                <a:lnTo>
                  <a:pt x="1972" y="1397"/>
                </a:lnTo>
                <a:lnTo>
                  <a:pt x="1972" y="1396"/>
                </a:lnTo>
                <a:lnTo>
                  <a:pt x="1971" y="1396"/>
                </a:lnTo>
                <a:lnTo>
                  <a:pt x="1971" y="1396"/>
                </a:lnTo>
                <a:lnTo>
                  <a:pt x="1970" y="1396"/>
                </a:lnTo>
                <a:lnTo>
                  <a:pt x="1970" y="1395"/>
                </a:lnTo>
                <a:lnTo>
                  <a:pt x="1969" y="1395"/>
                </a:lnTo>
                <a:lnTo>
                  <a:pt x="1968" y="1394"/>
                </a:lnTo>
                <a:lnTo>
                  <a:pt x="1967" y="1393"/>
                </a:lnTo>
                <a:lnTo>
                  <a:pt x="1967" y="1393"/>
                </a:lnTo>
                <a:lnTo>
                  <a:pt x="1967" y="1392"/>
                </a:lnTo>
                <a:lnTo>
                  <a:pt x="1966" y="1392"/>
                </a:lnTo>
                <a:lnTo>
                  <a:pt x="1966" y="1391"/>
                </a:lnTo>
                <a:lnTo>
                  <a:pt x="1965" y="1391"/>
                </a:lnTo>
                <a:lnTo>
                  <a:pt x="1964" y="1391"/>
                </a:lnTo>
                <a:lnTo>
                  <a:pt x="1963" y="1390"/>
                </a:lnTo>
                <a:lnTo>
                  <a:pt x="1962" y="1390"/>
                </a:lnTo>
                <a:lnTo>
                  <a:pt x="1961" y="1390"/>
                </a:lnTo>
                <a:lnTo>
                  <a:pt x="1960" y="1390"/>
                </a:lnTo>
                <a:lnTo>
                  <a:pt x="1960" y="1389"/>
                </a:lnTo>
                <a:lnTo>
                  <a:pt x="1959" y="1389"/>
                </a:lnTo>
                <a:lnTo>
                  <a:pt x="1959" y="1389"/>
                </a:lnTo>
                <a:lnTo>
                  <a:pt x="1958" y="1390"/>
                </a:lnTo>
                <a:lnTo>
                  <a:pt x="1957" y="1390"/>
                </a:lnTo>
                <a:lnTo>
                  <a:pt x="1956" y="1390"/>
                </a:lnTo>
                <a:lnTo>
                  <a:pt x="1955" y="1390"/>
                </a:lnTo>
                <a:lnTo>
                  <a:pt x="1955" y="1391"/>
                </a:lnTo>
                <a:lnTo>
                  <a:pt x="1955" y="1392"/>
                </a:lnTo>
                <a:lnTo>
                  <a:pt x="1955" y="1391"/>
                </a:lnTo>
                <a:lnTo>
                  <a:pt x="1955" y="1390"/>
                </a:lnTo>
                <a:lnTo>
                  <a:pt x="1956" y="1390"/>
                </a:lnTo>
                <a:lnTo>
                  <a:pt x="1956" y="1389"/>
                </a:lnTo>
                <a:lnTo>
                  <a:pt x="1957" y="1388"/>
                </a:lnTo>
                <a:lnTo>
                  <a:pt x="1957" y="1388"/>
                </a:lnTo>
                <a:lnTo>
                  <a:pt x="1958" y="1387"/>
                </a:lnTo>
                <a:lnTo>
                  <a:pt x="1958" y="1386"/>
                </a:lnTo>
                <a:lnTo>
                  <a:pt x="1958" y="1385"/>
                </a:lnTo>
                <a:lnTo>
                  <a:pt x="1958" y="1384"/>
                </a:lnTo>
                <a:lnTo>
                  <a:pt x="1958" y="1383"/>
                </a:lnTo>
                <a:lnTo>
                  <a:pt x="1958" y="1382"/>
                </a:lnTo>
                <a:lnTo>
                  <a:pt x="1958" y="1381"/>
                </a:lnTo>
                <a:lnTo>
                  <a:pt x="1957" y="1381"/>
                </a:lnTo>
                <a:lnTo>
                  <a:pt x="1957" y="1380"/>
                </a:lnTo>
                <a:lnTo>
                  <a:pt x="1957" y="1379"/>
                </a:lnTo>
                <a:lnTo>
                  <a:pt x="1956" y="1379"/>
                </a:lnTo>
                <a:lnTo>
                  <a:pt x="1956" y="1379"/>
                </a:lnTo>
                <a:lnTo>
                  <a:pt x="1957" y="1379"/>
                </a:lnTo>
                <a:lnTo>
                  <a:pt x="1957" y="1379"/>
                </a:lnTo>
                <a:lnTo>
                  <a:pt x="1958" y="1379"/>
                </a:lnTo>
                <a:lnTo>
                  <a:pt x="1958" y="1380"/>
                </a:lnTo>
                <a:lnTo>
                  <a:pt x="1958" y="1381"/>
                </a:lnTo>
                <a:lnTo>
                  <a:pt x="1959" y="1381"/>
                </a:lnTo>
                <a:lnTo>
                  <a:pt x="1959" y="1380"/>
                </a:lnTo>
                <a:lnTo>
                  <a:pt x="1959" y="1379"/>
                </a:lnTo>
                <a:lnTo>
                  <a:pt x="1959" y="1379"/>
                </a:lnTo>
                <a:lnTo>
                  <a:pt x="1959" y="1379"/>
                </a:lnTo>
                <a:lnTo>
                  <a:pt x="1959" y="1379"/>
                </a:lnTo>
                <a:lnTo>
                  <a:pt x="1958" y="1379"/>
                </a:lnTo>
                <a:lnTo>
                  <a:pt x="1958" y="1378"/>
                </a:lnTo>
                <a:lnTo>
                  <a:pt x="1958" y="1377"/>
                </a:lnTo>
                <a:lnTo>
                  <a:pt x="1957" y="1377"/>
                </a:lnTo>
                <a:lnTo>
                  <a:pt x="1957" y="1376"/>
                </a:lnTo>
                <a:lnTo>
                  <a:pt x="1957" y="1375"/>
                </a:lnTo>
                <a:lnTo>
                  <a:pt x="1956" y="1375"/>
                </a:lnTo>
                <a:lnTo>
                  <a:pt x="1955" y="1375"/>
                </a:lnTo>
                <a:lnTo>
                  <a:pt x="1955" y="1374"/>
                </a:lnTo>
                <a:lnTo>
                  <a:pt x="1955" y="1373"/>
                </a:lnTo>
                <a:lnTo>
                  <a:pt x="1954" y="1372"/>
                </a:lnTo>
                <a:lnTo>
                  <a:pt x="1953" y="1371"/>
                </a:lnTo>
                <a:lnTo>
                  <a:pt x="1952" y="1371"/>
                </a:lnTo>
                <a:lnTo>
                  <a:pt x="1952" y="1371"/>
                </a:lnTo>
                <a:lnTo>
                  <a:pt x="1951" y="1371"/>
                </a:lnTo>
                <a:lnTo>
                  <a:pt x="1951" y="1370"/>
                </a:lnTo>
                <a:lnTo>
                  <a:pt x="1951" y="1369"/>
                </a:lnTo>
                <a:lnTo>
                  <a:pt x="1951" y="1368"/>
                </a:lnTo>
                <a:lnTo>
                  <a:pt x="1951" y="1367"/>
                </a:lnTo>
                <a:lnTo>
                  <a:pt x="1951" y="1366"/>
                </a:lnTo>
                <a:lnTo>
                  <a:pt x="1951" y="1366"/>
                </a:lnTo>
                <a:lnTo>
                  <a:pt x="1951" y="1366"/>
                </a:lnTo>
                <a:lnTo>
                  <a:pt x="1951" y="1365"/>
                </a:lnTo>
                <a:lnTo>
                  <a:pt x="1951" y="1365"/>
                </a:lnTo>
                <a:lnTo>
                  <a:pt x="1951" y="1364"/>
                </a:lnTo>
                <a:lnTo>
                  <a:pt x="1951" y="1363"/>
                </a:lnTo>
                <a:lnTo>
                  <a:pt x="1951" y="1363"/>
                </a:lnTo>
                <a:lnTo>
                  <a:pt x="1951" y="1362"/>
                </a:lnTo>
                <a:lnTo>
                  <a:pt x="1951" y="1361"/>
                </a:lnTo>
                <a:lnTo>
                  <a:pt x="1951" y="1360"/>
                </a:lnTo>
                <a:lnTo>
                  <a:pt x="1951" y="1359"/>
                </a:lnTo>
                <a:lnTo>
                  <a:pt x="1951" y="1357"/>
                </a:lnTo>
                <a:lnTo>
                  <a:pt x="1951" y="1356"/>
                </a:lnTo>
                <a:lnTo>
                  <a:pt x="1951" y="1355"/>
                </a:lnTo>
                <a:lnTo>
                  <a:pt x="1950" y="1354"/>
                </a:lnTo>
                <a:lnTo>
                  <a:pt x="1950" y="1354"/>
                </a:lnTo>
                <a:lnTo>
                  <a:pt x="1950" y="1353"/>
                </a:lnTo>
                <a:lnTo>
                  <a:pt x="1950" y="1352"/>
                </a:lnTo>
                <a:lnTo>
                  <a:pt x="1950" y="1351"/>
                </a:lnTo>
                <a:lnTo>
                  <a:pt x="1949" y="1351"/>
                </a:lnTo>
                <a:lnTo>
                  <a:pt x="1949" y="1350"/>
                </a:lnTo>
                <a:lnTo>
                  <a:pt x="1949" y="1349"/>
                </a:lnTo>
                <a:lnTo>
                  <a:pt x="1949" y="1348"/>
                </a:lnTo>
                <a:lnTo>
                  <a:pt x="1949" y="1347"/>
                </a:lnTo>
                <a:lnTo>
                  <a:pt x="1949" y="1346"/>
                </a:lnTo>
                <a:lnTo>
                  <a:pt x="1949" y="1346"/>
                </a:lnTo>
                <a:lnTo>
                  <a:pt x="1948" y="1346"/>
                </a:lnTo>
                <a:lnTo>
                  <a:pt x="1948" y="1345"/>
                </a:lnTo>
                <a:lnTo>
                  <a:pt x="1948" y="1344"/>
                </a:lnTo>
                <a:lnTo>
                  <a:pt x="1948" y="1343"/>
                </a:lnTo>
                <a:lnTo>
                  <a:pt x="1948" y="1342"/>
                </a:lnTo>
                <a:lnTo>
                  <a:pt x="1948" y="1341"/>
                </a:lnTo>
                <a:lnTo>
                  <a:pt x="1948" y="1340"/>
                </a:lnTo>
                <a:lnTo>
                  <a:pt x="1948" y="1339"/>
                </a:lnTo>
                <a:lnTo>
                  <a:pt x="1948" y="1338"/>
                </a:lnTo>
                <a:lnTo>
                  <a:pt x="1948" y="1338"/>
                </a:lnTo>
                <a:lnTo>
                  <a:pt x="1948" y="1337"/>
                </a:lnTo>
                <a:lnTo>
                  <a:pt x="1947" y="1337"/>
                </a:lnTo>
                <a:lnTo>
                  <a:pt x="1947" y="1336"/>
                </a:lnTo>
                <a:lnTo>
                  <a:pt x="1946" y="1336"/>
                </a:lnTo>
                <a:lnTo>
                  <a:pt x="1946" y="1335"/>
                </a:lnTo>
                <a:lnTo>
                  <a:pt x="1945" y="1335"/>
                </a:lnTo>
                <a:lnTo>
                  <a:pt x="1945" y="1334"/>
                </a:lnTo>
                <a:lnTo>
                  <a:pt x="1944" y="1334"/>
                </a:lnTo>
                <a:lnTo>
                  <a:pt x="1944" y="1333"/>
                </a:lnTo>
                <a:lnTo>
                  <a:pt x="1944" y="1332"/>
                </a:lnTo>
                <a:lnTo>
                  <a:pt x="1943" y="1332"/>
                </a:lnTo>
                <a:lnTo>
                  <a:pt x="1943" y="1331"/>
                </a:lnTo>
                <a:lnTo>
                  <a:pt x="1943" y="1330"/>
                </a:lnTo>
                <a:lnTo>
                  <a:pt x="1943" y="1329"/>
                </a:lnTo>
                <a:lnTo>
                  <a:pt x="1943" y="1329"/>
                </a:lnTo>
                <a:lnTo>
                  <a:pt x="1943" y="1329"/>
                </a:lnTo>
                <a:lnTo>
                  <a:pt x="1942" y="1328"/>
                </a:lnTo>
                <a:lnTo>
                  <a:pt x="1942" y="1327"/>
                </a:lnTo>
                <a:lnTo>
                  <a:pt x="1942" y="1326"/>
                </a:lnTo>
                <a:lnTo>
                  <a:pt x="1941" y="1326"/>
                </a:lnTo>
                <a:lnTo>
                  <a:pt x="1941" y="1325"/>
                </a:lnTo>
                <a:lnTo>
                  <a:pt x="1941" y="1324"/>
                </a:lnTo>
                <a:lnTo>
                  <a:pt x="1940" y="1324"/>
                </a:lnTo>
                <a:lnTo>
                  <a:pt x="1940" y="1323"/>
                </a:lnTo>
                <a:lnTo>
                  <a:pt x="1940" y="1322"/>
                </a:lnTo>
                <a:lnTo>
                  <a:pt x="1939" y="1322"/>
                </a:lnTo>
                <a:lnTo>
                  <a:pt x="1939" y="1321"/>
                </a:lnTo>
                <a:lnTo>
                  <a:pt x="1939" y="1321"/>
                </a:lnTo>
                <a:lnTo>
                  <a:pt x="1939" y="1320"/>
                </a:lnTo>
                <a:lnTo>
                  <a:pt x="1938" y="1320"/>
                </a:lnTo>
                <a:lnTo>
                  <a:pt x="1938" y="1319"/>
                </a:lnTo>
                <a:lnTo>
                  <a:pt x="1938" y="1318"/>
                </a:lnTo>
                <a:lnTo>
                  <a:pt x="1938" y="1317"/>
                </a:lnTo>
                <a:lnTo>
                  <a:pt x="1938" y="1316"/>
                </a:lnTo>
                <a:lnTo>
                  <a:pt x="1938" y="1315"/>
                </a:lnTo>
                <a:lnTo>
                  <a:pt x="1938" y="1314"/>
                </a:lnTo>
                <a:lnTo>
                  <a:pt x="1937" y="1314"/>
                </a:lnTo>
                <a:lnTo>
                  <a:pt x="1937" y="1313"/>
                </a:lnTo>
                <a:lnTo>
                  <a:pt x="1937" y="1313"/>
                </a:lnTo>
                <a:lnTo>
                  <a:pt x="1937" y="1312"/>
                </a:lnTo>
                <a:lnTo>
                  <a:pt x="1937" y="1311"/>
                </a:lnTo>
                <a:lnTo>
                  <a:pt x="1937" y="1310"/>
                </a:lnTo>
                <a:lnTo>
                  <a:pt x="1936" y="1310"/>
                </a:lnTo>
                <a:lnTo>
                  <a:pt x="1936" y="1309"/>
                </a:lnTo>
                <a:lnTo>
                  <a:pt x="1935" y="1309"/>
                </a:lnTo>
                <a:lnTo>
                  <a:pt x="1935" y="1308"/>
                </a:lnTo>
                <a:lnTo>
                  <a:pt x="1935" y="1307"/>
                </a:lnTo>
                <a:lnTo>
                  <a:pt x="1935" y="1307"/>
                </a:lnTo>
                <a:lnTo>
                  <a:pt x="1935" y="1306"/>
                </a:lnTo>
                <a:lnTo>
                  <a:pt x="1935" y="1305"/>
                </a:lnTo>
                <a:lnTo>
                  <a:pt x="1934" y="1305"/>
                </a:lnTo>
                <a:lnTo>
                  <a:pt x="1934" y="1304"/>
                </a:lnTo>
                <a:lnTo>
                  <a:pt x="1934" y="1303"/>
                </a:lnTo>
                <a:lnTo>
                  <a:pt x="1933" y="1303"/>
                </a:lnTo>
                <a:lnTo>
                  <a:pt x="1933" y="1302"/>
                </a:lnTo>
                <a:lnTo>
                  <a:pt x="1932" y="1301"/>
                </a:lnTo>
                <a:lnTo>
                  <a:pt x="1932" y="1300"/>
                </a:lnTo>
                <a:lnTo>
                  <a:pt x="1931" y="1299"/>
                </a:lnTo>
                <a:lnTo>
                  <a:pt x="1930" y="1298"/>
                </a:lnTo>
                <a:lnTo>
                  <a:pt x="1929" y="1297"/>
                </a:lnTo>
                <a:lnTo>
                  <a:pt x="1929" y="1296"/>
                </a:lnTo>
                <a:lnTo>
                  <a:pt x="1928" y="1296"/>
                </a:lnTo>
                <a:lnTo>
                  <a:pt x="1928" y="1295"/>
                </a:lnTo>
                <a:lnTo>
                  <a:pt x="1928" y="1294"/>
                </a:lnTo>
                <a:lnTo>
                  <a:pt x="1927" y="1293"/>
                </a:lnTo>
                <a:lnTo>
                  <a:pt x="1927" y="1292"/>
                </a:lnTo>
                <a:lnTo>
                  <a:pt x="1927" y="1291"/>
                </a:lnTo>
                <a:lnTo>
                  <a:pt x="1927" y="1291"/>
                </a:lnTo>
                <a:lnTo>
                  <a:pt x="1927" y="1290"/>
                </a:lnTo>
                <a:lnTo>
                  <a:pt x="1927" y="1289"/>
                </a:lnTo>
                <a:lnTo>
                  <a:pt x="1926" y="1288"/>
                </a:lnTo>
                <a:lnTo>
                  <a:pt x="1926" y="1288"/>
                </a:lnTo>
                <a:lnTo>
                  <a:pt x="1926" y="1287"/>
                </a:lnTo>
                <a:lnTo>
                  <a:pt x="1925" y="1287"/>
                </a:lnTo>
                <a:lnTo>
                  <a:pt x="1925" y="1286"/>
                </a:lnTo>
                <a:lnTo>
                  <a:pt x="1925" y="1285"/>
                </a:lnTo>
                <a:lnTo>
                  <a:pt x="1925" y="1284"/>
                </a:lnTo>
                <a:lnTo>
                  <a:pt x="1924" y="1284"/>
                </a:lnTo>
                <a:lnTo>
                  <a:pt x="1924" y="1283"/>
                </a:lnTo>
                <a:lnTo>
                  <a:pt x="1923" y="1283"/>
                </a:lnTo>
                <a:lnTo>
                  <a:pt x="1923" y="1282"/>
                </a:lnTo>
                <a:lnTo>
                  <a:pt x="1923" y="1281"/>
                </a:lnTo>
                <a:lnTo>
                  <a:pt x="1922" y="1281"/>
                </a:lnTo>
                <a:lnTo>
                  <a:pt x="1921" y="1280"/>
                </a:lnTo>
                <a:lnTo>
                  <a:pt x="1920" y="1280"/>
                </a:lnTo>
                <a:lnTo>
                  <a:pt x="1920" y="1280"/>
                </a:lnTo>
                <a:lnTo>
                  <a:pt x="1919" y="1279"/>
                </a:lnTo>
                <a:lnTo>
                  <a:pt x="1919" y="1278"/>
                </a:lnTo>
                <a:lnTo>
                  <a:pt x="1918" y="1278"/>
                </a:lnTo>
                <a:lnTo>
                  <a:pt x="1918" y="1277"/>
                </a:lnTo>
                <a:lnTo>
                  <a:pt x="1918" y="1276"/>
                </a:lnTo>
                <a:lnTo>
                  <a:pt x="1918" y="1275"/>
                </a:lnTo>
                <a:lnTo>
                  <a:pt x="1917" y="1275"/>
                </a:lnTo>
                <a:lnTo>
                  <a:pt x="1917" y="1274"/>
                </a:lnTo>
                <a:lnTo>
                  <a:pt x="1917" y="1273"/>
                </a:lnTo>
                <a:lnTo>
                  <a:pt x="1917" y="1272"/>
                </a:lnTo>
                <a:lnTo>
                  <a:pt x="1918" y="1272"/>
                </a:lnTo>
                <a:lnTo>
                  <a:pt x="1918" y="1271"/>
                </a:lnTo>
                <a:lnTo>
                  <a:pt x="1917" y="1271"/>
                </a:lnTo>
                <a:lnTo>
                  <a:pt x="1917" y="1271"/>
                </a:lnTo>
                <a:lnTo>
                  <a:pt x="1916" y="1270"/>
                </a:lnTo>
                <a:lnTo>
                  <a:pt x="1915" y="1270"/>
                </a:lnTo>
                <a:lnTo>
                  <a:pt x="1914" y="1270"/>
                </a:lnTo>
                <a:lnTo>
                  <a:pt x="1914" y="1269"/>
                </a:lnTo>
                <a:lnTo>
                  <a:pt x="1915" y="1268"/>
                </a:lnTo>
                <a:lnTo>
                  <a:pt x="1915" y="1267"/>
                </a:lnTo>
                <a:lnTo>
                  <a:pt x="1915" y="1266"/>
                </a:lnTo>
                <a:lnTo>
                  <a:pt x="1914" y="1266"/>
                </a:lnTo>
                <a:lnTo>
                  <a:pt x="1914" y="1265"/>
                </a:lnTo>
                <a:lnTo>
                  <a:pt x="1913" y="1265"/>
                </a:lnTo>
                <a:lnTo>
                  <a:pt x="1913" y="1264"/>
                </a:lnTo>
                <a:lnTo>
                  <a:pt x="1913" y="1263"/>
                </a:lnTo>
                <a:lnTo>
                  <a:pt x="1912" y="1263"/>
                </a:lnTo>
                <a:lnTo>
                  <a:pt x="1912" y="1263"/>
                </a:lnTo>
                <a:lnTo>
                  <a:pt x="1913" y="1263"/>
                </a:lnTo>
                <a:lnTo>
                  <a:pt x="1914" y="1262"/>
                </a:lnTo>
                <a:lnTo>
                  <a:pt x="1914" y="1261"/>
                </a:lnTo>
                <a:lnTo>
                  <a:pt x="1914" y="1260"/>
                </a:lnTo>
                <a:lnTo>
                  <a:pt x="1914" y="1259"/>
                </a:lnTo>
                <a:lnTo>
                  <a:pt x="1913" y="1259"/>
                </a:lnTo>
                <a:lnTo>
                  <a:pt x="1913" y="1258"/>
                </a:lnTo>
                <a:lnTo>
                  <a:pt x="1913" y="1257"/>
                </a:lnTo>
                <a:lnTo>
                  <a:pt x="1912" y="1257"/>
                </a:lnTo>
                <a:lnTo>
                  <a:pt x="1912" y="1256"/>
                </a:lnTo>
                <a:lnTo>
                  <a:pt x="1912" y="1255"/>
                </a:lnTo>
                <a:lnTo>
                  <a:pt x="1912" y="1256"/>
                </a:lnTo>
                <a:lnTo>
                  <a:pt x="1913" y="1256"/>
                </a:lnTo>
                <a:lnTo>
                  <a:pt x="1914" y="1256"/>
                </a:lnTo>
                <a:lnTo>
                  <a:pt x="1915" y="1256"/>
                </a:lnTo>
                <a:lnTo>
                  <a:pt x="1916" y="1256"/>
                </a:lnTo>
                <a:lnTo>
                  <a:pt x="1917" y="1256"/>
                </a:lnTo>
                <a:lnTo>
                  <a:pt x="1917" y="1255"/>
                </a:lnTo>
                <a:lnTo>
                  <a:pt x="1917" y="1255"/>
                </a:lnTo>
                <a:lnTo>
                  <a:pt x="1917" y="1254"/>
                </a:lnTo>
                <a:lnTo>
                  <a:pt x="1918" y="1253"/>
                </a:lnTo>
                <a:lnTo>
                  <a:pt x="1919" y="1253"/>
                </a:lnTo>
                <a:lnTo>
                  <a:pt x="1919" y="1253"/>
                </a:lnTo>
                <a:lnTo>
                  <a:pt x="1920" y="1252"/>
                </a:lnTo>
                <a:lnTo>
                  <a:pt x="1920" y="1251"/>
                </a:lnTo>
                <a:lnTo>
                  <a:pt x="1921" y="1251"/>
                </a:lnTo>
                <a:lnTo>
                  <a:pt x="1920" y="1251"/>
                </a:lnTo>
                <a:lnTo>
                  <a:pt x="1920" y="1252"/>
                </a:lnTo>
                <a:lnTo>
                  <a:pt x="1919" y="1252"/>
                </a:lnTo>
                <a:lnTo>
                  <a:pt x="1919" y="1251"/>
                </a:lnTo>
                <a:lnTo>
                  <a:pt x="1919" y="1251"/>
                </a:lnTo>
                <a:lnTo>
                  <a:pt x="1919" y="1251"/>
                </a:lnTo>
                <a:lnTo>
                  <a:pt x="1919" y="1250"/>
                </a:lnTo>
                <a:lnTo>
                  <a:pt x="1919" y="1249"/>
                </a:lnTo>
                <a:lnTo>
                  <a:pt x="1920" y="1249"/>
                </a:lnTo>
                <a:lnTo>
                  <a:pt x="1920" y="1248"/>
                </a:lnTo>
                <a:lnTo>
                  <a:pt x="1920" y="1247"/>
                </a:lnTo>
                <a:lnTo>
                  <a:pt x="1921" y="1247"/>
                </a:lnTo>
                <a:lnTo>
                  <a:pt x="1922" y="1246"/>
                </a:lnTo>
                <a:lnTo>
                  <a:pt x="1922" y="1246"/>
                </a:lnTo>
                <a:lnTo>
                  <a:pt x="1922" y="1245"/>
                </a:lnTo>
                <a:lnTo>
                  <a:pt x="1922" y="1244"/>
                </a:lnTo>
                <a:lnTo>
                  <a:pt x="1922" y="1243"/>
                </a:lnTo>
                <a:lnTo>
                  <a:pt x="1922" y="1242"/>
                </a:lnTo>
                <a:lnTo>
                  <a:pt x="1922" y="1241"/>
                </a:lnTo>
                <a:lnTo>
                  <a:pt x="1922" y="1240"/>
                </a:lnTo>
                <a:lnTo>
                  <a:pt x="1923" y="1240"/>
                </a:lnTo>
                <a:lnTo>
                  <a:pt x="1923" y="1239"/>
                </a:lnTo>
                <a:lnTo>
                  <a:pt x="1924" y="1239"/>
                </a:lnTo>
                <a:lnTo>
                  <a:pt x="1924" y="1238"/>
                </a:lnTo>
                <a:lnTo>
                  <a:pt x="1923" y="1238"/>
                </a:lnTo>
                <a:lnTo>
                  <a:pt x="1923" y="1238"/>
                </a:lnTo>
                <a:lnTo>
                  <a:pt x="1922" y="1238"/>
                </a:lnTo>
                <a:lnTo>
                  <a:pt x="1921" y="1237"/>
                </a:lnTo>
                <a:lnTo>
                  <a:pt x="1921" y="1238"/>
                </a:lnTo>
                <a:lnTo>
                  <a:pt x="1921" y="1237"/>
                </a:lnTo>
                <a:lnTo>
                  <a:pt x="1922" y="1237"/>
                </a:lnTo>
                <a:lnTo>
                  <a:pt x="1922" y="1236"/>
                </a:lnTo>
                <a:lnTo>
                  <a:pt x="1922" y="1235"/>
                </a:lnTo>
                <a:lnTo>
                  <a:pt x="1921" y="1235"/>
                </a:lnTo>
                <a:lnTo>
                  <a:pt x="1921" y="1234"/>
                </a:lnTo>
                <a:lnTo>
                  <a:pt x="1920" y="1234"/>
                </a:lnTo>
                <a:lnTo>
                  <a:pt x="1920" y="1233"/>
                </a:lnTo>
                <a:lnTo>
                  <a:pt x="1920" y="1232"/>
                </a:lnTo>
                <a:lnTo>
                  <a:pt x="1919" y="1232"/>
                </a:lnTo>
                <a:lnTo>
                  <a:pt x="1920" y="1231"/>
                </a:lnTo>
                <a:lnTo>
                  <a:pt x="1919" y="1231"/>
                </a:lnTo>
                <a:lnTo>
                  <a:pt x="1919" y="1232"/>
                </a:lnTo>
                <a:lnTo>
                  <a:pt x="1919" y="1231"/>
                </a:lnTo>
                <a:lnTo>
                  <a:pt x="1919" y="1230"/>
                </a:lnTo>
                <a:lnTo>
                  <a:pt x="1919" y="1230"/>
                </a:lnTo>
                <a:lnTo>
                  <a:pt x="1919" y="1229"/>
                </a:lnTo>
                <a:lnTo>
                  <a:pt x="1919" y="1229"/>
                </a:lnTo>
                <a:lnTo>
                  <a:pt x="1919" y="1230"/>
                </a:lnTo>
                <a:lnTo>
                  <a:pt x="1918" y="1230"/>
                </a:lnTo>
                <a:lnTo>
                  <a:pt x="1918" y="1229"/>
                </a:lnTo>
                <a:lnTo>
                  <a:pt x="1919" y="1229"/>
                </a:lnTo>
                <a:lnTo>
                  <a:pt x="1919" y="1229"/>
                </a:lnTo>
                <a:lnTo>
                  <a:pt x="1919" y="1229"/>
                </a:lnTo>
                <a:lnTo>
                  <a:pt x="1918" y="1229"/>
                </a:lnTo>
                <a:lnTo>
                  <a:pt x="1919" y="1229"/>
                </a:lnTo>
                <a:lnTo>
                  <a:pt x="1919" y="1228"/>
                </a:lnTo>
                <a:lnTo>
                  <a:pt x="1919" y="1227"/>
                </a:lnTo>
                <a:lnTo>
                  <a:pt x="1918" y="1227"/>
                </a:lnTo>
                <a:lnTo>
                  <a:pt x="1919" y="1227"/>
                </a:lnTo>
                <a:lnTo>
                  <a:pt x="1919" y="1228"/>
                </a:lnTo>
                <a:lnTo>
                  <a:pt x="1918" y="1228"/>
                </a:lnTo>
                <a:lnTo>
                  <a:pt x="1918" y="1229"/>
                </a:lnTo>
                <a:lnTo>
                  <a:pt x="1918" y="1230"/>
                </a:lnTo>
                <a:lnTo>
                  <a:pt x="1918" y="1230"/>
                </a:lnTo>
                <a:lnTo>
                  <a:pt x="1917" y="1231"/>
                </a:lnTo>
                <a:lnTo>
                  <a:pt x="1918" y="1231"/>
                </a:lnTo>
                <a:lnTo>
                  <a:pt x="1918" y="1232"/>
                </a:lnTo>
                <a:lnTo>
                  <a:pt x="1918" y="1233"/>
                </a:lnTo>
                <a:lnTo>
                  <a:pt x="1918" y="1234"/>
                </a:lnTo>
                <a:lnTo>
                  <a:pt x="1918" y="1235"/>
                </a:lnTo>
                <a:lnTo>
                  <a:pt x="1919" y="1235"/>
                </a:lnTo>
                <a:lnTo>
                  <a:pt x="1919" y="1236"/>
                </a:lnTo>
                <a:lnTo>
                  <a:pt x="1919" y="1237"/>
                </a:lnTo>
                <a:lnTo>
                  <a:pt x="1918" y="1237"/>
                </a:lnTo>
                <a:lnTo>
                  <a:pt x="1918" y="1238"/>
                </a:lnTo>
                <a:lnTo>
                  <a:pt x="1918" y="1237"/>
                </a:lnTo>
                <a:lnTo>
                  <a:pt x="1918" y="1236"/>
                </a:lnTo>
                <a:lnTo>
                  <a:pt x="1917" y="1236"/>
                </a:lnTo>
                <a:lnTo>
                  <a:pt x="1918" y="1237"/>
                </a:lnTo>
                <a:lnTo>
                  <a:pt x="1918" y="1238"/>
                </a:lnTo>
                <a:lnTo>
                  <a:pt x="1919" y="1238"/>
                </a:lnTo>
                <a:lnTo>
                  <a:pt x="1919" y="1238"/>
                </a:lnTo>
                <a:lnTo>
                  <a:pt x="1918" y="1238"/>
                </a:lnTo>
                <a:lnTo>
                  <a:pt x="1918" y="1239"/>
                </a:lnTo>
                <a:lnTo>
                  <a:pt x="1918" y="1240"/>
                </a:lnTo>
                <a:lnTo>
                  <a:pt x="1918" y="1241"/>
                </a:lnTo>
                <a:lnTo>
                  <a:pt x="1917" y="1241"/>
                </a:lnTo>
                <a:lnTo>
                  <a:pt x="1917" y="1242"/>
                </a:lnTo>
                <a:lnTo>
                  <a:pt x="1916" y="1242"/>
                </a:lnTo>
                <a:lnTo>
                  <a:pt x="1916" y="1243"/>
                </a:lnTo>
                <a:lnTo>
                  <a:pt x="1916" y="1244"/>
                </a:lnTo>
                <a:lnTo>
                  <a:pt x="1915" y="1245"/>
                </a:lnTo>
                <a:lnTo>
                  <a:pt x="1915" y="1246"/>
                </a:lnTo>
                <a:lnTo>
                  <a:pt x="1916" y="1246"/>
                </a:lnTo>
                <a:lnTo>
                  <a:pt x="1916" y="1246"/>
                </a:lnTo>
                <a:lnTo>
                  <a:pt x="1915" y="1246"/>
                </a:lnTo>
                <a:lnTo>
                  <a:pt x="1914" y="1247"/>
                </a:lnTo>
                <a:lnTo>
                  <a:pt x="1913" y="1247"/>
                </a:lnTo>
                <a:lnTo>
                  <a:pt x="1913" y="1248"/>
                </a:lnTo>
                <a:lnTo>
                  <a:pt x="1912" y="1248"/>
                </a:lnTo>
                <a:lnTo>
                  <a:pt x="1911" y="1248"/>
                </a:lnTo>
                <a:lnTo>
                  <a:pt x="1911" y="1249"/>
                </a:lnTo>
                <a:lnTo>
                  <a:pt x="1911" y="1250"/>
                </a:lnTo>
                <a:lnTo>
                  <a:pt x="1911" y="1250"/>
                </a:lnTo>
                <a:lnTo>
                  <a:pt x="1910" y="1251"/>
                </a:lnTo>
                <a:lnTo>
                  <a:pt x="1909" y="1251"/>
                </a:lnTo>
                <a:lnTo>
                  <a:pt x="1909" y="1252"/>
                </a:lnTo>
                <a:lnTo>
                  <a:pt x="1908" y="1252"/>
                </a:lnTo>
                <a:lnTo>
                  <a:pt x="1907" y="1252"/>
                </a:lnTo>
                <a:lnTo>
                  <a:pt x="1907" y="1253"/>
                </a:lnTo>
                <a:lnTo>
                  <a:pt x="1907" y="1254"/>
                </a:lnTo>
                <a:lnTo>
                  <a:pt x="1907" y="1255"/>
                </a:lnTo>
                <a:lnTo>
                  <a:pt x="1907" y="1255"/>
                </a:lnTo>
                <a:lnTo>
                  <a:pt x="1906" y="1255"/>
                </a:lnTo>
                <a:lnTo>
                  <a:pt x="1906" y="1256"/>
                </a:lnTo>
                <a:lnTo>
                  <a:pt x="1906" y="1257"/>
                </a:lnTo>
                <a:lnTo>
                  <a:pt x="1905" y="1257"/>
                </a:lnTo>
                <a:lnTo>
                  <a:pt x="1905" y="1258"/>
                </a:lnTo>
                <a:lnTo>
                  <a:pt x="1905" y="1259"/>
                </a:lnTo>
                <a:lnTo>
                  <a:pt x="1904" y="1259"/>
                </a:lnTo>
                <a:lnTo>
                  <a:pt x="1904" y="1260"/>
                </a:lnTo>
                <a:lnTo>
                  <a:pt x="1904" y="1261"/>
                </a:lnTo>
                <a:lnTo>
                  <a:pt x="1904" y="1262"/>
                </a:lnTo>
                <a:lnTo>
                  <a:pt x="1905" y="1262"/>
                </a:lnTo>
                <a:lnTo>
                  <a:pt x="1905" y="1263"/>
                </a:lnTo>
                <a:lnTo>
                  <a:pt x="1904" y="1263"/>
                </a:lnTo>
                <a:lnTo>
                  <a:pt x="1904" y="1263"/>
                </a:lnTo>
                <a:lnTo>
                  <a:pt x="1904" y="1264"/>
                </a:lnTo>
                <a:lnTo>
                  <a:pt x="1904" y="1265"/>
                </a:lnTo>
                <a:lnTo>
                  <a:pt x="1905" y="1265"/>
                </a:lnTo>
                <a:lnTo>
                  <a:pt x="1905" y="1266"/>
                </a:lnTo>
                <a:lnTo>
                  <a:pt x="1906" y="1267"/>
                </a:lnTo>
                <a:lnTo>
                  <a:pt x="1906" y="1266"/>
                </a:lnTo>
                <a:lnTo>
                  <a:pt x="1907" y="1266"/>
                </a:lnTo>
                <a:lnTo>
                  <a:pt x="1906" y="1266"/>
                </a:lnTo>
                <a:lnTo>
                  <a:pt x="1906" y="1267"/>
                </a:lnTo>
                <a:lnTo>
                  <a:pt x="1906" y="1268"/>
                </a:lnTo>
                <a:lnTo>
                  <a:pt x="1906" y="1269"/>
                </a:lnTo>
                <a:lnTo>
                  <a:pt x="1906" y="1270"/>
                </a:lnTo>
                <a:lnTo>
                  <a:pt x="1905" y="1270"/>
                </a:lnTo>
                <a:lnTo>
                  <a:pt x="1905" y="1271"/>
                </a:lnTo>
                <a:lnTo>
                  <a:pt x="1905" y="1271"/>
                </a:lnTo>
                <a:lnTo>
                  <a:pt x="1906" y="1271"/>
                </a:lnTo>
                <a:lnTo>
                  <a:pt x="1906" y="1272"/>
                </a:lnTo>
                <a:lnTo>
                  <a:pt x="1905" y="1272"/>
                </a:lnTo>
                <a:lnTo>
                  <a:pt x="1905" y="1273"/>
                </a:lnTo>
                <a:lnTo>
                  <a:pt x="1905" y="1274"/>
                </a:lnTo>
                <a:lnTo>
                  <a:pt x="1904" y="1274"/>
                </a:lnTo>
                <a:lnTo>
                  <a:pt x="1903" y="1275"/>
                </a:lnTo>
                <a:lnTo>
                  <a:pt x="1903" y="1276"/>
                </a:lnTo>
                <a:lnTo>
                  <a:pt x="1903" y="1276"/>
                </a:lnTo>
                <a:lnTo>
                  <a:pt x="1903" y="1277"/>
                </a:lnTo>
                <a:lnTo>
                  <a:pt x="1903" y="1277"/>
                </a:lnTo>
                <a:lnTo>
                  <a:pt x="1903" y="1277"/>
                </a:lnTo>
                <a:lnTo>
                  <a:pt x="1903" y="1278"/>
                </a:lnTo>
                <a:lnTo>
                  <a:pt x="1902" y="1278"/>
                </a:lnTo>
                <a:lnTo>
                  <a:pt x="1901" y="1279"/>
                </a:lnTo>
                <a:lnTo>
                  <a:pt x="1900" y="1279"/>
                </a:lnTo>
                <a:lnTo>
                  <a:pt x="1899" y="1279"/>
                </a:lnTo>
                <a:lnTo>
                  <a:pt x="1898" y="1279"/>
                </a:lnTo>
                <a:lnTo>
                  <a:pt x="1898" y="1280"/>
                </a:lnTo>
                <a:lnTo>
                  <a:pt x="1897" y="1280"/>
                </a:lnTo>
                <a:lnTo>
                  <a:pt x="1896" y="1280"/>
                </a:lnTo>
                <a:lnTo>
                  <a:pt x="1895" y="1280"/>
                </a:lnTo>
                <a:lnTo>
                  <a:pt x="1895" y="1280"/>
                </a:lnTo>
                <a:lnTo>
                  <a:pt x="1894" y="1280"/>
                </a:lnTo>
                <a:lnTo>
                  <a:pt x="1894" y="1279"/>
                </a:lnTo>
                <a:lnTo>
                  <a:pt x="1893" y="1279"/>
                </a:lnTo>
                <a:lnTo>
                  <a:pt x="1893" y="1280"/>
                </a:lnTo>
                <a:lnTo>
                  <a:pt x="1893" y="1280"/>
                </a:lnTo>
                <a:lnTo>
                  <a:pt x="1893" y="1281"/>
                </a:lnTo>
                <a:lnTo>
                  <a:pt x="1893" y="1282"/>
                </a:lnTo>
                <a:lnTo>
                  <a:pt x="1892" y="1282"/>
                </a:lnTo>
                <a:lnTo>
                  <a:pt x="1893" y="1282"/>
                </a:lnTo>
                <a:lnTo>
                  <a:pt x="1893" y="1283"/>
                </a:lnTo>
                <a:lnTo>
                  <a:pt x="1893" y="1284"/>
                </a:lnTo>
                <a:lnTo>
                  <a:pt x="1893" y="1285"/>
                </a:lnTo>
                <a:lnTo>
                  <a:pt x="1893" y="1286"/>
                </a:lnTo>
                <a:lnTo>
                  <a:pt x="1894" y="1286"/>
                </a:lnTo>
                <a:lnTo>
                  <a:pt x="1895" y="1286"/>
                </a:lnTo>
                <a:lnTo>
                  <a:pt x="1895" y="1284"/>
                </a:lnTo>
                <a:lnTo>
                  <a:pt x="1895" y="1283"/>
                </a:lnTo>
                <a:lnTo>
                  <a:pt x="1895" y="1284"/>
                </a:lnTo>
                <a:lnTo>
                  <a:pt x="1896" y="1284"/>
                </a:lnTo>
                <a:lnTo>
                  <a:pt x="1896" y="1285"/>
                </a:lnTo>
                <a:lnTo>
                  <a:pt x="1897" y="1285"/>
                </a:lnTo>
                <a:lnTo>
                  <a:pt x="1897" y="1284"/>
                </a:lnTo>
                <a:lnTo>
                  <a:pt x="1898" y="1284"/>
                </a:lnTo>
                <a:lnTo>
                  <a:pt x="1899" y="1284"/>
                </a:lnTo>
                <a:lnTo>
                  <a:pt x="1900" y="1284"/>
                </a:lnTo>
                <a:lnTo>
                  <a:pt x="1900" y="1283"/>
                </a:lnTo>
                <a:lnTo>
                  <a:pt x="1901" y="1283"/>
                </a:lnTo>
                <a:lnTo>
                  <a:pt x="1901" y="1282"/>
                </a:lnTo>
                <a:lnTo>
                  <a:pt x="1902" y="1282"/>
                </a:lnTo>
                <a:lnTo>
                  <a:pt x="1902" y="1283"/>
                </a:lnTo>
                <a:lnTo>
                  <a:pt x="1903" y="1283"/>
                </a:lnTo>
                <a:lnTo>
                  <a:pt x="1903" y="1283"/>
                </a:lnTo>
                <a:lnTo>
                  <a:pt x="1903" y="1284"/>
                </a:lnTo>
                <a:lnTo>
                  <a:pt x="1904" y="1284"/>
                </a:lnTo>
                <a:lnTo>
                  <a:pt x="1904" y="1285"/>
                </a:lnTo>
                <a:lnTo>
                  <a:pt x="1904" y="1286"/>
                </a:lnTo>
                <a:lnTo>
                  <a:pt x="1905" y="1286"/>
                </a:lnTo>
                <a:lnTo>
                  <a:pt x="1905" y="1287"/>
                </a:lnTo>
                <a:lnTo>
                  <a:pt x="1905" y="1288"/>
                </a:lnTo>
                <a:lnTo>
                  <a:pt x="1906" y="1288"/>
                </a:lnTo>
                <a:lnTo>
                  <a:pt x="1906" y="1288"/>
                </a:lnTo>
                <a:lnTo>
                  <a:pt x="1905" y="1288"/>
                </a:lnTo>
                <a:lnTo>
                  <a:pt x="1905" y="1289"/>
                </a:lnTo>
                <a:lnTo>
                  <a:pt x="1904" y="1289"/>
                </a:lnTo>
                <a:lnTo>
                  <a:pt x="1903" y="1289"/>
                </a:lnTo>
                <a:lnTo>
                  <a:pt x="1903" y="1290"/>
                </a:lnTo>
                <a:lnTo>
                  <a:pt x="1903" y="1290"/>
                </a:lnTo>
                <a:lnTo>
                  <a:pt x="1902" y="1291"/>
                </a:lnTo>
                <a:lnTo>
                  <a:pt x="1901" y="1291"/>
                </a:lnTo>
                <a:lnTo>
                  <a:pt x="1901" y="1292"/>
                </a:lnTo>
                <a:lnTo>
                  <a:pt x="1900" y="1292"/>
                </a:lnTo>
                <a:lnTo>
                  <a:pt x="1899" y="1292"/>
                </a:lnTo>
                <a:lnTo>
                  <a:pt x="1899" y="1293"/>
                </a:lnTo>
                <a:lnTo>
                  <a:pt x="1898" y="1293"/>
                </a:lnTo>
                <a:lnTo>
                  <a:pt x="1898" y="1294"/>
                </a:lnTo>
                <a:lnTo>
                  <a:pt x="1897" y="1294"/>
                </a:lnTo>
                <a:lnTo>
                  <a:pt x="1897" y="1295"/>
                </a:lnTo>
                <a:lnTo>
                  <a:pt x="1896" y="1295"/>
                </a:lnTo>
                <a:lnTo>
                  <a:pt x="1896" y="1296"/>
                </a:lnTo>
                <a:lnTo>
                  <a:pt x="1895" y="1296"/>
                </a:lnTo>
                <a:lnTo>
                  <a:pt x="1895" y="1296"/>
                </a:lnTo>
                <a:lnTo>
                  <a:pt x="1895" y="1296"/>
                </a:lnTo>
                <a:lnTo>
                  <a:pt x="1894" y="1296"/>
                </a:lnTo>
                <a:lnTo>
                  <a:pt x="1894" y="1297"/>
                </a:lnTo>
                <a:lnTo>
                  <a:pt x="1893" y="1297"/>
                </a:lnTo>
                <a:lnTo>
                  <a:pt x="1893" y="1298"/>
                </a:lnTo>
                <a:lnTo>
                  <a:pt x="1892" y="1298"/>
                </a:lnTo>
                <a:lnTo>
                  <a:pt x="1892" y="1299"/>
                </a:lnTo>
                <a:lnTo>
                  <a:pt x="1891" y="1299"/>
                </a:lnTo>
                <a:lnTo>
                  <a:pt x="1890" y="1299"/>
                </a:lnTo>
                <a:lnTo>
                  <a:pt x="1890" y="1300"/>
                </a:lnTo>
                <a:lnTo>
                  <a:pt x="1889" y="1300"/>
                </a:lnTo>
                <a:lnTo>
                  <a:pt x="1889" y="1301"/>
                </a:lnTo>
                <a:lnTo>
                  <a:pt x="1888" y="1301"/>
                </a:lnTo>
                <a:lnTo>
                  <a:pt x="1888" y="1302"/>
                </a:lnTo>
                <a:lnTo>
                  <a:pt x="1887" y="1303"/>
                </a:lnTo>
                <a:lnTo>
                  <a:pt x="1887" y="1304"/>
                </a:lnTo>
                <a:lnTo>
                  <a:pt x="1887" y="1305"/>
                </a:lnTo>
                <a:lnTo>
                  <a:pt x="1886" y="1305"/>
                </a:lnTo>
                <a:lnTo>
                  <a:pt x="1886" y="1305"/>
                </a:lnTo>
                <a:lnTo>
                  <a:pt x="1885" y="1305"/>
                </a:lnTo>
                <a:lnTo>
                  <a:pt x="1885" y="1306"/>
                </a:lnTo>
                <a:lnTo>
                  <a:pt x="1884" y="1306"/>
                </a:lnTo>
                <a:lnTo>
                  <a:pt x="1883" y="1307"/>
                </a:lnTo>
                <a:lnTo>
                  <a:pt x="1882" y="1307"/>
                </a:lnTo>
                <a:lnTo>
                  <a:pt x="1881" y="1307"/>
                </a:lnTo>
                <a:lnTo>
                  <a:pt x="1880" y="1307"/>
                </a:lnTo>
                <a:lnTo>
                  <a:pt x="1879" y="1307"/>
                </a:lnTo>
                <a:lnTo>
                  <a:pt x="1879" y="1308"/>
                </a:lnTo>
                <a:lnTo>
                  <a:pt x="1879" y="1308"/>
                </a:lnTo>
                <a:lnTo>
                  <a:pt x="1879" y="1309"/>
                </a:lnTo>
                <a:lnTo>
                  <a:pt x="1878" y="1310"/>
                </a:lnTo>
                <a:lnTo>
                  <a:pt x="1877" y="1311"/>
                </a:lnTo>
                <a:lnTo>
                  <a:pt x="1876" y="1312"/>
                </a:lnTo>
                <a:lnTo>
                  <a:pt x="1876" y="1313"/>
                </a:lnTo>
                <a:lnTo>
                  <a:pt x="1875" y="1313"/>
                </a:lnTo>
                <a:lnTo>
                  <a:pt x="1875" y="1313"/>
                </a:lnTo>
                <a:lnTo>
                  <a:pt x="1874" y="1314"/>
                </a:lnTo>
                <a:lnTo>
                  <a:pt x="1873" y="1315"/>
                </a:lnTo>
                <a:lnTo>
                  <a:pt x="1872" y="1316"/>
                </a:lnTo>
                <a:lnTo>
                  <a:pt x="1871" y="1317"/>
                </a:lnTo>
                <a:lnTo>
                  <a:pt x="1871" y="1318"/>
                </a:lnTo>
                <a:lnTo>
                  <a:pt x="1871" y="1319"/>
                </a:lnTo>
                <a:lnTo>
                  <a:pt x="1870" y="1320"/>
                </a:lnTo>
                <a:lnTo>
                  <a:pt x="1869" y="1321"/>
                </a:lnTo>
                <a:lnTo>
                  <a:pt x="1869" y="1321"/>
                </a:lnTo>
                <a:lnTo>
                  <a:pt x="1869" y="1322"/>
                </a:lnTo>
                <a:lnTo>
                  <a:pt x="1868" y="1323"/>
                </a:lnTo>
                <a:lnTo>
                  <a:pt x="1868" y="1324"/>
                </a:lnTo>
                <a:lnTo>
                  <a:pt x="1867" y="1325"/>
                </a:lnTo>
                <a:lnTo>
                  <a:pt x="1866" y="1325"/>
                </a:lnTo>
                <a:lnTo>
                  <a:pt x="1865" y="1325"/>
                </a:lnTo>
                <a:lnTo>
                  <a:pt x="1864" y="1325"/>
                </a:lnTo>
                <a:lnTo>
                  <a:pt x="1863" y="1325"/>
                </a:lnTo>
                <a:lnTo>
                  <a:pt x="1863" y="1325"/>
                </a:lnTo>
                <a:lnTo>
                  <a:pt x="1862" y="1325"/>
                </a:lnTo>
                <a:lnTo>
                  <a:pt x="1861" y="1325"/>
                </a:lnTo>
                <a:lnTo>
                  <a:pt x="1860" y="1325"/>
                </a:lnTo>
                <a:lnTo>
                  <a:pt x="1860" y="1326"/>
                </a:lnTo>
                <a:lnTo>
                  <a:pt x="1859" y="1326"/>
                </a:lnTo>
                <a:lnTo>
                  <a:pt x="1858" y="1326"/>
                </a:lnTo>
                <a:lnTo>
                  <a:pt x="1857" y="1326"/>
                </a:lnTo>
                <a:lnTo>
                  <a:pt x="1856" y="1326"/>
                </a:lnTo>
                <a:lnTo>
                  <a:pt x="1855" y="1326"/>
                </a:lnTo>
                <a:lnTo>
                  <a:pt x="1855" y="1326"/>
                </a:lnTo>
                <a:lnTo>
                  <a:pt x="1855" y="1325"/>
                </a:lnTo>
                <a:lnTo>
                  <a:pt x="1854" y="1325"/>
                </a:lnTo>
                <a:lnTo>
                  <a:pt x="1854" y="1324"/>
                </a:lnTo>
                <a:lnTo>
                  <a:pt x="1853" y="1324"/>
                </a:lnTo>
                <a:lnTo>
                  <a:pt x="1852" y="1324"/>
                </a:lnTo>
                <a:lnTo>
                  <a:pt x="1852" y="1323"/>
                </a:lnTo>
                <a:lnTo>
                  <a:pt x="1853" y="1323"/>
                </a:lnTo>
                <a:lnTo>
                  <a:pt x="1853" y="1322"/>
                </a:lnTo>
                <a:lnTo>
                  <a:pt x="1854" y="1322"/>
                </a:lnTo>
                <a:lnTo>
                  <a:pt x="1854" y="1321"/>
                </a:lnTo>
                <a:lnTo>
                  <a:pt x="1855" y="1321"/>
                </a:lnTo>
                <a:lnTo>
                  <a:pt x="1855" y="1321"/>
                </a:lnTo>
                <a:lnTo>
                  <a:pt x="1855" y="1320"/>
                </a:lnTo>
                <a:lnTo>
                  <a:pt x="1855" y="1320"/>
                </a:lnTo>
                <a:lnTo>
                  <a:pt x="1855" y="1319"/>
                </a:lnTo>
                <a:lnTo>
                  <a:pt x="1855" y="1318"/>
                </a:lnTo>
                <a:lnTo>
                  <a:pt x="1855" y="1318"/>
                </a:lnTo>
                <a:lnTo>
                  <a:pt x="1855" y="1317"/>
                </a:lnTo>
                <a:lnTo>
                  <a:pt x="1855" y="1316"/>
                </a:lnTo>
                <a:lnTo>
                  <a:pt x="1855" y="1315"/>
                </a:lnTo>
                <a:lnTo>
                  <a:pt x="1855" y="1314"/>
                </a:lnTo>
                <a:lnTo>
                  <a:pt x="1855" y="1314"/>
                </a:lnTo>
                <a:lnTo>
                  <a:pt x="1855" y="1313"/>
                </a:lnTo>
                <a:lnTo>
                  <a:pt x="1855" y="1313"/>
                </a:lnTo>
                <a:lnTo>
                  <a:pt x="1856" y="1313"/>
                </a:lnTo>
                <a:lnTo>
                  <a:pt x="1856" y="1312"/>
                </a:lnTo>
                <a:lnTo>
                  <a:pt x="1856" y="1311"/>
                </a:lnTo>
                <a:lnTo>
                  <a:pt x="1856" y="1310"/>
                </a:lnTo>
                <a:lnTo>
                  <a:pt x="1856" y="1309"/>
                </a:lnTo>
                <a:lnTo>
                  <a:pt x="1856" y="1308"/>
                </a:lnTo>
                <a:lnTo>
                  <a:pt x="1857" y="1308"/>
                </a:lnTo>
                <a:lnTo>
                  <a:pt x="1857" y="1307"/>
                </a:lnTo>
                <a:lnTo>
                  <a:pt x="1858" y="1306"/>
                </a:lnTo>
                <a:lnTo>
                  <a:pt x="1858" y="1305"/>
                </a:lnTo>
                <a:lnTo>
                  <a:pt x="1858" y="1305"/>
                </a:lnTo>
                <a:lnTo>
                  <a:pt x="1857" y="1305"/>
                </a:lnTo>
                <a:lnTo>
                  <a:pt x="1857" y="1304"/>
                </a:lnTo>
                <a:lnTo>
                  <a:pt x="1856" y="1303"/>
                </a:lnTo>
                <a:lnTo>
                  <a:pt x="1856" y="1302"/>
                </a:lnTo>
                <a:lnTo>
                  <a:pt x="1856" y="1301"/>
                </a:lnTo>
                <a:lnTo>
                  <a:pt x="1855" y="1301"/>
                </a:lnTo>
                <a:lnTo>
                  <a:pt x="1855" y="1301"/>
                </a:lnTo>
                <a:lnTo>
                  <a:pt x="1854" y="1301"/>
                </a:lnTo>
                <a:lnTo>
                  <a:pt x="1854" y="1300"/>
                </a:lnTo>
                <a:lnTo>
                  <a:pt x="1855" y="1299"/>
                </a:lnTo>
                <a:lnTo>
                  <a:pt x="1855" y="1298"/>
                </a:lnTo>
                <a:lnTo>
                  <a:pt x="1855" y="1297"/>
                </a:lnTo>
                <a:lnTo>
                  <a:pt x="1855" y="1297"/>
                </a:lnTo>
                <a:lnTo>
                  <a:pt x="1855" y="1296"/>
                </a:lnTo>
                <a:lnTo>
                  <a:pt x="1855" y="1296"/>
                </a:lnTo>
                <a:lnTo>
                  <a:pt x="1855" y="1295"/>
                </a:lnTo>
                <a:lnTo>
                  <a:pt x="1856" y="1295"/>
                </a:lnTo>
                <a:lnTo>
                  <a:pt x="1856" y="1294"/>
                </a:lnTo>
                <a:lnTo>
                  <a:pt x="1856" y="1293"/>
                </a:lnTo>
                <a:lnTo>
                  <a:pt x="1856" y="1292"/>
                </a:lnTo>
                <a:lnTo>
                  <a:pt x="1857" y="1292"/>
                </a:lnTo>
                <a:lnTo>
                  <a:pt x="1857" y="1291"/>
                </a:lnTo>
                <a:lnTo>
                  <a:pt x="1857" y="1290"/>
                </a:lnTo>
                <a:lnTo>
                  <a:pt x="1857" y="1289"/>
                </a:lnTo>
                <a:lnTo>
                  <a:pt x="1856" y="1289"/>
                </a:lnTo>
                <a:lnTo>
                  <a:pt x="1856" y="1288"/>
                </a:lnTo>
                <a:lnTo>
                  <a:pt x="1856" y="1288"/>
                </a:lnTo>
                <a:lnTo>
                  <a:pt x="1856" y="1287"/>
                </a:lnTo>
                <a:lnTo>
                  <a:pt x="1856" y="1286"/>
                </a:lnTo>
                <a:lnTo>
                  <a:pt x="1857" y="1286"/>
                </a:lnTo>
                <a:lnTo>
                  <a:pt x="1857" y="1287"/>
                </a:lnTo>
                <a:lnTo>
                  <a:pt x="1858" y="1287"/>
                </a:lnTo>
                <a:lnTo>
                  <a:pt x="1859" y="1287"/>
                </a:lnTo>
                <a:lnTo>
                  <a:pt x="1859" y="1286"/>
                </a:lnTo>
                <a:lnTo>
                  <a:pt x="1860" y="1286"/>
                </a:lnTo>
                <a:lnTo>
                  <a:pt x="1861" y="1286"/>
                </a:lnTo>
                <a:lnTo>
                  <a:pt x="1862" y="1285"/>
                </a:lnTo>
                <a:lnTo>
                  <a:pt x="1862" y="1284"/>
                </a:lnTo>
                <a:lnTo>
                  <a:pt x="1863" y="1284"/>
                </a:lnTo>
                <a:lnTo>
                  <a:pt x="1863" y="1283"/>
                </a:lnTo>
                <a:lnTo>
                  <a:pt x="1862" y="1283"/>
                </a:lnTo>
                <a:lnTo>
                  <a:pt x="1862" y="1282"/>
                </a:lnTo>
                <a:lnTo>
                  <a:pt x="1861" y="1281"/>
                </a:lnTo>
                <a:lnTo>
                  <a:pt x="1861" y="1280"/>
                </a:lnTo>
                <a:lnTo>
                  <a:pt x="1860" y="1280"/>
                </a:lnTo>
                <a:lnTo>
                  <a:pt x="1860" y="1280"/>
                </a:lnTo>
                <a:lnTo>
                  <a:pt x="1861" y="1280"/>
                </a:lnTo>
                <a:lnTo>
                  <a:pt x="1862" y="1280"/>
                </a:lnTo>
                <a:lnTo>
                  <a:pt x="1862" y="1281"/>
                </a:lnTo>
                <a:lnTo>
                  <a:pt x="1863" y="1281"/>
                </a:lnTo>
                <a:lnTo>
                  <a:pt x="1863" y="1282"/>
                </a:lnTo>
                <a:lnTo>
                  <a:pt x="1863" y="1281"/>
                </a:lnTo>
                <a:lnTo>
                  <a:pt x="1863" y="1280"/>
                </a:lnTo>
                <a:lnTo>
                  <a:pt x="1864" y="1280"/>
                </a:lnTo>
                <a:lnTo>
                  <a:pt x="1864" y="1280"/>
                </a:lnTo>
                <a:lnTo>
                  <a:pt x="1863" y="1280"/>
                </a:lnTo>
                <a:lnTo>
                  <a:pt x="1863" y="1279"/>
                </a:lnTo>
                <a:lnTo>
                  <a:pt x="1863" y="1279"/>
                </a:lnTo>
                <a:lnTo>
                  <a:pt x="1862" y="1278"/>
                </a:lnTo>
                <a:lnTo>
                  <a:pt x="1862" y="1277"/>
                </a:lnTo>
                <a:lnTo>
                  <a:pt x="1861" y="1277"/>
                </a:lnTo>
                <a:lnTo>
                  <a:pt x="1861" y="1278"/>
                </a:lnTo>
                <a:lnTo>
                  <a:pt x="1860" y="1278"/>
                </a:lnTo>
                <a:lnTo>
                  <a:pt x="1860" y="1277"/>
                </a:lnTo>
                <a:lnTo>
                  <a:pt x="1859" y="1278"/>
                </a:lnTo>
                <a:lnTo>
                  <a:pt x="1858" y="1278"/>
                </a:lnTo>
                <a:lnTo>
                  <a:pt x="1858" y="1279"/>
                </a:lnTo>
                <a:lnTo>
                  <a:pt x="1857" y="1280"/>
                </a:lnTo>
                <a:lnTo>
                  <a:pt x="1857" y="1280"/>
                </a:lnTo>
                <a:lnTo>
                  <a:pt x="1856" y="1280"/>
                </a:lnTo>
                <a:lnTo>
                  <a:pt x="1855" y="1280"/>
                </a:lnTo>
                <a:lnTo>
                  <a:pt x="1855" y="1281"/>
                </a:lnTo>
                <a:lnTo>
                  <a:pt x="1855" y="1281"/>
                </a:lnTo>
                <a:lnTo>
                  <a:pt x="1854" y="1281"/>
                </a:lnTo>
                <a:lnTo>
                  <a:pt x="1854" y="1282"/>
                </a:lnTo>
                <a:lnTo>
                  <a:pt x="1854" y="1283"/>
                </a:lnTo>
                <a:lnTo>
                  <a:pt x="1853" y="1283"/>
                </a:lnTo>
                <a:lnTo>
                  <a:pt x="1853" y="1282"/>
                </a:lnTo>
                <a:lnTo>
                  <a:pt x="1852" y="1282"/>
                </a:lnTo>
                <a:lnTo>
                  <a:pt x="1851" y="1282"/>
                </a:lnTo>
                <a:lnTo>
                  <a:pt x="1849" y="1282"/>
                </a:lnTo>
                <a:lnTo>
                  <a:pt x="1848" y="1282"/>
                </a:lnTo>
                <a:lnTo>
                  <a:pt x="1847" y="1281"/>
                </a:lnTo>
                <a:lnTo>
                  <a:pt x="1846" y="1281"/>
                </a:lnTo>
                <a:lnTo>
                  <a:pt x="1845" y="1281"/>
                </a:lnTo>
                <a:lnTo>
                  <a:pt x="1844" y="1281"/>
                </a:lnTo>
                <a:lnTo>
                  <a:pt x="1843" y="1281"/>
                </a:lnTo>
                <a:lnTo>
                  <a:pt x="1842" y="1282"/>
                </a:lnTo>
                <a:lnTo>
                  <a:pt x="1842" y="1283"/>
                </a:lnTo>
                <a:lnTo>
                  <a:pt x="1841" y="1283"/>
                </a:lnTo>
                <a:lnTo>
                  <a:pt x="1840" y="1283"/>
                </a:lnTo>
                <a:lnTo>
                  <a:pt x="1839" y="1284"/>
                </a:lnTo>
                <a:lnTo>
                  <a:pt x="1839" y="1283"/>
                </a:lnTo>
                <a:lnTo>
                  <a:pt x="1839" y="1283"/>
                </a:lnTo>
                <a:lnTo>
                  <a:pt x="1838" y="1283"/>
                </a:lnTo>
                <a:lnTo>
                  <a:pt x="1838" y="1282"/>
                </a:lnTo>
                <a:lnTo>
                  <a:pt x="1837" y="1282"/>
                </a:lnTo>
                <a:lnTo>
                  <a:pt x="1836" y="1282"/>
                </a:lnTo>
                <a:lnTo>
                  <a:pt x="1836" y="1281"/>
                </a:lnTo>
                <a:lnTo>
                  <a:pt x="1836" y="1282"/>
                </a:lnTo>
                <a:lnTo>
                  <a:pt x="1836" y="1283"/>
                </a:lnTo>
                <a:lnTo>
                  <a:pt x="1836" y="1284"/>
                </a:lnTo>
                <a:lnTo>
                  <a:pt x="1835" y="1284"/>
                </a:lnTo>
                <a:lnTo>
                  <a:pt x="1835" y="1283"/>
                </a:lnTo>
                <a:lnTo>
                  <a:pt x="1834" y="1283"/>
                </a:lnTo>
                <a:lnTo>
                  <a:pt x="1835" y="1283"/>
                </a:lnTo>
                <a:lnTo>
                  <a:pt x="1834" y="1283"/>
                </a:lnTo>
                <a:lnTo>
                  <a:pt x="1834" y="1282"/>
                </a:lnTo>
                <a:lnTo>
                  <a:pt x="1834" y="1283"/>
                </a:lnTo>
                <a:lnTo>
                  <a:pt x="1833" y="1283"/>
                </a:lnTo>
                <a:lnTo>
                  <a:pt x="1833" y="1282"/>
                </a:lnTo>
                <a:lnTo>
                  <a:pt x="1832" y="1282"/>
                </a:lnTo>
                <a:lnTo>
                  <a:pt x="1832" y="1281"/>
                </a:lnTo>
                <a:lnTo>
                  <a:pt x="1831" y="1280"/>
                </a:lnTo>
                <a:lnTo>
                  <a:pt x="1831" y="1280"/>
                </a:lnTo>
                <a:lnTo>
                  <a:pt x="1830" y="1280"/>
                </a:lnTo>
                <a:lnTo>
                  <a:pt x="1830" y="1280"/>
                </a:lnTo>
                <a:lnTo>
                  <a:pt x="1830" y="1280"/>
                </a:lnTo>
                <a:lnTo>
                  <a:pt x="1831" y="1280"/>
                </a:lnTo>
                <a:lnTo>
                  <a:pt x="1831" y="1281"/>
                </a:lnTo>
                <a:lnTo>
                  <a:pt x="1831" y="1281"/>
                </a:lnTo>
                <a:lnTo>
                  <a:pt x="1831" y="1282"/>
                </a:lnTo>
                <a:lnTo>
                  <a:pt x="1831" y="1283"/>
                </a:lnTo>
                <a:lnTo>
                  <a:pt x="1831" y="1284"/>
                </a:lnTo>
                <a:lnTo>
                  <a:pt x="1831" y="1283"/>
                </a:lnTo>
                <a:lnTo>
                  <a:pt x="1831" y="1283"/>
                </a:lnTo>
                <a:lnTo>
                  <a:pt x="1831" y="1284"/>
                </a:lnTo>
                <a:lnTo>
                  <a:pt x="1831" y="1285"/>
                </a:lnTo>
                <a:lnTo>
                  <a:pt x="1831" y="1286"/>
                </a:lnTo>
                <a:lnTo>
                  <a:pt x="1832" y="1286"/>
                </a:lnTo>
                <a:lnTo>
                  <a:pt x="1833" y="1287"/>
                </a:lnTo>
                <a:lnTo>
                  <a:pt x="1832" y="1287"/>
                </a:lnTo>
                <a:lnTo>
                  <a:pt x="1831" y="1287"/>
                </a:lnTo>
                <a:lnTo>
                  <a:pt x="1831" y="1286"/>
                </a:lnTo>
                <a:lnTo>
                  <a:pt x="1831" y="1285"/>
                </a:lnTo>
                <a:lnTo>
                  <a:pt x="1831" y="1284"/>
                </a:lnTo>
                <a:lnTo>
                  <a:pt x="1831" y="1283"/>
                </a:lnTo>
                <a:lnTo>
                  <a:pt x="1830" y="1283"/>
                </a:lnTo>
                <a:lnTo>
                  <a:pt x="1829" y="1282"/>
                </a:lnTo>
                <a:lnTo>
                  <a:pt x="1829" y="1281"/>
                </a:lnTo>
                <a:lnTo>
                  <a:pt x="1828" y="1281"/>
                </a:lnTo>
                <a:lnTo>
                  <a:pt x="1827" y="1281"/>
                </a:lnTo>
                <a:lnTo>
                  <a:pt x="1827" y="1280"/>
                </a:lnTo>
                <a:lnTo>
                  <a:pt x="1827" y="1280"/>
                </a:lnTo>
                <a:lnTo>
                  <a:pt x="1828" y="1279"/>
                </a:lnTo>
                <a:lnTo>
                  <a:pt x="1828" y="1280"/>
                </a:lnTo>
                <a:lnTo>
                  <a:pt x="1828" y="1279"/>
                </a:lnTo>
                <a:lnTo>
                  <a:pt x="1829" y="1279"/>
                </a:lnTo>
                <a:lnTo>
                  <a:pt x="1829" y="1278"/>
                </a:lnTo>
                <a:lnTo>
                  <a:pt x="1829" y="1279"/>
                </a:lnTo>
                <a:lnTo>
                  <a:pt x="1828" y="1279"/>
                </a:lnTo>
                <a:lnTo>
                  <a:pt x="1828" y="1278"/>
                </a:lnTo>
                <a:lnTo>
                  <a:pt x="1827" y="1278"/>
                </a:lnTo>
                <a:lnTo>
                  <a:pt x="1828" y="1278"/>
                </a:lnTo>
                <a:lnTo>
                  <a:pt x="1829" y="1278"/>
                </a:lnTo>
                <a:lnTo>
                  <a:pt x="1830" y="1277"/>
                </a:lnTo>
                <a:lnTo>
                  <a:pt x="1831" y="1277"/>
                </a:lnTo>
                <a:lnTo>
                  <a:pt x="1831" y="1276"/>
                </a:lnTo>
                <a:lnTo>
                  <a:pt x="1831" y="1276"/>
                </a:lnTo>
                <a:lnTo>
                  <a:pt x="1831" y="1275"/>
                </a:lnTo>
                <a:lnTo>
                  <a:pt x="1831" y="1274"/>
                </a:lnTo>
                <a:lnTo>
                  <a:pt x="1831" y="1273"/>
                </a:lnTo>
                <a:lnTo>
                  <a:pt x="1832" y="1273"/>
                </a:lnTo>
                <a:lnTo>
                  <a:pt x="1833" y="1273"/>
                </a:lnTo>
                <a:lnTo>
                  <a:pt x="1833" y="1272"/>
                </a:lnTo>
                <a:lnTo>
                  <a:pt x="1833" y="1271"/>
                </a:lnTo>
                <a:lnTo>
                  <a:pt x="1834" y="1271"/>
                </a:lnTo>
                <a:lnTo>
                  <a:pt x="1834" y="1271"/>
                </a:lnTo>
                <a:lnTo>
                  <a:pt x="1835" y="1271"/>
                </a:lnTo>
                <a:lnTo>
                  <a:pt x="1835" y="1270"/>
                </a:lnTo>
                <a:lnTo>
                  <a:pt x="1836" y="1270"/>
                </a:lnTo>
                <a:lnTo>
                  <a:pt x="1835" y="1270"/>
                </a:lnTo>
                <a:lnTo>
                  <a:pt x="1834" y="1269"/>
                </a:lnTo>
                <a:lnTo>
                  <a:pt x="1834" y="1270"/>
                </a:lnTo>
                <a:lnTo>
                  <a:pt x="1833" y="1270"/>
                </a:lnTo>
                <a:lnTo>
                  <a:pt x="1833" y="1271"/>
                </a:lnTo>
                <a:lnTo>
                  <a:pt x="1833" y="1271"/>
                </a:lnTo>
                <a:lnTo>
                  <a:pt x="1833" y="1272"/>
                </a:lnTo>
                <a:lnTo>
                  <a:pt x="1832" y="1272"/>
                </a:lnTo>
                <a:lnTo>
                  <a:pt x="1832" y="1271"/>
                </a:lnTo>
                <a:lnTo>
                  <a:pt x="1832" y="1271"/>
                </a:lnTo>
                <a:lnTo>
                  <a:pt x="1833" y="1271"/>
                </a:lnTo>
                <a:lnTo>
                  <a:pt x="1833" y="1270"/>
                </a:lnTo>
                <a:lnTo>
                  <a:pt x="1833" y="1269"/>
                </a:lnTo>
                <a:lnTo>
                  <a:pt x="1834" y="1269"/>
                </a:lnTo>
                <a:lnTo>
                  <a:pt x="1833" y="1269"/>
                </a:lnTo>
                <a:lnTo>
                  <a:pt x="1832" y="1269"/>
                </a:lnTo>
                <a:lnTo>
                  <a:pt x="1832" y="1268"/>
                </a:lnTo>
                <a:lnTo>
                  <a:pt x="1831" y="1268"/>
                </a:lnTo>
                <a:lnTo>
                  <a:pt x="1831" y="1268"/>
                </a:lnTo>
                <a:lnTo>
                  <a:pt x="1831" y="1269"/>
                </a:lnTo>
                <a:lnTo>
                  <a:pt x="1830" y="1269"/>
                </a:lnTo>
                <a:lnTo>
                  <a:pt x="1829" y="1269"/>
                </a:lnTo>
                <a:lnTo>
                  <a:pt x="1829" y="1270"/>
                </a:lnTo>
                <a:lnTo>
                  <a:pt x="1829" y="1271"/>
                </a:lnTo>
                <a:lnTo>
                  <a:pt x="1829" y="1271"/>
                </a:lnTo>
                <a:lnTo>
                  <a:pt x="1828" y="1271"/>
                </a:lnTo>
                <a:lnTo>
                  <a:pt x="1828" y="1271"/>
                </a:lnTo>
                <a:lnTo>
                  <a:pt x="1828" y="1271"/>
                </a:lnTo>
                <a:lnTo>
                  <a:pt x="1827" y="1271"/>
                </a:lnTo>
                <a:lnTo>
                  <a:pt x="1827" y="1272"/>
                </a:lnTo>
                <a:lnTo>
                  <a:pt x="1827" y="1273"/>
                </a:lnTo>
                <a:lnTo>
                  <a:pt x="1826" y="1273"/>
                </a:lnTo>
                <a:lnTo>
                  <a:pt x="1825" y="1273"/>
                </a:lnTo>
                <a:lnTo>
                  <a:pt x="1825" y="1274"/>
                </a:lnTo>
                <a:lnTo>
                  <a:pt x="1826" y="1274"/>
                </a:lnTo>
                <a:lnTo>
                  <a:pt x="1825" y="1274"/>
                </a:lnTo>
                <a:lnTo>
                  <a:pt x="1826" y="1275"/>
                </a:lnTo>
                <a:lnTo>
                  <a:pt x="1825" y="1275"/>
                </a:lnTo>
                <a:lnTo>
                  <a:pt x="1825" y="1276"/>
                </a:lnTo>
                <a:lnTo>
                  <a:pt x="1824" y="1276"/>
                </a:lnTo>
                <a:lnTo>
                  <a:pt x="1824" y="1277"/>
                </a:lnTo>
                <a:lnTo>
                  <a:pt x="1824" y="1278"/>
                </a:lnTo>
                <a:lnTo>
                  <a:pt x="1823" y="1278"/>
                </a:lnTo>
                <a:lnTo>
                  <a:pt x="1823" y="1278"/>
                </a:lnTo>
                <a:lnTo>
                  <a:pt x="1822" y="1279"/>
                </a:lnTo>
                <a:lnTo>
                  <a:pt x="1822" y="1280"/>
                </a:lnTo>
                <a:lnTo>
                  <a:pt x="1822" y="1280"/>
                </a:lnTo>
                <a:lnTo>
                  <a:pt x="1821" y="1280"/>
                </a:lnTo>
                <a:lnTo>
                  <a:pt x="1821" y="1281"/>
                </a:lnTo>
                <a:lnTo>
                  <a:pt x="1821" y="1282"/>
                </a:lnTo>
                <a:lnTo>
                  <a:pt x="1822" y="1282"/>
                </a:lnTo>
                <a:lnTo>
                  <a:pt x="1823" y="1283"/>
                </a:lnTo>
                <a:lnTo>
                  <a:pt x="1823" y="1284"/>
                </a:lnTo>
                <a:lnTo>
                  <a:pt x="1823" y="1285"/>
                </a:lnTo>
                <a:lnTo>
                  <a:pt x="1823" y="1286"/>
                </a:lnTo>
                <a:lnTo>
                  <a:pt x="1823" y="1286"/>
                </a:lnTo>
                <a:lnTo>
                  <a:pt x="1824" y="1286"/>
                </a:lnTo>
                <a:lnTo>
                  <a:pt x="1824" y="1287"/>
                </a:lnTo>
                <a:lnTo>
                  <a:pt x="1825" y="1287"/>
                </a:lnTo>
                <a:lnTo>
                  <a:pt x="1826" y="1287"/>
                </a:lnTo>
                <a:lnTo>
                  <a:pt x="1827" y="1288"/>
                </a:lnTo>
                <a:lnTo>
                  <a:pt x="1828" y="1288"/>
                </a:lnTo>
                <a:lnTo>
                  <a:pt x="1829" y="1288"/>
                </a:lnTo>
                <a:lnTo>
                  <a:pt x="1829" y="1288"/>
                </a:lnTo>
                <a:lnTo>
                  <a:pt x="1829" y="1288"/>
                </a:lnTo>
                <a:lnTo>
                  <a:pt x="1830" y="1288"/>
                </a:lnTo>
                <a:lnTo>
                  <a:pt x="1831" y="1288"/>
                </a:lnTo>
                <a:lnTo>
                  <a:pt x="1831" y="1289"/>
                </a:lnTo>
                <a:lnTo>
                  <a:pt x="1830" y="1289"/>
                </a:lnTo>
                <a:lnTo>
                  <a:pt x="1831" y="1290"/>
                </a:lnTo>
                <a:lnTo>
                  <a:pt x="1831" y="1291"/>
                </a:lnTo>
                <a:lnTo>
                  <a:pt x="1831" y="1292"/>
                </a:lnTo>
                <a:lnTo>
                  <a:pt x="1831" y="1291"/>
                </a:lnTo>
                <a:lnTo>
                  <a:pt x="1831" y="1291"/>
                </a:lnTo>
                <a:lnTo>
                  <a:pt x="1831" y="1290"/>
                </a:lnTo>
                <a:lnTo>
                  <a:pt x="1831" y="1290"/>
                </a:lnTo>
                <a:lnTo>
                  <a:pt x="1831" y="1289"/>
                </a:lnTo>
                <a:lnTo>
                  <a:pt x="1831" y="1289"/>
                </a:lnTo>
                <a:lnTo>
                  <a:pt x="1832" y="1289"/>
                </a:lnTo>
                <a:lnTo>
                  <a:pt x="1833" y="1289"/>
                </a:lnTo>
                <a:lnTo>
                  <a:pt x="1833" y="1290"/>
                </a:lnTo>
                <a:lnTo>
                  <a:pt x="1834" y="1290"/>
                </a:lnTo>
                <a:lnTo>
                  <a:pt x="1835" y="1290"/>
                </a:lnTo>
                <a:lnTo>
                  <a:pt x="1835" y="1289"/>
                </a:lnTo>
                <a:lnTo>
                  <a:pt x="1836" y="1289"/>
                </a:lnTo>
                <a:lnTo>
                  <a:pt x="1837" y="1288"/>
                </a:lnTo>
                <a:lnTo>
                  <a:pt x="1838" y="1288"/>
                </a:lnTo>
                <a:lnTo>
                  <a:pt x="1838" y="1289"/>
                </a:lnTo>
                <a:lnTo>
                  <a:pt x="1838" y="1290"/>
                </a:lnTo>
                <a:lnTo>
                  <a:pt x="1839" y="1290"/>
                </a:lnTo>
                <a:lnTo>
                  <a:pt x="1839" y="1290"/>
                </a:lnTo>
                <a:lnTo>
                  <a:pt x="1840" y="1290"/>
                </a:lnTo>
                <a:lnTo>
                  <a:pt x="1841" y="1290"/>
                </a:lnTo>
                <a:lnTo>
                  <a:pt x="1841" y="1291"/>
                </a:lnTo>
                <a:lnTo>
                  <a:pt x="1842" y="1291"/>
                </a:lnTo>
                <a:lnTo>
                  <a:pt x="1842" y="1292"/>
                </a:lnTo>
                <a:lnTo>
                  <a:pt x="1842" y="1291"/>
                </a:lnTo>
                <a:lnTo>
                  <a:pt x="1842" y="1290"/>
                </a:lnTo>
                <a:lnTo>
                  <a:pt x="1841" y="1290"/>
                </a:lnTo>
                <a:lnTo>
                  <a:pt x="1841" y="1291"/>
                </a:lnTo>
                <a:lnTo>
                  <a:pt x="1841" y="1290"/>
                </a:lnTo>
                <a:lnTo>
                  <a:pt x="1842" y="1290"/>
                </a:lnTo>
                <a:lnTo>
                  <a:pt x="1842" y="1289"/>
                </a:lnTo>
                <a:lnTo>
                  <a:pt x="1841" y="1289"/>
                </a:lnTo>
                <a:lnTo>
                  <a:pt x="1841" y="1288"/>
                </a:lnTo>
                <a:lnTo>
                  <a:pt x="1842" y="1288"/>
                </a:lnTo>
                <a:lnTo>
                  <a:pt x="1842" y="1288"/>
                </a:lnTo>
                <a:lnTo>
                  <a:pt x="1843" y="1288"/>
                </a:lnTo>
                <a:lnTo>
                  <a:pt x="1844" y="1288"/>
                </a:lnTo>
                <a:lnTo>
                  <a:pt x="1845" y="1288"/>
                </a:lnTo>
                <a:lnTo>
                  <a:pt x="1845" y="1289"/>
                </a:lnTo>
                <a:lnTo>
                  <a:pt x="1845" y="1290"/>
                </a:lnTo>
                <a:lnTo>
                  <a:pt x="1846" y="1290"/>
                </a:lnTo>
                <a:lnTo>
                  <a:pt x="1847" y="1290"/>
                </a:lnTo>
                <a:lnTo>
                  <a:pt x="1847" y="1291"/>
                </a:lnTo>
                <a:lnTo>
                  <a:pt x="1846" y="1291"/>
                </a:lnTo>
                <a:lnTo>
                  <a:pt x="1846" y="1292"/>
                </a:lnTo>
                <a:lnTo>
                  <a:pt x="1845" y="1292"/>
                </a:lnTo>
                <a:lnTo>
                  <a:pt x="1845" y="1293"/>
                </a:lnTo>
                <a:lnTo>
                  <a:pt x="1845" y="1294"/>
                </a:lnTo>
                <a:lnTo>
                  <a:pt x="1845" y="1295"/>
                </a:lnTo>
                <a:lnTo>
                  <a:pt x="1845" y="1296"/>
                </a:lnTo>
                <a:lnTo>
                  <a:pt x="1844" y="1296"/>
                </a:lnTo>
                <a:lnTo>
                  <a:pt x="1844" y="1297"/>
                </a:lnTo>
                <a:lnTo>
                  <a:pt x="1844" y="1298"/>
                </a:lnTo>
                <a:lnTo>
                  <a:pt x="1844" y="1299"/>
                </a:lnTo>
                <a:lnTo>
                  <a:pt x="1845" y="1299"/>
                </a:lnTo>
                <a:lnTo>
                  <a:pt x="1845" y="1300"/>
                </a:lnTo>
                <a:lnTo>
                  <a:pt x="1845" y="1301"/>
                </a:lnTo>
                <a:lnTo>
                  <a:pt x="1844" y="1301"/>
                </a:lnTo>
                <a:lnTo>
                  <a:pt x="1844" y="1302"/>
                </a:lnTo>
                <a:lnTo>
                  <a:pt x="1843" y="1302"/>
                </a:lnTo>
                <a:lnTo>
                  <a:pt x="1843" y="1303"/>
                </a:lnTo>
                <a:lnTo>
                  <a:pt x="1842" y="1303"/>
                </a:lnTo>
                <a:lnTo>
                  <a:pt x="1842" y="1304"/>
                </a:lnTo>
                <a:lnTo>
                  <a:pt x="1841" y="1304"/>
                </a:lnTo>
                <a:lnTo>
                  <a:pt x="1841" y="1303"/>
                </a:lnTo>
                <a:lnTo>
                  <a:pt x="1841" y="1304"/>
                </a:lnTo>
                <a:lnTo>
                  <a:pt x="1841" y="1305"/>
                </a:lnTo>
                <a:lnTo>
                  <a:pt x="1840" y="1305"/>
                </a:lnTo>
                <a:lnTo>
                  <a:pt x="1840" y="1305"/>
                </a:lnTo>
                <a:lnTo>
                  <a:pt x="1841" y="1305"/>
                </a:lnTo>
                <a:lnTo>
                  <a:pt x="1841" y="1306"/>
                </a:lnTo>
                <a:lnTo>
                  <a:pt x="1842" y="1306"/>
                </a:lnTo>
                <a:lnTo>
                  <a:pt x="1841" y="1306"/>
                </a:lnTo>
                <a:lnTo>
                  <a:pt x="1841" y="1307"/>
                </a:lnTo>
                <a:lnTo>
                  <a:pt x="1842" y="1307"/>
                </a:lnTo>
                <a:lnTo>
                  <a:pt x="1842" y="1308"/>
                </a:lnTo>
                <a:lnTo>
                  <a:pt x="1843" y="1308"/>
                </a:lnTo>
                <a:lnTo>
                  <a:pt x="1843" y="1309"/>
                </a:lnTo>
                <a:lnTo>
                  <a:pt x="1843" y="1310"/>
                </a:lnTo>
                <a:lnTo>
                  <a:pt x="1842" y="1310"/>
                </a:lnTo>
                <a:lnTo>
                  <a:pt x="1842" y="1311"/>
                </a:lnTo>
                <a:lnTo>
                  <a:pt x="1842" y="1312"/>
                </a:lnTo>
                <a:lnTo>
                  <a:pt x="1841" y="1312"/>
                </a:lnTo>
                <a:lnTo>
                  <a:pt x="1841" y="1313"/>
                </a:lnTo>
                <a:lnTo>
                  <a:pt x="1841" y="1313"/>
                </a:lnTo>
                <a:lnTo>
                  <a:pt x="1840" y="1313"/>
                </a:lnTo>
                <a:lnTo>
                  <a:pt x="1840" y="1314"/>
                </a:lnTo>
                <a:lnTo>
                  <a:pt x="1840" y="1315"/>
                </a:lnTo>
                <a:lnTo>
                  <a:pt x="1840" y="1316"/>
                </a:lnTo>
                <a:lnTo>
                  <a:pt x="1840" y="1317"/>
                </a:lnTo>
                <a:lnTo>
                  <a:pt x="1841" y="1317"/>
                </a:lnTo>
                <a:lnTo>
                  <a:pt x="1841" y="1318"/>
                </a:lnTo>
                <a:lnTo>
                  <a:pt x="1841" y="1319"/>
                </a:lnTo>
                <a:lnTo>
                  <a:pt x="1840" y="1319"/>
                </a:lnTo>
                <a:lnTo>
                  <a:pt x="1839" y="1319"/>
                </a:lnTo>
                <a:lnTo>
                  <a:pt x="1839" y="1320"/>
                </a:lnTo>
                <a:lnTo>
                  <a:pt x="1840" y="1320"/>
                </a:lnTo>
                <a:lnTo>
                  <a:pt x="1840" y="1321"/>
                </a:lnTo>
                <a:lnTo>
                  <a:pt x="1841" y="1321"/>
                </a:lnTo>
                <a:lnTo>
                  <a:pt x="1841" y="1321"/>
                </a:lnTo>
                <a:lnTo>
                  <a:pt x="1842" y="1321"/>
                </a:lnTo>
                <a:lnTo>
                  <a:pt x="1842" y="1322"/>
                </a:lnTo>
                <a:lnTo>
                  <a:pt x="1841" y="1323"/>
                </a:lnTo>
                <a:lnTo>
                  <a:pt x="1841" y="1324"/>
                </a:lnTo>
                <a:lnTo>
                  <a:pt x="1841" y="1325"/>
                </a:lnTo>
                <a:lnTo>
                  <a:pt x="1840" y="1325"/>
                </a:lnTo>
                <a:lnTo>
                  <a:pt x="1840" y="1326"/>
                </a:lnTo>
                <a:lnTo>
                  <a:pt x="1840" y="1327"/>
                </a:lnTo>
                <a:lnTo>
                  <a:pt x="1840" y="1328"/>
                </a:lnTo>
                <a:lnTo>
                  <a:pt x="1840" y="1329"/>
                </a:lnTo>
                <a:lnTo>
                  <a:pt x="1839" y="1329"/>
                </a:lnTo>
                <a:lnTo>
                  <a:pt x="1839" y="1330"/>
                </a:lnTo>
                <a:lnTo>
                  <a:pt x="1839" y="1331"/>
                </a:lnTo>
                <a:lnTo>
                  <a:pt x="1839" y="1331"/>
                </a:lnTo>
                <a:lnTo>
                  <a:pt x="1839" y="1332"/>
                </a:lnTo>
                <a:lnTo>
                  <a:pt x="1839" y="1333"/>
                </a:lnTo>
                <a:lnTo>
                  <a:pt x="1838" y="1333"/>
                </a:lnTo>
                <a:lnTo>
                  <a:pt x="1838" y="1334"/>
                </a:lnTo>
                <a:lnTo>
                  <a:pt x="1837" y="1334"/>
                </a:lnTo>
                <a:lnTo>
                  <a:pt x="1837" y="1335"/>
                </a:lnTo>
                <a:lnTo>
                  <a:pt x="1836" y="1335"/>
                </a:lnTo>
                <a:lnTo>
                  <a:pt x="1835" y="1336"/>
                </a:lnTo>
                <a:lnTo>
                  <a:pt x="1835" y="1337"/>
                </a:lnTo>
                <a:lnTo>
                  <a:pt x="1834" y="1337"/>
                </a:lnTo>
                <a:lnTo>
                  <a:pt x="1834" y="1338"/>
                </a:lnTo>
                <a:lnTo>
                  <a:pt x="1833" y="1338"/>
                </a:lnTo>
                <a:lnTo>
                  <a:pt x="1833" y="1338"/>
                </a:lnTo>
                <a:lnTo>
                  <a:pt x="1833" y="1339"/>
                </a:lnTo>
                <a:lnTo>
                  <a:pt x="1832" y="1340"/>
                </a:lnTo>
                <a:lnTo>
                  <a:pt x="1831" y="1341"/>
                </a:lnTo>
                <a:lnTo>
                  <a:pt x="1831" y="1342"/>
                </a:lnTo>
                <a:lnTo>
                  <a:pt x="1830" y="1342"/>
                </a:lnTo>
                <a:lnTo>
                  <a:pt x="1829" y="1343"/>
                </a:lnTo>
                <a:lnTo>
                  <a:pt x="1828" y="1343"/>
                </a:lnTo>
                <a:lnTo>
                  <a:pt x="1828" y="1344"/>
                </a:lnTo>
                <a:lnTo>
                  <a:pt x="1827" y="1344"/>
                </a:lnTo>
                <a:lnTo>
                  <a:pt x="1826" y="1345"/>
                </a:lnTo>
                <a:lnTo>
                  <a:pt x="1825" y="1346"/>
                </a:lnTo>
                <a:lnTo>
                  <a:pt x="1824" y="1346"/>
                </a:lnTo>
                <a:lnTo>
                  <a:pt x="1824" y="1346"/>
                </a:lnTo>
                <a:lnTo>
                  <a:pt x="1823" y="1346"/>
                </a:lnTo>
                <a:lnTo>
                  <a:pt x="1823" y="1346"/>
                </a:lnTo>
                <a:lnTo>
                  <a:pt x="1822" y="1347"/>
                </a:lnTo>
                <a:lnTo>
                  <a:pt x="1821" y="1347"/>
                </a:lnTo>
                <a:lnTo>
                  <a:pt x="1820" y="1347"/>
                </a:lnTo>
                <a:lnTo>
                  <a:pt x="1819" y="1348"/>
                </a:lnTo>
                <a:lnTo>
                  <a:pt x="1818" y="1348"/>
                </a:lnTo>
                <a:lnTo>
                  <a:pt x="1818" y="1349"/>
                </a:lnTo>
                <a:lnTo>
                  <a:pt x="1817" y="1349"/>
                </a:lnTo>
                <a:lnTo>
                  <a:pt x="1816" y="1349"/>
                </a:lnTo>
                <a:lnTo>
                  <a:pt x="1816" y="1350"/>
                </a:lnTo>
                <a:lnTo>
                  <a:pt x="1815" y="1350"/>
                </a:lnTo>
                <a:lnTo>
                  <a:pt x="1815" y="1351"/>
                </a:lnTo>
                <a:lnTo>
                  <a:pt x="1815" y="1351"/>
                </a:lnTo>
                <a:lnTo>
                  <a:pt x="1814" y="1353"/>
                </a:lnTo>
                <a:lnTo>
                  <a:pt x="1813" y="1353"/>
                </a:lnTo>
                <a:lnTo>
                  <a:pt x="1813" y="1354"/>
                </a:lnTo>
                <a:lnTo>
                  <a:pt x="1812" y="1354"/>
                </a:lnTo>
                <a:lnTo>
                  <a:pt x="1811" y="1354"/>
                </a:lnTo>
                <a:lnTo>
                  <a:pt x="1810" y="1355"/>
                </a:lnTo>
                <a:lnTo>
                  <a:pt x="1809" y="1356"/>
                </a:lnTo>
                <a:lnTo>
                  <a:pt x="1808" y="1357"/>
                </a:lnTo>
                <a:lnTo>
                  <a:pt x="1807" y="1357"/>
                </a:lnTo>
                <a:lnTo>
                  <a:pt x="1807" y="1357"/>
                </a:lnTo>
                <a:lnTo>
                  <a:pt x="1806" y="1358"/>
                </a:lnTo>
                <a:lnTo>
                  <a:pt x="1805" y="1358"/>
                </a:lnTo>
                <a:lnTo>
                  <a:pt x="1804" y="1358"/>
                </a:lnTo>
                <a:lnTo>
                  <a:pt x="1803" y="1358"/>
                </a:lnTo>
                <a:lnTo>
                  <a:pt x="1803" y="1359"/>
                </a:lnTo>
                <a:lnTo>
                  <a:pt x="1802" y="1360"/>
                </a:lnTo>
                <a:lnTo>
                  <a:pt x="1801" y="1360"/>
                </a:lnTo>
                <a:lnTo>
                  <a:pt x="1801" y="1361"/>
                </a:lnTo>
                <a:lnTo>
                  <a:pt x="1801" y="1362"/>
                </a:lnTo>
                <a:lnTo>
                  <a:pt x="1800" y="1362"/>
                </a:lnTo>
                <a:lnTo>
                  <a:pt x="1800" y="1363"/>
                </a:lnTo>
                <a:lnTo>
                  <a:pt x="1799" y="1363"/>
                </a:lnTo>
                <a:lnTo>
                  <a:pt x="1799" y="1363"/>
                </a:lnTo>
                <a:lnTo>
                  <a:pt x="1798" y="1363"/>
                </a:lnTo>
                <a:lnTo>
                  <a:pt x="1798" y="1363"/>
                </a:lnTo>
                <a:lnTo>
                  <a:pt x="1797" y="1364"/>
                </a:lnTo>
                <a:lnTo>
                  <a:pt x="1796" y="1364"/>
                </a:lnTo>
                <a:lnTo>
                  <a:pt x="1796" y="1365"/>
                </a:lnTo>
                <a:lnTo>
                  <a:pt x="1795" y="1365"/>
                </a:lnTo>
                <a:lnTo>
                  <a:pt x="1794" y="1366"/>
                </a:lnTo>
                <a:lnTo>
                  <a:pt x="1793" y="1366"/>
                </a:lnTo>
                <a:lnTo>
                  <a:pt x="1793" y="1367"/>
                </a:lnTo>
                <a:lnTo>
                  <a:pt x="1792" y="1367"/>
                </a:lnTo>
                <a:lnTo>
                  <a:pt x="1791" y="1367"/>
                </a:lnTo>
                <a:lnTo>
                  <a:pt x="1791" y="1368"/>
                </a:lnTo>
                <a:lnTo>
                  <a:pt x="1790" y="1368"/>
                </a:lnTo>
                <a:lnTo>
                  <a:pt x="1790" y="1368"/>
                </a:lnTo>
                <a:lnTo>
                  <a:pt x="1789" y="1368"/>
                </a:lnTo>
                <a:lnTo>
                  <a:pt x="1789" y="1369"/>
                </a:lnTo>
                <a:lnTo>
                  <a:pt x="1788" y="1369"/>
                </a:lnTo>
                <a:lnTo>
                  <a:pt x="1787" y="1369"/>
                </a:lnTo>
                <a:lnTo>
                  <a:pt x="1786" y="1369"/>
                </a:lnTo>
                <a:lnTo>
                  <a:pt x="1786" y="1370"/>
                </a:lnTo>
                <a:lnTo>
                  <a:pt x="1785" y="1370"/>
                </a:lnTo>
                <a:lnTo>
                  <a:pt x="1784" y="1370"/>
                </a:lnTo>
                <a:lnTo>
                  <a:pt x="1783" y="1370"/>
                </a:lnTo>
                <a:lnTo>
                  <a:pt x="1783" y="1371"/>
                </a:lnTo>
                <a:lnTo>
                  <a:pt x="1782" y="1371"/>
                </a:lnTo>
                <a:lnTo>
                  <a:pt x="1782" y="1371"/>
                </a:lnTo>
                <a:lnTo>
                  <a:pt x="1781" y="1371"/>
                </a:lnTo>
                <a:lnTo>
                  <a:pt x="1780" y="1371"/>
                </a:lnTo>
                <a:lnTo>
                  <a:pt x="1780" y="1371"/>
                </a:lnTo>
                <a:lnTo>
                  <a:pt x="1779" y="1371"/>
                </a:lnTo>
                <a:lnTo>
                  <a:pt x="1779" y="1372"/>
                </a:lnTo>
                <a:lnTo>
                  <a:pt x="1778" y="1372"/>
                </a:lnTo>
                <a:lnTo>
                  <a:pt x="1777" y="1372"/>
                </a:lnTo>
                <a:lnTo>
                  <a:pt x="1776" y="1372"/>
                </a:lnTo>
                <a:lnTo>
                  <a:pt x="1775" y="1371"/>
                </a:lnTo>
                <a:lnTo>
                  <a:pt x="1774" y="1371"/>
                </a:lnTo>
                <a:lnTo>
                  <a:pt x="1774" y="1371"/>
                </a:lnTo>
                <a:lnTo>
                  <a:pt x="1774" y="1371"/>
                </a:lnTo>
                <a:lnTo>
                  <a:pt x="1773" y="1371"/>
                </a:lnTo>
                <a:lnTo>
                  <a:pt x="1773" y="1371"/>
                </a:lnTo>
                <a:lnTo>
                  <a:pt x="1773" y="1371"/>
                </a:lnTo>
                <a:lnTo>
                  <a:pt x="1772" y="1371"/>
                </a:lnTo>
                <a:lnTo>
                  <a:pt x="1771" y="1371"/>
                </a:lnTo>
                <a:lnTo>
                  <a:pt x="1771" y="1370"/>
                </a:lnTo>
                <a:lnTo>
                  <a:pt x="1770" y="1370"/>
                </a:lnTo>
                <a:lnTo>
                  <a:pt x="1769" y="1370"/>
                </a:lnTo>
                <a:lnTo>
                  <a:pt x="1769" y="1369"/>
                </a:lnTo>
                <a:lnTo>
                  <a:pt x="1768" y="1369"/>
                </a:lnTo>
                <a:lnTo>
                  <a:pt x="1768" y="1368"/>
                </a:lnTo>
                <a:lnTo>
                  <a:pt x="1767" y="1368"/>
                </a:lnTo>
                <a:lnTo>
                  <a:pt x="1767" y="1367"/>
                </a:lnTo>
                <a:lnTo>
                  <a:pt x="1766" y="1367"/>
                </a:lnTo>
                <a:lnTo>
                  <a:pt x="1766" y="1366"/>
                </a:lnTo>
                <a:lnTo>
                  <a:pt x="1766" y="1366"/>
                </a:lnTo>
                <a:lnTo>
                  <a:pt x="1766" y="1365"/>
                </a:lnTo>
                <a:lnTo>
                  <a:pt x="1765" y="1365"/>
                </a:lnTo>
                <a:lnTo>
                  <a:pt x="1765" y="1364"/>
                </a:lnTo>
                <a:lnTo>
                  <a:pt x="1764" y="1364"/>
                </a:lnTo>
                <a:lnTo>
                  <a:pt x="1764" y="1363"/>
                </a:lnTo>
                <a:lnTo>
                  <a:pt x="1763" y="1363"/>
                </a:lnTo>
                <a:lnTo>
                  <a:pt x="1762" y="1363"/>
                </a:lnTo>
                <a:lnTo>
                  <a:pt x="1761" y="1363"/>
                </a:lnTo>
                <a:lnTo>
                  <a:pt x="1761" y="1362"/>
                </a:lnTo>
                <a:lnTo>
                  <a:pt x="1760" y="1362"/>
                </a:lnTo>
                <a:lnTo>
                  <a:pt x="1760" y="1361"/>
                </a:lnTo>
                <a:lnTo>
                  <a:pt x="1759" y="1361"/>
                </a:lnTo>
                <a:lnTo>
                  <a:pt x="1758" y="1360"/>
                </a:lnTo>
                <a:lnTo>
                  <a:pt x="1758" y="1360"/>
                </a:lnTo>
                <a:lnTo>
                  <a:pt x="1758" y="1359"/>
                </a:lnTo>
                <a:lnTo>
                  <a:pt x="1757" y="1359"/>
                </a:lnTo>
                <a:lnTo>
                  <a:pt x="1756" y="1358"/>
                </a:lnTo>
                <a:lnTo>
                  <a:pt x="1755" y="1358"/>
                </a:lnTo>
                <a:lnTo>
                  <a:pt x="1754" y="1358"/>
                </a:lnTo>
                <a:lnTo>
                  <a:pt x="1753" y="1358"/>
                </a:lnTo>
                <a:lnTo>
                  <a:pt x="1753" y="1357"/>
                </a:lnTo>
                <a:lnTo>
                  <a:pt x="1752" y="1357"/>
                </a:lnTo>
                <a:lnTo>
                  <a:pt x="1751" y="1356"/>
                </a:lnTo>
                <a:lnTo>
                  <a:pt x="1750" y="1355"/>
                </a:lnTo>
                <a:lnTo>
                  <a:pt x="1749" y="1354"/>
                </a:lnTo>
                <a:lnTo>
                  <a:pt x="1748" y="1354"/>
                </a:lnTo>
                <a:lnTo>
                  <a:pt x="1745" y="1352"/>
                </a:lnTo>
                <a:lnTo>
                  <a:pt x="1744" y="1351"/>
                </a:lnTo>
                <a:lnTo>
                  <a:pt x="1744" y="1350"/>
                </a:lnTo>
                <a:lnTo>
                  <a:pt x="1743" y="1350"/>
                </a:lnTo>
                <a:lnTo>
                  <a:pt x="1743" y="1349"/>
                </a:lnTo>
                <a:lnTo>
                  <a:pt x="1742" y="1349"/>
                </a:lnTo>
                <a:lnTo>
                  <a:pt x="1742" y="1348"/>
                </a:lnTo>
                <a:lnTo>
                  <a:pt x="1742" y="1347"/>
                </a:lnTo>
                <a:lnTo>
                  <a:pt x="1742" y="1346"/>
                </a:lnTo>
                <a:lnTo>
                  <a:pt x="1742" y="1346"/>
                </a:lnTo>
                <a:lnTo>
                  <a:pt x="1742" y="1346"/>
                </a:lnTo>
                <a:lnTo>
                  <a:pt x="1742" y="1345"/>
                </a:lnTo>
                <a:lnTo>
                  <a:pt x="1741" y="1345"/>
                </a:lnTo>
                <a:lnTo>
                  <a:pt x="1741" y="1344"/>
                </a:lnTo>
                <a:lnTo>
                  <a:pt x="1741" y="1343"/>
                </a:lnTo>
                <a:lnTo>
                  <a:pt x="1741" y="1342"/>
                </a:lnTo>
                <a:lnTo>
                  <a:pt x="1741" y="1341"/>
                </a:lnTo>
                <a:lnTo>
                  <a:pt x="1741" y="1339"/>
                </a:lnTo>
                <a:lnTo>
                  <a:pt x="1741" y="1338"/>
                </a:lnTo>
                <a:lnTo>
                  <a:pt x="1740" y="1338"/>
                </a:lnTo>
                <a:lnTo>
                  <a:pt x="1740" y="1337"/>
                </a:lnTo>
                <a:lnTo>
                  <a:pt x="1739" y="1337"/>
                </a:lnTo>
                <a:lnTo>
                  <a:pt x="1739" y="1336"/>
                </a:lnTo>
                <a:lnTo>
                  <a:pt x="1738" y="1336"/>
                </a:lnTo>
                <a:lnTo>
                  <a:pt x="1738" y="1335"/>
                </a:lnTo>
                <a:lnTo>
                  <a:pt x="1738" y="1334"/>
                </a:lnTo>
                <a:lnTo>
                  <a:pt x="1738" y="1333"/>
                </a:lnTo>
                <a:lnTo>
                  <a:pt x="1738" y="1332"/>
                </a:lnTo>
                <a:lnTo>
                  <a:pt x="1738" y="1331"/>
                </a:lnTo>
                <a:lnTo>
                  <a:pt x="1738" y="1330"/>
                </a:lnTo>
                <a:lnTo>
                  <a:pt x="1737" y="1329"/>
                </a:lnTo>
                <a:lnTo>
                  <a:pt x="1736" y="1329"/>
                </a:lnTo>
                <a:lnTo>
                  <a:pt x="1736" y="1328"/>
                </a:lnTo>
                <a:lnTo>
                  <a:pt x="1735" y="1326"/>
                </a:lnTo>
                <a:lnTo>
                  <a:pt x="1735" y="1325"/>
                </a:lnTo>
                <a:lnTo>
                  <a:pt x="1734" y="1325"/>
                </a:lnTo>
                <a:lnTo>
                  <a:pt x="1734" y="1324"/>
                </a:lnTo>
                <a:lnTo>
                  <a:pt x="1734" y="1323"/>
                </a:lnTo>
                <a:lnTo>
                  <a:pt x="1734" y="1322"/>
                </a:lnTo>
                <a:lnTo>
                  <a:pt x="1733" y="1322"/>
                </a:lnTo>
                <a:lnTo>
                  <a:pt x="1733" y="1321"/>
                </a:lnTo>
                <a:lnTo>
                  <a:pt x="1733" y="1321"/>
                </a:lnTo>
                <a:lnTo>
                  <a:pt x="1732" y="1320"/>
                </a:lnTo>
                <a:lnTo>
                  <a:pt x="1732" y="1319"/>
                </a:lnTo>
                <a:lnTo>
                  <a:pt x="1732" y="1318"/>
                </a:lnTo>
                <a:lnTo>
                  <a:pt x="1732" y="1317"/>
                </a:lnTo>
                <a:lnTo>
                  <a:pt x="1731" y="1317"/>
                </a:lnTo>
                <a:lnTo>
                  <a:pt x="1731" y="1316"/>
                </a:lnTo>
                <a:lnTo>
                  <a:pt x="1732" y="1316"/>
                </a:lnTo>
                <a:lnTo>
                  <a:pt x="1732" y="1315"/>
                </a:lnTo>
                <a:lnTo>
                  <a:pt x="1732" y="1314"/>
                </a:lnTo>
                <a:lnTo>
                  <a:pt x="1733" y="1314"/>
                </a:lnTo>
                <a:lnTo>
                  <a:pt x="1733" y="1313"/>
                </a:lnTo>
                <a:lnTo>
                  <a:pt x="1733" y="1313"/>
                </a:lnTo>
                <a:lnTo>
                  <a:pt x="1733" y="1312"/>
                </a:lnTo>
                <a:lnTo>
                  <a:pt x="1734" y="1312"/>
                </a:lnTo>
                <a:lnTo>
                  <a:pt x="1734" y="1311"/>
                </a:lnTo>
                <a:lnTo>
                  <a:pt x="1734" y="1310"/>
                </a:lnTo>
                <a:lnTo>
                  <a:pt x="1734" y="1309"/>
                </a:lnTo>
                <a:lnTo>
                  <a:pt x="1734" y="1308"/>
                </a:lnTo>
                <a:lnTo>
                  <a:pt x="1735" y="1308"/>
                </a:lnTo>
                <a:lnTo>
                  <a:pt x="1735" y="1307"/>
                </a:lnTo>
                <a:lnTo>
                  <a:pt x="1736" y="1307"/>
                </a:lnTo>
                <a:lnTo>
                  <a:pt x="1736" y="1306"/>
                </a:lnTo>
                <a:lnTo>
                  <a:pt x="1737" y="1305"/>
                </a:lnTo>
                <a:lnTo>
                  <a:pt x="1737" y="1305"/>
                </a:lnTo>
                <a:lnTo>
                  <a:pt x="1738" y="1304"/>
                </a:lnTo>
                <a:lnTo>
                  <a:pt x="1738" y="1303"/>
                </a:lnTo>
                <a:lnTo>
                  <a:pt x="1738" y="1302"/>
                </a:lnTo>
                <a:lnTo>
                  <a:pt x="1738" y="1301"/>
                </a:lnTo>
                <a:lnTo>
                  <a:pt x="1738" y="1300"/>
                </a:lnTo>
                <a:lnTo>
                  <a:pt x="1738" y="1299"/>
                </a:lnTo>
                <a:lnTo>
                  <a:pt x="1738" y="1298"/>
                </a:lnTo>
                <a:lnTo>
                  <a:pt x="1737" y="1298"/>
                </a:lnTo>
                <a:lnTo>
                  <a:pt x="1737" y="1297"/>
                </a:lnTo>
                <a:lnTo>
                  <a:pt x="1736" y="1296"/>
                </a:lnTo>
                <a:lnTo>
                  <a:pt x="1736" y="1296"/>
                </a:lnTo>
                <a:lnTo>
                  <a:pt x="1735" y="1295"/>
                </a:lnTo>
                <a:lnTo>
                  <a:pt x="1735" y="1294"/>
                </a:lnTo>
                <a:lnTo>
                  <a:pt x="1734" y="1294"/>
                </a:lnTo>
                <a:lnTo>
                  <a:pt x="1734" y="1293"/>
                </a:lnTo>
                <a:lnTo>
                  <a:pt x="1734" y="1293"/>
                </a:lnTo>
                <a:lnTo>
                  <a:pt x="1734" y="1292"/>
                </a:lnTo>
                <a:lnTo>
                  <a:pt x="1733" y="1292"/>
                </a:lnTo>
                <a:lnTo>
                  <a:pt x="1733" y="1291"/>
                </a:lnTo>
                <a:lnTo>
                  <a:pt x="1732" y="1291"/>
                </a:lnTo>
                <a:lnTo>
                  <a:pt x="1732" y="1290"/>
                </a:lnTo>
                <a:lnTo>
                  <a:pt x="1731" y="1289"/>
                </a:lnTo>
                <a:lnTo>
                  <a:pt x="1731" y="1288"/>
                </a:lnTo>
                <a:lnTo>
                  <a:pt x="1732" y="1288"/>
                </a:lnTo>
                <a:lnTo>
                  <a:pt x="1732" y="1287"/>
                </a:lnTo>
                <a:lnTo>
                  <a:pt x="1733" y="1286"/>
                </a:lnTo>
                <a:lnTo>
                  <a:pt x="1733" y="1285"/>
                </a:lnTo>
                <a:lnTo>
                  <a:pt x="1733" y="1284"/>
                </a:lnTo>
                <a:lnTo>
                  <a:pt x="1734" y="1284"/>
                </a:lnTo>
                <a:lnTo>
                  <a:pt x="1734" y="1283"/>
                </a:lnTo>
                <a:lnTo>
                  <a:pt x="1734" y="1282"/>
                </a:lnTo>
                <a:lnTo>
                  <a:pt x="1734" y="1281"/>
                </a:lnTo>
                <a:lnTo>
                  <a:pt x="1734" y="1280"/>
                </a:lnTo>
                <a:lnTo>
                  <a:pt x="1734" y="1280"/>
                </a:lnTo>
                <a:lnTo>
                  <a:pt x="1734" y="1279"/>
                </a:lnTo>
                <a:lnTo>
                  <a:pt x="1733" y="1279"/>
                </a:lnTo>
                <a:lnTo>
                  <a:pt x="1733" y="1278"/>
                </a:lnTo>
                <a:lnTo>
                  <a:pt x="1733" y="1277"/>
                </a:lnTo>
                <a:lnTo>
                  <a:pt x="1732" y="1277"/>
                </a:lnTo>
                <a:lnTo>
                  <a:pt x="1732" y="1276"/>
                </a:lnTo>
                <a:lnTo>
                  <a:pt x="1731" y="1276"/>
                </a:lnTo>
                <a:lnTo>
                  <a:pt x="1731" y="1275"/>
                </a:lnTo>
                <a:lnTo>
                  <a:pt x="1730" y="1274"/>
                </a:lnTo>
                <a:lnTo>
                  <a:pt x="1729" y="1273"/>
                </a:lnTo>
                <a:lnTo>
                  <a:pt x="1728" y="1273"/>
                </a:lnTo>
                <a:lnTo>
                  <a:pt x="1728" y="1272"/>
                </a:lnTo>
                <a:lnTo>
                  <a:pt x="1728" y="1271"/>
                </a:lnTo>
                <a:lnTo>
                  <a:pt x="1727" y="1271"/>
                </a:lnTo>
                <a:lnTo>
                  <a:pt x="1727" y="1270"/>
                </a:lnTo>
                <a:lnTo>
                  <a:pt x="1727" y="1269"/>
                </a:lnTo>
                <a:lnTo>
                  <a:pt x="1727" y="1268"/>
                </a:lnTo>
                <a:lnTo>
                  <a:pt x="1727" y="1267"/>
                </a:lnTo>
                <a:lnTo>
                  <a:pt x="1728" y="1267"/>
                </a:lnTo>
                <a:lnTo>
                  <a:pt x="1728" y="1266"/>
                </a:lnTo>
                <a:lnTo>
                  <a:pt x="1729" y="1266"/>
                </a:lnTo>
                <a:lnTo>
                  <a:pt x="1729" y="1265"/>
                </a:lnTo>
                <a:lnTo>
                  <a:pt x="1730" y="1265"/>
                </a:lnTo>
                <a:lnTo>
                  <a:pt x="1731" y="1266"/>
                </a:lnTo>
                <a:lnTo>
                  <a:pt x="1731" y="1267"/>
                </a:lnTo>
                <a:lnTo>
                  <a:pt x="1731" y="1266"/>
                </a:lnTo>
                <a:lnTo>
                  <a:pt x="1732" y="1266"/>
                </a:lnTo>
                <a:lnTo>
                  <a:pt x="1732" y="1265"/>
                </a:lnTo>
                <a:lnTo>
                  <a:pt x="1732" y="1264"/>
                </a:lnTo>
                <a:lnTo>
                  <a:pt x="1733" y="1264"/>
                </a:lnTo>
                <a:lnTo>
                  <a:pt x="1733" y="1263"/>
                </a:lnTo>
                <a:lnTo>
                  <a:pt x="1734" y="1263"/>
                </a:lnTo>
                <a:lnTo>
                  <a:pt x="1734" y="1263"/>
                </a:lnTo>
                <a:lnTo>
                  <a:pt x="1734" y="1263"/>
                </a:lnTo>
                <a:lnTo>
                  <a:pt x="1734" y="1262"/>
                </a:lnTo>
                <a:lnTo>
                  <a:pt x="1734" y="1263"/>
                </a:lnTo>
                <a:lnTo>
                  <a:pt x="1735" y="1263"/>
                </a:lnTo>
                <a:lnTo>
                  <a:pt x="1736" y="1263"/>
                </a:lnTo>
                <a:lnTo>
                  <a:pt x="1735" y="1262"/>
                </a:lnTo>
                <a:lnTo>
                  <a:pt x="1735" y="1261"/>
                </a:lnTo>
                <a:lnTo>
                  <a:pt x="1735" y="1260"/>
                </a:lnTo>
                <a:lnTo>
                  <a:pt x="1734" y="1260"/>
                </a:lnTo>
                <a:lnTo>
                  <a:pt x="1735" y="1260"/>
                </a:lnTo>
                <a:lnTo>
                  <a:pt x="1735" y="1259"/>
                </a:lnTo>
                <a:lnTo>
                  <a:pt x="1736" y="1258"/>
                </a:lnTo>
                <a:lnTo>
                  <a:pt x="1735" y="1258"/>
                </a:lnTo>
                <a:lnTo>
                  <a:pt x="1734" y="1258"/>
                </a:lnTo>
                <a:lnTo>
                  <a:pt x="1734" y="1259"/>
                </a:lnTo>
                <a:lnTo>
                  <a:pt x="1734" y="1259"/>
                </a:lnTo>
                <a:lnTo>
                  <a:pt x="1734" y="1259"/>
                </a:lnTo>
                <a:lnTo>
                  <a:pt x="1734" y="1258"/>
                </a:lnTo>
                <a:lnTo>
                  <a:pt x="1734" y="1258"/>
                </a:lnTo>
                <a:lnTo>
                  <a:pt x="1734" y="1257"/>
                </a:lnTo>
                <a:lnTo>
                  <a:pt x="1733" y="1257"/>
                </a:lnTo>
                <a:lnTo>
                  <a:pt x="1734" y="1257"/>
                </a:lnTo>
                <a:lnTo>
                  <a:pt x="1734" y="1258"/>
                </a:lnTo>
                <a:lnTo>
                  <a:pt x="1734" y="1259"/>
                </a:lnTo>
                <a:lnTo>
                  <a:pt x="1734" y="1260"/>
                </a:lnTo>
                <a:lnTo>
                  <a:pt x="1734" y="1261"/>
                </a:lnTo>
                <a:lnTo>
                  <a:pt x="1734" y="1261"/>
                </a:lnTo>
                <a:lnTo>
                  <a:pt x="1734" y="1262"/>
                </a:lnTo>
                <a:lnTo>
                  <a:pt x="1733" y="1262"/>
                </a:lnTo>
                <a:lnTo>
                  <a:pt x="1733" y="1263"/>
                </a:lnTo>
                <a:lnTo>
                  <a:pt x="1732" y="1263"/>
                </a:lnTo>
                <a:lnTo>
                  <a:pt x="1732" y="1263"/>
                </a:lnTo>
                <a:lnTo>
                  <a:pt x="1733" y="1263"/>
                </a:lnTo>
                <a:lnTo>
                  <a:pt x="1732" y="1263"/>
                </a:lnTo>
                <a:lnTo>
                  <a:pt x="1733" y="1263"/>
                </a:lnTo>
                <a:lnTo>
                  <a:pt x="1732" y="1263"/>
                </a:lnTo>
                <a:lnTo>
                  <a:pt x="1731" y="1263"/>
                </a:lnTo>
                <a:lnTo>
                  <a:pt x="1731" y="1263"/>
                </a:lnTo>
                <a:lnTo>
                  <a:pt x="1731" y="1262"/>
                </a:lnTo>
                <a:lnTo>
                  <a:pt x="1731" y="1261"/>
                </a:lnTo>
                <a:lnTo>
                  <a:pt x="1731" y="1260"/>
                </a:lnTo>
                <a:lnTo>
                  <a:pt x="1731" y="1259"/>
                </a:lnTo>
                <a:lnTo>
                  <a:pt x="1731" y="1258"/>
                </a:lnTo>
                <a:lnTo>
                  <a:pt x="1730" y="1258"/>
                </a:lnTo>
                <a:lnTo>
                  <a:pt x="1729" y="1257"/>
                </a:lnTo>
                <a:lnTo>
                  <a:pt x="1728" y="1257"/>
                </a:lnTo>
                <a:lnTo>
                  <a:pt x="1727" y="1256"/>
                </a:lnTo>
                <a:lnTo>
                  <a:pt x="1726" y="1255"/>
                </a:lnTo>
                <a:lnTo>
                  <a:pt x="1726" y="1255"/>
                </a:lnTo>
                <a:lnTo>
                  <a:pt x="1726" y="1254"/>
                </a:lnTo>
                <a:lnTo>
                  <a:pt x="1726" y="1253"/>
                </a:lnTo>
                <a:lnTo>
                  <a:pt x="1726" y="1253"/>
                </a:lnTo>
                <a:lnTo>
                  <a:pt x="1726" y="1252"/>
                </a:lnTo>
                <a:lnTo>
                  <a:pt x="1725" y="1252"/>
                </a:lnTo>
                <a:lnTo>
                  <a:pt x="1725" y="1251"/>
                </a:lnTo>
                <a:lnTo>
                  <a:pt x="1725" y="1250"/>
                </a:lnTo>
                <a:lnTo>
                  <a:pt x="1725" y="1249"/>
                </a:lnTo>
                <a:lnTo>
                  <a:pt x="1726" y="1248"/>
                </a:lnTo>
                <a:lnTo>
                  <a:pt x="1726" y="1246"/>
                </a:lnTo>
                <a:lnTo>
                  <a:pt x="1726" y="1245"/>
                </a:lnTo>
                <a:lnTo>
                  <a:pt x="1726" y="1244"/>
                </a:lnTo>
                <a:lnTo>
                  <a:pt x="1726" y="1243"/>
                </a:lnTo>
                <a:lnTo>
                  <a:pt x="1726" y="1242"/>
                </a:lnTo>
                <a:lnTo>
                  <a:pt x="1727" y="1242"/>
                </a:lnTo>
                <a:lnTo>
                  <a:pt x="1727" y="1241"/>
                </a:lnTo>
                <a:lnTo>
                  <a:pt x="1728" y="1241"/>
                </a:lnTo>
                <a:lnTo>
                  <a:pt x="1728" y="1240"/>
                </a:lnTo>
                <a:lnTo>
                  <a:pt x="1728" y="1239"/>
                </a:lnTo>
                <a:lnTo>
                  <a:pt x="1728" y="1238"/>
                </a:lnTo>
                <a:lnTo>
                  <a:pt x="1729" y="1238"/>
                </a:lnTo>
                <a:lnTo>
                  <a:pt x="1729" y="1237"/>
                </a:lnTo>
                <a:lnTo>
                  <a:pt x="1729" y="1236"/>
                </a:lnTo>
                <a:lnTo>
                  <a:pt x="1730" y="1236"/>
                </a:lnTo>
                <a:lnTo>
                  <a:pt x="1730" y="1235"/>
                </a:lnTo>
                <a:lnTo>
                  <a:pt x="1730" y="1234"/>
                </a:lnTo>
                <a:lnTo>
                  <a:pt x="1730" y="1233"/>
                </a:lnTo>
                <a:lnTo>
                  <a:pt x="1730" y="1232"/>
                </a:lnTo>
                <a:lnTo>
                  <a:pt x="1730" y="1231"/>
                </a:lnTo>
                <a:lnTo>
                  <a:pt x="1730" y="1230"/>
                </a:lnTo>
                <a:lnTo>
                  <a:pt x="1731" y="1230"/>
                </a:lnTo>
                <a:lnTo>
                  <a:pt x="1731" y="1229"/>
                </a:lnTo>
                <a:lnTo>
                  <a:pt x="1732" y="1228"/>
                </a:lnTo>
                <a:lnTo>
                  <a:pt x="1732" y="1227"/>
                </a:lnTo>
                <a:lnTo>
                  <a:pt x="1732" y="1226"/>
                </a:lnTo>
                <a:lnTo>
                  <a:pt x="1732" y="1225"/>
                </a:lnTo>
                <a:lnTo>
                  <a:pt x="1732" y="1224"/>
                </a:lnTo>
                <a:lnTo>
                  <a:pt x="1733" y="1224"/>
                </a:lnTo>
                <a:lnTo>
                  <a:pt x="1733" y="1223"/>
                </a:lnTo>
                <a:lnTo>
                  <a:pt x="1733" y="1222"/>
                </a:lnTo>
                <a:lnTo>
                  <a:pt x="1733" y="1222"/>
                </a:lnTo>
                <a:lnTo>
                  <a:pt x="1733" y="1221"/>
                </a:lnTo>
                <a:lnTo>
                  <a:pt x="1734" y="1219"/>
                </a:lnTo>
                <a:lnTo>
                  <a:pt x="1734" y="1218"/>
                </a:lnTo>
                <a:lnTo>
                  <a:pt x="1735" y="1217"/>
                </a:lnTo>
                <a:lnTo>
                  <a:pt x="1736" y="1217"/>
                </a:lnTo>
                <a:lnTo>
                  <a:pt x="1736" y="1216"/>
                </a:lnTo>
                <a:lnTo>
                  <a:pt x="1737" y="1216"/>
                </a:lnTo>
                <a:lnTo>
                  <a:pt x="1737" y="1215"/>
                </a:lnTo>
                <a:lnTo>
                  <a:pt x="1738" y="1214"/>
                </a:lnTo>
                <a:lnTo>
                  <a:pt x="1738" y="1213"/>
                </a:lnTo>
                <a:lnTo>
                  <a:pt x="1738" y="1213"/>
                </a:lnTo>
                <a:lnTo>
                  <a:pt x="1738" y="1212"/>
                </a:lnTo>
                <a:lnTo>
                  <a:pt x="1738" y="1211"/>
                </a:lnTo>
                <a:lnTo>
                  <a:pt x="1738" y="1210"/>
                </a:lnTo>
                <a:lnTo>
                  <a:pt x="1738" y="1209"/>
                </a:lnTo>
                <a:lnTo>
                  <a:pt x="1739" y="1209"/>
                </a:lnTo>
                <a:lnTo>
                  <a:pt x="1739" y="1208"/>
                </a:lnTo>
                <a:lnTo>
                  <a:pt x="1739" y="1207"/>
                </a:lnTo>
                <a:lnTo>
                  <a:pt x="1740" y="1207"/>
                </a:lnTo>
                <a:lnTo>
                  <a:pt x="1741" y="1207"/>
                </a:lnTo>
                <a:lnTo>
                  <a:pt x="1741" y="1206"/>
                </a:lnTo>
                <a:lnTo>
                  <a:pt x="1742" y="1206"/>
                </a:lnTo>
                <a:lnTo>
                  <a:pt x="1742" y="1206"/>
                </a:lnTo>
                <a:lnTo>
                  <a:pt x="1743" y="1206"/>
                </a:lnTo>
                <a:lnTo>
                  <a:pt x="1744" y="1205"/>
                </a:lnTo>
                <a:lnTo>
                  <a:pt x="1745" y="1205"/>
                </a:lnTo>
                <a:lnTo>
                  <a:pt x="1746" y="1205"/>
                </a:lnTo>
                <a:lnTo>
                  <a:pt x="1747" y="1205"/>
                </a:lnTo>
                <a:lnTo>
                  <a:pt x="1747" y="1204"/>
                </a:lnTo>
                <a:lnTo>
                  <a:pt x="1748" y="1204"/>
                </a:lnTo>
                <a:lnTo>
                  <a:pt x="1749" y="1204"/>
                </a:lnTo>
                <a:lnTo>
                  <a:pt x="1750" y="1204"/>
                </a:lnTo>
                <a:lnTo>
                  <a:pt x="1750" y="1204"/>
                </a:lnTo>
                <a:lnTo>
                  <a:pt x="1751" y="1204"/>
                </a:lnTo>
                <a:lnTo>
                  <a:pt x="1751" y="1203"/>
                </a:lnTo>
                <a:lnTo>
                  <a:pt x="1752" y="1202"/>
                </a:lnTo>
                <a:lnTo>
                  <a:pt x="1752" y="1201"/>
                </a:lnTo>
                <a:lnTo>
                  <a:pt x="1752" y="1200"/>
                </a:lnTo>
                <a:lnTo>
                  <a:pt x="1753" y="1200"/>
                </a:lnTo>
                <a:lnTo>
                  <a:pt x="1754" y="1200"/>
                </a:lnTo>
                <a:lnTo>
                  <a:pt x="1754" y="1199"/>
                </a:lnTo>
                <a:lnTo>
                  <a:pt x="1755" y="1199"/>
                </a:lnTo>
                <a:lnTo>
                  <a:pt x="1756" y="1199"/>
                </a:lnTo>
                <a:lnTo>
                  <a:pt x="1756" y="1198"/>
                </a:lnTo>
                <a:lnTo>
                  <a:pt x="1757" y="1197"/>
                </a:lnTo>
                <a:lnTo>
                  <a:pt x="1757" y="1197"/>
                </a:lnTo>
                <a:lnTo>
                  <a:pt x="1758" y="1197"/>
                </a:lnTo>
                <a:lnTo>
                  <a:pt x="1758" y="1197"/>
                </a:lnTo>
                <a:lnTo>
                  <a:pt x="1759" y="1197"/>
                </a:lnTo>
                <a:lnTo>
                  <a:pt x="1759" y="1196"/>
                </a:lnTo>
                <a:lnTo>
                  <a:pt x="1758" y="1196"/>
                </a:lnTo>
                <a:lnTo>
                  <a:pt x="1758" y="1195"/>
                </a:lnTo>
                <a:lnTo>
                  <a:pt x="1758" y="1194"/>
                </a:lnTo>
                <a:lnTo>
                  <a:pt x="1758" y="1193"/>
                </a:lnTo>
                <a:lnTo>
                  <a:pt x="1758" y="1193"/>
                </a:lnTo>
                <a:lnTo>
                  <a:pt x="1758" y="1192"/>
                </a:lnTo>
                <a:lnTo>
                  <a:pt x="1757" y="1192"/>
                </a:lnTo>
                <a:lnTo>
                  <a:pt x="1757" y="1191"/>
                </a:lnTo>
                <a:lnTo>
                  <a:pt x="1757" y="1190"/>
                </a:lnTo>
                <a:lnTo>
                  <a:pt x="1758" y="1190"/>
                </a:lnTo>
                <a:lnTo>
                  <a:pt x="1758" y="1191"/>
                </a:lnTo>
                <a:lnTo>
                  <a:pt x="1758" y="1191"/>
                </a:lnTo>
                <a:lnTo>
                  <a:pt x="1759" y="1191"/>
                </a:lnTo>
                <a:lnTo>
                  <a:pt x="1759" y="1190"/>
                </a:lnTo>
                <a:lnTo>
                  <a:pt x="1760" y="1190"/>
                </a:lnTo>
                <a:lnTo>
                  <a:pt x="1760" y="1189"/>
                </a:lnTo>
                <a:lnTo>
                  <a:pt x="1761" y="1188"/>
                </a:lnTo>
                <a:lnTo>
                  <a:pt x="1761" y="1188"/>
                </a:lnTo>
                <a:lnTo>
                  <a:pt x="1762" y="1188"/>
                </a:lnTo>
                <a:lnTo>
                  <a:pt x="1763" y="1187"/>
                </a:lnTo>
                <a:lnTo>
                  <a:pt x="1762" y="1186"/>
                </a:lnTo>
                <a:lnTo>
                  <a:pt x="1763" y="1186"/>
                </a:lnTo>
                <a:lnTo>
                  <a:pt x="1763" y="1185"/>
                </a:lnTo>
                <a:lnTo>
                  <a:pt x="1762" y="1184"/>
                </a:lnTo>
                <a:lnTo>
                  <a:pt x="1762" y="1183"/>
                </a:lnTo>
                <a:lnTo>
                  <a:pt x="1762" y="1182"/>
                </a:lnTo>
                <a:lnTo>
                  <a:pt x="1761" y="1182"/>
                </a:lnTo>
                <a:lnTo>
                  <a:pt x="1760" y="1182"/>
                </a:lnTo>
                <a:lnTo>
                  <a:pt x="1760" y="1183"/>
                </a:lnTo>
                <a:lnTo>
                  <a:pt x="1760" y="1184"/>
                </a:lnTo>
                <a:lnTo>
                  <a:pt x="1759" y="1184"/>
                </a:lnTo>
                <a:lnTo>
                  <a:pt x="1759" y="1185"/>
                </a:lnTo>
                <a:lnTo>
                  <a:pt x="1760" y="1185"/>
                </a:lnTo>
                <a:lnTo>
                  <a:pt x="1760" y="1186"/>
                </a:lnTo>
                <a:lnTo>
                  <a:pt x="1759" y="1186"/>
                </a:lnTo>
                <a:lnTo>
                  <a:pt x="1760" y="1186"/>
                </a:lnTo>
                <a:lnTo>
                  <a:pt x="1760" y="1187"/>
                </a:lnTo>
                <a:lnTo>
                  <a:pt x="1761" y="1187"/>
                </a:lnTo>
                <a:lnTo>
                  <a:pt x="1760" y="1187"/>
                </a:lnTo>
                <a:lnTo>
                  <a:pt x="1759" y="1187"/>
                </a:lnTo>
                <a:lnTo>
                  <a:pt x="1759" y="1186"/>
                </a:lnTo>
                <a:lnTo>
                  <a:pt x="1758" y="1186"/>
                </a:lnTo>
                <a:lnTo>
                  <a:pt x="1759" y="1186"/>
                </a:lnTo>
                <a:lnTo>
                  <a:pt x="1758" y="1186"/>
                </a:lnTo>
                <a:lnTo>
                  <a:pt x="1758" y="1186"/>
                </a:lnTo>
                <a:lnTo>
                  <a:pt x="1758" y="1187"/>
                </a:lnTo>
                <a:lnTo>
                  <a:pt x="1758" y="1188"/>
                </a:lnTo>
                <a:lnTo>
                  <a:pt x="1758" y="1188"/>
                </a:lnTo>
                <a:lnTo>
                  <a:pt x="1758" y="1187"/>
                </a:lnTo>
                <a:lnTo>
                  <a:pt x="1758" y="1186"/>
                </a:lnTo>
                <a:lnTo>
                  <a:pt x="1758" y="1185"/>
                </a:lnTo>
                <a:lnTo>
                  <a:pt x="1758" y="1186"/>
                </a:lnTo>
                <a:lnTo>
                  <a:pt x="1757" y="1186"/>
                </a:lnTo>
                <a:lnTo>
                  <a:pt x="1757" y="1185"/>
                </a:lnTo>
                <a:lnTo>
                  <a:pt x="1756" y="1185"/>
                </a:lnTo>
                <a:lnTo>
                  <a:pt x="1756" y="1186"/>
                </a:lnTo>
                <a:lnTo>
                  <a:pt x="1757" y="1186"/>
                </a:lnTo>
                <a:lnTo>
                  <a:pt x="1757" y="1187"/>
                </a:lnTo>
                <a:lnTo>
                  <a:pt x="1756" y="1188"/>
                </a:lnTo>
                <a:lnTo>
                  <a:pt x="1755" y="1188"/>
                </a:lnTo>
                <a:lnTo>
                  <a:pt x="1755" y="1187"/>
                </a:lnTo>
                <a:lnTo>
                  <a:pt x="1754" y="1187"/>
                </a:lnTo>
                <a:lnTo>
                  <a:pt x="1754" y="1188"/>
                </a:lnTo>
                <a:lnTo>
                  <a:pt x="1753" y="1188"/>
                </a:lnTo>
                <a:lnTo>
                  <a:pt x="1752" y="1188"/>
                </a:lnTo>
                <a:lnTo>
                  <a:pt x="1751" y="1189"/>
                </a:lnTo>
                <a:lnTo>
                  <a:pt x="1751" y="1190"/>
                </a:lnTo>
                <a:lnTo>
                  <a:pt x="1750" y="1190"/>
                </a:lnTo>
                <a:lnTo>
                  <a:pt x="1750" y="1190"/>
                </a:lnTo>
                <a:lnTo>
                  <a:pt x="1750" y="1191"/>
                </a:lnTo>
                <a:lnTo>
                  <a:pt x="1750" y="1192"/>
                </a:lnTo>
                <a:lnTo>
                  <a:pt x="1749" y="1192"/>
                </a:lnTo>
                <a:lnTo>
                  <a:pt x="1749" y="1193"/>
                </a:lnTo>
                <a:lnTo>
                  <a:pt x="1749" y="1194"/>
                </a:lnTo>
                <a:lnTo>
                  <a:pt x="1748" y="1195"/>
                </a:lnTo>
                <a:lnTo>
                  <a:pt x="1748" y="1196"/>
                </a:lnTo>
                <a:lnTo>
                  <a:pt x="1747" y="1196"/>
                </a:lnTo>
                <a:lnTo>
                  <a:pt x="1748" y="1196"/>
                </a:lnTo>
                <a:lnTo>
                  <a:pt x="1747" y="1196"/>
                </a:lnTo>
                <a:lnTo>
                  <a:pt x="1746" y="1195"/>
                </a:lnTo>
                <a:lnTo>
                  <a:pt x="1746" y="1194"/>
                </a:lnTo>
                <a:lnTo>
                  <a:pt x="1747" y="1194"/>
                </a:lnTo>
                <a:lnTo>
                  <a:pt x="1747" y="1192"/>
                </a:lnTo>
                <a:lnTo>
                  <a:pt x="1748" y="1191"/>
                </a:lnTo>
                <a:lnTo>
                  <a:pt x="1748" y="1190"/>
                </a:lnTo>
                <a:lnTo>
                  <a:pt x="1749" y="1190"/>
                </a:lnTo>
                <a:lnTo>
                  <a:pt x="1749" y="1189"/>
                </a:lnTo>
                <a:lnTo>
                  <a:pt x="1749" y="1188"/>
                </a:lnTo>
                <a:lnTo>
                  <a:pt x="1750" y="1188"/>
                </a:lnTo>
                <a:lnTo>
                  <a:pt x="1750" y="1188"/>
                </a:lnTo>
                <a:lnTo>
                  <a:pt x="1750" y="1187"/>
                </a:lnTo>
                <a:lnTo>
                  <a:pt x="1750" y="1186"/>
                </a:lnTo>
                <a:lnTo>
                  <a:pt x="1751" y="1186"/>
                </a:lnTo>
                <a:lnTo>
                  <a:pt x="1751" y="1185"/>
                </a:lnTo>
                <a:lnTo>
                  <a:pt x="1752" y="1184"/>
                </a:lnTo>
                <a:lnTo>
                  <a:pt x="1752" y="1183"/>
                </a:lnTo>
                <a:lnTo>
                  <a:pt x="1753" y="1181"/>
                </a:lnTo>
                <a:lnTo>
                  <a:pt x="1754" y="1180"/>
                </a:lnTo>
                <a:lnTo>
                  <a:pt x="1754" y="1180"/>
                </a:lnTo>
                <a:lnTo>
                  <a:pt x="1755" y="1180"/>
                </a:lnTo>
                <a:lnTo>
                  <a:pt x="1756" y="1180"/>
                </a:lnTo>
                <a:lnTo>
                  <a:pt x="1757" y="1180"/>
                </a:lnTo>
                <a:lnTo>
                  <a:pt x="1757" y="1179"/>
                </a:lnTo>
                <a:lnTo>
                  <a:pt x="1758" y="1179"/>
                </a:lnTo>
                <a:lnTo>
                  <a:pt x="1758" y="1179"/>
                </a:lnTo>
                <a:lnTo>
                  <a:pt x="1759" y="1179"/>
                </a:lnTo>
                <a:lnTo>
                  <a:pt x="1760" y="1179"/>
                </a:lnTo>
                <a:lnTo>
                  <a:pt x="1761" y="1179"/>
                </a:lnTo>
                <a:lnTo>
                  <a:pt x="1762" y="1179"/>
                </a:lnTo>
                <a:lnTo>
                  <a:pt x="1763" y="1179"/>
                </a:lnTo>
                <a:lnTo>
                  <a:pt x="1764" y="1178"/>
                </a:lnTo>
                <a:lnTo>
                  <a:pt x="1765" y="1178"/>
                </a:lnTo>
                <a:lnTo>
                  <a:pt x="1766" y="1178"/>
                </a:lnTo>
                <a:lnTo>
                  <a:pt x="1766" y="1178"/>
                </a:lnTo>
                <a:lnTo>
                  <a:pt x="1767" y="1178"/>
                </a:lnTo>
                <a:lnTo>
                  <a:pt x="1767" y="1179"/>
                </a:lnTo>
                <a:lnTo>
                  <a:pt x="1768" y="1179"/>
                </a:lnTo>
                <a:lnTo>
                  <a:pt x="1769" y="1179"/>
                </a:lnTo>
                <a:lnTo>
                  <a:pt x="1769" y="1178"/>
                </a:lnTo>
                <a:lnTo>
                  <a:pt x="1770" y="1178"/>
                </a:lnTo>
                <a:lnTo>
                  <a:pt x="1770" y="1177"/>
                </a:lnTo>
                <a:lnTo>
                  <a:pt x="1771" y="1177"/>
                </a:lnTo>
                <a:lnTo>
                  <a:pt x="1772" y="1177"/>
                </a:lnTo>
                <a:lnTo>
                  <a:pt x="1772" y="1178"/>
                </a:lnTo>
                <a:lnTo>
                  <a:pt x="1773" y="1178"/>
                </a:lnTo>
                <a:lnTo>
                  <a:pt x="1774" y="1178"/>
                </a:lnTo>
                <a:lnTo>
                  <a:pt x="1774" y="1178"/>
                </a:lnTo>
                <a:lnTo>
                  <a:pt x="1775" y="1178"/>
                </a:lnTo>
                <a:lnTo>
                  <a:pt x="1775" y="1179"/>
                </a:lnTo>
                <a:lnTo>
                  <a:pt x="1776" y="1179"/>
                </a:lnTo>
                <a:lnTo>
                  <a:pt x="1777" y="1179"/>
                </a:lnTo>
                <a:lnTo>
                  <a:pt x="1777" y="1180"/>
                </a:lnTo>
                <a:lnTo>
                  <a:pt x="1778" y="1180"/>
                </a:lnTo>
                <a:lnTo>
                  <a:pt x="1779" y="1180"/>
                </a:lnTo>
                <a:lnTo>
                  <a:pt x="1780" y="1180"/>
                </a:lnTo>
                <a:lnTo>
                  <a:pt x="1781" y="1180"/>
                </a:lnTo>
                <a:lnTo>
                  <a:pt x="1782" y="1180"/>
                </a:lnTo>
                <a:lnTo>
                  <a:pt x="1782" y="1179"/>
                </a:lnTo>
                <a:lnTo>
                  <a:pt x="1782" y="1179"/>
                </a:lnTo>
                <a:lnTo>
                  <a:pt x="1782" y="1178"/>
                </a:lnTo>
                <a:lnTo>
                  <a:pt x="1783" y="1178"/>
                </a:lnTo>
                <a:lnTo>
                  <a:pt x="1783" y="1177"/>
                </a:lnTo>
                <a:lnTo>
                  <a:pt x="1784" y="1177"/>
                </a:lnTo>
                <a:lnTo>
                  <a:pt x="1784" y="1176"/>
                </a:lnTo>
                <a:lnTo>
                  <a:pt x="1785" y="1176"/>
                </a:lnTo>
                <a:lnTo>
                  <a:pt x="1785" y="1175"/>
                </a:lnTo>
                <a:lnTo>
                  <a:pt x="1785" y="1174"/>
                </a:lnTo>
                <a:lnTo>
                  <a:pt x="1786" y="1174"/>
                </a:lnTo>
                <a:lnTo>
                  <a:pt x="1786" y="1173"/>
                </a:lnTo>
                <a:lnTo>
                  <a:pt x="1786" y="1172"/>
                </a:lnTo>
                <a:lnTo>
                  <a:pt x="1786" y="1172"/>
                </a:lnTo>
                <a:lnTo>
                  <a:pt x="1787" y="1172"/>
                </a:lnTo>
                <a:lnTo>
                  <a:pt x="1787" y="1171"/>
                </a:lnTo>
                <a:lnTo>
                  <a:pt x="1787" y="1172"/>
                </a:lnTo>
                <a:lnTo>
                  <a:pt x="1787" y="1171"/>
                </a:lnTo>
                <a:lnTo>
                  <a:pt x="1787" y="1172"/>
                </a:lnTo>
                <a:lnTo>
                  <a:pt x="1786" y="1172"/>
                </a:lnTo>
                <a:lnTo>
                  <a:pt x="1787" y="1172"/>
                </a:lnTo>
                <a:lnTo>
                  <a:pt x="1787" y="1172"/>
                </a:lnTo>
                <a:lnTo>
                  <a:pt x="1788" y="1172"/>
                </a:lnTo>
                <a:lnTo>
                  <a:pt x="1788" y="1173"/>
                </a:lnTo>
                <a:lnTo>
                  <a:pt x="1788" y="1174"/>
                </a:lnTo>
                <a:lnTo>
                  <a:pt x="1789" y="1174"/>
                </a:lnTo>
                <a:lnTo>
                  <a:pt x="1790" y="1174"/>
                </a:lnTo>
                <a:lnTo>
                  <a:pt x="1790" y="1175"/>
                </a:lnTo>
                <a:lnTo>
                  <a:pt x="1790" y="1176"/>
                </a:lnTo>
                <a:lnTo>
                  <a:pt x="1790" y="1177"/>
                </a:lnTo>
                <a:lnTo>
                  <a:pt x="1790" y="1177"/>
                </a:lnTo>
                <a:lnTo>
                  <a:pt x="1790" y="1177"/>
                </a:lnTo>
                <a:lnTo>
                  <a:pt x="1790" y="1176"/>
                </a:lnTo>
                <a:lnTo>
                  <a:pt x="1790" y="1176"/>
                </a:lnTo>
                <a:lnTo>
                  <a:pt x="1790" y="1177"/>
                </a:lnTo>
                <a:lnTo>
                  <a:pt x="1790" y="1176"/>
                </a:lnTo>
                <a:lnTo>
                  <a:pt x="1791" y="1176"/>
                </a:lnTo>
                <a:lnTo>
                  <a:pt x="1791" y="1175"/>
                </a:lnTo>
                <a:lnTo>
                  <a:pt x="1792" y="1175"/>
                </a:lnTo>
                <a:lnTo>
                  <a:pt x="1792" y="1176"/>
                </a:lnTo>
                <a:lnTo>
                  <a:pt x="1792" y="1175"/>
                </a:lnTo>
                <a:lnTo>
                  <a:pt x="1791" y="1175"/>
                </a:lnTo>
                <a:lnTo>
                  <a:pt x="1791" y="1174"/>
                </a:lnTo>
                <a:lnTo>
                  <a:pt x="1791" y="1175"/>
                </a:lnTo>
                <a:lnTo>
                  <a:pt x="1791" y="1174"/>
                </a:lnTo>
                <a:lnTo>
                  <a:pt x="1791" y="1173"/>
                </a:lnTo>
                <a:lnTo>
                  <a:pt x="1792" y="1173"/>
                </a:lnTo>
                <a:lnTo>
                  <a:pt x="1793" y="1173"/>
                </a:lnTo>
                <a:lnTo>
                  <a:pt x="1794" y="1173"/>
                </a:lnTo>
                <a:lnTo>
                  <a:pt x="1795" y="1173"/>
                </a:lnTo>
                <a:lnTo>
                  <a:pt x="1795" y="1172"/>
                </a:lnTo>
                <a:lnTo>
                  <a:pt x="1796" y="1172"/>
                </a:lnTo>
                <a:lnTo>
                  <a:pt x="1796" y="1172"/>
                </a:lnTo>
                <a:lnTo>
                  <a:pt x="1796" y="1171"/>
                </a:lnTo>
                <a:lnTo>
                  <a:pt x="1796" y="1170"/>
                </a:lnTo>
                <a:lnTo>
                  <a:pt x="1797" y="1170"/>
                </a:lnTo>
                <a:lnTo>
                  <a:pt x="1798" y="1170"/>
                </a:lnTo>
                <a:lnTo>
                  <a:pt x="1798" y="1169"/>
                </a:lnTo>
                <a:lnTo>
                  <a:pt x="1798" y="1168"/>
                </a:lnTo>
                <a:lnTo>
                  <a:pt x="1798" y="1167"/>
                </a:lnTo>
                <a:lnTo>
                  <a:pt x="1798" y="1166"/>
                </a:lnTo>
                <a:lnTo>
                  <a:pt x="1798" y="1165"/>
                </a:lnTo>
                <a:lnTo>
                  <a:pt x="1798" y="1164"/>
                </a:lnTo>
                <a:lnTo>
                  <a:pt x="1798" y="1163"/>
                </a:lnTo>
                <a:lnTo>
                  <a:pt x="1797" y="1163"/>
                </a:lnTo>
                <a:lnTo>
                  <a:pt x="1798" y="1163"/>
                </a:lnTo>
                <a:lnTo>
                  <a:pt x="1798" y="1163"/>
                </a:lnTo>
                <a:lnTo>
                  <a:pt x="1798" y="1164"/>
                </a:lnTo>
                <a:lnTo>
                  <a:pt x="1799" y="1164"/>
                </a:lnTo>
                <a:lnTo>
                  <a:pt x="1800" y="1165"/>
                </a:lnTo>
                <a:lnTo>
                  <a:pt x="1800" y="1166"/>
                </a:lnTo>
                <a:lnTo>
                  <a:pt x="1800" y="1167"/>
                </a:lnTo>
                <a:lnTo>
                  <a:pt x="1801" y="1167"/>
                </a:lnTo>
                <a:lnTo>
                  <a:pt x="1801" y="1168"/>
                </a:lnTo>
                <a:lnTo>
                  <a:pt x="1802" y="1168"/>
                </a:lnTo>
                <a:lnTo>
                  <a:pt x="1803" y="1168"/>
                </a:lnTo>
                <a:lnTo>
                  <a:pt x="1804" y="1168"/>
                </a:lnTo>
                <a:lnTo>
                  <a:pt x="1804" y="1167"/>
                </a:lnTo>
                <a:lnTo>
                  <a:pt x="1805" y="1167"/>
                </a:lnTo>
                <a:lnTo>
                  <a:pt x="1805" y="1166"/>
                </a:lnTo>
                <a:lnTo>
                  <a:pt x="1806" y="1166"/>
                </a:lnTo>
                <a:lnTo>
                  <a:pt x="1806" y="1165"/>
                </a:lnTo>
                <a:lnTo>
                  <a:pt x="1806" y="1164"/>
                </a:lnTo>
                <a:lnTo>
                  <a:pt x="1807" y="1164"/>
                </a:lnTo>
                <a:lnTo>
                  <a:pt x="1806" y="1164"/>
                </a:lnTo>
                <a:lnTo>
                  <a:pt x="1806" y="1163"/>
                </a:lnTo>
                <a:lnTo>
                  <a:pt x="1807" y="1163"/>
                </a:lnTo>
                <a:lnTo>
                  <a:pt x="1807" y="1163"/>
                </a:lnTo>
                <a:lnTo>
                  <a:pt x="1807" y="1162"/>
                </a:lnTo>
                <a:lnTo>
                  <a:pt x="1807" y="1161"/>
                </a:lnTo>
                <a:lnTo>
                  <a:pt x="1807" y="1161"/>
                </a:lnTo>
                <a:lnTo>
                  <a:pt x="1807" y="1160"/>
                </a:lnTo>
                <a:lnTo>
                  <a:pt x="1807" y="1159"/>
                </a:lnTo>
                <a:lnTo>
                  <a:pt x="1807" y="1159"/>
                </a:lnTo>
                <a:lnTo>
                  <a:pt x="1806" y="1158"/>
                </a:lnTo>
                <a:lnTo>
                  <a:pt x="1805" y="1158"/>
                </a:lnTo>
                <a:lnTo>
                  <a:pt x="1805" y="1157"/>
                </a:lnTo>
                <a:lnTo>
                  <a:pt x="1806" y="1157"/>
                </a:lnTo>
                <a:lnTo>
                  <a:pt x="1806" y="1156"/>
                </a:lnTo>
                <a:lnTo>
                  <a:pt x="1807" y="1156"/>
                </a:lnTo>
                <a:lnTo>
                  <a:pt x="1807" y="1155"/>
                </a:lnTo>
                <a:lnTo>
                  <a:pt x="1806" y="1155"/>
                </a:lnTo>
                <a:lnTo>
                  <a:pt x="1806" y="1155"/>
                </a:lnTo>
                <a:lnTo>
                  <a:pt x="1807" y="1155"/>
                </a:lnTo>
                <a:lnTo>
                  <a:pt x="1807" y="1154"/>
                </a:lnTo>
                <a:lnTo>
                  <a:pt x="1807" y="1154"/>
                </a:lnTo>
                <a:lnTo>
                  <a:pt x="1807" y="1155"/>
                </a:lnTo>
                <a:lnTo>
                  <a:pt x="1808" y="1155"/>
                </a:lnTo>
                <a:lnTo>
                  <a:pt x="1809" y="1155"/>
                </a:lnTo>
                <a:lnTo>
                  <a:pt x="1810" y="1155"/>
                </a:lnTo>
                <a:lnTo>
                  <a:pt x="1810" y="1154"/>
                </a:lnTo>
                <a:lnTo>
                  <a:pt x="1811" y="1154"/>
                </a:lnTo>
                <a:lnTo>
                  <a:pt x="1812" y="1154"/>
                </a:lnTo>
                <a:lnTo>
                  <a:pt x="1812" y="1155"/>
                </a:lnTo>
                <a:lnTo>
                  <a:pt x="1813" y="1155"/>
                </a:lnTo>
                <a:lnTo>
                  <a:pt x="1814" y="1154"/>
                </a:lnTo>
                <a:lnTo>
                  <a:pt x="1815" y="1154"/>
                </a:lnTo>
                <a:lnTo>
                  <a:pt x="1814" y="1153"/>
                </a:lnTo>
                <a:lnTo>
                  <a:pt x="1815" y="1153"/>
                </a:lnTo>
                <a:lnTo>
                  <a:pt x="1814" y="1152"/>
                </a:lnTo>
                <a:lnTo>
                  <a:pt x="1815" y="1151"/>
                </a:lnTo>
                <a:lnTo>
                  <a:pt x="1815" y="1150"/>
                </a:lnTo>
                <a:lnTo>
                  <a:pt x="1815" y="1149"/>
                </a:lnTo>
                <a:lnTo>
                  <a:pt x="1816" y="1149"/>
                </a:lnTo>
                <a:lnTo>
                  <a:pt x="1817" y="1148"/>
                </a:lnTo>
                <a:lnTo>
                  <a:pt x="1817" y="1147"/>
                </a:lnTo>
                <a:lnTo>
                  <a:pt x="1818" y="1147"/>
                </a:lnTo>
                <a:lnTo>
                  <a:pt x="1817" y="1147"/>
                </a:lnTo>
                <a:lnTo>
                  <a:pt x="1817" y="1147"/>
                </a:lnTo>
                <a:lnTo>
                  <a:pt x="1817" y="1146"/>
                </a:lnTo>
                <a:lnTo>
                  <a:pt x="1815" y="1144"/>
                </a:lnTo>
                <a:lnTo>
                  <a:pt x="1815" y="1144"/>
                </a:lnTo>
                <a:lnTo>
                  <a:pt x="1814" y="1143"/>
                </a:lnTo>
                <a:lnTo>
                  <a:pt x="1813" y="1142"/>
                </a:lnTo>
                <a:lnTo>
                  <a:pt x="1813" y="1143"/>
                </a:lnTo>
                <a:lnTo>
                  <a:pt x="1812" y="1143"/>
                </a:lnTo>
                <a:lnTo>
                  <a:pt x="1812" y="1144"/>
                </a:lnTo>
                <a:lnTo>
                  <a:pt x="1812" y="1145"/>
                </a:lnTo>
                <a:lnTo>
                  <a:pt x="1811" y="1145"/>
                </a:lnTo>
                <a:lnTo>
                  <a:pt x="1811" y="1146"/>
                </a:lnTo>
                <a:lnTo>
                  <a:pt x="1811" y="1147"/>
                </a:lnTo>
                <a:lnTo>
                  <a:pt x="1812" y="1147"/>
                </a:lnTo>
                <a:lnTo>
                  <a:pt x="1812" y="1147"/>
                </a:lnTo>
                <a:lnTo>
                  <a:pt x="1811" y="1147"/>
                </a:lnTo>
                <a:lnTo>
                  <a:pt x="1811" y="1148"/>
                </a:lnTo>
                <a:lnTo>
                  <a:pt x="1810" y="1148"/>
                </a:lnTo>
                <a:lnTo>
                  <a:pt x="1809" y="1148"/>
                </a:lnTo>
                <a:lnTo>
                  <a:pt x="1809" y="1149"/>
                </a:lnTo>
                <a:lnTo>
                  <a:pt x="1810" y="1149"/>
                </a:lnTo>
                <a:lnTo>
                  <a:pt x="1809" y="1149"/>
                </a:lnTo>
                <a:lnTo>
                  <a:pt x="1808" y="1149"/>
                </a:lnTo>
                <a:lnTo>
                  <a:pt x="1807" y="1149"/>
                </a:lnTo>
                <a:lnTo>
                  <a:pt x="1807" y="1149"/>
                </a:lnTo>
                <a:lnTo>
                  <a:pt x="1806" y="1148"/>
                </a:lnTo>
                <a:lnTo>
                  <a:pt x="1805" y="1148"/>
                </a:lnTo>
                <a:lnTo>
                  <a:pt x="1805" y="1149"/>
                </a:lnTo>
                <a:lnTo>
                  <a:pt x="1804" y="1149"/>
                </a:lnTo>
                <a:lnTo>
                  <a:pt x="1804" y="1150"/>
                </a:lnTo>
                <a:lnTo>
                  <a:pt x="1804" y="1151"/>
                </a:lnTo>
                <a:lnTo>
                  <a:pt x="1804" y="1152"/>
                </a:lnTo>
                <a:lnTo>
                  <a:pt x="1803" y="1152"/>
                </a:lnTo>
                <a:lnTo>
                  <a:pt x="1803" y="1153"/>
                </a:lnTo>
                <a:lnTo>
                  <a:pt x="1802" y="1153"/>
                </a:lnTo>
                <a:lnTo>
                  <a:pt x="1801" y="1153"/>
                </a:lnTo>
                <a:lnTo>
                  <a:pt x="1801" y="1154"/>
                </a:lnTo>
                <a:lnTo>
                  <a:pt x="1800" y="1155"/>
                </a:lnTo>
                <a:lnTo>
                  <a:pt x="1800" y="1155"/>
                </a:lnTo>
                <a:lnTo>
                  <a:pt x="1799" y="1156"/>
                </a:lnTo>
                <a:lnTo>
                  <a:pt x="1799" y="1157"/>
                </a:lnTo>
                <a:lnTo>
                  <a:pt x="1799" y="1158"/>
                </a:lnTo>
                <a:lnTo>
                  <a:pt x="1798" y="1158"/>
                </a:lnTo>
                <a:lnTo>
                  <a:pt x="1798" y="1157"/>
                </a:lnTo>
                <a:lnTo>
                  <a:pt x="1798" y="1157"/>
                </a:lnTo>
                <a:lnTo>
                  <a:pt x="1797" y="1157"/>
                </a:lnTo>
                <a:lnTo>
                  <a:pt x="1797" y="1156"/>
                </a:lnTo>
                <a:lnTo>
                  <a:pt x="1797" y="1155"/>
                </a:lnTo>
                <a:lnTo>
                  <a:pt x="1796" y="1155"/>
                </a:lnTo>
                <a:lnTo>
                  <a:pt x="1796" y="1156"/>
                </a:lnTo>
                <a:lnTo>
                  <a:pt x="1795" y="1156"/>
                </a:lnTo>
                <a:lnTo>
                  <a:pt x="1795" y="1155"/>
                </a:lnTo>
                <a:lnTo>
                  <a:pt x="1795" y="1155"/>
                </a:lnTo>
                <a:lnTo>
                  <a:pt x="1795" y="1154"/>
                </a:lnTo>
                <a:lnTo>
                  <a:pt x="1794" y="1154"/>
                </a:lnTo>
                <a:lnTo>
                  <a:pt x="1794" y="1155"/>
                </a:lnTo>
                <a:lnTo>
                  <a:pt x="1793" y="1155"/>
                </a:lnTo>
                <a:lnTo>
                  <a:pt x="1793" y="1155"/>
                </a:lnTo>
                <a:lnTo>
                  <a:pt x="1793" y="1156"/>
                </a:lnTo>
                <a:lnTo>
                  <a:pt x="1792" y="1156"/>
                </a:lnTo>
                <a:lnTo>
                  <a:pt x="1792" y="1157"/>
                </a:lnTo>
                <a:lnTo>
                  <a:pt x="1791" y="1157"/>
                </a:lnTo>
                <a:lnTo>
                  <a:pt x="1791" y="1158"/>
                </a:lnTo>
                <a:lnTo>
                  <a:pt x="1790" y="1158"/>
                </a:lnTo>
                <a:lnTo>
                  <a:pt x="1790" y="1159"/>
                </a:lnTo>
                <a:lnTo>
                  <a:pt x="1790" y="1160"/>
                </a:lnTo>
                <a:lnTo>
                  <a:pt x="1790" y="1161"/>
                </a:lnTo>
                <a:lnTo>
                  <a:pt x="1790" y="1161"/>
                </a:lnTo>
                <a:lnTo>
                  <a:pt x="1790" y="1161"/>
                </a:lnTo>
                <a:lnTo>
                  <a:pt x="1790" y="1162"/>
                </a:lnTo>
                <a:lnTo>
                  <a:pt x="1790" y="1163"/>
                </a:lnTo>
                <a:lnTo>
                  <a:pt x="1791" y="1163"/>
                </a:lnTo>
                <a:lnTo>
                  <a:pt x="1791" y="1163"/>
                </a:lnTo>
                <a:lnTo>
                  <a:pt x="1792" y="1163"/>
                </a:lnTo>
                <a:lnTo>
                  <a:pt x="1793" y="1164"/>
                </a:lnTo>
                <a:lnTo>
                  <a:pt x="1793" y="1165"/>
                </a:lnTo>
                <a:lnTo>
                  <a:pt x="1792" y="1165"/>
                </a:lnTo>
                <a:lnTo>
                  <a:pt x="1792" y="1164"/>
                </a:lnTo>
                <a:lnTo>
                  <a:pt x="1791" y="1164"/>
                </a:lnTo>
                <a:lnTo>
                  <a:pt x="1790" y="1164"/>
                </a:lnTo>
                <a:lnTo>
                  <a:pt x="1790" y="1165"/>
                </a:lnTo>
                <a:lnTo>
                  <a:pt x="1790" y="1165"/>
                </a:lnTo>
                <a:lnTo>
                  <a:pt x="1789" y="1165"/>
                </a:lnTo>
                <a:lnTo>
                  <a:pt x="1789" y="1166"/>
                </a:lnTo>
                <a:lnTo>
                  <a:pt x="1788" y="1166"/>
                </a:lnTo>
                <a:lnTo>
                  <a:pt x="1788" y="1167"/>
                </a:lnTo>
                <a:lnTo>
                  <a:pt x="1787" y="1167"/>
                </a:lnTo>
                <a:lnTo>
                  <a:pt x="1786" y="1167"/>
                </a:lnTo>
                <a:lnTo>
                  <a:pt x="1785" y="1167"/>
                </a:lnTo>
                <a:lnTo>
                  <a:pt x="1784" y="1167"/>
                </a:lnTo>
                <a:lnTo>
                  <a:pt x="1783" y="1167"/>
                </a:lnTo>
                <a:lnTo>
                  <a:pt x="1782" y="1167"/>
                </a:lnTo>
                <a:lnTo>
                  <a:pt x="1782" y="1168"/>
                </a:lnTo>
                <a:lnTo>
                  <a:pt x="1782" y="1167"/>
                </a:lnTo>
                <a:lnTo>
                  <a:pt x="1782" y="1167"/>
                </a:lnTo>
                <a:lnTo>
                  <a:pt x="1781" y="1167"/>
                </a:lnTo>
                <a:lnTo>
                  <a:pt x="1781" y="1168"/>
                </a:lnTo>
                <a:lnTo>
                  <a:pt x="1780" y="1168"/>
                </a:lnTo>
                <a:lnTo>
                  <a:pt x="1780" y="1169"/>
                </a:lnTo>
                <a:lnTo>
                  <a:pt x="1780" y="1170"/>
                </a:lnTo>
                <a:lnTo>
                  <a:pt x="1781" y="1170"/>
                </a:lnTo>
                <a:lnTo>
                  <a:pt x="1781" y="1169"/>
                </a:lnTo>
                <a:lnTo>
                  <a:pt x="1781" y="1170"/>
                </a:lnTo>
                <a:lnTo>
                  <a:pt x="1782" y="1170"/>
                </a:lnTo>
                <a:lnTo>
                  <a:pt x="1782" y="1170"/>
                </a:lnTo>
                <a:lnTo>
                  <a:pt x="1782" y="1171"/>
                </a:lnTo>
                <a:lnTo>
                  <a:pt x="1782" y="1171"/>
                </a:lnTo>
                <a:lnTo>
                  <a:pt x="1781" y="1171"/>
                </a:lnTo>
                <a:lnTo>
                  <a:pt x="1781" y="1170"/>
                </a:lnTo>
                <a:lnTo>
                  <a:pt x="1780" y="1170"/>
                </a:lnTo>
                <a:lnTo>
                  <a:pt x="1779" y="1170"/>
                </a:lnTo>
                <a:lnTo>
                  <a:pt x="1779" y="1169"/>
                </a:lnTo>
                <a:lnTo>
                  <a:pt x="1778" y="1169"/>
                </a:lnTo>
                <a:lnTo>
                  <a:pt x="1778" y="1168"/>
                </a:lnTo>
                <a:lnTo>
                  <a:pt x="1777" y="1168"/>
                </a:lnTo>
                <a:lnTo>
                  <a:pt x="1777" y="1169"/>
                </a:lnTo>
                <a:lnTo>
                  <a:pt x="1776" y="1169"/>
                </a:lnTo>
                <a:lnTo>
                  <a:pt x="1777" y="1169"/>
                </a:lnTo>
                <a:lnTo>
                  <a:pt x="1777" y="1168"/>
                </a:lnTo>
                <a:lnTo>
                  <a:pt x="1776" y="1168"/>
                </a:lnTo>
                <a:lnTo>
                  <a:pt x="1776" y="1167"/>
                </a:lnTo>
                <a:lnTo>
                  <a:pt x="1775" y="1167"/>
                </a:lnTo>
                <a:lnTo>
                  <a:pt x="1775" y="1166"/>
                </a:lnTo>
                <a:lnTo>
                  <a:pt x="1774" y="1166"/>
                </a:lnTo>
                <a:lnTo>
                  <a:pt x="1774" y="1165"/>
                </a:lnTo>
                <a:lnTo>
                  <a:pt x="1774" y="1164"/>
                </a:lnTo>
                <a:lnTo>
                  <a:pt x="1774" y="1163"/>
                </a:lnTo>
                <a:lnTo>
                  <a:pt x="1775" y="1163"/>
                </a:lnTo>
                <a:lnTo>
                  <a:pt x="1775" y="1162"/>
                </a:lnTo>
                <a:lnTo>
                  <a:pt x="1776" y="1162"/>
                </a:lnTo>
                <a:lnTo>
                  <a:pt x="1776" y="1161"/>
                </a:lnTo>
                <a:lnTo>
                  <a:pt x="1777" y="1160"/>
                </a:lnTo>
                <a:lnTo>
                  <a:pt x="1777" y="1159"/>
                </a:lnTo>
                <a:lnTo>
                  <a:pt x="1778" y="1159"/>
                </a:lnTo>
                <a:lnTo>
                  <a:pt x="1778" y="1158"/>
                </a:lnTo>
                <a:lnTo>
                  <a:pt x="1779" y="1158"/>
                </a:lnTo>
                <a:lnTo>
                  <a:pt x="1779" y="1157"/>
                </a:lnTo>
                <a:lnTo>
                  <a:pt x="1780" y="1157"/>
                </a:lnTo>
                <a:lnTo>
                  <a:pt x="1781" y="1156"/>
                </a:lnTo>
                <a:lnTo>
                  <a:pt x="1782" y="1155"/>
                </a:lnTo>
                <a:lnTo>
                  <a:pt x="1782" y="1155"/>
                </a:lnTo>
                <a:lnTo>
                  <a:pt x="1783" y="1154"/>
                </a:lnTo>
                <a:lnTo>
                  <a:pt x="1784" y="1153"/>
                </a:lnTo>
                <a:lnTo>
                  <a:pt x="1785" y="1152"/>
                </a:lnTo>
                <a:lnTo>
                  <a:pt x="1786" y="1151"/>
                </a:lnTo>
                <a:lnTo>
                  <a:pt x="1787" y="1150"/>
                </a:lnTo>
                <a:lnTo>
                  <a:pt x="1787" y="1149"/>
                </a:lnTo>
                <a:lnTo>
                  <a:pt x="1788" y="1149"/>
                </a:lnTo>
                <a:lnTo>
                  <a:pt x="1788" y="1148"/>
                </a:lnTo>
                <a:lnTo>
                  <a:pt x="1789" y="1148"/>
                </a:lnTo>
                <a:lnTo>
                  <a:pt x="1789" y="1147"/>
                </a:lnTo>
                <a:lnTo>
                  <a:pt x="1789" y="1147"/>
                </a:lnTo>
                <a:lnTo>
                  <a:pt x="1789" y="1146"/>
                </a:lnTo>
                <a:lnTo>
                  <a:pt x="1789" y="1145"/>
                </a:lnTo>
                <a:lnTo>
                  <a:pt x="1790" y="1145"/>
                </a:lnTo>
                <a:lnTo>
                  <a:pt x="1790" y="1144"/>
                </a:lnTo>
                <a:lnTo>
                  <a:pt x="1790" y="1143"/>
                </a:lnTo>
                <a:lnTo>
                  <a:pt x="1790" y="1143"/>
                </a:lnTo>
                <a:lnTo>
                  <a:pt x="1790" y="1142"/>
                </a:lnTo>
                <a:lnTo>
                  <a:pt x="1790" y="1141"/>
                </a:lnTo>
                <a:lnTo>
                  <a:pt x="1791" y="1141"/>
                </a:lnTo>
                <a:lnTo>
                  <a:pt x="1791" y="1140"/>
                </a:lnTo>
                <a:lnTo>
                  <a:pt x="1792" y="1139"/>
                </a:lnTo>
                <a:lnTo>
                  <a:pt x="1792" y="1139"/>
                </a:lnTo>
                <a:lnTo>
                  <a:pt x="1792" y="1138"/>
                </a:lnTo>
                <a:lnTo>
                  <a:pt x="1793" y="1138"/>
                </a:lnTo>
                <a:lnTo>
                  <a:pt x="1793" y="1137"/>
                </a:lnTo>
                <a:lnTo>
                  <a:pt x="1793" y="1136"/>
                </a:lnTo>
                <a:lnTo>
                  <a:pt x="1794" y="1136"/>
                </a:lnTo>
                <a:lnTo>
                  <a:pt x="1794" y="1135"/>
                </a:lnTo>
                <a:lnTo>
                  <a:pt x="1794" y="1134"/>
                </a:lnTo>
                <a:lnTo>
                  <a:pt x="1795" y="1134"/>
                </a:lnTo>
                <a:lnTo>
                  <a:pt x="1795" y="1133"/>
                </a:lnTo>
                <a:lnTo>
                  <a:pt x="1796" y="1133"/>
                </a:lnTo>
                <a:lnTo>
                  <a:pt x="1796" y="1132"/>
                </a:lnTo>
                <a:lnTo>
                  <a:pt x="1797" y="1131"/>
                </a:lnTo>
                <a:lnTo>
                  <a:pt x="1798" y="1131"/>
                </a:lnTo>
                <a:lnTo>
                  <a:pt x="1798" y="1130"/>
                </a:lnTo>
                <a:lnTo>
                  <a:pt x="1799" y="1130"/>
                </a:lnTo>
                <a:lnTo>
                  <a:pt x="1799" y="1130"/>
                </a:lnTo>
                <a:lnTo>
                  <a:pt x="1800" y="1130"/>
                </a:lnTo>
                <a:lnTo>
                  <a:pt x="1801" y="1130"/>
                </a:lnTo>
                <a:lnTo>
                  <a:pt x="1801" y="1129"/>
                </a:lnTo>
                <a:lnTo>
                  <a:pt x="1801" y="1128"/>
                </a:lnTo>
                <a:lnTo>
                  <a:pt x="1802" y="1128"/>
                </a:lnTo>
                <a:lnTo>
                  <a:pt x="1803" y="1128"/>
                </a:lnTo>
                <a:lnTo>
                  <a:pt x="1803" y="1127"/>
                </a:lnTo>
                <a:lnTo>
                  <a:pt x="1804" y="1127"/>
                </a:lnTo>
                <a:lnTo>
                  <a:pt x="1805" y="1127"/>
                </a:lnTo>
                <a:lnTo>
                  <a:pt x="1805" y="1126"/>
                </a:lnTo>
                <a:lnTo>
                  <a:pt x="1806" y="1126"/>
                </a:lnTo>
                <a:lnTo>
                  <a:pt x="1807" y="1126"/>
                </a:lnTo>
                <a:lnTo>
                  <a:pt x="1807" y="1126"/>
                </a:lnTo>
                <a:lnTo>
                  <a:pt x="1808" y="1126"/>
                </a:lnTo>
                <a:lnTo>
                  <a:pt x="1809" y="1126"/>
                </a:lnTo>
                <a:lnTo>
                  <a:pt x="1810" y="1126"/>
                </a:lnTo>
                <a:lnTo>
                  <a:pt x="1811" y="1126"/>
                </a:lnTo>
                <a:lnTo>
                  <a:pt x="1812" y="1126"/>
                </a:lnTo>
                <a:lnTo>
                  <a:pt x="1813" y="1126"/>
                </a:lnTo>
                <a:lnTo>
                  <a:pt x="1814" y="1126"/>
                </a:lnTo>
                <a:lnTo>
                  <a:pt x="1815" y="1126"/>
                </a:lnTo>
                <a:lnTo>
                  <a:pt x="1815" y="1127"/>
                </a:lnTo>
                <a:lnTo>
                  <a:pt x="1815" y="1127"/>
                </a:lnTo>
                <a:lnTo>
                  <a:pt x="1816" y="1127"/>
                </a:lnTo>
                <a:lnTo>
                  <a:pt x="1817" y="1127"/>
                </a:lnTo>
                <a:lnTo>
                  <a:pt x="1818" y="1127"/>
                </a:lnTo>
                <a:lnTo>
                  <a:pt x="1819" y="1127"/>
                </a:lnTo>
                <a:lnTo>
                  <a:pt x="1820" y="1127"/>
                </a:lnTo>
                <a:lnTo>
                  <a:pt x="1821" y="1127"/>
                </a:lnTo>
                <a:lnTo>
                  <a:pt x="1821" y="1128"/>
                </a:lnTo>
                <a:lnTo>
                  <a:pt x="1822" y="1128"/>
                </a:lnTo>
                <a:lnTo>
                  <a:pt x="1823" y="1128"/>
                </a:lnTo>
                <a:lnTo>
                  <a:pt x="1823" y="1127"/>
                </a:lnTo>
                <a:lnTo>
                  <a:pt x="1823" y="1127"/>
                </a:lnTo>
                <a:lnTo>
                  <a:pt x="1824" y="1126"/>
                </a:lnTo>
                <a:lnTo>
                  <a:pt x="1825" y="1126"/>
                </a:lnTo>
                <a:lnTo>
                  <a:pt x="1825" y="1125"/>
                </a:lnTo>
                <a:lnTo>
                  <a:pt x="1826" y="1124"/>
                </a:lnTo>
                <a:lnTo>
                  <a:pt x="1826" y="1123"/>
                </a:lnTo>
                <a:lnTo>
                  <a:pt x="1827" y="1123"/>
                </a:lnTo>
                <a:lnTo>
                  <a:pt x="1828" y="1123"/>
                </a:lnTo>
                <a:lnTo>
                  <a:pt x="1828" y="1122"/>
                </a:lnTo>
                <a:lnTo>
                  <a:pt x="1829" y="1122"/>
                </a:lnTo>
                <a:lnTo>
                  <a:pt x="1829" y="1122"/>
                </a:lnTo>
                <a:lnTo>
                  <a:pt x="1830" y="1122"/>
                </a:lnTo>
                <a:lnTo>
                  <a:pt x="1830" y="1122"/>
                </a:lnTo>
                <a:lnTo>
                  <a:pt x="1831" y="1122"/>
                </a:lnTo>
                <a:lnTo>
                  <a:pt x="1831" y="1122"/>
                </a:lnTo>
                <a:lnTo>
                  <a:pt x="1831" y="1122"/>
                </a:lnTo>
                <a:lnTo>
                  <a:pt x="1832" y="1122"/>
                </a:lnTo>
                <a:lnTo>
                  <a:pt x="1833" y="1121"/>
                </a:lnTo>
                <a:lnTo>
                  <a:pt x="1834" y="1121"/>
                </a:lnTo>
                <a:lnTo>
                  <a:pt x="1835" y="1121"/>
                </a:lnTo>
                <a:lnTo>
                  <a:pt x="1835" y="1120"/>
                </a:lnTo>
                <a:lnTo>
                  <a:pt x="1836" y="1120"/>
                </a:lnTo>
                <a:lnTo>
                  <a:pt x="1837" y="1120"/>
                </a:lnTo>
                <a:lnTo>
                  <a:pt x="1837" y="1119"/>
                </a:lnTo>
                <a:lnTo>
                  <a:pt x="1838" y="1119"/>
                </a:lnTo>
                <a:lnTo>
                  <a:pt x="1838" y="1118"/>
                </a:lnTo>
                <a:lnTo>
                  <a:pt x="1839" y="1118"/>
                </a:lnTo>
                <a:lnTo>
                  <a:pt x="1839" y="1117"/>
                </a:lnTo>
                <a:lnTo>
                  <a:pt x="1839" y="1116"/>
                </a:lnTo>
                <a:lnTo>
                  <a:pt x="1839" y="1115"/>
                </a:lnTo>
                <a:lnTo>
                  <a:pt x="1840" y="1114"/>
                </a:lnTo>
                <a:lnTo>
                  <a:pt x="1840" y="1114"/>
                </a:lnTo>
                <a:lnTo>
                  <a:pt x="1841" y="1114"/>
                </a:lnTo>
                <a:lnTo>
                  <a:pt x="1841" y="1113"/>
                </a:lnTo>
                <a:lnTo>
                  <a:pt x="1842" y="1113"/>
                </a:lnTo>
                <a:lnTo>
                  <a:pt x="1843" y="1113"/>
                </a:lnTo>
                <a:lnTo>
                  <a:pt x="1843" y="1112"/>
                </a:lnTo>
                <a:lnTo>
                  <a:pt x="1844" y="1112"/>
                </a:lnTo>
                <a:lnTo>
                  <a:pt x="1845" y="1112"/>
                </a:lnTo>
                <a:lnTo>
                  <a:pt x="1845" y="1111"/>
                </a:lnTo>
                <a:lnTo>
                  <a:pt x="1846" y="1111"/>
                </a:lnTo>
                <a:lnTo>
                  <a:pt x="1847" y="1110"/>
                </a:lnTo>
                <a:lnTo>
                  <a:pt x="1848" y="1109"/>
                </a:lnTo>
                <a:lnTo>
                  <a:pt x="1849" y="1109"/>
                </a:lnTo>
                <a:lnTo>
                  <a:pt x="1849" y="1108"/>
                </a:lnTo>
                <a:lnTo>
                  <a:pt x="1850" y="1108"/>
                </a:lnTo>
                <a:lnTo>
                  <a:pt x="1851" y="1107"/>
                </a:lnTo>
                <a:lnTo>
                  <a:pt x="1851" y="1106"/>
                </a:lnTo>
                <a:lnTo>
                  <a:pt x="1852" y="1106"/>
                </a:lnTo>
                <a:lnTo>
                  <a:pt x="1853" y="1105"/>
                </a:lnTo>
                <a:lnTo>
                  <a:pt x="1853" y="1105"/>
                </a:lnTo>
                <a:lnTo>
                  <a:pt x="1854" y="1105"/>
                </a:lnTo>
                <a:lnTo>
                  <a:pt x="1854" y="1104"/>
                </a:lnTo>
                <a:lnTo>
                  <a:pt x="1855" y="1104"/>
                </a:lnTo>
                <a:lnTo>
                  <a:pt x="1855" y="1103"/>
                </a:lnTo>
                <a:lnTo>
                  <a:pt x="1855" y="1102"/>
                </a:lnTo>
                <a:lnTo>
                  <a:pt x="1855" y="1102"/>
                </a:lnTo>
                <a:lnTo>
                  <a:pt x="1855" y="1101"/>
                </a:lnTo>
                <a:lnTo>
                  <a:pt x="1855" y="1100"/>
                </a:lnTo>
                <a:lnTo>
                  <a:pt x="1855" y="1099"/>
                </a:lnTo>
                <a:lnTo>
                  <a:pt x="1855" y="1098"/>
                </a:lnTo>
                <a:lnTo>
                  <a:pt x="1856" y="1098"/>
                </a:lnTo>
                <a:lnTo>
                  <a:pt x="1856" y="1099"/>
                </a:lnTo>
                <a:lnTo>
                  <a:pt x="1857" y="1099"/>
                </a:lnTo>
                <a:lnTo>
                  <a:pt x="1858" y="1099"/>
                </a:lnTo>
                <a:lnTo>
                  <a:pt x="1859" y="1099"/>
                </a:lnTo>
                <a:lnTo>
                  <a:pt x="1860" y="1100"/>
                </a:lnTo>
                <a:lnTo>
                  <a:pt x="1860" y="1101"/>
                </a:lnTo>
                <a:lnTo>
                  <a:pt x="1859" y="1101"/>
                </a:lnTo>
                <a:lnTo>
                  <a:pt x="1860" y="1101"/>
                </a:lnTo>
                <a:lnTo>
                  <a:pt x="1860" y="1100"/>
                </a:lnTo>
                <a:lnTo>
                  <a:pt x="1860" y="1099"/>
                </a:lnTo>
                <a:lnTo>
                  <a:pt x="1861" y="1099"/>
                </a:lnTo>
                <a:lnTo>
                  <a:pt x="1862" y="1099"/>
                </a:lnTo>
                <a:lnTo>
                  <a:pt x="1862" y="1098"/>
                </a:lnTo>
                <a:lnTo>
                  <a:pt x="1863" y="1097"/>
                </a:lnTo>
                <a:lnTo>
                  <a:pt x="1863" y="1097"/>
                </a:lnTo>
                <a:lnTo>
                  <a:pt x="1863" y="1096"/>
                </a:lnTo>
                <a:lnTo>
                  <a:pt x="1863" y="1095"/>
                </a:lnTo>
                <a:lnTo>
                  <a:pt x="1863" y="1095"/>
                </a:lnTo>
                <a:lnTo>
                  <a:pt x="1864" y="1095"/>
                </a:lnTo>
                <a:lnTo>
                  <a:pt x="1863" y="1094"/>
                </a:lnTo>
                <a:lnTo>
                  <a:pt x="1863" y="1093"/>
                </a:lnTo>
                <a:lnTo>
                  <a:pt x="1864" y="1093"/>
                </a:lnTo>
                <a:lnTo>
                  <a:pt x="1864" y="1092"/>
                </a:lnTo>
                <a:lnTo>
                  <a:pt x="1864" y="1091"/>
                </a:lnTo>
                <a:lnTo>
                  <a:pt x="1863" y="1091"/>
                </a:lnTo>
                <a:lnTo>
                  <a:pt x="1863" y="1091"/>
                </a:lnTo>
                <a:lnTo>
                  <a:pt x="1863" y="1090"/>
                </a:lnTo>
                <a:lnTo>
                  <a:pt x="1863" y="1090"/>
                </a:lnTo>
                <a:lnTo>
                  <a:pt x="1864" y="1090"/>
                </a:lnTo>
                <a:lnTo>
                  <a:pt x="1864" y="1089"/>
                </a:lnTo>
                <a:lnTo>
                  <a:pt x="1865" y="1089"/>
                </a:lnTo>
                <a:lnTo>
                  <a:pt x="1866" y="1089"/>
                </a:lnTo>
                <a:lnTo>
                  <a:pt x="1866" y="1089"/>
                </a:lnTo>
                <a:lnTo>
                  <a:pt x="1867" y="1089"/>
                </a:lnTo>
                <a:lnTo>
                  <a:pt x="1867" y="1088"/>
                </a:lnTo>
                <a:lnTo>
                  <a:pt x="1868" y="1088"/>
                </a:lnTo>
                <a:lnTo>
                  <a:pt x="1869" y="1088"/>
                </a:lnTo>
                <a:lnTo>
                  <a:pt x="1869" y="1087"/>
                </a:lnTo>
                <a:lnTo>
                  <a:pt x="1868" y="1087"/>
                </a:lnTo>
                <a:lnTo>
                  <a:pt x="1868" y="1088"/>
                </a:lnTo>
                <a:lnTo>
                  <a:pt x="1867" y="1088"/>
                </a:lnTo>
                <a:lnTo>
                  <a:pt x="1866" y="1088"/>
                </a:lnTo>
                <a:lnTo>
                  <a:pt x="1865" y="1089"/>
                </a:lnTo>
                <a:lnTo>
                  <a:pt x="1864" y="1089"/>
                </a:lnTo>
                <a:lnTo>
                  <a:pt x="1863" y="1089"/>
                </a:lnTo>
                <a:lnTo>
                  <a:pt x="1863" y="1089"/>
                </a:lnTo>
                <a:lnTo>
                  <a:pt x="1863" y="1089"/>
                </a:lnTo>
                <a:lnTo>
                  <a:pt x="1862" y="1090"/>
                </a:lnTo>
                <a:lnTo>
                  <a:pt x="1862" y="1091"/>
                </a:lnTo>
                <a:lnTo>
                  <a:pt x="1862" y="1092"/>
                </a:lnTo>
                <a:lnTo>
                  <a:pt x="1862" y="1093"/>
                </a:lnTo>
                <a:lnTo>
                  <a:pt x="1863" y="1093"/>
                </a:lnTo>
                <a:lnTo>
                  <a:pt x="1863" y="1094"/>
                </a:lnTo>
                <a:lnTo>
                  <a:pt x="1862" y="1094"/>
                </a:lnTo>
                <a:lnTo>
                  <a:pt x="1862" y="1095"/>
                </a:lnTo>
                <a:lnTo>
                  <a:pt x="1861" y="1095"/>
                </a:lnTo>
                <a:lnTo>
                  <a:pt x="1861" y="1096"/>
                </a:lnTo>
                <a:lnTo>
                  <a:pt x="1861" y="1097"/>
                </a:lnTo>
                <a:lnTo>
                  <a:pt x="1861" y="1097"/>
                </a:lnTo>
                <a:lnTo>
                  <a:pt x="1860" y="1097"/>
                </a:lnTo>
                <a:lnTo>
                  <a:pt x="1859" y="1097"/>
                </a:lnTo>
                <a:lnTo>
                  <a:pt x="1858" y="1097"/>
                </a:lnTo>
                <a:lnTo>
                  <a:pt x="1858" y="1097"/>
                </a:lnTo>
                <a:lnTo>
                  <a:pt x="1857" y="1097"/>
                </a:lnTo>
                <a:lnTo>
                  <a:pt x="1856" y="1097"/>
                </a:lnTo>
                <a:lnTo>
                  <a:pt x="1855" y="1097"/>
                </a:lnTo>
                <a:lnTo>
                  <a:pt x="1855" y="1098"/>
                </a:lnTo>
                <a:lnTo>
                  <a:pt x="1855" y="1098"/>
                </a:lnTo>
                <a:lnTo>
                  <a:pt x="1854" y="1098"/>
                </a:lnTo>
                <a:lnTo>
                  <a:pt x="1854" y="1099"/>
                </a:lnTo>
                <a:lnTo>
                  <a:pt x="1853" y="1099"/>
                </a:lnTo>
                <a:lnTo>
                  <a:pt x="1852" y="1099"/>
                </a:lnTo>
                <a:lnTo>
                  <a:pt x="1852" y="1098"/>
                </a:lnTo>
                <a:lnTo>
                  <a:pt x="1852" y="1097"/>
                </a:lnTo>
                <a:lnTo>
                  <a:pt x="1853" y="1097"/>
                </a:lnTo>
                <a:lnTo>
                  <a:pt x="1853" y="1096"/>
                </a:lnTo>
                <a:lnTo>
                  <a:pt x="1853" y="1095"/>
                </a:lnTo>
                <a:lnTo>
                  <a:pt x="1853" y="1094"/>
                </a:lnTo>
                <a:lnTo>
                  <a:pt x="1853" y="1093"/>
                </a:lnTo>
                <a:lnTo>
                  <a:pt x="1854" y="1093"/>
                </a:lnTo>
                <a:lnTo>
                  <a:pt x="1854" y="1092"/>
                </a:lnTo>
                <a:lnTo>
                  <a:pt x="1853" y="1092"/>
                </a:lnTo>
                <a:lnTo>
                  <a:pt x="1853" y="1091"/>
                </a:lnTo>
                <a:lnTo>
                  <a:pt x="1853" y="1090"/>
                </a:lnTo>
                <a:lnTo>
                  <a:pt x="1853" y="1089"/>
                </a:lnTo>
                <a:lnTo>
                  <a:pt x="1853" y="1089"/>
                </a:lnTo>
                <a:lnTo>
                  <a:pt x="1853" y="1088"/>
                </a:lnTo>
                <a:lnTo>
                  <a:pt x="1853" y="1087"/>
                </a:lnTo>
                <a:lnTo>
                  <a:pt x="1853" y="1086"/>
                </a:lnTo>
                <a:lnTo>
                  <a:pt x="1852" y="1086"/>
                </a:lnTo>
                <a:lnTo>
                  <a:pt x="1852" y="1085"/>
                </a:lnTo>
                <a:lnTo>
                  <a:pt x="1851" y="1085"/>
                </a:lnTo>
                <a:lnTo>
                  <a:pt x="1851" y="1084"/>
                </a:lnTo>
                <a:lnTo>
                  <a:pt x="1851" y="1083"/>
                </a:lnTo>
                <a:lnTo>
                  <a:pt x="1851" y="1082"/>
                </a:lnTo>
                <a:lnTo>
                  <a:pt x="1851" y="1081"/>
                </a:lnTo>
                <a:lnTo>
                  <a:pt x="1851" y="1080"/>
                </a:lnTo>
                <a:lnTo>
                  <a:pt x="1850" y="1080"/>
                </a:lnTo>
                <a:lnTo>
                  <a:pt x="1850" y="1079"/>
                </a:lnTo>
                <a:lnTo>
                  <a:pt x="1851" y="1079"/>
                </a:lnTo>
                <a:lnTo>
                  <a:pt x="1851" y="1078"/>
                </a:lnTo>
                <a:lnTo>
                  <a:pt x="1850" y="1078"/>
                </a:lnTo>
                <a:lnTo>
                  <a:pt x="1851" y="1078"/>
                </a:lnTo>
                <a:lnTo>
                  <a:pt x="1851" y="1077"/>
                </a:lnTo>
                <a:lnTo>
                  <a:pt x="1851" y="1076"/>
                </a:lnTo>
                <a:lnTo>
                  <a:pt x="1850" y="1076"/>
                </a:lnTo>
                <a:lnTo>
                  <a:pt x="1850" y="1075"/>
                </a:lnTo>
                <a:lnTo>
                  <a:pt x="1850" y="1074"/>
                </a:lnTo>
                <a:lnTo>
                  <a:pt x="1849" y="1074"/>
                </a:lnTo>
                <a:lnTo>
                  <a:pt x="1849" y="1073"/>
                </a:lnTo>
                <a:lnTo>
                  <a:pt x="1849" y="1072"/>
                </a:lnTo>
                <a:lnTo>
                  <a:pt x="1849" y="1072"/>
                </a:lnTo>
                <a:lnTo>
                  <a:pt x="1849" y="1071"/>
                </a:lnTo>
                <a:lnTo>
                  <a:pt x="1849" y="1070"/>
                </a:lnTo>
                <a:lnTo>
                  <a:pt x="1848" y="1069"/>
                </a:lnTo>
                <a:lnTo>
                  <a:pt x="1848" y="1068"/>
                </a:lnTo>
                <a:lnTo>
                  <a:pt x="1848" y="1067"/>
                </a:lnTo>
                <a:lnTo>
                  <a:pt x="1848" y="1066"/>
                </a:lnTo>
                <a:lnTo>
                  <a:pt x="1848" y="1065"/>
                </a:lnTo>
                <a:lnTo>
                  <a:pt x="1848" y="1064"/>
                </a:lnTo>
                <a:lnTo>
                  <a:pt x="1849" y="1064"/>
                </a:lnTo>
                <a:lnTo>
                  <a:pt x="1848" y="1064"/>
                </a:lnTo>
                <a:lnTo>
                  <a:pt x="1849" y="1064"/>
                </a:lnTo>
                <a:lnTo>
                  <a:pt x="1849" y="1063"/>
                </a:lnTo>
                <a:lnTo>
                  <a:pt x="1848" y="1063"/>
                </a:lnTo>
                <a:lnTo>
                  <a:pt x="1848" y="1062"/>
                </a:lnTo>
                <a:lnTo>
                  <a:pt x="1849" y="1062"/>
                </a:lnTo>
                <a:lnTo>
                  <a:pt x="1849" y="1061"/>
                </a:lnTo>
                <a:lnTo>
                  <a:pt x="1850" y="1060"/>
                </a:lnTo>
                <a:lnTo>
                  <a:pt x="1851" y="1060"/>
                </a:lnTo>
                <a:lnTo>
                  <a:pt x="1851" y="1059"/>
                </a:lnTo>
                <a:lnTo>
                  <a:pt x="1852" y="1059"/>
                </a:lnTo>
                <a:lnTo>
                  <a:pt x="1852" y="1058"/>
                </a:lnTo>
                <a:lnTo>
                  <a:pt x="1853" y="1058"/>
                </a:lnTo>
                <a:lnTo>
                  <a:pt x="1853" y="1057"/>
                </a:lnTo>
                <a:lnTo>
                  <a:pt x="1854" y="1057"/>
                </a:lnTo>
                <a:lnTo>
                  <a:pt x="1854" y="1056"/>
                </a:lnTo>
                <a:lnTo>
                  <a:pt x="1854" y="1056"/>
                </a:lnTo>
                <a:lnTo>
                  <a:pt x="1855" y="1056"/>
                </a:lnTo>
                <a:lnTo>
                  <a:pt x="1855" y="1055"/>
                </a:lnTo>
                <a:lnTo>
                  <a:pt x="1855" y="1054"/>
                </a:lnTo>
                <a:lnTo>
                  <a:pt x="1855" y="1053"/>
                </a:lnTo>
                <a:lnTo>
                  <a:pt x="1855" y="1053"/>
                </a:lnTo>
                <a:lnTo>
                  <a:pt x="1855" y="1052"/>
                </a:lnTo>
                <a:lnTo>
                  <a:pt x="1855" y="1051"/>
                </a:lnTo>
                <a:lnTo>
                  <a:pt x="1856" y="1051"/>
                </a:lnTo>
                <a:lnTo>
                  <a:pt x="1856" y="1050"/>
                </a:lnTo>
                <a:lnTo>
                  <a:pt x="1857" y="1049"/>
                </a:lnTo>
                <a:lnTo>
                  <a:pt x="1858" y="1048"/>
                </a:lnTo>
                <a:lnTo>
                  <a:pt x="1859" y="1048"/>
                </a:lnTo>
                <a:lnTo>
                  <a:pt x="1859" y="1047"/>
                </a:lnTo>
                <a:lnTo>
                  <a:pt x="1860" y="1047"/>
                </a:lnTo>
                <a:lnTo>
                  <a:pt x="1860" y="1047"/>
                </a:lnTo>
                <a:lnTo>
                  <a:pt x="1861" y="1047"/>
                </a:lnTo>
                <a:lnTo>
                  <a:pt x="1862" y="1047"/>
                </a:lnTo>
                <a:lnTo>
                  <a:pt x="1862" y="1046"/>
                </a:lnTo>
                <a:lnTo>
                  <a:pt x="1862" y="1047"/>
                </a:lnTo>
                <a:lnTo>
                  <a:pt x="1862" y="1046"/>
                </a:lnTo>
                <a:lnTo>
                  <a:pt x="1863" y="1046"/>
                </a:lnTo>
                <a:lnTo>
                  <a:pt x="1863" y="1046"/>
                </a:lnTo>
                <a:lnTo>
                  <a:pt x="1864" y="1046"/>
                </a:lnTo>
                <a:lnTo>
                  <a:pt x="1864" y="1045"/>
                </a:lnTo>
                <a:lnTo>
                  <a:pt x="1865" y="1045"/>
                </a:lnTo>
                <a:lnTo>
                  <a:pt x="1866" y="1045"/>
                </a:lnTo>
                <a:lnTo>
                  <a:pt x="1866" y="1044"/>
                </a:lnTo>
                <a:lnTo>
                  <a:pt x="1867" y="1044"/>
                </a:lnTo>
                <a:lnTo>
                  <a:pt x="1868" y="1044"/>
                </a:lnTo>
                <a:lnTo>
                  <a:pt x="1869" y="1044"/>
                </a:lnTo>
                <a:lnTo>
                  <a:pt x="1869" y="1043"/>
                </a:lnTo>
                <a:lnTo>
                  <a:pt x="1870" y="1043"/>
                </a:lnTo>
                <a:lnTo>
                  <a:pt x="1871" y="1043"/>
                </a:lnTo>
                <a:lnTo>
                  <a:pt x="1871" y="1043"/>
                </a:lnTo>
                <a:lnTo>
                  <a:pt x="1872" y="1043"/>
                </a:lnTo>
                <a:lnTo>
                  <a:pt x="1873" y="1043"/>
                </a:lnTo>
                <a:lnTo>
                  <a:pt x="1874" y="1043"/>
                </a:lnTo>
                <a:lnTo>
                  <a:pt x="1875" y="1043"/>
                </a:lnTo>
                <a:lnTo>
                  <a:pt x="1876" y="1043"/>
                </a:lnTo>
                <a:lnTo>
                  <a:pt x="1876" y="1044"/>
                </a:lnTo>
                <a:lnTo>
                  <a:pt x="1877" y="1044"/>
                </a:lnTo>
                <a:lnTo>
                  <a:pt x="1878" y="1044"/>
                </a:lnTo>
                <a:lnTo>
                  <a:pt x="1878" y="1043"/>
                </a:lnTo>
                <a:lnTo>
                  <a:pt x="1878" y="1042"/>
                </a:lnTo>
                <a:lnTo>
                  <a:pt x="1879" y="1042"/>
                </a:lnTo>
                <a:lnTo>
                  <a:pt x="1879" y="1042"/>
                </a:lnTo>
                <a:lnTo>
                  <a:pt x="1879" y="1041"/>
                </a:lnTo>
                <a:lnTo>
                  <a:pt x="1880" y="1041"/>
                </a:lnTo>
                <a:lnTo>
                  <a:pt x="1880" y="1040"/>
                </a:lnTo>
                <a:lnTo>
                  <a:pt x="1881" y="1040"/>
                </a:lnTo>
                <a:lnTo>
                  <a:pt x="1881" y="1039"/>
                </a:lnTo>
                <a:lnTo>
                  <a:pt x="1882" y="1039"/>
                </a:lnTo>
                <a:lnTo>
                  <a:pt x="1882" y="1039"/>
                </a:lnTo>
                <a:lnTo>
                  <a:pt x="1883" y="1039"/>
                </a:lnTo>
                <a:lnTo>
                  <a:pt x="1884" y="1038"/>
                </a:lnTo>
                <a:lnTo>
                  <a:pt x="1885" y="1038"/>
                </a:lnTo>
                <a:lnTo>
                  <a:pt x="1885" y="1037"/>
                </a:lnTo>
                <a:lnTo>
                  <a:pt x="1886" y="1037"/>
                </a:lnTo>
                <a:lnTo>
                  <a:pt x="1887" y="1037"/>
                </a:lnTo>
                <a:lnTo>
                  <a:pt x="1887" y="1037"/>
                </a:lnTo>
                <a:lnTo>
                  <a:pt x="1888" y="1037"/>
                </a:lnTo>
                <a:lnTo>
                  <a:pt x="1889" y="1037"/>
                </a:lnTo>
                <a:lnTo>
                  <a:pt x="1889" y="1038"/>
                </a:lnTo>
                <a:lnTo>
                  <a:pt x="1890" y="1038"/>
                </a:lnTo>
                <a:lnTo>
                  <a:pt x="1890" y="1037"/>
                </a:lnTo>
                <a:lnTo>
                  <a:pt x="1891" y="1037"/>
                </a:lnTo>
                <a:lnTo>
                  <a:pt x="1892" y="1037"/>
                </a:lnTo>
                <a:lnTo>
                  <a:pt x="1893" y="1037"/>
                </a:lnTo>
                <a:lnTo>
                  <a:pt x="1894" y="1037"/>
                </a:lnTo>
                <a:lnTo>
                  <a:pt x="1894" y="1038"/>
                </a:lnTo>
                <a:lnTo>
                  <a:pt x="1895" y="1038"/>
                </a:lnTo>
                <a:lnTo>
                  <a:pt x="1895" y="1039"/>
                </a:lnTo>
                <a:lnTo>
                  <a:pt x="1895" y="1039"/>
                </a:lnTo>
                <a:lnTo>
                  <a:pt x="1896" y="1039"/>
                </a:lnTo>
                <a:lnTo>
                  <a:pt x="1896" y="1038"/>
                </a:lnTo>
                <a:lnTo>
                  <a:pt x="1897" y="1038"/>
                </a:lnTo>
                <a:lnTo>
                  <a:pt x="1897" y="1037"/>
                </a:lnTo>
                <a:lnTo>
                  <a:pt x="1898" y="1037"/>
                </a:lnTo>
                <a:lnTo>
                  <a:pt x="1898" y="1036"/>
                </a:lnTo>
                <a:lnTo>
                  <a:pt x="1898" y="1035"/>
                </a:lnTo>
                <a:lnTo>
                  <a:pt x="1899" y="1035"/>
                </a:lnTo>
                <a:lnTo>
                  <a:pt x="1899" y="1034"/>
                </a:lnTo>
                <a:lnTo>
                  <a:pt x="1899" y="1033"/>
                </a:lnTo>
                <a:lnTo>
                  <a:pt x="1900" y="1033"/>
                </a:lnTo>
                <a:lnTo>
                  <a:pt x="1900" y="1032"/>
                </a:lnTo>
                <a:lnTo>
                  <a:pt x="1901" y="1032"/>
                </a:lnTo>
                <a:lnTo>
                  <a:pt x="1902" y="1032"/>
                </a:lnTo>
                <a:lnTo>
                  <a:pt x="1902" y="1031"/>
                </a:lnTo>
                <a:lnTo>
                  <a:pt x="1903" y="1031"/>
                </a:lnTo>
                <a:lnTo>
                  <a:pt x="1903" y="1031"/>
                </a:lnTo>
                <a:lnTo>
                  <a:pt x="1903" y="1031"/>
                </a:lnTo>
                <a:lnTo>
                  <a:pt x="1904" y="1031"/>
                </a:lnTo>
                <a:lnTo>
                  <a:pt x="1905" y="1031"/>
                </a:lnTo>
                <a:lnTo>
                  <a:pt x="1904" y="1031"/>
                </a:lnTo>
                <a:lnTo>
                  <a:pt x="1904" y="1031"/>
                </a:lnTo>
                <a:lnTo>
                  <a:pt x="1904" y="1032"/>
                </a:lnTo>
                <a:lnTo>
                  <a:pt x="1904" y="1031"/>
                </a:lnTo>
                <a:lnTo>
                  <a:pt x="1903" y="1031"/>
                </a:lnTo>
                <a:lnTo>
                  <a:pt x="1903" y="1031"/>
                </a:lnTo>
                <a:lnTo>
                  <a:pt x="1903" y="1031"/>
                </a:lnTo>
                <a:lnTo>
                  <a:pt x="1903" y="1032"/>
                </a:lnTo>
                <a:lnTo>
                  <a:pt x="1903" y="1033"/>
                </a:lnTo>
                <a:lnTo>
                  <a:pt x="1903" y="1034"/>
                </a:lnTo>
                <a:lnTo>
                  <a:pt x="1903" y="1035"/>
                </a:lnTo>
                <a:lnTo>
                  <a:pt x="1904" y="1035"/>
                </a:lnTo>
                <a:lnTo>
                  <a:pt x="1904" y="1036"/>
                </a:lnTo>
                <a:lnTo>
                  <a:pt x="1905" y="1036"/>
                </a:lnTo>
                <a:lnTo>
                  <a:pt x="1906" y="1036"/>
                </a:lnTo>
                <a:lnTo>
                  <a:pt x="1907" y="1036"/>
                </a:lnTo>
                <a:lnTo>
                  <a:pt x="1908" y="1036"/>
                </a:lnTo>
                <a:lnTo>
                  <a:pt x="1909" y="1036"/>
                </a:lnTo>
                <a:lnTo>
                  <a:pt x="1909" y="1037"/>
                </a:lnTo>
                <a:lnTo>
                  <a:pt x="1910" y="1037"/>
                </a:lnTo>
                <a:lnTo>
                  <a:pt x="1910" y="1038"/>
                </a:lnTo>
                <a:lnTo>
                  <a:pt x="1910" y="1037"/>
                </a:lnTo>
                <a:lnTo>
                  <a:pt x="1911" y="1037"/>
                </a:lnTo>
                <a:lnTo>
                  <a:pt x="1911" y="1037"/>
                </a:lnTo>
                <a:lnTo>
                  <a:pt x="1912" y="1037"/>
                </a:lnTo>
                <a:lnTo>
                  <a:pt x="1911" y="1037"/>
                </a:lnTo>
                <a:lnTo>
                  <a:pt x="1911" y="1038"/>
                </a:lnTo>
                <a:lnTo>
                  <a:pt x="1912" y="1038"/>
                </a:lnTo>
                <a:lnTo>
                  <a:pt x="1912" y="1039"/>
                </a:lnTo>
                <a:lnTo>
                  <a:pt x="1913" y="1039"/>
                </a:lnTo>
                <a:lnTo>
                  <a:pt x="1914" y="1039"/>
                </a:lnTo>
                <a:lnTo>
                  <a:pt x="1915" y="1039"/>
                </a:lnTo>
                <a:lnTo>
                  <a:pt x="1914" y="1039"/>
                </a:lnTo>
                <a:lnTo>
                  <a:pt x="1915" y="1039"/>
                </a:lnTo>
                <a:lnTo>
                  <a:pt x="1915" y="1038"/>
                </a:lnTo>
                <a:lnTo>
                  <a:pt x="1915" y="1039"/>
                </a:lnTo>
                <a:lnTo>
                  <a:pt x="1916" y="1039"/>
                </a:lnTo>
                <a:lnTo>
                  <a:pt x="1916" y="1038"/>
                </a:lnTo>
                <a:lnTo>
                  <a:pt x="1916" y="1039"/>
                </a:lnTo>
                <a:lnTo>
                  <a:pt x="1917" y="1039"/>
                </a:lnTo>
                <a:lnTo>
                  <a:pt x="1918" y="1039"/>
                </a:lnTo>
                <a:lnTo>
                  <a:pt x="1918" y="1038"/>
                </a:lnTo>
                <a:lnTo>
                  <a:pt x="1918" y="1037"/>
                </a:lnTo>
                <a:lnTo>
                  <a:pt x="1919" y="1037"/>
                </a:lnTo>
                <a:lnTo>
                  <a:pt x="1919" y="1038"/>
                </a:lnTo>
                <a:lnTo>
                  <a:pt x="1919" y="1039"/>
                </a:lnTo>
                <a:lnTo>
                  <a:pt x="1919" y="1039"/>
                </a:lnTo>
                <a:lnTo>
                  <a:pt x="1920" y="1039"/>
                </a:lnTo>
                <a:lnTo>
                  <a:pt x="1920" y="1039"/>
                </a:lnTo>
                <a:lnTo>
                  <a:pt x="1921" y="1039"/>
                </a:lnTo>
                <a:lnTo>
                  <a:pt x="1921" y="1039"/>
                </a:lnTo>
                <a:lnTo>
                  <a:pt x="1921" y="1038"/>
                </a:lnTo>
                <a:lnTo>
                  <a:pt x="1922" y="1038"/>
                </a:lnTo>
                <a:lnTo>
                  <a:pt x="1923" y="1038"/>
                </a:lnTo>
                <a:lnTo>
                  <a:pt x="1924" y="1038"/>
                </a:lnTo>
                <a:lnTo>
                  <a:pt x="1924" y="1037"/>
                </a:lnTo>
                <a:lnTo>
                  <a:pt x="1924" y="1038"/>
                </a:lnTo>
                <a:lnTo>
                  <a:pt x="1925" y="1038"/>
                </a:lnTo>
                <a:lnTo>
                  <a:pt x="1925" y="1037"/>
                </a:lnTo>
                <a:lnTo>
                  <a:pt x="1926" y="1037"/>
                </a:lnTo>
                <a:lnTo>
                  <a:pt x="1926" y="1038"/>
                </a:lnTo>
                <a:lnTo>
                  <a:pt x="1927" y="1038"/>
                </a:lnTo>
                <a:lnTo>
                  <a:pt x="1927" y="1038"/>
                </a:lnTo>
                <a:lnTo>
                  <a:pt x="1928" y="1039"/>
                </a:lnTo>
                <a:lnTo>
                  <a:pt x="1928" y="1039"/>
                </a:lnTo>
                <a:lnTo>
                  <a:pt x="1929" y="1040"/>
                </a:lnTo>
                <a:lnTo>
                  <a:pt x="1929" y="1041"/>
                </a:lnTo>
                <a:lnTo>
                  <a:pt x="1930" y="1041"/>
                </a:lnTo>
                <a:lnTo>
                  <a:pt x="1931" y="1041"/>
                </a:lnTo>
                <a:lnTo>
                  <a:pt x="1931" y="1040"/>
                </a:lnTo>
                <a:lnTo>
                  <a:pt x="1932" y="1040"/>
                </a:lnTo>
                <a:lnTo>
                  <a:pt x="1932" y="1039"/>
                </a:lnTo>
                <a:lnTo>
                  <a:pt x="1933" y="1039"/>
                </a:lnTo>
                <a:lnTo>
                  <a:pt x="1933" y="1039"/>
                </a:lnTo>
                <a:lnTo>
                  <a:pt x="1934" y="1039"/>
                </a:lnTo>
                <a:lnTo>
                  <a:pt x="1934" y="1038"/>
                </a:lnTo>
                <a:lnTo>
                  <a:pt x="1934" y="1039"/>
                </a:lnTo>
                <a:lnTo>
                  <a:pt x="1935" y="1039"/>
                </a:lnTo>
                <a:lnTo>
                  <a:pt x="1935" y="1039"/>
                </a:lnTo>
                <a:lnTo>
                  <a:pt x="1935" y="1039"/>
                </a:lnTo>
                <a:lnTo>
                  <a:pt x="1935" y="1039"/>
                </a:lnTo>
                <a:lnTo>
                  <a:pt x="1936" y="1039"/>
                </a:lnTo>
                <a:lnTo>
                  <a:pt x="1936" y="1039"/>
                </a:lnTo>
                <a:lnTo>
                  <a:pt x="1937" y="1039"/>
                </a:lnTo>
                <a:lnTo>
                  <a:pt x="1938" y="1039"/>
                </a:lnTo>
                <a:lnTo>
                  <a:pt x="1939" y="1039"/>
                </a:lnTo>
                <a:lnTo>
                  <a:pt x="1939" y="1038"/>
                </a:lnTo>
                <a:lnTo>
                  <a:pt x="1940" y="1038"/>
                </a:lnTo>
                <a:lnTo>
                  <a:pt x="1941" y="1037"/>
                </a:lnTo>
                <a:lnTo>
                  <a:pt x="1942" y="1037"/>
                </a:lnTo>
                <a:lnTo>
                  <a:pt x="1942" y="1036"/>
                </a:lnTo>
                <a:lnTo>
                  <a:pt x="1943" y="1036"/>
                </a:lnTo>
                <a:lnTo>
                  <a:pt x="1943" y="1036"/>
                </a:lnTo>
                <a:lnTo>
                  <a:pt x="1944" y="1036"/>
                </a:lnTo>
                <a:lnTo>
                  <a:pt x="1944" y="1037"/>
                </a:lnTo>
                <a:lnTo>
                  <a:pt x="1944" y="1036"/>
                </a:lnTo>
                <a:lnTo>
                  <a:pt x="1943" y="1036"/>
                </a:lnTo>
                <a:lnTo>
                  <a:pt x="1943" y="1035"/>
                </a:lnTo>
                <a:lnTo>
                  <a:pt x="1943" y="1034"/>
                </a:lnTo>
                <a:lnTo>
                  <a:pt x="1943" y="1035"/>
                </a:lnTo>
                <a:lnTo>
                  <a:pt x="1943" y="1035"/>
                </a:lnTo>
                <a:lnTo>
                  <a:pt x="1942" y="1035"/>
                </a:lnTo>
                <a:lnTo>
                  <a:pt x="1942" y="1036"/>
                </a:lnTo>
                <a:lnTo>
                  <a:pt x="1941" y="1036"/>
                </a:lnTo>
                <a:lnTo>
                  <a:pt x="1941" y="1035"/>
                </a:lnTo>
                <a:lnTo>
                  <a:pt x="1940" y="1035"/>
                </a:lnTo>
                <a:lnTo>
                  <a:pt x="1940" y="1036"/>
                </a:lnTo>
                <a:lnTo>
                  <a:pt x="1940" y="1035"/>
                </a:lnTo>
                <a:lnTo>
                  <a:pt x="1939" y="1035"/>
                </a:lnTo>
                <a:lnTo>
                  <a:pt x="1939" y="1036"/>
                </a:lnTo>
                <a:lnTo>
                  <a:pt x="1938" y="1036"/>
                </a:lnTo>
                <a:lnTo>
                  <a:pt x="1937" y="1036"/>
                </a:lnTo>
                <a:lnTo>
                  <a:pt x="1936" y="1036"/>
                </a:lnTo>
                <a:lnTo>
                  <a:pt x="1937" y="1036"/>
                </a:lnTo>
                <a:lnTo>
                  <a:pt x="1936" y="1036"/>
                </a:lnTo>
                <a:lnTo>
                  <a:pt x="1935" y="1036"/>
                </a:lnTo>
                <a:lnTo>
                  <a:pt x="1935" y="1037"/>
                </a:lnTo>
                <a:lnTo>
                  <a:pt x="1935" y="1036"/>
                </a:lnTo>
                <a:lnTo>
                  <a:pt x="1935" y="1035"/>
                </a:lnTo>
                <a:lnTo>
                  <a:pt x="1936" y="1035"/>
                </a:lnTo>
                <a:lnTo>
                  <a:pt x="1937" y="1035"/>
                </a:lnTo>
                <a:lnTo>
                  <a:pt x="1938" y="1035"/>
                </a:lnTo>
                <a:lnTo>
                  <a:pt x="1939" y="1035"/>
                </a:lnTo>
                <a:lnTo>
                  <a:pt x="1940" y="1035"/>
                </a:lnTo>
                <a:lnTo>
                  <a:pt x="1941" y="1035"/>
                </a:lnTo>
                <a:lnTo>
                  <a:pt x="1941" y="1034"/>
                </a:lnTo>
                <a:lnTo>
                  <a:pt x="1942" y="1034"/>
                </a:lnTo>
                <a:lnTo>
                  <a:pt x="1943" y="1034"/>
                </a:lnTo>
                <a:lnTo>
                  <a:pt x="1942" y="1034"/>
                </a:lnTo>
                <a:lnTo>
                  <a:pt x="1941" y="1034"/>
                </a:lnTo>
                <a:lnTo>
                  <a:pt x="1940" y="1034"/>
                </a:lnTo>
                <a:lnTo>
                  <a:pt x="1939" y="1034"/>
                </a:lnTo>
                <a:lnTo>
                  <a:pt x="1939" y="1035"/>
                </a:lnTo>
                <a:lnTo>
                  <a:pt x="1938" y="1035"/>
                </a:lnTo>
                <a:lnTo>
                  <a:pt x="1937" y="1035"/>
                </a:lnTo>
                <a:lnTo>
                  <a:pt x="1936" y="1035"/>
                </a:lnTo>
                <a:lnTo>
                  <a:pt x="1935" y="1035"/>
                </a:lnTo>
                <a:lnTo>
                  <a:pt x="1935" y="1034"/>
                </a:lnTo>
                <a:lnTo>
                  <a:pt x="1935" y="1034"/>
                </a:lnTo>
                <a:lnTo>
                  <a:pt x="1935" y="1033"/>
                </a:lnTo>
                <a:lnTo>
                  <a:pt x="1934" y="1033"/>
                </a:lnTo>
                <a:lnTo>
                  <a:pt x="1934" y="1034"/>
                </a:lnTo>
                <a:lnTo>
                  <a:pt x="1933" y="1034"/>
                </a:lnTo>
                <a:lnTo>
                  <a:pt x="1932" y="1034"/>
                </a:lnTo>
                <a:lnTo>
                  <a:pt x="1931" y="1033"/>
                </a:lnTo>
                <a:lnTo>
                  <a:pt x="1930" y="1032"/>
                </a:lnTo>
                <a:lnTo>
                  <a:pt x="1929" y="1032"/>
                </a:lnTo>
                <a:lnTo>
                  <a:pt x="1929" y="1031"/>
                </a:lnTo>
                <a:lnTo>
                  <a:pt x="1928" y="1031"/>
                </a:lnTo>
                <a:lnTo>
                  <a:pt x="1928" y="1031"/>
                </a:lnTo>
                <a:lnTo>
                  <a:pt x="1927" y="1031"/>
                </a:lnTo>
                <a:lnTo>
                  <a:pt x="1927" y="1031"/>
                </a:lnTo>
                <a:lnTo>
                  <a:pt x="1927" y="1030"/>
                </a:lnTo>
                <a:lnTo>
                  <a:pt x="1926" y="1030"/>
                </a:lnTo>
                <a:lnTo>
                  <a:pt x="1925" y="1030"/>
                </a:lnTo>
                <a:lnTo>
                  <a:pt x="1924" y="1030"/>
                </a:lnTo>
                <a:lnTo>
                  <a:pt x="1923" y="1030"/>
                </a:lnTo>
                <a:lnTo>
                  <a:pt x="1923" y="1029"/>
                </a:lnTo>
                <a:lnTo>
                  <a:pt x="1922" y="1029"/>
                </a:lnTo>
                <a:lnTo>
                  <a:pt x="1922" y="1030"/>
                </a:lnTo>
                <a:lnTo>
                  <a:pt x="1921" y="1030"/>
                </a:lnTo>
                <a:lnTo>
                  <a:pt x="1920" y="1030"/>
                </a:lnTo>
                <a:lnTo>
                  <a:pt x="1921" y="1030"/>
                </a:lnTo>
                <a:lnTo>
                  <a:pt x="1920" y="1030"/>
                </a:lnTo>
                <a:lnTo>
                  <a:pt x="1919" y="1030"/>
                </a:lnTo>
                <a:lnTo>
                  <a:pt x="1919" y="1030"/>
                </a:lnTo>
                <a:lnTo>
                  <a:pt x="1918" y="1030"/>
                </a:lnTo>
                <a:lnTo>
                  <a:pt x="1917" y="1030"/>
                </a:lnTo>
                <a:lnTo>
                  <a:pt x="1916" y="1030"/>
                </a:lnTo>
                <a:lnTo>
                  <a:pt x="1915" y="1030"/>
                </a:lnTo>
                <a:lnTo>
                  <a:pt x="1915" y="1029"/>
                </a:lnTo>
                <a:lnTo>
                  <a:pt x="1915" y="1028"/>
                </a:lnTo>
                <a:lnTo>
                  <a:pt x="1915" y="1027"/>
                </a:lnTo>
                <a:lnTo>
                  <a:pt x="1914" y="1027"/>
                </a:lnTo>
                <a:lnTo>
                  <a:pt x="1914" y="1026"/>
                </a:lnTo>
                <a:lnTo>
                  <a:pt x="1914" y="1025"/>
                </a:lnTo>
                <a:lnTo>
                  <a:pt x="1913" y="1025"/>
                </a:lnTo>
                <a:lnTo>
                  <a:pt x="1912" y="1025"/>
                </a:lnTo>
                <a:lnTo>
                  <a:pt x="1912" y="1024"/>
                </a:lnTo>
                <a:lnTo>
                  <a:pt x="1911" y="1024"/>
                </a:lnTo>
                <a:lnTo>
                  <a:pt x="1911" y="1025"/>
                </a:lnTo>
                <a:lnTo>
                  <a:pt x="1911" y="1025"/>
                </a:lnTo>
                <a:lnTo>
                  <a:pt x="1911" y="1024"/>
                </a:lnTo>
                <a:lnTo>
                  <a:pt x="1910" y="1024"/>
                </a:lnTo>
                <a:lnTo>
                  <a:pt x="1910" y="1023"/>
                </a:lnTo>
                <a:lnTo>
                  <a:pt x="1910" y="1022"/>
                </a:lnTo>
                <a:lnTo>
                  <a:pt x="1910" y="1022"/>
                </a:lnTo>
                <a:lnTo>
                  <a:pt x="1910" y="1021"/>
                </a:lnTo>
                <a:lnTo>
                  <a:pt x="1910" y="1020"/>
                </a:lnTo>
                <a:lnTo>
                  <a:pt x="1911" y="1020"/>
                </a:lnTo>
                <a:lnTo>
                  <a:pt x="1911" y="1019"/>
                </a:lnTo>
                <a:lnTo>
                  <a:pt x="1911" y="1019"/>
                </a:lnTo>
                <a:lnTo>
                  <a:pt x="1911" y="1018"/>
                </a:lnTo>
                <a:lnTo>
                  <a:pt x="1912" y="1018"/>
                </a:lnTo>
                <a:lnTo>
                  <a:pt x="1912" y="1017"/>
                </a:lnTo>
                <a:lnTo>
                  <a:pt x="1913" y="1017"/>
                </a:lnTo>
                <a:lnTo>
                  <a:pt x="1913" y="1016"/>
                </a:lnTo>
                <a:lnTo>
                  <a:pt x="1914" y="1016"/>
                </a:lnTo>
                <a:lnTo>
                  <a:pt x="1914" y="1015"/>
                </a:lnTo>
                <a:lnTo>
                  <a:pt x="1915" y="1015"/>
                </a:lnTo>
                <a:lnTo>
                  <a:pt x="1915" y="1014"/>
                </a:lnTo>
                <a:lnTo>
                  <a:pt x="1916" y="1014"/>
                </a:lnTo>
                <a:lnTo>
                  <a:pt x="1917" y="1014"/>
                </a:lnTo>
                <a:lnTo>
                  <a:pt x="1917" y="1014"/>
                </a:lnTo>
                <a:lnTo>
                  <a:pt x="1917" y="1014"/>
                </a:lnTo>
                <a:lnTo>
                  <a:pt x="1918" y="1014"/>
                </a:lnTo>
                <a:lnTo>
                  <a:pt x="1918" y="1014"/>
                </a:lnTo>
                <a:lnTo>
                  <a:pt x="1919" y="1014"/>
                </a:lnTo>
                <a:lnTo>
                  <a:pt x="1919" y="1013"/>
                </a:lnTo>
                <a:lnTo>
                  <a:pt x="1918" y="1013"/>
                </a:lnTo>
                <a:lnTo>
                  <a:pt x="1918" y="1012"/>
                </a:lnTo>
                <a:lnTo>
                  <a:pt x="1917" y="1012"/>
                </a:lnTo>
                <a:lnTo>
                  <a:pt x="1916" y="1012"/>
                </a:lnTo>
                <a:lnTo>
                  <a:pt x="1916" y="1013"/>
                </a:lnTo>
                <a:lnTo>
                  <a:pt x="1915" y="1013"/>
                </a:lnTo>
                <a:lnTo>
                  <a:pt x="1914" y="1013"/>
                </a:lnTo>
                <a:lnTo>
                  <a:pt x="1914" y="1012"/>
                </a:lnTo>
                <a:lnTo>
                  <a:pt x="1914" y="1011"/>
                </a:lnTo>
                <a:lnTo>
                  <a:pt x="1914" y="1010"/>
                </a:lnTo>
                <a:lnTo>
                  <a:pt x="1914" y="1009"/>
                </a:lnTo>
                <a:lnTo>
                  <a:pt x="1914" y="1008"/>
                </a:lnTo>
                <a:lnTo>
                  <a:pt x="1914" y="1007"/>
                </a:lnTo>
                <a:lnTo>
                  <a:pt x="1914" y="1006"/>
                </a:lnTo>
                <a:lnTo>
                  <a:pt x="1914" y="1006"/>
                </a:lnTo>
                <a:lnTo>
                  <a:pt x="1915" y="1006"/>
                </a:lnTo>
                <a:lnTo>
                  <a:pt x="1915" y="1005"/>
                </a:lnTo>
                <a:lnTo>
                  <a:pt x="1915" y="1004"/>
                </a:lnTo>
                <a:lnTo>
                  <a:pt x="1915" y="1003"/>
                </a:lnTo>
                <a:lnTo>
                  <a:pt x="1915" y="1002"/>
                </a:lnTo>
                <a:lnTo>
                  <a:pt x="1915" y="1001"/>
                </a:lnTo>
                <a:lnTo>
                  <a:pt x="1915" y="1000"/>
                </a:lnTo>
                <a:lnTo>
                  <a:pt x="1915" y="999"/>
                </a:lnTo>
                <a:lnTo>
                  <a:pt x="1915" y="998"/>
                </a:lnTo>
                <a:lnTo>
                  <a:pt x="1915" y="997"/>
                </a:lnTo>
                <a:lnTo>
                  <a:pt x="1916" y="997"/>
                </a:lnTo>
                <a:lnTo>
                  <a:pt x="1916" y="997"/>
                </a:lnTo>
                <a:lnTo>
                  <a:pt x="1916" y="996"/>
                </a:lnTo>
                <a:lnTo>
                  <a:pt x="1916" y="995"/>
                </a:lnTo>
                <a:lnTo>
                  <a:pt x="1916" y="994"/>
                </a:lnTo>
                <a:lnTo>
                  <a:pt x="1916" y="993"/>
                </a:lnTo>
                <a:lnTo>
                  <a:pt x="1917" y="992"/>
                </a:lnTo>
                <a:lnTo>
                  <a:pt x="1918" y="991"/>
                </a:lnTo>
                <a:lnTo>
                  <a:pt x="1919" y="990"/>
                </a:lnTo>
                <a:lnTo>
                  <a:pt x="1919" y="990"/>
                </a:lnTo>
                <a:lnTo>
                  <a:pt x="1920" y="989"/>
                </a:lnTo>
                <a:lnTo>
                  <a:pt x="1921" y="989"/>
                </a:lnTo>
                <a:lnTo>
                  <a:pt x="1922" y="989"/>
                </a:lnTo>
                <a:lnTo>
                  <a:pt x="1923" y="989"/>
                </a:lnTo>
                <a:lnTo>
                  <a:pt x="1924" y="988"/>
                </a:lnTo>
                <a:lnTo>
                  <a:pt x="1925" y="988"/>
                </a:lnTo>
                <a:lnTo>
                  <a:pt x="1926" y="988"/>
                </a:lnTo>
                <a:lnTo>
                  <a:pt x="1926" y="989"/>
                </a:lnTo>
                <a:lnTo>
                  <a:pt x="1927" y="989"/>
                </a:lnTo>
                <a:lnTo>
                  <a:pt x="1927" y="989"/>
                </a:lnTo>
                <a:lnTo>
                  <a:pt x="1927" y="989"/>
                </a:lnTo>
                <a:lnTo>
                  <a:pt x="1927" y="989"/>
                </a:lnTo>
                <a:lnTo>
                  <a:pt x="1927" y="989"/>
                </a:lnTo>
                <a:lnTo>
                  <a:pt x="1928" y="989"/>
                </a:lnTo>
                <a:lnTo>
                  <a:pt x="1928" y="990"/>
                </a:lnTo>
                <a:lnTo>
                  <a:pt x="1928" y="989"/>
                </a:lnTo>
                <a:lnTo>
                  <a:pt x="1929" y="989"/>
                </a:lnTo>
                <a:lnTo>
                  <a:pt x="1930" y="989"/>
                </a:lnTo>
                <a:lnTo>
                  <a:pt x="1931" y="989"/>
                </a:lnTo>
                <a:lnTo>
                  <a:pt x="1932" y="989"/>
                </a:lnTo>
                <a:lnTo>
                  <a:pt x="1933" y="989"/>
                </a:lnTo>
                <a:lnTo>
                  <a:pt x="1934" y="989"/>
                </a:lnTo>
                <a:lnTo>
                  <a:pt x="1934" y="988"/>
                </a:lnTo>
                <a:lnTo>
                  <a:pt x="1934" y="987"/>
                </a:lnTo>
                <a:lnTo>
                  <a:pt x="1935" y="987"/>
                </a:lnTo>
                <a:lnTo>
                  <a:pt x="1935" y="986"/>
                </a:lnTo>
                <a:lnTo>
                  <a:pt x="1934" y="986"/>
                </a:lnTo>
                <a:lnTo>
                  <a:pt x="1933" y="987"/>
                </a:lnTo>
                <a:lnTo>
                  <a:pt x="1933" y="986"/>
                </a:lnTo>
                <a:lnTo>
                  <a:pt x="1934" y="986"/>
                </a:lnTo>
                <a:lnTo>
                  <a:pt x="1934" y="985"/>
                </a:lnTo>
                <a:lnTo>
                  <a:pt x="1934" y="984"/>
                </a:lnTo>
                <a:lnTo>
                  <a:pt x="1934" y="983"/>
                </a:lnTo>
                <a:lnTo>
                  <a:pt x="1933" y="983"/>
                </a:lnTo>
                <a:lnTo>
                  <a:pt x="1933" y="982"/>
                </a:lnTo>
                <a:lnTo>
                  <a:pt x="1934" y="982"/>
                </a:lnTo>
                <a:lnTo>
                  <a:pt x="1933" y="982"/>
                </a:lnTo>
                <a:lnTo>
                  <a:pt x="1933" y="981"/>
                </a:lnTo>
                <a:lnTo>
                  <a:pt x="1933" y="982"/>
                </a:lnTo>
                <a:lnTo>
                  <a:pt x="1932" y="982"/>
                </a:lnTo>
                <a:lnTo>
                  <a:pt x="1933" y="982"/>
                </a:lnTo>
                <a:lnTo>
                  <a:pt x="1932" y="982"/>
                </a:lnTo>
                <a:lnTo>
                  <a:pt x="1932" y="983"/>
                </a:lnTo>
                <a:lnTo>
                  <a:pt x="1931" y="983"/>
                </a:lnTo>
                <a:lnTo>
                  <a:pt x="1932" y="983"/>
                </a:lnTo>
                <a:lnTo>
                  <a:pt x="1931" y="982"/>
                </a:lnTo>
                <a:lnTo>
                  <a:pt x="1930" y="982"/>
                </a:lnTo>
                <a:lnTo>
                  <a:pt x="1929" y="982"/>
                </a:lnTo>
                <a:lnTo>
                  <a:pt x="1929" y="983"/>
                </a:lnTo>
                <a:lnTo>
                  <a:pt x="1928" y="983"/>
                </a:lnTo>
                <a:lnTo>
                  <a:pt x="1927" y="983"/>
                </a:lnTo>
                <a:lnTo>
                  <a:pt x="1927" y="982"/>
                </a:lnTo>
                <a:lnTo>
                  <a:pt x="1927" y="982"/>
                </a:lnTo>
                <a:lnTo>
                  <a:pt x="1927" y="981"/>
                </a:lnTo>
                <a:lnTo>
                  <a:pt x="1926" y="981"/>
                </a:lnTo>
                <a:lnTo>
                  <a:pt x="1927" y="981"/>
                </a:lnTo>
                <a:lnTo>
                  <a:pt x="1926" y="981"/>
                </a:lnTo>
                <a:lnTo>
                  <a:pt x="1925" y="981"/>
                </a:lnTo>
                <a:lnTo>
                  <a:pt x="1924" y="981"/>
                </a:lnTo>
                <a:lnTo>
                  <a:pt x="1923" y="981"/>
                </a:lnTo>
                <a:lnTo>
                  <a:pt x="1923" y="981"/>
                </a:lnTo>
                <a:lnTo>
                  <a:pt x="1922" y="981"/>
                </a:lnTo>
                <a:lnTo>
                  <a:pt x="1922" y="980"/>
                </a:lnTo>
                <a:lnTo>
                  <a:pt x="1921" y="980"/>
                </a:lnTo>
                <a:lnTo>
                  <a:pt x="1920" y="980"/>
                </a:lnTo>
                <a:lnTo>
                  <a:pt x="1919" y="980"/>
                </a:lnTo>
                <a:lnTo>
                  <a:pt x="1919" y="980"/>
                </a:lnTo>
                <a:lnTo>
                  <a:pt x="1919" y="979"/>
                </a:lnTo>
                <a:lnTo>
                  <a:pt x="1918" y="979"/>
                </a:lnTo>
                <a:lnTo>
                  <a:pt x="1918" y="978"/>
                </a:lnTo>
                <a:lnTo>
                  <a:pt x="1918" y="977"/>
                </a:lnTo>
                <a:lnTo>
                  <a:pt x="1918" y="976"/>
                </a:lnTo>
                <a:lnTo>
                  <a:pt x="1918" y="975"/>
                </a:lnTo>
                <a:lnTo>
                  <a:pt x="1917" y="974"/>
                </a:lnTo>
                <a:lnTo>
                  <a:pt x="1917" y="973"/>
                </a:lnTo>
                <a:lnTo>
                  <a:pt x="1917" y="973"/>
                </a:lnTo>
                <a:lnTo>
                  <a:pt x="1917" y="972"/>
                </a:lnTo>
                <a:lnTo>
                  <a:pt x="1917" y="971"/>
                </a:lnTo>
                <a:lnTo>
                  <a:pt x="1917" y="970"/>
                </a:lnTo>
                <a:lnTo>
                  <a:pt x="1917" y="969"/>
                </a:lnTo>
                <a:lnTo>
                  <a:pt x="1917" y="968"/>
                </a:lnTo>
                <a:lnTo>
                  <a:pt x="1917" y="967"/>
                </a:lnTo>
                <a:lnTo>
                  <a:pt x="1916" y="967"/>
                </a:lnTo>
                <a:lnTo>
                  <a:pt x="1916" y="966"/>
                </a:lnTo>
                <a:lnTo>
                  <a:pt x="1915" y="966"/>
                </a:lnTo>
                <a:lnTo>
                  <a:pt x="1915" y="965"/>
                </a:lnTo>
                <a:lnTo>
                  <a:pt x="1915" y="964"/>
                </a:lnTo>
                <a:lnTo>
                  <a:pt x="1915" y="964"/>
                </a:lnTo>
                <a:lnTo>
                  <a:pt x="1915" y="963"/>
                </a:lnTo>
                <a:lnTo>
                  <a:pt x="1915" y="962"/>
                </a:lnTo>
                <a:lnTo>
                  <a:pt x="1915" y="961"/>
                </a:lnTo>
                <a:lnTo>
                  <a:pt x="1915" y="960"/>
                </a:lnTo>
                <a:lnTo>
                  <a:pt x="1914" y="960"/>
                </a:lnTo>
                <a:lnTo>
                  <a:pt x="1915" y="959"/>
                </a:lnTo>
                <a:lnTo>
                  <a:pt x="1915" y="958"/>
                </a:lnTo>
                <a:lnTo>
                  <a:pt x="1916" y="958"/>
                </a:lnTo>
                <a:lnTo>
                  <a:pt x="1916" y="957"/>
                </a:lnTo>
                <a:lnTo>
                  <a:pt x="1917" y="957"/>
                </a:lnTo>
                <a:lnTo>
                  <a:pt x="1917" y="956"/>
                </a:lnTo>
                <a:lnTo>
                  <a:pt x="1918" y="955"/>
                </a:lnTo>
                <a:lnTo>
                  <a:pt x="1919" y="955"/>
                </a:lnTo>
                <a:lnTo>
                  <a:pt x="1919" y="954"/>
                </a:lnTo>
                <a:lnTo>
                  <a:pt x="1919" y="953"/>
                </a:lnTo>
                <a:lnTo>
                  <a:pt x="1919" y="952"/>
                </a:lnTo>
                <a:lnTo>
                  <a:pt x="1920" y="952"/>
                </a:lnTo>
                <a:lnTo>
                  <a:pt x="1921" y="952"/>
                </a:lnTo>
                <a:lnTo>
                  <a:pt x="1922" y="952"/>
                </a:lnTo>
                <a:lnTo>
                  <a:pt x="1922" y="951"/>
                </a:lnTo>
                <a:lnTo>
                  <a:pt x="1923" y="951"/>
                </a:lnTo>
                <a:lnTo>
                  <a:pt x="1923" y="950"/>
                </a:lnTo>
                <a:lnTo>
                  <a:pt x="1924" y="950"/>
                </a:lnTo>
                <a:lnTo>
                  <a:pt x="1924" y="949"/>
                </a:lnTo>
                <a:lnTo>
                  <a:pt x="1925" y="948"/>
                </a:lnTo>
                <a:lnTo>
                  <a:pt x="1925" y="948"/>
                </a:lnTo>
                <a:lnTo>
                  <a:pt x="1925" y="947"/>
                </a:lnTo>
                <a:lnTo>
                  <a:pt x="1926" y="946"/>
                </a:lnTo>
                <a:lnTo>
                  <a:pt x="1927" y="945"/>
                </a:lnTo>
                <a:lnTo>
                  <a:pt x="1927" y="944"/>
                </a:lnTo>
                <a:lnTo>
                  <a:pt x="1927" y="943"/>
                </a:lnTo>
                <a:lnTo>
                  <a:pt x="1927" y="943"/>
                </a:lnTo>
                <a:lnTo>
                  <a:pt x="1927" y="942"/>
                </a:lnTo>
                <a:lnTo>
                  <a:pt x="1926" y="942"/>
                </a:lnTo>
                <a:lnTo>
                  <a:pt x="1926" y="941"/>
                </a:lnTo>
                <a:lnTo>
                  <a:pt x="1926" y="940"/>
                </a:lnTo>
                <a:lnTo>
                  <a:pt x="1925" y="940"/>
                </a:lnTo>
                <a:lnTo>
                  <a:pt x="1925" y="939"/>
                </a:lnTo>
                <a:lnTo>
                  <a:pt x="1924" y="939"/>
                </a:lnTo>
                <a:lnTo>
                  <a:pt x="1923" y="939"/>
                </a:lnTo>
                <a:lnTo>
                  <a:pt x="1923" y="939"/>
                </a:lnTo>
                <a:lnTo>
                  <a:pt x="1923" y="939"/>
                </a:lnTo>
                <a:lnTo>
                  <a:pt x="1922" y="939"/>
                </a:lnTo>
                <a:lnTo>
                  <a:pt x="1921" y="939"/>
                </a:lnTo>
                <a:lnTo>
                  <a:pt x="1920" y="939"/>
                </a:lnTo>
                <a:lnTo>
                  <a:pt x="1921" y="939"/>
                </a:lnTo>
                <a:lnTo>
                  <a:pt x="1921" y="940"/>
                </a:lnTo>
                <a:lnTo>
                  <a:pt x="1921" y="941"/>
                </a:lnTo>
                <a:lnTo>
                  <a:pt x="1920" y="941"/>
                </a:lnTo>
                <a:lnTo>
                  <a:pt x="1920" y="940"/>
                </a:lnTo>
                <a:lnTo>
                  <a:pt x="1919" y="940"/>
                </a:lnTo>
                <a:lnTo>
                  <a:pt x="1919" y="939"/>
                </a:lnTo>
                <a:lnTo>
                  <a:pt x="1919" y="939"/>
                </a:lnTo>
                <a:lnTo>
                  <a:pt x="1919" y="939"/>
                </a:lnTo>
                <a:lnTo>
                  <a:pt x="1919" y="938"/>
                </a:lnTo>
                <a:lnTo>
                  <a:pt x="1918" y="938"/>
                </a:lnTo>
                <a:lnTo>
                  <a:pt x="1918" y="937"/>
                </a:lnTo>
                <a:lnTo>
                  <a:pt x="1918" y="936"/>
                </a:lnTo>
                <a:lnTo>
                  <a:pt x="1918" y="935"/>
                </a:lnTo>
                <a:lnTo>
                  <a:pt x="1919" y="935"/>
                </a:lnTo>
                <a:lnTo>
                  <a:pt x="1919" y="936"/>
                </a:lnTo>
                <a:lnTo>
                  <a:pt x="1919" y="937"/>
                </a:lnTo>
                <a:lnTo>
                  <a:pt x="1920" y="937"/>
                </a:lnTo>
                <a:lnTo>
                  <a:pt x="1920" y="938"/>
                </a:lnTo>
                <a:lnTo>
                  <a:pt x="1921" y="938"/>
                </a:lnTo>
                <a:lnTo>
                  <a:pt x="1922" y="938"/>
                </a:lnTo>
                <a:lnTo>
                  <a:pt x="1923" y="937"/>
                </a:lnTo>
                <a:lnTo>
                  <a:pt x="1923" y="935"/>
                </a:lnTo>
                <a:lnTo>
                  <a:pt x="1923" y="934"/>
                </a:lnTo>
                <a:lnTo>
                  <a:pt x="1923" y="933"/>
                </a:lnTo>
                <a:lnTo>
                  <a:pt x="1922" y="933"/>
                </a:lnTo>
                <a:lnTo>
                  <a:pt x="1922" y="932"/>
                </a:lnTo>
                <a:lnTo>
                  <a:pt x="1921" y="932"/>
                </a:lnTo>
                <a:lnTo>
                  <a:pt x="1920" y="933"/>
                </a:lnTo>
                <a:lnTo>
                  <a:pt x="1920" y="932"/>
                </a:lnTo>
                <a:lnTo>
                  <a:pt x="1920" y="931"/>
                </a:lnTo>
                <a:lnTo>
                  <a:pt x="1920" y="932"/>
                </a:lnTo>
                <a:lnTo>
                  <a:pt x="1919" y="931"/>
                </a:lnTo>
                <a:lnTo>
                  <a:pt x="1920" y="931"/>
                </a:lnTo>
                <a:lnTo>
                  <a:pt x="1920" y="931"/>
                </a:lnTo>
                <a:lnTo>
                  <a:pt x="1920" y="930"/>
                </a:lnTo>
                <a:lnTo>
                  <a:pt x="1919" y="930"/>
                </a:lnTo>
                <a:lnTo>
                  <a:pt x="1919" y="929"/>
                </a:lnTo>
                <a:lnTo>
                  <a:pt x="1921" y="928"/>
                </a:lnTo>
                <a:lnTo>
                  <a:pt x="1921" y="927"/>
                </a:lnTo>
                <a:lnTo>
                  <a:pt x="1922" y="926"/>
                </a:lnTo>
                <a:lnTo>
                  <a:pt x="1922" y="927"/>
                </a:lnTo>
                <a:lnTo>
                  <a:pt x="1923" y="927"/>
                </a:lnTo>
                <a:lnTo>
                  <a:pt x="1923" y="928"/>
                </a:lnTo>
                <a:lnTo>
                  <a:pt x="1924" y="928"/>
                </a:lnTo>
                <a:lnTo>
                  <a:pt x="1925" y="928"/>
                </a:lnTo>
                <a:lnTo>
                  <a:pt x="1926" y="928"/>
                </a:lnTo>
                <a:lnTo>
                  <a:pt x="1927" y="927"/>
                </a:lnTo>
                <a:lnTo>
                  <a:pt x="1927" y="926"/>
                </a:lnTo>
                <a:lnTo>
                  <a:pt x="1927" y="926"/>
                </a:lnTo>
                <a:lnTo>
                  <a:pt x="1927" y="925"/>
                </a:lnTo>
                <a:lnTo>
                  <a:pt x="1927" y="924"/>
                </a:lnTo>
                <a:lnTo>
                  <a:pt x="1928" y="923"/>
                </a:lnTo>
                <a:lnTo>
                  <a:pt x="1929" y="923"/>
                </a:lnTo>
                <a:lnTo>
                  <a:pt x="1930" y="922"/>
                </a:lnTo>
                <a:lnTo>
                  <a:pt x="1931" y="922"/>
                </a:lnTo>
                <a:lnTo>
                  <a:pt x="1932" y="921"/>
                </a:lnTo>
                <a:lnTo>
                  <a:pt x="1933" y="921"/>
                </a:lnTo>
                <a:lnTo>
                  <a:pt x="1933" y="920"/>
                </a:lnTo>
                <a:lnTo>
                  <a:pt x="1933" y="921"/>
                </a:lnTo>
                <a:lnTo>
                  <a:pt x="1932" y="921"/>
                </a:lnTo>
                <a:lnTo>
                  <a:pt x="1931" y="921"/>
                </a:lnTo>
                <a:lnTo>
                  <a:pt x="1931" y="922"/>
                </a:lnTo>
                <a:lnTo>
                  <a:pt x="1930" y="922"/>
                </a:lnTo>
                <a:lnTo>
                  <a:pt x="1929" y="923"/>
                </a:lnTo>
                <a:lnTo>
                  <a:pt x="1928" y="923"/>
                </a:lnTo>
                <a:lnTo>
                  <a:pt x="1927" y="923"/>
                </a:lnTo>
                <a:lnTo>
                  <a:pt x="1927" y="923"/>
                </a:lnTo>
                <a:lnTo>
                  <a:pt x="1927" y="923"/>
                </a:lnTo>
                <a:lnTo>
                  <a:pt x="1926" y="923"/>
                </a:lnTo>
                <a:lnTo>
                  <a:pt x="1931" y="917"/>
                </a:lnTo>
                <a:lnTo>
                  <a:pt x="1933" y="915"/>
                </a:lnTo>
                <a:lnTo>
                  <a:pt x="1934" y="915"/>
                </a:lnTo>
                <a:lnTo>
                  <a:pt x="1935" y="914"/>
                </a:lnTo>
                <a:lnTo>
                  <a:pt x="1937" y="911"/>
                </a:lnTo>
                <a:lnTo>
                  <a:pt x="1938" y="910"/>
                </a:lnTo>
                <a:lnTo>
                  <a:pt x="1939" y="909"/>
                </a:lnTo>
                <a:lnTo>
                  <a:pt x="1940" y="909"/>
                </a:lnTo>
                <a:lnTo>
                  <a:pt x="1940" y="908"/>
                </a:lnTo>
                <a:lnTo>
                  <a:pt x="1941" y="907"/>
                </a:lnTo>
                <a:lnTo>
                  <a:pt x="1942" y="906"/>
                </a:lnTo>
                <a:lnTo>
                  <a:pt x="1943" y="906"/>
                </a:lnTo>
                <a:lnTo>
                  <a:pt x="1943" y="905"/>
                </a:lnTo>
                <a:lnTo>
                  <a:pt x="1944" y="904"/>
                </a:lnTo>
                <a:lnTo>
                  <a:pt x="1945" y="904"/>
                </a:lnTo>
                <a:lnTo>
                  <a:pt x="1945" y="903"/>
                </a:lnTo>
                <a:lnTo>
                  <a:pt x="1946" y="902"/>
                </a:lnTo>
                <a:lnTo>
                  <a:pt x="1947" y="901"/>
                </a:lnTo>
                <a:lnTo>
                  <a:pt x="1948" y="900"/>
                </a:lnTo>
                <a:lnTo>
                  <a:pt x="1949" y="900"/>
                </a:lnTo>
                <a:lnTo>
                  <a:pt x="1949" y="899"/>
                </a:lnTo>
                <a:lnTo>
                  <a:pt x="1950" y="899"/>
                </a:lnTo>
                <a:lnTo>
                  <a:pt x="1950" y="898"/>
                </a:lnTo>
                <a:lnTo>
                  <a:pt x="1951" y="898"/>
                </a:lnTo>
                <a:lnTo>
                  <a:pt x="1951" y="898"/>
                </a:lnTo>
                <a:lnTo>
                  <a:pt x="1951" y="897"/>
                </a:lnTo>
                <a:lnTo>
                  <a:pt x="1952" y="896"/>
                </a:lnTo>
                <a:lnTo>
                  <a:pt x="1953" y="895"/>
                </a:lnTo>
                <a:lnTo>
                  <a:pt x="1954" y="894"/>
                </a:lnTo>
                <a:lnTo>
                  <a:pt x="1955" y="893"/>
                </a:lnTo>
                <a:lnTo>
                  <a:pt x="1956" y="892"/>
                </a:lnTo>
                <a:lnTo>
                  <a:pt x="1957" y="892"/>
                </a:lnTo>
                <a:lnTo>
                  <a:pt x="1957" y="891"/>
                </a:lnTo>
                <a:lnTo>
                  <a:pt x="1958" y="890"/>
                </a:lnTo>
                <a:lnTo>
                  <a:pt x="1959" y="890"/>
                </a:lnTo>
                <a:lnTo>
                  <a:pt x="1959" y="890"/>
                </a:lnTo>
                <a:lnTo>
                  <a:pt x="1959" y="889"/>
                </a:lnTo>
                <a:lnTo>
                  <a:pt x="1960" y="888"/>
                </a:lnTo>
                <a:lnTo>
                  <a:pt x="1961" y="887"/>
                </a:lnTo>
                <a:lnTo>
                  <a:pt x="1962" y="886"/>
                </a:lnTo>
                <a:lnTo>
                  <a:pt x="1963" y="885"/>
                </a:lnTo>
                <a:lnTo>
                  <a:pt x="1964" y="884"/>
                </a:lnTo>
                <a:lnTo>
                  <a:pt x="1965" y="883"/>
                </a:lnTo>
                <a:lnTo>
                  <a:pt x="1966" y="882"/>
                </a:lnTo>
                <a:lnTo>
                  <a:pt x="1967" y="881"/>
                </a:lnTo>
                <a:lnTo>
                  <a:pt x="1967" y="881"/>
                </a:lnTo>
                <a:lnTo>
                  <a:pt x="1967" y="881"/>
                </a:lnTo>
                <a:lnTo>
                  <a:pt x="1968" y="880"/>
                </a:lnTo>
                <a:lnTo>
                  <a:pt x="1969" y="879"/>
                </a:lnTo>
                <a:lnTo>
                  <a:pt x="1970" y="878"/>
                </a:lnTo>
                <a:lnTo>
                  <a:pt x="1971" y="877"/>
                </a:lnTo>
                <a:lnTo>
                  <a:pt x="1972" y="876"/>
                </a:lnTo>
                <a:lnTo>
                  <a:pt x="1973" y="876"/>
                </a:lnTo>
                <a:lnTo>
                  <a:pt x="1973" y="875"/>
                </a:lnTo>
                <a:lnTo>
                  <a:pt x="1974" y="874"/>
                </a:lnTo>
                <a:lnTo>
                  <a:pt x="1975" y="873"/>
                </a:lnTo>
                <a:lnTo>
                  <a:pt x="1975" y="873"/>
                </a:lnTo>
                <a:lnTo>
                  <a:pt x="1976" y="872"/>
                </a:lnTo>
                <a:lnTo>
                  <a:pt x="1977" y="871"/>
                </a:lnTo>
                <a:lnTo>
                  <a:pt x="1978" y="871"/>
                </a:lnTo>
                <a:lnTo>
                  <a:pt x="1978" y="870"/>
                </a:lnTo>
                <a:lnTo>
                  <a:pt x="1979" y="869"/>
                </a:lnTo>
                <a:lnTo>
                  <a:pt x="1980" y="868"/>
                </a:lnTo>
                <a:lnTo>
                  <a:pt x="1981" y="867"/>
                </a:lnTo>
                <a:lnTo>
                  <a:pt x="1982" y="866"/>
                </a:lnTo>
                <a:lnTo>
                  <a:pt x="1983" y="865"/>
                </a:lnTo>
                <a:lnTo>
                  <a:pt x="1983" y="865"/>
                </a:lnTo>
                <a:lnTo>
                  <a:pt x="1984" y="864"/>
                </a:lnTo>
                <a:lnTo>
                  <a:pt x="1985" y="863"/>
                </a:lnTo>
                <a:lnTo>
                  <a:pt x="1986" y="862"/>
                </a:lnTo>
                <a:lnTo>
                  <a:pt x="1987" y="861"/>
                </a:lnTo>
                <a:lnTo>
                  <a:pt x="1988" y="860"/>
                </a:lnTo>
                <a:lnTo>
                  <a:pt x="1989" y="859"/>
                </a:lnTo>
                <a:lnTo>
                  <a:pt x="1990" y="858"/>
                </a:lnTo>
                <a:lnTo>
                  <a:pt x="1991" y="857"/>
                </a:lnTo>
                <a:lnTo>
                  <a:pt x="1991" y="856"/>
                </a:lnTo>
                <a:lnTo>
                  <a:pt x="1992" y="856"/>
                </a:lnTo>
                <a:lnTo>
                  <a:pt x="1993" y="855"/>
                </a:lnTo>
                <a:lnTo>
                  <a:pt x="1994" y="855"/>
                </a:lnTo>
                <a:lnTo>
                  <a:pt x="1994" y="854"/>
                </a:lnTo>
                <a:lnTo>
                  <a:pt x="1996" y="852"/>
                </a:lnTo>
                <a:lnTo>
                  <a:pt x="1997" y="852"/>
                </a:lnTo>
                <a:lnTo>
                  <a:pt x="1997" y="851"/>
                </a:lnTo>
                <a:lnTo>
                  <a:pt x="1998" y="850"/>
                </a:lnTo>
                <a:lnTo>
                  <a:pt x="1999" y="849"/>
                </a:lnTo>
                <a:lnTo>
                  <a:pt x="1999" y="848"/>
                </a:lnTo>
                <a:lnTo>
                  <a:pt x="2000" y="848"/>
                </a:lnTo>
                <a:lnTo>
                  <a:pt x="2001" y="847"/>
                </a:lnTo>
                <a:lnTo>
                  <a:pt x="2002" y="846"/>
                </a:lnTo>
                <a:lnTo>
                  <a:pt x="2003" y="845"/>
                </a:lnTo>
                <a:lnTo>
                  <a:pt x="2004" y="844"/>
                </a:lnTo>
                <a:lnTo>
                  <a:pt x="2005" y="843"/>
                </a:lnTo>
                <a:lnTo>
                  <a:pt x="2006" y="842"/>
                </a:lnTo>
                <a:lnTo>
                  <a:pt x="2007" y="841"/>
                </a:lnTo>
                <a:lnTo>
                  <a:pt x="2007" y="840"/>
                </a:lnTo>
                <a:lnTo>
                  <a:pt x="2008" y="840"/>
                </a:lnTo>
                <a:lnTo>
                  <a:pt x="2009" y="839"/>
                </a:lnTo>
                <a:lnTo>
                  <a:pt x="2008" y="838"/>
                </a:lnTo>
                <a:lnTo>
                  <a:pt x="2007" y="838"/>
                </a:lnTo>
                <a:lnTo>
                  <a:pt x="2007" y="837"/>
                </a:lnTo>
                <a:lnTo>
                  <a:pt x="2007" y="837"/>
                </a:lnTo>
                <a:lnTo>
                  <a:pt x="2007" y="836"/>
                </a:lnTo>
                <a:lnTo>
                  <a:pt x="2006" y="836"/>
                </a:lnTo>
                <a:lnTo>
                  <a:pt x="2006" y="835"/>
                </a:lnTo>
                <a:lnTo>
                  <a:pt x="2005" y="835"/>
                </a:lnTo>
                <a:lnTo>
                  <a:pt x="2005" y="834"/>
                </a:lnTo>
                <a:lnTo>
                  <a:pt x="2004" y="834"/>
                </a:lnTo>
                <a:lnTo>
                  <a:pt x="2004" y="833"/>
                </a:lnTo>
                <a:lnTo>
                  <a:pt x="2003" y="833"/>
                </a:lnTo>
                <a:lnTo>
                  <a:pt x="2003" y="832"/>
                </a:lnTo>
                <a:lnTo>
                  <a:pt x="2002" y="832"/>
                </a:lnTo>
                <a:lnTo>
                  <a:pt x="2002" y="832"/>
                </a:lnTo>
                <a:lnTo>
                  <a:pt x="2001" y="832"/>
                </a:lnTo>
                <a:lnTo>
                  <a:pt x="2001" y="831"/>
                </a:lnTo>
                <a:lnTo>
                  <a:pt x="2000" y="831"/>
                </a:lnTo>
                <a:lnTo>
                  <a:pt x="2000" y="830"/>
                </a:lnTo>
                <a:lnTo>
                  <a:pt x="1999" y="830"/>
                </a:lnTo>
                <a:lnTo>
                  <a:pt x="1999" y="829"/>
                </a:lnTo>
                <a:lnTo>
                  <a:pt x="1999" y="829"/>
                </a:lnTo>
                <a:lnTo>
                  <a:pt x="1999" y="828"/>
                </a:lnTo>
                <a:lnTo>
                  <a:pt x="1998" y="828"/>
                </a:lnTo>
                <a:lnTo>
                  <a:pt x="1998" y="827"/>
                </a:lnTo>
                <a:lnTo>
                  <a:pt x="1997" y="827"/>
                </a:lnTo>
                <a:lnTo>
                  <a:pt x="1997" y="826"/>
                </a:lnTo>
                <a:lnTo>
                  <a:pt x="1996" y="826"/>
                </a:lnTo>
                <a:lnTo>
                  <a:pt x="1996" y="825"/>
                </a:lnTo>
                <a:lnTo>
                  <a:pt x="1995" y="825"/>
                </a:lnTo>
                <a:lnTo>
                  <a:pt x="1995" y="824"/>
                </a:lnTo>
                <a:lnTo>
                  <a:pt x="1994" y="824"/>
                </a:lnTo>
                <a:lnTo>
                  <a:pt x="1994" y="823"/>
                </a:lnTo>
                <a:lnTo>
                  <a:pt x="1993" y="823"/>
                </a:lnTo>
                <a:lnTo>
                  <a:pt x="1993" y="823"/>
                </a:lnTo>
                <a:lnTo>
                  <a:pt x="1992" y="823"/>
                </a:lnTo>
                <a:lnTo>
                  <a:pt x="1992" y="822"/>
                </a:lnTo>
                <a:lnTo>
                  <a:pt x="1991" y="822"/>
                </a:lnTo>
                <a:lnTo>
                  <a:pt x="1991" y="821"/>
                </a:lnTo>
                <a:lnTo>
                  <a:pt x="1991" y="821"/>
                </a:lnTo>
                <a:lnTo>
                  <a:pt x="1991" y="820"/>
                </a:lnTo>
                <a:lnTo>
                  <a:pt x="1990" y="820"/>
                </a:lnTo>
                <a:lnTo>
                  <a:pt x="1990" y="819"/>
                </a:lnTo>
                <a:lnTo>
                  <a:pt x="1988" y="818"/>
                </a:lnTo>
                <a:lnTo>
                  <a:pt x="1987" y="817"/>
                </a:lnTo>
                <a:lnTo>
                  <a:pt x="1987" y="816"/>
                </a:lnTo>
                <a:lnTo>
                  <a:pt x="1986" y="815"/>
                </a:lnTo>
                <a:lnTo>
                  <a:pt x="1985" y="815"/>
                </a:lnTo>
                <a:lnTo>
                  <a:pt x="1985" y="815"/>
                </a:lnTo>
                <a:lnTo>
                  <a:pt x="1984" y="814"/>
                </a:lnTo>
                <a:lnTo>
                  <a:pt x="1983" y="813"/>
                </a:lnTo>
                <a:lnTo>
                  <a:pt x="1983" y="812"/>
                </a:lnTo>
                <a:lnTo>
                  <a:pt x="1982" y="811"/>
                </a:lnTo>
                <a:lnTo>
                  <a:pt x="1981" y="810"/>
                </a:lnTo>
                <a:lnTo>
                  <a:pt x="1978" y="807"/>
                </a:lnTo>
                <a:lnTo>
                  <a:pt x="1976" y="807"/>
                </a:lnTo>
                <a:lnTo>
                  <a:pt x="1973" y="802"/>
                </a:lnTo>
                <a:lnTo>
                  <a:pt x="1971" y="801"/>
                </a:lnTo>
                <a:lnTo>
                  <a:pt x="1971" y="800"/>
                </a:lnTo>
                <a:lnTo>
                  <a:pt x="1970" y="800"/>
                </a:lnTo>
                <a:lnTo>
                  <a:pt x="1970" y="799"/>
                </a:lnTo>
                <a:lnTo>
                  <a:pt x="1969" y="799"/>
                </a:lnTo>
                <a:lnTo>
                  <a:pt x="1969" y="798"/>
                </a:lnTo>
                <a:lnTo>
                  <a:pt x="1968" y="798"/>
                </a:lnTo>
                <a:lnTo>
                  <a:pt x="1968" y="798"/>
                </a:lnTo>
                <a:lnTo>
                  <a:pt x="1967" y="798"/>
                </a:lnTo>
                <a:lnTo>
                  <a:pt x="1967" y="797"/>
                </a:lnTo>
                <a:lnTo>
                  <a:pt x="1967" y="797"/>
                </a:lnTo>
                <a:lnTo>
                  <a:pt x="1967" y="796"/>
                </a:lnTo>
                <a:lnTo>
                  <a:pt x="1966" y="796"/>
                </a:lnTo>
                <a:lnTo>
                  <a:pt x="1966" y="795"/>
                </a:lnTo>
                <a:lnTo>
                  <a:pt x="1965" y="795"/>
                </a:lnTo>
                <a:lnTo>
                  <a:pt x="1965" y="794"/>
                </a:lnTo>
                <a:lnTo>
                  <a:pt x="1964" y="794"/>
                </a:lnTo>
                <a:lnTo>
                  <a:pt x="1964" y="793"/>
                </a:lnTo>
                <a:lnTo>
                  <a:pt x="1963" y="792"/>
                </a:lnTo>
                <a:lnTo>
                  <a:pt x="1962" y="792"/>
                </a:lnTo>
                <a:lnTo>
                  <a:pt x="1962" y="791"/>
                </a:lnTo>
                <a:lnTo>
                  <a:pt x="1961" y="791"/>
                </a:lnTo>
                <a:lnTo>
                  <a:pt x="1961" y="790"/>
                </a:lnTo>
                <a:lnTo>
                  <a:pt x="1960" y="790"/>
                </a:lnTo>
                <a:lnTo>
                  <a:pt x="1960" y="790"/>
                </a:lnTo>
                <a:lnTo>
                  <a:pt x="1959" y="790"/>
                </a:lnTo>
                <a:lnTo>
                  <a:pt x="1959" y="789"/>
                </a:lnTo>
                <a:lnTo>
                  <a:pt x="1959" y="789"/>
                </a:lnTo>
                <a:lnTo>
                  <a:pt x="1959" y="788"/>
                </a:lnTo>
                <a:lnTo>
                  <a:pt x="1956" y="785"/>
                </a:lnTo>
                <a:lnTo>
                  <a:pt x="1955" y="785"/>
                </a:lnTo>
                <a:lnTo>
                  <a:pt x="1955" y="784"/>
                </a:lnTo>
                <a:lnTo>
                  <a:pt x="1951" y="781"/>
                </a:lnTo>
                <a:lnTo>
                  <a:pt x="1951" y="780"/>
                </a:lnTo>
                <a:lnTo>
                  <a:pt x="1950" y="779"/>
                </a:lnTo>
                <a:lnTo>
                  <a:pt x="1949" y="779"/>
                </a:lnTo>
                <a:lnTo>
                  <a:pt x="1949" y="778"/>
                </a:lnTo>
                <a:lnTo>
                  <a:pt x="1948" y="777"/>
                </a:lnTo>
                <a:lnTo>
                  <a:pt x="1947" y="777"/>
                </a:lnTo>
                <a:lnTo>
                  <a:pt x="1947" y="776"/>
                </a:lnTo>
                <a:lnTo>
                  <a:pt x="1946" y="776"/>
                </a:lnTo>
                <a:lnTo>
                  <a:pt x="1946" y="775"/>
                </a:lnTo>
                <a:lnTo>
                  <a:pt x="1945" y="774"/>
                </a:lnTo>
                <a:lnTo>
                  <a:pt x="1944" y="774"/>
                </a:lnTo>
                <a:lnTo>
                  <a:pt x="1944" y="773"/>
                </a:lnTo>
                <a:lnTo>
                  <a:pt x="1943" y="773"/>
                </a:lnTo>
                <a:lnTo>
                  <a:pt x="1943" y="772"/>
                </a:lnTo>
                <a:lnTo>
                  <a:pt x="1942" y="771"/>
                </a:lnTo>
                <a:lnTo>
                  <a:pt x="1941" y="770"/>
                </a:lnTo>
                <a:lnTo>
                  <a:pt x="1940" y="769"/>
                </a:lnTo>
                <a:lnTo>
                  <a:pt x="1939" y="769"/>
                </a:lnTo>
                <a:lnTo>
                  <a:pt x="1939" y="768"/>
                </a:lnTo>
                <a:lnTo>
                  <a:pt x="1938" y="767"/>
                </a:lnTo>
                <a:lnTo>
                  <a:pt x="1937" y="766"/>
                </a:lnTo>
                <a:lnTo>
                  <a:pt x="1936" y="765"/>
                </a:lnTo>
                <a:lnTo>
                  <a:pt x="1935" y="765"/>
                </a:lnTo>
                <a:lnTo>
                  <a:pt x="1935" y="764"/>
                </a:lnTo>
                <a:lnTo>
                  <a:pt x="1934" y="763"/>
                </a:lnTo>
                <a:lnTo>
                  <a:pt x="1933" y="762"/>
                </a:lnTo>
                <a:lnTo>
                  <a:pt x="1932" y="761"/>
                </a:lnTo>
                <a:lnTo>
                  <a:pt x="1931" y="760"/>
                </a:lnTo>
                <a:lnTo>
                  <a:pt x="1930" y="759"/>
                </a:lnTo>
                <a:lnTo>
                  <a:pt x="1928" y="757"/>
                </a:lnTo>
                <a:lnTo>
                  <a:pt x="1928" y="757"/>
                </a:lnTo>
                <a:lnTo>
                  <a:pt x="1927" y="757"/>
                </a:lnTo>
                <a:lnTo>
                  <a:pt x="1927" y="756"/>
                </a:lnTo>
                <a:lnTo>
                  <a:pt x="1927" y="755"/>
                </a:lnTo>
                <a:lnTo>
                  <a:pt x="1925" y="754"/>
                </a:lnTo>
                <a:lnTo>
                  <a:pt x="1924" y="753"/>
                </a:lnTo>
                <a:lnTo>
                  <a:pt x="1924" y="752"/>
                </a:lnTo>
                <a:lnTo>
                  <a:pt x="1923" y="752"/>
                </a:lnTo>
                <a:lnTo>
                  <a:pt x="1922" y="751"/>
                </a:lnTo>
                <a:lnTo>
                  <a:pt x="1921" y="750"/>
                </a:lnTo>
                <a:lnTo>
                  <a:pt x="1920" y="749"/>
                </a:lnTo>
                <a:lnTo>
                  <a:pt x="1919" y="749"/>
                </a:lnTo>
                <a:lnTo>
                  <a:pt x="1919" y="748"/>
                </a:lnTo>
                <a:lnTo>
                  <a:pt x="1918" y="747"/>
                </a:lnTo>
                <a:lnTo>
                  <a:pt x="1917" y="746"/>
                </a:lnTo>
                <a:lnTo>
                  <a:pt x="1916" y="745"/>
                </a:lnTo>
                <a:lnTo>
                  <a:pt x="1915" y="744"/>
                </a:lnTo>
                <a:lnTo>
                  <a:pt x="1914" y="743"/>
                </a:lnTo>
                <a:lnTo>
                  <a:pt x="1913" y="742"/>
                </a:lnTo>
                <a:lnTo>
                  <a:pt x="1913" y="741"/>
                </a:lnTo>
                <a:lnTo>
                  <a:pt x="1912" y="741"/>
                </a:lnTo>
                <a:lnTo>
                  <a:pt x="1911" y="740"/>
                </a:lnTo>
                <a:lnTo>
                  <a:pt x="1911" y="740"/>
                </a:lnTo>
                <a:lnTo>
                  <a:pt x="1911" y="739"/>
                </a:lnTo>
                <a:lnTo>
                  <a:pt x="1910" y="739"/>
                </a:lnTo>
                <a:lnTo>
                  <a:pt x="1910" y="738"/>
                </a:lnTo>
                <a:lnTo>
                  <a:pt x="1909" y="738"/>
                </a:lnTo>
                <a:lnTo>
                  <a:pt x="1906" y="735"/>
                </a:lnTo>
                <a:lnTo>
                  <a:pt x="1906" y="736"/>
                </a:lnTo>
                <a:lnTo>
                  <a:pt x="1905" y="737"/>
                </a:lnTo>
                <a:lnTo>
                  <a:pt x="1904" y="738"/>
                </a:lnTo>
                <a:lnTo>
                  <a:pt x="1903" y="739"/>
                </a:lnTo>
                <a:lnTo>
                  <a:pt x="1903" y="739"/>
                </a:lnTo>
                <a:lnTo>
                  <a:pt x="1903" y="740"/>
                </a:lnTo>
                <a:lnTo>
                  <a:pt x="1902" y="740"/>
                </a:lnTo>
                <a:lnTo>
                  <a:pt x="1902" y="740"/>
                </a:lnTo>
                <a:lnTo>
                  <a:pt x="1900" y="742"/>
                </a:lnTo>
                <a:lnTo>
                  <a:pt x="1899" y="743"/>
                </a:lnTo>
                <a:lnTo>
                  <a:pt x="1898" y="744"/>
                </a:lnTo>
                <a:lnTo>
                  <a:pt x="1897" y="744"/>
                </a:lnTo>
                <a:lnTo>
                  <a:pt x="1897" y="745"/>
                </a:lnTo>
                <a:lnTo>
                  <a:pt x="1896" y="746"/>
                </a:lnTo>
                <a:lnTo>
                  <a:pt x="1895" y="747"/>
                </a:lnTo>
                <a:lnTo>
                  <a:pt x="1895" y="747"/>
                </a:lnTo>
                <a:lnTo>
                  <a:pt x="1895" y="748"/>
                </a:lnTo>
                <a:lnTo>
                  <a:pt x="1894" y="749"/>
                </a:lnTo>
                <a:lnTo>
                  <a:pt x="1893" y="749"/>
                </a:lnTo>
                <a:lnTo>
                  <a:pt x="1892" y="750"/>
                </a:lnTo>
                <a:lnTo>
                  <a:pt x="1891" y="751"/>
                </a:lnTo>
                <a:lnTo>
                  <a:pt x="1890" y="751"/>
                </a:lnTo>
                <a:lnTo>
                  <a:pt x="1890" y="752"/>
                </a:lnTo>
                <a:lnTo>
                  <a:pt x="1889" y="752"/>
                </a:lnTo>
                <a:lnTo>
                  <a:pt x="1889" y="753"/>
                </a:lnTo>
                <a:lnTo>
                  <a:pt x="1888" y="753"/>
                </a:lnTo>
                <a:lnTo>
                  <a:pt x="1888" y="754"/>
                </a:lnTo>
                <a:lnTo>
                  <a:pt x="1887" y="755"/>
                </a:lnTo>
                <a:lnTo>
                  <a:pt x="1887" y="755"/>
                </a:lnTo>
                <a:lnTo>
                  <a:pt x="1887" y="756"/>
                </a:lnTo>
                <a:lnTo>
                  <a:pt x="1885" y="757"/>
                </a:lnTo>
                <a:lnTo>
                  <a:pt x="1884" y="758"/>
                </a:lnTo>
                <a:lnTo>
                  <a:pt x="1883" y="758"/>
                </a:lnTo>
                <a:lnTo>
                  <a:pt x="1883" y="759"/>
                </a:lnTo>
                <a:lnTo>
                  <a:pt x="1882" y="759"/>
                </a:lnTo>
                <a:lnTo>
                  <a:pt x="1881" y="760"/>
                </a:lnTo>
                <a:lnTo>
                  <a:pt x="1881" y="761"/>
                </a:lnTo>
                <a:lnTo>
                  <a:pt x="1880" y="762"/>
                </a:lnTo>
                <a:lnTo>
                  <a:pt x="1879" y="763"/>
                </a:lnTo>
                <a:lnTo>
                  <a:pt x="1879" y="764"/>
                </a:lnTo>
                <a:lnTo>
                  <a:pt x="1878" y="764"/>
                </a:lnTo>
                <a:lnTo>
                  <a:pt x="1878" y="765"/>
                </a:lnTo>
                <a:lnTo>
                  <a:pt x="1876" y="766"/>
                </a:lnTo>
                <a:lnTo>
                  <a:pt x="1874" y="768"/>
                </a:lnTo>
                <a:lnTo>
                  <a:pt x="1873" y="769"/>
                </a:lnTo>
                <a:lnTo>
                  <a:pt x="1872" y="770"/>
                </a:lnTo>
                <a:lnTo>
                  <a:pt x="1871" y="771"/>
                </a:lnTo>
                <a:lnTo>
                  <a:pt x="1871" y="771"/>
                </a:lnTo>
                <a:lnTo>
                  <a:pt x="1871" y="772"/>
                </a:lnTo>
                <a:lnTo>
                  <a:pt x="1870" y="772"/>
                </a:lnTo>
                <a:lnTo>
                  <a:pt x="1870" y="773"/>
                </a:lnTo>
                <a:lnTo>
                  <a:pt x="1869" y="773"/>
                </a:lnTo>
                <a:lnTo>
                  <a:pt x="1868" y="774"/>
                </a:lnTo>
                <a:lnTo>
                  <a:pt x="1867" y="775"/>
                </a:lnTo>
                <a:lnTo>
                  <a:pt x="1866" y="776"/>
                </a:lnTo>
                <a:lnTo>
                  <a:pt x="1865" y="777"/>
                </a:lnTo>
                <a:lnTo>
                  <a:pt x="1864" y="778"/>
                </a:lnTo>
                <a:lnTo>
                  <a:pt x="1863" y="779"/>
                </a:lnTo>
                <a:lnTo>
                  <a:pt x="1863" y="780"/>
                </a:lnTo>
                <a:lnTo>
                  <a:pt x="1862" y="781"/>
                </a:lnTo>
                <a:lnTo>
                  <a:pt x="1861" y="782"/>
                </a:lnTo>
                <a:lnTo>
                  <a:pt x="1860" y="782"/>
                </a:lnTo>
                <a:lnTo>
                  <a:pt x="1859" y="782"/>
                </a:lnTo>
                <a:lnTo>
                  <a:pt x="1858" y="783"/>
                </a:lnTo>
                <a:lnTo>
                  <a:pt x="1857" y="785"/>
                </a:lnTo>
                <a:lnTo>
                  <a:pt x="1856" y="785"/>
                </a:lnTo>
                <a:lnTo>
                  <a:pt x="1855" y="786"/>
                </a:lnTo>
                <a:lnTo>
                  <a:pt x="1854" y="789"/>
                </a:lnTo>
                <a:lnTo>
                  <a:pt x="1851" y="790"/>
                </a:lnTo>
                <a:lnTo>
                  <a:pt x="1851" y="791"/>
                </a:lnTo>
                <a:lnTo>
                  <a:pt x="1849" y="792"/>
                </a:lnTo>
                <a:lnTo>
                  <a:pt x="1849" y="793"/>
                </a:lnTo>
                <a:lnTo>
                  <a:pt x="1848" y="793"/>
                </a:lnTo>
                <a:lnTo>
                  <a:pt x="1848" y="794"/>
                </a:lnTo>
                <a:lnTo>
                  <a:pt x="1847" y="794"/>
                </a:lnTo>
                <a:lnTo>
                  <a:pt x="1847" y="795"/>
                </a:lnTo>
                <a:lnTo>
                  <a:pt x="1847" y="795"/>
                </a:lnTo>
                <a:lnTo>
                  <a:pt x="1846" y="796"/>
                </a:lnTo>
                <a:lnTo>
                  <a:pt x="1845" y="798"/>
                </a:lnTo>
                <a:lnTo>
                  <a:pt x="1845" y="797"/>
                </a:lnTo>
                <a:lnTo>
                  <a:pt x="1844" y="797"/>
                </a:lnTo>
                <a:lnTo>
                  <a:pt x="1844" y="796"/>
                </a:lnTo>
                <a:lnTo>
                  <a:pt x="1844" y="795"/>
                </a:lnTo>
                <a:lnTo>
                  <a:pt x="1843" y="795"/>
                </a:lnTo>
                <a:lnTo>
                  <a:pt x="1842" y="794"/>
                </a:lnTo>
                <a:lnTo>
                  <a:pt x="1842" y="793"/>
                </a:lnTo>
                <a:lnTo>
                  <a:pt x="1841" y="793"/>
                </a:lnTo>
                <a:lnTo>
                  <a:pt x="1841" y="792"/>
                </a:lnTo>
                <a:lnTo>
                  <a:pt x="1840" y="792"/>
                </a:lnTo>
                <a:lnTo>
                  <a:pt x="1840" y="791"/>
                </a:lnTo>
                <a:lnTo>
                  <a:pt x="1839" y="791"/>
                </a:lnTo>
                <a:lnTo>
                  <a:pt x="1839" y="791"/>
                </a:lnTo>
                <a:lnTo>
                  <a:pt x="1839" y="790"/>
                </a:lnTo>
                <a:lnTo>
                  <a:pt x="1838" y="790"/>
                </a:lnTo>
                <a:lnTo>
                  <a:pt x="1838" y="789"/>
                </a:lnTo>
                <a:lnTo>
                  <a:pt x="1838" y="788"/>
                </a:lnTo>
                <a:lnTo>
                  <a:pt x="1837" y="787"/>
                </a:lnTo>
                <a:lnTo>
                  <a:pt x="1837" y="786"/>
                </a:lnTo>
                <a:lnTo>
                  <a:pt x="1837" y="785"/>
                </a:lnTo>
                <a:lnTo>
                  <a:pt x="1836" y="785"/>
                </a:lnTo>
                <a:lnTo>
                  <a:pt x="1836" y="784"/>
                </a:lnTo>
                <a:lnTo>
                  <a:pt x="1836" y="783"/>
                </a:lnTo>
                <a:lnTo>
                  <a:pt x="1835" y="783"/>
                </a:lnTo>
                <a:lnTo>
                  <a:pt x="1835" y="782"/>
                </a:lnTo>
                <a:lnTo>
                  <a:pt x="1835" y="782"/>
                </a:lnTo>
                <a:lnTo>
                  <a:pt x="1834" y="782"/>
                </a:lnTo>
                <a:lnTo>
                  <a:pt x="1834" y="781"/>
                </a:lnTo>
                <a:lnTo>
                  <a:pt x="1834" y="780"/>
                </a:lnTo>
                <a:lnTo>
                  <a:pt x="1833" y="780"/>
                </a:lnTo>
                <a:lnTo>
                  <a:pt x="1833" y="779"/>
                </a:lnTo>
                <a:lnTo>
                  <a:pt x="1833" y="778"/>
                </a:lnTo>
                <a:lnTo>
                  <a:pt x="1832" y="778"/>
                </a:lnTo>
                <a:lnTo>
                  <a:pt x="1832" y="777"/>
                </a:lnTo>
                <a:lnTo>
                  <a:pt x="1832" y="776"/>
                </a:lnTo>
                <a:lnTo>
                  <a:pt x="1831" y="776"/>
                </a:lnTo>
                <a:lnTo>
                  <a:pt x="1831" y="775"/>
                </a:lnTo>
                <a:lnTo>
                  <a:pt x="1831" y="775"/>
                </a:lnTo>
                <a:lnTo>
                  <a:pt x="1831" y="774"/>
                </a:lnTo>
                <a:lnTo>
                  <a:pt x="1830" y="774"/>
                </a:lnTo>
                <a:lnTo>
                  <a:pt x="1830" y="773"/>
                </a:lnTo>
                <a:lnTo>
                  <a:pt x="1829" y="773"/>
                </a:lnTo>
                <a:lnTo>
                  <a:pt x="1829" y="773"/>
                </a:lnTo>
                <a:lnTo>
                  <a:pt x="1828" y="773"/>
                </a:lnTo>
                <a:lnTo>
                  <a:pt x="1828" y="772"/>
                </a:lnTo>
                <a:lnTo>
                  <a:pt x="1828" y="771"/>
                </a:lnTo>
                <a:lnTo>
                  <a:pt x="1827" y="771"/>
                </a:lnTo>
                <a:lnTo>
                  <a:pt x="1827" y="770"/>
                </a:lnTo>
                <a:lnTo>
                  <a:pt x="1826" y="770"/>
                </a:lnTo>
                <a:lnTo>
                  <a:pt x="1826" y="769"/>
                </a:lnTo>
                <a:lnTo>
                  <a:pt x="1825" y="769"/>
                </a:lnTo>
                <a:lnTo>
                  <a:pt x="1825" y="768"/>
                </a:lnTo>
                <a:lnTo>
                  <a:pt x="1824" y="768"/>
                </a:lnTo>
                <a:lnTo>
                  <a:pt x="1824" y="767"/>
                </a:lnTo>
                <a:lnTo>
                  <a:pt x="1823" y="767"/>
                </a:lnTo>
                <a:lnTo>
                  <a:pt x="1823" y="766"/>
                </a:lnTo>
                <a:lnTo>
                  <a:pt x="1823" y="766"/>
                </a:lnTo>
                <a:lnTo>
                  <a:pt x="1822" y="766"/>
                </a:lnTo>
                <a:lnTo>
                  <a:pt x="1822" y="765"/>
                </a:lnTo>
                <a:lnTo>
                  <a:pt x="1821" y="765"/>
                </a:lnTo>
                <a:lnTo>
                  <a:pt x="1820" y="765"/>
                </a:lnTo>
                <a:lnTo>
                  <a:pt x="1819" y="765"/>
                </a:lnTo>
                <a:lnTo>
                  <a:pt x="1818" y="765"/>
                </a:lnTo>
                <a:lnTo>
                  <a:pt x="1817" y="765"/>
                </a:lnTo>
                <a:lnTo>
                  <a:pt x="1816" y="765"/>
                </a:lnTo>
                <a:lnTo>
                  <a:pt x="1815" y="765"/>
                </a:lnTo>
                <a:lnTo>
                  <a:pt x="1815" y="765"/>
                </a:lnTo>
                <a:lnTo>
                  <a:pt x="1814" y="765"/>
                </a:lnTo>
                <a:lnTo>
                  <a:pt x="1813" y="765"/>
                </a:lnTo>
                <a:lnTo>
                  <a:pt x="1813" y="765"/>
                </a:lnTo>
                <a:lnTo>
                  <a:pt x="1812" y="765"/>
                </a:lnTo>
                <a:lnTo>
                  <a:pt x="1812" y="764"/>
                </a:lnTo>
                <a:lnTo>
                  <a:pt x="1811" y="764"/>
                </a:lnTo>
                <a:lnTo>
                  <a:pt x="1811" y="765"/>
                </a:lnTo>
                <a:lnTo>
                  <a:pt x="1811" y="764"/>
                </a:lnTo>
                <a:lnTo>
                  <a:pt x="1810" y="764"/>
                </a:lnTo>
                <a:lnTo>
                  <a:pt x="1809" y="764"/>
                </a:lnTo>
                <a:lnTo>
                  <a:pt x="1808" y="764"/>
                </a:lnTo>
                <a:lnTo>
                  <a:pt x="1807" y="764"/>
                </a:lnTo>
                <a:lnTo>
                  <a:pt x="1807" y="765"/>
                </a:lnTo>
                <a:lnTo>
                  <a:pt x="1807" y="765"/>
                </a:lnTo>
                <a:lnTo>
                  <a:pt x="1807" y="765"/>
                </a:lnTo>
                <a:lnTo>
                  <a:pt x="1807" y="765"/>
                </a:lnTo>
                <a:lnTo>
                  <a:pt x="1806" y="765"/>
                </a:lnTo>
                <a:lnTo>
                  <a:pt x="1805" y="765"/>
                </a:lnTo>
                <a:lnTo>
                  <a:pt x="1805" y="764"/>
                </a:lnTo>
                <a:lnTo>
                  <a:pt x="1804" y="764"/>
                </a:lnTo>
                <a:lnTo>
                  <a:pt x="1803" y="764"/>
                </a:lnTo>
                <a:lnTo>
                  <a:pt x="1802" y="764"/>
                </a:lnTo>
                <a:lnTo>
                  <a:pt x="1802" y="763"/>
                </a:lnTo>
                <a:lnTo>
                  <a:pt x="1801" y="763"/>
                </a:lnTo>
                <a:lnTo>
                  <a:pt x="1801" y="764"/>
                </a:lnTo>
                <a:lnTo>
                  <a:pt x="1801" y="763"/>
                </a:lnTo>
                <a:lnTo>
                  <a:pt x="1801" y="764"/>
                </a:lnTo>
                <a:lnTo>
                  <a:pt x="1801" y="763"/>
                </a:lnTo>
                <a:lnTo>
                  <a:pt x="1801" y="764"/>
                </a:lnTo>
                <a:lnTo>
                  <a:pt x="1800" y="764"/>
                </a:lnTo>
                <a:lnTo>
                  <a:pt x="1799" y="764"/>
                </a:lnTo>
                <a:lnTo>
                  <a:pt x="1799" y="763"/>
                </a:lnTo>
                <a:lnTo>
                  <a:pt x="1798" y="763"/>
                </a:lnTo>
                <a:lnTo>
                  <a:pt x="1798" y="763"/>
                </a:lnTo>
                <a:lnTo>
                  <a:pt x="1797" y="763"/>
                </a:lnTo>
                <a:lnTo>
                  <a:pt x="1796" y="763"/>
                </a:lnTo>
                <a:lnTo>
                  <a:pt x="1795" y="763"/>
                </a:lnTo>
                <a:lnTo>
                  <a:pt x="1796" y="763"/>
                </a:lnTo>
                <a:lnTo>
                  <a:pt x="1795" y="763"/>
                </a:lnTo>
                <a:lnTo>
                  <a:pt x="1795" y="764"/>
                </a:lnTo>
                <a:lnTo>
                  <a:pt x="1794" y="764"/>
                </a:lnTo>
                <a:lnTo>
                  <a:pt x="1793" y="764"/>
                </a:lnTo>
                <a:lnTo>
                  <a:pt x="1792" y="764"/>
                </a:lnTo>
                <a:lnTo>
                  <a:pt x="1791" y="764"/>
                </a:lnTo>
                <a:lnTo>
                  <a:pt x="1790" y="764"/>
                </a:lnTo>
                <a:lnTo>
                  <a:pt x="1790" y="764"/>
                </a:lnTo>
                <a:lnTo>
                  <a:pt x="1789" y="763"/>
                </a:lnTo>
                <a:lnTo>
                  <a:pt x="1788" y="763"/>
                </a:lnTo>
                <a:lnTo>
                  <a:pt x="1787" y="763"/>
                </a:lnTo>
                <a:lnTo>
                  <a:pt x="1787" y="764"/>
                </a:lnTo>
                <a:lnTo>
                  <a:pt x="1786" y="764"/>
                </a:lnTo>
                <a:lnTo>
                  <a:pt x="1785" y="765"/>
                </a:lnTo>
                <a:lnTo>
                  <a:pt x="1784" y="765"/>
                </a:lnTo>
                <a:lnTo>
                  <a:pt x="1783" y="765"/>
                </a:lnTo>
                <a:lnTo>
                  <a:pt x="1782" y="765"/>
                </a:lnTo>
                <a:lnTo>
                  <a:pt x="1782" y="764"/>
                </a:lnTo>
                <a:lnTo>
                  <a:pt x="1782" y="764"/>
                </a:lnTo>
                <a:lnTo>
                  <a:pt x="1781" y="764"/>
                </a:lnTo>
                <a:lnTo>
                  <a:pt x="1780" y="764"/>
                </a:lnTo>
                <a:lnTo>
                  <a:pt x="1780" y="763"/>
                </a:lnTo>
                <a:lnTo>
                  <a:pt x="1779" y="763"/>
                </a:lnTo>
                <a:lnTo>
                  <a:pt x="1778" y="763"/>
                </a:lnTo>
                <a:lnTo>
                  <a:pt x="1778" y="762"/>
                </a:lnTo>
                <a:lnTo>
                  <a:pt x="1777" y="762"/>
                </a:lnTo>
                <a:lnTo>
                  <a:pt x="1777" y="761"/>
                </a:lnTo>
                <a:lnTo>
                  <a:pt x="1776" y="761"/>
                </a:lnTo>
                <a:lnTo>
                  <a:pt x="1775" y="761"/>
                </a:lnTo>
                <a:lnTo>
                  <a:pt x="1774" y="761"/>
                </a:lnTo>
                <a:lnTo>
                  <a:pt x="1774" y="762"/>
                </a:lnTo>
                <a:lnTo>
                  <a:pt x="1774" y="762"/>
                </a:lnTo>
                <a:lnTo>
                  <a:pt x="1773" y="762"/>
                </a:lnTo>
                <a:lnTo>
                  <a:pt x="1772" y="762"/>
                </a:lnTo>
                <a:lnTo>
                  <a:pt x="1772" y="761"/>
                </a:lnTo>
                <a:lnTo>
                  <a:pt x="1771" y="761"/>
                </a:lnTo>
                <a:lnTo>
                  <a:pt x="1770" y="761"/>
                </a:lnTo>
                <a:lnTo>
                  <a:pt x="1769" y="760"/>
                </a:lnTo>
                <a:lnTo>
                  <a:pt x="1768" y="760"/>
                </a:lnTo>
                <a:lnTo>
                  <a:pt x="1767" y="760"/>
                </a:lnTo>
                <a:lnTo>
                  <a:pt x="1766" y="760"/>
                </a:lnTo>
                <a:lnTo>
                  <a:pt x="1766" y="760"/>
                </a:lnTo>
                <a:lnTo>
                  <a:pt x="1765" y="759"/>
                </a:lnTo>
                <a:lnTo>
                  <a:pt x="1764" y="759"/>
                </a:lnTo>
                <a:lnTo>
                  <a:pt x="1763" y="758"/>
                </a:lnTo>
                <a:lnTo>
                  <a:pt x="1762" y="757"/>
                </a:lnTo>
                <a:lnTo>
                  <a:pt x="1762" y="757"/>
                </a:lnTo>
                <a:lnTo>
                  <a:pt x="1761" y="757"/>
                </a:lnTo>
                <a:lnTo>
                  <a:pt x="1761" y="756"/>
                </a:lnTo>
                <a:lnTo>
                  <a:pt x="1761" y="755"/>
                </a:lnTo>
                <a:lnTo>
                  <a:pt x="1760" y="754"/>
                </a:lnTo>
                <a:lnTo>
                  <a:pt x="1760" y="753"/>
                </a:lnTo>
                <a:lnTo>
                  <a:pt x="1760" y="752"/>
                </a:lnTo>
                <a:lnTo>
                  <a:pt x="1759" y="752"/>
                </a:lnTo>
                <a:lnTo>
                  <a:pt x="1759" y="751"/>
                </a:lnTo>
                <a:lnTo>
                  <a:pt x="1758" y="751"/>
                </a:lnTo>
                <a:lnTo>
                  <a:pt x="1758" y="752"/>
                </a:lnTo>
                <a:lnTo>
                  <a:pt x="1758" y="752"/>
                </a:lnTo>
                <a:lnTo>
                  <a:pt x="1757" y="752"/>
                </a:lnTo>
                <a:lnTo>
                  <a:pt x="1757" y="753"/>
                </a:lnTo>
                <a:lnTo>
                  <a:pt x="1757" y="754"/>
                </a:lnTo>
                <a:lnTo>
                  <a:pt x="1756" y="754"/>
                </a:lnTo>
                <a:lnTo>
                  <a:pt x="1756" y="755"/>
                </a:lnTo>
                <a:lnTo>
                  <a:pt x="1755" y="756"/>
                </a:lnTo>
                <a:lnTo>
                  <a:pt x="1755" y="755"/>
                </a:lnTo>
                <a:lnTo>
                  <a:pt x="1754" y="755"/>
                </a:lnTo>
                <a:lnTo>
                  <a:pt x="1754" y="754"/>
                </a:lnTo>
                <a:lnTo>
                  <a:pt x="1753" y="753"/>
                </a:lnTo>
                <a:lnTo>
                  <a:pt x="1753" y="752"/>
                </a:lnTo>
                <a:lnTo>
                  <a:pt x="1752" y="752"/>
                </a:lnTo>
                <a:lnTo>
                  <a:pt x="1752" y="751"/>
                </a:lnTo>
                <a:lnTo>
                  <a:pt x="1751" y="751"/>
                </a:lnTo>
                <a:lnTo>
                  <a:pt x="1751" y="750"/>
                </a:lnTo>
                <a:lnTo>
                  <a:pt x="1750" y="750"/>
                </a:lnTo>
                <a:lnTo>
                  <a:pt x="1750" y="749"/>
                </a:lnTo>
                <a:lnTo>
                  <a:pt x="1750" y="749"/>
                </a:lnTo>
                <a:lnTo>
                  <a:pt x="1749" y="749"/>
                </a:lnTo>
                <a:lnTo>
                  <a:pt x="1749" y="749"/>
                </a:lnTo>
                <a:lnTo>
                  <a:pt x="1748" y="749"/>
                </a:lnTo>
                <a:lnTo>
                  <a:pt x="1748" y="749"/>
                </a:lnTo>
                <a:lnTo>
                  <a:pt x="1748" y="749"/>
                </a:lnTo>
                <a:lnTo>
                  <a:pt x="1747" y="749"/>
                </a:lnTo>
                <a:lnTo>
                  <a:pt x="1747" y="748"/>
                </a:lnTo>
                <a:lnTo>
                  <a:pt x="1747" y="747"/>
                </a:lnTo>
                <a:lnTo>
                  <a:pt x="1747" y="746"/>
                </a:lnTo>
                <a:lnTo>
                  <a:pt x="1746" y="746"/>
                </a:lnTo>
                <a:lnTo>
                  <a:pt x="1746" y="745"/>
                </a:lnTo>
                <a:lnTo>
                  <a:pt x="1746" y="744"/>
                </a:lnTo>
                <a:lnTo>
                  <a:pt x="1746" y="743"/>
                </a:lnTo>
                <a:lnTo>
                  <a:pt x="1746" y="742"/>
                </a:lnTo>
                <a:lnTo>
                  <a:pt x="1745" y="742"/>
                </a:lnTo>
                <a:lnTo>
                  <a:pt x="1745" y="741"/>
                </a:lnTo>
                <a:lnTo>
                  <a:pt x="1745" y="740"/>
                </a:lnTo>
                <a:lnTo>
                  <a:pt x="1745" y="740"/>
                </a:lnTo>
                <a:lnTo>
                  <a:pt x="1744" y="739"/>
                </a:lnTo>
                <a:lnTo>
                  <a:pt x="1744" y="738"/>
                </a:lnTo>
                <a:lnTo>
                  <a:pt x="1744" y="737"/>
                </a:lnTo>
                <a:lnTo>
                  <a:pt x="1743" y="737"/>
                </a:lnTo>
                <a:lnTo>
                  <a:pt x="1743" y="736"/>
                </a:lnTo>
                <a:lnTo>
                  <a:pt x="1742" y="736"/>
                </a:lnTo>
                <a:lnTo>
                  <a:pt x="1742" y="736"/>
                </a:lnTo>
                <a:lnTo>
                  <a:pt x="1742" y="735"/>
                </a:lnTo>
                <a:lnTo>
                  <a:pt x="1741" y="735"/>
                </a:lnTo>
                <a:lnTo>
                  <a:pt x="1741" y="734"/>
                </a:lnTo>
                <a:lnTo>
                  <a:pt x="1741" y="733"/>
                </a:lnTo>
                <a:lnTo>
                  <a:pt x="1740" y="733"/>
                </a:lnTo>
                <a:lnTo>
                  <a:pt x="1740" y="732"/>
                </a:lnTo>
                <a:lnTo>
                  <a:pt x="1740" y="732"/>
                </a:lnTo>
                <a:lnTo>
                  <a:pt x="1740" y="731"/>
                </a:lnTo>
                <a:lnTo>
                  <a:pt x="1740" y="730"/>
                </a:lnTo>
                <a:lnTo>
                  <a:pt x="1739" y="730"/>
                </a:lnTo>
                <a:lnTo>
                  <a:pt x="1739" y="729"/>
                </a:lnTo>
                <a:lnTo>
                  <a:pt x="1739" y="728"/>
                </a:lnTo>
                <a:lnTo>
                  <a:pt x="1739" y="727"/>
                </a:lnTo>
                <a:lnTo>
                  <a:pt x="1740" y="727"/>
                </a:lnTo>
                <a:lnTo>
                  <a:pt x="1739" y="726"/>
                </a:lnTo>
                <a:lnTo>
                  <a:pt x="1740" y="726"/>
                </a:lnTo>
                <a:lnTo>
                  <a:pt x="1740" y="725"/>
                </a:lnTo>
                <a:lnTo>
                  <a:pt x="1740" y="724"/>
                </a:lnTo>
                <a:lnTo>
                  <a:pt x="1740" y="724"/>
                </a:lnTo>
                <a:lnTo>
                  <a:pt x="1741" y="724"/>
                </a:lnTo>
                <a:lnTo>
                  <a:pt x="1741" y="722"/>
                </a:lnTo>
                <a:lnTo>
                  <a:pt x="1742" y="722"/>
                </a:lnTo>
                <a:lnTo>
                  <a:pt x="1742" y="721"/>
                </a:lnTo>
                <a:lnTo>
                  <a:pt x="1742" y="720"/>
                </a:lnTo>
                <a:lnTo>
                  <a:pt x="1742" y="720"/>
                </a:lnTo>
                <a:lnTo>
                  <a:pt x="1742" y="719"/>
                </a:lnTo>
                <a:lnTo>
                  <a:pt x="1743" y="719"/>
                </a:lnTo>
                <a:lnTo>
                  <a:pt x="1743" y="718"/>
                </a:lnTo>
                <a:lnTo>
                  <a:pt x="1744" y="718"/>
                </a:lnTo>
                <a:lnTo>
                  <a:pt x="1744" y="717"/>
                </a:lnTo>
                <a:lnTo>
                  <a:pt x="1745" y="717"/>
                </a:lnTo>
                <a:lnTo>
                  <a:pt x="1746" y="716"/>
                </a:lnTo>
                <a:lnTo>
                  <a:pt x="1746" y="715"/>
                </a:lnTo>
                <a:lnTo>
                  <a:pt x="1746" y="715"/>
                </a:lnTo>
                <a:lnTo>
                  <a:pt x="1747" y="715"/>
                </a:lnTo>
                <a:lnTo>
                  <a:pt x="1747" y="714"/>
                </a:lnTo>
                <a:lnTo>
                  <a:pt x="1747" y="713"/>
                </a:lnTo>
                <a:lnTo>
                  <a:pt x="1747" y="712"/>
                </a:lnTo>
                <a:lnTo>
                  <a:pt x="1748" y="712"/>
                </a:lnTo>
                <a:lnTo>
                  <a:pt x="1748" y="711"/>
                </a:lnTo>
                <a:lnTo>
                  <a:pt x="1748" y="710"/>
                </a:lnTo>
                <a:lnTo>
                  <a:pt x="1748" y="709"/>
                </a:lnTo>
                <a:lnTo>
                  <a:pt x="1747" y="709"/>
                </a:lnTo>
                <a:lnTo>
                  <a:pt x="1747" y="708"/>
                </a:lnTo>
                <a:lnTo>
                  <a:pt x="1747" y="707"/>
                </a:lnTo>
                <a:lnTo>
                  <a:pt x="1747" y="707"/>
                </a:lnTo>
                <a:lnTo>
                  <a:pt x="1746" y="707"/>
                </a:lnTo>
                <a:lnTo>
                  <a:pt x="1746" y="706"/>
                </a:lnTo>
                <a:lnTo>
                  <a:pt x="1745" y="705"/>
                </a:lnTo>
                <a:lnTo>
                  <a:pt x="1744" y="704"/>
                </a:lnTo>
                <a:lnTo>
                  <a:pt x="1743" y="704"/>
                </a:lnTo>
                <a:lnTo>
                  <a:pt x="1742" y="704"/>
                </a:lnTo>
                <a:lnTo>
                  <a:pt x="1742" y="703"/>
                </a:lnTo>
                <a:lnTo>
                  <a:pt x="1742" y="703"/>
                </a:lnTo>
                <a:lnTo>
                  <a:pt x="1742" y="702"/>
                </a:lnTo>
                <a:lnTo>
                  <a:pt x="1741" y="702"/>
                </a:lnTo>
                <a:lnTo>
                  <a:pt x="1741" y="701"/>
                </a:lnTo>
                <a:lnTo>
                  <a:pt x="1740" y="701"/>
                </a:lnTo>
                <a:lnTo>
                  <a:pt x="1739" y="701"/>
                </a:lnTo>
                <a:lnTo>
                  <a:pt x="1738" y="701"/>
                </a:lnTo>
                <a:lnTo>
                  <a:pt x="1738" y="700"/>
                </a:lnTo>
                <a:lnTo>
                  <a:pt x="1737" y="700"/>
                </a:lnTo>
                <a:lnTo>
                  <a:pt x="1736" y="700"/>
                </a:lnTo>
                <a:lnTo>
                  <a:pt x="1735" y="700"/>
                </a:lnTo>
                <a:lnTo>
                  <a:pt x="1735" y="699"/>
                </a:lnTo>
                <a:lnTo>
                  <a:pt x="1735" y="700"/>
                </a:lnTo>
                <a:lnTo>
                  <a:pt x="1736" y="700"/>
                </a:lnTo>
                <a:lnTo>
                  <a:pt x="1735" y="699"/>
                </a:lnTo>
                <a:lnTo>
                  <a:pt x="1734" y="699"/>
                </a:lnTo>
                <a:lnTo>
                  <a:pt x="1734" y="699"/>
                </a:lnTo>
                <a:lnTo>
                  <a:pt x="1733" y="699"/>
                </a:lnTo>
                <a:lnTo>
                  <a:pt x="1732" y="699"/>
                </a:lnTo>
                <a:lnTo>
                  <a:pt x="1731" y="699"/>
                </a:lnTo>
                <a:lnTo>
                  <a:pt x="1731" y="699"/>
                </a:lnTo>
                <a:lnTo>
                  <a:pt x="1730" y="699"/>
                </a:lnTo>
                <a:lnTo>
                  <a:pt x="1729" y="699"/>
                </a:lnTo>
                <a:lnTo>
                  <a:pt x="1728" y="699"/>
                </a:lnTo>
                <a:lnTo>
                  <a:pt x="1728" y="698"/>
                </a:lnTo>
                <a:lnTo>
                  <a:pt x="1727" y="698"/>
                </a:lnTo>
                <a:lnTo>
                  <a:pt x="1726" y="698"/>
                </a:lnTo>
                <a:lnTo>
                  <a:pt x="1726" y="698"/>
                </a:lnTo>
                <a:lnTo>
                  <a:pt x="1726" y="697"/>
                </a:lnTo>
                <a:lnTo>
                  <a:pt x="1725" y="697"/>
                </a:lnTo>
                <a:lnTo>
                  <a:pt x="1724" y="697"/>
                </a:lnTo>
                <a:lnTo>
                  <a:pt x="1724" y="696"/>
                </a:lnTo>
                <a:lnTo>
                  <a:pt x="1723" y="696"/>
                </a:lnTo>
                <a:lnTo>
                  <a:pt x="1722" y="696"/>
                </a:lnTo>
                <a:lnTo>
                  <a:pt x="1722" y="695"/>
                </a:lnTo>
                <a:lnTo>
                  <a:pt x="1721" y="695"/>
                </a:lnTo>
                <a:lnTo>
                  <a:pt x="1721" y="694"/>
                </a:lnTo>
                <a:lnTo>
                  <a:pt x="1720" y="694"/>
                </a:lnTo>
                <a:lnTo>
                  <a:pt x="1720" y="693"/>
                </a:lnTo>
                <a:lnTo>
                  <a:pt x="1719" y="693"/>
                </a:lnTo>
                <a:lnTo>
                  <a:pt x="1719" y="692"/>
                </a:lnTo>
                <a:lnTo>
                  <a:pt x="1718" y="692"/>
                </a:lnTo>
                <a:lnTo>
                  <a:pt x="1718" y="691"/>
                </a:lnTo>
                <a:lnTo>
                  <a:pt x="1718" y="691"/>
                </a:lnTo>
                <a:lnTo>
                  <a:pt x="1718" y="690"/>
                </a:lnTo>
                <a:lnTo>
                  <a:pt x="1717" y="690"/>
                </a:lnTo>
                <a:lnTo>
                  <a:pt x="1716" y="690"/>
                </a:lnTo>
                <a:lnTo>
                  <a:pt x="1716" y="690"/>
                </a:lnTo>
                <a:lnTo>
                  <a:pt x="1715" y="690"/>
                </a:lnTo>
                <a:lnTo>
                  <a:pt x="1715" y="689"/>
                </a:lnTo>
                <a:lnTo>
                  <a:pt x="1714" y="689"/>
                </a:lnTo>
                <a:lnTo>
                  <a:pt x="1714" y="688"/>
                </a:lnTo>
                <a:lnTo>
                  <a:pt x="1713" y="687"/>
                </a:lnTo>
                <a:lnTo>
                  <a:pt x="1712" y="687"/>
                </a:lnTo>
                <a:lnTo>
                  <a:pt x="1712" y="686"/>
                </a:lnTo>
                <a:lnTo>
                  <a:pt x="1711" y="686"/>
                </a:lnTo>
                <a:lnTo>
                  <a:pt x="1711" y="685"/>
                </a:lnTo>
                <a:lnTo>
                  <a:pt x="1710" y="685"/>
                </a:lnTo>
                <a:lnTo>
                  <a:pt x="1710" y="684"/>
                </a:lnTo>
                <a:lnTo>
                  <a:pt x="1710" y="684"/>
                </a:lnTo>
                <a:lnTo>
                  <a:pt x="1709" y="684"/>
                </a:lnTo>
                <a:lnTo>
                  <a:pt x="1709" y="683"/>
                </a:lnTo>
                <a:lnTo>
                  <a:pt x="1708" y="683"/>
                </a:lnTo>
                <a:lnTo>
                  <a:pt x="1707" y="683"/>
                </a:lnTo>
                <a:lnTo>
                  <a:pt x="1707" y="682"/>
                </a:lnTo>
                <a:lnTo>
                  <a:pt x="1706" y="682"/>
                </a:lnTo>
                <a:lnTo>
                  <a:pt x="1705" y="682"/>
                </a:lnTo>
                <a:lnTo>
                  <a:pt x="1705" y="682"/>
                </a:lnTo>
                <a:lnTo>
                  <a:pt x="1704" y="682"/>
                </a:lnTo>
                <a:lnTo>
                  <a:pt x="1703" y="682"/>
                </a:lnTo>
                <a:lnTo>
                  <a:pt x="1703" y="681"/>
                </a:lnTo>
                <a:lnTo>
                  <a:pt x="1702" y="681"/>
                </a:lnTo>
                <a:lnTo>
                  <a:pt x="1702" y="680"/>
                </a:lnTo>
                <a:lnTo>
                  <a:pt x="1702" y="680"/>
                </a:lnTo>
                <a:lnTo>
                  <a:pt x="1701" y="680"/>
                </a:lnTo>
                <a:lnTo>
                  <a:pt x="1701" y="679"/>
                </a:lnTo>
                <a:lnTo>
                  <a:pt x="1700" y="679"/>
                </a:lnTo>
                <a:lnTo>
                  <a:pt x="1699" y="679"/>
                </a:lnTo>
                <a:lnTo>
                  <a:pt x="1698" y="679"/>
                </a:lnTo>
                <a:lnTo>
                  <a:pt x="1697" y="679"/>
                </a:lnTo>
                <a:lnTo>
                  <a:pt x="1696" y="679"/>
                </a:lnTo>
                <a:lnTo>
                  <a:pt x="1695" y="679"/>
                </a:lnTo>
                <a:lnTo>
                  <a:pt x="1694" y="679"/>
                </a:lnTo>
                <a:lnTo>
                  <a:pt x="1694" y="679"/>
                </a:lnTo>
                <a:lnTo>
                  <a:pt x="1693" y="679"/>
                </a:lnTo>
                <a:lnTo>
                  <a:pt x="1693" y="678"/>
                </a:lnTo>
                <a:lnTo>
                  <a:pt x="1692" y="678"/>
                </a:lnTo>
                <a:lnTo>
                  <a:pt x="1691" y="678"/>
                </a:lnTo>
                <a:lnTo>
                  <a:pt x="1691" y="677"/>
                </a:lnTo>
                <a:lnTo>
                  <a:pt x="1690" y="677"/>
                </a:lnTo>
                <a:lnTo>
                  <a:pt x="1689" y="677"/>
                </a:lnTo>
                <a:lnTo>
                  <a:pt x="1688" y="677"/>
                </a:lnTo>
                <a:lnTo>
                  <a:pt x="1688" y="676"/>
                </a:lnTo>
                <a:lnTo>
                  <a:pt x="1687" y="676"/>
                </a:lnTo>
                <a:lnTo>
                  <a:pt x="1687" y="675"/>
                </a:lnTo>
                <a:lnTo>
                  <a:pt x="1686" y="675"/>
                </a:lnTo>
                <a:lnTo>
                  <a:pt x="1686" y="675"/>
                </a:lnTo>
                <a:lnTo>
                  <a:pt x="1686" y="674"/>
                </a:lnTo>
                <a:lnTo>
                  <a:pt x="1685" y="674"/>
                </a:lnTo>
                <a:lnTo>
                  <a:pt x="1685" y="674"/>
                </a:lnTo>
                <a:lnTo>
                  <a:pt x="1684" y="674"/>
                </a:lnTo>
                <a:lnTo>
                  <a:pt x="1683" y="674"/>
                </a:lnTo>
                <a:lnTo>
                  <a:pt x="1682" y="673"/>
                </a:lnTo>
                <a:lnTo>
                  <a:pt x="1681" y="673"/>
                </a:lnTo>
                <a:lnTo>
                  <a:pt x="1680" y="673"/>
                </a:lnTo>
                <a:lnTo>
                  <a:pt x="1680" y="672"/>
                </a:lnTo>
                <a:lnTo>
                  <a:pt x="1679" y="672"/>
                </a:lnTo>
                <a:lnTo>
                  <a:pt x="1678" y="672"/>
                </a:lnTo>
                <a:lnTo>
                  <a:pt x="1678" y="671"/>
                </a:lnTo>
                <a:lnTo>
                  <a:pt x="1678" y="670"/>
                </a:lnTo>
                <a:lnTo>
                  <a:pt x="1678" y="669"/>
                </a:lnTo>
                <a:lnTo>
                  <a:pt x="1677" y="669"/>
                </a:lnTo>
                <a:lnTo>
                  <a:pt x="1676" y="668"/>
                </a:lnTo>
                <a:lnTo>
                  <a:pt x="1675" y="668"/>
                </a:lnTo>
                <a:lnTo>
                  <a:pt x="1674" y="668"/>
                </a:lnTo>
                <a:lnTo>
                  <a:pt x="1673" y="668"/>
                </a:lnTo>
                <a:lnTo>
                  <a:pt x="1673" y="667"/>
                </a:lnTo>
                <a:lnTo>
                  <a:pt x="1672" y="667"/>
                </a:lnTo>
                <a:lnTo>
                  <a:pt x="1671" y="667"/>
                </a:lnTo>
                <a:lnTo>
                  <a:pt x="1670" y="667"/>
                </a:lnTo>
                <a:lnTo>
                  <a:pt x="1670" y="668"/>
                </a:lnTo>
                <a:lnTo>
                  <a:pt x="1670" y="668"/>
                </a:lnTo>
                <a:lnTo>
                  <a:pt x="1669" y="668"/>
                </a:lnTo>
                <a:lnTo>
                  <a:pt x="1668" y="668"/>
                </a:lnTo>
                <a:lnTo>
                  <a:pt x="1667" y="668"/>
                </a:lnTo>
                <a:lnTo>
                  <a:pt x="1666" y="668"/>
                </a:lnTo>
                <a:lnTo>
                  <a:pt x="1665" y="668"/>
                </a:lnTo>
                <a:lnTo>
                  <a:pt x="1664" y="668"/>
                </a:lnTo>
                <a:lnTo>
                  <a:pt x="1663" y="668"/>
                </a:lnTo>
                <a:lnTo>
                  <a:pt x="1662" y="668"/>
                </a:lnTo>
                <a:lnTo>
                  <a:pt x="1662" y="668"/>
                </a:lnTo>
                <a:lnTo>
                  <a:pt x="1661" y="668"/>
                </a:lnTo>
                <a:lnTo>
                  <a:pt x="1660" y="668"/>
                </a:lnTo>
                <a:lnTo>
                  <a:pt x="1659" y="668"/>
                </a:lnTo>
                <a:lnTo>
                  <a:pt x="1658" y="668"/>
                </a:lnTo>
                <a:lnTo>
                  <a:pt x="1657" y="668"/>
                </a:lnTo>
                <a:lnTo>
                  <a:pt x="1656" y="668"/>
                </a:lnTo>
                <a:lnTo>
                  <a:pt x="1655" y="668"/>
                </a:lnTo>
                <a:lnTo>
                  <a:pt x="1654" y="668"/>
                </a:lnTo>
                <a:lnTo>
                  <a:pt x="1654" y="668"/>
                </a:lnTo>
                <a:lnTo>
                  <a:pt x="1653" y="669"/>
                </a:lnTo>
                <a:lnTo>
                  <a:pt x="1652" y="669"/>
                </a:lnTo>
                <a:lnTo>
                  <a:pt x="1651" y="669"/>
                </a:lnTo>
                <a:lnTo>
                  <a:pt x="1650" y="669"/>
                </a:lnTo>
                <a:lnTo>
                  <a:pt x="1649" y="669"/>
                </a:lnTo>
                <a:lnTo>
                  <a:pt x="1648" y="669"/>
                </a:lnTo>
                <a:lnTo>
                  <a:pt x="1647" y="669"/>
                </a:lnTo>
                <a:lnTo>
                  <a:pt x="1646" y="669"/>
                </a:lnTo>
                <a:lnTo>
                  <a:pt x="1646" y="669"/>
                </a:lnTo>
                <a:lnTo>
                  <a:pt x="1646" y="668"/>
                </a:lnTo>
                <a:lnTo>
                  <a:pt x="1645" y="668"/>
                </a:lnTo>
                <a:lnTo>
                  <a:pt x="1644" y="668"/>
                </a:lnTo>
                <a:lnTo>
                  <a:pt x="1643" y="668"/>
                </a:lnTo>
                <a:lnTo>
                  <a:pt x="1642" y="668"/>
                </a:lnTo>
                <a:lnTo>
                  <a:pt x="1641" y="668"/>
                </a:lnTo>
                <a:lnTo>
                  <a:pt x="1640" y="668"/>
                </a:lnTo>
                <a:lnTo>
                  <a:pt x="1639" y="668"/>
                </a:lnTo>
                <a:lnTo>
                  <a:pt x="1638" y="668"/>
                </a:lnTo>
                <a:lnTo>
                  <a:pt x="1638" y="668"/>
                </a:lnTo>
                <a:lnTo>
                  <a:pt x="1637" y="668"/>
                </a:lnTo>
                <a:lnTo>
                  <a:pt x="1636" y="668"/>
                </a:lnTo>
                <a:lnTo>
                  <a:pt x="1635" y="668"/>
                </a:lnTo>
                <a:lnTo>
                  <a:pt x="1634" y="668"/>
                </a:lnTo>
                <a:lnTo>
                  <a:pt x="1633" y="667"/>
                </a:lnTo>
                <a:lnTo>
                  <a:pt x="1632" y="667"/>
                </a:lnTo>
                <a:lnTo>
                  <a:pt x="1631" y="667"/>
                </a:lnTo>
                <a:lnTo>
                  <a:pt x="1630" y="666"/>
                </a:lnTo>
                <a:lnTo>
                  <a:pt x="1630" y="666"/>
                </a:lnTo>
                <a:lnTo>
                  <a:pt x="1629" y="666"/>
                </a:lnTo>
                <a:lnTo>
                  <a:pt x="1628" y="666"/>
                </a:lnTo>
                <a:lnTo>
                  <a:pt x="1628" y="666"/>
                </a:lnTo>
                <a:lnTo>
                  <a:pt x="1627" y="666"/>
                </a:lnTo>
                <a:lnTo>
                  <a:pt x="1626" y="666"/>
                </a:lnTo>
                <a:lnTo>
                  <a:pt x="1625" y="666"/>
                </a:lnTo>
                <a:lnTo>
                  <a:pt x="1624" y="666"/>
                </a:lnTo>
                <a:lnTo>
                  <a:pt x="1623" y="666"/>
                </a:lnTo>
                <a:lnTo>
                  <a:pt x="1622" y="666"/>
                </a:lnTo>
                <a:lnTo>
                  <a:pt x="1622" y="666"/>
                </a:lnTo>
                <a:lnTo>
                  <a:pt x="1622" y="666"/>
                </a:lnTo>
                <a:lnTo>
                  <a:pt x="1621" y="666"/>
                </a:lnTo>
                <a:lnTo>
                  <a:pt x="1620" y="666"/>
                </a:lnTo>
                <a:lnTo>
                  <a:pt x="1619" y="666"/>
                </a:lnTo>
                <a:lnTo>
                  <a:pt x="1618" y="666"/>
                </a:lnTo>
                <a:lnTo>
                  <a:pt x="1617" y="665"/>
                </a:lnTo>
                <a:lnTo>
                  <a:pt x="1616" y="665"/>
                </a:lnTo>
                <a:lnTo>
                  <a:pt x="1615" y="665"/>
                </a:lnTo>
                <a:lnTo>
                  <a:pt x="1614" y="665"/>
                </a:lnTo>
                <a:lnTo>
                  <a:pt x="1614" y="664"/>
                </a:lnTo>
                <a:lnTo>
                  <a:pt x="1614" y="665"/>
                </a:lnTo>
                <a:lnTo>
                  <a:pt x="1613" y="665"/>
                </a:lnTo>
                <a:lnTo>
                  <a:pt x="1613" y="664"/>
                </a:lnTo>
                <a:lnTo>
                  <a:pt x="1613" y="665"/>
                </a:lnTo>
                <a:lnTo>
                  <a:pt x="1612" y="664"/>
                </a:lnTo>
                <a:lnTo>
                  <a:pt x="1612" y="665"/>
                </a:lnTo>
                <a:lnTo>
                  <a:pt x="1611" y="665"/>
                </a:lnTo>
                <a:lnTo>
                  <a:pt x="1610" y="665"/>
                </a:lnTo>
                <a:lnTo>
                  <a:pt x="1610" y="664"/>
                </a:lnTo>
                <a:lnTo>
                  <a:pt x="1609" y="664"/>
                </a:lnTo>
                <a:lnTo>
                  <a:pt x="1608" y="664"/>
                </a:lnTo>
                <a:lnTo>
                  <a:pt x="1607" y="663"/>
                </a:lnTo>
                <a:lnTo>
                  <a:pt x="1606" y="663"/>
                </a:lnTo>
                <a:lnTo>
                  <a:pt x="1606" y="663"/>
                </a:lnTo>
                <a:lnTo>
                  <a:pt x="1605" y="663"/>
                </a:lnTo>
                <a:lnTo>
                  <a:pt x="1604" y="662"/>
                </a:lnTo>
                <a:lnTo>
                  <a:pt x="1603" y="661"/>
                </a:lnTo>
                <a:lnTo>
                  <a:pt x="1602" y="661"/>
                </a:lnTo>
                <a:lnTo>
                  <a:pt x="1601" y="661"/>
                </a:lnTo>
                <a:lnTo>
                  <a:pt x="1600" y="661"/>
                </a:lnTo>
                <a:lnTo>
                  <a:pt x="1600" y="660"/>
                </a:lnTo>
                <a:lnTo>
                  <a:pt x="1599" y="660"/>
                </a:lnTo>
                <a:lnTo>
                  <a:pt x="1598" y="660"/>
                </a:lnTo>
                <a:lnTo>
                  <a:pt x="1598" y="660"/>
                </a:lnTo>
                <a:lnTo>
                  <a:pt x="1597" y="660"/>
                </a:lnTo>
                <a:lnTo>
                  <a:pt x="1596" y="659"/>
                </a:lnTo>
                <a:lnTo>
                  <a:pt x="1595" y="659"/>
                </a:lnTo>
                <a:lnTo>
                  <a:pt x="1594" y="659"/>
                </a:lnTo>
                <a:lnTo>
                  <a:pt x="1593" y="659"/>
                </a:lnTo>
                <a:lnTo>
                  <a:pt x="1592" y="659"/>
                </a:lnTo>
                <a:lnTo>
                  <a:pt x="1591" y="659"/>
                </a:lnTo>
                <a:lnTo>
                  <a:pt x="1590" y="659"/>
                </a:lnTo>
                <a:lnTo>
                  <a:pt x="1590" y="659"/>
                </a:lnTo>
                <a:lnTo>
                  <a:pt x="1590" y="658"/>
                </a:lnTo>
                <a:lnTo>
                  <a:pt x="1589" y="658"/>
                </a:lnTo>
                <a:lnTo>
                  <a:pt x="1588" y="658"/>
                </a:lnTo>
                <a:lnTo>
                  <a:pt x="1587" y="658"/>
                </a:lnTo>
                <a:lnTo>
                  <a:pt x="1586" y="658"/>
                </a:lnTo>
                <a:lnTo>
                  <a:pt x="1585" y="658"/>
                </a:lnTo>
                <a:lnTo>
                  <a:pt x="1584" y="657"/>
                </a:lnTo>
                <a:lnTo>
                  <a:pt x="1583" y="657"/>
                </a:lnTo>
                <a:lnTo>
                  <a:pt x="1582" y="657"/>
                </a:lnTo>
                <a:lnTo>
                  <a:pt x="1582" y="657"/>
                </a:lnTo>
                <a:lnTo>
                  <a:pt x="1582" y="657"/>
                </a:lnTo>
                <a:lnTo>
                  <a:pt x="1581" y="657"/>
                </a:lnTo>
                <a:lnTo>
                  <a:pt x="1580" y="657"/>
                </a:lnTo>
                <a:lnTo>
                  <a:pt x="1580" y="656"/>
                </a:lnTo>
                <a:lnTo>
                  <a:pt x="1579" y="656"/>
                </a:lnTo>
                <a:lnTo>
                  <a:pt x="1579" y="655"/>
                </a:lnTo>
                <a:lnTo>
                  <a:pt x="1578" y="655"/>
                </a:lnTo>
                <a:lnTo>
                  <a:pt x="1578" y="654"/>
                </a:lnTo>
                <a:lnTo>
                  <a:pt x="1578" y="653"/>
                </a:lnTo>
                <a:lnTo>
                  <a:pt x="1577" y="653"/>
                </a:lnTo>
                <a:lnTo>
                  <a:pt x="1577" y="652"/>
                </a:lnTo>
                <a:lnTo>
                  <a:pt x="1577" y="651"/>
                </a:lnTo>
                <a:lnTo>
                  <a:pt x="1576" y="651"/>
                </a:lnTo>
                <a:lnTo>
                  <a:pt x="1576" y="650"/>
                </a:lnTo>
                <a:lnTo>
                  <a:pt x="1576" y="649"/>
                </a:lnTo>
                <a:lnTo>
                  <a:pt x="1575" y="649"/>
                </a:lnTo>
                <a:lnTo>
                  <a:pt x="1575" y="649"/>
                </a:lnTo>
                <a:lnTo>
                  <a:pt x="1575" y="648"/>
                </a:lnTo>
                <a:lnTo>
                  <a:pt x="1574" y="648"/>
                </a:lnTo>
                <a:lnTo>
                  <a:pt x="1574" y="647"/>
                </a:lnTo>
                <a:lnTo>
                  <a:pt x="1574" y="647"/>
                </a:lnTo>
                <a:lnTo>
                  <a:pt x="1574" y="646"/>
                </a:lnTo>
                <a:lnTo>
                  <a:pt x="1573" y="645"/>
                </a:lnTo>
                <a:lnTo>
                  <a:pt x="1573" y="644"/>
                </a:lnTo>
                <a:lnTo>
                  <a:pt x="1573" y="643"/>
                </a:lnTo>
                <a:lnTo>
                  <a:pt x="1574" y="642"/>
                </a:lnTo>
                <a:lnTo>
                  <a:pt x="1574" y="641"/>
                </a:lnTo>
                <a:lnTo>
                  <a:pt x="1573" y="641"/>
                </a:lnTo>
                <a:lnTo>
                  <a:pt x="1573" y="641"/>
                </a:lnTo>
                <a:lnTo>
                  <a:pt x="1572" y="641"/>
                </a:lnTo>
                <a:lnTo>
                  <a:pt x="1572" y="640"/>
                </a:lnTo>
                <a:lnTo>
                  <a:pt x="1572" y="639"/>
                </a:lnTo>
                <a:lnTo>
                  <a:pt x="1571" y="639"/>
                </a:lnTo>
                <a:lnTo>
                  <a:pt x="1570" y="638"/>
                </a:lnTo>
                <a:lnTo>
                  <a:pt x="1570" y="637"/>
                </a:lnTo>
                <a:lnTo>
                  <a:pt x="1569" y="636"/>
                </a:lnTo>
                <a:lnTo>
                  <a:pt x="1568" y="635"/>
                </a:lnTo>
                <a:lnTo>
                  <a:pt x="1568" y="634"/>
                </a:lnTo>
                <a:lnTo>
                  <a:pt x="1568" y="633"/>
                </a:lnTo>
                <a:lnTo>
                  <a:pt x="1568" y="632"/>
                </a:lnTo>
                <a:lnTo>
                  <a:pt x="1567" y="632"/>
                </a:lnTo>
                <a:lnTo>
                  <a:pt x="1567" y="632"/>
                </a:lnTo>
                <a:lnTo>
                  <a:pt x="1567" y="631"/>
                </a:lnTo>
                <a:lnTo>
                  <a:pt x="1566" y="630"/>
                </a:lnTo>
                <a:lnTo>
                  <a:pt x="1566" y="629"/>
                </a:lnTo>
                <a:lnTo>
                  <a:pt x="1566" y="629"/>
                </a:lnTo>
                <a:lnTo>
                  <a:pt x="1566" y="628"/>
                </a:lnTo>
                <a:lnTo>
                  <a:pt x="1565" y="627"/>
                </a:lnTo>
                <a:lnTo>
                  <a:pt x="1565" y="626"/>
                </a:lnTo>
                <a:lnTo>
                  <a:pt x="1564" y="626"/>
                </a:lnTo>
                <a:lnTo>
                  <a:pt x="1564" y="625"/>
                </a:lnTo>
                <a:lnTo>
                  <a:pt x="1564" y="624"/>
                </a:lnTo>
                <a:lnTo>
                  <a:pt x="1563" y="624"/>
                </a:lnTo>
                <a:lnTo>
                  <a:pt x="1563" y="624"/>
                </a:lnTo>
                <a:lnTo>
                  <a:pt x="1562" y="624"/>
                </a:lnTo>
                <a:lnTo>
                  <a:pt x="1562" y="623"/>
                </a:lnTo>
                <a:lnTo>
                  <a:pt x="1561" y="623"/>
                </a:lnTo>
                <a:lnTo>
                  <a:pt x="1561" y="622"/>
                </a:lnTo>
                <a:lnTo>
                  <a:pt x="1560" y="621"/>
                </a:lnTo>
                <a:lnTo>
                  <a:pt x="1559" y="621"/>
                </a:lnTo>
                <a:lnTo>
                  <a:pt x="1559" y="620"/>
                </a:lnTo>
                <a:lnTo>
                  <a:pt x="1558" y="620"/>
                </a:lnTo>
                <a:lnTo>
                  <a:pt x="1558" y="620"/>
                </a:lnTo>
                <a:lnTo>
                  <a:pt x="1558" y="619"/>
                </a:lnTo>
                <a:lnTo>
                  <a:pt x="1557" y="619"/>
                </a:lnTo>
                <a:lnTo>
                  <a:pt x="1556" y="619"/>
                </a:lnTo>
                <a:lnTo>
                  <a:pt x="1556" y="618"/>
                </a:lnTo>
                <a:lnTo>
                  <a:pt x="1555" y="618"/>
                </a:lnTo>
                <a:lnTo>
                  <a:pt x="1554" y="618"/>
                </a:lnTo>
                <a:lnTo>
                  <a:pt x="1554" y="617"/>
                </a:lnTo>
                <a:lnTo>
                  <a:pt x="1553" y="617"/>
                </a:lnTo>
                <a:lnTo>
                  <a:pt x="1552" y="617"/>
                </a:lnTo>
                <a:lnTo>
                  <a:pt x="1551" y="617"/>
                </a:lnTo>
                <a:lnTo>
                  <a:pt x="1551" y="616"/>
                </a:lnTo>
                <a:lnTo>
                  <a:pt x="1550" y="616"/>
                </a:lnTo>
                <a:lnTo>
                  <a:pt x="1550" y="616"/>
                </a:lnTo>
                <a:lnTo>
                  <a:pt x="1549" y="616"/>
                </a:lnTo>
                <a:lnTo>
                  <a:pt x="1548" y="616"/>
                </a:lnTo>
                <a:lnTo>
                  <a:pt x="1548" y="616"/>
                </a:lnTo>
                <a:lnTo>
                  <a:pt x="1547" y="616"/>
                </a:lnTo>
                <a:lnTo>
                  <a:pt x="1546" y="616"/>
                </a:lnTo>
                <a:lnTo>
                  <a:pt x="1546" y="615"/>
                </a:lnTo>
                <a:lnTo>
                  <a:pt x="1545" y="615"/>
                </a:lnTo>
                <a:lnTo>
                  <a:pt x="1544" y="615"/>
                </a:lnTo>
                <a:lnTo>
                  <a:pt x="1543" y="615"/>
                </a:lnTo>
                <a:lnTo>
                  <a:pt x="1543" y="614"/>
                </a:lnTo>
                <a:lnTo>
                  <a:pt x="1542" y="614"/>
                </a:lnTo>
                <a:lnTo>
                  <a:pt x="1542" y="614"/>
                </a:lnTo>
                <a:lnTo>
                  <a:pt x="1542" y="613"/>
                </a:lnTo>
                <a:lnTo>
                  <a:pt x="1541" y="613"/>
                </a:lnTo>
                <a:lnTo>
                  <a:pt x="1540" y="613"/>
                </a:lnTo>
                <a:lnTo>
                  <a:pt x="1540" y="612"/>
                </a:lnTo>
                <a:lnTo>
                  <a:pt x="1539" y="612"/>
                </a:lnTo>
                <a:lnTo>
                  <a:pt x="1538" y="612"/>
                </a:lnTo>
                <a:lnTo>
                  <a:pt x="1537" y="612"/>
                </a:lnTo>
                <a:lnTo>
                  <a:pt x="1536" y="612"/>
                </a:lnTo>
                <a:lnTo>
                  <a:pt x="1536" y="611"/>
                </a:lnTo>
                <a:lnTo>
                  <a:pt x="1535" y="611"/>
                </a:lnTo>
                <a:lnTo>
                  <a:pt x="1534" y="611"/>
                </a:lnTo>
                <a:lnTo>
                  <a:pt x="1534" y="610"/>
                </a:lnTo>
                <a:lnTo>
                  <a:pt x="1534" y="610"/>
                </a:lnTo>
                <a:lnTo>
                  <a:pt x="1534" y="609"/>
                </a:lnTo>
                <a:lnTo>
                  <a:pt x="1533" y="609"/>
                </a:lnTo>
                <a:lnTo>
                  <a:pt x="1533" y="608"/>
                </a:lnTo>
                <a:lnTo>
                  <a:pt x="1532" y="608"/>
                </a:lnTo>
                <a:lnTo>
                  <a:pt x="1532" y="607"/>
                </a:lnTo>
                <a:lnTo>
                  <a:pt x="1532" y="607"/>
                </a:lnTo>
                <a:lnTo>
                  <a:pt x="1531" y="607"/>
                </a:lnTo>
                <a:lnTo>
                  <a:pt x="1531" y="606"/>
                </a:lnTo>
                <a:lnTo>
                  <a:pt x="1531" y="605"/>
                </a:lnTo>
                <a:lnTo>
                  <a:pt x="1530" y="605"/>
                </a:lnTo>
                <a:lnTo>
                  <a:pt x="1530" y="604"/>
                </a:lnTo>
                <a:lnTo>
                  <a:pt x="1530" y="603"/>
                </a:lnTo>
                <a:lnTo>
                  <a:pt x="1529" y="603"/>
                </a:lnTo>
                <a:lnTo>
                  <a:pt x="1529" y="602"/>
                </a:lnTo>
                <a:lnTo>
                  <a:pt x="1529" y="601"/>
                </a:lnTo>
                <a:lnTo>
                  <a:pt x="1529" y="600"/>
                </a:lnTo>
                <a:lnTo>
                  <a:pt x="1529" y="599"/>
                </a:lnTo>
                <a:lnTo>
                  <a:pt x="1529" y="599"/>
                </a:lnTo>
                <a:lnTo>
                  <a:pt x="1528" y="599"/>
                </a:lnTo>
                <a:lnTo>
                  <a:pt x="1528" y="598"/>
                </a:lnTo>
                <a:lnTo>
                  <a:pt x="1528" y="597"/>
                </a:lnTo>
                <a:lnTo>
                  <a:pt x="1528" y="596"/>
                </a:lnTo>
                <a:lnTo>
                  <a:pt x="1528" y="595"/>
                </a:lnTo>
                <a:lnTo>
                  <a:pt x="1527" y="595"/>
                </a:lnTo>
                <a:lnTo>
                  <a:pt x="1527" y="594"/>
                </a:lnTo>
                <a:lnTo>
                  <a:pt x="1527" y="593"/>
                </a:lnTo>
                <a:lnTo>
                  <a:pt x="1527" y="592"/>
                </a:lnTo>
                <a:lnTo>
                  <a:pt x="1527" y="591"/>
                </a:lnTo>
                <a:lnTo>
                  <a:pt x="1527" y="591"/>
                </a:lnTo>
                <a:lnTo>
                  <a:pt x="1527" y="590"/>
                </a:lnTo>
                <a:lnTo>
                  <a:pt x="1527" y="589"/>
                </a:lnTo>
                <a:lnTo>
                  <a:pt x="1527" y="588"/>
                </a:lnTo>
                <a:lnTo>
                  <a:pt x="1527" y="587"/>
                </a:lnTo>
                <a:lnTo>
                  <a:pt x="1527" y="586"/>
                </a:lnTo>
                <a:lnTo>
                  <a:pt x="1527" y="585"/>
                </a:lnTo>
                <a:lnTo>
                  <a:pt x="1527" y="584"/>
                </a:lnTo>
                <a:lnTo>
                  <a:pt x="1527" y="583"/>
                </a:lnTo>
                <a:lnTo>
                  <a:pt x="1527" y="583"/>
                </a:lnTo>
                <a:lnTo>
                  <a:pt x="1528" y="583"/>
                </a:lnTo>
                <a:lnTo>
                  <a:pt x="1528" y="582"/>
                </a:lnTo>
                <a:lnTo>
                  <a:pt x="1529" y="582"/>
                </a:lnTo>
                <a:lnTo>
                  <a:pt x="1529" y="581"/>
                </a:lnTo>
                <a:lnTo>
                  <a:pt x="1530" y="580"/>
                </a:lnTo>
                <a:lnTo>
                  <a:pt x="1530" y="579"/>
                </a:lnTo>
                <a:lnTo>
                  <a:pt x="1530" y="578"/>
                </a:lnTo>
                <a:lnTo>
                  <a:pt x="1530" y="577"/>
                </a:lnTo>
                <a:lnTo>
                  <a:pt x="1530" y="576"/>
                </a:lnTo>
                <a:lnTo>
                  <a:pt x="1531" y="575"/>
                </a:lnTo>
                <a:lnTo>
                  <a:pt x="1531" y="574"/>
                </a:lnTo>
                <a:lnTo>
                  <a:pt x="1531" y="574"/>
                </a:lnTo>
                <a:lnTo>
                  <a:pt x="1531" y="573"/>
                </a:lnTo>
                <a:lnTo>
                  <a:pt x="1531" y="572"/>
                </a:lnTo>
                <a:lnTo>
                  <a:pt x="1532" y="572"/>
                </a:lnTo>
                <a:lnTo>
                  <a:pt x="1532" y="571"/>
                </a:lnTo>
                <a:lnTo>
                  <a:pt x="1532" y="570"/>
                </a:lnTo>
                <a:lnTo>
                  <a:pt x="1532" y="569"/>
                </a:lnTo>
                <a:lnTo>
                  <a:pt x="1532" y="568"/>
                </a:lnTo>
                <a:lnTo>
                  <a:pt x="1532" y="567"/>
                </a:lnTo>
                <a:lnTo>
                  <a:pt x="1533" y="567"/>
                </a:lnTo>
                <a:lnTo>
                  <a:pt x="1533" y="566"/>
                </a:lnTo>
                <a:lnTo>
                  <a:pt x="1533" y="566"/>
                </a:lnTo>
                <a:lnTo>
                  <a:pt x="1534" y="566"/>
                </a:lnTo>
                <a:lnTo>
                  <a:pt x="1534" y="565"/>
                </a:lnTo>
                <a:lnTo>
                  <a:pt x="1534" y="564"/>
                </a:lnTo>
                <a:lnTo>
                  <a:pt x="1534" y="563"/>
                </a:lnTo>
                <a:lnTo>
                  <a:pt x="1534" y="563"/>
                </a:lnTo>
                <a:lnTo>
                  <a:pt x="1534" y="562"/>
                </a:lnTo>
                <a:lnTo>
                  <a:pt x="1534" y="561"/>
                </a:lnTo>
                <a:lnTo>
                  <a:pt x="1535" y="560"/>
                </a:lnTo>
                <a:lnTo>
                  <a:pt x="1535" y="559"/>
                </a:lnTo>
                <a:lnTo>
                  <a:pt x="1536" y="558"/>
                </a:lnTo>
                <a:lnTo>
                  <a:pt x="1536" y="558"/>
                </a:lnTo>
                <a:lnTo>
                  <a:pt x="1537" y="557"/>
                </a:lnTo>
                <a:lnTo>
                  <a:pt x="1537" y="556"/>
                </a:lnTo>
                <a:lnTo>
                  <a:pt x="1538" y="555"/>
                </a:lnTo>
                <a:lnTo>
                  <a:pt x="1538" y="554"/>
                </a:lnTo>
                <a:lnTo>
                  <a:pt x="1539" y="554"/>
                </a:lnTo>
                <a:lnTo>
                  <a:pt x="1539" y="553"/>
                </a:lnTo>
                <a:lnTo>
                  <a:pt x="1539" y="552"/>
                </a:lnTo>
                <a:lnTo>
                  <a:pt x="1540" y="552"/>
                </a:lnTo>
                <a:lnTo>
                  <a:pt x="1540" y="551"/>
                </a:lnTo>
                <a:lnTo>
                  <a:pt x="1541" y="551"/>
                </a:lnTo>
                <a:lnTo>
                  <a:pt x="1541" y="550"/>
                </a:lnTo>
                <a:lnTo>
                  <a:pt x="1541" y="549"/>
                </a:lnTo>
                <a:lnTo>
                  <a:pt x="1542" y="549"/>
                </a:lnTo>
                <a:lnTo>
                  <a:pt x="1542" y="549"/>
                </a:lnTo>
                <a:lnTo>
                  <a:pt x="1542" y="549"/>
                </a:lnTo>
                <a:lnTo>
                  <a:pt x="1543" y="549"/>
                </a:lnTo>
                <a:lnTo>
                  <a:pt x="1543" y="548"/>
                </a:lnTo>
                <a:lnTo>
                  <a:pt x="1544" y="548"/>
                </a:lnTo>
                <a:lnTo>
                  <a:pt x="1545" y="548"/>
                </a:lnTo>
                <a:lnTo>
                  <a:pt x="1545" y="547"/>
                </a:lnTo>
                <a:lnTo>
                  <a:pt x="1546" y="547"/>
                </a:lnTo>
                <a:lnTo>
                  <a:pt x="1547" y="547"/>
                </a:lnTo>
                <a:lnTo>
                  <a:pt x="1548" y="547"/>
                </a:lnTo>
                <a:lnTo>
                  <a:pt x="1549" y="547"/>
                </a:lnTo>
                <a:lnTo>
                  <a:pt x="1549" y="546"/>
                </a:lnTo>
                <a:lnTo>
                  <a:pt x="1550" y="546"/>
                </a:lnTo>
                <a:lnTo>
                  <a:pt x="1550" y="546"/>
                </a:lnTo>
                <a:lnTo>
                  <a:pt x="1551" y="546"/>
                </a:lnTo>
                <a:lnTo>
                  <a:pt x="1552" y="546"/>
                </a:lnTo>
                <a:lnTo>
                  <a:pt x="1552" y="545"/>
                </a:lnTo>
                <a:lnTo>
                  <a:pt x="1553" y="545"/>
                </a:lnTo>
                <a:lnTo>
                  <a:pt x="1554" y="545"/>
                </a:lnTo>
                <a:lnTo>
                  <a:pt x="1555" y="545"/>
                </a:lnTo>
                <a:lnTo>
                  <a:pt x="1555" y="544"/>
                </a:lnTo>
                <a:lnTo>
                  <a:pt x="1556" y="544"/>
                </a:lnTo>
                <a:lnTo>
                  <a:pt x="1557" y="544"/>
                </a:lnTo>
                <a:lnTo>
                  <a:pt x="1558" y="544"/>
                </a:lnTo>
                <a:lnTo>
                  <a:pt x="1558" y="544"/>
                </a:lnTo>
                <a:lnTo>
                  <a:pt x="1559" y="544"/>
                </a:lnTo>
                <a:lnTo>
                  <a:pt x="1559" y="543"/>
                </a:lnTo>
                <a:lnTo>
                  <a:pt x="1560" y="543"/>
                </a:lnTo>
                <a:lnTo>
                  <a:pt x="1561" y="543"/>
                </a:lnTo>
                <a:lnTo>
                  <a:pt x="1561" y="542"/>
                </a:lnTo>
                <a:lnTo>
                  <a:pt x="1562" y="542"/>
                </a:lnTo>
                <a:lnTo>
                  <a:pt x="1563" y="542"/>
                </a:lnTo>
                <a:lnTo>
                  <a:pt x="1563" y="541"/>
                </a:lnTo>
                <a:lnTo>
                  <a:pt x="1564" y="541"/>
                </a:lnTo>
                <a:lnTo>
                  <a:pt x="1564" y="541"/>
                </a:lnTo>
                <a:lnTo>
                  <a:pt x="1565" y="541"/>
                </a:lnTo>
                <a:lnTo>
                  <a:pt x="1565" y="540"/>
                </a:lnTo>
                <a:lnTo>
                  <a:pt x="1566" y="540"/>
                </a:lnTo>
                <a:lnTo>
                  <a:pt x="1566" y="539"/>
                </a:lnTo>
                <a:lnTo>
                  <a:pt x="1566" y="539"/>
                </a:lnTo>
                <a:lnTo>
                  <a:pt x="1566" y="538"/>
                </a:lnTo>
                <a:lnTo>
                  <a:pt x="1567" y="538"/>
                </a:lnTo>
                <a:lnTo>
                  <a:pt x="1567" y="537"/>
                </a:lnTo>
                <a:lnTo>
                  <a:pt x="1567" y="536"/>
                </a:lnTo>
                <a:lnTo>
                  <a:pt x="1567" y="535"/>
                </a:lnTo>
                <a:lnTo>
                  <a:pt x="1568" y="535"/>
                </a:lnTo>
                <a:lnTo>
                  <a:pt x="1568" y="534"/>
                </a:lnTo>
                <a:lnTo>
                  <a:pt x="1568" y="533"/>
                </a:lnTo>
                <a:lnTo>
                  <a:pt x="1568" y="533"/>
                </a:lnTo>
                <a:lnTo>
                  <a:pt x="1568" y="532"/>
                </a:lnTo>
                <a:lnTo>
                  <a:pt x="1568" y="531"/>
                </a:lnTo>
                <a:lnTo>
                  <a:pt x="1567" y="531"/>
                </a:lnTo>
                <a:lnTo>
                  <a:pt x="1567" y="530"/>
                </a:lnTo>
                <a:lnTo>
                  <a:pt x="1567" y="529"/>
                </a:lnTo>
                <a:lnTo>
                  <a:pt x="1567" y="528"/>
                </a:lnTo>
                <a:lnTo>
                  <a:pt x="1567" y="527"/>
                </a:lnTo>
                <a:lnTo>
                  <a:pt x="1567" y="526"/>
                </a:lnTo>
                <a:lnTo>
                  <a:pt x="1568" y="526"/>
                </a:lnTo>
                <a:lnTo>
                  <a:pt x="1568" y="525"/>
                </a:lnTo>
                <a:lnTo>
                  <a:pt x="1568" y="524"/>
                </a:lnTo>
                <a:lnTo>
                  <a:pt x="1568" y="524"/>
                </a:lnTo>
                <a:lnTo>
                  <a:pt x="1568" y="523"/>
                </a:lnTo>
                <a:lnTo>
                  <a:pt x="1568" y="522"/>
                </a:lnTo>
                <a:lnTo>
                  <a:pt x="1569" y="522"/>
                </a:lnTo>
                <a:lnTo>
                  <a:pt x="1569" y="521"/>
                </a:lnTo>
                <a:lnTo>
                  <a:pt x="1569" y="520"/>
                </a:lnTo>
                <a:lnTo>
                  <a:pt x="1570" y="520"/>
                </a:lnTo>
                <a:lnTo>
                  <a:pt x="1570" y="519"/>
                </a:lnTo>
                <a:lnTo>
                  <a:pt x="1571" y="519"/>
                </a:lnTo>
                <a:lnTo>
                  <a:pt x="1571" y="518"/>
                </a:lnTo>
                <a:lnTo>
                  <a:pt x="1572" y="518"/>
                </a:lnTo>
                <a:lnTo>
                  <a:pt x="1572" y="517"/>
                </a:lnTo>
                <a:lnTo>
                  <a:pt x="1573" y="516"/>
                </a:lnTo>
                <a:lnTo>
                  <a:pt x="1574" y="516"/>
                </a:lnTo>
                <a:lnTo>
                  <a:pt x="1574" y="516"/>
                </a:lnTo>
                <a:lnTo>
                  <a:pt x="1574" y="516"/>
                </a:lnTo>
                <a:lnTo>
                  <a:pt x="1574" y="515"/>
                </a:lnTo>
                <a:lnTo>
                  <a:pt x="1575" y="515"/>
                </a:lnTo>
                <a:lnTo>
                  <a:pt x="1575" y="514"/>
                </a:lnTo>
                <a:lnTo>
                  <a:pt x="1576" y="514"/>
                </a:lnTo>
                <a:lnTo>
                  <a:pt x="1577" y="513"/>
                </a:lnTo>
                <a:lnTo>
                  <a:pt x="1578" y="513"/>
                </a:lnTo>
                <a:lnTo>
                  <a:pt x="1578" y="512"/>
                </a:lnTo>
                <a:lnTo>
                  <a:pt x="1579" y="512"/>
                </a:lnTo>
                <a:lnTo>
                  <a:pt x="1579" y="511"/>
                </a:lnTo>
                <a:lnTo>
                  <a:pt x="1580" y="511"/>
                </a:lnTo>
                <a:lnTo>
                  <a:pt x="1580" y="510"/>
                </a:lnTo>
                <a:lnTo>
                  <a:pt x="1581" y="510"/>
                </a:lnTo>
                <a:lnTo>
                  <a:pt x="1581" y="509"/>
                </a:lnTo>
                <a:lnTo>
                  <a:pt x="1581" y="508"/>
                </a:lnTo>
                <a:lnTo>
                  <a:pt x="1582" y="508"/>
                </a:lnTo>
                <a:lnTo>
                  <a:pt x="1582" y="507"/>
                </a:lnTo>
                <a:lnTo>
                  <a:pt x="1582" y="506"/>
                </a:lnTo>
                <a:lnTo>
                  <a:pt x="1582" y="505"/>
                </a:lnTo>
                <a:lnTo>
                  <a:pt x="1582" y="504"/>
                </a:lnTo>
                <a:lnTo>
                  <a:pt x="1582" y="503"/>
                </a:lnTo>
                <a:lnTo>
                  <a:pt x="1581" y="502"/>
                </a:lnTo>
                <a:lnTo>
                  <a:pt x="1580" y="501"/>
                </a:lnTo>
                <a:lnTo>
                  <a:pt x="1579" y="500"/>
                </a:lnTo>
                <a:lnTo>
                  <a:pt x="1578" y="500"/>
                </a:lnTo>
                <a:lnTo>
                  <a:pt x="1577" y="499"/>
                </a:lnTo>
                <a:lnTo>
                  <a:pt x="1576" y="499"/>
                </a:lnTo>
                <a:lnTo>
                  <a:pt x="1575" y="498"/>
                </a:lnTo>
                <a:lnTo>
                  <a:pt x="1574" y="497"/>
                </a:lnTo>
                <a:lnTo>
                  <a:pt x="1574" y="497"/>
                </a:lnTo>
                <a:lnTo>
                  <a:pt x="1573" y="496"/>
                </a:lnTo>
                <a:lnTo>
                  <a:pt x="1573" y="495"/>
                </a:lnTo>
                <a:lnTo>
                  <a:pt x="1572" y="495"/>
                </a:lnTo>
                <a:lnTo>
                  <a:pt x="1571" y="495"/>
                </a:lnTo>
                <a:lnTo>
                  <a:pt x="1571" y="494"/>
                </a:lnTo>
                <a:lnTo>
                  <a:pt x="1569" y="492"/>
                </a:lnTo>
                <a:lnTo>
                  <a:pt x="1568" y="492"/>
                </a:lnTo>
                <a:lnTo>
                  <a:pt x="1568" y="491"/>
                </a:lnTo>
                <a:lnTo>
                  <a:pt x="1567" y="491"/>
                </a:lnTo>
                <a:lnTo>
                  <a:pt x="1567" y="491"/>
                </a:lnTo>
                <a:lnTo>
                  <a:pt x="1566" y="491"/>
                </a:lnTo>
                <a:lnTo>
                  <a:pt x="1566" y="490"/>
                </a:lnTo>
                <a:lnTo>
                  <a:pt x="1566" y="489"/>
                </a:lnTo>
                <a:lnTo>
                  <a:pt x="1565" y="489"/>
                </a:lnTo>
                <a:lnTo>
                  <a:pt x="1564" y="488"/>
                </a:lnTo>
                <a:lnTo>
                  <a:pt x="1564" y="487"/>
                </a:lnTo>
                <a:lnTo>
                  <a:pt x="1563" y="487"/>
                </a:lnTo>
                <a:lnTo>
                  <a:pt x="1563" y="486"/>
                </a:lnTo>
                <a:lnTo>
                  <a:pt x="1562" y="485"/>
                </a:lnTo>
                <a:lnTo>
                  <a:pt x="1562" y="484"/>
                </a:lnTo>
                <a:lnTo>
                  <a:pt x="1561" y="484"/>
                </a:lnTo>
                <a:lnTo>
                  <a:pt x="1561" y="483"/>
                </a:lnTo>
                <a:lnTo>
                  <a:pt x="1560" y="483"/>
                </a:lnTo>
                <a:lnTo>
                  <a:pt x="1559" y="482"/>
                </a:lnTo>
                <a:lnTo>
                  <a:pt x="1558" y="482"/>
                </a:lnTo>
                <a:lnTo>
                  <a:pt x="1558" y="482"/>
                </a:lnTo>
                <a:lnTo>
                  <a:pt x="1558" y="481"/>
                </a:lnTo>
                <a:lnTo>
                  <a:pt x="1557" y="481"/>
                </a:lnTo>
                <a:lnTo>
                  <a:pt x="1557" y="480"/>
                </a:lnTo>
                <a:lnTo>
                  <a:pt x="1556" y="480"/>
                </a:lnTo>
                <a:lnTo>
                  <a:pt x="1555" y="479"/>
                </a:lnTo>
                <a:lnTo>
                  <a:pt x="1554" y="479"/>
                </a:lnTo>
                <a:lnTo>
                  <a:pt x="1553" y="479"/>
                </a:lnTo>
                <a:lnTo>
                  <a:pt x="1553" y="478"/>
                </a:lnTo>
                <a:lnTo>
                  <a:pt x="1552" y="478"/>
                </a:lnTo>
                <a:lnTo>
                  <a:pt x="1551" y="478"/>
                </a:lnTo>
                <a:lnTo>
                  <a:pt x="1550" y="477"/>
                </a:lnTo>
                <a:lnTo>
                  <a:pt x="1550" y="477"/>
                </a:lnTo>
                <a:lnTo>
                  <a:pt x="1549" y="477"/>
                </a:lnTo>
                <a:lnTo>
                  <a:pt x="1548" y="477"/>
                </a:lnTo>
                <a:lnTo>
                  <a:pt x="1547" y="477"/>
                </a:lnTo>
                <a:lnTo>
                  <a:pt x="1546" y="476"/>
                </a:lnTo>
                <a:lnTo>
                  <a:pt x="1545" y="476"/>
                </a:lnTo>
                <a:lnTo>
                  <a:pt x="1544" y="476"/>
                </a:lnTo>
                <a:lnTo>
                  <a:pt x="1543" y="476"/>
                </a:lnTo>
                <a:lnTo>
                  <a:pt x="1542" y="476"/>
                </a:lnTo>
                <a:lnTo>
                  <a:pt x="1542" y="476"/>
                </a:lnTo>
                <a:lnTo>
                  <a:pt x="1541" y="476"/>
                </a:lnTo>
                <a:lnTo>
                  <a:pt x="1541" y="475"/>
                </a:lnTo>
                <a:lnTo>
                  <a:pt x="1540" y="475"/>
                </a:lnTo>
                <a:lnTo>
                  <a:pt x="1539" y="475"/>
                </a:lnTo>
                <a:lnTo>
                  <a:pt x="1538" y="475"/>
                </a:lnTo>
                <a:lnTo>
                  <a:pt x="1537" y="474"/>
                </a:lnTo>
                <a:lnTo>
                  <a:pt x="1536" y="473"/>
                </a:lnTo>
                <a:lnTo>
                  <a:pt x="1535" y="473"/>
                </a:lnTo>
                <a:lnTo>
                  <a:pt x="1534" y="472"/>
                </a:lnTo>
                <a:lnTo>
                  <a:pt x="1534" y="472"/>
                </a:lnTo>
                <a:lnTo>
                  <a:pt x="1534" y="471"/>
                </a:lnTo>
                <a:lnTo>
                  <a:pt x="1533" y="471"/>
                </a:lnTo>
                <a:lnTo>
                  <a:pt x="1533" y="470"/>
                </a:lnTo>
                <a:lnTo>
                  <a:pt x="1532" y="470"/>
                </a:lnTo>
                <a:lnTo>
                  <a:pt x="1529" y="469"/>
                </a:lnTo>
                <a:lnTo>
                  <a:pt x="1528" y="469"/>
                </a:lnTo>
                <a:lnTo>
                  <a:pt x="1527" y="468"/>
                </a:lnTo>
                <a:lnTo>
                  <a:pt x="1526" y="468"/>
                </a:lnTo>
                <a:lnTo>
                  <a:pt x="1526" y="468"/>
                </a:lnTo>
                <a:lnTo>
                  <a:pt x="1525" y="468"/>
                </a:lnTo>
                <a:lnTo>
                  <a:pt x="1525" y="467"/>
                </a:lnTo>
                <a:lnTo>
                  <a:pt x="1524" y="467"/>
                </a:lnTo>
                <a:lnTo>
                  <a:pt x="1523" y="467"/>
                </a:lnTo>
                <a:lnTo>
                  <a:pt x="1523" y="466"/>
                </a:lnTo>
                <a:lnTo>
                  <a:pt x="1522" y="466"/>
                </a:lnTo>
                <a:lnTo>
                  <a:pt x="1521" y="466"/>
                </a:lnTo>
                <a:lnTo>
                  <a:pt x="1521" y="466"/>
                </a:lnTo>
                <a:lnTo>
                  <a:pt x="1520" y="466"/>
                </a:lnTo>
                <a:lnTo>
                  <a:pt x="1519" y="465"/>
                </a:lnTo>
                <a:lnTo>
                  <a:pt x="1518" y="465"/>
                </a:lnTo>
                <a:lnTo>
                  <a:pt x="1518" y="464"/>
                </a:lnTo>
                <a:lnTo>
                  <a:pt x="1518" y="464"/>
                </a:lnTo>
                <a:lnTo>
                  <a:pt x="1517" y="464"/>
                </a:lnTo>
                <a:lnTo>
                  <a:pt x="1515" y="462"/>
                </a:lnTo>
                <a:lnTo>
                  <a:pt x="1515" y="461"/>
                </a:lnTo>
                <a:lnTo>
                  <a:pt x="1514" y="460"/>
                </a:lnTo>
                <a:lnTo>
                  <a:pt x="1514" y="459"/>
                </a:lnTo>
                <a:lnTo>
                  <a:pt x="1514" y="458"/>
                </a:lnTo>
                <a:lnTo>
                  <a:pt x="1513" y="458"/>
                </a:lnTo>
                <a:lnTo>
                  <a:pt x="1512" y="457"/>
                </a:lnTo>
                <a:lnTo>
                  <a:pt x="1512" y="456"/>
                </a:lnTo>
                <a:lnTo>
                  <a:pt x="1511" y="456"/>
                </a:lnTo>
                <a:lnTo>
                  <a:pt x="1511" y="455"/>
                </a:lnTo>
                <a:lnTo>
                  <a:pt x="1510" y="454"/>
                </a:lnTo>
                <a:lnTo>
                  <a:pt x="1510" y="453"/>
                </a:lnTo>
                <a:lnTo>
                  <a:pt x="1509" y="453"/>
                </a:lnTo>
                <a:lnTo>
                  <a:pt x="1509" y="452"/>
                </a:lnTo>
                <a:lnTo>
                  <a:pt x="1508" y="451"/>
                </a:lnTo>
                <a:lnTo>
                  <a:pt x="1508" y="450"/>
                </a:lnTo>
                <a:lnTo>
                  <a:pt x="1508" y="450"/>
                </a:lnTo>
                <a:lnTo>
                  <a:pt x="1507" y="450"/>
                </a:lnTo>
                <a:lnTo>
                  <a:pt x="1507" y="449"/>
                </a:lnTo>
                <a:lnTo>
                  <a:pt x="1507" y="448"/>
                </a:lnTo>
                <a:lnTo>
                  <a:pt x="1507" y="447"/>
                </a:lnTo>
                <a:lnTo>
                  <a:pt x="1506" y="447"/>
                </a:lnTo>
                <a:lnTo>
                  <a:pt x="1505" y="447"/>
                </a:lnTo>
                <a:lnTo>
                  <a:pt x="1504" y="446"/>
                </a:lnTo>
                <a:lnTo>
                  <a:pt x="1503" y="446"/>
                </a:lnTo>
                <a:lnTo>
                  <a:pt x="1503" y="445"/>
                </a:lnTo>
                <a:lnTo>
                  <a:pt x="1502" y="444"/>
                </a:lnTo>
                <a:lnTo>
                  <a:pt x="1502" y="443"/>
                </a:lnTo>
                <a:lnTo>
                  <a:pt x="1502" y="443"/>
                </a:lnTo>
                <a:lnTo>
                  <a:pt x="1502" y="442"/>
                </a:lnTo>
                <a:lnTo>
                  <a:pt x="1501" y="441"/>
                </a:lnTo>
                <a:lnTo>
                  <a:pt x="1501" y="441"/>
                </a:lnTo>
                <a:lnTo>
                  <a:pt x="1501" y="440"/>
                </a:lnTo>
                <a:lnTo>
                  <a:pt x="1501" y="439"/>
                </a:lnTo>
                <a:lnTo>
                  <a:pt x="1501" y="438"/>
                </a:lnTo>
                <a:lnTo>
                  <a:pt x="1501" y="437"/>
                </a:lnTo>
                <a:lnTo>
                  <a:pt x="1501" y="436"/>
                </a:lnTo>
                <a:lnTo>
                  <a:pt x="1501" y="435"/>
                </a:lnTo>
                <a:lnTo>
                  <a:pt x="1500" y="435"/>
                </a:lnTo>
                <a:lnTo>
                  <a:pt x="1500" y="434"/>
                </a:lnTo>
                <a:lnTo>
                  <a:pt x="1500" y="433"/>
                </a:lnTo>
                <a:lnTo>
                  <a:pt x="1500" y="433"/>
                </a:lnTo>
                <a:lnTo>
                  <a:pt x="1500" y="432"/>
                </a:lnTo>
                <a:lnTo>
                  <a:pt x="1500" y="431"/>
                </a:lnTo>
                <a:lnTo>
                  <a:pt x="1500" y="430"/>
                </a:lnTo>
                <a:lnTo>
                  <a:pt x="1501" y="429"/>
                </a:lnTo>
                <a:lnTo>
                  <a:pt x="1501" y="428"/>
                </a:lnTo>
                <a:lnTo>
                  <a:pt x="1501" y="427"/>
                </a:lnTo>
                <a:lnTo>
                  <a:pt x="1501" y="426"/>
                </a:lnTo>
                <a:lnTo>
                  <a:pt x="1500" y="426"/>
                </a:lnTo>
                <a:lnTo>
                  <a:pt x="1500" y="425"/>
                </a:lnTo>
                <a:lnTo>
                  <a:pt x="1500" y="425"/>
                </a:lnTo>
                <a:lnTo>
                  <a:pt x="1499" y="424"/>
                </a:lnTo>
                <a:lnTo>
                  <a:pt x="1498" y="424"/>
                </a:lnTo>
                <a:lnTo>
                  <a:pt x="1497" y="423"/>
                </a:lnTo>
                <a:lnTo>
                  <a:pt x="1496" y="422"/>
                </a:lnTo>
                <a:lnTo>
                  <a:pt x="1495" y="422"/>
                </a:lnTo>
                <a:lnTo>
                  <a:pt x="1494" y="422"/>
                </a:lnTo>
                <a:lnTo>
                  <a:pt x="1494" y="422"/>
                </a:lnTo>
                <a:lnTo>
                  <a:pt x="1493" y="423"/>
                </a:lnTo>
                <a:lnTo>
                  <a:pt x="1491" y="423"/>
                </a:lnTo>
                <a:lnTo>
                  <a:pt x="1490" y="423"/>
                </a:lnTo>
                <a:lnTo>
                  <a:pt x="1488" y="423"/>
                </a:lnTo>
                <a:lnTo>
                  <a:pt x="1487" y="424"/>
                </a:lnTo>
                <a:lnTo>
                  <a:pt x="1486" y="424"/>
                </a:lnTo>
                <a:lnTo>
                  <a:pt x="1486" y="424"/>
                </a:lnTo>
                <a:lnTo>
                  <a:pt x="1485" y="425"/>
                </a:lnTo>
                <a:lnTo>
                  <a:pt x="1484" y="425"/>
                </a:lnTo>
                <a:lnTo>
                  <a:pt x="1484" y="425"/>
                </a:lnTo>
                <a:lnTo>
                  <a:pt x="1483" y="425"/>
                </a:lnTo>
                <a:lnTo>
                  <a:pt x="1482" y="425"/>
                </a:lnTo>
                <a:lnTo>
                  <a:pt x="1481" y="426"/>
                </a:lnTo>
                <a:lnTo>
                  <a:pt x="1480" y="426"/>
                </a:lnTo>
                <a:lnTo>
                  <a:pt x="1479" y="427"/>
                </a:lnTo>
                <a:lnTo>
                  <a:pt x="1478" y="427"/>
                </a:lnTo>
                <a:lnTo>
                  <a:pt x="1478" y="427"/>
                </a:lnTo>
                <a:lnTo>
                  <a:pt x="1477" y="427"/>
                </a:lnTo>
                <a:lnTo>
                  <a:pt x="1476" y="427"/>
                </a:lnTo>
                <a:lnTo>
                  <a:pt x="1475" y="427"/>
                </a:lnTo>
                <a:lnTo>
                  <a:pt x="1474" y="427"/>
                </a:lnTo>
                <a:lnTo>
                  <a:pt x="1474" y="426"/>
                </a:lnTo>
                <a:lnTo>
                  <a:pt x="1473" y="427"/>
                </a:lnTo>
                <a:lnTo>
                  <a:pt x="1472" y="426"/>
                </a:lnTo>
                <a:lnTo>
                  <a:pt x="1471" y="426"/>
                </a:lnTo>
                <a:lnTo>
                  <a:pt x="1470" y="426"/>
                </a:lnTo>
                <a:lnTo>
                  <a:pt x="1470" y="426"/>
                </a:lnTo>
                <a:lnTo>
                  <a:pt x="1469" y="425"/>
                </a:lnTo>
                <a:lnTo>
                  <a:pt x="1468" y="425"/>
                </a:lnTo>
                <a:lnTo>
                  <a:pt x="1467" y="425"/>
                </a:lnTo>
                <a:lnTo>
                  <a:pt x="1467" y="425"/>
                </a:lnTo>
                <a:lnTo>
                  <a:pt x="1466" y="425"/>
                </a:lnTo>
                <a:lnTo>
                  <a:pt x="1465" y="425"/>
                </a:lnTo>
                <a:lnTo>
                  <a:pt x="1465" y="425"/>
                </a:lnTo>
                <a:lnTo>
                  <a:pt x="1464" y="425"/>
                </a:lnTo>
                <a:lnTo>
                  <a:pt x="1464" y="426"/>
                </a:lnTo>
                <a:lnTo>
                  <a:pt x="1463" y="426"/>
                </a:lnTo>
                <a:lnTo>
                  <a:pt x="1463" y="425"/>
                </a:lnTo>
                <a:lnTo>
                  <a:pt x="1462" y="425"/>
                </a:lnTo>
                <a:lnTo>
                  <a:pt x="1463" y="425"/>
                </a:lnTo>
                <a:lnTo>
                  <a:pt x="1462" y="425"/>
                </a:lnTo>
                <a:lnTo>
                  <a:pt x="1462" y="425"/>
                </a:lnTo>
                <a:lnTo>
                  <a:pt x="1461" y="425"/>
                </a:lnTo>
                <a:lnTo>
                  <a:pt x="1460" y="425"/>
                </a:lnTo>
                <a:lnTo>
                  <a:pt x="1459" y="425"/>
                </a:lnTo>
                <a:lnTo>
                  <a:pt x="1458" y="425"/>
                </a:lnTo>
                <a:lnTo>
                  <a:pt x="1457" y="425"/>
                </a:lnTo>
                <a:lnTo>
                  <a:pt x="1456" y="425"/>
                </a:lnTo>
                <a:lnTo>
                  <a:pt x="1456" y="425"/>
                </a:lnTo>
                <a:lnTo>
                  <a:pt x="1455" y="425"/>
                </a:lnTo>
                <a:lnTo>
                  <a:pt x="1454" y="425"/>
                </a:lnTo>
                <a:lnTo>
                  <a:pt x="1454" y="424"/>
                </a:lnTo>
                <a:lnTo>
                  <a:pt x="1453" y="424"/>
                </a:lnTo>
                <a:lnTo>
                  <a:pt x="1452" y="424"/>
                </a:lnTo>
                <a:lnTo>
                  <a:pt x="1451" y="423"/>
                </a:lnTo>
                <a:lnTo>
                  <a:pt x="1450" y="423"/>
                </a:lnTo>
                <a:lnTo>
                  <a:pt x="1449" y="423"/>
                </a:lnTo>
                <a:lnTo>
                  <a:pt x="1449" y="422"/>
                </a:lnTo>
                <a:lnTo>
                  <a:pt x="1448" y="422"/>
                </a:lnTo>
                <a:lnTo>
                  <a:pt x="1447" y="422"/>
                </a:lnTo>
                <a:lnTo>
                  <a:pt x="1447" y="421"/>
                </a:lnTo>
                <a:lnTo>
                  <a:pt x="1446" y="421"/>
                </a:lnTo>
                <a:lnTo>
                  <a:pt x="1446" y="420"/>
                </a:lnTo>
                <a:lnTo>
                  <a:pt x="1445" y="421"/>
                </a:lnTo>
                <a:lnTo>
                  <a:pt x="1444" y="421"/>
                </a:lnTo>
                <a:lnTo>
                  <a:pt x="1444" y="420"/>
                </a:lnTo>
                <a:lnTo>
                  <a:pt x="1444" y="421"/>
                </a:lnTo>
                <a:lnTo>
                  <a:pt x="1443" y="421"/>
                </a:lnTo>
                <a:lnTo>
                  <a:pt x="1442" y="420"/>
                </a:lnTo>
                <a:lnTo>
                  <a:pt x="1441" y="420"/>
                </a:lnTo>
                <a:lnTo>
                  <a:pt x="1440" y="420"/>
                </a:lnTo>
                <a:lnTo>
                  <a:pt x="1439" y="420"/>
                </a:lnTo>
                <a:lnTo>
                  <a:pt x="1438" y="420"/>
                </a:lnTo>
                <a:lnTo>
                  <a:pt x="1438" y="419"/>
                </a:lnTo>
                <a:lnTo>
                  <a:pt x="1437" y="419"/>
                </a:lnTo>
                <a:lnTo>
                  <a:pt x="1437" y="420"/>
                </a:lnTo>
                <a:lnTo>
                  <a:pt x="1437" y="419"/>
                </a:lnTo>
                <a:lnTo>
                  <a:pt x="1436" y="419"/>
                </a:lnTo>
                <a:lnTo>
                  <a:pt x="1435" y="419"/>
                </a:lnTo>
                <a:lnTo>
                  <a:pt x="1434" y="419"/>
                </a:lnTo>
                <a:lnTo>
                  <a:pt x="1434" y="418"/>
                </a:lnTo>
                <a:lnTo>
                  <a:pt x="1433" y="418"/>
                </a:lnTo>
                <a:lnTo>
                  <a:pt x="1432" y="418"/>
                </a:lnTo>
                <a:lnTo>
                  <a:pt x="1431" y="417"/>
                </a:lnTo>
                <a:lnTo>
                  <a:pt x="1430" y="417"/>
                </a:lnTo>
                <a:lnTo>
                  <a:pt x="1430" y="416"/>
                </a:lnTo>
                <a:lnTo>
                  <a:pt x="1429" y="416"/>
                </a:lnTo>
                <a:lnTo>
                  <a:pt x="1428" y="416"/>
                </a:lnTo>
                <a:lnTo>
                  <a:pt x="1428" y="415"/>
                </a:lnTo>
                <a:lnTo>
                  <a:pt x="1427" y="415"/>
                </a:lnTo>
                <a:lnTo>
                  <a:pt x="1425" y="414"/>
                </a:lnTo>
                <a:lnTo>
                  <a:pt x="1424" y="414"/>
                </a:lnTo>
                <a:lnTo>
                  <a:pt x="1424" y="413"/>
                </a:lnTo>
                <a:lnTo>
                  <a:pt x="1423" y="413"/>
                </a:lnTo>
                <a:lnTo>
                  <a:pt x="1422" y="413"/>
                </a:lnTo>
                <a:lnTo>
                  <a:pt x="1422" y="412"/>
                </a:lnTo>
                <a:lnTo>
                  <a:pt x="1421" y="412"/>
                </a:lnTo>
                <a:lnTo>
                  <a:pt x="1420" y="411"/>
                </a:lnTo>
                <a:lnTo>
                  <a:pt x="1419" y="410"/>
                </a:lnTo>
                <a:lnTo>
                  <a:pt x="1418" y="410"/>
                </a:lnTo>
                <a:lnTo>
                  <a:pt x="1417" y="409"/>
                </a:lnTo>
                <a:lnTo>
                  <a:pt x="1417" y="408"/>
                </a:lnTo>
                <a:lnTo>
                  <a:pt x="1416" y="408"/>
                </a:lnTo>
                <a:lnTo>
                  <a:pt x="1416" y="407"/>
                </a:lnTo>
                <a:lnTo>
                  <a:pt x="1415" y="407"/>
                </a:lnTo>
                <a:lnTo>
                  <a:pt x="1414" y="406"/>
                </a:lnTo>
                <a:lnTo>
                  <a:pt x="1414" y="406"/>
                </a:lnTo>
                <a:lnTo>
                  <a:pt x="1413" y="405"/>
                </a:lnTo>
                <a:lnTo>
                  <a:pt x="1413" y="404"/>
                </a:lnTo>
                <a:lnTo>
                  <a:pt x="1412" y="404"/>
                </a:lnTo>
                <a:lnTo>
                  <a:pt x="1411" y="404"/>
                </a:lnTo>
                <a:lnTo>
                  <a:pt x="1410" y="404"/>
                </a:lnTo>
                <a:lnTo>
                  <a:pt x="1409" y="404"/>
                </a:lnTo>
                <a:lnTo>
                  <a:pt x="1408" y="404"/>
                </a:lnTo>
                <a:lnTo>
                  <a:pt x="1407" y="404"/>
                </a:lnTo>
                <a:lnTo>
                  <a:pt x="1406" y="404"/>
                </a:lnTo>
                <a:lnTo>
                  <a:pt x="1406" y="405"/>
                </a:lnTo>
                <a:lnTo>
                  <a:pt x="1406" y="405"/>
                </a:lnTo>
                <a:lnTo>
                  <a:pt x="1406" y="406"/>
                </a:lnTo>
                <a:lnTo>
                  <a:pt x="1405" y="406"/>
                </a:lnTo>
                <a:lnTo>
                  <a:pt x="1405" y="407"/>
                </a:lnTo>
                <a:lnTo>
                  <a:pt x="1404" y="408"/>
                </a:lnTo>
                <a:lnTo>
                  <a:pt x="1403" y="408"/>
                </a:lnTo>
                <a:lnTo>
                  <a:pt x="1402" y="408"/>
                </a:lnTo>
                <a:lnTo>
                  <a:pt x="1401" y="408"/>
                </a:lnTo>
                <a:lnTo>
                  <a:pt x="1400" y="408"/>
                </a:lnTo>
                <a:lnTo>
                  <a:pt x="1400" y="409"/>
                </a:lnTo>
                <a:lnTo>
                  <a:pt x="1399" y="409"/>
                </a:lnTo>
                <a:lnTo>
                  <a:pt x="1398" y="409"/>
                </a:lnTo>
                <a:lnTo>
                  <a:pt x="1398" y="410"/>
                </a:lnTo>
                <a:lnTo>
                  <a:pt x="1398" y="409"/>
                </a:lnTo>
                <a:lnTo>
                  <a:pt x="1397" y="409"/>
                </a:lnTo>
                <a:lnTo>
                  <a:pt x="1396" y="409"/>
                </a:lnTo>
                <a:lnTo>
                  <a:pt x="1395" y="409"/>
                </a:lnTo>
                <a:lnTo>
                  <a:pt x="1394" y="409"/>
                </a:lnTo>
                <a:lnTo>
                  <a:pt x="1393" y="409"/>
                </a:lnTo>
                <a:lnTo>
                  <a:pt x="1391" y="408"/>
                </a:lnTo>
                <a:lnTo>
                  <a:pt x="1390" y="408"/>
                </a:lnTo>
                <a:lnTo>
                  <a:pt x="1390" y="408"/>
                </a:lnTo>
                <a:lnTo>
                  <a:pt x="1390" y="408"/>
                </a:lnTo>
                <a:lnTo>
                  <a:pt x="1389" y="408"/>
                </a:lnTo>
                <a:lnTo>
                  <a:pt x="1388" y="407"/>
                </a:lnTo>
                <a:lnTo>
                  <a:pt x="1387" y="407"/>
                </a:lnTo>
                <a:lnTo>
                  <a:pt x="1386" y="407"/>
                </a:lnTo>
                <a:lnTo>
                  <a:pt x="1385" y="407"/>
                </a:lnTo>
                <a:lnTo>
                  <a:pt x="1384" y="407"/>
                </a:lnTo>
                <a:lnTo>
                  <a:pt x="1383" y="407"/>
                </a:lnTo>
                <a:lnTo>
                  <a:pt x="1382" y="407"/>
                </a:lnTo>
                <a:lnTo>
                  <a:pt x="1382" y="407"/>
                </a:lnTo>
                <a:lnTo>
                  <a:pt x="1381" y="407"/>
                </a:lnTo>
                <a:lnTo>
                  <a:pt x="1381" y="408"/>
                </a:lnTo>
                <a:lnTo>
                  <a:pt x="1380" y="408"/>
                </a:lnTo>
                <a:lnTo>
                  <a:pt x="1379" y="408"/>
                </a:lnTo>
                <a:lnTo>
                  <a:pt x="1378" y="407"/>
                </a:lnTo>
                <a:lnTo>
                  <a:pt x="1377" y="407"/>
                </a:lnTo>
                <a:lnTo>
                  <a:pt x="1376" y="407"/>
                </a:lnTo>
                <a:lnTo>
                  <a:pt x="1375" y="407"/>
                </a:lnTo>
                <a:lnTo>
                  <a:pt x="1374" y="407"/>
                </a:lnTo>
                <a:lnTo>
                  <a:pt x="1374" y="407"/>
                </a:lnTo>
                <a:lnTo>
                  <a:pt x="1373" y="407"/>
                </a:lnTo>
                <a:lnTo>
                  <a:pt x="1372" y="407"/>
                </a:lnTo>
                <a:lnTo>
                  <a:pt x="1371" y="406"/>
                </a:lnTo>
                <a:lnTo>
                  <a:pt x="1371" y="405"/>
                </a:lnTo>
                <a:lnTo>
                  <a:pt x="1370" y="405"/>
                </a:lnTo>
                <a:lnTo>
                  <a:pt x="1370" y="404"/>
                </a:lnTo>
                <a:lnTo>
                  <a:pt x="1369" y="404"/>
                </a:lnTo>
                <a:lnTo>
                  <a:pt x="1368" y="403"/>
                </a:lnTo>
                <a:lnTo>
                  <a:pt x="1367" y="402"/>
                </a:lnTo>
                <a:lnTo>
                  <a:pt x="1366" y="401"/>
                </a:lnTo>
                <a:lnTo>
                  <a:pt x="1366" y="401"/>
                </a:lnTo>
                <a:lnTo>
                  <a:pt x="1365" y="400"/>
                </a:lnTo>
                <a:lnTo>
                  <a:pt x="1364" y="400"/>
                </a:lnTo>
                <a:lnTo>
                  <a:pt x="1363" y="400"/>
                </a:lnTo>
                <a:lnTo>
                  <a:pt x="1362" y="400"/>
                </a:lnTo>
                <a:lnTo>
                  <a:pt x="1361" y="400"/>
                </a:lnTo>
                <a:lnTo>
                  <a:pt x="1360" y="400"/>
                </a:lnTo>
                <a:lnTo>
                  <a:pt x="1360" y="399"/>
                </a:lnTo>
                <a:lnTo>
                  <a:pt x="1358" y="399"/>
                </a:lnTo>
                <a:lnTo>
                  <a:pt x="1357" y="397"/>
                </a:lnTo>
                <a:lnTo>
                  <a:pt x="1356" y="397"/>
                </a:lnTo>
                <a:lnTo>
                  <a:pt x="1356" y="396"/>
                </a:lnTo>
                <a:lnTo>
                  <a:pt x="1355" y="396"/>
                </a:lnTo>
                <a:lnTo>
                  <a:pt x="1354" y="396"/>
                </a:lnTo>
                <a:lnTo>
                  <a:pt x="1354" y="395"/>
                </a:lnTo>
                <a:lnTo>
                  <a:pt x="1353" y="395"/>
                </a:lnTo>
                <a:lnTo>
                  <a:pt x="1352" y="395"/>
                </a:lnTo>
                <a:lnTo>
                  <a:pt x="1351" y="395"/>
                </a:lnTo>
                <a:lnTo>
                  <a:pt x="1350" y="395"/>
                </a:lnTo>
                <a:lnTo>
                  <a:pt x="1350" y="394"/>
                </a:lnTo>
                <a:lnTo>
                  <a:pt x="1350" y="394"/>
                </a:lnTo>
                <a:lnTo>
                  <a:pt x="1348" y="392"/>
                </a:lnTo>
                <a:lnTo>
                  <a:pt x="1347" y="392"/>
                </a:lnTo>
                <a:lnTo>
                  <a:pt x="1347" y="392"/>
                </a:lnTo>
                <a:lnTo>
                  <a:pt x="1347" y="391"/>
                </a:lnTo>
                <a:lnTo>
                  <a:pt x="1346" y="391"/>
                </a:lnTo>
                <a:lnTo>
                  <a:pt x="1346" y="390"/>
                </a:lnTo>
                <a:lnTo>
                  <a:pt x="1346" y="389"/>
                </a:lnTo>
                <a:lnTo>
                  <a:pt x="1345" y="388"/>
                </a:lnTo>
                <a:lnTo>
                  <a:pt x="1345" y="387"/>
                </a:lnTo>
                <a:lnTo>
                  <a:pt x="1345" y="386"/>
                </a:lnTo>
                <a:lnTo>
                  <a:pt x="1345" y="385"/>
                </a:lnTo>
                <a:lnTo>
                  <a:pt x="1346" y="384"/>
                </a:lnTo>
                <a:lnTo>
                  <a:pt x="1346" y="383"/>
                </a:lnTo>
                <a:lnTo>
                  <a:pt x="1347" y="383"/>
                </a:lnTo>
                <a:lnTo>
                  <a:pt x="1348" y="382"/>
                </a:lnTo>
                <a:lnTo>
                  <a:pt x="1349" y="381"/>
                </a:lnTo>
                <a:lnTo>
                  <a:pt x="1350" y="381"/>
                </a:lnTo>
                <a:lnTo>
                  <a:pt x="1350" y="380"/>
                </a:lnTo>
                <a:lnTo>
                  <a:pt x="1351" y="380"/>
                </a:lnTo>
                <a:lnTo>
                  <a:pt x="1352" y="380"/>
                </a:lnTo>
                <a:lnTo>
                  <a:pt x="1352" y="379"/>
                </a:lnTo>
                <a:lnTo>
                  <a:pt x="1353" y="379"/>
                </a:lnTo>
                <a:lnTo>
                  <a:pt x="1354" y="379"/>
                </a:lnTo>
                <a:lnTo>
                  <a:pt x="1354" y="378"/>
                </a:lnTo>
                <a:lnTo>
                  <a:pt x="1355" y="377"/>
                </a:lnTo>
                <a:lnTo>
                  <a:pt x="1356" y="376"/>
                </a:lnTo>
                <a:lnTo>
                  <a:pt x="1356" y="375"/>
                </a:lnTo>
                <a:lnTo>
                  <a:pt x="1357" y="375"/>
                </a:lnTo>
                <a:lnTo>
                  <a:pt x="1357" y="375"/>
                </a:lnTo>
                <a:lnTo>
                  <a:pt x="1358" y="374"/>
                </a:lnTo>
                <a:lnTo>
                  <a:pt x="1358" y="373"/>
                </a:lnTo>
                <a:lnTo>
                  <a:pt x="1358" y="372"/>
                </a:lnTo>
                <a:lnTo>
                  <a:pt x="1358" y="371"/>
                </a:lnTo>
                <a:lnTo>
                  <a:pt x="1358" y="370"/>
                </a:lnTo>
                <a:lnTo>
                  <a:pt x="1358" y="369"/>
                </a:lnTo>
                <a:lnTo>
                  <a:pt x="1358" y="368"/>
                </a:lnTo>
                <a:lnTo>
                  <a:pt x="1359" y="367"/>
                </a:lnTo>
                <a:lnTo>
                  <a:pt x="1359" y="367"/>
                </a:lnTo>
                <a:lnTo>
                  <a:pt x="1359" y="366"/>
                </a:lnTo>
                <a:lnTo>
                  <a:pt x="1359" y="365"/>
                </a:lnTo>
                <a:lnTo>
                  <a:pt x="1359" y="364"/>
                </a:lnTo>
                <a:lnTo>
                  <a:pt x="1358" y="364"/>
                </a:lnTo>
                <a:lnTo>
                  <a:pt x="1358" y="363"/>
                </a:lnTo>
                <a:lnTo>
                  <a:pt x="1358" y="362"/>
                </a:lnTo>
                <a:lnTo>
                  <a:pt x="1358" y="361"/>
                </a:lnTo>
                <a:lnTo>
                  <a:pt x="1358" y="361"/>
                </a:lnTo>
                <a:lnTo>
                  <a:pt x="1358" y="360"/>
                </a:lnTo>
                <a:lnTo>
                  <a:pt x="1357" y="359"/>
                </a:lnTo>
                <a:lnTo>
                  <a:pt x="1357" y="358"/>
                </a:lnTo>
                <a:lnTo>
                  <a:pt x="1356" y="358"/>
                </a:lnTo>
                <a:lnTo>
                  <a:pt x="1356" y="357"/>
                </a:lnTo>
                <a:lnTo>
                  <a:pt x="1355" y="356"/>
                </a:lnTo>
                <a:lnTo>
                  <a:pt x="1355" y="355"/>
                </a:lnTo>
                <a:lnTo>
                  <a:pt x="1354" y="354"/>
                </a:lnTo>
                <a:lnTo>
                  <a:pt x="1354" y="353"/>
                </a:lnTo>
                <a:lnTo>
                  <a:pt x="1354" y="352"/>
                </a:lnTo>
                <a:lnTo>
                  <a:pt x="1353" y="352"/>
                </a:lnTo>
                <a:lnTo>
                  <a:pt x="1353" y="351"/>
                </a:lnTo>
                <a:lnTo>
                  <a:pt x="1352" y="350"/>
                </a:lnTo>
                <a:lnTo>
                  <a:pt x="1352" y="350"/>
                </a:lnTo>
                <a:lnTo>
                  <a:pt x="1351" y="350"/>
                </a:lnTo>
                <a:lnTo>
                  <a:pt x="1351" y="349"/>
                </a:lnTo>
                <a:lnTo>
                  <a:pt x="1351" y="348"/>
                </a:lnTo>
                <a:lnTo>
                  <a:pt x="1351" y="347"/>
                </a:lnTo>
                <a:lnTo>
                  <a:pt x="1351" y="346"/>
                </a:lnTo>
                <a:lnTo>
                  <a:pt x="1352" y="345"/>
                </a:lnTo>
                <a:lnTo>
                  <a:pt x="1352" y="344"/>
                </a:lnTo>
                <a:lnTo>
                  <a:pt x="1353" y="344"/>
                </a:lnTo>
                <a:lnTo>
                  <a:pt x="1354" y="343"/>
                </a:lnTo>
                <a:lnTo>
                  <a:pt x="1355" y="343"/>
                </a:lnTo>
                <a:lnTo>
                  <a:pt x="1356" y="342"/>
                </a:lnTo>
                <a:lnTo>
                  <a:pt x="1357" y="342"/>
                </a:lnTo>
                <a:lnTo>
                  <a:pt x="1358" y="342"/>
                </a:lnTo>
                <a:lnTo>
                  <a:pt x="1358" y="342"/>
                </a:lnTo>
                <a:lnTo>
                  <a:pt x="1359" y="342"/>
                </a:lnTo>
                <a:lnTo>
                  <a:pt x="1360" y="342"/>
                </a:lnTo>
                <a:lnTo>
                  <a:pt x="1361" y="342"/>
                </a:lnTo>
                <a:lnTo>
                  <a:pt x="1362" y="342"/>
                </a:lnTo>
                <a:lnTo>
                  <a:pt x="1362" y="342"/>
                </a:lnTo>
                <a:lnTo>
                  <a:pt x="1363" y="342"/>
                </a:lnTo>
                <a:lnTo>
                  <a:pt x="1364" y="342"/>
                </a:lnTo>
                <a:lnTo>
                  <a:pt x="1364" y="341"/>
                </a:lnTo>
                <a:lnTo>
                  <a:pt x="1365" y="341"/>
                </a:lnTo>
                <a:lnTo>
                  <a:pt x="1365" y="340"/>
                </a:lnTo>
                <a:lnTo>
                  <a:pt x="1365" y="339"/>
                </a:lnTo>
                <a:lnTo>
                  <a:pt x="1365" y="338"/>
                </a:lnTo>
                <a:lnTo>
                  <a:pt x="1365" y="337"/>
                </a:lnTo>
                <a:lnTo>
                  <a:pt x="1365" y="336"/>
                </a:lnTo>
                <a:lnTo>
                  <a:pt x="1365" y="335"/>
                </a:lnTo>
                <a:lnTo>
                  <a:pt x="1365" y="334"/>
                </a:lnTo>
                <a:lnTo>
                  <a:pt x="1364" y="334"/>
                </a:lnTo>
                <a:lnTo>
                  <a:pt x="1364" y="333"/>
                </a:lnTo>
                <a:lnTo>
                  <a:pt x="1364" y="332"/>
                </a:lnTo>
                <a:lnTo>
                  <a:pt x="1364" y="331"/>
                </a:lnTo>
                <a:lnTo>
                  <a:pt x="1364" y="330"/>
                </a:lnTo>
                <a:lnTo>
                  <a:pt x="1363" y="330"/>
                </a:lnTo>
                <a:lnTo>
                  <a:pt x="1363" y="329"/>
                </a:lnTo>
                <a:lnTo>
                  <a:pt x="1363" y="328"/>
                </a:lnTo>
                <a:lnTo>
                  <a:pt x="1363" y="327"/>
                </a:lnTo>
                <a:lnTo>
                  <a:pt x="1362" y="327"/>
                </a:lnTo>
                <a:lnTo>
                  <a:pt x="1362" y="326"/>
                </a:lnTo>
                <a:lnTo>
                  <a:pt x="1362" y="325"/>
                </a:lnTo>
                <a:lnTo>
                  <a:pt x="1361" y="325"/>
                </a:lnTo>
                <a:lnTo>
                  <a:pt x="1361" y="324"/>
                </a:lnTo>
                <a:lnTo>
                  <a:pt x="1360" y="323"/>
                </a:lnTo>
                <a:lnTo>
                  <a:pt x="1360" y="322"/>
                </a:lnTo>
                <a:lnTo>
                  <a:pt x="1359" y="322"/>
                </a:lnTo>
                <a:lnTo>
                  <a:pt x="1357" y="318"/>
                </a:lnTo>
                <a:lnTo>
                  <a:pt x="1357" y="317"/>
                </a:lnTo>
                <a:lnTo>
                  <a:pt x="1356" y="316"/>
                </a:lnTo>
                <a:lnTo>
                  <a:pt x="1352" y="306"/>
                </a:lnTo>
                <a:lnTo>
                  <a:pt x="1351" y="304"/>
                </a:lnTo>
                <a:lnTo>
                  <a:pt x="1351" y="303"/>
                </a:lnTo>
                <a:lnTo>
                  <a:pt x="1350" y="303"/>
                </a:lnTo>
                <a:lnTo>
                  <a:pt x="1350" y="302"/>
                </a:lnTo>
                <a:lnTo>
                  <a:pt x="1350" y="301"/>
                </a:lnTo>
                <a:lnTo>
                  <a:pt x="1349" y="301"/>
                </a:lnTo>
                <a:lnTo>
                  <a:pt x="1348" y="300"/>
                </a:lnTo>
                <a:lnTo>
                  <a:pt x="1347" y="300"/>
                </a:lnTo>
                <a:lnTo>
                  <a:pt x="1346" y="300"/>
                </a:lnTo>
                <a:lnTo>
                  <a:pt x="1345" y="299"/>
                </a:lnTo>
                <a:lnTo>
                  <a:pt x="1344" y="299"/>
                </a:lnTo>
                <a:lnTo>
                  <a:pt x="1343" y="299"/>
                </a:lnTo>
                <a:lnTo>
                  <a:pt x="1342" y="299"/>
                </a:lnTo>
                <a:lnTo>
                  <a:pt x="1342" y="299"/>
                </a:lnTo>
                <a:lnTo>
                  <a:pt x="1340" y="299"/>
                </a:lnTo>
                <a:lnTo>
                  <a:pt x="1339" y="299"/>
                </a:lnTo>
                <a:lnTo>
                  <a:pt x="1338" y="299"/>
                </a:lnTo>
                <a:lnTo>
                  <a:pt x="1337" y="299"/>
                </a:lnTo>
                <a:lnTo>
                  <a:pt x="1336" y="299"/>
                </a:lnTo>
                <a:lnTo>
                  <a:pt x="1335" y="299"/>
                </a:lnTo>
                <a:lnTo>
                  <a:pt x="1334" y="299"/>
                </a:lnTo>
                <a:lnTo>
                  <a:pt x="1334" y="299"/>
                </a:lnTo>
                <a:lnTo>
                  <a:pt x="1333" y="299"/>
                </a:lnTo>
                <a:lnTo>
                  <a:pt x="1333" y="298"/>
                </a:lnTo>
                <a:lnTo>
                  <a:pt x="1332" y="298"/>
                </a:lnTo>
                <a:lnTo>
                  <a:pt x="1331" y="298"/>
                </a:lnTo>
                <a:lnTo>
                  <a:pt x="1330" y="298"/>
                </a:lnTo>
                <a:lnTo>
                  <a:pt x="1329" y="298"/>
                </a:lnTo>
                <a:lnTo>
                  <a:pt x="1328" y="298"/>
                </a:lnTo>
                <a:lnTo>
                  <a:pt x="1327" y="298"/>
                </a:lnTo>
                <a:lnTo>
                  <a:pt x="1326" y="298"/>
                </a:lnTo>
                <a:lnTo>
                  <a:pt x="1326" y="298"/>
                </a:lnTo>
                <a:lnTo>
                  <a:pt x="1325" y="298"/>
                </a:lnTo>
                <a:lnTo>
                  <a:pt x="1324" y="298"/>
                </a:lnTo>
                <a:lnTo>
                  <a:pt x="1323" y="297"/>
                </a:lnTo>
                <a:lnTo>
                  <a:pt x="1322" y="297"/>
                </a:lnTo>
                <a:lnTo>
                  <a:pt x="1321" y="297"/>
                </a:lnTo>
                <a:lnTo>
                  <a:pt x="1321" y="296"/>
                </a:lnTo>
                <a:lnTo>
                  <a:pt x="1320" y="296"/>
                </a:lnTo>
                <a:lnTo>
                  <a:pt x="1319" y="296"/>
                </a:lnTo>
                <a:lnTo>
                  <a:pt x="1318" y="296"/>
                </a:lnTo>
                <a:lnTo>
                  <a:pt x="1318" y="295"/>
                </a:lnTo>
                <a:lnTo>
                  <a:pt x="1317" y="295"/>
                </a:lnTo>
                <a:lnTo>
                  <a:pt x="1317" y="294"/>
                </a:lnTo>
                <a:lnTo>
                  <a:pt x="1316" y="294"/>
                </a:lnTo>
                <a:lnTo>
                  <a:pt x="1316" y="293"/>
                </a:lnTo>
                <a:lnTo>
                  <a:pt x="1315" y="293"/>
                </a:lnTo>
                <a:lnTo>
                  <a:pt x="1314" y="292"/>
                </a:lnTo>
                <a:lnTo>
                  <a:pt x="1314" y="292"/>
                </a:lnTo>
                <a:lnTo>
                  <a:pt x="1313" y="292"/>
                </a:lnTo>
                <a:lnTo>
                  <a:pt x="1313" y="291"/>
                </a:lnTo>
                <a:lnTo>
                  <a:pt x="1312" y="290"/>
                </a:lnTo>
                <a:lnTo>
                  <a:pt x="1312" y="289"/>
                </a:lnTo>
                <a:lnTo>
                  <a:pt x="1312" y="288"/>
                </a:lnTo>
                <a:lnTo>
                  <a:pt x="1313" y="288"/>
                </a:lnTo>
                <a:lnTo>
                  <a:pt x="1313" y="287"/>
                </a:lnTo>
                <a:lnTo>
                  <a:pt x="1314" y="287"/>
                </a:lnTo>
                <a:lnTo>
                  <a:pt x="1314" y="286"/>
                </a:lnTo>
                <a:lnTo>
                  <a:pt x="1315" y="286"/>
                </a:lnTo>
                <a:lnTo>
                  <a:pt x="1315" y="285"/>
                </a:lnTo>
                <a:lnTo>
                  <a:pt x="1316" y="285"/>
                </a:lnTo>
                <a:lnTo>
                  <a:pt x="1317" y="285"/>
                </a:lnTo>
                <a:lnTo>
                  <a:pt x="1318" y="285"/>
                </a:lnTo>
                <a:lnTo>
                  <a:pt x="1318" y="285"/>
                </a:lnTo>
                <a:lnTo>
                  <a:pt x="1319" y="285"/>
                </a:lnTo>
                <a:lnTo>
                  <a:pt x="1319" y="284"/>
                </a:lnTo>
                <a:lnTo>
                  <a:pt x="1320" y="284"/>
                </a:lnTo>
                <a:lnTo>
                  <a:pt x="1321" y="284"/>
                </a:lnTo>
                <a:lnTo>
                  <a:pt x="1322" y="284"/>
                </a:lnTo>
                <a:lnTo>
                  <a:pt x="1323" y="284"/>
                </a:lnTo>
                <a:lnTo>
                  <a:pt x="1324" y="284"/>
                </a:lnTo>
                <a:lnTo>
                  <a:pt x="1325" y="284"/>
                </a:lnTo>
                <a:lnTo>
                  <a:pt x="1326" y="283"/>
                </a:lnTo>
                <a:lnTo>
                  <a:pt x="1326" y="282"/>
                </a:lnTo>
                <a:lnTo>
                  <a:pt x="1326" y="281"/>
                </a:lnTo>
                <a:lnTo>
                  <a:pt x="1326" y="280"/>
                </a:lnTo>
                <a:lnTo>
                  <a:pt x="1326" y="279"/>
                </a:lnTo>
                <a:lnTo>
                  <a:pt x="1325" y="278"/>
                </a:lnTo>
                <a:lnTo>
                  <a:pt x="1323" y="277"/>
                </a:lnTo>
                <a:lnTo>
                  <a:pt x="1323" y="276"/>
                </a:lnTo>
                <a:lnTo>
                  <a:pt x="1322" y="276"/>
                </a:lnTo>
                <a:lnTo>
                  <a:pt x="1321" y="275"/>
                </a:lnTo>
                <a:lnTo>
                  <a:pt x="1320" y="275"/>
                </a:lnTo>
                <a:lnTo>
                  <a:pt x="1319" y="275"/>
                </a:lnTo>
                <a:lnTo>
                  <a:pt x="1319" y="274"/>
                </a:lnTo>
                <a:lnTo>
                  <a:pt x="1318" y="273"/>
                </a:lnTo>
                <a:lnTo>
                  <a:pt x="1318" y="273"/>
                </a:lnTo>
                <a:lnTo>
                  <a:pt x="1317" y="271"/>
                </a:lnTo>
                <a:lnTo>
                  <a:pt x="1317" y="270"/>
                </a:lnTo>
                <a:lnTo>
                  <a:pt x="1316" y="270"/>
                </a:lnTo>
                <a:lnTo>
                  <a:pt x="1316" y="269"/>
                </a:lnTo>
                <a:lnTo>
                  <a:pt x="1316" y="268"/>
                </a:lnTo>
                <a:lnTo>
                  <a:pt x="1316" y="267"/>
                </a:lnTo>
                <a:lnTo>
                  <a:pt x="1316" y="267"/>
                </a:lnTo>
                <a:lnTo>
                  <a:pt x="1317" y="266"/>
                </a:lnTo>
                <a:lnTo>
                  <a:pt x="1318" y="265"/>
                </a:lnTo>
                <a:lnTo>
                  <a:pt x="1318" y="265"/>
                </a:lnTo>
                <a:lnTo>
                  <a:pt x="1319" y="265"/>
                </a:lnTo>
                <a:lnTo>
                  <a:pt x="1320" y="265"/>
                </a:lnTo>
                <a:lnTo>
                  <a:pt x="1322" y="265"/>
                </a:lnTo>
                <a:lnTo>
                  <a:pt x="1323" y="265"/>
                </a:lnTo>
                <a:lnTo>
                  <a:pt x="1324" y="265"/>
                </a:lnTo>
                <a:lnTo>
                  <a:pt x="1324" y="266"/>
                </a:lnTo>
                <a:lnTo>
                  <a:pt x="1325" y="266"/>
                </a:lnTo>
                <a:lnTo>
                  <a:pt x="1326" y="266"/>
                </a:lnTo>
                <a:lnTo>
                  <a:pt x="1327" y="266"/>
                </a:lnTo>
                <a:lnTo>
                  <a:pt x="1327" y="267"/>
                </a:lnTo>
                <a:lnTo>
                  <a:pt x="1328" y="267"/>
                </a:lnTo>
                <a:lnTo>
                  <a:pt x="1329" y="267"/>
                </a:lnTo>
                <a:lnTo>
                  <a:pt x="1330" y="267"/>
                </a:lnTo>
                <a:lnTo>
                  <a:pt x="1331" y="267"/>
                </a:lnTo>
                <a:lnTo>
                  <a:pt x="1331" y="266"/>
                </a:lnTo>
                <a:lnTo>
                  <a:pt x="1332" y="266"/>
                </a:lnTo>
                <a:lnTo>
                  <a:pt x="1332" y="265"/>
                </a:lnTo>
                <a:lnTo>
                  <a:pt x="1333" y="265"/>
                </a:lnTo>
                <a:lnTo>
                  <a:pt x="1333" y="264"/>
                </a:lnTo>
                <a:lnTo>
                  <a:pt x="1332" y="264"/>
                </a:lnTo>
                <a:lnTo>
                  <a:pt x="1332" y="263"/>
                </a:lnTo>
                <a:lnTo>
                  <a:pt x="1331" y="262"/>
                </a:lnTo>
                <a:lnTo>
                  <a:pt x="1330" y="262"/>
                </a:lnTo>
                <a:lnTo>
                  <a:pt x="1330" y="261"/>
                </a:lnTo>
                <a:lnTo>
                  <a:pt x="1329" y="261"/>
                </a:lnTo>
                <a:lnTo>
                  <a:pt x="1328" y="261"/>
                </a:lnTo>
                <a:lnTo>
                  <a:pt x="1326" y="260"/>
                </a:lnTo>
                <a:lnTo>
                  <a:pt x="1326" y="260"/>
                </a:lnTo>
                <a:lnTo>
                  <a:pt x="1325" y="259"/>
                </a:lnTo>
                <a:lnTo>
                  <a:pt x="1324" y="259"/>
                </a:lnTo>
                <a:lnTo>
                  <a:pt x="1323" y="259"/>
                </a:lnTo>
                <a:lnTo>
                  <a:pt x="1322" y="258"/>
                </a:lnTo>
                <a:lnTo>
                  <a:pt x="1321" y="258"/>
                </a:lnTo>
                <a:lnTo>
                  <a:pt x="1320" y="257"/>
                </a:lnTo>
                <a:lnTo>
                  <a:pt x="1321" y="257"/>
                </a:lnTo>
                <a:lnTo>
                  <a:pt x="1320" y="257"/>
                </a:lnTo>
                <a:lnTo>
                  <a:pt x="1319" y="256"/>
                </a:lnTo>
                <a:lnTo>
                  <a:pt x="1318" y="255"/>
                </a:lnTo>
                <a:lnTo>
                  <a:pt x="1318" y="254"/>
                </a:lnTo>
                <a:lnTo>
                  <a:pt x="1318" y="254"/>
                </a:lnTo>
                <a:lnTo>
                  <a:pt x="1318" y="253"/>
                </a:lnTo>
                <a:lnTo>
                  <a:pt x="1317" y="252"/>
                </a:lnTo>
                <a:lnTo>
                  <a:pt x="1317" y="251"/>
                </a:lnTo>
                <a:lnTo>
                  <a:pt x="1317" y="251"/>
                </a:lnTo>
                <a:lnTo>
                  <a:pt x="1317" y="250"/>
                </a:lnTo>
                <a:lnTo>
                  <a:pt x="1317" y="249"/>
                </a:lnTo>
                <a:lnTo>
                  <a:pt x="1317" y="248"/>
                </a:lnTo>
                <a:lnTo>
                  <a:pt x="1317" y="247"/>
                </a:lnTo>
                <a:lnTo>
                  <a:pt x="1317" y="246"/>
                </a:lnTo>
                <a:lnTo>
                  <a:pt x="1318" y="246"/>
                </a:lnTo>
                <a:lnTo>
                  <a:pt x="1318" y="245"/>
                </a:lnTo>
                <a:lnTo>
                  <a:pt x="1318" y="245"/>
                </a:lnTo>
                <a:lnTo>
                  <a:pt x="1318" y="244"/>
                </a:lnTo>
                <a:lnTo>
                  <a:pt x="1319" y="244"/>
                </a:lnTo>
                <a:lnTo>
                  <a:pt x="1319" y="243"/>
                </a:lnTo>
                <a:lnTo>
                  <a:pt x="1320" y="243"/>
                </a:lnTo>
                <a:lnTo>
                  <a:pt x="1322" y="242"/>
                </a:lnTo>
                <a:lnTo>
                  <a:pt x="1323" y="242"/>
                </a:lnTo>
                <a:lnTo>
                  <a:pt x="1324" y="241"/>
                </a:lnTo>
                <a:lnTo>
                  <a:pt x="1325" y="241"/>
                </a:lnTo>
                <a:lnTo>
                  <a:pt x="1326" y="241"/>
                </a:lnTo>
                <a:lnTo>
                  <a:pt x="1326" y="240"/>
                </a:lnTo>
                <a:lnTo>
                  <a:pt x="1326" y="240"/>
                </a:lnTo>
                <a:lnTo>
                  <a:pt x="1327" y="240"/>
                </a:lnTo>
                <a:lnTo>
                  <a:pt x="1328" y="240"/>
                </a:lnTo>
                <a:lnTo>
                  <a:pt x="1328" y="239"/>
                </a:lnTo>
                <a:lnTo>
                  <a:pt x="1329" y="239"/>
                </a:lnTo>
                <a:lnTo>
                  <a:pt x="1330" y="239"/>
                </a:lnTo>
                <a:lnTo>
                  <a:pt x="1331" y="238"/>
                </a:lnTo>
                <a:lnTo>
                  <a:pt x="1332" y="238"/>
                </a:lnTo>
                <a:lnTo>
                  <a:pt x="1333" y="238"/>
                </a:lnTo>
                <a:lnTo>
                  <a:pt x="1334" y="238"/>
                </a:lnTo>
                <a:lnTo>
                  <a:pt x="1335" y="237"/>
                </a:lnTo>
                <a:lnTo>
                  <a:pt x="1336" y="237"/>
                </a:lnTo>
                <a:lnTo>
                  <a:pt x="1337" y="237"/>
                </a:lnTo>
                <a:lnTo>
                  <a:pt x="1337" y="236"/>
                </a:lnTo>
                <a:lnTo>
                  <a:pt x="1338" y="236"/>
                </a:lnTo>
                <a:lnTo>
                  <a:pt x="1339" y="236"/>
                </a:lnTo>
                <a:lnTo>
                  <a:pt x="1339" y="235"/>
                </a:lnTo>
                <a:lnTo>
                  <a:pt x="1340" y="235"/>
                </a:lnTo>
                <a:lnTo>
                  <a:pt x="1341" y="234"/>
                </a:lnTo>
                <a:lnTo>
                  <a:pt x="1342" y="234"/>
                </a:lnTo>
                <a:lnTo>
                  <a:pt x="1342" y="233"/>
                </a:lnTo>
                <a:lnTo>
                  <a:pt x="1342" y="232"/>
                </a:lnTo>
                <a:lnTo>
                  <a:pt x="1342" y="231"/>
                </a:lnTo>
                <a:lnTo>
                  <a:pt x="1342" y="230"/>
                </a:lnTo>
                <a:lnTo>
                  <a:pt x="1341" y="230"/>
                </a:lnTo>
                <a:lnTo>
                  <a:pt x="1341" y="229"/>
                </a:lnTo>
                <a:lnTo>
                  <a:pt x="1340" y="229"/>
                </a:lnTo>
                <a:lnTo>
                  <a:pt x="1340" y="228"/>
                </a:lnTo>
                <a:lnTo>
                  <a:pt x="1339" y="228"/>
                </a:lnTo>
                <a:lnTo>
                  <a:pt x="1339" y="227"/>
                </a:lnTo>
                <a:lnTo>
                  <a:pt x="1338" y="227"/>
                </a:lnTo>
                <a:lnTo>
                  <a:pt x="1337" y="227"/>
                </a:lnTo>
                <a:lnTo>
                  <a:pt x="1336" y="227"/>
                </a:lnTo>
                <a:lnTo>
                  <a:pt x="1335" y="226"/>
                </a:lnTo>
                <a:lnTo>
                  <a:pt x="1334" y="226"/>
                </a:lnTo>
                <a:lnTo>
                  <a:pt x="1334" y="226"/>
                </a:lnTo>
                <a:lnTo>
                  <a:pt x="1333" y="226"/>
                </a:lnTo>
                <a:lnTo>
                  <a:pt x="1332" y="226"/>
                </a:lnTo>
                <a:lnTo>
                  <a:pt x="1331" y="226"/>
                </a:lnTo>
                <a:lnTo>
                  <a:pt x="1330" y="226"/>
                </a:lnTo>
                <a:lnTo>
                  <a:pt x="1329" y="226"/>
                </a:lnTo>
                <a:lnTo>
                  <a:pt x="1329" y="227"/>
                </a:lnTo>
                <a:lnTo>
                  <a:pt x="1328" y="227"/>
                </a:lnTo>
                <a:lnTo>
                  <a:pt x="1327" y="227"/>
                </a:lnTo>
                <a:lnTo>
                  <a:pt x="1327" y="228"/>
                </a:lnTo>
                <a:lnTo>
                  <a:pt x="1326" y="228"/>
                </a:lnTo>
                <a:lnTo>
                  <a:pt x="1326" y="229"/>
                </a:lnTo>
                <a:lnTo>
                  <a:pt x="1325" y="231"/>
                </a:lnTo>
                <a:lnTo>
                  <a:pt x="1325" y="232"/>
                </a:lnTo>
                <a:lnTo>
                  <a:pt x="1324" y="232"/>
                </a:lnTo>
                <a:lnTo>
                  <a:pt x="1324" y="233"/>
                </a:lnTo>
                <a:lnTo>
                  <a:pt x="1323" y="234"/>
                </a:lnTo>
                <a:lnTo>
                  <a:pt x="1322" y="234"/>
                </a:lnTo>
                <a:lnTo>
                  <a:pt x="1322" y="235"/>
                </a:lnTo>
                <a:lnTo>
                  <a:pt x="1321" y="235"/>
                </a:lnTo>
                <a:lnTo>
                  <a:pt x="1320" y="235"/>
                </a:lnTo>
                <a:lnTo>
                  <a:pt x="1320" y="236"/>
                </a:lnTo>
                <a:lnTo>
                  <a:pt x="1319" y="236"/>
                </a:lnTo>
                <a:lnTo>
                  <a:pt x="1318" y="236"/>
                </a:lnTo>
                <a:lnTo>
                  <a:pt x="1318" y="236"/>
                </a:lnTo>
                <a:lnTo>
                  <a:pt x="1317" y="236"/>
                </a:lnTo>
                <a:lnTo>
                  <a:pt x="1316" y="236"/>
                </a:lnTo>
                <a:lnTo>
                  <a:pt x="1315" y="236"/>
                </a:lnTo>
                <a:lnTo>
                  <a:pt x="1313" y="236"/>
                </a:lnTo>
                <a:lnTo>
                  <a:pt x="1312" y="236"/>
                </a:lnTo>
                <a:lnTo>
                  <a:pt x="1311" y="236"/>
                </a:lnTo>
                <a:lnTo>
                  <a:pt x="1310" y="236"/>
                </a:lnTo>
                <a:lnTo>
                  <a:pt x="1310" y="236"/>
                </a:lnTo>
                <a:lnTo>
                  <a:pt x="1308" y="235"/>
                </a:lnTo>
                <a:lnTo>
                  <a:pt x="1307" y="235"/>
                </a:lnTo>
                <a:lnTo>
                  <a:pt x="1306" y="234"/>
                </a:lnTo>
                <a:lnTo>
                  <a:pt x="1305" y="234"/>
                </a:lnTo>
                <a:lnTo>
                  <a:pt x="1304" y="234"/>
                </a:lnTo>
                <a:lnTo>
                  <a:pt x="1303" y="234"/>
                </a:lnTo>
                <a:lnTo>
                  <a:pt x="1302" y="234"/>
                </a:lnTo>
                <a:lnTo>
                  <a:pt x="1302" y="233"/>
                </a:lnTo>
                <a:lnTo>
                  <a:pt x="1300" y="233"/>
                </a:lnTo>
                <a:lnTo>
                  <a:pt x="1296" y="233"/>
                </a:lnTo>
                <a:lnTo>
                  <a:pt x="1295" y="233"/>
                </a:lnTo>
                <a:lnTo>
                  <a:pt x="1294" y="233"/>
                </a:lnTo>
                <a:lnTo>
                  <a:pt x="1294" y="233"/>
                </a:lnTo>
                <a:lnTo>
                  <a:pt x="1293" y="233"/>
                </a:lnTo>
                <a:lnTo>
                  <a:pt x="1292" y="232"/>
                </a:lnTo>
                <a:lnTo>
                  <a:pt x="1291" y="232"/>
                </a:lnTo>
                <a:lnTo>
                  <a:pt x="1290" y="232"/>
                </a:lnTo>
                <a:lnTo>
                  <a:pt x="1288" y="231"/>
                </a:lnTo>
                <a:lnTo>
                  <a:pt x="1287" y="231"/>
                </a:lnTo>
                <a:lnTo>
                  <a:pt x="1286" y="230"/>
                </a:lnTo>
                <a:lnTo>
                  <a:pt x="1286" y="230"/>
                </a:lnTo>
                <a:lnTo>
                  <a:pt x="1285" y="230"/>
                </a:lnTo>
                <a:lnTo>
                  <a:pt x="1284" y="229"/>
                </a:lnTo>
                <a:lnTo>
                  <a:pt x="1283" y="229"/>
                </a:lnTo>
                <a:lnTo>
                  <a:pt x="1283" y="228"/>
                </a:lnTo>
                <a:lnTo>
                  <a:pt x="1282" y="228"/>
                </a:lnTo>
                <a:lnTo>
                  <a:pt x="1281" y="228"/>
                </a:lnTo>
                <a:lnTo>
                  <a:pt x="1280" y="228"/>
                </a:lnTo>
                <a:lnTo>
                  <a:pt x="1279" y="228"/>
                </a:lnTo>
                <a:lnTo>
                  <a:pt x="1279" y="227"/>
                </a:lnTo>
                <a:lnTo>
                  <a:pt x="1278" y="227"/>
                </a:lnTo>
                <a:lnTo>
                  <a:pt x="1278" y="226"/>
                </a:lnTo>
                <a:lnTo>
                  <a:pt x="1278" y="226"/>
                </a:lnTo>
                <a:lnTo>
                  <a:pt x="1278" y="226"/>
                </a:lnTo>
                <a:lnTo>
                  <a:pt x="1278" y="225"/>
                </a:lnTo>
                <a:lnTo>
                  <a:pt x="1278" y="224"/>
                </a:lnTo>
                <a:lnTo>
                  <a:pt x="1278" y="223"/>
                </a:lnTo>
                <a:lnTo>
                  <a:pt x="1278" y="222"/>
                </a:lnTo>
                <a:lnTo>
                  <a:pt x="1278" y="221"/>
                </a:lnTo>
                <a:lnTo>
                  <a:pt x="1279" y="220"/>
                </a:lnTo>
                <a:lnTo>
                  <a:pt x="1280" y="220"/>
                </a:lnTo>
                <a:lnTo>
                  <a:pt x="1281" y="219"/>
                </a:lnTo>
                <a:lnTo>
                  <a:pt x="1282" y="218"/>
                </a:lnTo>
                <a:lnTo>
                  <a:pt x="1283" y="217"/>
                </a:lnTo>
                <a:lnTo>
                  <a:pt x="1285" y="217"/>
                </a:lnTo>
                <a:lnTo>
                  <a:pt x="1286" y="217"/>
                </a:lnTo>
                <a:lnTo>
                  <a:pt x="1287" y="215"/>
                </a:lnTo>
                <a:lnTo>
                  <a:pt x="1288" y="214"/>
                </a:lnTo>
                <a:lnTo>
                  <a:pt x="1290" y="213"/>
                </a:lnTo>
                <a:lnTo>
                  <a:pt x="1291" y="212"/>
                </a:lnTo>
                <a:lnTo>
                  <a:pt x="1293" y="211"/>
                </a:lnTo>
                <a:lnTo>
                  <a:pt x="1294" y="209"/>
                </a:lnTo>
                <a:lnTo>
                  <a:pt x="1295" y="209"/>
                </a:lnTo>
                <a:lnTo>
                  <a:pt x="1295" y="208"/>
                </a:lnTo>
                <a:lnTo>
                  <a:pt x="1296" y="206"/>
                </a:lnTo>
                <a:lnTo>
                  <a:pt x="1296" y="205"/>
                </a:lnTo>
                <a:lnTo>
                  <a:pt x="1296" y="204"/>
                </a:lnTo>
                <a:lnTo>
                  <a:pt x="1296" y="201"/>
                </a:lnTo>
                <a:lnTo>
                  <a:pt x="1296" y="201"/>
                </a:lnTo>
                <a:lnTo>
                  <a:pt x="1296" y="199"/>
                </a:lnTo>
                <a:lnTo>
                  <a:pt x="1296" y="198"/>
                </a:lnTo>
                <a:lnTo>
                  <a:pt x="1295" y="197"/>
                </a:lnTo>
                <a:lnTo>
                  <a:pt x="1295" y="196"/>
                </a:lnTo>
                <a:lnTo>
                  <a:pt x="1294" y="196"/>
                </a:lnTo>
                <a:lnTo>
                  <a:pt x="1294" y="195"/>
                </a:lnTo>
                <a:lnTo>
                  <a:pt x="1292" y="194"/>
                </a:lnTo>
                <a:lnTo>
                  <a:pt x="1290" y="193"/>
                </a:lnTo>
                <a:lnTo>
                  <a:pt x="1289" y="192"/>
                </a:lnTo>
                <a:lnTo>
                  <a:pt x="1287" y="193"/>
                </a:lnTo>
                <a:lnTo>
                  <a:pt x="1286" y="193"/>
                </a:lnTo>
                <a:lnTo>
                  <a:pt x="1285" y="194"/>
                </a:lnTo>
                <a:lnTo>
                  <a:pt x="1284" y="196"/>
                </a:lnTo>
                <a:lnTo>
                  <a:pt x="1283" y="196"/>
                </a:lnTo>
                <a:lnTo>
                  <a:pt x="1283" y="198"/>
                </a:lnTo>
                <a:lnTo>
                  <a:pt x="1283" y="200"/>
                </a:lnTo>
                <a:lnTo>
                  <a:pt x="1283" y="202"/>
                </a:lnTo>
                <a:lnTo>
                  <a:pt x="1283" y="203"/>
                </a:lnTo>
                <a:lnTo>
                  <a:pt x="1283" y="205"/>
                </a:lnTo>
                <a:lnTo>
                  <a:pt x="1283" y="206"/>
                </a:lnTo>
                <a:lnTo>
                  <a:pt x="1282" y="208"/>
                </a:lnTo>
                <a:lnTo>
                  <a:pt x="1281" y="209"/>
                </a:lnTo>
                <a:lnTo>
                  <a:pt x="1279" y="209"/>
                </a:lnTo>
                <a:lnTo>
                  <a:pt x="1277" y="210"/>
                </a:lnTo>
                <a:lnTo>
                  <a:pt x="1275" y="210"/>
                </a:lnTo>
                <a:lnTo>
                  <a:pt x="1268" y="211"/>
                </a:lnTo>
                <a:lnTo>
                  <a:pt x="1267" y="211"/>
                </a:lnTo>
                <a:lnTo>
                  <a:pt x="1264" y="209"/>
                </a:lnTo>
                <a:lnTo>
                  <a:pt x="1263" y="209"/>
                </a:lnTo>
                <a:lnTo>
                  <a:pt x="1263" y="208"/>
                </a:lnTo>
                <a:lnTo>
                  <a:pt x="1263" y="207"/>
                </a:lnTo>
                <a:lnTo>
                  <a:pt x="1263" y="204"/>
                </a:lnTo>
                <a:lnTo>
                  <a:pt x="1263" y="203"/>
                </a:lnTo>
                <a:lnTo>
                  <a:pt x="1263" y="202"/>
                </a:lnTo>
                <a:lnTo>
                  <a:pt x="1263" y="201"/>
                </a:lnTo>
                <a:lnTo>
                  <a:pt x="1263" y="201"/>
                </a:lnTo>
                <a:lnTo>
                  <a:pt x="1263" y="200"/>
                </a:lnTo>
                <a:lnTo>
                  <a:pt x="1264" y="198"/>
                </a:lnTo>
                <a:lnTo>
                  <a:pt x="1264" y="197"/>
                </a:lnTo>
                <a:lnTo>
                  <a:pt x="1264" y="196"/>
                </a:lnTo>
                <a:lnTo>
                  <a:pt x="1264" y="194"/>
                </a:lnTo>
                <a:lnTo>
                  <a:pt x="1264" y="192"/>
                </a:lnTo>
                <a:lnTo>
                  <a:pt x="1264" y="191"/>
                </a:lnTo>
                <a:lnTo>
                  <a:pt x="1264" y="190"/>
                </a:lnTo>
                <a:lnTo>
                  <a:pt x="1264" y="188"/>
                </a:lnTo>
                <a:lnTo>
                  <a:pt x="1264" y="187"/>
                </a:lnTo>
                <a:lnTo>
                  <a:pt x="1263" y="186"/>
                </a:lnTo>
                <a:lnTo>
                  <a:pt x="1262" y="185"/>
                </a:lnTo>
                <a:lnTo>
                  <a:pt x="1262" y="184"/>
                </a:lnTo>
                <a:lnTo>
                  <a:pt x="1262" y="184"/>
                </a:lnTo>
                <a:lnTo>
                  <a:pt x="1261" y="183"/>
                </a:lnTo>
                <a:lnTo>
                  <a:pt x="1259" y="181"/>
                </a:lnTo>
                <a:lnTo>
                  <a:pt x="1258" y="180"/>
                </a:lnTo>
                <a:lnTo>
                  <a:pt x="1257" y="180"/>
                </a:lnTo>
                <a:lnTo>
                  <a:pt x="1256" y="179"/>
                </a:lnTo>
                <a:lnTo>
                  <a:pt x="1255" y="179"/>
                </a:lnTo>
                <a:lnTo>
                  <a:pt x="1255" y="178"/>
                </a:lnTo>
                <a:lnTo>
                  <a:pt x="1254" y="178"/>
                </a:lnTo>
                <a:lnTo>
                  <a:pt x="1254" y="177"/>
                </a:lnTo>
                <a:lnTo>
                  <a:pt x="1253" y="176"/>
                </a:lnTo>
                <a:lnTo>
                  <a:pt x="1252" y="176"/>
                </a:lnTo>
                <a:lnTo>
                  <a:pt x="1252" y="176"/>
                </a:lnTo>
                <a:lnTo>
                  <a:pt x="1251" y="176"/>
                </a:lnTo>
                <a:lnTo>
                  <a:pt x="1250" y="175"/>
                </a:lnTo>
                <a:lnTo>
                  <a:pt x="1249" y="175"/>
                </a:lnTo>
                <a:lnTo>
                  <a:pt x="1248" y="174"/>
                </a:lnTo>
                <a:lnTo>
                  <a:pt x="1247" y="174"/>
                </a:lnTo>
                <a:lnTo>
                  <a:pt x="1247" y="173"/>
                </a:lnTo>
                <a:lnTo>
                  <a:pt x="1246" y="172"/>
                </a:lnTo>
                <a:lnTo>
                  <a:pt x="1246" y="171"/>
                </a:lnTo>
                <a:lnTo>
                  <a:pt x="1246" y="170"/>
                </a:lnTo>
                <a:lnTo>
                  <a:pt x="1246" y="170"/>
                </a:lnTo>
                <a:lnTo>
                  <a:pt x="1246" y="169"/>
                </a:lnTo>
                <a:lnTo>
                  <a:pt x="1246" y="168"/>
                </a:lnTo>
                <a:lnTo>
                  <a:pt x="1246" y="168"/>
                </a:lnTo>
                <a:lnTo>
                  <a:pt x="1246" y="167"/>
                </a:lnTo>
                <a:lnTo>
                  <a:pt x="1246" y="167"/>
                </a:lnTo>
                <a:lnTo>
                  <a:pt x="1246" y="166"/>
                </a:lnTo>
                <a:lnTo>
                  <a:pt x="1247" y="165"/>
                </a:lnTo>
                <a:lnTo>
                  <a:pt x="1248" y="164"/>
                </a:lnTo>
                <a:lnTo>
                  <a:pt x="1249" y="164"/>
                </a:lnTo>
                <a:lnTo>
                  <a:pt x="1250" y="164"/>
                </a:lnTo>
                <a:lnTo>
                  <a:pt x="1251" y="163"/>
                </a:lnTo>
                <a:lnTo>
                  <a:pt x="1252" y="162"/>
                </a:lnTo>
                <a:lnTo>
                  <a:pt x="1253" y="162"/>
                </a:lnTo>
                <a:lnTo>
                  <a:pt x="1254" y="162"/>
                </a:lnTo>
                <a:lnTo>
                  <a:pt x="1254" y="161"/>
                </a:lnTo>
                <a:lnTo>
                  <a:pt x="1254" y="161"/>
                </a:lnTo>
                <a:lnTo>
                  <a:pt x="1255" y="161"/>
                </a:lnTo>
                <a:lnTo>
                  <a:pt x="1256" y="161"/>
                </a:lnTo>
                <a:lnTo>
                  <a:pt x="1257" y="161"/>
                </a:lnTo>
                <a:lnTo>
                  <a:pt x="1258" y="161"/>
                </a:lnTo>
                <a:lnTo>
                  <a:pt x="1259" y="161"/>
                </a:lnTo>
                <a:lnTo>
                  <a:pt x="1260" y="161"/>
                </a:lnTo>
                <a:lnTo>
                  <a:pt x="1261" y="161"/>
                </a:lnTo>
                <a:lnTo>
                  <a:pt x="1262" y="161"/>
                </a:lnTo>
                <a:lnTo>
                  <a:pt x="1263" y="161"/>
                </a:lnTo>
                <a:lnTo>
                  <a:pt x="1264" y="161"/>
                </a:lnTo>
                <a:lnTo>
                  <a:pt x="1265" y="161"/>
                </a:lnTo>
                <a:lnTo>
                  <a:pt x="1266" y="161"/>
                </a:lnTo>
                <a:lnTo>
                  <a:pt x="1267" y="161"/>
                </a:lnTo>
                <a:lnTo>
                  <a:pt x="1268" y="160"/>
                </a:lnTo>
                <a:lnTo>
                  <a:pt x="1269" y="160"/>
                </a:lnTo>
                <a:lnTo>
                  <a:pt x="1270" y="160"/>
                </a:lnTo>
                <a:lnTo>
                  <a:pt x="1270" y="160"/>
                </a:lnTo>
                <a:lnTo>
                  <a:pt x="1271" y="160"/>
                </a:lnTo>
                <a:lnTo>
                  <a:pt x="1273" y="160"/>
                </a:lnTo>
                <a:lnTo>
                  <a:pt x="1274" y="160"/>
                </a:lnTo>
                <a:lnTo>
                  <a:pt x="1275" y="160"/>
                </a:lnTo>
                <a:lnTo>
                  <a:pt x="1276" y="160"/>
                </a:lnTo>
                <a:lnTo>
                  <a:pt x="1277" y="160"/>
                </a:lnTo>
                <a:lnTo>
                  <a:pt x="1278" y="160"/>
                </a:lnTo>
                <a:lnTo>
                  <a:pt x="1279" y="160"/>
                </a:lnTo>
                <a:lnTo>
                  <a:pt x="1280" y="160"/>
                </a:lnTo>
                <a:lnTo>
                  <a:pt x="1281" y="160"/>
                </a:lnTo>
                <a:lnTo>
                  <a:pt x="1282" y="160"/>
                </a:lnTo>
                <a:lnTo>
                  <a:pt x="1283" y="160"/>
                </a:lnTo>
                <a:lnTo>
                  <a:pt x="1284" y="160"/>
                </a:lnTo>
                <a:lnTo>
                  <a:pt x="1284" y="159"/>
                </a:lnTo>
                <a:lnTo>
                  <a:pt x="1286" y="159"/>
                </a:lnTo>
                <a:lnTo>
                  <a:pt x="1286" y="159"/>
                </a:lnTo>
                <a:lnTo>
                  <a:pt x="1287" y="158"/>
                </a:lnTo>
                <a:lnTo>
                  <a:pt x="1287" y="157"/>
                </a:lnTo>
                <a:lnTo>
                  <a:pt x="1288" y="157"/>
                </a:lnTo>
                <a:lnTo>
                  <a:pt x="1288" y="156"/>
                </a:lnTo>
                <a:lnTo>
                  <a:pt x="1288" y="155"/>
                </a:lnTo>
                <a:lnTo>
                  <a:pt x="1288" y="154"/>
                </a:lnTo>
                <a:lnTo>
                  <a:pt x="1289" y="154"/>
                </a:lnTo>
                <a:lnTo>
                  <a:pt x="1289" y="153"/>
                </a:lnTo>
                <a:lnTo>
                  <a:pt x="1289" y="152"/>
                </a:lnTo>
                <a:lnTo>
                  <a:pt x="1289" y="151"/>
                </a:lnTo>
                <a:lnTo>
                  <a:pt x="1289" y="150"/>
                </a:lnTo>
                <a:lnTo>
                  <a:pt x="1290" y="149"/>
                </a:lnTo>
                <a:lnTo>
                  <a:pt x="1290" y="148"/>
                </a:lnTo>
                <a:lnTo>
                  <a:pt x="1290" y="147"/>
                </a:lnTo>
                <a:lnTo>
                  <a:pt x="1290" y="146"/>
                </a:lnTo>
                <a:lnTo>
                  <a:pt x="1290" y="145"/>
                </a:lnTo>
                <a:lnTo>
                  <a:pt x="1291" y="144"/>
                </a:lnTo>
                <a:lnTo>
                  <a:pt x="1291" y="143"/>
                </a:lnTo>
                <a:lnTo>
                  <a:pt x="1291" y="143"/>
                </a:lnTo>
                <a:lnTo>
                  <a:pt x="1291" y="142"/>
                </a:lnTo>
                <a:lnTo>
                  <a:pt x="1291" y="141"/>
                </a:lnTo>
                <a:lnTo>
                  <a:pt x="1291" y="140"/>
                </a:lnTo>
                <a:lnTo>
                  <a:pt x="1292" y="140"/>
                </a:lnTo>
                <a:lnTo>
                  <a:pt x="1292" y="138"/>
                </a:lnTo>
                <a:lnTo>
                  <a:pt x="1292" y="137"/>
                </a:lnTo>
                <a:lnTo>
                  <a:pt x="1292" y="136"/>
                </a:lnTo>
                <a:lnTo>
                  <a:pt x="1292" y="134"/>
                </a:lnTo>
                <a:lnTo>
                  <a:pt x="1292" y="133"/>
                </a:lnTo>
                <a:lnTo>
                  <a:pt x="1292" y="132"/>
                </a:lnTo>
                <a:lnTo>
                  <a:pt x="1292" y="131"/>
                </a:lnTo>
                <a:lnTo>
                  <a:pt x="1291" y="131"/>
                </a:lnTo>
                <a:lnTo>
                  <a:pt x="1291" y="130"/>
                </a:lnTo>
                <a:lnTo>
                  <a:pt x="1291" y="129"/>
                </a:lnTo>
                <a:lnTo>
                  <a:pt x="1291" y="128"/>
                </a:lnTo>
                <a:lnTo>
                  <a:pt x="1291" y="127"/>
                </a:lnTo>
                <a:lnTo>
                  <a:pt x="1290" y="126"/>
                </a:lnTo>
                <a:lnTo>
                  <a:pt x="1290" y="126"/>
                </a:lnTo>
                <a:lnTo>
                  <a:pt x="1290" y="125"/>
                </a:lnTo>
                <a:lnTo>
                  <a:pt x="1290" y="124"/>
                </a:lnTo>
                <a:lnTo>
                  <a:pt x="1290" y="123"/>
                </a:lnTo>
                <a:lnTo>
                  <a:pt x="1289" y="123"/>
                </a:lnTo>
                <a:lnTo>
                  <a:pt x="1289" y="122"/>
                </a:lnTo>
                <a:lnTo>
                  <a:pt x="1288" y="121"/>
                </a:lnTo>
                <a:lnTo>
                  <a:pt x="1286" y="119"/>
                </a:lnTo>
                <a:lnTo>
                  <a:pt x="1286" y="119"/>
                </a:lnTo>
                <a:lnTo>
                  <a:pt x="1286" y="118"/>
                </a:lnTo>
                <a:lnTo>
                  <a:pt x="1285" y="118"/>
                </a:lnTo>
                <a:lnTo>
                  <a:pt x="1283" y="118"/>
                </a:lnTo>
                <a:lnTo>
                  <a:pt x="1282" y="118"/>
                </a:lnTo>
                <a:lnTo>
                  <a:pt x="1281" y="118"/>
                </a:lnTo>
                <a:lnTo>
                  <a:pt x="1280" y="118"/>
                </a:lnTo>
                <a:lnTo>
                  <a:pt x="1279" y="118"/>
                </a:lnTo>
                <a:lnTo>
                  <a:pt x="1278" y="118"/>
                </a:lnTo>
                <a:lnTo>
                  <a:pt x="1278" y="118"/>
                </a:lnTo>
                <a:lnTo>
                  <a:pt x="1277" y="118"/>
                </a:lnTo>
                <a:lnTo>
                  <a:pt x="1276" y="118"/>
                </a:lnTo>
                <a:lnTo>
                  <a:pt x="1275" y="118"/>
                </a:lnTo>
                <a:lnTo>
                  <a:pt x="1274" y="118"/>
                </a:lnTo>
                <a:lnTo>
                  <a:pt x="1273" y="118"/>
                </a:lnTo>
                <a:lnTo>
                  <a:pt x="1272" y="117"/>
                </a:lnTo>
                <a:lnTo>
                  <a:pt x="1271" y="117"/>
                </a:lnTo>
                <a:lnTo>
                  <a:pt x="1270" y="117"/>
                </a:lnTo>
                <a:lnTo>
                  <a:pt x="1269" y="116"/>
                </a:lnTo>
                <a:lnTo>
                  <a:pt x="1268" y="116"/>
                </a:lnTo>
                <a:lnTo>
                  <a:pt x="1267" y="116"/>
                </a:lnTo>
                <a:lnTo>
                  <a:pt x="1266" y="116"/>
                </a:lnTo>
                <a:lnTo>
                  <a:pt x="1265" y="116"/>
                </a:lnTo>
                <a:lnTo>
                  <a:pt x="1264" y="116"/>
                </a:lnTo>
                <a:lnTo>
                  <a:pt x="1263" y="115"/>
                </a:lnTo>
                <a:lnTo>
                  <a:pt x="1262" y="115"/>
                </a:lnTo>
                <a:lnTo>
                  <a:pt x="1262" y="114"/>
                </a:lnTo>
                <a:lnTo>
                  <a:pt x="1262" y="114"/>
                </a:lnTo>
                <a:lnTo>
                  <a:pt x="1262" y="113"/>
                </a:lnTo>
                <a:lnTo>
                  <a:pt x="1261" y="112"/>
                </a:lnTo>
                <a:lnTo>
                  <a:pt x="1260" y="112"/>
                </a:lnTo>
                <a:lnTo>
                  <a:pt x="1259" y="112"/>
                </a:lnTo>
                <a:lnTo>
                  <a:pt x="1259" y="111"/>
                </a:lnTo>
                <a:lnTo>
                  <a:pt x="1258" y="110"/>
                </a:lnTo>
                <a:lnTo>
                  <a:pt x="1257" y="110"/>
                </a:lnTo>
                <a:lnTo>
                  <a:pt x="1256" y="110"/>
                </a:lnTo>
                <a:lnTo>
                  <a:pt x="1256" y="109"/>
                </a:lnTo>
                <a:lnTo>
                  <a:pt x="1255" y="109"/>
                </a:lnTo>
                <a:lnTo>
                  <a:pt x="1254" y="109"/>
                </a:lnTo>
                <a:lnTo>
                  <a:pt x="1254" y="109"/>
                </a:lnTo>
                <a:lnTo>
                  <a:pt x="1253" y="109"/>
                </a:lnTo>
                <a:lnTo>
                  <a:pt x="1252" y="109"/>
                </a:lnTo>
                <a:lnTo>
                  <a:pt x="1251" y="109"/>
                </a:lnTo>
                <a:lnTo>
                  <a:pt x="1250" y="109"/>
                </a:lnTo>
                <a:lnTo>
                  <a:pt x="1249" y="109"/>
                </a:lnTo>
                <a:lnTo>
                  <a:pt x="1248" y="109"/>
                </a:lnTo>
                <a:lnTo>
                  <a:pt x="1247" y="109"/>
                </a:lnTo>
                <a:lnTo>
                  <a:pt x="1247" y="110"/>
                </a:lnTo>
                <a:lnTo>
                  <a:pt x="1247" y="111"/>
                </a:lnTo>
                <a:lnTo>
                  <a:pt x="1247" y="112"/>
                </a:lnTo>
                <a:lnTo>
                  <a:pt x="1248" y="112"/>
                </a:lnTo>
                <a:lnTo>
                  <a:pt x="1249" y="113"/>
                </a:lnTo>
                <a:lnTo>
                  <a:pt x="1250" y="115"/>
                </a:lnTo>
                <a:lnTo>
                  <a:pt x="1251" y="116"/>
                </a:lnTo>
                <a:lnTo>
                  <a:pt x="1252" y="118"/>
                </a:lnTo>
                <a:lnTo>
                  <a:pt x="1252" y="119"/>
                </a:lnTo>
                <a:lnTo>
                  <a:pt x="1252" y="120"/>
                </a:lnTo>
                <a:lnTo>
                  <a:pt x="1252" y="121"/>
                </a:lnTo>
                <a:lnTo>
                  <a:pt x="1252" y="122"/>
                </a:lnTo>
                <a:lnTo>
                  <a:pt x="1252" y="123"/>
                </a:lnTo>
                <a:lnTo>
                  <a:pt x="1252" y="124"/>
                </a:lnTo>
                <a:lnTo>
                  <a:pt x="1252" y="125"/>
                </a:lnTo>
                <a:lnTo>
                  <a:pt x="1251" y="125"/>
                </a:lnTo>
                <a:lnTo>
                  <a:pt x="1251" y="126"/>
                </a:lnTo>
                <a:lnTo>
                  <a:pt x="1250" y="126"/>
                </a:lnTo>
                <a:lnTo>
                  <a:pt x="1250" y="126"/>
                </a:lnTo>
                <a:lnTo>
                  <a:pt x="1249" y="126"/>
                </a:lnTo>
                <a:lnTo>
                  <a:pt x="1248" y="126"/>
                </a:lnTo>
                <a:lnTo>
                  <a:pt x="1248" y="127"/>
                </a:lnTo>
                <a:lnTo>
                  <a:pt x="1247" y="127"/>
                </a:lnTo>
                <a:lnTo>
                  <a:pt x="1246" y="127"/>
                </a:lnTo>
                <a:lnTo>
                  <a:pt x="1246" y="127"/>
                </a:lnTo>
                <a:lnTo>
                  <a:pt x="1245" y="127"/>
                </a:lnTo>
                <a:lnTo>
                  <a:pt x="1244" y="126"/>
                </a:lnTo>
                <a:lnTo>
                  <a:pt x="1243" y="126"/>
                </a:lnTo>
                <a:lnTo>
                  <a:pt x="1242" y="126"/>
                </a:lnTo>
                <a:lnTo>
                  <a:pt x="1239" y="126"/>
                </a:lnTo>
                <a:lnTo>
                  <a:pt x="1238" y="126"/>
                </a:lnTo>
                <a:lnTo>
                  <a:pt x="1238" y="125"/>
                </a:lnTo>
                <a:lnTo>
                  <a:pt x="1238" y="125"/>
                </a:lnTo>
                <a:lnTo>
                  <a:pt x="1237" y="125"/>
                </a:lnTo>
                <a:lnTo>
                  <a:pt x="1237" y="124"/>
                </a:lnTo>
                <a:lnTo>
                  <a:pt x="1236" y="124"/>
                </a:lnTo>
                <a:lnTo>
                  <a:pt x="1235" y="124"/>
                </a:lnTo>
                <a:lnTo>
                  <a:pt x="1234" y="124"/>
                </a:lnTo>
                <a:lnTo>
                  <a:pt x="1233" y="124"/>
                </a:lnTo>
                <a:lnTo>
                  <a:pt x="1232" y="124"/>
                </a:lnTo>
                <a:lnTo>
                  <a:pt x="1231" y="123"/>
                </a:lnTo>
                <a:lnTo>
                  <a:pt x="1230" y="123"/>
                </a:lnTo>
                <a:lnTo>
                  <a:pt x="1230" y="122"/>
                </a:lnTo>
                <a:lnTo>
                  <a:pt x="1229" y="122"/>
                </a:lnTo>
                <a:lnTo>
                  <a:pt x="1228" y="122"/>
                </a:lnTo>
                <a:lnTo>
                  <a:pt x="1227" y="122"/>
                </a:lnTo>
                <a:lnTo>
                  <a:pt x="1226" y="122"/>
                </a:lnTo>
                <a:lnTo>
                  <a:pt x="1225" y="122"/>
                </a:lnTo>
                <a:lnTo>
                  <a:pt x="1224" y="122"/>
                </a:lnTo>
                <a:lnTo>
                  <a:pt x="1223" y="121"/>
                </a:lnTo>
                <a:lnTo>
                  <a:pt x="1222" y="121"/>
                </a:lnTo>
                <a:lnTo>
                  <a:pt x="1222" y="121"/>
                </a:lnTo>
                <a:lnTo>
                  <a:pt x="1222" y="120"/>
                </a:lnTo>
                <a:lnTo>
                  <a:pt x="1221" y="120"/>
                </a:lnTo>
                <a:lnTo>
                  <a:pt x="1220" y="120"/>
                </a:lnTo>
                <a:lnTo>
                  <a:pt x="1219" y="119"/>
                </a:lnTo>
                <a:lnTo>
                  <a:pt x="1220" y="119"/>
                </a:lnTo>
                <a:lnTo>
                  <a:pt x="1220" y="118"/>
                </a:lnTo>
                <a:lnTo>
                  <a:pt x="1220" y="119"/>
                </a:lnTo>
                <a:lnTo>
                  <a:pt x="1219" y="119"/>
                </a:lnTo>
                <a:lnTo>
                  <a:pt x="1218" y="119"/>
                </a:lnTo>
                <a:lnTo>
                  <a:pt x="1218" y="118"/>
                </a:lnTo>
                <a:lnTo>
                  <a:pt x="1218" y="118"/>
                </a:lnTo>
                <a:lnTo>
                  <a:pt x="1217" y="118"/>
                </a:lnTo>
                <a:lnTo>
                  <a:pt x="1217" y="117"/>
                </a:lnTo>
                <a:lnTo>
                  <a:pt x="1216" y="117"/>
                </a:lnTo>
                <a:lnTo>
                  <a:pt x="1216" y="116"/>
                </a:lnTo>
                <a:lnTo>
                  <a:pt x="1216" y="114"/>
                </a:lnTo>
                <a:lnTo>
                  <a:pt x="1215" y="113"/>
                </a:lnTo>
                <a:lnTo>
                  <a:pt x="1215" y="112"/>
                </a:lnTo>
                <a:lnTo>
                  <a:pt x="1215" y="110"/>
                </a:lnTo>
                <a:lnTo>
                  <a:pt x="1214" y="110"/>
                </a:lnTo>
                <a:lnTo>
                  <a:pt x="1214" y="109"/>
                </a:lnTo>
                <a:lnTo>
                  <a:pt x="1214" y="109"/>
                </a:lnTo>
                <a:lnTo>
                  <a:pt x="1214" y="109"/>
                </a:lnTo>
                <a:lnTo>
                  <a:pt x="1213" y="109"/>
                </a:lnTo>
                <a:lnTo>
                  <a:pt x="1213" y="108"/>
                </a:lnTo>
                <a:lnTo>
                  <a:pt x="1212" y="108"/>
                </a:lnTo>
                <a:lnTo>
                  <a:pt x="1212" y="107"/>
                </a:lnTo>
                <a:lnTo>
                  <a:pt x="1211" y="106"/>
                </a:lnTo>
                <a:lnTo>
                  <a:pt x="1210" y="106"/>
                </a:lnTo>
                <a:lnTo>
                  <a:pt x="1209" y="105"/>
                </a:lnTo>
                <a:lnTo>
                  <a:pt x="1208" y="105"/>
                </a:lnTo>
                <a:lnTo>
                  <a:pt x="1207" y="105"/>
                </a:lnTo>
                <a:lnTo>
                  <a:pt x="1206" y="105"/>
                </a:lnTo>
                <a:lnTo>
                  <a:pt x="1205" y="105"/>
                </a:lnTo>
                <a:lnTo>
                  <a:pt x="1204" y="106"/>
                </a:lnTo>
                <a:lnTo>
                  <a:pt x="1203" y="106"/>
                </a:lnTo>
                <a:lnTo>
                  <a:pt x="1203" y="107"/>
                </a:lnTo>
                <a:lnTo>
                  <a:pt x="1202" y="107"/>
                </a:lnTo>
                <a:lnTo>
                  <a:pt x="1202" y="108"/>
                </a:lnTo>
                <a:lnTo>
                  <a:pt x="1202" y="109"/>
                </a:lnTo>
                <a:lnTo>
                  <a:pt x="1202" y="109"/>
                </a:lnTo>
                <a:lnTo>
                  <a:pt x="1203" y="109"/>
                </a:lnTo>
                <a:lnTo>
                  <a:pt x="1203" y="110"/>
                </a:lnTo>
                <a:lnTo>
                  <a:pt x="1204" y="110"/>
                </a:lnTo>
                <a:lnTo>
                  <a:pt x="1205" y="110"/>
                </a:lnTo>
                <a:lnTo>
                  <a:pt x="1206" y="110"/>
                </a:lnTo>
                <a:lnTo>
                  <a:pt x="1206" y="111"/>
                </a:lnTo>
                <a:lnTo>
                  <a:pt x="1207" y="112"/>
                </a:lnTo>
                <a:lnTo>
                  <a:pt x="1207" y="113"/>
                </a:lnTo>
                <a:lnTo>
                  <a:pt x="1208" y="113"/>
                </a:lnTo>
                <a:lnTo>
                  <a:pt x="1208" y="114"/>
                </a:lnTo>
                <a:lnTo>
                  <a:pt x="1209" y="115"/>
                </a:lnTo>
                <a:lnTo>
                  <a:pt x="1209" y="116"/>
                </a:lnTo>
                <a:lnTo>
                  <a:pt x="1209" y="117"/>
                </a:lnTo>
                <a:lnTo>
                  <a:pt x="1209" y="118"/>
                </a:lnTo>
                <a:lnTo>
                  <a:pt x="1209" y="118"/>
                </a:lnTo>
                <a:lnTo>
                  <a:pt x="1209" y="119"/>
                </a:lnTo>
                <a:lnTo>
                  <a:pt x="1209" y="120"/>
                </a:lnTo>
                <a:lnTo>
                  <a:pt x="1209" y="121"/>
                </a:lnTo>
                <a:lnTo>
                  <a:pt x="1209" y="122"/>
                </a:lnTo>
                <a:lnTo>
                  <a:pt x="1209" y="123"/>
                </a:lnTo>
                <a:lnTo>
                  <a:pt x="1209" y="124"/>
                </a:lnTo>
                <a:lnTo>
                  <a:pt x="1209" y="125"/>
                </a:lnTo>
                <a:lnTo>
                  <a:pt x="1209" y="126"/>
                </a:lnTo>
                <a:lnTo>
                  <a:pt x="1209" y="126"/>
                </a:lnTo>
                <a:lnTo>
                  <a:pt x="1209" y="127"/>
                </a:lnTo>
                <a:lnTo>
                  <a:pt x="1209" y="128"/>
                </a:lnTo>
                <a:lnTo>
                  <a:pt x="1209" y="129"/>
                </a:lnTo>
                <a:lnTo>
                  <a:pt x="1208" y="130"/>
                </a:lnTo>
                <a:lnTo>
                  <a:pt x="1208" y="131"/>
                </a:lnTo>
                <a:lnTo>
                  <a:pt x="1208" y="132"/>
                </a:lnTo>
                <a:lnTo>
                  <a:pt x="1208" y="133"/>
                </a:lnTo>
                <a:lnTo>
                  <a:pt x="1208" y="134"/>
                </a:lnTo>
                <a:lnTo>
                  <a:pt x="1208" y="134"/>
                </a:lnTo>
                <a:lnTo>
                  <a:pt x="1207" y="134"/>
                </a:lnTo>
                <a:lnTo>
                  <a:pt x="1207" y="136"/>
                </a:lnTo>
                <a:lnTo>
                  <a:pt x="1206" y="138"/>
                </a:lnTo>
                <a:lnTo>
                  <a:pt x="1206" y="139"/>
                </a:lnTo>
                <a:lnTo>
                  <a:pt x="1205" y="139"/>
                </a:lnTo>
                <a:lnTo>
                  <a:pt x="1205" y="140"/>
                </a:lnTo>
                <a:lnTo>
                  <a:pt x="1204" y="140"/>
                </a:lnTo>
                <a:lnTo>
                  <a:pt x="1203" y="140"/>
                </a:lnTo>
                <a:lnTo>
                  <a:pt x="1202" y="140"/>
                </a:lnTo>
                <a:lnTo>
                  <a:pt x="1201" y="140"/>
                </a:lnTo>
                <a:lnTo>
                  <a:pt x="1200" y="140"/>
                </a:lnTo>
                <a:lnTo>
                  <a:pt x="1199" y="139"/>
                </a:lnTo>
                <a:lnTo>
                  <a:pt x="1198" y="138"/>
                </a:lnTo>
                <a:lnTo>
                  <a:pt x="1198" y="137"/>
                </a:lnTo>
                <a:lnTo>
                  <a:pt x="1198" y="136"/>
                </a:lnTo>
                <a:lnTo>
                  <a:pt x="1198" y="135"/>
                </a:lnTo>
                <a:lnTo>
                  <a:pt x="1197" y="134"/>
                </a:lnTo>
                <a:lnTo>
                  <a:pt x="1197" y="134"/>
                </a:lnTo>
                <a:lnTo>
                  <a:pt x="1197" y="133"/>
                </a:lnTo>
                <a:lnTo>
                  <a:pt x="1197" y="132"/>
                </a:lnTo>
                <a:lnTo>
                  <a:pt x="1197" y="131"/>
                </a:lnTo>
                <a:lnTo>
                  <a:pt x="1197" y="130"/>
                </a:lnTo>
                <a:lnTo>
                  <a:pt x="1197" y="129"/>
                </a:lnTo>
                <a:lnTo>
                  <a:pt x="1197" y="128"/>
                </a:lnTo>
                <a:lnTo>
                  <a:pt x="1197" y="127"/>
                </a:lnTo>
                <a:lnTo>
                  <a:pt x="1197" y="126"/>
                </a:lnTo>
                <a:lnTo>
                  <a:pt x="1197" y="126"/>
                </a:lnTo>
                <a:lnTo>
                  <a:pt x="1197" y="125"/>
                </a:lnTo>
                <a:lnTo>
                  <a:pt x="1197" y="124"/>
                </a:lnTo>
                <a:lnTo>
                  <a:pt x="1198" y="124"/>
                </a:lnTo>
                <a:lnTo>
                  <a:pt x="1198" y="123"/>
                </a:lnTo>
                <a:lnTo>
                  <a:pt x="1198" y="122"/>
                </a:lnTo>
                <a:lnTo>
                  <a:pt x="1198" y="121"/>
                </a:lnTo>
                <a:lnTo>
                  <a:pt x="1198" y="120"/>
                </a:lnTo>
                <a:lnTo>
                  <a:pt x="1198" y="119"/>
                </a:lnTo>
                <a:lnTo>
                  <a:pt x="1197" y="118"/>
                </a:lnTo>
                <a:lnTo>
                  <a:pt x="1196" y="118"/>
                </a:lnTo>
                <a:lnTo>
                  <a:pt x="1195" y="117"/>
                </a:lnTo>
                <a:lnTo>
                  <a:pt x="1194" y="117"/>
                </a:lnTo>
                <a:lnTo>
                  <a:pt x="1193" y="116"/>
                </a:lnTo>
                <a:lnTo>
                  <a:pt x="1192" y="116"/>
                </a:lnTo>
                <a:lnTo>
                  <a:pt x="1191" y="116"/>
                </a:lnTo>
                <a:lnTo>
                  <a:pt x="1190" y="116"/>
                </a:lnTo>
                <a:lnTo>
                  <a:pt x="1190" y="116"/>
                </a:lnTo>
                <a:lnTo>
                  <a:pt x="1189" y="116"/>
                </a:lnTo>
                <a:lnTo>
                  <a:pt x="1188" y="116"/>
                </a:lnTo>
                <a:lnTo>
                  <a:pt x="1187" y="116"/>
                </a:lnTo>
                <a:lnTo>
                  <a:pt x="1187" y="117"/>
                </a:lnTo>
                <a:lnTo>
                  <a:pt x="1186" y="117"/>
                </a:lnTo>
                <a:lnTo>
                  <a:pt x="1185" y="117"/>
                </a:lnTo>
                <a:lnTo>
                  <a:pt x="1184" y="118"/>
                </a:lnTo>
                <a:lnTo>
                  <a:pt x="1183" y="118"/>
                </a:lnTo>
                <a:lnTo>
                  <a:pt x="1182" y="118"/>
                </a:lnTo>
                <a:lnTo>
                  <a:pt x="1182" y="119"/>
                </a:lnTo>
                <a:lnTo>
                  <a:pt x="1182" y="120"/>
                </a:lnTo>
                <a:lnTo>
                  <a:pt x="1182" y="121"/>
                </a:lnTo>
                <a:lnTo>
                  <a:pt x="1181" y="122"/>
                </a:lnTo>
                <a:lnTo>
                  <a:pt x="1180" y="123"/>
                </a:lnTo>
                <a:lnTo>
                  <a:pt x="1180" y="124"/>
                </a:lnTo>
                <a:lnTo>
                  <a:pt x="1179" y="124"/>
                </a:lnTo>
                <a:lnTo>
                  <a:pt x="1178" y="125"/>
                </a:lnTo>
                <a:lnTo>
                  <a:pt x="1177" y="125"/>
                </a:lnTo>
                <a:lnTo>
                  <a:pt x="1176" y="125"/>
                </a:lnTo>
                <a:lnTo>
                  <a:pt x="1175" y="125"/>
                </a:lnTo>
                <a:lnTo>
                  <a:pt x="1174" y="125"/>
                </a:lnTo>
                <a:lnTo>
                  <a:pt x="1174" y="125"/>
                </a:lnTo>
                <a:lnTo>
                  <a:pt x="1173" y="125"/>
                </a:lnTo>
                <a:lnTo>
                  <a:pt x="1172" y="125"/>
                </a:lnTo>
                <a:lnTo>
                  <a:pt x="1172" y="126"/>
                </a:lnTo>
                <a:lnTo>
                  <a:pt x="1171" y="126"/>
                </a:lnTo>
                <a:lnTo>
                  <a:pt x="1170" y="126"/>
                </a:lnTo>
                <a:lnTo>
                  <a:pt x="1169" y="125"/>
                </a:lnTo>
                <a:lnTo>
                  <a:pt x="1167" y="125"/>
                </a:lnTo>
                <a:lnTo>
                  <a:pt x="1166" y="125"/>
                </a:lnTo>
                <a:lnTo>
                  <a:pt x="1166" y="125"/>
                </a:lnTo>
                <a:lnTo>
                  <a:pt x="1165" y="124"/>
                </a:lnTo>
                <a:lnTo>
                  <a:pt x="1164" y="124"/>
                </a:lnTo>
                <a:lnTo>
                  <a:pt x="1163" y="124"/>
                </a:lnTo>
                <a:lnTo>
                  <a:pt x="1162" y="124"/>
                </a:lnTo>
                <a:lnTo>
                  <a:pt x="1161" y="124"/>
                </a:lnTo>
                <a:lnTo>
                  <a:pt x="1160" y="124"/>
                </a:lnTo>
                <a:lnTo>
                  <a:pt x="1159" y="124"/>
                </a:lnTo>
                <a:lnTo>
                  <a:pt x="1158" y="124"/>
                </a:lnTo>
                <a:lnTo>
                  <a:pt x="1158" y="124"/>
                </a:lnTo>
                <a:lnTo>
                  <a:pt x="1157" y="124"/>
                </a:lnTo>
                <a:lnTo>
                  <a:pt x="1156" y="124"/>
                </a:lnTo>
                <a:lnTo>
                  <a:pt x="1155" y="124"/>
                </a:lnTo>
                <a:lnTo>
                  <a:pt x="1154" y="123"/>
                </a:lnTo>
                <a:lnTo>
                  <a:pt x="1153" y="123"/>
                </a:lnTo>
                <a:lnTo>
                  <a:pt x="1153" y="122"/>
                </a:lnTo>
                <a:lnTo>
                  <a:pt x="1152" y="122"/>
                </a:lnTo>
                <a:lnTo>
                  <a:pt x="1151" y="122"/>
                </a:lnTo>
                <a:lnTo>
                  <a:pt x="1151" y="121"/>
                </a:lnTo>
                <a:lnTo>
                  <a:pt x="1150" y="121"/>
                </a:lnTo>
                <a:lnTo>
                  <a:pt x="1150" y="120"/>
                </a:lnTo>
                <a:lnTo>
                  <a:pt x="1150" y="120"/>
                </a:lnTo>
                <a:lnTo>
                  <a:pt x="1150" y="119"/>
                </a:lnTo>
                <a:lnTo>
                  <a:pt x="1150" y="118"/>
                </a:lnTo>
                <a:lnTo>
                  <a:pt x="1149" y="118"/>
                </a:lnTo>
                <a:lnTo>
                  <a:pt x="1149" y="118"/>
                </a:lnTo>
                <a:lnTo>
                  <a:pt x="1149" y="117"/>
                </a:lnTo>
                <a:lnTo>
                  <a:pt x="1148" y="117"/>
                </a:lnTo>
                <a:lnTo>
                  <a:pt x="1148" y="116"/>
                </a:lnTo>
                <a:lnTo>
                  <a:pt x="1148" y="115"/>
                </a:lnTo>
                <a:lnTo>
                  <a:pt x="1147" y="115"/>
                </a:lnTo>
                <a:lnTo>
                  <a:pt x="1147" y="114"/>
                </a:lnTo>
                <a:lnTo>
                  <a:pt x="1147" y="113"/>
                </a:lnTo>
                <a:lnTo>
                  <a:pt x="1146" y="113"/>
                </a:lnTo>
                <a:lnTo>
                  <a:pt x="1146" y="112"/>
                </a:lnTo>
                <a:lnTo>
                  <a:pt x="1146" y="111"/>
                </a:lnTo>
                <a:lnTo>
                  <a:pt x="1145" y="111"/>
                </a:lnTo>
                <a:lnTo>
                  <a:pt x="1145" y="110"/>
                </a:lnTo>
                <a:lnTo>
                  <a:pt x="1144" y="109"/>
                </a:lnTo>
                <a:lnTo>
                  <a:pt x="1144" y="109"/>
                </a:lnTo>
                <a:lnTo>
                  <a:pt x="1143" y="108"/>
                </a:lnTo>
                <a:lnTo>
                  <a:pt x="1143" y="107"/>
                </a:lnTo>
                <a:lnTo>
                  <a:pt x="1142" y="107"/>
                </a:lnTo>
                <a:lnTo>
                  <a:pt x="1142" y="106"/>
                </a:lnTo>
                <a:lnTo>
                  <a:pt x="1142" y="105"/>
                </a:lnTo>
                <a:lnTo>
                  <a:pt x="1142" y="105"/>
                </a:lnTo>
                <a:lnTo>
                  <a:pt x="1142" y="104"/>
                </a:lnTo>
                <a:lnTo>
                  <a:pt x="1142" y="103"/>
                </a:lnTo>
                <a:lnTo>
                  <a:pt x="1141" y="103"/>
                </a:lnTo>
                <a:lnTo>
                  <a:pt x="1141" y="102"/>
                </a:lnTo>
                <a:lnTo>
                  <a:pt x="1140" y="101"/>
                </a:lnTo>
                <a:lnTo>
                  <a:pt x="1140" y="101"/>
                </a:lnTo>
                <a:lnTo>
                  <a:pt x="1139" y="101"/>
                </a:lnTo>
                <a:lnTo>
                  <a:pt x="1139" y="100"/>
                </a:lnTo>
                <a:lnTo>
                  <a:pt x="1138" y="100"/>
                </a:lnTo>
                <a:lnTo>
                  <a:pt x="1138" y="99"/>
                </a:lnTo>
                <a:lnTo>
                  <a:pt x="1137" y="99"/>
                </a:lnTo>
                <a:lnTo>
                  <a:pt x="1137" y="98"/>
                </a:lnTo>
                <a:lnTo>
                  <a:pt x="1136" y="97"/>
                </a:lnTo>
                <a:lnTo>
                  <a:pt x="1135" y="97"/>
                </a:lnTo>
                <a:lnTo>
                  <a:pt x="1135" y="96"/>
                </a:lnTo>
                <a:lnTo>
                  <a:pt x="1135" y="95"/>
                </a:lnTo>
                <a:lnTo>
                  <a:pt x="1134" y="95"/>
                </a:lnTo>
                <a:lnTo>
                  <a:pt x="1134" y="94"/>
                </a:lnTo>
                <a:lnTo>
                  <a:pt x="1134" y="93"/>
                </a:lnTo>
                <a:lnTo>
                  <a:pt x="1134" y="93"/>
                </a:lnTo>
                <a:lnTo>
                  <a:pt x="1133" y="92"/>
                </a:lnTo>
                <a:lnTo>
                  <a:pt x="1132" y="91"/>
                </a:lnTo>
                <a:lnTo>
                  <a:pt x="1132" y="90"/>
                </a:lnTo>
                <a:lnTo>
                  <a:pt x="1132" y="89"/>
                </a:lnTo>
                <a:lnTo>
                  <a:pt x="1131" y="89"/>
                </a:lnTo>
                <a:lnTo>
                  <a:pt x="1131" y="88"/>
                </a:lnTo>
                <a:lnTo>
                  <a:pt x="1130" y="88"/>
                </a:lnTo>
                <a:lnTo>
                  <a:pt x="1130" y="87"/>
                </a:lnTo>
                <a:lnTo>
                  <a:pt x="1129" y="86"/>
                </a:lnTo>
                <a:lnTo>
                  <a:pt x="1128" y="85"/>
                </a:lnTo>
                <a:lnTo>
                  <a:pt x="1127" y="85"/>
                </a:lnTo>
                <a:lnTo>
                  <a:pt x="1127" y="85"/>
                </a:lnTo>
                <a:lnTo>
                  <a:pt x="1126" y="85"/>
                </a:lnTo>
                <a:lnTo>
                  <a:pt x="1126" y="84"/>
                </a:lnTo>
                <a:lnTo>
                  <a:pt x="1126" y="84"/>
                </a:lnTo>
                <a:lnTo>
                  <a:pt x="1125" y="83"/>
                </a:lnTo>
                <a:lnTo>
                  <a:pt x="1124" y="83"/>
                </a:lnTo>
                <a:lnTo>
                  <a:pt x="1124" y="82"/>
                </a:lnTo>
                <a:lnTo>
                  <a:pt x="1123" y="82"/>
                </a:lnTo>
                <a:lnTo>
                  <a:pt x="1123" y="81"/>
                </a:lnTo>
                <a:lnTo>
                  <a:pt x="1122" y="81"/>
                </a:lnTo>
                <a:lnTo>
                  <a:pt x="1121" y="80"/>
                </a:lnTo>
                <a:lnTo>
                  <a:pt x="1121" y="79"/>
                </a:lnTo>
                <a:lnTo>
                  <a:pt x="1120" y="79"/>
                </a:lnTo>
                <a:lnTo>
                  <a:pt x="1119" y="77"/>
                </a:lnTo>
                <a:lnTo>
                  <a:pt x="1119" y="76"/>
                </a:lnTo>
                <a:lnTo>
                  <a:pt x="1118" y="76"/>
                </a:lnTo>
                <a:lnTo>
                  <a:pt x="1118" y="76"/>
                </a:lnTo>
                <a:lnTo>
                  <a:pt x="1118" y="75"/>
                </a:lnTo>
                <a:lnTo>
                  <a:pt x="1118" y="74"/>
                </a:lnTo>
                <a:lnTo>
                  <a:pt x="1117" y="73"/>
                </a:lnTo>
                <a:lnTo>
                  <a:pt x="1117" y="72"/>
                </a:lnTo>
                <a:lnTo>
                  <a:pt x="1116" y="72"/>
                </a:lnTo>
                <a:lnTo>
                  <a:pt x="1115" y="71"/>
                </a:lnTo>
                <a:lnTo>
                  <a:pt x="1114" y="70"/>
                </a:lnTo>
                <a:lnTo>
                  <a:pt x="1113" y="70"/>
                </a:lnTo>
                <a:lnTo>
                  <a:pt x="1112" y="69"/>
                </a:lnTo>
                <a:lnTo>
                  <a:pt x="1112" y="68"/>
                </a:lnTo>
                <a:lnTo>
                  <a:pt x="1111" y="68"/>
                </a:lnTo>
                <a:lnTo>
                  <a:pt x="1110" y="68"/>
                </a:lnTo>
                <a:lnTo>
                  <a:pt x="1110" y="67"/>
                </a:lnTo>
                <a:lnTo>
                  <a:pt x="1109" y="66"/>
                </a:lnTo>
                <a:lnTo>
                  <a:pt x="1109" y="66"/>
                </a:lnTo>
                <a:lnTo>
                  <a:pt x="1108" y="65"/>
                </a:lnTo>
                <a:lnTo>
                  <a:pt x="1108" y="64"/>
                </a:lnTo>
                <a:lnTo>
                  <a:pt x="1107" y="64"/>
                </a:lnTo>
                <a:lnTo>
                  <a:pt x="1107" y="63"/>
                </a:lnTo>
                <a:lnTo>
                  <a:pt x="1106" y="63"/>
                </a:lnTo>
                <a:lnTo>
                  <a:pt x="1106" y="62"/>
                </a:lnTo>
                <a:lnTo>
                  <a:pt x="1105" y="61"/>
                </a:lnTo>
                <a:lnTo>
                  <a:pt x="1105" y="60"/>
                </a:lnTo>
                <a:lnTo>
                  <a:pt x="1104" y="60"/>
                </a:lnTo>
                <a:lnTo>
                  <a:pt x="1104" y="60"/>
                </a:lnTo>
                <a:lnTo>
                  <a:pt x="1103" y="60"/>
                </a:lnTo>
                <a:lnTo>
                  <a:pt x="1102" y="58"/>
                </a:lnTo>
                <a:lnTo>
                  <a:pt x="1101" y="58"/>
                </a:lnTo>
                <a:lnTo>
                  <a:pt x="1101" y="57"/>
                </a:lnTo>
                <a:lnTo>
                  <a:pt x="1101" y="57"/>
                </a:lnTo>
                <a:lnTo>
                  <a:pt x="1101" y="56"/>
                </a:lnTo>
                <a:lnTo>
                  <a:pt x="1100" y="56"/>
                </a:lnTo>
                <a:lnTo>
                  <a:pt x="1100" y="55"/>
                </a:lnTo>
                <a:lnTo>
                  <a:pt x="1099" y="55"/>
                </a:lnTo>
                <a:lnTo>
                  <a:pt x="1098" y="54"/>
                </a:lnTo>
                <a:lnTo>
                  <a:pt x="1097" y="53"/>
                </a:lnTo>
                <a:lnTo>
                  <a:pt x="1096" y="53"/>
                </a:lnTo>
                <a:lnTo>
                  <a:pt x="1095" y="52"/>
                </a:lnTo>
                <a:lnTo>
                  <a:pt x="1094" y="52"/>
                </a:lnTo>
                <a:lnTo>
                  <a:pt x="1094" y="51"/>
                </a:lnTo>
                <a:lnTo>
                  <a:pt x="1093" y="52"/>
                </a:lnTo>
                <a:lnTo>
                  <a:pt x="1093" y="52"/>
                </a:lnTo>
                <a:lnTo>
                  <a:pt x="1092" y="52"/>
                </a:lnTo>
                <a:lnTo>
                  <a:pt x="1091" y="52"/>
                </a:lnTo>
                <a:lnTo>
                  <a:pt x="1090" y="52"/>
                </a:lnTo>
                <a:lnTo>
                  <a:pt x="1089" y="52"/>
                </a:lnTo>
                <a:lnTo>
                  <a:pt x="1089" y="51"/>
                </a:lnTo>
                <a:lnTo>
                  <a:pt x="1088" y="51"/>
                </a:lnTo>
                <a:lnTo>
                  <a:pt x="1088" y="51"/>
                </a:lnTo>
                <a:lnTo>
                  <a:pt x="1087" y="51"/>
                </a:lnTo>
                <a:lnTo>
                  <a:pt x="1087" y="50"/>
                </a:lnTo>
                <a:lnTo>
                  <a:pt x="1086" y="49"/>
                </a:lnTo>
                <a:lnTo>
                  <a:pt x="1085" y="48"/>
                </a:lnTo>
                <a:lnTo>
                  <a:pt x="1085" y="47"/>
                </a:lnTo>
                <a:lnTo>
                  <a:pt x="1085" y="47"/>
                </a:lnTo>
                <a:lnTo>
                  <a:pt x="1085" y="46"/>
                </a:lnTo>
                <a:lnTo>
                  <a:pt x="1084" y="46"/>
                </a:lnTo>
                <a:lnTo>
                  <a:pt x="1084" y="45"/>
                </a:lnTo>
                <a:lnTo>
                  <a:pt x="1083" y="45"/>
                </a:lnTo>
                <a:lnTo>
                  <a:pt x="1083" y="44"/>
                </a:lnTo>
                <a:lnTo>
                  <a:pt x="1082" y="44"/>
                </a:lnTo>
                <a:lnTo>
                  <a:pt x="1082" y="43"/>
                </a:lnTo>
                <a:lnTo>
                  <a:pt x="1081" y="43"/>
                </a:lnTo>
                <a:lnTo>
                  <a:pt x="1080" y="43"/>
                </a:lnTo>
                <a:lnTo>
                  <a:pt x="1080" y="43"/>
                </a:lnTo>
                <a:lnTo>
                  <a:pt x="1079" y="43"/>
                </a:lnTo>
                <a:lnTo>
                  <a:pt x="1078" y="42"/>
                </a:lnTo>
                <a:lnTo>
                  <a:pt x="1077" y="42"/>
                </a:lnTo>
                <a:lnTo>
                  <a:pt x="1077" y="42"/>
                </a:lnTo>
                <a:lnTo>
                  <a:pt x="1076" y="42"/>
                </a:lnTo>
                <a:lnTo>
                  <a:pt x="1076" y="41"/>
                </a:lnTo>
                <a:lnTo>
                  <a:pt x="1075" y="41"/>
                </a:lnTo>
                <a:lnTo>
                  <a:pt x="1074" y="41"/>
                </a:lnTo>
                <a:lnTo>
                  <a:pt x="1073" y="41"/>
                </a:lnTo>
                <a:lnTo>
                  <a:pt x="1072" y="41"/>
                </a:lnTo>
                <a:lnTo>
                  <a:pt x="1071" y="40"/>
                </a:lnTo>
                <a:lnTo>
                  <a:pt x="1069" y="40"/>
                </a:lnTo>
                <a:lnTo>
                  <a:pt x="1069" y="39"/>
                </a:lnTo>
                <a:lnTo>
                  <a:pt x="1068" y="39"/>
                </a:lnTo>
                <a:lnTo>
                  <a:pt x="1067" y="39"/>
                </a:lnTo>
                <a:lnTo>
                  <a:pt x="1066" y="38"/>
                </a:lnTo>
                <a:lnTo>
                  <a:pt x="1065" y="38"/>
                </a:lnTo>
                <a:lnTo>
                  <a:pt x="1064" y="38"/>
                </a:lnTo>
                <a:lnTo>
                  <a:pt x="1063" y="38"/>
                </a:lnTo>
                <a:lnTo>
                  <a:pt x="1063" y="37"/>
                </a:lnTo>
                <a:lnTo>
                  <a:pt x="1062" y="37"/>
                </a:lnTo>
                <a:lnTo>
                  <a:pt x="1061" y="37"/>
                </a:lnTo>
                <a:lnTo>
                  <a:pt x="1061" y="37"/>
                </a:lnTo>
                <a:lnTo>
                  <a:pt x="1060" y="37"/>
                </a:lnTo>
                <a:lnTo>
                  <a:pt x="1060" y="36"/>
                </a:lnTo>
                <a:lnTo>
                  <a:pt x="1059" y="36"/>
                </a:lnTo>
                <a:lnTo>
                  <a:pt x="1058" y="36"/>
                </a:lnTo>
                <a:lnTo>
                  <a:pt x="1057" y="36"/>
                </a:lnTo>
                <a:lnTo>
                  <a:pt x="1056" y="36"/>
                </a:lnTo>
                <a:lnTo>
                  <a:pt x="1055" y="35"/>
                </a:lnTo>
                <a:lnTo>
                  <a:pt x="1054" y="35"/>
                </a:lnTo>
                <a:lnTo>
                  <a:pt x="1053" y="35"/>
                </a:lnTo>
                <a:lnTo>
                  <a:pt x="1053" y="35"/>
                </a:lnTo>
                <a:lnTo>
                  <a:pt x="1053" y="34"/>
                </a:lnTo>
                <a:lnTo>
                  <a:pt x="1052" y="34"/>
                </a:lnTo>
                <a:lnTo>
                  <a:pt x="1051" y="34"/>
                </a:lnTo>
                <a:lnTo>
                  <a:pt x="1050" y="34"/>
                </a:lnTo>
                <a:lnTo>
                  <a:pt x="1049" y="34"/>
                </a:lnTo>
                <a:lnTo>
                  <a:pt x="1048" y="33"/>
                </a:lnTo>
                <a:lnTo>
                  <a:pt x="1047" y="33"/>
                </a:lnTo>
                <a:lnTo>
                  <a:pt x="1046" y="33"/>
                </a:lnTo>
                <a:lnTo>
                  <a:pt x="1045" y="33"/>
                </a:lnTo>
                <a:lnTo>
                  <a:pt x="1045" y="33"/>
                </a:lnTo>
                <a:lnTo>
                  <a:pt x="1044" y="33"/>
                </a:lnTo>
                <a:lnTo>
                  <a:pt x="1043" y="33"/>
                </a:lnTo>
                <a:lnTo>
                  <a:pt x="1042" y="33"/>
                </a:lnTo>
                <a:lnTo>
                  <a:pt x="1041" y="33"/>
                </a:lnTo>
                <a:lnTo>
                  <a:pt x="1040" y="33"/>
                </a:lnTo>
                <a:lnTo>
                  <a:pt x="1039" y="33"/>
                </a:lnTo>
                <a:lnTo>
                  <a:pt x="1038" y="33"/>
                </a:lnTo>
                <a:lnTo>
                  <a:pt x="1038" y="32"/>
                </a:lnTo>
                <a:lnTo>
                  <a:pt x="1037" y="32"/>
                </a:lnTo>
                <a:lnTo>
                  <a:pt x="1037" y="31"/>
                </a:lnTo>
                <a:lnTo>
                  <a:pt x="1036" y="31"/>
                </a:lnTo>
                <a:lnTo>
                  <a:pt x="1035" y="30"/>
                </a:lnTo>
                <a:lnTo>
                  <a:pt x="1034" y="30"/>
                </a:lnTo>
                <a:lnTo>
                  <a:pt x="1033" y="29"/>
                </a:lnTo>
                <a:lnTo>
                  <a:pt x="1032" y="29"/>
                </a:lnTo>
                <a:lnTo>
                  <a:pt x="1031" y="29"/>
                </a:lnTo>
                <a:lnTo>
                  <a:pt x="1030" y="29"/>
                </a:lnTo>
                <a:lnTo>
                  <a:pt x="1030" y="28"/>
                </a:lnTo>
                <a:lnTo>
                  <a:pt x="1029" y="28"/>
                </a:lnTo>
                <a:lnTo>
                  <a:pt x="1029" y="28"/>
                </a:lnTo>
                <a:lnTo>
                  <a:pt x="1028" y="28"/>
                </a:lnTo>
                <a:lnTo>
                  <a:pt x="1027" y="28"/>
                </a:lnTo>
                <a:lnTo>
                  <a:pt x="1027" y="27"/>
                </a:lnTo>
                <a:lnTo>
                  <a:pt x="1026" y="27"/>
                </a:lnTo>
                <a:lnTo>
                  <a:pt x="1025" y="27"/>
                </a:lnTo>
                <a:lnTo>
                  <a:pt x="1024" y="27"/>
                </a:lnTo>
                <a:lnTo>
                  <a:pt x="1023" y="27"/>
                </a:lnTo>
                <a:lnTo>
                  <a:pt x="1022" y="27"/>
                </a:lnTo>
                <a:lnTo>
                  <a:pt x="1021" y="27"/>
                </a:lnTo>
                <a:lnTo>
                  <a:pt x="1021" y="27"/>
                </a:lnTo>
                <a:lnTo>
                  <a:pt x="1020" y="27"/>
                </a:lnTo>
                <a:lnTo>
                  <a:pt x="1019" y="27"/>
                </a:lnTo>
                <a:lnTo>
                  <a:pt x="1017" y="27"/>
                </a:lnTo>
                <a:lnTo>
                  <a:pt x="1017" y="28"/>
                </a:lnTo>
                <a:lnTo>
                  <a:pt x="1016" y="28"/>
                </a:lnTo>
                <a:lnTo>
                  <a:pt x="1015" y="29"/>
                </a:lnTo>
                <a:lnTo>
                  <a:pt x="1014" y="30"/>
                </a:lnTo>
                <a:lnTo>
                  <a:pt x="1013" y="30"/>
                </a:lnTo>
                <a:lnTo>
                  <a:pt x="1013" y="31"/>
                </a:lnTo>
                <a:lnTo>
                  <a:pt x="1013" y="32"/>
                </a:lnTo>
                <a:lnTo>
                  <a:pt x="1012" y="32"/>
                </a:lnTo>
                <a:lnTo>
                  <a:pt x="1010" y="33"/>
                </a:lnTo>
                <a:lnTo>
                  <a:pt x="1009" y="34"/>
                </a:lnTo>
                <a:lnTo>
                  <a:pt x="1009" y="35"/>
                </a:lnTo>
                <a:lnTo>
                  <a:pt x="1008" y="35"/>
                </a:lnTo>
                <a:lnTo>
                  <a:pt x="1008" y="36"/>
                </a:lnTo>
                <a:lnTo>
                  <a:pt x="1007" y="37"/>
                </a:lnTo>
                <a:lnTo>
                  <a:pt x="1007" y="38"/>
                </a:lnTo>
                <a:lnTo>
                  <a:pt x="1006" y="39"/>
                </a:lnTo>
                <a:lnTo>
                  <a:pt x="1006" y="40"/>
                </a:lnTo>
                <a:lnTo>
                  <a:pt x="1006" y="41"/>
                </a:lnTo>
                <a:lnTo>
                  <a:pt x="1005" y="42"/>
                </a:lnTo>
                <a:lnTo>
                  <a:pt x="1005" y="42"/>
                </a:lnTo>
                <a:lnTo>
                  <a:pt x="1005" y="43"/>
                </a:lnTo>
                <a:lnTo>
                  <a:pt x="1004" y="43"/>
                </a:lnTo>
                <a:lnTo>
                  <a:pt x="1004" y="44"/>
                </a:lnTo>
                <a:lnTo>
                  <a:pt x="1003" y="44"/>
                </a:lnTo>
                <a:lnTo>
                  <a:pt x="1003" y="45"/>
                </a:lnTo>
                <a:lnTo>
                  <a:pt x="1002" y="45"/>
                </a:lnTo>
                <a:lnTo>
                  <a:pt x="1002" y="46"/>
                </a:lnTo>
                <a:lnTo>
                  <a:pt x="1001" y="46"/>
                </a:lnTo>
                <a:lnTo>
                  <a:pt x="1001" y="47"/>
                </a:lnTo>
                <a:lnTo>
                  <a:pt x="1000" y="47"/>
                </a:lnTo>
                <a:lnTo>
                  <a:pt x="999" y="47"/>
                </a:lnTo>
                <a:lnTo>
                  <a:pt x="998" y="47"/>
                </a:lnTo>
                <a:lnTo>
                  <a:pt x="997" y="47"/>
                </a:lnTo>
                <a:lnTo>
                  <a:pt x="997" y="47"/>
                </a:lnTo>
                <a:lnTo>
                  <a:pt x="996" y="47"/>
                </a:lnTo>
                <a:lnTo>
                  <a:pt x="995" y="47"/>
                </a:lnTo>
                <a:lnTo>
                  <a:pt x="994" y="47"/>
                </a:lnTo>
                <a:lnTo>
                  <a:pt x="993" y="47"/>
                </a:lnTo>
                <a:lnTo>
                  <a:pt x="992" y="47"/>
                </a:lnTo>
                <a:lnTo>
                  <a:pt x="991" y="47"/>
                </a:lnTo>
                <a:lnTo>
                  <a:pt x="990" y="48"/>
                </a:lnTo>
                <a:lnTo>
                  <a:pt x="988" y="48"/>
                </a:lnTo>
                <a:lnTo>
                  <a:pt x="987" y="47"/>
                </a:lnTo>
                <a:lnTo>
                  <a:pt x="986" y="47"/>
                </a:lnTo>
                <a:lnTo>
                  <a:pt x="985" y="47"/>
                </a:lnTo>
                <a:lnTo>
                  <a:pt x="984" y="47"/>
                </a:lnTo>
                <a:lnTo>
                  <a:pt x="983" y="47"/>
                </a:lnTo>
                <a:lnTo>
                  <a:pt x="982" y="47"/>
                </a:lnTo>
                <a:lnTo>
                  <a:pt x="981" y="47"/>
                </a:lnTo>
                <a:lnTo>
                  <a:pt x="981" y="47"/>
                </a:lnTo>
                <a:lnTo>
                  <a:pt x="981" y="48"/>
                </a:lnTo>
                <a:lnTo>
                  <a:pt x="980" y="48"/>
                </a:lnTo>
                <a:lnTo>
                  <a:pt x="979" y="49"/>
                </a:lnTo>
                <a:lnTo>
                  <a:pt x="978" y="49"/>
                </a:lnTo>
                <a:lnTo>
                  <a:pt x="978" y="50"/>
                </a:lnTo>
                <a:lnTo>
                  <a:pt x="977" y="51"/>
                </a:lnTo>
                <a:lnTo>
                  <a:pt x="977" y="51"/>
                </a:lnTo>
                <a:lnTo>
                  <a:pt x="977" y="52"/>
                </a:lnTo>
                <a:lnTo>
                  <a:pt x="978" y="53"/>
                </a:lnTo>
                <a:lnTo>
                  <a:pt x="978" y="54"/>
                </a:lnTo>
                <a:lnTo>
                  <a:pt x="979" y="54"/>
                </a:lnTo>
                <a:lnTo>
                  <a:pt x="979" y="55"/>
                </a:lnTo>
                <a:lnTo>
                  <a:pt x="980" y="55"/>
                </a:lnTo>
                <a:lnTo>
                  <a:pt x="980" y="56"/>
                </a:lnTo>
                <a:lnTo>
                  <a:pt x="981" y="56"/>
                </a:lnTo>
                <a:lnTo>
                  <a:pt x="981" y="57"/>
                </a:lnTo>
                <a:lnTo>
                  <a:pt x="981" y="57"/>
                </a:lnTo>
                <a:lnTo>
                  <a:pt x="981" y="58"/>
                </a:lnTo>
                <a:lnTo>
                  <a:pt x="982" y="58"/>
                </a:lnTo>
                <a:lnTo>
                  <a:pt x="982" y="59"/>
                </a:lnTo>
                <a:lnTo>
                  <a:pt x="983" y="59"/>
                </a:lnTo>
                <a:lnTo>
                  <a:pt x="983" y="60"/>
                </a:lnTo>
                <a:lnTo>
                  <a:pt x="984" y="60"/>
                </a:lnTo>
                <a:lnTo>
                  <a:pt x="984" y="60"/>
                </a:lnTo>
                <a:lnTo>
                  <a:pt x="985" y="60"/>
                </a:lnTo>
                <a:lnTo>
                  <a:pt x="985" y="61"/>
                </a:lnTo>
                <a:lnTo>
                  <a:pt x="985" y="62"/>
                </a:lnTo>
                <a:lnTo>
                  <a:pt x="985" y="63"/>
                </a:lnTo>
                <a:lnTo>
                  <a:pt x="984" y="63"/>
                </a:lnTo>
                <a:lnTo>
                  <a:pt x="984" y="64"/>
                </a:lnTo>
                <a:lnTo>
                  <a:pt x="983" y="65"/>
                </a:lnTo>
                <a:lnTo>
                  <a:pt x="983" y="66"/>
                </a:lnTo>
                <a:lnTo>
                  <a:pt x="982" y="66"/>
                </a:lnTo>
                <a:lnTo>
                  <a:pt x="982" y="67"/>
                </a:lnTo>
                <a:lnTo>
                  <a:pt x="981" y="67"/>
                </a:lnTo>
                <a:lnTo>
                  <a:pt x="981" y="68"/>
                </a:lnTo>
                <a:lnTo>
                  <a:pt x="980" y="68"/>
                </a:lnTo>
                <a:lnTo>
                  <a:pt x="980" y="68"/>
                </a:lnTo>
                <a:lnTo>
                  <a:pt x="979" y="68"/>
                </a:lnTo>
                <a:lnTo>
                  <a:pt x="978" y="68"/>
                </a:lnTo>
                <a:lnTo>
                  <a:pt x="978" y="69"/>
                </a:lnTo>
                <a:lnTo>
                  <a:pt x="977" y="69"/>
                </a:lnTo>
                <a:lnTo>
                  <a:pt x="976" y="70"/>
                </a:lnTo>
                <a:lnTo>
                  <a:pt x="975" y="70"/>
                </a:lnTo>
                <a:lnTo>
                  <a:pt x="974" y="71"/>
                </a:lnTo>
                <a:lnTo>
                  <a:pt x="973" y="71"/>
                </a:lnTo>
                <a:lnTo>
                  <a:pt x="973" y="72"/>
                </a:lnTo>
                <a:lnTo>
                  <a:pt x="973" y="72"/>
                </a:lnTo>
                <a:lnTo>
                  <a:pt x="973" y="73"/>
                </a:lnTo>
                <a:lnTo>
                  <a:pt x="973" y="74"/>
                </a:lnTo>
                <a:lnTo>
                  <a:pt x="972" y="74"/>
                </a:lnTo>
                <a:lnTo>
                  <a:pt x="971" y="75"/>
                </a:lnTo>
                <a:lnTo>
                  <a:pt x="970" y="76"/>
                </a:lnTo>
                <a:lnTo>
                  <a:pt x="969" y="76"/>
                </a:lnTo>
                <a:lnTo>
                  <a:pt x="968" y="77"/>
                </a:lnTo>
                <a:lnTo>
                  <a:pt x="967" y="78"/>
                </a:lnTo>
                <a:lnTo>
                  <a:pt x="967" y="79"/>
                </a:lnTo>
                <a:lnTo>
                  <a:pt x="966" y="79"/>
                </a:lnTo>
                <a:lnTo>
                  <a:pt x="965" y="80"/>
                </a:lnTo>
                <a:lnTo>
                  <a:pt x="965" y="81"/>
                </a:lnTo>
                <a:lnTo>
                  <a:pt x="964" y="81"/>
                </a:lnTo>
                <a:lnTo>
                  <a:pt x="964" y="82"/>
                </a:lnTo>
                <a:lnTo>
                  <a:pt x="963" y="82"/>
                </a:lnTo>
                <a:lnTo>
                  <a:pt x="963" y="83"/>
                </a:lnTo>
                <a:lnTo>
                  <a:pt x="962" y="83"/>
                </a:lnTo>
                <a:lnTo>
                  <a:pt x="961" y="84"/>
                </a:lnTo>
                <a:lnTo>
                  <a:pt x="960" y="85"/>
                </a:lnTo>
                <a:lnTo>
                  <a:pt x="960" y="85"/>
                </a:lnTo>
                <a:lnTo>
                  <a:pt x="959" y="86"/>
                </a:lnTo>
                <a:lnTo>
                  <a:pt x="958" y="87"/>
                </a:lnTo>
                <a:lnTo>
                  <a:pt x="958" y="88"/>
                </a:lnTo>
                <a:lnTo>
                  <a:pt x="958" y="89"/>
                </a:lnTo>
                <a:lnTo>
                  <a:pt x="957" y="89"/>
                </a:lnTo>
                <a:lnTo>
                  <a:pt x="957" y="90"/>
                </a:lnTo>
                <a:lnTo>
                  <a:pt x="957" y="91"/>
                </a:lnTo>
                <a:lnTo>
                  <a:pt x="957" y="92"/>
                </a:lnTo>
                <a:lnTo>
                  <a:pt x="956" y="93"/>
                </a:lnTo>
                <a:lnTo>
                  <a:pt x="955" y="93"/>
                </a:lnTo>
                <a:lnTo>
                  <a:pt x="955" y="93"/>
                </a:lnTo>
                <a:lnTo>
                  <a:pt x="954" y="94"/>
                </a:lnTo>
                <a:lnTo>
                  <a:pt x="954" y="95"/>
                </a:lnTo>
                <a:lnTo>
                  <a:pt x="954" y="96"/>
                </a:lnTo>
                <a:lnTo>
                  <a:pt x="954" y="97"/>
                </a:lnTo>
                <a:lnTo>
                  <a:pt x="954" y="98"/>
                </a:lnTo>
                <a:lnTo>
                  <a:pt x="954" y="99"/>
                </a:lnTo>
                <a:lnTo>
                  <a:pt x="954" y="100"/>
                </a:lnTo>
                <a:lnTo>
                  <a:pt x="954" y="101"/>
                </a:lnTo>
                <a:lnTo>
                  <a:pt x="954" y="101"/>
                </a:lnTo>
                <a:lnTo>
                  <a:pt x="954" y="102"/>
                </a:lnTo>
                <a:lnTo>
                  <a:pt x="953" y="103"/>
                </a:lnTo>
                <a:lnTo>
                  <a:pt x="953" y="104"/>
                </a:lnTo>
                <a:lnTo>
                  <a:pt x="952" y="105"/>
                </a:lnTo>
                <a:lnTo>
                  <a:pt x="951" y="105"/>
                </a:lnTo>
                <a:lnTo>
                  <a:pt x="950" y="105"/>
                </a:lnTo>
                <a:lnTo>
                  <a:pt x="949" y="105"/>
                </a:lnTo>
                <a:lnTo>
                  <a:pt x="948" y="104"/>
                </a:lnTo>
                <a:lnTo>
                  <a:pt x="947" y="104"/>
                </a:lnTo>
                <a:lnTo>
                  <a:pt x="946" y="104"/>
                </a:lnTo>
                <a:lnTo>
                  <a:pt x="945" y="104"/>
                </a:lnTo>
                <a:lnTo>
                  <a:pt x="944" y="104"/>
                </a:lnTo>
                <a:lnTo>
                  <a:pt x="942" y="104"/>
                </a:lnTo>
                <a:lnTo>
                  <a:pt x="941" y="104"/>
                </a:lnTo>
                <a:lnTo>
                  <a:pt x="941" y="104"/>
                </a:lnTo>
                <a:lnTo>
                  <a:pt x="941" y="103"/>
                </a:lnTo>
                <a:lnTo>
                  <a:pt x="940" y="103"/>
                </a:lnTo>
                <a:lnTo>
                  <a:pt x="939" y="103"/>
                </a:lnTo>
                <a:lnTo>
                  <a:pt x="938" y="103"/>
                </a:lnTo>
                <a:lnTo>
                  <a:pt x="936" y="103"/>
                </a:lnTo>
                <a:lnTo>
                  <a:pt x="935" y="103"/>
                </a:lnTo>
                <a:lnTo>
                  <a:pt x="935" y="102"/>
                </a:lnTo>
                <a:lnTo>
                  <a:pt x="934" y="102"/>
                </a:lnTo>
                <a:lnTo>
                  <a:pt x="934" y="101"/>
                </a:lnTo>
                <a:lnTo>
                  <a:pt x="933" y="101"/>
                </a:lnTo>
                <a:lnTo>
                  <a:pt x="933" y="101"/>
                </a:lnTo>
                <a:lnTo>
                  <a:pt x="932" y="101"/>
                </a:lnTo>
                <a:lnTo>
                  <a:pt x="932" y="101"/>
                </a:lnTo>
                <a:lnTo>
                  <a:pt x="931" y="101"/>
                </a:lnTo>
                <a:lnTo>
                  <a:pt x="931" y="100"/>
                </a:lnTo>
                <a:lnTo>
                  <a:pt x="930" y="100"/>
                </a:lnTo>
                <a:lnTo>
                  <a:pt x="929" y="100"/>
                </a:lnTo>
                <a:lnTo>
                  <a:pt x="929" y="99"/>
                </a:lnTo>
                <a:lnTo>
                  <a:pt x="928" y="99"/>
                </a:lnTo>
                <a:lnTo>
                  <a:pt x="927" y="99"/>
                </a:lnTo>
                <a:lnTo>
                  <a:pt x="927" y="98"/>
                </a:lnTo>
                <a:lnTo>
                  <a:pt x="926" y="98"/>
                </a:lnTo>
                <a:lnTo>
                  <a:pt x="925" y="98"/>
                </a:lnTo>
                <a:lnTo>
                  <a:pt x="925" y="97"/>
                </a:lnTo>
                <a:lnTo>
                  <a:pt x="924" y="97"/>
                </a:lnTo>
                <a:lnTo>
                  <a:pt x="923" y="96"/>
                </a:lnTo>
                <a:lnTo>
                  <a:pt x="922" y="96"/>
                </a:lnTo>
                <a:lnTo>
                  <a:pt x="921" y="96"/>
                </a:lnTo>
                <a:lnTo>
                  <a:pt x="921" y="95"/>
                </a:lnTo>
                <a:lnTo>
                  <a:pt x="920" y="95"/>
                </a:lnTo>
                <a:lnTo>
                  <a:pt x="920" y="94"/>
                </a:lnTo>
                <a:lnTo>
                  <a:pt x="919" y="94"/>
                </a:lnTo>
                <a:lnTo>
                  <a:pt x="918" y="94"/>
                </a:lnTo>
                <a:lnTo>
                  <a:pt x="917" y="93"/>
                </a:lnTo>
                <a:lnTo>
                  <a:pt x="917" y="93"/>
                </a:lnTo>
                <a:lnTo>
                  <a:pt x="916" y="93"/>
                </a:lnTo>
                <a:lnTo>
                  <a:pt x="916" y="93"/>
                </a:lnTo>
                <a:lnTo>
                  <a:pt x="915" y="93"/>
                </a:lnTo>
                <a:lnTo>
                  <a:pt x="914" y="93"/>
                </a:lnTo>
                <a:lnTo>
                  <a:pt x="913" y="93"/>
                </a:lnTo>
                <a:lnTo>
                  <a:pt x="912" y="93"/>
                </a:lnTo>
                <a:lnTo>
                  <a:pt x="911" y="92"/>
                </a:lnTo>
                <a:lnTo>
                  <a:pt x="910" y="92"/>
                </a:lnTo>
                <a:lnTo>
                  <a:pt x="909" y="92"/>
                </a:lnTo>
                <a:lnTo>
                  <a:pt x="909" y="91"/>
                </a:lnTo>
                <a:lnTo>
                  <a:pt x="909" y="91"/>
                </a:lnTo>
                <a:lnTo>
                  <a:pt x="908" y="91"/>
                </a:lnTo>
                <a:lnTo>
                  <a:pt x="907" y="90"/>
                </a:lnTo>
                <a:lnTo>
                  <a:pt x="906" y="90"/>
                </a:lnTo>
                <a:lnTo>
                  <a:pt x="905" y="90"/>
                </a:lnTo>
                <a:lnTo>
                  <a:pt x="904" y="89"/>
                </a:lnTo>
                <a:lnTo>
                  <a:pt x="903" y="89"/>
                </a:lnTo>
                <a:lnTo>
                  <a:pt x="902" y="89"/>
                </a:lnTo>
                <a:lnTo>
                  <a:pt x="901" y="89"/>
                </a:lnTo>
                <a:lnTo>
                  <a:pt x="901" y="88"/>
                </a:lnTo>
                <a:lnTo>
                  <a:pt x="901" y="88"/>
                </a:lnTo>
                <a:lnTo>
                  <a:pt x="900" y="87"/>
                </a:lnTo>
                <a:lnTo>
                  <a:pt x="899" y="87"/>
                </a:lnTo>
                <a:lnTo>
                  <a:pt x="898" y="87"/>
                </a:lnTo>
                <a:lnTo>
                  <a:pt x="898" y="86"/>
                </a:lnTo>
                <a:lnTo>
                  <a:pt x="897" y="86"/>
                </a:lnTo>
                <a:lnTo>
                  <a:pt x="896" y="86"/>
                </a:lnTo>
                <a:lnTo>
                  <a:pt x="895" y="86"/>
                </a:lnTo>
                <a:lnTo>
                  <a:pt x="894" y="86"/>
                </a:lnTo>
                <a:lnTo>
                  <a:pt x="893" y="85"/>
                </a:lnTo>
                <a:lnTo>
                  <a:pt x="893" y="85"/>
                </a:lnTo>
                <a:lnTo>
                  <a:pt x="892" y="85"/>
                </a:lnTo>
                <a:lnTo>
                  <a:pt x="891" y="85"/>
                </a:lnTo>
                <a:lnTo>
                  <a:pt x="890" y="85"/>
                </a:lnTo>
                <a:lnTo>
                  <a:pt x="889" y="85"/>
                </a:lnTo>
                <a:lnTo>
                  <a:pt x="888" y="85"/>
                </a:lnTo>
                <a:lnTo>
                  <a:pt x="886" y="84"/>
                </a:lnTo>
                <a:lnTo>
                  <a:pt x="885" y="84"/>
                </a:lnTo>
                <a:lnTo>
                  <a:pt x="885" y="84"/>
                </a:lnTo>
                <a:lnTo>
                  <a:pt x="884" y="84"/>
                </a:lnTo>
                <a:lnTo>
                  <a:pt x="883" y="84"/>
                </a:lnTo>
                <a:lnTo>
                  <a:pt x="882" y="84"/>
                </a:lnTo>
                <a:lnTo>
                  <a:pt x="881" y="84"/>
                </a:lnTo>
                <a:lnTo>
                  <a:pt x="880" y="84"/>
                </a:lnTo>
                <a:lnTo>
                  <a:pt x="880" y="85"/>
                </a:lnTo>
                <a:lnTo>
                  <a:pt x="879" y="85"/>
                </a:lnTo>
                <a:lnTo>
                  <a:pt x="879" y="85"/>
                </a:lnTo>
                <a:lnTo>
                  <a:pt x="879" y="86"/>
                </a:lnTo>
                <a:lnTo>
                  <a:pt x="879" y="87"/>
                </a:lnTo>
                <a:lnTo>
                  <a:pt x="879" y="88"/>
                </a:lnTo>
                <a:lnTo>
                  <a:pt x="880" y="89"/>
                </a:lnTo>
                <a:lnTo>
                  <a:pt x="881" y="89"/>
                </a:lnTo>
                <a:lnTo>
                  <a:pt x="881" y="90"/>
                </a:lnTo>
                <a:lnTo>
                  <a:pt x="882" y="90"/>
                </a:lnTo>
                <a:lnTo>
                  <a:pt x="882" y="91"/>
                </a:lnTo>
                <a:lnTo>
                  <a:pt x="883" y="91"/>
                </a:lnTo>
                <a:lnTo>
                  <a:pt x="883" y="92"/>
                </a:lnTo>
                <a:lnTo>
                  <a:pt x="884" y="93"/>
                </a:lnTo>
                <a:lnTo>
                  <a:pt x="884" y="93"/>
                </a:lnTo>
                <a:lnTo>
                  <a:pt x="884" y="94"/>
                </a:lnTo>
                <a:lnTo>
                  <a:pt x="884" y="95"/>
                </a:lnTo>
                <a:lnTo>
                  <a:pt x="884" y="96"/>
                </a:lnTo>
                <a:lnTo>
                  <a:pt x="883" y="96"/>
                </a:lnTo>
                <a:lnTo>
                  <a:pt x="883" y="97"/>
                </a:lnTo>
                <a:lnTo>
                  <a:pt x="883" y="98"/>
                </a:lnTo>
                <a:lnTo>
                  <a:pt x="882" y="98"/>
                </a:lnTo>
                <a:lnTo>
                  <a:pt x="881" y="98"/>
                </a:lnTo>
                <a:lnTo>
                  <a:pt x="881" y="99"/>
                </a:lnTo>
                <a:lnTo>
                  <a:pt x="880" y="99"/>
                </a:lnTo>
                <a:lnTo>
                  <a:pt x="879" y="99"/>
                </a:lnTo>
                <a:lnTo>
                  <a:pt x="878" y="99"/>
                </a:lnTo>
                <a:lnTo>
                  <a:pt x="877" y="99"/>
                </a:lnTo>
                <a:lnTo>
                  <a:pt x="877" y="98"/>
                </a:lnTo>
                <a:lnTo>
                  <a:pt x="877" y="98"/>
                </a:lnTo>
                <a:lnTo>
                  <a:pt x="876" y="98"/>
                </a:lnTo>
                <a:lnTo>
                  <a:pt x="875" y="97"/>
                </a:lnTo>
                <a:lnTo>
                  <a:pt x="874" y="97"/>
                </a:lnTo>
                <a:lnTo>
                  <a:pt x="874" y="96"/>
                </a:lnTo>
                <a:lnTo>
                  <a:pt x="873" y="96"/>
                </a:lnTo>
                <a:lnTo>
                  <a:pt x="873" y="95"/>
                </a:lnTo>
                <a:lnTo>
                  <a:pt x="872" y="95"/>
                </a:lnTo>
                <a:lnTo>
                  <a:pt x="872" y="94"/>
                </a:lnTo>
                <a:lnTo>
                  <a:pt x="871" y="94"/>
                </a:lnTo>
                <a:lnTo>
                  <a:pt x="870" y="94"/>
                </a:lnTo>
                <a:lnTo>
                  <a:pt x="869" y="94"/>
                </a:lnTo>
                <a:lnTo>
                  <a:pt x="869" y="93"/>
                </a:lnTo>
                <a:lnTo>
                  <a:pt x="868" y="93"/>
                </a:lnTo>
                <a:lnTo>
                  <a:pt x="867" y="93"/>
                </a:lnTo>
                <a:lnTo>
                  <a:pt x="866" y="93"/>
                </a:lnTo>
                <a:lnTo>
                  <a:pt x="866" y="94"/>
                </a:lnTo>
                <a:lnTo>
                  <a:pt x="865" y="94"/>
                </a:lnTo>
                <a:lnTo>
                  <a:pt x="864" y="94"/>
                </a:lnTo>
                <a:lnTo>
                  <a:pt x="863" y="94"/>
                </a:lnTo>
                <a:lnTo>
                  <a:pt x="862" y="95"/>
                </a:lnTo>
                <a:lnTo>
                  <a:pt x="861" y="95"/>
                </a:lnTo>
                <a:lnTo>
                  <a:pt x="861" y="96"/>
                </a:lnTo>
                <a:lnTo>
                  <a:pt x="861" y="96"/>
                </a:lnTo>
                <a:lnTo>
                  <a:pt x="861" y="97"/>
                </a:lnTo>
                <a:lnTo>
                  <a:pt x="861" y="98"/>
                </a:lnTo>
                <a:lnTo>
                  <a:pt x="861" y="99"/>
                </a:lnTo>
                <a:lnTo>
                  <a:pt x="861" y="100"/>
                </a:lnTo>
                <a:lnTo>
                  <a:pt x="860" y="100"/>
                </a:lnTo>
                <a:lnTo>
                  <a:pt x="860" y="101"/>
                </a:lnTo>
                <a:lnTo>
                  <a:pt x="861" y="101"/>
                </a:lnTo>
                <a:lnTo>
                  <a:pt x="861" y="101"/>
                </a:lnTo>
                <a:lnTo>
                  <a:pt x="861" y="102"/>
                </a:lnTo>
                <a:lnTo>
                  <a:pt x="861" y="103"/>
                </a:lnTo>
                <a:lnTo>
                  <a:pt x="861" y="104"/>
                </a:lnTo>
                <a:lnTo>
                  <a:pt x="862" y="104"/>
                </a:lnTo>
                <a:lnTo>
                  <a:pt x="863" y="105"/>
                </a:lnTo>
                <a:lnTo>
                  <a:pt x="864" y="107"/>
                </a:lnTo>
                <a:lnTo>
                  <a:pt x="865" y="108"/>
                </a:lnTo>
                <a:lnTo>
                  <a:pt x="866" y="109"/>
                </a:lnTo>
                <a:lnTo>
                  <a:pt x="867" y="109"/>
                </a:lnTo>
                <a:lnTo>
                  <a:pt x="868" y="110"/>
                </a:lnTo>
                <a:lnTo>
                  <a:pt x="868" y="111"/>
                </a:lnTo>
                <a:lnTo>
                  <a:pt x="869" y="111"/>
                </a:lnTo>
                <a:lnTo>
                  <a:pt x="869" y="112"/>
                </a:lnTo>
                <a:lnTo>
                  <a:pt x="869" y="112"/>
                </a:lnTo>
                <a:lnTo>
                  <a:pt x="869" y="113"/>
                </a:lnTo>
                <a:lnTo>
                  <a:pt x="869" y="113"/>
                </a:lnTo>
                <a:lnTo>
                  <a:pt x="869" y="114"/>
                </a:lnTo>
                <a:lnTo>
                  <a:pt x="869" y="115"/>
                </a:lnTo>
                <a:lnTo>
                  <a:pt x="868" y="115"/>
                </a:lnTo>
                <a:lnTo>
                  <a:pt x="868" y="116"/>
                </a:lnTo>
                <a:lnTo>
                  <a:pt x="867" y="116"/>
                </a:lnTo>
                <a:lnTo>
                  <a:pt x="866" y="116"/>
                </a:lnTo>
                <a:lnTo>
                  <a:pt x="866" y="117"/>
                </a:lnTo>
                <a:lnTo>
                  <a:pt x="865" y="117"/>
                </a:lnTo>
                <a:lnTo>
                  <a:pt x="864" y="117"/>
                </a:lnTo>
                <a:lnTo>
                  <a:pt x="863" y="117"/>
                </a:lnTo>
                <a:lnTo>
                  <a:pt x="863" y="116"/>
                </a:lnTo>
                <a:lnTo>
                  <a:pt x="861" y="116"/>
                </a:lnTo>
                <a:lnTo>
                  <a:pt x="861" y="116"/>
                </a:lnTo>
                <a:lnTo>
                  <a:pt x="860" y="116"/>
                </a:lnTo>
                <a:lnTo>
                  <a:pt x="860" y="115"/>
                </a:lnTo>
                <a:lnTo>
                  <a:pt x="859" y="115"/>
                </a:lnTo>
                <a:lnTo>
                  <a:pt x="858" y="115"/>
                </a:lnTo>
                <a:lnTo>
                  <a:pt x="858" y="114"/>
                </a:lnTo>
                <a:lnTo>
                  <a:pt x="857" y="114"/>
                </a:lnTo>
                <a:lnTo>
                  <a:pt x="856" y="113"/>
                </a:lnTo>
                <a:lnTo>
                  <a:pt x="855" y="113"/>
                </a:lnTo>
                <a:lnTo>
                  <a:pt x="854" y="112"/>
                </a:lnTo>
                <a:lnTo>
                  <a:pt x="853" y="111"/>
                </a:lnTo>
                <a:lnTo>
                  <a:pt x="853" y="110"/>
                </a:lnTo>
                <a:lnTo>
                  <a:pt x="852" y="109"/>
                </a:lnTo>
                <a:lnTo>
                  <a:pt x="851" y="109"/>
                </a:lnTo>
                <a:lnTo>
                  <a:pt x="850" y="108"/>
                </a:lnTo>
                <a:lnTo>
                  <a:pt x="850" y="109"/>
                </a:lnTo>
                <a:lnTo>
                  <a:pt x="850" y="108"/>
                </a:lnTo>
                <a:lnTo>
                  <a:pt x="849" y="108"/>
                </a:lnTo>
                <a:lnTo>
                  <a:pt x="847" y="107"/>
                </a:lnTo>
                <a:lnTo>
                  <a:pt x="846" y="107"/>
                </a:lnTo>
                <a:lnTo>
                  <a:pt x="845" y="107"/>
                </a:lnTo>
                <a:lnTo>
                  <a:pt x="845" y="106"/>
                </a:lnTo>
                <a:lnTo>
                  <a:pt x="844" y="106"/>
                </a:lnTo>
                <a:lnTo>
                  <a:pt x="843" y="105"/>
                </a:lnTo>
                <a:lnTo>
                  <a:pt x="842" y="105"/>
                </a:lnTo>
                <a:lnTo>
                  <a:pt x="841" y="104"/>
                </a:lnTo>
                <a:lnTo>
                  <a:pt x="840" y="104"/>
                </a:lnTo>
                <a:lnTo>
                  <a:pt x="839" y="104"/>
                </a:lnTo>
                <a:lnTo>
                  <a:pt x="838" y="103"/>
                </a:lnTo>
                <a:lnTo>
                  <a:pt x="837" y="103"/>
                </a:lnTo>
                <a:lnTo>
                  <a:pt x="837" y="102"/>
                </a:lnTo>
                <a:lnTo>
                  <a:pt x="836" y="102"/>
                </a:lnTo>
                <a:lnTo>
                  <a:pt x="836" y="101"/>
                </a:lnTo>
                <a:lnTo>
                  <a:pt x="834" y="101"/>
                </a:lnTo>
                <a:lnTo>
                  <a:pt x="833" y="101"/>
                </a:lnTo>
                <a:lnTo>
                  <a:pt x="832" y="101"/>
                </a:lnTo>
                <a:lnTo>
                  <a:pt x="831" y="100"/>
                </a:lnTo>
                <a:lnTo>
                  <a:pt x="830" y="100"/>
                </a:lnTo>
                <a:lnTo>
                  <a:pt x="829" y="100"/>
                </a:lnTo>
                <a:lnTo>
                  <a:pt x="829" y="100"/>
                </a:lnTo>
                <a:lnTo>
                  <a:pt x="828" y="100"/>
                </a:lnTo>
                <a:lnTo>
                  <a:pt x="827" y="100"/>
                </a:lnTo>
                <a:lnTo>
                  <a:pt x="826" y="100"/>
                </a:lnTo>
                <a:lnTo>
                  <a:pt x="826" y="101"/>
                </a:lnTo>
                <a:lnTo>
                  <a:pt x="824" y="101"/>
                </a:lnTo>
                <a:lnTo>
                  <a:pt x="823" y="101"/>
                </a:lnTo>
                <a:lnTo>
                  <a:pt x="822" y="101"/>
                </a:lnTo>
                <a:lnTo>
                  <a:pt x="822" y="102"/>
                </a:lnTo>
                <a:lnTo>
                  <a:pt x="821" y="102"/>
                </a:lnTo>
                <a:lnTo>
                  <a:pt x="821" y="103"/>
                </a:lnTo>
                <a:lnTo>
                  <a:pt x="821" y="104"/>
                </a:lnTo>
                <a:lnTo>
                  <a:pt x="821" y="104"/>
                </a:lnTo>
                <a:lnTo>
                  <a:pt x="821" y="105"/>
                </a:lnTo>
                <a:lnTo>
                  <a:pt x="821" y="106"/>
                </a:lnTo>
                <a:lnTo>
                  <a:pt x="821" y="107"/>
                </a:lnTo>
                <a:lnTo>
                  <a:pt x="821" y="108"/>
                </a:lnTo>
                <a:lnTo>
                  <a:pt x="821" y="109"/>
                </a:lnTo>
                <a:lnTo>
                  <a:pt x="822" y="109"/>
                </a:lnTo>
                <a:lnTo>
                  <a:pt x="822" y="109"/>
                </a:lnTo>
                <a:lnTo>
                  <a:pt x="823" y="111"/>
                </a:lnTo>
                <a:lnTo>
                  <a:pt x="824" y="111"/>
                </a:lnTo>
                <a:lnTo>
                  <a:pt x="824" y="112"/>
                </a:lnTo>
                <a:lnTo>
                  <a:pt x="825" y="113"/>
                </a:lnTo>
                <a:lnTo>
                  <a:pt x="826" y="114"/>
                </a:lnTo>
                <a:lnTo>
                  <a:pt x="827" y="115"/>
                </a:lnTo>
                <a:lnTo>
                  <a:pt x="827" y="116"/>
                </a:lnTo>
                <a:lnTo>
                  <a:pt x="827" y="117"/>
                </a:lnTo>
                <a:lnTo>
                  <a:pt x="828" y="117"/>
                </a:lnTo>
                <a:lnTo>
                  <a:pt x="828" y="118"/>
                </a:lnTo>
                <a:lnTo>
                  <a:pt x="829" y="118"/>
                </a:lnTo>
                <a:lnTo>
                  <a:pt x="829" y="118"/>
                </a:lnTo>
                <a:lnTo>
                  <a:pt x="829" y="118"/>
                </a:lnTo>
                <a:lnTo>
                  <a:pt x="829" y="119"/>
                </a:lnTo>
                <a:lnTo>
                  <a:pt x="830" y="120"/>
                </a:lnTo>
                <a:lnTo>
                  <a:pt x="831" y="121"/>
                </a:lnTo>
                <a:lnTo>
                  <a:pt x="832" y="122"/>
                </a:lnTo>
                <a:lnTo>
                  <a:pt x="833" y="122"/>
                </a:lnTo>
                <a:lnTo>
                  <a:pt x="833" y="123"/>
                </a:lnTo>
                <a:lnTo>
                  <a:pt x="834" y="123"/>
                </a:lnTo>
                <a:lnTo>
                  <a:pt x="834" y="124"/>
                </a:lnTo>
                <a:lnTo>
                  <a:pt x="835" y="125"/>
                </a:lnTo>
                <a:lnTo>
                  <a:pt x="836" y="125"/>
                </a:lnTo>
                <a:lnTo>
                  <a:pt x="837" y="126"/>
                </a:lnTo>
                <a:lnTo>
                  <a:pt x="837" y="126"/>
                </a:lnTo>
                <a:lnTo>
                  <a:pt x="838" y="127"/>
                </a:lnTo>
                <a:lnTo>
                  <a:pt x="839" y="127"/>
                </a:lnTo>
                <a:lnTo>
                  <a:pt x="839" y="128"/>
                </a:lnTo>
                <a:lnTo>
                  <a:pt x="840" y="128"/>
                </a:lnTo>
                <a:lnTo>
                  <a:pt x="841" y="128"/>
                </a:lnTo>
                <a:lnTo>
                  <a:pt x="841" y="129"/>
                </a:lnTo>
                <a:lnTo>
                  <a:pt x="842" y="129"/>
                </a:lnTo>
                <a:lnTo>
                  <a:pt x="843" y="129"/>
                </a:lnTo>
                <a:lnTo>
                  <a:pt x="843" y="130"/>
                </a:lnTo>
                <a:lnTo>
                  <a:pt x="844" y="130"/>
                </a:lnTo>
                <a:lnTo>
                  <a:pt x="845" y="130"/>
                </a:lnTo>
                <a:lnTo>
                  <a:pt x="845" y="131"/>
                </a:lnTo>
                <a:lnTo>
                  <a:pt x="845" y="131"/>
                </a:lnTo>
                <a:lnTo>
                  <a:pt x="846" y="132"/>
                </a:lnTo>
                <a:lnTo>
                  <a:pt x="847" y="132"/>
                </a:lnTo>
                <a:lnTo>
                  <a:pt x="847" y="133"/>
                </a:lnTo>
                <a:lnTo>
                  <a:pt x="848" y="133"/>
                </a:lnTo>
                <a:lnTo>
                  <a:pt x="849" y="134"/>
                </a:lnTo>
                <a:lnTo>
                  <a:pt x="850" y="134"/>
                </a:lnTo>
                <a:lnTo>
                  <a:pt x="850" y="135"/>
                </a:lnTo>
                <a:lnTo>
                  <a:pt x="851" y="136"/>
                </a:lnTo>
                <a:lnTo>
                  <a:pt x="851" y="137"/>
                </a:lnTo>
                <a:lnTo>
                  <a:pt x="851" y="138"/>
                </a:lnTo>
                <a:lnTo>
                  <a:pt x="852" y="138"/>
                </a:lnTo>
                <a:lnTo>
                  <a:pt x="852" y="139"/>
                </a:lnTo>
                <a:lnTo>
                  <a:pt x="852" y="140"/>
                </a:lnTo>
                <a:lnTo>
                  <a:pt x="851" y="140"/>
                </a:lnTo>
                <a:lnTo>
                  <a:pt x="851" y="141"/>
                </a:lnTo>
                <a:lnTo>
                  <a:pt x="851" y="142"/>
                </a:lnTo>
                <a:lnTo>
                  <a:pt x="850" y="142"/>
                </a:lnTo>
                <a:lnTo>
                  <a:pt x="850" y="143"/>
                </a:lnTo>
                <a:lnTo>
                  <a:pt x="849" y="143"/>
                </a:lnTo>
                <a:lnTo>
                  <a:pt x="849" y="143"/>
                </a:lnTo>
                <a:lnTo>
                  <a:pt x="848" y="143"/>
                </a:lnTo>
                <a:lnTo>
                  <a:pt x="847" y="144"/>
                </a:lnTo>
                <a:lnTo>
                  <a:pt x="846" y="144"/>
                </a:lnTo>
                <a:lnTo>
                  <a:pt x="845" y="145"/>
                </a:lnTo>
                <a:lnTo>
                  <a:pt x="845" y="145"/>
                </a:lnTo>
                <a:lnTo>
                  <a:pt x="845" y="146"/>
                </a:lnTo>
                <a:lnTo>
                  <a:pt x="844" y="146"/>
                </a:lnTo>
                <a:lnTo>
                  <a:pt x="843" y="146"/>
                </a:lnTo>
                <a:lnTo>
                  <a:pt x="842" y="146"/>
                </a:lnTo>
                <a:lnTo>
                  <a:pt x="841" y="146"/>
                </a:lnTo>
                <a:lnTo>
                  <a:pt x="840" y="146"/>
                </a:lnTo>
                <a:lnTo>
                  <a:pt x="839" y="146"/>
                </a:lnTo>
                <a:lnTo>
                  <a:pt x="838" y="146"/>
                </a:lnTo>
                <a:lnTo>
                  <a:pt x="837" y="145"/>
                </a:lnTo>
                <a:lnTo>
                  <a:pt x="837" y="145"/>
                </a:lnTo>
                <a:lnTo>
                  <a:pt x="836" y="145"/>
                </a:lnTo>
                <a:lnTo>
                  <a:pt x="835" y="144"/>
                </a:lnTo>
                <a:lnTo>
                  <a:pt x="834" y="144"/>
                </a:lnTo>
                <a:lnTo>
                  <a:pt x="833" y="144"/>
                </a:lnTo>
                <a:lnTo>
                  <a:pt x="833" y="143"/>
                </a:lnTo>
                <a:lnTo>
                  <a:pt x="832" y="143"/>
                </a:lnTo>
                <a:lnTo>
                  <a:pt x="831" y="143"/>
                </a:lnTo>
                <a:lnTo>
                  <a:pt x="830" y="142"/>
                </a:lnTo>
                <a:lnTo>
                  <a:pt x="830" y="141"/>
                </a:lnTo>
                <a:lnTo>
                  <a:pt x="829" y="141"/>
                </a:lnTo>
                <a:lnTo>
                  <a:pt x="829" y="140"/>
                </a:lnTo>
                <a:lnTo>
                  <a:pt x="829" y="140"/>
                </a:lnTo>
                <a:lnTo>
                  <a:pt x="828" y="139"/>
                </a:lnTo>
                <a:lnTo>
                  <a:pt x="827" y="139"/>
                </a:lnTo>
                <a:lnTo>
                  <a:pt x="826" y="138"/>
                </a:lnTo>
                <a:lnTo>
                  <a:pt x="825" y="138"/>
                </a:lnTo>
                <a:lnTo>
                  <a:pt x="825" y="137"/>
                </a:lnTo>
                <a:lnTo>
                  <a:pt x="824" y="137"/>
                </a:lnTo>
                <a:lnTo>
                  <a:pt x="823" y="137"/>
                </a:lnTo>
                <a:lnTo>
                  <a:pt x="822" y="137"/>
                </a:lnTo>
                <a:lnTo>
                  <a:pt x="822" y="136"/>
                </a:lnTo>
                <a:lnTo>
                  <a:pt x="821" y="136"/>
                </a:lnTo>
                <a:lnTo>
                  <a:pt x="821" y="136"/>
                </a:lnTo>
                <a:lnTo>
                  <a:pt x="820" y="136"/>
                </a:lnTo>
                <a:lnTo>
                  <a:pt x="819" y="135"/>
                </a:lnTo>
                <a:lnTo>
                  <a:pt x="818" y="135"/>
                </a:lnTo>
                <a:lnTo>
                  <a:pt x="818" y="134"/>
                </a:lnTo>
                <a:lnTo>
                  <a:pt x="817" y="134"/>
                </a:lnTo>
                <a:lnTo>
                  <a:pt x="816" y="134"/>
                </a:lnTo>
                <a:lnTo>
                  <a:pt x="815" y="134"/>
                </a:lnTo>
                <a:lnTo>
                  <a:pt x="813" y="134"/>
                </a:lnTo>
                <a:lnTo>
                  <a:pt x="813" y="134"/>
                </a:lnTo>
                <a:lnTo>
                  <a:pt x="812" y="134"/>
                </a:lnTo>
                <a:lnTo>
                  <a:pt x="811" y="134"/>
                </a:lnTo>
                <a:lnTo>
                  <a:pt x="810" y="134"/>
                </a:lnTo>
                <a:lnTo>
                  <a:pt x="809" y="134"/>
                </a:lnTo>
                <a:lnTo>
                  <a:pt x="808" y="134"/>
                </a:lnTo>
                <a:lnTo>
                  <a:pt x="808" y="134"/>
                </a:lnTo>
                <a:lnTo>
                  <a:pt x="806" y="134"/>
                </a:lnTo>
                <a:lnTo>
                  <a:pt x="805" y="135"/>
                </a:lnTo>
                <a:lnTo>
                  <a:pt x="805" y="135"/>
                </a:lnTo>
                <a:lnTo>
                  <a:pt x="804" y="136"/>
                </a:lnTo>
                <a:lnTo>
                  <a:pt x="803" y="137"/>
                </a:lnTo>
                <a:lnTo>
                  <a:pt x="803" y="138"/>
                </a:lnTo>
                <a:lnTo>
                  <a:pt x="803" y="139"/>
                </a:lnTo>
                <a:lnTo>
                  <a:pt x="802" y="139"/>
                </a:lnTo>
                <a:lnTo>
                  <a:pt x="802" y="140"/>
                </a:lnTo>
                <a:lnTo>
                  <a:pt x="802" y="141"/>
                </a:lnTo>
                <a:lnTo>
                  <a:pt x="802" y="142"/>
                </a:lnTo>
                <a:lnTo>
                  <a:pt x="802" y="143"/>
                </a:lnTo>
                <a:lnTo>
                  <a:pt x="802" y="143"/>
                </a:lnTo>
                <a:lnTo>
                  <a:pt x="802" y="144"/>
                </a:lnTo>
                <a:lnTo>
                  <a:pt x="802" y="145"/>
                </a:lnTo>
                <a:lnTo>
                  <a:pt x="802" y="146"/>
                </a:lnTo>
                <a:lnTo>
                  <a:pt x="803" y="146"/>
                </a:lnTo>
                <a:lnTo>
                  <a:pt x="803" y="147"/>
                </a:lnTo>
                <a:lnTo>
                  <a:pt x="804" y="148"/>
                </a:lnTo>
                <a:lnTo>
                  <a:pt x="804" y="149"/>
                </a:lnTo>
                <a:lnTo>
                  <a:pt x="805" y="150"/>
                </a:lnTo>
                <a:lnTo>
                  <a:pt x="805" y="151"/>
                </a:lnTo>
                <a:lnTo>
                  <a:pt x="805" y="151"/>
                </a:lnTo>
                <a:lnTo>
                  <a:pt x="806" y="151"/>
                </a:lnTo>
                <a:lnTo>
                  <a:pt x="806" y="152"/>
                </a:lnTo>
                <a:lnTo>
                  <a:pt x="807" y="153"/>
                </a:lnTo>
                <a:lnTo>
                  <a:pt x="808" y="154"/>
                </a:lnTo>
                <a:lnTo>
                  <a:pt x="809" y="155"/>
                </a:lnTo>
                <a:lnTo>
                  <a:pt x="810" y="156"/>
                </a:lnTo>
                <a:lnTo>
                  <a:pt x="811" y="156"/>
                </a:lnTo>
                <a:lnTo>
                  <a:pt x="812" y="157"/>
                </a:lnTo>
                <a:lnTo>
                  <a:pt x="813" y="157"/>
                </a:lnTo>
                <a:lnTo>
                  <a:pt x="813" y="158"/>
                </a:lnTo>
                <a:lnTo>
                  <a:pt x="814" y="158"/>
                </a:lnTo>
                <a:lnTo>
                  <a:pt x="815" y="159"/>
                </a:lnTo>
                <a:lnTo>
                  <a:pt x="815" y="159"/>
                </a:lnTo>
                <a:lnTo>
                  <a:pt x="816" y="159"/>
                </a:lnTo>
                <a:lnTo>
                  <a:pt x="816" y="160"/>
                </a:lnTo>
                <a:lnTo>
                  <a:pt x="817" y="160"/>
                </a:lnTo>
                <a:lnTo>
                  <a:pt x="817" y="161"/>
                </a:lnTo>
                <a:lnTo>
                  <a:pt x="818" y="161"/>
                </a:lnTo>
                <a:lnTo>
                  <a:pt x="818" y="162"/>
                </a:lnTo>
                <a:lnTo>
                  <a:pt x="819" y="162"/>
                </a:lnTo>
                <a:lnTo>
                  <a:pt x="820" y="162"/>
                </a:lnTo>
                <a:lnTo>
                  <a:pt x="820" y="163"/>
                </a:lnTo>
                <a:lnTo>
                  <a:pt x="821" y="163"/>
                </a:lnTo>
                <a:lnTo>
                  <a:pt x="821" y="163"/>
                </a:lnTo>
                <a:lnTo>
                  <a:pt x="821" y="164"/>
                </a:lnTo>
                <a:lnTo>
                  <a:pt x="822" y="164"/>
                </a:lnTo>
                <a:lnTo>
                  <a:pt x="823" y="164"/>
                </a:lnTo>
                <a:lnTo>
                  <a:pt x="824" y="165"/>
                </a:lnTo>
                <a:lnTo>
                  <a:pt x="825" y="165"/>
                </a:lnTo>
                <a:lnTo>
                  <a:pt x="825" y="166"/>
                </a:lnTo>
                <a:lnTo>
                  <a:pt x="826" y="166"/>
                </a:lnTo>
                <a:lnTo>
                  <a:pt x="827" y="166"/>
                </a:lnTo>
                <a:lnTo>
                  <a:pt x="827" y="167"/>
                </a:lnTo>
                <a:lnTo>
                  <a:pt x="828" y="167"/>
                </a:lnTo>
                <a:lnTo>
                  <a:pt x="828" y="168"/>
                </a:lnTo>
                <a:lnTo>
                  <a:pt x="829" y="168"/>
                </a:lnTo>
                <a:lnTo>
                  <a:pt x="829" y="168"/>
                </a:lnTo>
                <a:lnTo>
                  <a:pt x="829" y="169"/>
                </a:lnTo>
                <a:lnTo>
                  <a:pt x="830" y="170"/>
                </a:lnTo>
                <a:lnTo>
                  <a:pt x="830" y="171"/>
                </a:lnTo>
                <a:lnTo>
                  <a:pt x="831" y="171"/>
                </a:lnTo>
                <a:lnTo>
                  <a:pt x="831" y="172"/>
                </a:lnTo>
                <a:lnTo>
                  <a:pt x="832" y="173"/>
                </a:lnTo>
                <a:lnTo>
                  <a:pt x="832" y="174"/>
                </a:lnTo>
                <a:lnTo>
                  <a:pt x="833" y="174"/>
                </a:lnTo>
                <a:lnTo>
                  <a:pt x="833" y="175"/>
                </a:lnTo>
                <a:lnTo>
                  <a:pt x="834" y="176"/>
                </a:lnTo>
                <a:lnTo>
                  <a:pt x="834" y="176"/>
                </a:lnTo>
                <a:lnTo>
                  <a:pt x="834" y="177"/>
                </a:lnTo>
                <a:lnTo>
                  <a:pt x="834" y="178"/>
                </a:lnTo>
                <a:lnTo>
                  <a:pt x="833" y="178"/>
                </a:lnTo>
                <a:lnTo>
                  <a:pt x="833" y="179"/>
                </a:lnTo>
                <a:lnTo>
                  <a:pt x="832" y="179"/>
                </a:lnTo>
                <a:lnTo>
                  <a:pt x="832" y="180"/>
                </a:lnTo>
                <a:lnTo>
                  <a:pt x="831" y="180"/>
                </a:lnTo>
                <a:lnTo>
                  <a:pt x="830" y="180"/>
                </a:lnTo>
                <a:lnTo>
                  <a:pt x="829" y="180"/>
                </a:lnTo>
                <a:lnTo>
                  <a:pt x="829" y="180"/>
                </a:lnTo>
                <a:lnTo>
                  <a:pt x="828" y="180"/>
                </a:lnTo>
                <a:lnTo>
                  <a:pt x="827" y="180"/>
                </a:lnTo>
                <a:lnTo>
                  <a:pt x="827" y="179"/>
                </a:lnTo>
                <a:lnTo>
                  <a:pt x="826" y="178"/>
                </a:lnTo>
                <a:lnTo>
                  <a:pt x="826" y="177"/>
                </a:lnTo>
                <a:lnTo>
                  <a:pt x="825" y="177"/>
                </a:lnTo>
                <a:lnTo>
                  <a:pt x="825" y="176"/>
                </a:lnTo>
                <a:lnTo>
                  <a:pt x="825" y="176"/>
                </a:lnTo>
                <a:lnTo>
                  <a:pt x="824" y="176"/>
                </a:lnTo>
                <a:lnTo>
                  <a:pt x="824" y="175"/>
                </a:lnTo>
                <a:lnTo>
                  <a:pt x="824" y="174"/>
                </a:lnTo>
                <a:lnTo>
                  <a:pt x="823" y="174"/>
                </a:lnTo>
                <a:lnTo>
                  <a:pt x="823" y="173"/>
                </a:lnTo>
                <a:lnTo>
                  <a:pt x="822" y="173"/>
                </a:lnTo>
                <a:lnTo>
                  <a:pt x="821" y="173"/>
                </a:lnTo>
                <a:lnTo>
                  <a:pt x="821" y="172"/>
                </a:lnTo>
                <a:lnTo>
                  <a:pt x="820" y="172"/>
                </a:lnTo>
                <a:lnTo>
                  <a:pt x="819" y="172"/>
                </a:lnTo>
                <a:lnTo>
                  <a:pt x="818" y="172"/>
                </a:lnTo>
                <a:lnTo>
                  <a:pt x="817" y="172"/>
                </a:lnTo>
                <a:lnTo>
                  <a:pt x="817" y="173"/>
                </a:lnTo>
                <a:lnTo>
                  <a:pt x="817" y="174"/>
                </a:lnTo>
                <a:lnTo>
                  <a:pt x="817" y="175"/>
                </a:lnTo>
                <a:lnTo>
                  <a:pt x="817" y="176"/>
                </a:lnTo>
                <a:lnTo>
                  <a:pt x="818" y="176"/>
                </a:lnTo>
                <a:lnTo>
                  <a:pt x="819" y="176"/>
                </a:lnTo>
                <a:lnTo>
                  <a:pt x="819" y="177"/>
                </a:lnTo>
                <a:lnTo>
                  <a:pt x="819" y="178"/>
                </a:lnTo>
                <a:lnTo>
                  <a:pt x="820" y="179"/>
                </a:lnTo>
                <a:lnTo>
                  <a:pt x="820" y="180"/>
                </a:lnTo>
                <a:lnTo>
                  <a:pt x="820" y="181"/>
                </a:lnTo>
                <a:lnTo>
                  <a:pt x="821" y="182"/>
                </a:lnTo>
                <a:lnTo>
                  <a:pt x="821" y="183"/>
                </a:lnTo>
                <a:lnTo>
                  <a:pt x="821" y="184"/>
                </a:lnTo>
                <a:lnTo>
                  <a:pt x="821" y="184"/>
                </a:lnTo>
                <a:lnTo>
                  <a:pt x="820" y="184"/>
                </a:lnTo>
                <a:lnTo>
                  <a:pt x="820" y="185"/>
                </a:lnTo>
                <a:lnTo>
                  <a:pt x="820" y="186"/>
                </a:lnTo>
                <a:lnTo>
                  <a:pt x="819" y="186"/>
                </a:lnTo>
                <a:lnTo>
                  <a:pt x="819" y="187"/>
                </a:lnTo>
                <a:lnTo>
                  <a:pt x="818" y="187"/>
                </a:lnTo>
                <a:lnTo>
                  <a:pt x="817" y="187"/>
                </a:lnTo>
                <a:lnTo>
                  <a:pt x="817" y="186"/>
                </a:lnTo>
                <a:lnTo>
                  <a:pt x="816" y="186"/>
                </a:lnTo>
                <a:lnTo>
                  <a:pt x="815" y="185"/>
                </a:lnTo>
                <a:lnTo>
                  <a:pt x="815" y="184"/>
                </a:lnTo>
                <a:lnTo>
                  <a:pt x="814" y="184"/>
                </a:lnTo>
                <a:lnTo>
                  <a:pt x="814" y="184"/>
                </a:lnTo>
                <a:lnTo>
                  <a:pt x="813" y="184"/>
                </a:lnTo>
                <a:lnTo>
                  <a:pt x="813" y="183"/>
                </a:lnTo>
                <a:lnTo>
                  <a:pt x="813" y="182"/>
                </a:lnTo>
                <a:lnTo>
                  <a:pt x="813" y="182"/>
                </a:lnTo>
                <a:lnTo>
                  <a:pt x="813" y="181"/>
                </a:lnTo>
                <a:lnTo>
                  <a:pt x="813" y="180"/>
                </a:lnTo>
                <a:lnTo>
                  <a:pt x="812" y="179"/>
                </a:lnTo>
                <a:lnTo>
                  <a:pt x="811" y="178"/>
                </a:lnTo>
                <a:lnTo>
                  <a:pt x="811" y="177"/>
                </a:lnTo>
                <a:lnTo>
                  <a:pt x="810" y="177"/>
                </a:lnTo>
                <a:lnTo>
                  <a:pt x="810" y="176"/>
                </a:lnTo>
                <a:lnTo>
                  <a:pt x="809" y="176"/>
                </a:lnTo>
                <a:lnTo>
                  <a:pt x="808" y="176"/>
                </a:lnTo>
                <a:lnTo>
                  <a:pt x="807" y="176"/>
                </a:lnTo>
                <a:lnTo>
                  <a:pt x="807" y="175"/>
                </a:lnTo>
                <a:lnTo>
                  <a:pt x="806" y="175"/>
                </a:lnTo>
                <a:lnTo>
                  <a:pt x="805" y="175"/>
                </a:lnTo>
                <a:lnTo>
                  <a:pt x="805" y="175"/>
                </a:lnTo>
                <a:lnTo>
                  <a:pt x="804" y="175"/>
                </a:lnTo>
                <a:lnTo>
                  <a:pt x="804" y="174"/>
                </a:lnTo>
                <a:lnTo>
                  <a:pt x="803" y="174"/>
                </a:lnTo>
                <a:lnTo>
                  <a:pt x="802" y="174"/>
                </a:lnTo>
                <a:lnTo>
                  <a:pt x="801" y="174"/>
                </a:lnTo>
                <a:lnTo>
                  <a:pt x="800" y="174"/>
                </a:lnTo>
                <a:lnTo>
                  <a:pt x="800" y="175"/>
                </a:lnTo>
                <a:lnTo>
                  <a:pt x="799" y="175"/>
                </a:lnTo>
                <a:lnTo>
                  <a:pt x="799" y="176"/>
                </a:lnTo>
                <a:lnTo>
                  <a:pt x="799" y="176"/>
                </a:lnTo>
                <a:lnTo>
                  <a:pt x="799" y="177"/>
                </a:lnTo>
                <a:lnTo>
                  <a:pt x="799" y="178"/>
                </a:lnTo>
                <a:lnTo>
                  <a:pt x="800" y="179"/>
                </a:lnTo>
                <a:lnTo>
                  <a:pt x="801" y="180"/>
                </a:lnTo>
                <a:lnTo>
                  <a:pt x="802" y="180"/>
                </a:lnTo>
                <a:lnTo>
                  <a:pt x="804" y="181"/>
                </a:lnTo>
                <a:lnTo>
                  <a:pt x="805" y="181"/>
                </a:lnTo>
                <a:lnTo>
                  <a:pt x="805" y="181"/>
                </a:lnTo>
                <a:lnTo>
                  <a:pt x="806" y="181"/>
                </a:lnTo>
                <a:lnTo>
                  <a:pt x="807" y="182"/>
                </a:lnTo>
                <a:lnTo>
                  <a:pt x="808" y="182"/>
                </a:lnTo>
                <a:lnTo>
                  <a:pt x="809" y="183"/>
                </a:lnTo>
                <a:lnTo>
                  <a:pt x="809" y="184"/>
                </a:lnTo>
                <a:lnTo>
                  <a:pt x="810" y="184"/>
                </a:lnTo>
                <a:lnTo>
                  <a:pt x="810" y="184"/>
                </a:lnTo>
                <a:lnTo>
                  <a:pt x="809" y="185"/>
                </a:lnTo>
                <a:lnTo>
                  <a:pt x="809" y="186"/>
                </a:lnTo>
                <a:lnTo>
                  <a:pt x="809" y="187"/>
                </a:lnTo>
                <a:lnTo>
                  <a:pt x="808" y="187"/>
                </a:lnTo>
                <a:lnTo>
                  <a:pt x="807" y="187"/>
                </a:lnTo>
                <a:lnTo>
                  <a:pt x="806" y="187"/>
                </a:lnTo>
                <a:lnTo>
                  <a:pt x="805" y="187"/>
                </a:lnTo>
                <a:lnTo>
                  <a:pt x="804" y="187"/>
                </a:lnTo>
                <a:lnTo>
                  <a:pt x="803" y="187"/>
                </a:lnTo>
                <a:lnTo>
                  <a:pt x="802" y="187"/>
                </a:lnTo>
                <a:lnTo>
                  <a:pt x="801" y="187"/>
                </a:lnTo>
                <a:lnTo>
                  <a:pt x="800" y="188"/>
                </a:lnTo>
                <a:lnTo>
                  <a:pt x="799" y="189"/>
                </a:lnTo>
                <a:lnTo>
                  <a:pt x="798" y="189"/>
                </a:lnTo>
                <a:lnTo>
                  <a:pt x="798" y="190"/>
                </a:lnTo>
                <a:lnTo>
                  <a:pt x="798" y="191"/>
                </a:lnTo>
                <a:lnTo>
                  <a:pt x="798" y="192"/>
                </a:lnTo>
                <a:lnTo>
                  <a:pt x="798" y="192"/>
                </a:lnTo>
                <a:lnTo>
                  <a:pt x="798" y="193"/>
                </a:lnTo>
                <a:lnTo>
                  <a:pt x="799" y="194"/>
                </a:lnTo>
                <a:lnTo>
                  <a:pt x="799" y="195"/>
                </a:lnTo>
                <a:lnTo>
                  <a:pt x="800" y="195"/>
                </a:lnTo>
                <a:lnTo>
                  <a:pt x="800" y="196"/>
                </a:lnTo>
                <a:lnTo>
                  <a:pt x="800" y="197"/>
                </a:lnTo>
                <a:lnTo>
                  <a:pt x="800" y="198"/>
                </a:lnTo>
                <a:lnTo>
                  <a:pt x="800" y="199"/>
                </a:lnTo>
                <a:lnTo>
                  <a:pt x="800" y="200"/>
                </a:lnTo>
                <a:lnTo>
                  <a:pt x="800" y="201"/>
                </a:lnTo>
                <a:lnTo>
                  <a:pt x="799" y="201"/>
                </a:lnTo>
                <a:lnTo>
                  <a:pt x="799" y="202"/>
                </a:lnTo>
                <a:lnTo>
                  <a:pt x="799" y="203"/>
                </a:lnTo>
                <a:lnTo>
                  <a:pt x="799" y="204"/>
                </a:lnTo>
                <a:lnTo>
                  <a:pt x="798" y="204"/>
                </a:lnTo>
                <a:lnTo>
                  <a:pt x="798" y="205"/>
                </a:lnTo>
                <a:lnTo>
                  <a:pt x="798" y="206"/>
                </a:lnTo>
                <a:lnTo>
                  <a:pt x="797" y="206"/>
                </a:lnTo>
                <a:lnTo>
                  <a:pt x="797" y="207"/>
                </a:lnTo>
                <a:lnTo>
                  <a:pt x="796" y="208"/>
                </a:lnTo>
                <a:lnTo>
                  <a:pt x="795" y="209"/>
                </a:lnTo>
                <a:lnTo>
                  <a:pt x="794" y="209"/>
                </a:lnTo>
                <a:lnTo>
                  <a:pt x="793" y="209"/>
                </a:lnTo>
                <a:lnTo>
                  <a:pt x="792" y="209"/>
                </a:lnTo>
                <a:lnTo>
                  <a:pt x="791" y="209"/>
                </a:lnTo>
                <a:lnTo>
                  <a:pt x="790" y="209"/>
                </a:lnTo>
                <a:lnTo>
                  <a:pt x="789" y="209"/>
                </a:lnTo>
                <a:lnTo>
                  <a:pt x="789" y="209"/>
                </a:lnTo>
                <a:lnTo>
                  <a:pt x="788" y="209"/>
                </a:lnTo>
                <a:lnTo>
                  <a:pt x="788" y="209"/>
                </a:lnTo>
                <a:lnTo>
                  <a:pt x="787" y="209"/>
                </a:lnTo>
                <a:lnTo>
                  <a:pt x="786" y="209"/>
                </a:lnTo>
                <a:lnTo>
                  <a:pt x="786" y="208"/>
                </a:lnTo>
                <a:lnTo>
                  <a:pt x="785" y="208"/>
                </a:lnTo>
                <a:lnTo>
                  <a:pt x="785" y="207"/>
                </a:lnTo>
                <a:lnTo>
                  <a:pt x="784" y="207"/>
                </a:lnTo>
                <a:lnTo>
                  <a:pt x="783" y="206"/>
                </a:lnTo>
                <a:lnTo>
                  <a:pt x="782" y="206"/>
                </a:lnTo>
                <a:lnTo>
                  <a:pt x="781" y="206"/>
                </a:lnTo>
                <a:lnTo>
                  <a:pt x="781" y="206"/>
                </a:lnTo>
                <a:lnTo>
                  <a:pt x="780" y="207"/>
                </a:lnTo>
                <a:lnTo>
                  <a:pt x="779" y="207"/>
                </a:lnTo>
                <a:lnTo>
                  <a:pt x="779" y="208"/>
                </a:lnTo>
                <a:lnTo>
                  <a:pt x="778" y="208"/>
                </a:lnTo>
                <a:lnTo>
                  <a:pt x="777" y="208"/>
                </a:lnTo>
                <a:lnTo>
                  <a:pt x="776" y="208"/>
                </a:lnTo>
                <a:lnTo>
                  <a:pt x="775" y="208"/>
                </a:lnTo>
                <a:lnTo>
                  <a:pt x="774" y="208"/>
                </a:lnTo>
                <a:lnTo>
                  <a:pt x="773" y="208"/>
                </a:lnTo>
                <a:lnTo>
                  <a:pt x="773" y="208"/>
                </a:lnTo>
                <a:lnTo>
                  <a:pt x="772" y="207"/>
                </a:lnTo>
                <a:lnTo>
                  <a:pt x="770" y="207"/>
                </a:lnTo>
                <a:lnTo>
                  <a:pt x="769" y="207"/>
                </a:lnTo>
                <a:lnTo>
                  <a:pt x="768" y="207"/>
                </a:lnTo>
                <a:lnTo>
                  <a:pt x="767" y="207"/>
                </a:lnTo>
                <a:lnTo>
                  <a:pt x="766" y="207"/>
                </a:lnTo>
                <a:lnTo>
                  <a:pt x="765" y="207"/>
                </a:lnTo>
                <a:lnTo>
                  <a:pt x="765" y="207"/>
                </a:lnTo>
                <a:lnTo>
                  <a:pt x="765" y="206"/>
                </a:lnTo>
                <a:lnTo>
                  <a:pt x="764" y="206"/>
                </a:lnTo>
                <a:lnTo>
                  <a:pt x="764" y="205"/>
                </a:lnTo>
                <a:lnTo>
                  <a:pt x="763" y="205"/>
                </a:lnTo>
                <a:lnTo>
                  <a:pt x="762" y="205"/>
                </a:lnTo>
                <a:lnTo>
                  <a:pt x="762" y="204"/>
                </a:lnTo>
                <a:lnTo>
                  <a:pt x="761" y="204"/>
                </a:lnTo>
                <a:lnTo>
                  <a:pt x="760" y="204"/>
                </a:lnTo>
                <a:lnTo>
                  <a:pt x="759" y="203"/>
                </a:lnTo>
                <a:lnTo>
                  <a:pt x="758" y="203"/>
                </a:lnTo>
                <a:lnTo>
                  <a:pt x="757" y="202"/>
                </a:lnTo>
                <a:lnTo>
                  <a:pt x="757" y="202"/>
                </a:lnTo>
                <a:lnTo>
                  <a:pt x="756" y="202"/>
                </a:lnTo>
                <a:lnTo>
                  <a:pt x="756" y="201"/>
                </a:lnTo>
                <a:lnTo>
                  <a:pt x="755" y="201"/>
                </a:lnTo>
                <a:lnTo>
                  <a:pt x="754" y="201"/>
                </a:lnTo>
                <a:lnTo>
                  <a:pt x="753" y="201"/>
                </a:lnTo>
                <a:lnTo>
                  <a:pt x="753" y="201"/>
                </a:lnTo>
                <a:lnTo>
                  <a:pt x="752" y="201"/>
                </a:lnTo>
                <a:lnTo>
                  <a:pt x="751" y="201"/>
                </a:lnTo>
                <a:lnTo>
                  <a:pt x="750" y="201"/>
                </a:lnTo>
                <a:lnTo>
                  <a:pt x="749" y="201"/>
                </a:lnTo>
                <a:lnTo>
                  <a:pt x="749" y="201"/>
                </a:lnTo>
                <a:lnTo>
                  <a:pt x="748" y="201"/>
                </a:lnTo>
                <a:lnTo>
                  <a:pt x="747" y="201"/>
                </a:lnTo>
                <a:lnTo>
                  <a:pt x="746" y="201"/>
                </a:lnTo>
                <a:lnTo>
                  <a:pt x="746" y="202"/>
                </a:lnTo>
                <a:lnTo>
                  <a:pt x="745" y="202"/>
                </a:lnTo>
                <a:lnTo>
                  <a:pt x="743" y="202"/>
                </a:lnTo>
                <a:lnTo>
                  <a:pt x="742" y="202"/>
                </a:lnTo>
                <a:lnTo>
                  <a:pt x="741" y="202"/>
                </a:lnTo>
                <a:lnTo>
                  <a:pt x="741" y="202"/>
                </a:lnTo>
                <a:lnTo>
                  <a:pt x="740" y="202"/>
                </a:lnTo>
                <a:lnTo>
                  <a:pt x="740" y="203"/>
                </a:lnTo>
                <a:lnTo>
                  <a:pt x="739" y="203"/>
                </a:lnTo>
                <a:lnTo>
                  <a:pt x="737" y="204"/>
                </a:lnTo>
                <a:lnTo>
                  <a:pt x="736" y="204"/>
                </a:lnTo>
                <a:lnTo>
                  <a:pt x="735" y="204"/>
                </a:lnTo>
                <a:lnTo>
                  <a:pt x="734" y="204"/>
                </a:lnTo>
                <a:lnTo>
                  <a:pt x="733" y="204"/>
                </a:lnTo>
                <a:lnTo>
                  <a:pt x="733" y="205"/>
                </a:lnTo>
                <a:lnTo>
                  <a:pt x="732" y="205"/>
                </a:lnTo>
                <a:lnTo>
                  <a:pt x="731" y="205"/>
                </a:lnTo>
                <a:lnTo>
                  <a:pt x="730" y="205"/>
                </a:lnTo>
                <a:lnTo>
                  <a:pt x="729" y="205"/>
                </a:lnTo>
                <a:lnTo>
                  <a:pt x="729" y="204"/>
                </a:lnTo>
                <a:lnTo>
                  <a:pt x="728" y="204"/>
                </a:lnTo>
                <a:lnTo>
                  <a:pt x="727" y="204"/>
                </a:lnTo>
                <a:lnTo>
                  <a:pt x="726" y="204"/>
                </a:lnTo>
                <a:lnTo>
                  <a:pt x="725" y="204"/>
                </a:lnTo>
                <a:lnTo>
                  <a:pt x="725" y="204"/>
                </a:lnTo>
                <a:lnTo>
                  <a:pt x="724" y="204"/>
                </a:lnTo>
                <a:lnTo>
                  <a:pt x="723" y="204"/>
                </a:lnTo>
                <a:lnTo>
                  <a:pt x="722" y="205"/>
                </a:lnTo>
                <a:lnTo>
                  <a:pt x="721" y="205"/>
                </a:lnTo>
                <a:lnTo>
                  <a:pt x="720" y="205"/>
                </a:lnTo>
                <a:lnTo>
                  <a:pt x="720" y="206"/>
                </a:lnTo>
                <a:lnTo>
                  <a:pt x="719" y="206"/>
                </a:lnTo>
                <a:lnTo>
                  <a:pt x="718" y="206"/>
                </a:lnTo>
                <a:lnTo>
                  <a:pt x="718" y="207"/>
                </a:lnTo>
                <a:lnTo>
                  <a:pt x="717" y="206"/>
                </a:lnTo>
                <a:lnTo>
                  <a:pt x="717" y="206"/>
                </a:lnTo>
                <a:lnTo>
                  <a:pt x="716" y="206"/>
                </a:lnTo>
                <a:lnTo>
                  <a:pt x="716" y="205"/>
                </a:lnTo>
                <a:lnTo>
                  <a:pt x="715" y="205"/>
                </a:lnTo>
                <a:lnTo>
                  <a:pt x="715" y="204"/>
                </a:lnTo>
                <a:lnTo>
                  <a:pt x="714" y="204"/>
                </a:lnTo>
                <a:lnTo>
                  <a:pt x="713" y="203"/>
                </a:lnTo>
                <a:lnTo>
                  <a:pt x="712" y="202"/>
                </a:lnTo>
                <a:lnTo>
                  <a:pt x="711" y="202"/>
                </a:lnTo>
                <a:lnTo>
                  <a:pt x="710" y="201"/>
                </a:lnTo>
                <a:lnTo>
                  <a:pt x="710" y="201"/>
                </a:lnTo>
                <a:lnTo>
                  <a:pt x="709" y="201"/>
                </a:lnTo>
                <a:lnTo>
                  <a:pt x="709" y="200"/>
                </a:lnTo>
                <a:lnTo>
                  <a:pt x="709" y="200"/>
                </a:lnTo>
                <a:lnTo>
                  <a:pt x="709" y="199"/>
                </a:lnTo>
                <a:lnTo>
                  <a:pt x="708" y="199"/>
                </a:lnTo>
                <a:lnTo>
                  <a:pt x="707" y="199"/>
                </a:lnTo>
                <a:lnTo>
                  <a:pt x="706" y="198"/>
                </a:lnTo>
                <a:lnTo>
                  <a:pt x="705" y="198"/>
                </a:lnTo>
                <a:lnTo>
                  <a:pt x="704" y="198"/>
                </a:lnTo>
                <a:lnTo>
                  <a:pt x="703" y="198"/>
                </a:lnTo>
                <a:lnTo>
                  <a:pt x="702" y="198"/>
                </a:lnTo>
                <a:lnTo>
                  <a:pt x="701" y="198"/>
                </a:lnTo>
                <a:lnTo>
                  <a:pt x="701" y="198"/>
                </a:lnTo>
                <a:lnTo>
                  <a:pt x="701" y="197"/>
                </a:lnTo>
                <a:lnTo>
                  <a:pt x="700" y="197"/>
                </a:lnTo>
                <a:lnTo>
                  <a:pt x="700" y="196"/>
                </a:lnTo>
                <a:lnTo>
                  <a:pt x="699" y="195"/>
                </a:lnTo>
                <a:lnTo>
                  <a:pt x="698" y="195"/>
                </a:lnTo>
                <a:lnTo>
                  <a:pt x="698" y="194"/>
                </a:lnTo>
                <a:lnTo>
                  <a:pt x="698" y="193"/>
                </a:lnTo>
                <a:lnTo>
                  <a:pt x="698" y="192"/>
                </a:lnTo>
                <a:lnTo>
                  <a:pt x="699" y="191"/>
                </a:lnTo>
                <a:lnTo>
                  <a:pt x="699" y="190"/>
                </a:lnTo>
                <a:lnTo>
                  <a:pt x="699" y="189"/>
                </a:lnTo>
                <a:lnTo>
                  <a:pt x="698" y="189"/>
                </a:lnTo>
                <a:lnTo>
                  <a:pt x="698" y="188"/>
                </a:lnTo>
                <a:lnTo>
                  <a:pt x="697" y="188"/>
                </a:lnTo>
                <a:lnTo>
                  <a:pt x="697" y="189"/>
                </a:lnTo>
                <a:lnTo>
                  <a:pt x="696" y="189"/>
                </a:lnTo>
                <a:lnTo>
                  <a:pt x="695" y="189"/>
                </a:lnTo>
                <a:lnTo>
                  <a:pt x="694" y="190"/>
                </a:lnTo>
                <a:lnTo>
                  <a:pt x="693" y="190"/>
                </a:lnTo>
                <a:lnTo>
                  <a:pt x="693" y="191"/>
                </a:lnTo>
                <a:lnTo>
                  <a:pt x="692" y="191"/>
                </a:lnTo>
                <a:lnTo>
                  <a:pt x="692" y="192"/>
                </a:lnTo>
                <a:lnTo>
                  <a:pt x="691" y="192"/>
                </a:lnTo>
                <a:lnTo>
                  <a:pt x="690" y="193"/>
                </a:lnTo>
                <a:lnTo>
                  <a:pt x="689" y="193"/>
                </a:lnTo>
                <a:lnTo>
                  <a:pt x="688" y="193"/>
                </a:lnTo>
                <a:lnTo>
                  <a:pt x="687" y="192"/>
                </a:lnTo>
                <a:lnTo>
                  <a:pt x="687" y="192"/>
                </a:lnTo>
                <a:lnTo>
                  <a:pt x="686" y="192"/>
                </a:lnTo>
                <a:lnTo>
                  <a:pt x="686" y="191"/>
                </a:lnTo>
                <a:lnTo>
                  <a:pt x="686" y="190"/>
                </a:lnTo>
                <a:lnTo>
                  <a:pt x="685" y="190"/>
                </a:lnTo>
                <a:lnTo>
                  <a:pt x="685" y="190"/>
                </a:lnTo>
                <a:lnTo>
                  <a:pt x="684" y="190"/>
                </a:lnTo>
                <a:lnTo>
                  <a:pt x="683" y="190"/>
                </a:lnTo>
                <a:lnTo>
                  <a:pt x="682" y="189"/>
                </a:lnTo>
                <a:lnTo>
                  <a:pt x="681" y="188"/>
                </a:lnTo>
                <a:lnTo>
                  <a:pt x="680" y="188"/>
                </a:lnTo>
                <a:lnTo>
                  <a:pt x="679" y="187"/>
                </a:lnTo>
                <a:lnTo>
                  <a:pt x="678" y="187"/>
                </a:lnTo>
                <a:lnTo>
                  <a:pt x="677" y="187"/>
                </a:lnTo>
                <a:lnTo>
                  <a:pt x="677" y="186"/>
                </a:lnTo>
                <a:lnTo>
                  <a:pt x="677" y="186"/>
                </a:lnTo>
                <a:lnTo>
                  <a:pt x="676" y="186"/>
                </a:lnTo>
                <a:lnTo>
                  <a:pt x="675" y="186"/>
                </a:lnTo>
                <a:lnTo>
                  <a:pt x="674" y="186"/>
                </a:lnTo>
                <a:lnTo>
                  <a:pt x="673" y="185"/>
                </a:lnTo>
                <a:lnTo>
                  <a:pt x="672" y="185"/>
                </a:lnTo>
                <a:lnTo>
                  <a:pt x="672" y="186"/>
                </a:lnTo>
                <a:lnTo>
                  <a:pt x="671" y="186"/>
                </a:lnTo>
                <a:lnTo>
                  <a:pt x="670" y="186"/>
                </a:lnTo>
                <a:lnTo>
                  <a:pt x="670" y="185"/>
                </a:lnTo>
                <a:lnTo>
                  <a:pt x="669" y="186"/>
                </a:lnTo>
                <a:lnTo>
                  <a:pt x="669" y="186"/>
                </a:lnTo>
                <a:lnTo>
                  <a:pt x="669" y="187"/>
                </a:lnTo>
                <a:lnTo>
                  <a:pt x="669" y="188"/>
                </a:lnTo>
                <a:lnTo>
                  <a:pt x="668" y="188"/>
                </a:lnTo>
                <a:lnTo>
                  <a:pt x="667" y="188"/>
                </a:lnTo>
                <a:lnTo>
                  <a:pt x="666" y="188"/>
                </a:lnTo>
                <a:lnTo>
                  <a:pt x="665" y="188"/>
                </a:lnTo>
                <a:lnTo>
                  <a:pt x="664" y="188"/>
                </a:lnTo>
                <a:lnTo>
                  <a:pt x="663" y="189"/>
                </a:lnTo>
                <a:lnTo>
                  <a:pt x="661" y="189"/>
                </a:lnTo>
                <a:lnTo>
                  <a:pt x="661" y="189"/>
                </a:lnTo>
                <a:lnTo>
                  <a:pt x="660" y="189"/>
                </a:lnTo>
                <a:lnTo>
                  <a:pt x="659" y="189"/>
                </a:lnTo>
                <a:lnTo>
                  <a:pt x="658" y="189"/>
                </a:lnTo>
                <a:lnTo>
                  <a:pt x="657" y="189"/>
                </a:lnTo>
                <a:lnTo>
                  <a:pt x="655" y="190"/>
                </a:lnTo>
                <a:lnTo>
                  <a:pt x="654" y="190"/>
                </a:lnTo>
                <a:lnTo>
                  <a:pt x="653" y="190"/>
                </a:lnTo>
                <a:lnTo>
                  <a:pt x="652" y="190"/>
                </a:lnTo>
                <a:lnTo>
                  <a:pt x="652" y="191"/>
                </a:lnTo>
                <a:lnTo>
                  <a:pt x="651" y="191"/>
                </a:lnTo>
                <a:lnTo>
                  <a:pt x="650" y="191"/>
                </a:lnTo>
                <a:lnTo>
                  <a:pt x="649" y="191"/>
                </a:lnTo>
                <a:lnTo>
                  <a:pt x="647" y="191"/>
                </a:lnTo>
                <a:lnTo>
                  <a:pt x="646" y="190"/>
                </a:lnTo>
                <a:lnTo>
                  <a:pt x="645" y="190"/>
                </a:lnTo>
                <a:lnTo>
                  <a:pt x="645" y="190"/>
                </a:lnTo>
                <a:lnTo>
                  <a:pt x="644" y="190"/>
                </a:lnTo>
                <a:lnTo>
                  <a:pt x="644" y="189"/>
                </a:lnTo>
                <a:lnTo>
                  <a:pt x="643" y="189"/>
                </a:lnTo>
                <a:lnTo>
                  <a:pt x="642" y="189"/>
                </a:lnTo>
                <a:lnTo>
                  <a:pt x="641" y="188"/>
                </a:lnTo>
                <a:lnTo>
                  <a:pt x="640" y="187"/>
                </a:lnTo>
                <a:lnTo>
                  <a:pt x="640" y="186"/>
                </a:lnTo>
                <a:lnTo>
                  <a:pt x="639" y="186"/>
                </a:lnTo>
                <a:lnTo>
                  <a:pt x="639" y="185"/>
                </a:lnTo>
                <a:lnTo>
                  <a:pt x="638" y="185"/>
                </a:lnTo>
                <a:lnTo>
                  <a:pt x="637" y="184"/>
                </a:lnTo>
                <a:lnTo>
                  <a:pt x="637" y="184"/>
                </a:lnTo>
                <a:lnTo>
                  <a:pt x="636" y="184"/>
                </a:lnTo>
                <a:lnTo>
                  <a:pt x="634" y="185"/>
                </a:lnTo>
                <a:lnTo>
                  <a:pt x="633" y="185"/>
                </a:lnTo>
                <a:lnTo>
                  <a:pt x="632" y="185"/>
                </a:lnTo>
                <a:lnTo>
                  <a:pt x="632" y="184"/>
                </a:lnTo>
                <a:lnTo>
                  <a:pt x="631" y="184"/>
                </a:lnTo>
                <a:lnTo>
                  <a:pt x="630" y="184"/>
                </a:lnTo>
                <a:lnTo>
                  <a:pt x="629" y="183"/>
                </a:lnTo>
                <a:lnTo>
                  <a:pt x="629" y="182"/>
                </a:lnTo>
                <a:lnTo>
                  <a:pt x="628" y="182"/>
                </a:lnTo>
                <a:lnTo>
                  <a:pt x="628" y="181"/>
                </a:lnTo>
                <a:lnTo>
                  <a:pt x="627" y="181"/>
                </a:lnTo>
                <a:lnTo>
                  <a:pt x="626" y="181"/>
                </a:lnTo>
                <a:lnTo>
                  <a:pt x="625" y="181"/>
                </a:lnTo>
                <a:lnTo>
                  <a:pt x="624" y="181"/>
                </a:lnTo>
                <a:lnTo>
                  <a:pt x="624" y="180"/>
                </a:lnTo>
                <a:lnTo>
                  <a:pt x="623" y="180"/>
                </a:lnTo>
                <a:lnTo>
                  <a:pt x="622" y="180"/>
                </a:lnTo>
                <a:lnTo>
                  <a:pt x="621" y="180"/>
                </a:lnTo>
                <a:lnTo>
                  <a:pt x="621" y="179"/>
                </a:lnTo>
                <a:lnTo>
                  <a:pt x="621" y="178"/>
                </a:lnTo>
                <a:lnTo>
                  <a:pt x="621" y="177"/>
                </a:lnTo>
                <a:lnTo>
                  <a:pt x="620" y="176"/>
                </a:lnTo>
                <a:lnTo>
                  <a:pt x="620" y="176"/>
                </a:lnTo>
                <a:lnTo>
                  <a:pt x="620" y="175"/>
                </a:lnTo>
                <a:lnTo>
                  <a:pt x="620" y="174"/>
                </a:lnTo>
                <a:lnTo>
                  <a:pt x="620" y="173"/>
                </a:lnTo>
                <a:lnTo>
                  <a:pt x="619" y="173"/>
                </a:lnTo>
                <a:lnTo>
                  <a:pt x="618" y="172"/>
                </a:lnTo>
                <a:lnTo>
                  <a:pt x="617" y="171"/>
                </a:lnTo>
                <a:lnTo>
                  <a:pt x="616" y="171"/>
                </a:lnTo>
                <a:lnTo>
                  <a:pt x="615" y="171"/>
                </a:lnTo>
                <a:lnTo>
                  <a:pt x="614" y="171"/>
                </a:lnTo>
                <a:lnTo>
                  <a:pt x="613" y="171"/>
                </a:lnTo>
                <a:lnTo>
                  <a:pt x="613" y="170"/>
                </a:lnTo>
                <a:lnTo>
                  <a:pt x="613" y="170"/>
                </a:lnTo>
                <a:lnTo>
                  <a:pt x="612" y="169"/>
                </a:lnTo>
                <a:lnTo>
                  <a:pt x="611" y="169"/>
                </a:lnTo>
                <a:lnTo>
                  <a:pt x="610" y="169"/>
                </a:lnTo>
                <a:lnTo>
                  <a:pt x="609" y="169"/>
                </a:lnTo>
                <a:lnTo>
                  <a:pt x="608" y="169"/>
                </a:lnTo>
                <a:lnTo>
                  <a:pt x="607" y="169"/>
                </a:lnTo>
                <a:lnTo>
                  <a:pt x="607" y="168"/>
                </a:lnTo>
                <a:lnTo>
                  <a:pt x="606" y="168"/>
                </a:lnTo>
                <a:lnTo>
                  <a:pt x="606" y="167"/>
                </a:lnTo>
                <a:lnTo>
                  <a:pt x="605" y="167"/>
                </a:lnTo>
                <a:lnTo>
                  <a:pt x="605" y="166"/>
                </a:lnTo>
                <a:lnTo>
                  <a:pt x="605" y="165"/>
                </a:lnTo>
                <a:lnTo>
                  <a:pt x="604" y="165"/>
                </a:lnTo>
                <a:lnTo>
                  <a:pt x="604" y="164"/>
                </a:lnTo>
                <a:lnTo>
                  <a:pt x="604" y="163"/>
                </a:lnTo>
                <a:lnTo>
                  <a:pt x="603" y="163"/>
                </a:lnTo>
                <a:lnTo>
                  <a:pt x="602" y="162"/>
                </a:lnTo>
                <a:lnTo>
                  <a:pt x="601" y="162"/>
                </a:lnTo>
                <a:lnTo>
                  <a:pt x="600" y="162"/>
                </a:lnTo>
                <a:lnTo>
                  <a:pt x="599" y="162"/>
                </a:lnTo>
                <a:lnTo>
                  <a:pt x="598" y="161"/>
                </a:lnTo>
                <a:lnTo>
                  <a:pt x="597" y="161"/>
                </a:lnTo>
                <a:lnTo>
                  <a:pt x="597" y="161"/>
                </a:lnTo>
                <a:lnTo>
                  <a:pt x="596" y="161"/>
                </a:lnTo>
                <a:lnTo>
                  <a:pt x="595" y="161"/>
                </a:lnTo>
                <a:lnTo>
                  <a:pt x="594" y="161"/>
                </a:lnTo>
                <a:lnTo>
                  <a:pt x="594" y="160"/>
                </a:lnTo>
                <a:lnTo>
                  <a:pt x="594" y="159"/>
                </a:lnTo>
                <a:lnTo>
                  <a:pt x="594" y="159"/>
                </a:lnTo>
                <a:lnTo>
                  <a:pt x="593" y="158"/>
                </a:lnTo>
                <a:lnTo>
                  <a:pt x="592" y="156"/>
                </a:lnTo>
                <a:lnTo>
                  <a:pt x="592" y="155"/>
                </a:lnTo>
                <a:lnTo>
                  <a:pt x="591" y="154"/>
                </a:lnTo>
                <a:lnTo>
                  <a:pt x="591" y="153"/>
                </a:lnTo>
                <a:lnTo>
                  <a:pt x="590" y="153"/>
                </a:lnTo>
                <a:lnTo>
                  <a:pt x="589" y="152"/>
                </a:lnTo>
                <a:lnTo>
                  <a:pt x="589" y="151"/>
                </a:lnTo>
                <a:lnTo>
                  <a:pt x="589" y="151"/>
                </a:lnTo>
                <a:lnTo>
                  <a:pt x="589" y="151"/>
                </a:lnTo>
                <a:lnTo>
                  <a:pt x="589" y="150"/>
                </a:lnTo>
                <a:lnTo>
                  <a:pt x="589" y="149"/>
                </a:lnTo>
                <a:lnTo>
                  <a:pt x="589" y="148"/>
                </a:lnTo>
                <a:lnTo>
                  <a:pt x="589" y="146"/>
                </a:lnTo>
                <a:lnTo>
                  <a:pt x="589" y="144"/>
                </a:lnTo>
                <a:lnTo>
                  <a:pt x="589" y="143"/>
                </a:lnTo>
                <a:lnTo>
                  <a:pt x="588" y="140"/>
                </a:lnTo>
                <a:lnTo>
                  <a:pt x="588" y="139"/>
                </a:lnTo>
                <a:lnTo>
                  <a:pt x="588" y="138"/>
                </a:lnTo>
                <a:lnTo>
                  <a:pt x="587" y="138"/>
                </a:lnTo>
                <a:lnTo>
                  <a:pt x="586" y="138"/>
                </a:lnTo>
                <a:lnTo>
                  <a:pt x="585" y="138"/>
                </a:lnTo>
                <a:lnTo>
                  <a:pt x="583" y="138"/>
                </a:lnTo>
                <a:lnTo>
                  <a:pt x="582" y="138"/>
                </a:lnTo>
                <a:lnTo>
                  <a:pt x="582" y="139"/>
                </a:lnTo>
                <a:lnTo>
                  <a:pt x="581" y="139"/>
                </a:lnTo>
                <a:lnTo>
                  <a:pt x="581" y="140"/>
                </a:lnTo>
                <a:lnTo>
                  <a:pt x="581" y="141"/>
                </a:lnTo>
                <a:lnTo>
                  <a:pt x="581" y="142"/>
                </a:lnTo>
                <a:lnTo>
                  <a:pt x="580" y="143"/>
                </a:lnTo>
                <a:lnTo>
                  <a:pt x="580" y="143"/>
                </a:lnTo>
                <a:lnTo>
                  <a:pt x="580" y="144"/>
                </a:lnTo>
                <a:lnTo>
                  <a:pt x="579" y="144"/>
                </a:lnTo>
                <a:lnTo>
                  <a:pt x="578" y="145"/>
                </a:lnTo>
                <a:lnTo>
                  <a:pt x="577" y="145"/>
                </a:lnTo>
                <a:lnTo>
                  <a:pt x="576" y="145"/>
                </a:lnTo>
                <a:lnTo>
                  <a:pt x="575" y="144"/>
                </a:lnTo>
                <a:lnTo>
                  <a:pt x="574" y="143"/>
                </a:lnTo>
                <a:lnTo>
                  <a:pt x="573" y="143"/>
                </a:lnTo>
                <a:lnTo>
                  <a:pt x="573" y="143"/>
                </a:lnTo>
                <a:lnTo>
                  <a:pt x="572" y="143"/>
                </a:lnTo>
                <a:lnTo>
                  <a:pt x="571" y="144"/>
                </a:lnTo>
                <a:lnTo>
                  <a:pt x="570" y="144"/>
                </a:lnTo>
                <a:lnTo>
                  <a:pt x="569" y="144"/>
                </a:lnTo>
                <a:lnTo>
                  <a:pt x="567" y="143"/>
                </a:lnTo>
                <a:lnTo>
                  <a:pt x="566" y="142"/>
                </a:lnTo>
                <a:lnTo>
                  <a:pt x="565" y="142"/>
                </a:lnTo>
                <a:lnTo>
                  <a:pt x="565" y="141"/>
                </a:lnTo>
                <a:lnTo>
                  <a:pt x="565" y="140"/>
                </a:lnTo>
                <a:lnTo>
                  <a:pt x="564" y="140"/>
                </a:lnTo>
                <a:lnTo>
                  <a:pt x="563" y="139"/>
                </a:lnTo>
                <a:lnTo>
                  <a:pt x="562" y="138"/>
                </a:lnTo>
                <a:lnTo>
                  <a:pt x="561" y="137"/>
                </a:lnTo>
                <a:lnTo>
                  <a:pt x="561" y="136"/>
                </a:lnTo>
                <a:lnTo>
                  <a:pt x="560" y="135"/>
                </a:lnTo>
                <a:lnTo>
                  <a:pt x="560" y="134"/>
                </a:lnTo>
                <a:lnTo>
                  <a:pt x="560" y="134"/>
                </a:lnTo>
                <a:lnTo>
                  <a:pt x="560" y="133"/>
                </a:lnTo>
                <a:lnTo>
                  <a:pt x="559" y="132"/>
                </a:lnTo>
                <a:lnTo>
                  <a:pt x="559" y="130"/>
                </a:lnTo>
                <a:lnTo>
                  <a:pt x="558" y="129"/>
                </a:lnTo>
                <a:lnTo>
                  <a:pt x="557" y="127"/>
                </a:lnTo>
                <a:lnTo>
                  <a:pt x="556" y="127"/>
                </a:lnTo>
                <a:lnTo>
                  <a:pt x="555" y="126"/>
                </a:lnTo>
                <a:lnTo>
                  <a:pt x="555" y="126"/>
                </a:lnTo>
                <a:lnTo>
                  <a:pt x="554" y="125"/>
                </a:lnTo>
                <a:lnTo>
                  <a:pt x="553" y="123"/>
                </a:lnTo>
                <a:lnTo>
                  <a:pt x="552" y="123"/>
                </a:lnTo>
                <a:lnTo>
                  <a:pt x="553" y="122"/>
                </a:lnTo>
                <a:lnTo>
                  <a:pt x="553" y="121"/>
                </a:lnTo>
                <a:lnTo>
                  <a:pt x="553" y="120"/>
                </a:lnTo>
                <a:lnTo>
                  <a:pt x="554" y="120"/>
                </a:lnTo>
                <a:lnTo>
                  <a:pt x="556" y="119"/>
                </a:lnTo>
                <a:lnTo>
                  <a:pt x="557" y="119"/>
                </a:lnTo>
                <a:lnTo>
                  <a:pt x="557" y="118"/>
                </a:lnTo>
                <a:lnTo>
                  <a:pt x="557" y="118"/>
                </a:lnTo>
                <a:lnTo>
                  <a:pt x="558" y="118"/>
                </a:lnTo>
                <a:lnTo>
                  <a:pt x="559" y="118"/>
                </a:lnTo>
                <a:lnTo>
                  <a:pt x="559" y="117"/>
                </a:lnTo>
                <a:lnTo>
                  <a:pt x="560" y="117"/>
                </a:lnTo>
                <a:lnTo>
                  <a:pt x="560" y="116"/>
                </a:lnTo>
                <a:lnTo>
                  <a:pt x="561" y="116"/>
                </a:lnTo>
                <a:lnTo>
                  <a:pt x="562" y="115"/>
                </a:lnTo>
                <a:lnTo>
                  <a:pt x="564" y="115"/>
                </a:lnTo>
                <a:lnTo>
                  <a:pt x="565" y="114"/>
                </a:lnTo>
                <a:lnTo>
                  <a:pt x="565" y="114"/>
                </a:lnTo>
                <a:lnTo>
                  <a:pt x="566" y="114"/>
                </a:lnTo>
                <a:lnTo>
                  <a:pt x="567" y="114"/>
                </a:lnTo>
                <a:lnTo>
                  <a:pt x="568" y="114"/>
                </a:lnTo>
                <a:lnTo>
                  <a:pt x="569" y="114"/>
                </a:lnTo>
                <a:lnTo>
                  <a:pt x="570" y="114"/>
                </a:lnTo>
                <a:lnTo>
                  <a:pt x="571" y="114"/>
                </a:lnTo>
                <a:lnTo>
                  <a:pt x="572" y="114"/>
                </a:lnTo>
                <a:lnTo>
                  <a:pt x="573" y="114"/>
                </a:lnTo>
                <a:lnTo>
                  <a:pt x="573" y="114"/>
                </a:lnTo>
                <a:lnTo>
                  <a:pt x="573" y="115"/>
                </a:lnTo>
                <a:lnTo>
                  <a:pt x="574" y="115"/>
                </a:lnTo>
                <a:lnTo>
                  <a:pt x="574" y="116"/>
                </a:lnTo>
                <a:lnTo>
                  <a:pt x="575" y="117"/>
                </a:lnTo>
                <a:lnTo>
                  <a:pt x="575" y="118"/>
                </a:lnTo>
                <a:lnTo>
                  <a:pt x="576" y="118"/>
                </a:lnTo>
                <a:lnTo>
                  <a:pt x="577" y="118"/>
                </a:lnTo>
                <a:lnTo>
                  <a:pt x="578" y="118"/>
                </a:lnTo>
                <a:lnTo>
                  <a:pt x="579" y="117"/>
                </a:lnTo>
                <a:lnTo>
                  <a:pt x="580" y="116"/>
                </a:lnTo>
                <a:lnTo>
                  <a:pt x="581" y="115"/>
                </a:lnTo>
                <a:lnTo>
                  <a:pt x="581" y="115"/>
                </a:lnTo>
                <a:lnTo>
                  <a:pt x="582" y="115"/>
                </a:lnTo>
                <a:lnTo>
                  <a:pt x="583" y="115"/>
                </a:lnTo>
                <a:lnTo>
                  <a:pt x="584" y="113"/>
                </a:lnTo>
                <a:lnTo>
                  <a:pt x="587" y="111"/>
                </a:lnTo>
                <a:lnTo>
                  <a:pt x="588" y="110"/>
                </a:lnTo>
                <a:lnTo>
                  <a:pt x="588" y="109"/>
                </a:lnTo>
                <a:lnTo>
                  <a:pt x="588" y="109"/>
                </a:lnTo>
                <a:lnTo>
                  <a:pt x="588" y="108"/>
                </a:lnTo>
                <a:lnTo>
                  <a:pt x="587" y="107"/>
                </a:lnTo>
                <a:lnTo>
                  <a:pt x="587" y="106"/>
                </a:lnTo>
                <a:lnTo>
                  <a:pt x="587" y="105"/>
                </a:lnTo>
                <a:lnTo>
                  <a:pt x="587" y="104"/>
                </a:lnTo>
                <a:lnTo>
                  <a:pt x="586" y="104"/>
                </a:lnTo>
                <a:lnTo>
                  <a:pt x="586" y="103"/>
                </a:lnTo>
                <a:lnTo>
                  <a:pt x="585" y="103"/>
                </a:lnTo>
                <a:lnTo>
                  <a:pt x="585" y="102"/>
                </a:lnTo>
                <a:lnTo>
                  <a:pt x="584" y="101"/>
                </a:lnTo>
                <a:lnTo>
                  <a:pt x="583" y="101"/>
                </a:lnTo>
                <a:lnTo>
                  <a:pt x="582" y="101"/>
                </a:lnTo>
                <a:lnTo>
                  <a:pt x="582" y="100"/>
                </a:lnTo>
                <a:lnTo>
                  <a:pt x="581" y="100"/>
                </a:lnTo>
                <a:lnTo>
                  <a:pt x="580" y="99"/>
                </a:lnTo>
                <a:lnTo>
                  <a:pt x="578" y="98"/>
                </a:lnTo>
                <a:lnTo>
                  <a:pt x="577" y="97"/>
                </a:lnTo>
                <a:lnTo>
                  <a:pt x="576" y="97"/>
                </a:lnTo>
                <a:lnTo>
                  <a:pt x="575" y="98"/>
                </a:lnTo>
                <a:lnTo>
                  <a:pt x="574" y="98"/>
                </a:lnTo>
                <a:lnTo>
                  <a:pt x="574" y="99"/>
                </a:lnTo>
                <a:lnTo>
                  <a:pt x="573" y="99"/>
                </a:lnTo>
                <a:lnTo>
                  <a:pt x="573" y="99"/>
                </a:lnTo>
                <a:lnTo>
                  <a:pt x="573" y="100"/>
                </a:lnTo>
                <a:lnTo>
                  <a:pt x="571" y="101"/>
                </a:lnTo>
                <a:lnTo>
                  <a:pt x="569" y="101"/>
                </a:lnTo>
                <a:lnTo>
                  <a:pt x="568" y="102"/>
                </a:lnTo>
                <a:lnTo>
                  <a:pt x="568" y="103"/>
                </a:lnTo>
                <a:lnTo>
                  <a:pt x="567" y="103"/>
                </a:lnTo>
                <a:lnTo>
                  <a:pt x="567" y="104"/>
                </a:lnTo>
                <a:lnTo>
                  <a:pt x="566" y="104"/>
                </a:lnTo>
                <a:lnTo>
                  <a:pt x="565" y="104"/>
                </a:lnTo>
                <a:lnTo>
                  <a:pt x="565" y="105"/>
                </a:lnTo>
                <a:lnTo>
                  <a:pt x="565" y="105"/>
                </a:lnTo>
                <a:lnTo>
                  <a:pt x="564" y="105"/>
                </a:lnTo>
                <a:lnTo>
                  <a:pt x="562" y="104"/>
                </a:lnTo>
                <a:lnTo>
                  <a:pt x="561" y="104"/>
                </a:lnTo>
                <a:lnTo>
                  <a:pt x="560" y="105"/>
                </a:lnTo>
                <a:lnTo>
                  <a:pt x="559" y="105"/>
                </a:lnTo>
                <a:lnTo>
                  <a:pt x="559" y="104"/>
                </a:lnTo>
                <a:lnTo>
                  <a:pt x="558" y="104"/>
                </a:lnTo>
                <a:lnTo>
                  <a:pt x="558" y="103"/>
                </a:lnTo>
                <a:lnTo>
                  <a:pt x="557" y="103"/>
                </a:lnTo>
                <a:lnTo>
                  <a:pt x="557" y="103"/>
                </a:lnTo>
                <a:lnTo>
                  <a:pt x="556" y="102"/>
                </a:lnTo>
                <a:lnTo>
                  <a:pt x="555" y="102"/>
                </a:lnTo>
                <a:lnTo>
                  <a:pt x="554" y="102"/>
                </a:lnTo>
                <a:lnTo>
                  <a:pt x="553" y="102"/>
                </a:lnTo>
                <a:lnTo>
                  <a:pt x="553" y="101"/>
                </a:lnTo>
                <a:lnTo>
                  <a:pt x="552" y="101"/>
                </a:lnTo>
                <a:lnTo>
                  <a:pt x="552" y="101"/>
                </a:lnTo>
                <a:lnTo>
                  <a:pt x="552" y="100"/>
                </a:lnTo>
                <a:lnTo>
                  <a:pt x="552" y="99"/>
                </a:lnTo>
                <a:lnTo>
                  <a:pt x="553" y="99"/>
                </a:lnTo>
                <a:lnTo>
                  <a:pt x="553" y="98"/>
                </a:lnTo>
                <a:lnTo>
                  <a:pt x="553" y="97"/>
                </a:lnTo>
                <a:lnTo>
                  <a:pt x="553" y="96"/>
                </a:lnTo>
                <a:lnTo>
                  <a:pt x="554" y="96"/>
                </a:lnTo>
                <a:lnTo>
                  <a:pt x="554" y="95"/>
                </a:lnTo>
                <a:lnTo>
                  <a:pt x="554" y="94"/>
                </a:lnTo>
                <a:lnTo>
                  <a:pt x="556" y="92"/>
                </a:lnTo>
                <a:lnTo>
                  <a:pt x="557" y="87"/>
                </a:lnTo>
                <a:lnTo>
                  <a:pt x="557" y="86"/>
                </a:lnTo>
                <a:lnTo>
                  <a:pt x="558" y="85"/>
                </a:lnTo>
                <a:lnTo>
                  <a:pt x="560" y="85"/>
                </a:lnTo>
                <a:lnTo>
                  <a:pt x="561" y="83"/>
                </a:lnTo>
                <a:lnTo>
                  <a:pt x="562" y="81"/>
                </a:lnTo>
                <a:lnTo>
                  <a:pt x="563" y="80"/>
                </a:lnTo>
                <a:lnTo>
                  <a:pt x="563" y="79"/>
                </a:lnTo>
                <a:lnTo>
                  <a:pt x="563" y="78"/>
                </a:lnTo>
                <a:lnTo>
                  <a:pt x="563" y="77"/>
                </a:lnTo>
                <a:lnTo>
                  <a:pt x="563" y="76"/>
                </a:lnTo>
                <a:lnTo>
                  <a:pt x="563" y="76"/>
                </a:lnTo>
                <a:lnTo>
                  <a:pt x="562" y="76"/>
                </a:lnTo>
                <a:lnTo>
                  <a:pt x="561" y="76"/>
                </a:lnTo>
                <a:lnTo>
                  <a:pt x="561" y="76"/>
                </a:lnTo>
                <a:lnTo>
                  <a:pt x="560" y="77"/>
                </a:lnTo>
                <a:lnTo>
                  <a:pt x="559" y="77"/>
                </a:lnTo>
                <a:lnTo>
                  <a:pt x="558" y="77"/>
                </a:lnTo>
                <a:lnTo>
                  <a:pt x="558" y="78"/>
                </a:lnTo>
                <a:lnTo>
                  <a:pt x="557" y="78"/>
                </a:lnTo>
                <a:lnTo>
                  <a:pt x="557" y="77"/>
                </a:lnTo>
                <a:lnTo>
                  <a:pt x="557" y="78"/>
                </a:lnTo>
                <a:lnTo>
                  <a:pt x="557" y="77"/>
                </a:lnTo>
                <a:lnTo>
                  <a:pt x="556" y="78"/>
                </a:lnTo>
                <a:lnTo>
                  <a:pt x="555" y="78"/>
                </a:lnTo>
                <a:lnTo>
                  <a:pt x="554" y="78"/>
                </a:lnTo>
                <a:lnTo>
                  <a:pt x="554" y="79"/>
                </a:lnTo>
                <a:lnTo>
                  <a:pt x="554" y="80"/>
                </a:lnTo>
                <a:lnTo>
                  <a:pt x="553" y="80"/>
                </a:lnTo>
                <a:lnTo>
                  <a:pt x="553" y="81"/>
                </a:lnTo>
                <a:lnTo>
                  <a:pt x="553" y="82"/>
                </a:lnTo>
                <a:lnTo>
                  <a:pt x="552" y="83"/>
                </a:lnTo>
                <a:lnTo>
                  <a:pt x="552" y="84"/>
                </a:lnTo>
                <a:lnTo>
                  <a:pt x="551" y="85"/>
                </a:lnTo>
                <a:lnTo>
                  <a:pt x="551" y="85"/>
                </a:lnTo>
                <a:lnTo>
                  <a:pt x="550" y="86"/>
                </a:lnTo>
                <a:lnTo>
                  <a:pt x="550" y="87"/>
                </a:lnTo>
                <a:lnTo>
                  <a:pt x="549" y="87"/>
                </a:lnTo>
                <a:lnTo>
                  <a:pt x="549" y="87"/>
                </a:lnTo>
                <a:lnTo>
                  <a:pt x="548" y="87"/>
                </a:lnTo>
                <a:lnTo>
                  <a:pt x="546" y="87"/>
                </a:lnTo>
                <a:lnTo>
                  <a:pt x="545" y="86"/>
                </a:lnTo>
                <a:lnTo>
                  <a:pt x="543" y="85"/>
                </a:lnTo>
                <a:lnTo>
                  <a:pt x="542" y="85"/>
                </a:lnTo>
                <a:lnTo>
                  <a:pt x="541" y="86"/>
                </a:lnTo>
                <a:lnTo>
                  <a:pt x="541" y="86"/>
                </a:lnTo>
                <a:lnTo>
                  <a:pt x="540" y="86"/>
                </a:lnTo>
                <a:lnTo>
                  <a:pt x="540" y="87"/>
                </a:lnTo>
                <a:lnTo>
                  <a:pt x="539" y="87"/>
                </a:lnTo>
                <a:lnTo>
                  <a:pt x="539" y="88"/>
                </a:lnTo>
                <a:lnTo>
                  <a:pt x="540" y="88"/>
                </a:lnTo>
                <a:lnTo>
                  <a:pt x="540" y="89"/>
                </a:lnTo>
                <a:lnTo>
                  <a:pt x="541" y="89"/>
                </a:lnTo>
                <a:lnTo>
                  <a:pt x="540" y="90"/>
                </a:lnTo>
                <a:lnTo>
                  <a:pt x="540" y="91"/>
                </a:lnTo>
                <a:lnTo>
                  <a:pt x="539" y="91"/>
                </a:lnTo>
                <a:lnTo>
                  <a:pt x="538" y="92"/>
                </a:lnTo>
                <a:lnTo>
                  <a:pt x="538" y="93"/>
                </a:lnTo>
                <a:lnTo>
                  <a:pt x="538" y="93"/>
                </a:lnTo>
                <a:lnTo>
                  <a:pt x="538" y="94"/>
                </a:lnTo>
                <a:lnTo>
                  <a:pt x="537" y="95"/>
                </a:lnTo>
                <a:lnTo>
                  <a:pt x="536" y="95"/>
                </a:lnTo>
                <a:lnTo>
                  <a:pt x="535" y="95"/>
                </a:lnTo>
                <a:lnTo>
                  <a:pt x="534" y="95"/>
                </a:lnTo>
                <a:lnTo>
                  <a:pt x="534" y="96"/>
                </a:lnTo>
                <a:lnTo>
                  <a:pt x="534" y="97"/>
                </a:lnTo>
                <a:lnTo>
                  <a:pt x="534" y="98"/>
                </a:lnTo>
                <a:lnTo>
                  <a:pt x="534" y="99"/>
                </a:lnTo>
                <a:lnTo>
                  <a:pt x="535" y="99"/>
                </a:lnTo>
                <a:lnTo>
                  <a:pt x="535" y="100"/>
                </a:lnTo>
                <a:lnTo>
                  <a:pt x="535" y="101"/>
                </a:lnTo>
                <a:lnTo>
                  <a:pt x="536" y="103"/>
                </a:lnTo>
                <a:lnTo>
                  <a:pt x="537" y="104"/>
                </a:lnTo>
                <a:lnTo>
                  <a:pt x="537" y="105"/>
                </a:lnTo>
                <a:lnTo>
                  <a:pt x="537" y="106"/>
                </a:lnTo>
                <a:lnTo>
                  <a:pt x="537" y="107"/>
                </a:lnTo>
                <a:lnTo>
                  <a:pt x="538" y="108"/>
                </a:lnTo>
                <a:lnTo>
                  <a:pt x="538" y="109"/>
                </a:lnTo>
                <a:lnTo>
                  <a:pt x="538" y="109"/>
                </a:lnTo>
                <a:lnTo>
                  <a:pt x="539" y="109"/>
                </a:lnTo>
                <a:lnTo>
                  <a:pt x="539" y="110"/>
                </a:lnTo>
                <a:lnTo>
                  <a:pt x="539" y="111"/>
                </a:lnTo>
                <a:lnTo>
                  <a:pt x="539" y="112"/>
                </a:lnTo>
                <a:lnTo>
                  <a:pt x="540" y="114"/>
                </a:lnTo>
                <a:lnTo>
                  <a:pt x="540" y="115"/>
                </a:lnTo>
                <a:lnTo>
                  <a:pt x="540" y="116"/>
                </a:lnTo>
                <a:lnTo>
                  <a:pt x="539" y="117"/>
                </a:lnTo>
                <a:lnTo>
                  <a:pt x="539" y="118"/>
                </a:lnTo>
                <a:lnTo>
                  <a:pt x="539" y="118"/>
                </a:lnTo>
                <a:lnTo>
                  <a:pt x="538" y="118"/>
                </a:lnTo>
                <a:lnTo>
                  <a:pt x="538" y="119"/>
                </a:lnTo>
                <a:lnTo>
                  <a:pt x="537" y="119"/>
                </a:lnTo>
                <a:lnTo>
                  <a:pt x="536" y="119"/>
                </a:lnTo>
                <a:lnTo>
                  <a:pt x="535" y="119"/>
                </a:lnTo>
                <a:lnTo>
                  <a:pt x="535" y="118"/>
                </a:lnTo>
                <a:lnTo>
                  <a:pt x="534" y="118"/>
                </a:lnTo>
                <a:lnTo>
                  <a:pt x="534" y="118"/>
                </a:lnTo>
                <a:lnTo>
                  <a:pt x="533" y="118"/>
                </a:lnTo>
                <a:lnTo>
                  <a:pt x="533" y="118"/>
                </a:lnTo>
                <a:lnTo>
                  <a:pt x="532" y="118"/>
                </a:lnTo>
                <a:lnTo>
                  <a:pt x="531" y="118"/>
                </a:lnTo>
                <a:lnTo>
                  <a:pt x="530" y="117"/>
                </a:lnTo>
                <a:lnTo>
                  <a:pt x="529" y="116"/>
                </a:lnTo>
                <a:lnTo>
                  <a:pt x="528" y="116"/>
                </a:lnTo>
                <a:lnTo>
                  <a:pt x="528" y="117"/>
                </a:lnTo>
                <a:lnTo>
                  <a:pt x="528" y="118"/>
                </a:lnTo>
                <a:lnTo>
                  <a:pt x="528" y="118"/>
                </a:lnTo>
                <a:lnTo>
                  <a:pt x="527" y="120"/>
                </a:lnTo>
                <a:lnTo>
                  <a:pt x="527" y="122"/>
                </a:lnTo>
                <a:lnTo>
                  <a:pt x="526" y="123"/>
                </a:lnTo>
                <a:lnTo>
                  <a:pt x="526" y="124"/>
                </a:lnTo>
                <a:lnTo>
                  <a:pt x="526" y="125"/>
                </a:lnTo>
                <a:lnTo>
                  <a:pt x="526" y="126"/>
                </a:lnTo>
                <a:lnTo>
                  <a:pt x="526" y="126"/>
                </a:lnTo>
                <a:lnTo>
                  <a:pt x="526" y="127"/>
                </a:lnTo>
                <a:lnTo>
                  <a:pt x="525" y="127"/>
                </a:lnTo>
                <a:lnTo>
                  <a:pt x="523" y="129"/>
                </a:lnTo>
                <a:lnTo>
                  <a:pt x="523" y="130"/>
                </a:lnTo>
                <a:lnTo>
                  <a:pt x="522" y="130"/>
                </a:lnTo>
                <a:lnTo>
                  <a:pt x="521" y="130"/>
                </a:lnTo>
                <a:lnTo>
                  <a:pt x="521" y="131"/>
                </a:lnTo>
                <a:lnTo>
                  <a:pt x="521" y="132"/>
                </a:lnTo>
                <a:lnTo>
                  <a:pt x="522" y="132"/>
                </a:lnTo>
                <a:lnTo>
                  <a:pt x="522" y="133"/>
                </a:lnTo>
                <a:lnTo>
                  <a:pt x="521" y="134"/>
                </a:lnTo>
                <a:lnTo>
                  <a:pt x="521" y="134"/>
                </a:lnTo>
                <a:lnTo>
                  <a:pt x="520" y="134"/>
                </a:lnTo>
                <a:lnTo>
                  <a:pt x="519" y="134"/>
                </a:lnTo>
                <a:lnTo>
                  <a:pt x="518" y="134"/>
                </a:lnTo>
                <a:lnTo>
                  <a:pt x="517" y="134"/>
                </a:lnTo>
                <a:lnTo>
                  <a:pt x="517" y="134"/>
                </a:lnTo>
                <a:lnTo>
                  <a:pt x="516" y="134"/>
                </a:lnTo>
                <a:lnTo>
                  <a:pt x="516" y="135"/>
                </a:lnTo>
                <a:lnTo>
                  <a:pt x="516" y="136"/>
                </a:lnTo>
                <a:lnTo>
                  <a:pt x="516" y="139"/>
                </a:lnTo>
                <a:lnTo>
                  <a:pt x="515" y="140"/>
                </a:lnTo>
                <a:lnTo>
                  <a:pt x="515" y="141"/>
                </a:lnTo>
                <a:lnTo>
                  <a:pt x="515" y="142"/>
                </a:lnTo>
                <a:lnTo>
                  <a:pt x="516" y="144"/>
                </a:lnTo>
                <a:lnTo>
                  <a:pt x="516" y="145"/>
                </a:lnTo>
                <a:lnTo>
                  <a:pt x="516" y="146"/>
                </a:lnTo>
                <a:lnTo>
                  <a:pt x="515" y="147"/>
                </a:lnTo>
                <a:lnTo>
                  <a:pt x="515" y="148"/>
                </a:lnTo>
                <a:lnTo>
                  <a:pt x="516" y="148"/>
                </a:lnTo>
                <a:lnTo>
                  <a:pt x="517" y="149"/>
                </a:lnTo>
                <a:lnTo>
                  <a:pt x="517" y="149"/>
                </a:lnTo>
                <a:lnTo>
                  <a:pt x="517" y="148"/>
                </a:lnTo>
                <a:lnTo>
                  <a:pt x="518" y="148"/>
                </a:lnTo>
                <a:lnTo>
                  <a:pt x="519" y="148"/>
                </a:lnTo>
                <a:lnTo>
                  <a:pt x="520" y="149"/>
                </a:lnTo>
                <a:lnTo>
                  <a:pt x="521" y="150"/>
                </a:lnTo>
                <a:lnTo>
                  <a:pt x="521" y="151"/>
                </a:lnTo>
                <a:lnTo>
                  <a:pt x="522" y="151"/>
                </a:lnTo>
                <a:lnTo>
                  <a:pt x="523" y="152"/>
                </a:lnTo>
                <a:lnTo>
                  <a:pt x="524" y="153"/>
                </a:lnTo>
                <a:lnTo>
                  <a:pt x="525" y="154"/>
                </a:lnTo>
                <a:lnTo>
                  <a:pt x="525" y="155"/>
                </a:lnTo>
                <a:lnTo>
                  <a:pt x="525" y="156"/>
                </a:lnTo>
                <a:lnTo>
                  <a:pt x="525" y="157"/>
                </a:lnTo>
                <a:lnTo>
                  <a:pt x="525" y="157"/>
                </a:lnTo>
                <a:lnTo>
                  <a:pt x="525" y="158"/>
                </a:lnTo>
                <a:lnTo>
                  <a:pt x="525" y="159"/>
                </a:lnTo>
                <a:lnTo>
                  <a:pt x="525" y="160"/>
                </a:lnTo>
                <a:lnTo>
                  <a:pt x="524" y="162"/>
                </a:lnTo>
                <a:lnTo>
                  <a:pt x="523" y="162"/>
                </a:lnTo>
                <a:lnTo>
                  <a:pt x="523" y="163"/>
                </a:lnTo>
                <a:lnTo>
                  <a:pt x="522" y="163"/>
                </a:lnTo>
                <a:lnTo>
                  <a:pt x="522" y="164"/>
                </a:lnTo>
                <a:lnTo>
                  <a:pt x="521" y="164"/>
                </a:lnTo>
                <a:lnTo>
                  <a:pt x="520" y="164"/>
                </a:lnTo>
                <a:lnTo>
                  <a:pt x="519" y="164"/>
                </a:lnTo>
                <a:lnTo>
                  <a:pt x="519" y="165"/>
                </a:lnTo>
                <a:lnTo>
                  <a:pt x="518" y="165"/>
                </a:lnTo>
                <a:lnTo>
                  <a:pt x="518" y="164"/>
                </a:lnTo>
                <a:lnTo>
                  <a:pt x="517" y="164"/>
                </a:lnTo>
                <a:lnTo>
                  <a:pt x="517" y="164"/>
                </a:lnTo>
                <a:lnTo>
                  <a:pt x="517" y="163"/>
                </a:lnTo>
                <a:lnTo>
                  <a:pt x="516" y="163"/>
                </a:lnTo>
                <a:lnTo>
                  <a:pt x="515" y="162"/>
                </a:lnTo>
                <a:lnTo>
                  <a:pt x="514" y="162"/>
                </a:lnTo>
                <a:lnTo>
                  <a:pt x="514" y="161"/>
                </a:lnTo>
                <a:lnTo>
                  <a:pt x="514" y="160"/>
                </a:lnTo>
                <a:lnTo>
                  <a:pt x="513" y="160"/>
                </a:lnTo>
                <a:lnTo>
                  <a:pt x="512" y="159"/>
                </a:lnTo>
                <a:lnTo>
                  <a:pt x="511" y="159"/>
                </a:lnTo>
                <a:lnTo>
                  <a:pt x="510" y="159"/>
                </a:lnTo>
                <a:lnTo>
                  <a:pt x="509" y="159"/>
                </a:lnTo>
                <a:lnTo>
                  <a:pt x="508" y="159"/>
                </a:lnTo>
                <a:lnTo>
                  <a:pt x="507" y="159"/>
                </a:lnTo>
                <a:lnTo>
                  <a:pt x="506" y="158"/>
                </a:lnTo>
                <a:lnTo>
                  <a:pt x="505" y="158"/>
                </a:lnTo>
                <a:lnTo>
                  <a:pt x="504" y="159"/>
                </a:lnTo>
                <a:lnTo>
                  <a:pt x="504" y="159"/>
                </a:lnTo>
                <a:lnTo>
                  <a:pt x="503" y="160"/>
                </a:lnTo>
                <a:lnTo>
                  <a:pt x="503" y="161"/>
                </a:lnTo>
                <a:lnTo>
                  <a:pt x="502" y="161"/>
                </a:lnTo>
                <a:lnTo>
                  <a:pt x="502" y="162"/>
                </a:lnTo>
                <a:lnTo>
                  <a:pt x="501" y="162"/>
                </a:lnTo>
                <a:lnTo>
                  <a:pt x="501" y="163"/>
                </a:lnTo>
                <a:lnTo>
                  <a:pt x="501" y="163"/>
                </a:lnTo>
                <a:lnTo>
                  <a:pt x="501" y="162"/>
                </a:lnTo>
                <a:lnTo>
                  <a:pt x="500" y="162"/>
                </a:lnTo>
                <a:lnTo>
                  <a:pt x="499" y="162"/>
                </a:lnTo>
                <a:lnTo>
                  <a:pt x="499" y="163"/>
                </a:lnTo>
                <a:lnTo>
                  <a:pt x="498" y="163"/>
                </a:lnTo>
                <a:lnTo>
                  <a:pt x="497" y="164"/>
                </a:lnTo>
                <a:lnTo>
                  <a:pt x="496" y="164"/>
                </a:lnTo>
                <a:lnTo>
                  <a:pt x="496" y="165"/>
                </a:lnTo>
                <a:lnTo>
                  <a:pt x="496" y="166"/>
                </a:lnTo>
                <a:lnTo>
                  <a:pt x="496" y="167"/>
                </a:lnTo>
                <a:lnTo>
                  <a:pt x="496" y="168"/>
                </a:lnTo>
                <a:lnTo>
                  <a:pt x="496" y="168"/>
                </a:lnTo>
                <a:lnTo>
                  <a:pt x="496" y="169"/>
                </a:lnTo>
                <a:lnTo>
                  <a:pt x="495" y="171"/>
                </a:lnTo>
                <a:lnTo>
                  <a:pt x="495" y="172"/>
                </a:lnTo>
                <a:lnTo>
                  <a:pt x="495" y="173"/>
                </a:lnTo>
                <a:lnTo>
                  <a:pt x="495" y="174"/>
                </a:lnTo>
                <a:lnTo>
                  <a:pt x="495" y="175"/>
                </a:lnTo>
                <a:lnTo>
                  <a:pt x="494" y="175"/>
                </a:lnTo>
                <a:lnTo>
                  <a:pt x="493" y="176"/>
                </a:lnTo>
                <a:lnTo>
                  <a:pt x="493" y="177"/>
                </a:lnTo>
                <a:lnTo>
                  <a:pt x="493" y="177"/>
                </a:lnTo>
                <a:lnTo>
                  <a:pt x="493" y="178"/>
                </a:lnTo>
                <a:lnTo>
                  <a:pt x="492" y="178"/>
                </a:lnTo>
                <a:lnTo>
                  <a:pt x="492" y="179"/>
                </a:lnTo>
                <a:lnTo>
                  <a:pt x="491" y="180"/>
                </a:lnTo>
                <a:lnTo>
                  <a:pt x="490" y="181"/>
                </a:lnTo>
                <a:lnTo>
                  <a:pt x="490" y="182"/>
                </a:lnTo>
                <a:lnTo>
                  <a:pt x="489" y="183"/>
                </a:lnTo>
                <a:lnTo>
                  <a:pt x="488" y="183"/>
                </a:lnTo>
                <a:lnTo>
                  <a:pt x="488" y="184"/>
                </a:lnTo>
                <a:lnTo>
                  <a:pt x="488" y="184"/>
                </a:lnTo>
                <a:lnTo>
                  <a:pt x="487" y="184"/>
                </a:lnTo>
                <a:lnTo>
                  <a:pt x="486" y="184"/>
                </a:lnTo>
                <a:lnTo>
                  <a:pt x="485" y="184"/>
                </a:lnTo>
                <a:lnTo>
                  <a:pt x="485" y="185"/>
                </a:lnTo>
                <a:lnTo>
                  <a:pt x="484" y="185"/>
                </a:lnTo>
                <a:lnTo>
                  <a:pt x="482" y="186"/>
                </a:lnTo>
                <a:lnTo>
                  <a:pt x="481" y="186"/>
                </a:lnTo>
                <a:lnTo>
                  <a:pt x="480" y="186"/>
                </a:lnTo>
                <a:lnTo>
                  <a:pt x="480" y="187"/>
                </a:lnTo>
                <a:lnTo>
                  <a:pt x="480" y="188"/>
                </a:lnTo>
                <a:lnTo>
                  <a:pt x="480" y="189"/>
                </a:lnTo>
                <a:lnTo>
                  <a:pt x="480" y="190"/>
                </a:lnTo>
                <a:lnTo>
                  <a:pt x="480" y="191"/>
                </a:lnTo>
                <a:lnTo>
                  <a:pt x="481" y="192"/>
                </a:lnTo>
                <a:lnTo>
                  <a:pt x="481" y="192"/>
                </a:lnTo>
                <a:lnTo>
                  <a:pt x="482" y="193"/>
                </a:lnTo>
                <a:lnTo>
                  <a:pt x="481" y="194"/>
                </a:lnTo>
                <a:lnTo>
                  <a:pt x="481" y="195"/>
                </a:lnTo>
                <a:lnTo>
                  <a:pt x="480" y="196"/>
                </a:lnTo>
                <a:lnTo>
                  <a:pt x="479" y="198"/>
                </a:lnTo>
                <a:lnTo>
                  <a:pt x="479" y="199"/>
                </a:lnTo>
                <a:lnTo>
                  <a:pt x="478" y="200"/>
                </a:lnTo>
                <a:lnTo>
                  <a:pt x="478" y="201"/>
                </a:lnTo>
                <a:lnTo>
                  <a:pt x="478" y="201"/>
                </a:lnTo>
                <a:lnTo>
                  <a:pt x="477" y="202"/>
                </a:lnTo>
                <a:lnTo>
                  <a:pt x="477" y="203"/>
                </a:lnTo>
                <a:lnTo>
                  <a:pt x="476" y="204"/>
                </a:lnTo>
                <a:lnTo>
                  <a:pt x="475" y="204"/>
                </a:lnTo>
                <a:lnTo>
                  <a:pt x="474" y="204"/>
                </a:lnTo>
                <a:lnTo>
                  <a:pt x="473" y="204"/>
                </a:lnTo>
                <a:lnTo>
                  <a:pt x="472" y="204"/>
                </a:lnTo>
                <a:lnTo>
                  <a:pt x="472" y="203"/>
                </a:lnTo>
                <a:lnTo>
                  <a:pt x="471" y="203"/>
                </a:lnTo>
                <a:lnTo>
                  <a:pt x="470" y="203"/>
                </a:lnTo>
                <a:lnTo>
                  <a:pt x="469" y="203"/>
                </a:lnTo>
                <a:lnTo>
                  <a:pt x="469" y="203"/>
                </a:lnTo>
                <a:lnTo>
                  <a:pt x="468" y="202"/>
                </a:lnTo>
                <a:lnTo>
                  <a:pt x="467" y="202"/>
                </a:lnTo>
                <a:lnTo>
                  <a:pt x="467" y="201"/>
                </a:lnTo>
                <a:lnTo>
                  <a:pt x="466" y="201"/>
                </a:lnTo>
                <a:lnTo>
                  <a:pt x="465" y="201"/>
                </a:lnTo>
                <a:lnTo>
                  <a:pt x="464" y="201"/>
                </a:lnTo>
                <a:lnTo>
                  <a:pt x="463" y="201"/>
                </a:lnTo>
                <a:lnTo>
                  <a:pt x="462" y="202"/>
                </a:lnTo>
                <a:lnTo>
                  <a:pt x="462" y="203"/>
                </a:lnTo>
                <a:lnTo>
                  <a:pt x="463" y="205"/>
                </a:lnTo>
                <a:lnTo>
                  <a:pt x="464" y="205"/>
                </a:lnTo>
                <a:lnTo>
                  <a:pt x="464" y="206"/>
                </a:lnTo>
                <a:lnTo>
                  <a:pt x="464" y="207"/>
                </a:lnTo>
                <a:lnTo>
                  <a:pt x="464" y="208"/>
                </a:lnTo>
                <a:lnTo>
                  <a:pt x="464" y="209"/>
                </a:lnTo>
                <a:lnTo>
                  <a:pt x="464" y="210"/>
                </a:lnTo>
                <a:lnTo>
                  <a:pt x="464" y="211"/>
                </a:lnTo>
                <a:lnTo>
                  <a:pt x="464" y="212"/>
                </a:lnTo>
                <a:lnTo>
                  <a:pt x="463" y="212"/>
                </a:lnTo>
                <a:lnTo>
                  <a:pt x="463" y="213"/>
                </a:lnTo>
                <a:lnTo>
                  <a:pt x="462" y="213"/>
                </a:lnTo>
                <a:lnTo>
                  <a:pt x="461" y="213"/>
                </a:lnTo>
                <a:lnTo>
                  <a:pt x="461" y="213"/>
                </a:lnTo>
                <a:lnTo>
                  <a:pt x="460" y="214"/>
                </a:lnTo>
                <a:lnTo>
                  <a:pt x="459" y="213"/>
                </a:lnTo>
                <a:lnTo>
                  <a:pt x="458" y="213"/>
                </a:lnTo>
                <a:lnTo>
                  <a:pt x="457" y="213"/>
                </a:lnTo>
                <a:lnTo>
                  <a:pt x="456" y="213"/>
                </a:lnTo>
                <a:lnTo>
                  <a:pt x="455" y="213"/>
                </a:lnTo>
                <a:lnTo>
                  <a:pt x="454" y="213"/>
                </a:lnTo>
                <a:lnTo>
                  <a:pt x="454" y="214"/>
                </a:lnTo>
                <a:lnTo>
                  <a:pt x="453" y="214"/>
                </a:lnTo>
                <a:lnTo>
                  <a:pt x="453" y="215"/>
                </a:lnTo>
                <a:lnTo>
                  <a:pt x="453" y="216"/>
                </a:lnTo>
                <a:lnTo>
                  <a:pt x="454" y="217"/>
                </a:lnTo>
                <a:lnTo>
                  <a:pt x="454" y="217"/>
                </a:lnTo>
                <a:lnTo>
                  <a:pt x="454" y="218"/>
                </a:lnTo>
                <a:lnTo>
                  <a:pt x="454" y="219"/>
                </a:lnTo>
                <a:lnTo>
                  <a:pt x="454" y="220"/>
                </a:lnTo>
                <a:lnTo>
                  <a:pt x="454" y="221"/>
                </a:lnTo>
                <a:lnTo>
                  <a:pt x="454" y="222"/>
                </a:lnTo>
                <a:lnTo>
                  <a:pt x="454" y="223"/>
                </a:lnTo>
                <a:lnTo>
                  <a:pt x="453" y="224"/>
                </a:lnTo>
                <a:lnTo>
                  <a:pt x="453" y="225"/>
                </a:lnTo>
                <a:lnTo>
                  <a:pt x="453" y="226"/>
                </a:lnTo>
                <a:lnTo>
                  <a:pt x="453" y="226"/>
                </a:lnTo>
                <a:lnTo>
                  <a:pt x="453" y="226"/>
                </a:lnTo>
                <a:lnTo>
                  <a:pt x="452" y="228"/>
                </a:lnTo>
                <a:lnTo>
                  <a:pt x="451" y="229"/>
                </a:lnTo>
                <a:lnTo>
                  <a:pt x="451" y="230"/>
                </a:lnTo>
                <a:lnTo>
                  <a:pt x="450" y="230"/>
                </a:lnTo>
                <a:lnTo>
                  <a:pt x="449" y="230"/>
                </a:lnTo>
                <a:lnTo>
                  <a:pt x="449" y="231"/>
                </a:lnTo>
                <a:lnTo>
                  <a:pt x="448" y="231"/>
                </a:lnTo>
                <a:lnTo>
                  <a:pt x="447" y="231"/>
                </a:lnTo>
                <a:lnTo>
                  <a:pt x="447" y="232"/>
                </a:lnTo>
                <a:lnTo>
                  <a:pt x="447" y="233"/>
                </a:lnTo>
                <a:lnTo>
                  <a:pt x="446" y="233"/>
                </a:lnTo>
                <a:lnTo>
                  <a:pt x="446" y="234"/>
                </a:lnTo>
                <a:lnTo>
                  <a:pt x="446" y="234"/>
                </a:lnTo>
                <a:lnTo>
                  <a:pt x="446" y="235"/>
                </a:lnTo>
                <a:lnTo>
                  <a:pt x="445" y="237"/>
                </a:lnTo>
                <a:lnTo>
                  <a:pt x="445" y="239"/>
                </a:lnTo>
                <a:lnTo>
                  <a:pt x="445" y="240"/>
                </a:lnTo>
                <a:lnTo>
                  <a:pt x="444" y="240"/>
                </a:lnTo>
                <a:lnTo>
                  <a:pt x="442" y="240"/>
                </a:lnTo>
                <a:lnTo>
                  <a:pt x="440" y="239"/>
                </a:lnTo>
                <a:lnTo>
                  <a:pt x="439" y="239"/>
                </a:lnTo>
                <a:lnTo>
                  <a:pt x="437" y="239"/>
                </a:lnTo>
                <a:lnTo>
                  <a:pt x="437" y="239"/>
                </a:lnTo>
                <a:lnTo>
                  <a:pt x="436" y="239"/>
                </a:lnTo>
                <a:lnTo>
                  <a:pt x="435" y="239"/>
                </a:lnTo>
                <a:lnTo>
                  <a:pt x="434" y="239"/>
                </a:lnTo>
                <a:lnTo>
                  <a:pt x="433" y="239"/>
                </a:lnTo>
                <a:lnTo>
                  <a:pt x="432" y="240"/>
                </a:lnTo>
                <a:lnTo>
                  <a:pt x="431" y="240"/>
                </a:lnTo>
                <a:lnTo>
                  <a:pt x="430" y="240"/>
                </a:lnTo>
                <a:lnTo>
                  <a:pt x="430" y="241"/>
                </a:lnTo>
                <a:lnTo>
                  <a:pt x="429" y="241"/>
                </a:lnTo>
                <a:lnTo>
                  <a:pt x="429" y="242"/>
                </a:lnTo>
                <a:lnTo>
                  <a:pt x="428" y="242"/>
                </a:lnTo>
                <a:lnTo>
                  <a:pt x="428" y="242"/>
                </a:lnTo>
                <a:lnTo>
                  <a:pt x="427" y="243"/>
                </a:lnTo>
                <a:lnTo>
                  <a:pt x="426" y="243"/>
                </a:lnTo>
                <a:lnTo>
                  <a:pt x="426" y="244"/>
                </a:lnTo>
                <a:lnTo>
                  <a:pt x="425" y="244"/>
                </a:lnTo>
                <a:lnTo>
                  <a:pt x="425" y="245"/>
                </a:lnTo>
                <a:lnTo>
                  <a:pt x="424" y="245"/>
                </a:lnTo>
                <a:lnTo>
                  <a:pt x="424" y="246"/>
                </a:lnTo>
                <a:lnTo>
                  <a:pt x="425" y="247"/>
                </a:lnTo>
                <a:lnTo>
                  <a:pt x="425" y="248"/>
                </a:lnTo>
                <a:lnTo>
                  <a:pt x="425" y="249"/>
                </a:lnTo>
                <a:lnTo>
                  <a:pt x="426" y="250"/>
                </a:lnTo>
                <a:lnTo>
                  <a:pt x="427" y="251"/>
                </a:lnTo>
                <a:lnTo>
                  <a:pt x="427" y="251"/>
                </a:lnTo>
                <a:lnTo>
                  <a:pt x="428" y="251"/>
                </a:lnTo>
                <a:lnTo>
                  <a:pt x="428" y="252"/>
                </a:lnTo>
                <a:lnTo>
                  <a:pt x="427" y="253"/>
                </a:lnTo>
                <a:lnTo>
                  <a:pt x="427" y="254"/>
                </a:lnTo>
                <a:lnTo>
                  <a:pt x="427" y="255"/>
                </a:lnTo>
                <a:lnTo>
                  <a:pt x="426" y="255"/>
                </a:lnTo>
                <a:lnTo>
                  <a:pt x="426" y="256"/>
                </a:lnTo>
                <a:lnTo>
                  <a:pt x="425" y="257"/>
                </a:lnTo>
                <a:lnTo>
                  <a:pt x="424" y="258"/>
                </a:lnTo>
                <a:lnTo>
                  <a:pt x="423" y="259"/>
                </a:lnTo>
                <a:lnTo>
                  <a:pt x="422" y="259"/>
                </a:lnTo>
                <a:lnTo>
                  <a:pt x="421" y="260"/>
                </a:lnTo>
                <a:lnTo>
                  <a:pt x="420" y="260"/>
                </a:lnTo>
                <a:lnTo>
                  <a:pt x="420" y="260"/>
                </a:lnTo>
                <a:lnTo>
                  <a:pt x="420" y="261"/>
                </a:lnTo>
                <a:lnTo>
                  <a:pt x="419" y="261"/>
                </a:lnTo>
                <a:lnTo>
                  <a:pt x="418" y="261"/>
                </a:lnTo>
                <a:lnTo>
                  <a:pt x="418" y="262"/>
                </a:lnTo>
                <a:lnTo>
                  <a:pt x="417" y="262"/>
                </a:lnTo>
                <a:lnTo>
                  <a:pt x="417" y="263"/>
                </a:lnTo>
                <a:lnTo>
                  <a:pt x="417" y="262"/>
                </a:lnTo>
                <a:lnTo>
                  <a:pt x="416" y="263"/>
                </a:lnTo>
                <a:lnTo>
                  <a:pt x="415" y="263"/>
                </a:lnTo>
                <a:lnTo>
                  <a:pt x="414" y="263"/>
                </a:lnTo>
                <a:lnTo>
                  <a:pt x="413" y="263"/>
                </a:lnTo>
                <a:lnTo>
                  <a:pt x="413" y="262"/>
                </a:lnTo>
                <a:lnTo>
                  <a:pt x="412" y="262"/>
                </a:lnTo>
                <a:lnTo>
                  <a:pt x="412" y="263"/>
                </a:lnTo>
                <a:lnTo>
                  <a:pt x="412" y="263"/>
                </a:lnTo>
                <a:lnTo>
                  <a:pt x="412" y="264"/>
                </a:lnTo>
                <a:lnTo>
                  <a:pt x="412" y="265"/>
                </a:lnTo>
                <a:lnTo>
                  <a:pt x="412" y="266"/>
                </a:lnTo>
                <a:lnTo>
                  <a:pt x="412" y="267"/>
                </a:lnTo>
                <a:lnTo>
                  <a:pt x="412" y="267"/>
                </a:lnTo>
                <a:lnTo>
                  <a:pt x="412" y="267"/>
                </a:lnTo>
                <a:lnTo>
                  <a:pt x="412" y="268"/>
                </a:lnTo>
                <a:lnTo>
                  <a:pt x="413" y="269"/>
                </a:lnTo>
                <a:lnTo>
                  <a:pt x="413" y="270"/>
                </a:lnTo>
                <a:lnTo>
                  <a:pt x="414" y="270"/>
                </a:lnTo>
                <a:lnTo>
                  <a:pt x="414" y="271"/>
                </a:lnTo>
                <a:lnTo>
                  <a:pt x="415" y="271"/>
                </a:lnTo>
                <a:lnTo>
                  <a:pt x="415" y="272"/>
                </a:lnTo>
                <a:lnTo>
                  <a:pt x="415" y="273"/>
                </a:lnTo>
                <a:lnTo>
                  <a:pt x="414" y="273"/>
                </a:lnTo>
                <a:lnTo>
                  <a:pt x="414" y="274"/>
                </a:lnTo>
                <a:lnTo>
                  <a:pt x="413" y="274"/>
                </a:lnTo>
                <a:lnTo>
                  <a:pt x="413" y="275"/>
                </a:lnTo>
                <a:lnTo>
                  <a:pt x="412" y="275"/>
                </a:lnTo>
                <a:lnTo>
                  <a:pt x="412" y="275"/>
                </a:lnTo>
                <a:lnTo>
                  <a:pt x="411" y="275"/>
                </a:lnTo>
                <a:lnTo>
                  <a:pt x="411" y="275"/>
                </a:lnTo>
                <a:lnTo>
                  <a:pt x="411" y="276"/>
                </a:lnTo>
                <a:lnTo>
                  <a:pt x="412" y="276"/>
                </a:lnTo>
                <a:lnTo>
                  <a:pt x="412" y="277"/>
                </a:lnTo>
                <a:lnTo>
                  <a:pt x="412" y="277"/>
                </a:lnTo>
                <a:lnTo>
                  <a:pt x="412" y="278"/>
                </a:lnTo>
                <a:lnTo>
                  <a:pt x="413" y="278"/>
                </a:lnTo>
                <a:lnTo>
                  <a:pt x="413" y="279"/>
                </a:lnTo>
                <a:lnTo>
                  <a:pt x="414" y="279"/>
                </a:lnTo>
                <a:lnTo>
                  <a:pt x="414" y="280"/>
                </a:lnTo>
                <a:lnTo>
                  <a:pt x="414" y="281"/>
                </a:lnTo>
                <a:lnTo>
                  <a:pt x="414" y="282"/>
                </a:lnTo>
                <a:lnTo>
                  <a:pt x="414" y="283"/>
                </a:lnTo>
                <a:lnTo>
                  <a:pt x="414" y="284"/>
                </a:lnTo>
                <a:lnTo>
                  <a:pt x="414" y="284"/>
                </a:lnTo>
                <a:lnTo>
                  <a:pt x="414" y="285"/>
                </a:lnTo>
                <a:lnTo>
                  <a:pt x="413" y="286"/>
                </a:lnTo>
                <a:lnTo>
                  <a:pt x="412" y="287"/>
                </a:lnTo>
                <a:lnTo>
                  <a:pt x="412" y="287"/>
                </a:lnTo>
                <a:lnTo>
                  <a:pt x="411" y="287"/>
                </a:lnTo>
                <a:lnTo>
                  <a:pt x="410" y="287"/>
                </a:lnTo>
                <a:lnTo>
                  <a:pt x="409" y="287"/>
                </a:lnTo>
                <a:lnTo>
                  <a:pt x="408" y="287"/>
                </a:lnTo>
                <a:lnTo>
                  <a:pt x="408" y="288"/>
                </a:lnTo>
                <a:lnTo>
                  <a:pt x="407" y="288"/>
                </a:lnTo>
                <a:lnTo>
                  <a:pt x="407" y="289"/>
                </a:lnTo>
                <a:lnTo>
                  <a:pt x="406" y="289"/>
                </a:lnTo>
                <a:lnTo>
                  <a:pt x="406" y="288"/>
                </a:lnTo>
                <a:lnTo>
                  <a:pt x="405" y="287"/>
                </a:lnTo>
                <a:lnTo>
                  <a:pt x="404" y="286"/>
                </a:lnTo>
                <a:lnTo>
                  <a:pt x="404" y="285"/>
                </a:lnTo>
                <a:lnTo>
                  <a:pt x="404" y="284"/>
                </a:lnTo>
                <a:lnTo>
                  <a:pt x="404" y="284"/>
                </a:lnTo>
                <a:lnTo>
                  <a:pt x="403" y="284"/>
                </a:lnTo>
                <a:lnTo>
                  <a:pt x="403" y="283"/>
                </a:lnTo>
                <a:lnTo>
                  <a:pt x="402" y="283"/>
                </a:lnTo>
                <a:lnTo>
                  <a:pt x="401" y="283"/>
                </a:lnTo>
                <a:lnTo>
                  <a:pt x="401" y="282"/>
                </a:lnTo>
                <a:lnTo>
                  <a:pt x="400" y="282"/>
                </a:lnTo>
                <a:lnTo>
                  <a:pt x="399" y="281"/>
                </a:lnTo>
                <a:lnTo>
                  <a:pt x="399" y="280"/>
                </a:lnTo>
                <a:lnTo>
                  <a:pt x="398" y="280"/>
                </a:lnTo>
                <a:lnTo>
                  <a:pt x="398" y="279"/>
                </a:lnTo>
                <a:lnTo>
                  <a:pt x="397" y="279"/>
                </a:lnTo>
                <a:lnTo>
                  <a:pt x="397" y="278"/>
                </a:lnTo>
                <a:lnTo>
                  <a:pt x="396" y="278"/>
                </a:lnTo>
                <a:lnTo>
                  <a:pt x="396" y="278"/>
                </a:lnTo>
                <a:lnTo>
                  <a:pt x="396" y="277"/>
                </a:lnTo>
                <a:lnTo>
                  <a:pt x="395" y="277"/>
                </a:lnTo>
                <a:lnTo>
                  <a:pt x="394" y="276"/>
                </a:lnTo>
                <a:lnTo>
                  <a:pt x="393" y="276"/>
                </a:lnTo>
                <a:lnTo>
                  <a:pt x="392" y="275"/>
                </a:lnTo>
                <a:lnTo>
                  <a:pt x="391" y="275"/>
                </a:lnTo>
                <a:lnTo>
                  <a:pt x="389" y="275"/>
                </a:lnTo>
                <a:lnTo>
                  <a:pt x="388" y="275"/>
                </a:lnTo>
                <a:lnTo>
                  <a:pt x="388" y="275"/>
                </a:lnTo>
                <a:lnTo>
                  <a:pt x="388" y="274"/>
                </a:lnTo>
                <a:lnTo>
                  <a:pt x="387" y="274"/>
                </a:lnTo>
                <a:lnTo>
                  <a:pt x="386" y="273"/>
                </a:lnTo>
                <a:lnTo>
                  <a:pt x="385" y="273"/>
                </a:lnTo>
                <a:lnTo>
                  <a:pt x="384" y="272"/>
                </a:lnTo>
                <a:lnTo>
                  <a:pt x="383" y="272"/>
                </a:lnTo>
                <a:lnTo>
                  <a:pt x="382" y="271"/>
                </a:lnTo>
                <a:lnTo>
                  <a:pt x="381" y="271"/>
                </a:lnTo>
                <a:lnTo>
                  <a:pt x="381" y="270"/>
                </a:lnTo>
                <a:lnTo>
                  <a:pt x="380" y="270"/>
                </a:lnTo>
                <a:lnTo>
                  <a:pt x="380" y="270"/>
                </a:lnTo>
                <a:lnTo>
                  <a:pt x="380" y="269"/>
                </a:lnTo>
                <a:lnTo>
                  <a:pt x="379" y="269"/>
                </a:lnTo>
                <a:lnTo>
                  <a:pt x="379" y="268"/>
                </a:lnTo>
                <a:lnTo>
                  <a:pt x="378" y="268"/>
                </a:lnTo>
                <a:lnTo>
                  <a:pt x="377" y="267"/>
                </a:lnTo>
                <a:lnTo>
                  <a:pt x="376" y="267"/>
                </a:lnTo>
                <a:lnTo>
                  <a:pt x="375" y="267"/>
                </a:lnTo>
                <a:lnTo>
                  <a:pt x="374" y="267"/>
                </a:lnTo>
                <a:lnTo>
                  <a:pt x="374" y="267"/>
                </a:lnTo>
                <a:lnTo>
                  <a:pt x="372" y="266"/>
                </a:lnTo>
                <a:lnTo>
                  <a:pt x="372" y="266"/>
                </a:lnTo>
                <a:lnTo>
                  <a:pt x="371" y="266"/>
                </a:lnTo>
                <a:lnTo>
                  <a:pt x="371" y="265"/>
                </a:lnTo>
                <a:lnTo>
                  <a:pt x="371" y="264"/>
                </a:lnTo>
                <a:lnTo>
                  <a:pt x="370" y="264"/>
                </a:lnTo>
                <a:lnTo>
                  <a:pt x="369" y="263"/>
                </a:lnTo>
                <a:lnTo>
                  <a:pt x="369" y="262"/>
                </a:lnTo>
                <a:lnTo>
                  <a:pt x="368" y="261"/>
                </a:lnTo>
                <a:lnTo>
                  <a:pt x="367" y="261"/>
                </a:lnTo>
                <a:lnTo>
                  <a:pt x="367" y="260"/>
                </a:lnTo>
                <a:lnTo>
                  <a:pt x="366" y="259"/>
                </a:lnTo>
                <a:lnTo>
                  <a:pt x="365" y="259"/>
                </a:lnTo>
                <a:lnTo>
                  <a:pt x="365" y="259"/>
                </a:lnTo>
                <a:lnTo>
                  <a:pt x="364" y="259"/>
                </a:lnTo>
                <a:lnTo>
                  <a:pt x="364" y="259"/>
                </a:lnTo>
                <a:lnTo>
                  <a:pt x="363" y="259"/>
                </a:lnTo>
                <a:lnTo>
                  <a:pt x="363" y="260"/>
                </a:lnTo>
                <a:lnTo>
                  <a:pt x="362" y="260"/>
                </a:lnTo>
                <a:lnTo>
                  <a:pt x="360" y="261"/>
                </a:lnTo>
                <a:lnTo>
                  <a:pt x="359" y="261"/>
                </a:lnTo>
                <a:lnTo>
                  <a:pt x="358" y="261"/>
                </a:lnTo>
                <a:lnTo>
                  <a:pt x="357" y="261"/>
                </a:lnTo>
                <a:lnTo>
                  <a:pt x="356" y="261"/>
                </a:lnTo>
                <a:lnTo>
                  <a:pt x="356" y="261"/>
                </a:lnTo>
                <a:lnTo>
                  <a:pt x="355" y="260"/>
                </a:lnTo>
                <a:lnTo>
                  <a:pt x="353" y="259"/>
                </a:lnTo>
                <a:lnTo>
                  <a:pt x="353" y="259"/>
                </a:lnTo>
                <a:lnTo>
                  <a:pt x="352" y="257"/>
                </a:lnTo>
                <a:lnTo>
                  <a:pt x="351" y="256"/>
                </a:lnTo>
                <a:lnTo>
                  <a:pt x="351" y="255"/>
                </a:lnTo>
                <a:lnTo>
                  <a:pt x="351" y="254"/>
                </a:lnTo>
                <a:lnTo>
                  <a:pt x="352" y="254"/>
                </a:lnTo>
                <a:lnTo>
                  <a:pt x="352" y="253"/>
                </a:lnTo>
                <a:lnTo>
                  <a:pt x="351" y="252"/>
                </a:lnTo>
                <a:lnTo>
                  <a:pt x="351" y="251"/>
                </a:lnTo>
                <a:lnTo>
                  <a:pt x="351" y="251"/>
                </a:lnTo>
                <a:lnTo>
                  <a:pt x="351" y="250"/>
                </a:lnTo>
                <a:lnTo>
                  <a:pt x="350" y="250"/>
                </a:lnTo>
                <a:lnTo>
                  <a:pt x="349" y="249"/>
                </a:lnTo>
                <a:lnTo>
                  <a:pt x="348" y="249"/>
                </a:lnTo>
                <a:lnTo>
                  <a:pt x="347" y="248"/>
                </a:lnTo>
                <a:lnTo>
                  <a:pt x="347" y="247"/>
                </a:lnTo>
                <a:lnTo>
                  <a:pt x="345" y="247"/>
                </a:lnTo>
                <a:lnTo>
                  <a:pt x="345" y="246"/>
                </a:lnTo>
                <a:lnTo>
                  <a:pt x="344" y="245"/>
                </a:lnTo>
                <a:lnTo>
                  <a:pt x="344" y="244"/>
                </a:lnTo>
                <a:lnTo>
                  <a:pt x="344" y="243"/>
                </a:lnTo>
                <a:lnTo>
                  <a:pt x="343" y="243"/>
                </a:lnTo>
                <a:lnTo>
                  <a:pt x="343" y="242"/>
                </a:lnTo>
                <a:lnTo>
                  <a:pt x="342" y="242"/>
                </a:lnTo>
                <a:lnTo>
                  <a:pt x="341" y="242"/>
                </a:lnTo>
                <a:lnTo>
                  <a:pt x="341" y="243"/>
                </a:lnTo>
                <a:lnTo>
                  <a:pt x="340" y="243"/>
                </a:lnTo>
                <a:lnTo>
                  <a:pt x="340" y="243"/>
                </a:lnTo>
                <a:lnTo>
                  <a:pt x="339" y="244"/>
                </a:lnTo>
                <a:lnTo>
                  <a:pt x="338" y="245"/>
                </a:lnTo>
                <a:lnTo>
                  <a:pt x="338" y="246"/>
                </a:lnTo>
                <a:lnTo>
                  <a:pt x="338" y="248"/>
                </a:lnTo>
                <a:lnTo>
                  <a:pt x="338" y="249"/>
                </a:lnTo>
                <a:lnTo>
                  <a:pt x="338" y="250"/>
                </a:lnTo>
                <a:lnTo>
                  <a:pt x="337" y="251"/>
                </a:lnTo>
                <a:lnTo>
                  <a:pt x="337" y="252"/>
                </a:lnTo>
                <a:lnTo>
                  <a:pt x="337" y="253"/>
                </a:lnTo>
                <a:lnTo>
                  <a:pt x="337" y="254"/>
                </a:lnTo>
                <a:lnTo>
                  <a:pt x="336" y="255"/>
                </a:lnTo>
                <a:lnTo>
                  <a:pt x="336" y="256"/>
                </a:lnTo>
                <a:lnTo>
                  <a:pt x="335" y="256"/>
                </a:lnTo>
                <a:lnTo>
                  <a:pt x="334" y="256"/>
                </a:lnTo>
                <a:lnTo>
                  <a:pt x="333" y="255"/>
                </a:lnTo>
                <a:lnTo>
                  <a:pt x="332" y="255"/>
                </a:lnTo>
                <a:lnTo>
                  <a:pt x="332" y="254"/>
                </a:lnTo>
                <a:lnTo>
                  <a:pt x="332" y="254"/>
                </a:lnTo>
                <a:lnTo>
                  <a:pt x="332" y="253"/>
                </a:lnTo>
                <a:lnTo>
                  <a:pt x="332" y="252"/>
                </a:lnTo>
                <a:lnTo>
                  <a:pt x="332" y="251"/>
                </a:lnTo>
                <a:lnTo>
                  <a:pt x="331" y="251"/>
                </a:lnTo>
                <a:lnTo>
                  <a:pt x="330" y="250"/>
                </a:lnTo>
                <a:lnTo>
                  <a:pt x="330" y="248"/>
                </a:lnTo>
                <a:lnTo>
                  <a:pt x="329" y="247"/>
                </a:lnTo>
                <a:lnTo>
                  <a:pt x="328" y="246"/>
                </a:lnTo>
                <a:lnTo>
                  <a:pt x="327" y="246"/>
                </a:lnTo>
                <a:lnTo>
                  <a:pt x="327" y="247"/>
                </a:lnTo>
                <a:lnTo>
                  <a:pt x="326" y="247"/>
                </a:lnTo>
                <a:lnTo>
                  <a:pt x="326" y="248"/>
                </a:lnTo>
                <a:lnTo>
                  <a:pt x="327" y="249"/>
                </a:lnTo>
                <a:lnTo>
                  <a:pt x="327" y="250"/>
                </a:lnTo>
                <a:lnTo>
                  <a:pt x="327" y="251"/>
                </a:lnTo>
                <a:lnTo>
                  <a:pt x="326" y="251"/>
                </a:lnTo>
                <a:lnTo>
                  <a:pt x="326" y="252"/>
                </a:lnTo>
                <a:lnTo>
                  <a:pt x="325" y="252"/>
                </a:lnTo>
                <a:lnTo>
                  <a:pt x="324" y="252"/>
                </a:lnTo>
                <a:lnTo>
                  <a:pt x="324" y="252"/>
                </a:lnTo>
                <a:lnTo>
                  <a:pt x="323" y="252"/>
                </a:lnTo>
                <a:lnTo>
                  <a:pt x="322" y="252"/>
                </a:lnTo>
                <a:lnTo>
                  <a:pt x="322" y="253"/>
                </a:lnTo>
                <a:lnTo>
                  <a:pt x="321" y="253"/>
                </a:lnTo>
                <a:lnTo>
                  <a:pt x="320" y="253"/>
                </a:lnTo>
                <a:lnTo>
                  <a:pt x="319" y="253"/>
                </a:lnTo>
                <a:lnTo>
                  <a:pt x="319" y="254"/>
                </a:lnTo>
                <a:lnTo>
                  <a:pt x="318" y="254"/>
                </a:lnTo>
                <a:lnTo>
                  <a:pt x="317" y="254"/>
                </a:lnTo>
                <a:lnTo>
                  <a:pt x="316" y="255"/>
                </a:lnTo>
                <a:lnTo>
                  <a:pt x="316" y="255"/>
                </a:lnTo>
                <a:lnTo>
                  <a:pt x="315" y="255"/>
                </a:lnTo>
                <a:lnTo>
                  <a:pt x="314" y="255"/>
                </a:lnTo>
                <a:lnTo>
                  <a:pt x="313" y="255"/>
                </a:lnTo>
                <a:lnTo>
                  <a:pt x="312" y="255"/>
                </a:lnTo>
                <a:lnTo>
                  <a:pt x="311" y="255"/>
                </a:lnTo>
                <a:lnTo>
                  <a:pt x="310" y="254"/>
                </a:lnTo>
                <a:lnTo>
                  <a:pt x="309" y="254"/>
                </a:lnTo>
                <a:lnTo>
                  <a:pt x="308" y="254"/>
                </a:lnTo>
                <a:lnTo>
                  <a:pt x="308" y="253"/>
                </a:lnTo>
                <a:lnTo>
                  <a:pt x="307" y="253"/>
                </a:lnTo>
                <a:lnTo>
                  <a:pt x="307" y="252"/>
                </a:lnTo>
                <a:lnTo>
                  <a:pt x="306" y="252"/>
                </a:lnTo>
                <a:lnTo>
                  <a:pt x="306" y="251"/>
                </a:lnTo>
                <a:lnTo>
                  <a:pt x="305" y="251"/>
                </a:lnTo>
                <a:lnTo>
                  <a:pt x="304" y="251"/>
                </a:lnTo>
                <a:lnTo>
                  <a:pt x="303" y="251"/>
                </a:lnTo>
                <a:lnTo>
                  <a:pt x="303" y="250"/>
                </a:lnTo>
                <a:lnTo>
                  <a:pt x="302" y="250"/>
                </a:lnTo>
                <a:lnTo>
                  <a:pt x="301" y="250"/>
                </a:lnTo>
                <a:lnTo>
                  <a:pt x="300" y="250"/>
                </a:lnTo>
                <a:lnTo>
                  <a:pt x="300" y="250"/>
                </a:lnTo>
                <a:lnTo>
                  <a:pt x="300" y="251"/>
                </a:lnTo>
                <a:lnTo>
                  <a:pt x="299" y="251"/>
                </a:lnTo>
                <a:lnTo>
                  <a:pt x="299" y="251"/>
                </a:lnTo>
                <a:lnTo>
                  <a:pt x="298" y="251"/>
                </a:lnTo>
                <a:lnTo>
                  <a:pt x="298" y="252"/>
                </a:lnTo>
                <a:lnTo>
                  <a:pt x="297" y="253"/>
                </a:lnTo>
                <a:lnTo>
                  <a:pt x="298" y="253"/>
                </a:lnTo>
                <a:lnTo>
                  <a:pt x="298" y="254"/>
                </a:lnTo>
                <a:lnTo>
                  <a:pt x="298" y="255"/>
                </a:lnTo>
                <a:lnTo>
                  <a:pt x="299" y="256"/>
                </a:lnTo>
                <a:lnTo>
                  <a:pt x="299" y="257"/>
                </a:lnTo>
                <a:lnTo>
                  <a:pt x="300" y="257"/>
                </a:lnTo>
                <a:lnTo>
                  <a:pt x="300" y="257"/>
                </a:lnTo>
                <a:lnTo>
                  <a:pt x="300" y="258"/>
                </a:lnTo>
                <a:lnTo>
                  <a:pt x="301" y="258"/>
                </a:lnTo>
                <a:lnTo>
                  <a:pt x="302" y="258"/>
                </a:lnTo>
                <a:lnTo>
                  <a:pt x="303" y="258"/>
                </a:lnTo>
                <a:lnTo>
                  <a:pt x="304" y="258"/>
                </a:lnTo>
                <a:lnTo>
                  <a:pt x="304" y="259"/>
                </a:lnTo>
                <a:lnTo>
                  <a:pt x="305" y="259"/>
                </a:lnTo>
                <a:lnTo>
                  <a:pt x="305" y="259"/>
                </a:lnTo>
                <a:lnTo>
                  <a:pt x="305" y="260"/>
                </a:lnTo>
                <a:lnTo>
                  <a:pt x="306" y="260"/>
                </a:lnTo>
                <a:lnTo>
                  <a:pt x="306" y="261"/>
                </a:lnTo>
                <a:lnTo>
                  <a:pt x="306" y="262"/>
                </a:lnTo>
                <a:lnTo>
                  <a:pt x="306" y="263"/>
                </a:lnTo>
                <a:lnTo>
                  <a:pt x="306" y="264"/>
                </a:lnTo>
                <a:lnTo>
                  <a:pt x="305" y="264"/>
                </a:lnTo>
                <a:lnTo>
                  <a:pt x="304" y="264"/>
                </a:lnTo>
                <a:lnTo>
                  <a:pt x="303" y="264"/>
                </a:lnTo>
                <a:lnTo>
                  <a:pt x="302" y="264"/>
                </a:lnTo>
                <a:lnTo>
                  <a:pt x="301" y="264"/>
                </a:lnTo>
                <a:lnTo>
                  <a:pt x="300" y="264"/>
                </a:lnTo>
                <a:lnTo>
                  <a:pt x="300" y="264"/>
                </a:lnTo>
                <a:lnTo>
                  <a:pt x="300" y="263"/>
                </a:lnTo>
                <a:lnTo>
                  <a:pt x="299" y="263"/>
                </a:lnTo>
                <a:lnTo>
                  <a:pt x="298" y="263"/>
                </a:lnTo>
                <a:lnTo>
                  <a:pt x="298" y="264"/>
                </a:lnTo>
                <a:lnTo>
                  <a:pt x="297" y="264"/>
                </a:lnTo>
                <a:lnTo>
                  <a:pt x="296" y="264"/>
                </a:lnTo>
                <a:lnTo>
                  <a:pt x="296" y="265"/>
                </a:lnTo>
                <a:lnTo>
                  <a:pt x="295" y="266"/>
                </a:lnTo>
                <a:lnTo>
                  <a:pt x="295" y="267"/>
                </a:lnTo>
                <a:lnTo>
                  <a:pt x="295" y="267"/>
                </a:lnTo>
                <a:lnTo>
                  <a:pt x="295" y="268"/>
                </a:lnTo>
                <a:lnTo>
                  <a:pt x="295" y="269"/>
                </a:lnTo>
                <a:lnTo>
                  <a:pt x="296" y="269"/>
                </a:lnTo>
                <a:lnTo>
                  <a:pt x="297" y="269"/>
                </a:lnTo>
                <a:lnTo>
                  <a:pt x="298" y="269"/>
                </a:lnTo>
                <a:lnTo>
                  <a:pt x="299" y="268"/>
                </a:lnTo>
                <a:lnTo>
                  <a:pt x="300" y="268"/>
                </a:lnTo>
                <a:lnTo>
                  <a:pt x="300" y="269"/>
                </a:lnTo>
                <a:lnTo>
                  <a:pt x="300" y="269"/>
                </a:lnTo>
                <a:lnTo>
                  <a:pt x="300" y="270"/>
                </a:lnTo>
                <a:lnTo>
                  <a:pt x="300" y="271"/>
                </a:lnTo>
                <a:lnTo>
                  <a:pt x="300" y="271"/>
                </a:lnTo>
                <a:lnTo>
                  <a:pt x="300" y="272"/>
                </a:lnTo>
                <a:lnTo>
                  <a:pt x="300" y="273"/>
                </a:lnTo>
                <a:lnTo>
                  <a:pt x="300" y="274"/>
                </a:lnTo>
                <a:lnTo>
                  <a:pt x="300" y="275"/>
                </a:lnTo>
                <a:lnTo>
                  <a:pt x="300" y="275"/>
                </a:lnTo>
                <a:lnTo>
                  <a:pt x="300" y="276"/>
                </a:lnTo>
                <a:lnTo>
                  <a:pt x="300" y="277"/>
                </a:lnTo>
                <a:lnTo>
                  <a:pt x="299" y="277"/>
                </a:lnTo>
                <a:lnTo>
                  <a:pt x="299" y="278"/>
                </a:lnTo>
                <a:lnTo>
                  <a:pt x="298" y="278"/>
                </a:lnTo>
                <a:lnTo>
                  <a:pt x="298" y="279"/>
                </a:lnTo>
                <a:lnTo>
                  <a:pt x="297" y="279"/>
                </a:lnTo>
                <a:lnTo>
                  <a:pt x="297" y="280"/>
                </a:lnTo>
                <a:lnTo>
                  <a:pt x="296" y="280"/>
                </a:lnTo>
                <a:lnTo>
                  <a:pt x="296" y="281"/>
                </a:lnTo>
                <a:lnTo>
                  <a:pt x="295" y="281"/>
                </a:lnTo>
                <a:lnTo>
                  <a:pt x="294" y="281"/>
                </a:lnTo>
                <a:lnTo>
                  <a:pt x="293" y="281"/>
                </a:lnTo>
                <a:lnTo>
                  <a:pt x="293" y="282"/>
                </a:lnTo>
                <a:lnTo>
                  <a:pt x="292" y="282"/>
                </a:lnTo>
                <a:lnTo>
                  <a:pt x="292" y="283"/>
                </a:lnTo>
                <a:lnTo>
                  <a:pt x="291" y="284"/>
                </a:lnTo>
                <a:lnTo>
                  <a:pt x="290" y="284"/>
                </a:lnTo>
                <a:lnTo>
                  <a:pt x="290" y="285"/>
                </a:lnTo>
                <a:lnTo>
                  <a:pt x="289" y="285"/>
                </a:lnTo>
                <a:lnTo>
                  <a:pt x="289" y="286"/>
                </a:lnTo>
                <a:lnTo>
                  <a:pt x="289" y="287"/>
                </a:lnTo>
                <a:lnTo>
                  <a:pt x="289" y="288"/>
                </a:lnTo>
                <a:lnTo>
                  <a:pt x="289" y="289"/>
                </a:lnTo>
                <a:lnTo>
                  <a:pt x="290" y="289"/>
                </a:lnTo>
                <a:lnTo>
                  <a:pt x="290" y="290"/>
                </a:lnTo>
                <a:lnTo>
                  <a:pt x="291" y="290"/>
                </a:lnTo>
                <a:lnTo>
                  <a:pt x="292" y="290"/>
                </a:lnTo>
                <a:lnTo>
                  <a:pt x="292" y="291"/>
                </a:lnTo>
                <a:lnTo>
                  <a:pt x="292" y="292"/>
                </a:lnTo>
                <a:lnTo>
                  <a:pt x="292" y="292"/>
                </a:lnTo>
                <a:lnTo>
                  <a:pt x="293" y="292"/>
                </a:lnTo>
                <a:lnTo>
                  <a:pt x="293" y="293"/>
                </a:lnTo>
                <a:lnTo>
                  <a:pt x="293" y="294"/>
                </a:lnTo>
                <a:lnTo>
                  <a:pt x="293" y="295"/>
                </a:lnTo>
                <a:lnTo>
                  <a:pt x="292" y="295"/>
                </a:lnTo>
                <a:lnTo>
                  <a:pt x="292" y="296"/>
                </a:lnTo>
                <a:lnTo>
                  <a:pt x="292" y="296"/>
                </a:lnTo>
                <a:lnTo>
                  <a:pt x="291" y="296"/>
                </a:lnTo>
                <a:lnTo>
                  <a:pt x="291" y="295"/>
                </a:lnTo>
                <a:lnTo>
                  <a:pt x="290" y="295"/>
                </a:lnTo>
                <a:lnTo>
                  <a:pt x="289" y="295"/>
                </a:lnTo>
                <a:lnTo>
                  <a:pt x="288" y="295"/>
                </a:lnTo>
                <a:lnTo>
                  <a:pt x="287" y="294"/>
                </a:lnTo>
                <a:lnTo>
                  <a:pt x="286" y="294"/>
                </a:lnTo>
                <a:lnTo>
                  <a:pt x="285" y="294"/>
                </a:lnTo>
                <a:lnTo>
                  <a:pt x="285" y="293"/>
                </a:lnTo>
                <a:lnTo>
                  <a:pt x="284" y="293"/>
                </a:lnTo>
                <a:lnTo>
                  <a:pt x="284" y="293"/>
                </a:lnTo>
                <a:lnTo>
                  <a:pt x="283" y="293"/>
                </a:lnTo>
                <a:lnTo>
                  <a:pt x="283" y="294"/>
                </a:lnTo>
                <a:lnTo>
                  <a:pt x="282" y="294"/>
                </a:lnTo>
                <a:lnTo>
                  <a:pt x="282" y="295"/>
                </a:lnTo>
                <a:lnTo>
                  <a:pt x="282" y="296"/>
                </a:lnTo>
                <a:lnTo>
                  <a:pt x="281" y="296"/>
                </a:lnTo>
                <a:lnTo>
                  <a:pt x="280" y="297"/>
                </a:lnTo>
                <a:lnTo>
                  <a:pt x="279" y="297"/>
                </a:lnTo>
                <a:lnTo>
                  <a:pt x="279" y="298"/>
                </a:lnTo>
                <a:lnTo>
                  <a:pt x="278" y="299"/>
                </a:lnTo>
                <a:lnTo>
                  <a:pt x="279" y="300"/>
                </a:lnTo>
                <a:lnTo>
                  <a:pt x="279" y="300"/>
                </a:lnTo>
                <a:lnTo>
                  <a:pt x="279" y="301"/>
                </a:lnTo>
                <a:lnTo>
                  <a:pt x="279" y="302"/>
                </a:lnTo>
                <a:lnTo>
                  <a:pt x="279" y="303"/>
                </a:lnTo>
                <a:lnTo>
                  <a:pt x="280" y="304"/>
                </a:lnTo>
                <a:lnTo>
                  <a:pt x="280" y="305"/>
                </a:lnTo>
                <a:lnTo>
                  <a:pt x="281" y="305"/>
                </a:lnTo>
                <a:lnTo>
                  <a:pt x="281" y="306"/>
                </a:lnTo>
                <a:lnTo>
                  <a:pt x="280" y="308"/>
                </a:lnTo>
                <a:lnTo>
                  <a:pt x="280" y="309"/>
                </a:lnTo>
                <a:lnTo>
                  <a:pt x="280" y="309"/>
                </a:lnTo>
                <a:lnTo>
                  <a:pt x="279" y="309"/>
                </a:lnTo>
                <a:lnTo>
                  <a:pt x="278" y="309"/>
                </a:lnTo>
                <a:lnTo>
                  <a:pt x="277" y="309"/>
                </a:lnTo>
                <a:lnTo>
                  <a:pt x="278" y="309"/>
                </a:lnTo>
                <a:lnTo>
                  <a:pt x="277" y="309"/>
                </a:lnTo>
                <a:lnTo>
                  <a:pt x="276" y="309"/>
                </a:lnTo>
                <a:lnTo>
                  <a:pt x="276" y="309"/>
                </a:lnTo>
                <a:lnTo>
                  <a:pt x="273" y="309"/>
                </a:lnTo>
                <a:lnTo>
                  <a:pt x="272" y="309"/>
                </a:lnTo>
                <a:lnTo>
                  <a:pt x="271" y="309"/>
                </a:lnTo>
                <a:lnTo>
                  <a:pt x="271" y="309"/>
                </a:lnTo>
                <a:lnTo>
                  <a:pt x="270" y="309"/>
                </a:lnTo>
                <a:lnTo>
                  <a:pt x="269" y="309"/>
                </a:lnTo>
                <a:lnTo>
                  <a:pt x="269" y="310"/>
                </a:lnTo>
                <a:lnTo>
                  <a:pt x="268" y="310"/>
                </a:lnTo>
                <a:lnTo>
                  <a:pt x="268" y="311"/>
                </a:lnTo>
                <a:lnTo>
                  <a:pt x="268" y="312"/>
                </a:lnTo>
                <a:lnTo>
                  <a:pt x="268" y="313"/>
                </a:lnTo>
                <a:lnTo>
                  <a:pt x="269" y="313"/>
                </a:lnTo>
                <a:lnTo>
                  <a:pt x="269" y="314"/>
                </a:lnTo>
                <a:lnTo>
                  <a:pt x="269" y="315"/>
                </a:lnTo>
                <a:lnTo>
                  <a:pt x="269" y="316"/>
                </a:lnTo>
                <a:lnTo>
                  <a:pt x="269" y="317"/>
                </a:lnTo>
                <a:lnTo>
                  <a:pt x="269" y="317"/>
                </a:lnTo>
                <a:lnTo>
                  <a:pt x="269" y="318"/>
                </a:lnTo>
                <a:lnTo>
                  <a:pt x="269" y="319"/>
                </a:lnTo>
                <a:lnTo>
                  <a:pt x="269" y="320"/>
                </a:lnTo>
                <a:lnTo>
                  <a:pt x="268" y="321"/>
                </a:lnTo>
                <a:lnTo>
                  <a:pt x="268" y="322"/>
                </a:lnTo>
                <a:lnTo>
                  <a:pt x="268" y="322"/>
                </a:lnTo>
                <a:lnTo>
                  <a:pt x="267" y="322"/>
                </a:lnTo>
                <a:lnTo>
                  <a:pt x="266" y="323"/>
                </a:lnTo>
                <a:lnTo>
                  <a:pt x="265" y="323"/>
                </a:lnTo>
                <a:lnTo>
                  <a:pt x="263" y="322"/>
                </a:lnTo>
                <a:lnTo>
                  <a:pt x="263" y="321"/>
                </a:lnTo>
                <a:lnTo>
                  <a:pt x="263" y="320"/>
                </a:lnTo>
                <a:lnTo>
                  <a:pt x="263" y="319"/>
                </a:lnTo>
                <a:lnTo>
                  <a:pt x="263" y="318"/>
                </a:lnTo>
                <a:lnTo>
                  <a:pt x="263" y="317"/>
                </a:lnTo>
                <a:lnTo>
                  <a:pt x="263" y="317"/>
                </a:lnTo>
                <a:lnTo>
                  <a:pt x="263" y="315"/>
                </a:lnTo>
                <a:lnTo>
                  <a:pt x="263" y="314"/>
                </a:lnTo>
                <a:lnTo>
                  <a:pt x="263" y="313"/>
                </a:lnTo>
                <a:lnTo>
                  <a:pt x="263" y="312"/>
                </a:lnTo>
                <a:lnTo>
                  <a:pt x="262" y="311"/>
                </a:lnTo>
                <a:lnTo>
                  <a:pt x="262" y="310"/>
                </a:lnTo>
                <a:lnTo>
                  <a:pt x="261" y="310"/>
                </a:lnTo>
                <a:lnTo>
                  <a:pt x="261" y="309"/>
                </a:lnTo>
                <a:lnTo>
                  <a:pt x="260" y="309"/>
                </a:lnTo>
                <a:lnTo>
                  <a:pt x="260" y="309"/>
                </a:lnTo>
                <a:lnTo>
                  <a:pt x="259" y="309"/>
                </a:lnTo>
                <a:lnTo>
                  <a:pt x="257" y="309"/>
                </a:lnTo>
                <a:lnTo>
                  <a:pt x="255" y="310"/>
                </a:lnTo>
                <a:lnTo>
                  <a:pt x="255" y="311"/>
                </a:lnTo>
                <a:lnTo>
                  <a:pt x="255" y="312"/>
                </a:lnTo>
                <a:lnTo>
                  <a:pt x="255" y="313"/>
                </a:lnTo>
                <a:lnTo>
                  <a:pt x="256" y="316"/>
                </a:lnTo>
                <a:lnTo>
                  <a:pt x="256" y="317"/>
                </a:lnTo>
                <a:lnTo>
                  <a:pt x="255" y="317"/>
                </a:lnTo>
                <a:lnTo>
                  <a:pt x="255" y="318"/>
                </a:lnTo>
                <a:lnTo>
                  <a:pt x="254" y="319"/>
                </a:lnTo>
                <a:lnTo>
                  <a:pt x="253" y="320"/>
                </a:lnTo>
                <a:lnTo>
                  <a:pt x="252" y="320"/>
                </a:lnTo>
                <a:lnTo>
                  <a:pt x="252" y="321"/>
                </a:lnTo>
                <a:lnTo>
                  <a:pt x="252" y="322"/>
                </a:lnTo>
                <a:lnTo>
                  <a:pt x="251" y="323"/>
                </a:lnTo>
                <a:lnTo>
                  <a:pt x="250" y="325"/>
                </a:lnTo>
                <a:lnTo>
                  <a:pt x="250" y="326"/>
                </a:lnTo>
                <a:lnTo>
                  <a:pt x="250" y="327"/>
                </a:lnTo>
                <a:lnTo>
                  <a:pt x="250" y="328"/>
                </a:lnTo>
                <a:lnTo>
                  <a:pt x="251" y="330"/>
                </a:lnTo>
                <a:lnTo>
                  <a:pt x="251" y="331"/>
                </a:lnTo>
                <a:lnTo>
                  <a:pt x="251" y="332"/>
                </a:lnTo>
                <a:lnTo>
                  <a:pt x="252" y="332"/>
                </a:lnTo>
                <a:lnTo>
                  <a:pt x="252" y="333"/>
                </a:lnTo>
                <a:lnTo>
                  <a:pt x="252" y="334"/>
                </a:lnTo>
                <a:lnTo>
                  <a:pt x="252" y="334"/>
                </a:lnTo>
                <a:lnTo>
                  <a:pt x="252" y="334"/>
                </a:lnTo>
                <a:lnTo>
                  <a:pt x="253" y="335"/>
                </a:lnTo>
                <a:lnTo>
                  <a:pt x="253" y="336"/>
                </a:lnTo>
                <a:lnTo>
                  <a:pt x="254" y="337"/>
                </a:lnTo>
                <a:lnTo>
                  <a:pt x="254" y="338"/>
                </a:lnTo>
                <a:lnTo>
                  <a:pt x="253" y="338"/>
                </a:lnTo>
                <a:lnTo>
                  <a:pt x="253" y="339"/>
                </a:lnTo>
                <a:lnTo>
                  <a:pt x="252" y="340"/>
                </a:lnTo>
                <a:lnTo>
                  <a:pt x="252" y="340"/>
                </a:lnTo>
                <a:lnTo>
                  <a:pt x="252" y="341"/>
                </a:lnTo>
                <a:lnTo>
                  <a:pt x="251" y="341"/>
                </a:lnTo>
                <a:lnTo>
                  <a:pt x="251" y="340"/>
                </a:lnTo>
                <a:lnTo>
                  <a:pt x="250" y="340"/>
                </a:lnTo>
                <a:lnTo>
                  <a:pt x="249" y="339"/>
                </a:lnTo>
                <a:lnTo>
                  <a:pt x="248" y="339"/>
                </a:lnTo>
                <a:lnTo>
                  <a:pt x="248" y="338"/>
                </a:lnTo>
                <a:lnTo>
                  <a:pt x="247" y="337"/>
                </a:lnTo>
                <a:lnTo>
                  <a:pt x="246" y="337"/>
                </a:lnTo>
                <a:lnTo>
                  <a:pt x="246" y="336"/>
                </a:lnTo>
                <a:lnTo>
                  <a:pt x="245" y="336"/>
                </a:lnTo>
                <a:lnTo>
                  <a:pt x="245" y="335"/>
                </a:lnTo>
                <a:lnTo>
                  <a:pt x="245" y="334"/>
                </a:lnTo>
                <a:lnTo>
                  <a:pt x="244" y="334"/>
                </a:lnTo>
                <a:lnTo>
                  <a:pt x="244" y="334"/>
                </a:lnTo>
                <a:lnTo>
                  <a:pt x="244" y="333"/>
                </a:lnTo>
                <a:lnTo>
                  <a:pt x="244" y="333"/>
                </a:lnTo>
                <a:lnTo>
                  <a:pt x="244" y="332"/>
                </a:lnTo>
                <a:lnTo>
                  <a:pt x="243" y="332"/>
                </a:lnTo>
                <a:lnTo>
                  <a:pt x="243" y="331"/>
                </a:lnTo>
                <a:lnTo>
                  <a:pt x="242" y="331"/>
                </a:lnTo>
                <a:lnTo>
                  <a:pt x="241" y="331"/>
                </a:lnTo>
                <a:lnTo>
                  <a:pt x="240" y="331"/>
                </a:lnTo>
                <a:lnTo>
                  <a:pt x="239" y="332"/>
                </a:lnTo>
                <a:lnTo>
                  <a:pt x="238" y="333"/>
                </a:lnTo>
                <a:lnTo>
                  <a:pt x="239" y="334"/>
                </a:lnTo>
                <a:lnTo>
                  <a:pt x="239" y="334"/>
                </a:lnTo>
                <a:lnTo>
                  <a:pt x="240" y="335"/>
                </a:lnTo>
                <a:lnTo>
                  <a:pt x="241" y="336"/>
                </a:lnTo>
                <a:lnTo>
                  <a:pt x="241" y="337"/>
                </a:lnTo>
                <a:lnTo>
                  <a:pt x="242" y="337"/>
                </a:lnTo>
                <a:lnTo>
                  <a:pt x="242" y="338"/>
                </a:lnTo>
                <a:lnTo>
                  <a:pt x="242" y="339"/>
                </a:lnTo>
                <a:lnTo>
                  <a:pt x="241" y="339"/>
                </a:lnTo>
                <a:lnTo>
                  <a:pt x="241" y="338"/>
                </a:lnTo>
                <a:lnTo>
                  <a:pt x="241" y="339"/>
                </a:lnTo>
                <a:lnTo>
                  <a:pt x="240" y="339"/>
                </a:lnTo>
                <a:lnTo>
                  <a:pt x="240" y="340"/>
                </a:lnTo>
                <a:lnTo>
                  <a:pt x="239" y="340"/>
                </a:lnTo>
                <a:lnTo>
                  <a:pt x="239" y="341"/>
                </a:lnTo>
                <a:lnTo>
                  <a:pt x="238" y="341"/>
                </a:lnTo>
                <a:lnTo>
                  <a:pt x="238" y="342"/>
                </a:lnTo>
                <a:lnTo>
                  <a:pt x="237" y="342"/>
                </a:lnTo>
                <a:lnTo>
                  <a:pt x="236" y="342"/>
                </a:lnTo>
                <a:lnTo>
                  <a:pt x="236" y="342"/>
                </a:lnTo>
                <a:lnTo>
                  <a:pt x="235" y="342"/>
                </a:lnTo>
                <a:lnTo>
                  <a:pt x="234" y="342"/>
                </a:lnTo>
                <a:lnTo>
                  <a:pt x="234" y="342"/>
                </a:lnTo>
                <a:lnTo>
                  <a:pt x="233" y="342"/>
                </a:lnTo>
                <a:lnTo>
                  <a:pt x="232" y="342"/>
                </a:lnTo>
                <a:lnTo>
                  <a:pt x="232" y="341"/>
                </a:lnTo>
                <a:lnTo>
                  <a:pt x="231" y="341"/>
                </a:lnTo>
                <a:lnTo>
                  <a:pt x="231" y="340"/>
                </a:lnTo>
                <a:lnTo>
                  <a:pt x="230" y="340"/>
                </a:lnTo>
                <a:lnTo>
                  <a:pt x="229" y="339"/>
                </a:lnTo>
                <a:lnTo>
                  <a:pt x="228" y="339"/>
                </a:lnTo>
                <a:lnTo>
                  <a:pt x="228" y="339"/>
                </a:lnTo>
                <a:lnTo>
                  <a:pt x="227" y="339"/>
                </a:lnTo>
                <a:lnTo>
                  <a:pt x="226" y="339"/>
                </a:lnTo>
                <a:lnTo>
                  <a:pt x="225" y="340"/>
                </a:lnTo>
                <a:lnTo>
                  <a:pt x="225" y="341"/>
                </a:lnTo>
                <a:lnTo>
                  <a:pt x="225" y="342"/>
                </a:lnTo>
                <a:lnTo>
                  <a:pt x="224" y="342"/>
                </a:lnTo>
                <a:lnTo>
                  <a:pt x="224" y="342"/>
                </a:lnTo>
                <a:lnTo>
                  <a:pt x="224" y="343"/>
                </a:lnTo>
                <a:lnTo>
                  <a:pt x="224" y="344"/>
                </a:lnTo>
                <a:lnTo>
                  <a:pt x="224" y="345"/>
                </a:lnTo>
                <a:lnTo>
                  <a:pt x="223" y="345"/>
                </a:lnTo>
                <a:lnTo>
                  <a:pt x="223" y="346"/>
                </a:lnTo>
                <a:lnTo>
                  <a:pt x="223" y="347"/>
                </a:lnTo>
                <a:lnTo>
                  <a:pt x="222" y="347"/>
                </a:lnTo>
                <a:lnTo>
                  <a:pt x="222" y="348"/>
                </a:lnTo>
                <a:lnTo>
                  <a:pt x="222" y="349"/>
                </a:lnTo>
                <a:lnTo>
                  <a:pt x="221" y="349"/>
                </a:lnTo>
                <a:lnTo>
                  <a:pt x="221" y="350"/>
                </a:lnTo>
                <a:lnTo>
                  <a:pt x="220" y="350"/>
                </a:lnTo>
                <a:lnTo>
                  <a:pt x="220" y="351"/>
                </a:lnTo>
                <a:lnTo>
                  <a:pt x="220" y="351"/>
                </a:lnTo>
                <a:lnTo>
                  <a:pt x="220" y="352"/>
                </a:lnTo>
                <a:lnTo>
                  <a:pt x="219" y="352"/>
                </a:lnTo>
                <a:lnTo>
                  <a:pt x="219" y="353"/>
                </a:lnTo>
                <a:lnTo>
                  <a:pt x="219" y="354"/>
                </a:lnTo>
                <a:lnTo>
                  <a:pt x="218" y="354"/>
                </a:lnTo>
                <a:lnTo>
                  <a:pt x="217" y="355"/>
                </a:lnTo>
                <a:lnTo>
                  <a:pt x="216" y="356"/>
                </a:lnTo>
                <a:lnTo>
                  <a:pt x="215" y="356"/>
                </a:lnTo>
                <a:lnTo>
                  <a:pt x="215" y="357"/>
                </a:lnTo>
                <a:lnTo>
                  <a:pt x="214" y="357"/>
                </a:lnTo>
                <a:lnTo>
                  <a:pt x="214" y="358"/>
                </a:lnTo>
                <a:lnTo>
                  <a:pt x="213" y="358"/>
                </a:lnTo>
                <a:lnTo>
                  <a:pt x="213" y="359"/>
                </a:lnTo>
                <a:lnTo>
                  <a:pt x="213" y="360"/>
                </a:lnTo>
                <a:lnTo>
                  <a:pt x="213" y="361"/>
                </a:lnTo>
                <a:lnTo>
                  <a:pt x="213" y="362"/>
                </a:lnTo>
                <a:lnTo>
                  <a:pt x="213" y="363"/>
                </a:lnTo>
                <a:lnTo>
                  <a:pt x="213" y="364"/>
                </a:lnTo>
                <a:lnTo>
                  <a:pt x="212" y="364"/>
                </a:lnTo>
                <a:lnTo>
                  <a:pt x="212" y="365"/>
                </a:lnTo>
                <a:lnTo>
                  <a:pt x="212" y="365"/>
                </a:lnTo>
                <a:lnTo>
                  <a:pt x="212" y="364"/>
                </a:lnTo>
                <a:lnTo>
                  <a:pt x="211" y="365"/>
                </a:lnTo>
                <a:lnTo>
                  <a:pt x="210" y="365"/>
                </a:lnTo>
                <a:lnTo>
                  <a:pt x="209" y="365"/>
                </a:lnTo>
                <a:lnTo>
                  <a:pt x="208" y="365"/>
                </a:lnTo>
                <a:lnTo>
                  <a:pt x="207" y="365"/>
                </a:lnTo>
                <a:lnTo>
                  <a:pt x="205" y="364"/>
                </a:lnTo>
                <a:lnTo>
                  <a:pt x="204" y="364"/>
                </a:lnTo>
                <a:lnTo>
                  <a:pt x="204" y="364"/>
                </a:lnTo>
                <a:lnTo>
                  <a:pt x="203" y="363"/>
                </a:lnTo>
                <a:lnTo>
                  <a:pt x="202" y="363"/>
                </a:lnTo>
                <a:lnTo>
                  <a:pt x="201" y="363"/>
                </a:lnTo>
                <a:lnTo>
                  <a:pt x="200" y="363"/>
                </a:lnTo>
                <a:lnTo>
                  <a:pt x="199" y="363"/>
                </a:lnTo>
                <a:lnTo>
                  <a:pt x="199" y="364"/>
                </a:lnTo>
                <a:lnTo>
                  <a:pt x="199" y="365"/>
                </a:lnTo>
                <a:lnTo>
                  <a:pt x="199" y="366"/>
                </a:lnTo>
                <a:lnTo>
                  <a:pt x="199" y="367"/>
                </a:lnTo>
                <a:lnTo>
                  <a:pt x="198" y="367"/>
                </a:lnTo>
                <a:lnTo>
                  <a:pt x="198" y="367"/>
                </a:lnTo>
                <a:lnTo>
                  <a:pt x="198" y="368"/>
                </a:lnTo>
                <a:lnTo>
                  <a:pt x="197" y="368"/>
                </a:lnTo>
                <a:lnTo>
                  <a:pt x="196" y="369"/>
                </a:lnTo>
                <a:lnTo>
                  <a:pt x="196" y="369"/>
                </a:lnTo>
                <a:lnTo>
                  <a:pt x="195" y="369"/>
                </a:lnTo>
                <a:lnTo>
                  <a:pt x="194" y="369"/>
                </a:lnTo>
                <a:lnTo>
                  <a:pt x="193" y="368"/>
                </a:lnTo>
                <a:lnTo>
                  <a:pt x="192" y="368"/>
                </a:lnTo>
                <a:lnTo>
                  <a:pt x="191" y="368"/>
                </a:lnTo>
                <a:lnTo>
                  <a:pt x="190" y="368"/>
                </a:lnTo>
                <a:lnTo>
                  <a:pt x="189" y="369"/>
                </a:lnTo>
                <a:lnTo>
                  <a:pt x="188" y="369"/>
                </a:lnTo>
                <a:lnTo>
                  <a:pt x="188" y="370"/>
                </a:lnTo>
                <a:lnTo>
                  <a:pt x="187" y="370"/>
                </a:lnTo>
                <a:lnTo>
                  <a:pt x="186" y="371"/>
                </a:lnTo>
                <a:lnTo>
                  <a:pt x="186" y="372"/>
                </a:lnTo>
                <a:lnTo>
                  <a:pt x="185" y="372"/>
                </a:lnTo>
                <a:lnTo>
                  <a:pt x="184" y="373"/>
                </a:lnTo>
                <a:lnTo>
                  <a:pt x="184" y="372"/>
                </a:lnTo>
                <a:lnTo>
                  <a:pt x="183" y="372"/>
                </a:lnTo>
                <a:lnTo>
                  <a:pt x="182" y="372"/>
                </a:lnTo>
                <a:lnTo>
                  <a:pt x="182" y="371"/>
                </a:lnTo>
                <a:lnTo>
                  <a:pt x="181" y="371"/>
                </a:lnTo>
                <a:lnTo>
                  <a:pt x="181" y="370"/>
                </a:lnTo>
                <a:lnTo>
                  <a:pt x="180" y="370"/>
                </a:lnTo>
                <a:lnTo>
                  <a:pt x="180" y="371"/>
                </a:lnTo>
                <a:lnTo>
                  <a:pt x="180" y="372"/>
                </a:lnTo>
                <a:lnTo>
                  <a:pt x="180" y="373"/>
                </a:lnTo>
                <a:lnTo>
                  <a:pt x="180" y="374"/>
                </a:lnTo>
                <a:lnTo>
                  <a:pt x="180" y="374"/>
                </a:lnTo>
                <a:lnTo>
                  <a:pt x="180" y="375"/>
                </a:lnTo>
                <a:lnTo>
                  <a:pt x="180" y="375"/>
                </a:lnTo>
                <a:lnTo>
                  <a:pt x="181" y="375"/>
                </a:lnTo>
                <a:lnTo>
                  <a:pt x="181" y="376"/>
                </a:lnTo>
                <a:lnTo>
                  <a:pt x="181" y="377"/>
                </a:lnTo>
                <a:lnTo>
                  <a:pt x="182" y="378"/>
                </a:lnTo>
                <a:lnTo>
                  <a:pt x="182" y="379"/>
                </a:lnTo>
                <a:lnTo>
                  <a:pt x="182" y="380"/>
                </a:lnTo>
                <a:lnTo>
                  <a:pt x="182" y="381"/>
                </a:lnTo>
                <a:lnTo>
                  <a:pt x="182" y="382"/>
                </a:lnTo>
                <a:lnTo>
                  <a:pt x="181" y="382"/>
                </a:lnTo>
                <a:lnTo>
                  <a:pt x="181" y="383"/>
                </a:lnTo>
                <a:lnTo>
                  <a:pt x="180" y="383"/>
                </a:lnTo>
                <a:lnTo>
                  <a:pt x="180" y="383"/>
                </a:lnTo>
                <a:lnTo>
                  <a:pt x="180" y="384"/>
                </a:lnTo>
                <a:lnTo>
                  <a:pt x="180" y="385"/>
                </a:lnTo>
                <a:lnTo>
                  <a:pt x="179" y="385"/>
                </a:lnTo>
                <a:lnTo>
                  <a:pt x="179" y="386"/>
                </a:lnTo>
                <a:lnTo>
                  <a:pt x="180" y="386"/>
                </a:lnTo>
                <a:lnTo>
                  <a:pt x="180" y="387"/>
                </a:lnTo>
                <a:lnTo>
                  <a:pt x="180" y="388"/>
                </a:lnTo>
                <a:lnTo>
                  <a:pt x="180" y="388"/>
                </a:lnTo>
                <a:lnTo>
                  <a:pt x="180" y="389"/>
                </a:lnTo>
                <a:lnTo>
                  <a:pt x="181" y="389"/>
                </a:lnTo>
                <a:lnTo>
                  <a:pt x="181" y="390"/>
                </a:lnTo>
                <a:lnTo>
                  <a:pt x="182" y="390"/>
                </a:lnTo>
                <a:lnTo>
                  <a:pt x="182" y="391"/>
                </a:lnTo>
                <a:lnTo>
                  <a:pt x="181" y="391"/>
                </a:lnTo>
                <a:lnTo>
                  <a:pt x="181" y="392"/>
                </a:lnTo>
                <a:lnTo>
                  <a:pt x="180" y="392"/>
                </a:lnTo>
                <a:lnTo>
                  <a:pt x="180" y="392"/>
                </a:lnTo>
                <a:lnTo>
                  <a:pt x="180" y="392"/>
                </a:lnTo>
                <a:lnTo>
                  <a:pt x="180" y="393"/>
                </a:lnTo>
                <a:lnTo>
                  <a:pt x="179" y="393"/>
                </a:lnTo>
                <a:lnTo>
                  <a:pt x="178" y="393"/>
                </a:lnTo>
                <a:lnTo>
                  <a:pt x="177" y="393"/>
                </a:lnTo>
                <a:lnTo>
                  <a:pt x="177" y="394"/>
                </a:lnTo>
                <a:lnTo>
                  <a:pt x="176" y="394"/>
                </a:lnTo>
                <a:lnTo>
                  <a:pt x="176" y="393"/>
                </a:lnTo>
                <a:lnTo>
                  <a:pt x="175" y="393"/>
                </a:lnTo>
                <a:lnTo>
                  <a:pt x="174" y="393"/>
                </a:lnTo>
                <a:lnTo>
                  <a:pt x="173" y="392"/>
                </a:lnTo>
                <a:lnTo>
                  <a:pt x="172" y="392"/>
                </a:lnTo>
                <a:lnTo>
                  <a:pt x="172" y="392"/>
                </a:lnTo>
                <a:lnTo>
                  <a:pt x="171" y="392"/>
                </a:lnTo>
                <a:lnTo>
                  <a:pt x="170" y="392"/>
                </a:lnTo>
                <a:lnTo>
                  <a:pt x="170" y="392"/>
                </a:lnTo>
                <a:lnTo>
                  <a:pt x="170" y="393"/>
                </a:lnTo>
                <a:lnTo>
                  <a:pt x="170" y="394"/>
                </a:lnTo>
                <a:lnTo>
                  <a:pt x="170" y="395"/>
                </a:lnTo>
                <a:lnTo>
                  <a:pt x="170" y="396"/>
                </a:lnTo>
                <a:lnTo>
                  <a:pt x="170" y="397"/>
                </a:lnTo>
                <a:lnTo>
                  <a:pt x="170" y="398"/>
                </a:lnTo>
                <a:lnTo>
                  <a:pt x="170" y="399"/>
                </a:lnTo>
                <a:lnTo>
                  <a:pt x="169" y="399"/>
                </a:lnTo>
                <a:lnTo>
                  <a:pt x="169" y="400"/>
                </a:lnTo>
                <a:lnTo>
                  <a:pt x="168" y="400"/>
                </a:lnTo>
                <a:lnTo>
                  <a:pt x="168" y="400"/>
                </a:lnTo>
                <a:lnTo>
                  <a:pt x="167" y="400"/>
                </a:lnTo>
                <a:lnTo>
                  <a:pt x="166" y="400"/>
                </a:lnTo>
                <a:lnTo>
                  <a:pt x="165" y="400"/>
                </a:lnTo>
                <a:lnTo>
                  <a:pt x="165" y="401"/>
                </a:lnTo>
                <a:lnTo>
                  <a:pt x="164" y="401"/>
                </a:lnTo>
                <a:lnTo>
                  <a:pt x="164" y="402"/>
                </a:lnTo>
                <a:lnTo>
                  <a:pt x="163" y="403"/>
                </a:lnTo>
                <a:lnTo>
                  <a:pt x="162" y="404"/>
                </a:lnTo>
                <a:lnTo>
                  <a:pt x="161" y="404"/>
                </a:lnTo>
                <a:lnTo>
                  <a:pt x="160" y="405"/>
                </a:lnTo>
                <a:lnTo>
                  <a:pt x="159" y="406"/>
                </a:lnTo>
                <a:lnTo>
                  <a:pt x="159" y="407"/>
                </a:lnTo>
                <a:lnTo>
                  <a:pt x="160" y="408"/>
                </a:lnTo>
                <a:lnTo>
                  <a:pt x="159" y="408"/>
                </a:lnTo>
                <a:lnTo>
                  <a:pt x="159" y="409"/>
                </a:lnTo>
                <a:lnTo>
                  <a:pt x="159" y="410"/>
                </a:lnTo>
                <a:lnTo>
                  <a:pt x="159" y="411"/>
                </a:lnTo>
                <a:lnTo>
                  <a:pt x="158" y="412"/>
                </a:lnTo>
                <a:lnTo>
                  <a:pt x="158" y="413"/>
                </a:lnTo>
                <a:lnTo>
                  <a:pt x="158" y="414"/>
                </a:lnTo>
                <a:lnTo>
                  <a:pt x="158" y="415"/>
                </a:lnTo>
                <a:lnTo>
                  <a:pt x="158" y="416"/>
                </a:lnTo>
                <a:lnTo>
                  <a:pt x="158" y="417"/>
                </a:lnTo>
                <a:lnTo>
                  <a:pt x="158" y="417"/>
                </a:lnTo>
                <a:lnTo>
                  <a:pt x="158" y="418"/>
                </a:lnTo>
                <a:lnTo>
                  <a:pt x="158" y="419"/>
                </a:lnTo>
                <a:lnTo>
                  <a:pt x="157" y="419"/>
                </a:lnTo>
                <a:lnTo>
                  <a:pt x="157" y="420"/>
                </a:lnTo>
                <a:lnTo>
                  <a:pt x="156" y="421"/>
                </a:lnTo>
                <a:lnTo>
                  <a:pt x="156" y="422"/>
                </a:lnTo>
                <a:lnTo>
                  <a:pt x="155" y="423"/>
                </a:lnTo>
                <a:lnTo>
                  <a:pt x="155" y="424"/>
                </a:lnTo>
                <a:lnTo>
                  <a:pt x="154" y="424"/>
                </a:lnTo>
                <a:lnTo>
                  <a:pt x="154" y="425"/>
                </a:lnTo>
                <a:lnTo>
                  <a:pt x="154" y="425"/>
                </a:lnTo>
                <a:lnTo>
                  <a:pt x="154" y="426"/>
                </a:lnTo>
                <a:lnTo>
                  <a:pt x="154" y="427"/>
                </a:lnTo>
                <a:lnTo>
                  <a:pt x="154" y="428"/>
                </a:lnTo>
                <a:lnTo>
                  <a:pt x="154" y="429"/>
                </a:lnTo>
                <a:lnTo>
                  <a:pt x="153" y="429"/>
                </a:lnTo>
                <a:lnTo>
                  <a:pt x="152" y="430"/>
                </a:lnTo>
                <a:lnTo>
                  <a:pt x="151" y="430"/>
                </a:lnTo>
                <a:lnTo>
                  <a:pt x="150" y="429"/>
                </a:lnTo>
                <a:lnTo>
                  <a:pt x="149" y="429"/>
                </a:lnTo>
                <a:lnTo>
                  <a:pt x="148" y="429"/>
                </a:lnTo>
                <a:lnTo>
                  <a:pt x="148" y="428"/>
                </a:lnTo>
                <a:lnTo>
                  <a:pt x="147" y="428"/>
                </a:lnTo>
                <a:lnTo>
                  <a:pt x="146" y="428"/>
                </a:lnTo>
                <a:lnTo>
                  <a:pt x="144" y="429"/>
                </a:lnTo>
                <a:lnTo>
                  <a:pt x="143" y="429"/>
                </a:lnTo>
                <a:lnTo>
                  <a:pt x="142" y="428"/>
                </a:lnTo>
                <a:lnTo>
                  <a:pt x="141" y="428"/>
                </a:lnTo>
                <a:lnTo>
                  <a:pt x="141" y="427"/>
                </a:lnTo>
                <a:lnTo>
                  <a:pt x="140" y="426"/>
                </a:lnTo>
                <a:lnTo>
                  <a:pt x="139" y="426"/>
                </a:lnTo>
                <a:lnTo>
                  <a:pt x="138" y="425"/>
                </a:lnTo>
                <a:lnTo>
                  <a:pt x="137" y="425"/>
                </a:lnTo>
                <a:lnTo>
                  <a:pt x="136" y="425"/>
                </a:lnTo>
                <a:lnTo>
                  <a:pt x="136" y="424"/>
                </a:lnTo>
                <a:lnTo>
                  <a:pt x="135" y="424"/>
                </a:lnTo>
                <a:lnTo>
                  <a:pt x="133" y="424"/>
                </a:lnTo>
                <a:lnTo>
                  <a:pt x="132" y="425"/>
                </a:lnTo>
                <a:lnTo>
                  <a:pt x="132" y="425"/>
                </a:lnTo>
                <a:lnTo>
                  <a:pt x="132" y="425"/>
                </a:lnTo>
                <a:lnTo>
                  <a:pt x="131" y="426"/>
                </a:lnTo>
                <a:lnTo>
                  <a:pt x="130" y="427"/>
                </a:lnTo>
                <a:lnTo>
                  <a:pt x="130" y="428"/>
                </a:lnTo>
                <a:lnTo>
                  <a:pt x="129" y="428"/>
                </a:lnTo>
                <a:lnTo>
                  <a:pt x="128" y="428"/>
                </a:lnTo>
                <a:lnTo>
                  <a:pt x="127" y="428"/>
                </a:lnTo>
                <a:lnTo>
                  <a:pt x="126" y="427"/>
                </a:lnTo>
                <a:lnTo>
                  <a:pt x="125" y="427"/>
                </a:lnTo>
                <a:lnTo>
                  <a:pt x="124" y="427"/>
                </a:lnTo>
                <a:lnTo>
                  <a:pt x="124" y="428"/>
                </a:lnTo>
                <a:lnTo>
                  <a:pt x="124" y="428"/>
                </a:lnTo>
                <a:lnTo>
                  <a:pt x="123" y="428"/>
                </a:lnTo>
                <a:lnTo>
                  <a:pt x="123" y="429"/>
                </a:lnTo>
                <a:lnTo>
                  <a:pt x="122" y="428"/>
                </a:lnTo>
                <a:lnTo>
                  <a:pt x="121" y="428"/>
                </a:lnTo>
                <a:lnTo>
                  <a:pt x="120" y="428"/>
                </a:lnTo>
                <a:lnTo>
                  <a:pt x="120" y="429"/>
                </a:lnTo>
                <a:lnTo>
                  <a:pt x="119" y="430"/>
                </a:lnTo>
                <a:lnTo>
                  <a:pt x="118" y="430"/>
                </a:lnTo>
                <a:lnTo>
                  <a:pt x="117" y="431"/>
                </a:lnTo>
                <a:lnTo>
                  <a:pt x="116" y="431"/>
                </a:lnTo>
                <a:lnTo>
                  <a:pt x="116" y="432"/>
                </a:lnTo>
                <a:lnTo>
                  <a:pt x="116" y="433"/>
                </a:lnTo>
                <a:lnTo>
                  <a:pt x="116" y="433"/>
                </a:lnTo>
                <a:lnTo>
                  <a:pt x="115" y="433"/>
                </a:lnTo>
                <a:lnTo>
                  <a:pt x="115" y="434"/>
                </a:lnTo>
                <a:lnTo>
                  <a:pt x="115" y="435"/>
                </a:lnTo>
                <a:lnTo>
                  <a:pt x="114" y="435"/>
                </a:lnTo>
                <a:lnTo>
                  <a:pt x="113" y="435"/>
                </a:lnTo>
                <a:lnTo>
                  <a:pt x="111" y="435"/>
                </a:lnTo>
                <a:lnTo>
                  <a:pt x="110" y="434"/>
                </a:lnTo>
                <a:lnTo>
                  <a:pt x="109" y="434"/>
                </a:lnTo>
                <a:lnTo>
                  <a:pt x="109" y="435"/>
                </a:lnTo>
                <a:lnTo>
                  <a:pt x="109" y="436"/>
                </a:lnTo>
                <a:lnTo>
                  <a:pt x="108" y="437"/>
                </a:lnTo>
                <a:lnTo>
                  <a:pt x="109" y="437"/>
                </a:lnTo>
                <a:lnTo>
                  <a:pt x="109" y="438"/>
                </a:lnTo>
                <a:lnTo>
                  <a:pt x="110" y="438"/>
                </a:lnTo>
                <a:lnTo>
                  <a:pt x="110" y="439"/>
                </a:lnTo>
                <a:lnTo>
                  <a:pt x="111" y="441"/>
                </a:lnTo>
                <a:lnTo>
                  <a:pt x="111" y="441"/>
                </a:lnTo>
                <a:lnTo>
                  <a:pt x="112" y="441"/>
                </a:lnTo>
                <a:lnTo>
                  <a:pt x="112" y="442"/>
                </a:lnTo>
                <a:lnTo>
                  <a:pt x="111" y="442"/>
                </a:lnTo>
                <a:lnTo>
                  <a:pt x="111" y="443"/>
                </a:lnTo>
                <a:lnTo>
                  <a:pt x="110" y="444"/>
                </a:lnTo>
                <a:lnTo>
                  <a:pt x="109" y="444"/>
                </a:lnTo>
                <a:lnTo>
                  <a:pt x="108" y="444"/>
                </a:lnTo>
                <a:lnTo>
                  <a:pt x="108" y="443"/>
                </a:lnTo>
                <a:lnTo>
                  <a:pt x="107" y="443"/>
                </a:lnTo>
                <a:lnTo>
                  <a:pt x="106" y="443"/>
                </a:lnTo>
                <a:lnTo>
                  <a:pt x="106" y="444"/>
                </a:lnTo>
                <a:lnTo>
                  <a:pt x="106" y="446"/>
                </a:lnTo>
                <a:lnTo>
                  <a:pt x="106" y="447"/>
                </a:lnTo>
                <a:lnTo>
                  <a:pt x="105" y="448"/>
                </a:lnTo>
                <a:lnTo>
                  <a:pt x="105" y="449"/>
                </a:lnTo>
                <a:lnTo>
                  <a:pt x="104" y="450"/>
                </a:lnTo>
                <a:lnTo>
                  <a:pt x="104" y="450"/>
                </a:lnTo>
                <a:lnTo>
                  <a:pt x="103" y="451"/>
                </a:lnTo>
                <a:lnTo>
                  <a:pt x="103" y="450"/>
                </a:lnTo>
                <a:lnTo>
                  <a:pt x="102" y="450"/>
                </a:lnTo>
                <a:lnTo>
                  <a:pt x="101" y="451"/>
                </a:lnTo>
                <a:lnTo>
                  <a:pt x="101" y="452"/>
                </a:lnTo>
                <a:lnTo>
                  <a:pt x="100" y="452"/>
                </a:lnTo>
                <a:lnTo>
                  <a:pt x="100" y="453"/>
                </a:lnTo>
                <a:lnTo>
                  <a:pt x="99" y="453"/>
                </a:lnTo>
                <a:lnTo>
                  <a:pt x="98" y="454"/>
                </a:lnTo>
                <a:lnTo>
                  <a:pt x="97" y="454"/>
                </a:lnTo>
                <a:lnTo>
                  <a:pt x="96" y="454"/>
                </a:lnTo>
                <a:lnTo>
                  <a:pt x="95" y="454"/>
                </a:lnTo>
                <a:lnTo>
                  <a:pt x="94" y="454"/>
                </a:lnTo>
                <a:lnTo>
                  <a:pt x="93" y="455"/>
                </a:lnTo>
                <a:lnTo>
                  <a:pt x="92" y="455"/>
                </a:lnTo>
                <a:lnTo>
                  <a:pt x="92" y="455"/>
                </a:lnTo>
                <a:lnTo>
                  <a:pt x="91" y="455"/>
                </a:lnTo>
                <a:lnTo>
                  <a:pt x="90" y="455"/>
                </a:lnTo>
                <a:lnTo>
                  <a:pt x="89" y="455"/>
                </a:lnTo>
                <a:lnTo>
                  <a:pt x="88" y="455"/>
                </a:lnTo>
                <a:lnTo>
                  <a:pt x="87" y="455"/>
                </a:lnTo>
                <a:lnTo>
                  <a:pt x="87" y="456"/>
                </a:lnTo>
                <a:lnTo>
                  <a:pt x="86" y="456"/>
                </a:lnTo>
                <a:lnTo>
                  <a:pt x="85" y="457"/>
                </a:lnTo>
                <a:lnTo>
                  <a:pt x="84" y="457"/>
                </a:lnTo>
                <a:lnTo>
                  <a:pt x="84" y="458"/>
                </a:lnTo>
                <a:lnTo>
                  <a:pt x="84" y="458"/>
                </a:lnTo>
                <a:lnTo>
                  <a:pt x="83" y="459"/>
                </a:lnTo>
                <a:lnTo>
                  <a:pt x="83" y="460"/>
                </a:lnTo>
                <a:lnTo>
                  <a:pt x="83" y="461"/>
                </a:lnTo>
                <a:lnTo>
                  <a:pt x="83" y="462"/>
                </a:lnTo>
                <a:lnTo>
                  <a:pt x="82" y="462"/>
                </a:lnTo>
                <a:lnTo>
                  <a:pt x="81" y="462"/>
                </a:lnTo>
                <a:lnTo>
                  <a:pt x="80" y="461"/>
                </a:lnTo>
                <a:lnTo>
                  <a:pt x="79" y="460"/>
                </a:lnTo>
                <a:lnTo>
                  <a:pt x="78" y="460"/>
                </a:lnTo>
                <a:lnTo>
                  <a:pt x="77" y="461"/>
                </a:lnTo>
                <a:lnTo>
                  <a:pt x="77" y="462"/>
                </a:lnTo>
                <a:lnTo>
                  <a:pt x="78" y="463"/>
                </a:lnTo>
                <a:lnTo>
                  <a:pt x="78" y="464"/>
                </a:lnTo>
                <a:lnTo>
                  <a:pt x="78" y="465"/>
                </a:lnTo>
                <a:lnTo>
                  <a:pt x="77" y="465"/>
                </a:lnTo>
                <a:lnTo>
                  <a:pt x="77" y="466"/>
                </a:lnTo>
                <a:lnTo>
                  <a:pt x="77" y="466"/>
                </a:lnTo>
                <a:lnTo>
                  <a:pt x="76" y="466"/>
                </a:lnTo>
                <a:lnTo>
                  <a:pt x="76" y="466"/>
                </a:lnTo>
                <a:lnTo>
                  <a:pt x="76" y="467"/>
                </a:lnTo>
                <a:lnTo>
                  <a:pt x="75" y="467"/>
                </a:lnTo>
                <a:lnTo>
                  <a:pt x="74" y="467"/>
                </a:lnTo>
                <a:lnTo>
                  <a:pt x="73" y="467"/>
                </a:lnTo>
                <a:lnTo>
                  <a:pt x="73" y="468"/>
                </a:lnTo>
                <a:lnTo>
                  <a:pt x="72" y="470"/>
                </a:lnTo>
                <a:lnTo>
                  <a:pt x="72" y="471"/>
                </a:lnTo>
                <a:lnTo>
                  <a:pt x="72" y="472"/>
                </a:lnTo>
                <a:lnTo>
                  <a:pt x="71" y="472"/>
                </a:lnTo>
                <a:lnTo>
                  <a:pt x="71" y="473"/>
                </a:lnTo>
                <a:lnTo>
                  <a:pt x="70" y="473"/>
                </a:lnTo>
                <a:lnTo>
                  <a:pt x="69" y="473"/>
                </a:lnTo>
                <a:lnTo>
                  <a:pt x="68" y="474"/>
                </a:lnTo>
                <a:lnTo>
                  <a:pt x="68" y="475"/>
                </a:lnTo>
                <a:lnTo>
                  <a:pt x="69" y="475"/>
                </a:lnTo>
                <a:lnTo>
                  <a:pt x="69" y="475"/>
                </a:lnTo>
                <a:lnTo>
                  <a:pt x="69" y="476"/>
                </a:lnTo>
                <a:lnTo>
                  <a:pt x="68" y="476"/>
                </a:lnTo>
                <a:lnTo>
                  <a:pt x="68" y="477"/>
                </a:lnTo>
                <a:lnTo>
                  <a:pt x="68" y="478"/>
                </a:lnTo>
                <a:lnTo>
                  <a:pt x="67" y="478"/>
                </a:lnTo>
                <a:lnTo>
                  <a:pt x="67" y="479"/>
                </a:lnTo>
                <a:lnTo>
                  <a:pt x="66" y="479"/>
                </a:lnTo>
                <a:lnTo>
                  <a:pt x="65" y="479"/>
                </a:lnTo>
                <a:lnTo>
                  <a:pt x="65" y="480"/>
                </a:lnTo>
                <a:lnTo>
                  <a:pt x="64" y="481"/>
                </a:lnTo>
                <a:lnTo>
                  <a:pt x="63" y="482"/>
                </a:lnTo>
                <a:lnTo>
                  <a:pt x="62" y="482"/>
                </a:lnTo>
                <a:lnTo>
                  <a:pt x="62" y="483"/>
                </a:lnTo>
                <a:lnTo>
                  <a:pt x="61" y="483"/>
                </a:lnTo>
                <a:lnTo>
                  <a:pt x="60" y="483"/>
                </a:lnTo>
                <a:lnTo>
                  <a:pt x="60" y="483"/>
                </a:lnTo>
                <a:lnTo>
                  <a:pt x="61" y="483"/>
                </a:lnTo>
                <a:lnTo>
                  <a:pt x="61" y="484"/>
                </a:lnTo>
                <a:lnTo>
                  <a:pt x="60" y="485"/>
                </a:lnTo>
                <a:lnTo>
                  <a:pt x="60" y="486"/>
                </a:lnTo>
                <a:lnTo>
                  <a:pt x="60" y="487"/>
                </a:lnTo>
                <a:lnTo>
                  <a:pt x="59" y="487"/>
                </a:lnTo>
                <a:lnTo>
                  <a:pt x="59" y="488"/>
                </a:lnTo>
                <a:lnTo>
                  <a:pt x="59" y="489"/>
                </a:lnTo>
                <a:lnTo>
                  <a:pt x="58" y="489"/>
                </a:lnTo>
                <a:lnTo>
                  <a:pt x="57" y="489"/>
                </a:lnTo>
                <a:lnTo>
                  <a:pt x="56" y="489"/>
                </a:lnTo>
                <a:lnTo>
                  <a:pt x="56" y="490"/>
                </a:lnTo>
                <a:lnTo>
                  <a:pt x="55" y="489"/>
                </a:lnTo>
                <a:lnTo>
                  <a:pt x="54" y="490"/>
                </a:lnTo>
                <a:lnTo>
                  <a:pt x="53" y="490"/>
                </a:lnTo>
                <a:lnTo>
                  <a:pt x="52" y="491"/>
                </a:lnTo>
                <a:lnTo>
                  <a:pt x="52" y="491"/>
                </a:lnTo>
                <a:lnTo>
                  <a:pt x="52" y="491"/>
                </a:lnTo>
                <a:lnTo>
                  <a:pt x="52" y="492"/>
                </a:lnTo>
                <a:lnTo>
                  <a:pt x="52" y="492"/>
                </a:lnTo>
                <a:lnTo>
                  <a:pt x="52" y="493"/>
                </a:lnTo>
                <a:lnTo>
                  <a:pt x="52" y="494"/>
                </a:lnTo>
                <a:lnTo>
                  <a:pt x="51" y="494"/>
                </a:lnTo>
                <a:lnTo>
                  <a:pt x="51" y="495"/>
                </a:lnTo>
                <a:lnTo>
                  <a:pt x="50" y="495"/>
                </a:lnTo>
                <a:lnTo>
                  <a:pt x="49" y="495"/>
                </a:lnTo>
                <a:lnTo>
                  <a:pt x="49" y="494"/>
                </a:lnTo>
                <a:lnTo>
                  <a:pt x="48" y="494"/>
                </a:lnTo>
                <a:lnTo>
                  <a:pt x="48" y="495"/>
                </a:lnTo>
                <a:lnTo>
                  <a:pt x="48" y="496"/>
                </a:lnTo>
                <a:lnTo>
                  <a:pt x="49" y="496"/>
                </a:lnTo>
                <a:lnTo>
                  <a:pt x="49" y="497"/>
                </a:lnTo>
                <a:lnTo>
                  <a:pt x="49" y="498"/>
                </a:lnTo>
                <a:lnTo>
                  <a:pt x="49" y="499"/>
                </a:lnTo>
                <a:lnTo>
                  <a:pt x="49" y="500"/>
                </a:lnTo>
                <a:lnTo>
                  <a:pt x="49" y="501"/>
                </a:lnTo>
                <a:lnTo>
                  <a:pt x="49" y="502"/>
                </a:lnTo>
                <a:lnTo>
                  <a:pt x="49" y="503"/>
                </a:lnTo>
                <a:lnTo>
                  <a:pt x="48" y="503"/>
                </a:lnTo>
                <a:lnTo>
                  <a:pt x="48" y="504"/>
                </a:lnTo>
                <a:lnTo>
                  <a:pt x="47" y="504"/>
                </a:lnTo>
                <a:lnTo>
                  <a:pt x="46" y="504"/>
                </a:lnTo>
                <a:lnTo>
                  <a:pt x="46" y="505"/>
                </a:lnTo>
                <a:lnTo>
                  <a:pt x="45" y="505"/>
                </a:lnTo>
                <a:lnTo>
                  <a:pt x="45" y="506"/>
                </a:lnTo>
                <a:lnTo>
                  <a:pt x="44" y="506"/>
                </a:lnTo>
                <a:lnTo>
                  <a:pt x="44" y="505"/>
                </a:lnTo>
                <a:lnTo>
                  <a:pt x="44" y="505"/>
                </a:lnTo>
                <a:lnTo>
                  <a:pt x="43" y="505"/>
                </a:lnTo>
                <a:lnTo>
                  <a:pt x="42" y="506"/>
                </a:lnTo>
                <a:lnTo>
                  <a:pt x="42" y="507"/>
                </a:lnTo>
                <a:lnTo>
                  <a:pt x="41" y="507"/>
                </a:lnTo>
                <a:lnTo>
                  <a:pt x="41" y="508"/>
                </a:lnTo>
                <a:lnTo>
                  <a:pt x="40" y="508"/>
                </a:lnTo>
                <a:lnTo>
                  <a:pt x="40" y="509"/>
                </a:lnTo>
                <a:lnTo>
                  <a:pt x="39" y="509"/>
                </a:lnTo>
                <a:lnTo>
                  <a:pt x="39" y="510"/>
                </a:lnTo>
                <a:lnTo>
                  <a:pt x="38" y="510"/>
                </a:lnTo>
                <a:lnTo>
                  <a:pt x="38" y="511"/>
                </a:lnTo>
                <a:lnTo>
                  <a:pt x="37" y="511"/>
                </a:lnTo>
                <a:lnTo>
                  <a:pt x="37" y="512"/>
                </a:lnTo>
                <a:lnTo>
                  <a:pt x="36" y="512"/>
                </a:lnTo>
                <a:lnTo>
                  <a:pt x="36" y="513"/>
                </a:lnTo>
                <a:lnTo>
                  <a:pt x="36" y="513"/>
                </a:lnTo>
                <a:lnTo>
                  <a:pt x="36" y="512"/>
                </a:lnTo>
                <a:lnTo>
                  <a:pt x="36" y="513"/>
                </a:lnTo>
                <a:lnTo>
                  <a:pt x="35" y="513"/>
                </a:lnTo>
                <a:lnTo>
                  <a:pt x="34" y="513"/>
                </a:lnTo>
                <a:lnTo>
                  <a:pt x="33" y="513"/>
                </a:lnTo>
                <a:lnTo>
                  <a:pt x="32" y="513"/>
                </a:lnTo>
                <a:lnTo>
                  <a:pt x="32" y="514"/>
                </a:lnTo>
                <a:lnTo>
                  <a:pt x="31" y="514"/>
                </a:lnTo>
                <a:lnTo>
                  <a:pt x="30" y="514"/>
                </a:lnTo>
                <a:lnTo>
                  <a:pt x="30" y="515"/>
                </a:lnTo>
                <a:lnTo>
                  <a:pt x="29" y="515"/>
                </a:lnTo>
                <a:lnTo>
                  <a:pt x="29" y="516"/>
                </a:lnTo>
                <a:lnTo>
                  <a:pt x="28" y="516"/>
                </a:lnTo>
                <a:lnTo>
                  <a:pt x="28" y="516"/>
                </a:lnTo>
                <a:lnTo>
                  <a:pt x="28" y="516"/>
                </a:lnTo>
                <a:lnTo>
                  <a:pt x="28" y="517"/>
                </a:lnTo>
                <a:lnTo>
                  <a:pt x="27" y="517"/>
                </a:lnTo>
                <a:lnTo>
                  <a:pt x="27" y="518"/>
                </a:lnTo>
                <a:lnTo>
                  <a:pt x="27" y="519"/>
                </a:lnTo>
                <a:lnTo>
                  <a:pt x="26" y="519"/>
                </a:lnTo>
                <a:lnTo>
                  <a:pt x="25" y="519"/>
                </a:lnTo>
                <a:lnTo>
                  <a:pt x="25" y="518"/>
                </a:lnTo>
                <a:lnTo>
                  <a:pt x="24" y="518"/>
                </a:lnTo>
                <a:lnTo>
                  <a:pt x="23" y="518"/>
                </a:lnTo>
                <a:lnTo>
                  <a:pt x="22" y="518"/>
                </a:lnTo>
                <a:lnTo>
                  <a:pt x="22" y="517"/>
                </a:lnTo>
                <a:lnTo>
                  <a:pt x="22" y="518"/>
                </a:lnTo>
                <a:lnTo>
                  <a:pt x="21" y="518"/>
                </a:lnTo>
                <a:lnTo>
                  <a:pt x="20" y="518"/>
                </a:lnTo>
                <a:lnTo>
                  <a:pt x="20" y="518"/>
                </a:lnTo>
                <a:lnTo>
                  <a:pt x="19" y="518"/>
                </a:lnTo>
                <a:lnTo>
                  <a:pt x="19" y="519"/>
                </a:lnTo>
                <a:lnTo>
                  <a:pt x="18" y="519"/>
                </a:lnTo>
                <a:lnTo>
                  <a:pt x="18" y="520"/>
                </a:lnTo>
                <a:lnTo>
                  <a:pt x="17" y="520"/>
                </a:lnTo>
                <a:lnTo>
                  <a:pt x="16" y="520"/>
                </a:lnTo>
                <a:lnTo>
                  <a:pt x="16" y="521"/>
                </a:lnTo>
                <a:lnTo>
                  <a:pt x="15" y="521"/>
                </a:lnTo>
                <a:lnTo>
                  <a:pt x="15" y="522"/>
                </a:lnTo>
                <a:lnTo>
                  <a:pt x="14" y="522"/>
                </a:lnTo>
                <a:lnTo>
                  <a:pt x="13" y="522"/>
                </a:lnTo>
                <a:lnTo>
                  <a:pt x="13" y="523"/>
                </a:lnTo>
                <a:lnTo>
                  <a:pt x="14" y="523"/>
                </a:lnTo>
                <a:lnTo>
                  <a:pt x="14" y="524"/>
                </a:lnTo>
                <a:lnTo>
                  <a:pt x="14" y="524"/>
                </a:lnTo>
                <a:lnTo>
                  <a:pt x="14" y="525"/>
                </a:lnTo>
                <a:lnTo>
                  <a:pt x="13" y="525"/>
                </a:lnTo>
                <a:lnTo>
                  <a:pt x="13" y="524"/>
                </a:lnTo>
                <a:lnTo>
                  <a:pt x="13" y="525"/>
                </a:lnTo>
                <a:lnTo>
                  <a:pt x="13" y="526"/>
                </a:lnTo>
                <a:lnTo>
                  <a:pt x="12" y="526"/>
                </a:lnTo>
                <a:lnTo>
                  <a:pt x="12" y="526"/>
                </a:lnTo>
                <a:lnTo>
                  <a:pt x="12" y="527"/>
                </a:lnTo>
                <a:lnTo>
                  <a:pt x="11" y="527"/>
                </a:lnTo>
                <a:lnTo>
                  <a:pt x="10" y="527"/>
                </a:lnTo>
                <a:lnTo>
                  <a:pt x="10" y="526"/>
                </a:lnTo>
                <a:lnTo>
                  <a:pt x="9" y="526"/>
                </a:lnTo>
                <a:lnTo>
                  <a:pt x="8" y="525"/>
                </a:lnTo>
                <a:lnTo>
                  <a:pt x="7" y="525"/>
                </a:lnTo>
                <a:lnTo>
                  <a:pt x="6" y="525"/>
                </a:lnTo>
                <a:lnTo>
                  <a:pt x="5" y="525"/>
                </a:lnTo>
                <a:lnTo>
                  <a:pt x="5" y="524"/>
                </a:lnTo>
                <a:lnTo>
                  <a:pt x="4" y="524"/>
                </a:lnTo>
                <a:lnTo>
                  <a:pt x="5" y="524"/>
                </a:lnTo>
                <a:lnTo>
                  <a:pt x="4" y="524"/>
                </a:lnTo>
                <a:lnTo>
                  <a:pt x="4" y="524"/>
                </a:lnTo>
                <a:lnTo>
                  <a:pt x="4" y="524"/>
                </a:lnTo>
                <a:lnTo>
                  <a:pt x="3" y="524"/>
                </a:lnTo>
                <a:lnTo>
                  <a:pt x="2" y="524"/>
                </a:lnTo>
                <a:lnTo>
                  <a:pt x="1" y="524"/>
                </a:lnTo>
                <a:lnTo>
                  <a:pt x="0" y="524"/>
                </a:lnTo>
                <a:lnTo>
                  <a:pt x="0" y="523"/>
                </a:lnTo>
                <a:lnTo>
                  <a:pt x="0" y="522"/>
                </a:lnTo>
                <a:lnTo>
                  <a:pt x="0" y="521"/>
                </a:lnTo>
                <a:lnTo>
                  <a:pt x="0" y="520"/>
                </a:lnTo>
                <a:lnTo>
                  <a:pt x="0" y="519"/>
                </a:lnTo>
                <a:lnTo>
                  <a:pt x="0" y="515"/>
                </a:lnTo>
                <a:lnTo>
                  <a:pt x="0" y="514"/>
                </a:lnTo>
                <a:lnTo>
                  <a:pt x="0" y="513"/>
                </a:lnTo>
                <a:lnTo>
                  <a:pt x="0" y="512"/>
                </a:lnTo>
                <a:lnTo>
                  <a:pt x="0" y="511"/>
                </a:lnTo>
                <a:lnTo>
                  <a:pt x="0" y="510"/>
                </a:lnTo>
                <a:lnTo>
                  <a:pt x="0" y="508"/>
                </a:lnTo>
                <a:lnTo>
                  <a:pt x="0" y="508"/>
                </a:lnTo>
                <a:lnTo>
                  <a:pt x="0" y="504"/>
                </a:lnTo>
                <a:lnTo>
                  <a:pt x="1" y="500"/>
                </a:lnTo>
                <a:lnTo>
                  <a:pt x="1" y="495"/>
                </a:lnTo>
                <a:lnTo>
                  <a:pt x="1" y="492"/>
                </a:lnTo>
                <a:lnTo>
                  <a:pt x="1" y="490"/>
                </a:lnTo>
                <a:lnTo>
                  <a:pt x="1" y="489"/>
                </a:lnTo>
                <a:lnTo>
                  <a:pt x="1" y="483"/>
                </a:lnTo>
                <a:lnTo>
                  <a:pt x="1" y="480"/>
                </a:lnTo>
                <a:lnTo>
                  <a:pt x="1" y="479"/>
                </a:lnTo>
                <a:lnTo>
                  <a:pt x="1" y="478"/>
                </a:lnTo>
                <a:lnTo>
                  <a:pt x="1" y="477"/>
                </a:lnTo>
                <a:lnTo>
                  <a:pt x="1" y="475"/>
                </a:lnTo>
                <a:lnTo>
                  <a:pt x="1" y="472"/>
                </a:lnTo>
                <a:lnTo>
                  <a:pt x="1" y="471"/>
                </a:lnTo>
                <a:lnTo>
                  <a:pt x="1" y="470"/>
                </a:lnTo>
                <a:lnTo>
                  <a:pt x="1" y="466"/>
                </a:lnTo>
                <a:lnTo>
                  <a:pt x="1" y="466"/>
                </a:lnTo>
                <a:lnTo>
                  <a:pt x="1" y="465"/>
                </a:lnTo>
                <a:lnTo>
                  <a:pt x="1" y="464"/>
                </a:lnTo>
                <a:lnTo>
                  <a:pt x="0" y="464"/>
                </a:lnTo>
                <a:lnTo>
                  <a:pt x="0" y="461"/>
                </a:lnTo>
                <a:lnTo>
                  <a:pt x="0" y="456"/>
                </a:lnTo>
                <a:lnTo>
                  <a:pt x="0" y="453"/>
                </a:lnTo>
                <a:lnTo>
                  <a:pt x="0" y="452"/>
                </a:lnTo>
                <a:lnTo>
                  <a:pt x="0" y="450"/>
                </a:lnTo>
                <a:lnTo>
                  <a:pt x="0" y="449"/>
                </a:lnTo>
                <a:lnTo>
                  <a:pt x="0" y="447"/>
                </a:lnTo>
                <a:lnTo>
                  <a:pt x="0" y="446"/>
                </a:lnTo>
                <a:lnTo>
                  <a:pt x="0" y="437"/>
                </a:lnTo>
                <a:lnTo>
                  <a:pt x="0" y="436"/>
                </a:lnTo>
                <a:lnTo>
                  <a:pt x="0" y="433"/>
                </a:lnTo>
                <a:lnTo>
                  <a:pt x="0" y="432"/>
                </a:lnTo>
                <a:lnTo>
                  <a:pt x="0" y="430"/>
                </a:lnTo>
                <a:lnTo>
                  <a:pt x="0" y="429"/>
                </a:lnTo>
                <a:lnTo>
                  <a:pt x="0" y="426"/>
                </a:lnTo>
                <a:lnTo>
                  <a:pt x="0" y="416"/>
                </a:lnTo>
                <a:lnTo>
                  <a:pt x="1" y="414"/>
                </a:lnTo>
                <a:lnTo>
                  <a:pt x="1" y="413"/>
                </a:lnTo>
                <a:lnTo>
                  <a:pt x="1" y="412"/>
                </a:lnTo>
                <a:lnTo>
                  <a:pt x="1" y="410"/>
                </a:lnTo>
                <a:lnTo>
                  <a:pt x="1" y="409"/>
                </a:lnTo>
                <a:lnTo>
                  <a:pt x="1" y="408"/>
                </a:lnTo>
                <a:lnTo>
                  <a:pt x="1" y="408"/>
                </a:lnTo>
                <a:lnTo>
                  <a:pt x="1" y="406"/>
                </a:lnTo>
                <a:lnTo>
                  <a:pt x="1" y="405"/>
                </a:lnTo>
                <a:lnTo>
                  <a:pt x="1" y="404"/>
                </a:lnTo>
                <a:lnTo>
                  <a:pt x="1" y="403"/>
                </a:lnTo>
                <a:lnTo>
                  <a:pt x="1" y="400"/>
                </a:lnTo>
                <a:lnTo>
                  <a:pt x="1" y="399"/>
                </a:lnTo>
                <a:lnTo>
                  <a:pt x="1" y="398"/>
                </a:lnTo>
                <a:lnTo>
                  <a:pt x="1" y="397"/>
                </a:lnTo>
                <a:lnTo>
                  <a:pt x="1" y="396"/>
                </a:lnTo>
                <a:lnTo>
                  <a:pt x="1" y="393"/>
                </a:lnTo>
                <a:lnTo>
                  <a:pt x="1" y="386"/>
                </a:lnTo>
                <a:lnTo>
                  <a:pt x="1" y="383"/>
                </a:lnTo>
                <a:lnTo>
                  <a:pt x="2" y="383"/>
                </a:lnTo>
                <a:lnTo>
                  <a:pt x="2" y="383"/>
                </a:lnTo>
                <a:lnTo>
                  <a:pt x="2" y="382"/>
                </a:lnTo>
                <a:lnTo>
                  <a:pt x="2" y="381"/>
                </a:lnTo>
                <a:lnTo>
                  <a:pt x="2" y="380"/>
                </a:lnTo>
                <a:lnTo>
                  <a:pt x="2" y="378"/>
                </a:lnTo>
                <a:lnTo>
                  <a:pt x="2" y="377"/>
                </a:lnTo>
                <a:lnTo>
                  <a:pt x="3" y="377"/>
                </a:lnTo>
                <a:lnTo>
                  <a:pt x="3" y="376"/>
                </a:lnTo>
                <a:lnTo>
                  <a:pt x="3" y="375"/>
                </a:lnTo>
                <a:lnTo>
                  <a:pt x="3" y="371"/>
                </a:lnTo>
                <a:lnTo>
                  <a:pt x="3" y="369"/>
                </a:lnTo>
                <a:lnTo>
                  <a:pt x="3" y="367"/>
                </a:lnTo>
                <a:lnTo>
                  <a:pt x="3" y="364"/>
                </a:lnTo>
                <a:lnTo>
                  <a:pt x="3" y="362"/>
                </a:lnTo>
                <a:lnTo>
                  <a:pt x="3" y="360"/>
                </a:lnTo>
                <a:lnTo>
                  <a:pt x="3" y="356"/>
                </a:lnTo>
                <a:lnTo>
                  <a:pt x="3" y="355"/>
                </a:lnTo>
                <a:lnTo>
                  <a:pt x="3" y="352"/>
                </a:lnTo>
                <a:lnTo>
                  <a:pt x="3" y="347"/>
                </a:lnTo>
                <a:lnTo>
                  <a:pt x="3" y="345"/>
                </a:lnTo>
                <a:lnTo>
                  <a:pt x="3" y="344"/>
                </a:lnTo>
                <a:lnTo>
                  <a:pt x="3" y="343"/>
                </a:lnTo>
                <a:lnTo>
                  <a:pt x="3" y="342"/>
                </a:lnTo>
                <a:lnTo>
                  <a:pt x="3" y="337"/>
                </a:lnTo>
                <a:lnTo>
                  <a:pt x="3" y="335"/>
                </a:lnTo>
                <a:lnTo>
                  <a:pt x="3" y="334"/>
                </a:lnTo>
                <a:lnTo>
                  <a:pt x="3" y="332"/>
                </a:lnTo>
                <a:lnTo>
                  <a:pt x="3" y="331"/>
                </a:lnTo>
                <a:lnTo>
                  <a:pt x="3" y="329"/>
                </a:lnTo>
                <a:lnTo>
                  <a:pt x="3" y="326"/>
                </a:lnTo>
                <a:lnTo>
                  <a:pt x="3" y="323"/>
                </a:lnTo>
                <a:lnTo>
                  <a:pt x="3" y="321"/>
                </a:lnTo>
                <a:lnTo>
                  <a:pt x="3" y="320"/>
                </a:lnTo>
                <a:lnTo>
                  <a:pt x="3" y="317"/>
                </a:lnTo>
                <a:lnTo>
                  <a:pt x="3" y="316"/>
                </a:lnTo>
                <a:lnTo>
                  <a:pt x="3" y="315"/>
                </a:lnTo>
                <a:lnTo>
                  <a:pt x="3" y="314"/>
                </a:lnTo>
                <a:lnTo>
                  <a:pt x="3" y="311"/>
                </a:lnTo>
                <a:lnTo>
                  <a:pt x="3" y="310"/>
                </a:lnTo>
                <a:lnTo>
                  <a:pt x="3" y="309"/>
                </a:lnTo>
                <a:lnTo>
                  <a:pt x="3" y="308"/>
                </a:lnTo>
                <a:lnTo>
                  <a:pt x="3" y="306"/>
                </a:lnTo>
                <a:lnTo>
                  <a:pt x="3" y="301"/>
                </a:lnTo>
                <a:lnTo>
                  <a:pt x="3" y="300"/>
                </a:lnTo>
                <a:lnTo>
                  <a:pt x="3" y="300"/>
                </a:lnTo>
                <a:lnTo>
                  <a:pt x="3" y="299"/>
                </a:lnTo>
                <a:lnTo>
                  <a:pt x="3" y="293"/>
                </a:lnTo>
                <a:lnTo>
                  <a:pt x="3" y="292"/>
                </a:lnTo>
                <a:lnTo>
                  <a:pt x="3" y="289"/>
                </a:lnTo>
                <a:lnTo>
                  <a:pt x="3" y="284"/>
                </a:lnTo>
                <a:lnTo>
                  <a:pt x="3" y="281"/>
                </a:lnTo>
                <a:lnTo>
                  <a:pt x="3" y="279"/>
                </a:lnTo>
                <a:lnTo>
                  <a:pt x="3" y="278"/>
                </a:lnTo>
                <a:lnTo>
                  <a:pt x="3" y="277"/>
                </a:lnTo>
                <a:lnTo>
                  <a:pt x="3" y="276"/>
                </a:lnTo>
                <a:lnTo>
                  <a:pt x="3" y="275"/>
                </a:lnTo>
                <a:lnTo>
                  <a:pt x="4" y="275"/>
                </a:lnTo>
                <a:lnTo>
                  <a:pt x="4" y="273"/>
                </a:lnTo>
                <a:lnTo>
                  <a:pt x="4" y="269"/>
                </a:lnTo>
                <a:lnTo>
                  <a:pt x="4" y="267"/>
                </a:lnTo>
                <a:lnTo>
                  <a:pt x="4" y="259"/>
                </a:lnTo>
                <a:lnTo>
                  <a:pt x="4" y="256"/>
                </a:lnTo>
                <a:lnTo>
                  <a:pt x="4" y="255"/>
                </a:lnTo>
                <a:lnTo>
                  <a:pt x="4" y="254"/>
                </a:lnTo>
                <a:lnTo>
                  <a:pt x="4" y="253"/>
                </a:lnTo>
                <a:lnTo>
                  <a:pt x="4" y="251"/>
                </a:lnTo>
                <a:lnTo>
                  <a:pt x="4" y="242"/>
                </a:lnTo>
                <a:lnTo>
                  <a:pt x="4" y="240"/>
                </a:lnTo>
                <a:lnTo>
                  <a:pt x="4" y="239"/>
                </a:lnTo>
                <a:lnTo>
                  <a:pt x="4" y="237"/>
                </a:lnTo>
                <a:lnTo>
                  <a:pt x="4" y="236"/>
                </a:lnTo>
                <a:lnTo>
                  <a:pt x="4" y="235"/>
                </a:lnTo>
                <a:lnTo>
                  <a:pt x="4" y="231"/>
                </a:lnTo>
                <a:lnTo>
                  <a:pt x="4" y="226"/>
                </a:lnTo>
                <a:lnTo>
                  <a:pt x="4" y="219"/>
                </a:lnTo>
                <a:lnTo>
                  <a:pt x="4" y="216"/>
                </a:lnTo>
                <a:lnTo>
                  <a:pt x="4" y="215"/>
                </a:lnTo>
                <a:lnTo>
                  <a:pt x="4" y="211"/>
                </a:lnTo>
                <a:lnTo>
                  <a:pt x="4" y="210"/>
                </a:lnTo>
                <a:lnTo>
                  <a:pt x="4" y="209"/>
                </a:lnTo>
                <a:lnTo>
                  <a:pt x="4" y="206"/>
                </a:lnTo>
                <a:lnTo>
                  <a:pt x="4" y="204"/>
                </a:lnTo>
                <a:lnTo>
                  <a:pt x="4" y="203"/>
                </a:lnTo>
                <a:lnTo>
                  <a:pt x="4" y="202"/>
                </a:lnTo>
                <a:lnTo>
                  <a:pt x="4" y="201"/>
                </a:lnTo>
                <a:lnTo>
                  <a:pt x="4" y="201"/>
                </a:lnTo>
                <a:lnTo>
                  <a:pt x="4" y="199"/>
                </a:lnTo>
                <a:lnTo>
                  <a:pt x="4" y="198"/>
                </a:lnTo>
                <a:lnTo>
                  <a:pt x="4" y="197"/>
                </a:lnTo>
                <a:lnTo>
                  <a:pt x="4" y="194"/>
                </a:lnTo>
                <a:lnTo>
                  <a:pt x="4" y="193"/>
                </a:lnTo>
                <a:lnTo>
                  <a:pt x="4" y="193"/>
                </a:lnTo>
                <a:lnTo>
                  <a:pt x="6" y="193"/>
                </a:lnTo>
                <a:lnTo>
                  <a:pt x="6" y="192"/>
                </a:lnTo>
                <a:lnTo>
                  <a:pt x="6" y="191"/>
                </a:lnTo>
                <a:lnTo>
                  <a:pt x="6" y="190"/>
                </a:lnTo>
                <a:lnTo>
                  <a:pt x="6" y="189"/>
                </a:lnTo>
                <a:lnTo>
                  <a:pt x="6" y="187"/>
                </a:lnTo>
                <a:lnTo>
                  <a:pt x="6" y="186"/>
                </a:lnTo>
                <a:lnTo>
                  <a:pt x="6" y="183"/>
                </a:lnTo>
                <a:lnTo>
                  <a:pt x="6" y="182"/>
                </a:lnTo>
                <a:lnTo>
                  <a:pt x="6" y="181"/>
                </a:lnTo>
                <a:lnTo>
                  <a:pt x="6" y="179"/>
                </a:lnTo>
                <a:lnTo>
                  <a:pt x="6" y="172"/>
                </a:lnTo>
                <a:lnTo>
                  <a:pt x="6" y="170"/>
                </a:lnTo>
                <a:lnTo>
                  <a:pt x="6" y="169"/>
                </a:lnTo>
                <a:lnTo>
                  <a:pt x="6" y="168"/>
                </a:lnTo>
                <a:lnTo>
                  <a:pt x="6" y="167"/>
                </a:lnTo>
                <a:lnTo>
                  <a:pt x="6" y="160"/>
                </a:lnTo>
                <a:lnTo>
                  <a:pt x="7" y="160"/>
                </a:lnTo>
                <a:lnTo>
                  <a:pt x="7" y="158"/>
                </a:lnTo>
                <a:lnTo>
                  <a:pt x="7" y="157"/>
                </a:lnTo>
                <a:lnTo>
                  <a:pt x="7" y="154"/>
                </a:lnTo>
                <a:lnTo>
                  <a:pt x="7" y="147"/>
                </a:lnTo>
                <a:lnTo>
                  <a:pt x="7" y="144"/>
                </a:lnTo>
                <a:lnTo>
                  <a:pt x="7" y="143"/>
                </a:lnTo>
                <a:lnTo>
                  <a:pt x="7" y="137"/>
                </a:lnTo>
                <a:lnTo>
                  <a:pt x="7" y="135"/>
                </a:lnTo>
                <a:lnTo>
                  <a:pt x="7" y="134"/>
                </a:lnTo>
                <a:lnTo>
                  <a:pt x="7" y="131"/>
                </a:lnTo>
                <a:lnTo>
                  <a:pt x="7" y="130"/>
                </a:lnTo>
                <a:lnTo>
                  <a:pt x="7" y="126"/>
                </a:lnTo>
                <a:lnTo>
                  <a:pt x="7" y="123"/>
                </a:lnTo>
                <a:lnTo>
                  <a:pt x="7" y="114"/>
                </a:lnTo>
                <a:lnTo>
                  <a:pt x="7" y="110"/>
                </a:lnTo>
                <a:lnTo>
                  <a:pt x="7" y="109"/>
                </a:lnTo>
                <a:lnTo>
                  <a:pt x="7" y="108"/>
                </a:lnTo>
                <a:lnTo>
                  <a:pt x="7" y="107"/>
                </a:lnTo>
                <a:lnTo>
                  <a:pt x="7" y="105"/>
                </a:lnTo>
                <a:lnTo>
                  <a:pt x="7" y="103"/>
                </a:lnTo>
                <a:lnTo>
                  <a:pt x="7" y="99"/>
                </a:lnTo>
                <a:lnTo>
                  <a:pt x="7" y="96"/>
                </a:lnTo>
                <a:lnTo>
                  <a:pt x="7" y="94"/>
                </a:lnTo>
                <a:lnTo>
                  <a:pt x="7" y="93"/>
                </a:lnTo>
                <a:lnTo>
                  <a:pt x="7" y="90"/>
                </a:lnTo>
                <a:lnTo>
                  <a:pt x="7" y="89"/>
                </a:lnTo>
                <a:lnTo>
                  <a:pt x="7" y="88"/>
                </a:lnTo>
                <a:lnTo>
                  <a:pt x="7" y="85"/>
                </a:lnTo>
                <a:lnTo>
                  <a:pt x="7" y="84"/>
                </a:lnTo>
                <a:lnTo>
                  <a:pt x="7" y="82"/>
                </a:lnTo>
                <a:lnTo>
                  <a:pt x="8" y="81"/>
                </a:lnTo>
                <a:lnTo>
                  <a:pt x="8" y="80"/>
                </a:lnTo>
                <a:lnTo>
                  <a:pt x="8" y="79"/>
                </a:lnTo>
                <a:lnTo>
                  <a:pt x="8" y="78"/>
                </a:lnTo>
                <a:lnTo>
                  <a:pt x="8" y="76"/>
                </a:lnTo>
                <a:lnTo>
                  <a:pt x="8" y="75"/>
                </a:lnTo>
                <a:lnTo>
                  <a:pt x="8" y="74"/>
                </a:lnTo>
                <a:lnTo>
                  <a:pt x="8" y="71"/>
                </a:lnTo>
                <a:lnTo>
                  <a:pt x="8" y="68"/>
                </a:lnTo>
                <a:lnTo>
                  <a:pt x="8" y="63"/>
                </a:lnTo>
                <a:lnTo>
                  <a:pt x="8" y="60"/>
                </a:lnTo>
                <a:lnTo>
                  <a:pt x="8" y="60"/>
                </a:lnTo>
                <a:lnTo>
                  <a:pt x="8" y="58"/>
                </a:lnTo>
                <a:lnTo>
                  <a:pt x="8" y="52"/>
                </a:lnTo>
                <a:lnTo>
                  <a:pt x="8" y="51"/>
                </a:lnTo>
                <a:lnTo>
                  <a:pt x="8" y="51"/>
                </a:lnTo>
                <a:lnTo>
                  <a:pt x="8" y="50"/>
                </a:lnTo>
                <a:lnTo>
                  <a:pt x="8" y="49"/>
                </a:lnTo>
                <a:lnTo>
                  <a:pt x="8" y="46"/>
                </a:lnTo>
                <a:lnTo>
                  <a:pt x="8" y="45"/>
                </a:lnTo>
                <a:lnTo>
                  <a:pt x="8" y="44"/>
                </a:lnTo>
                <a:lnTo>
                  <a:pt x="8" y="43"/>
                </a:lnTo>
                <a:lnTo>
                  <a:pt x="8" y="42"/>
                </a:lnTo>
                <a:lnTo>
                  <a:pt x="8" y="38"/>
                </a:lnTo>
                <a:lnTo>
                  <a:pt x="8" y="32"/>
                </a:lnTo>
                <a:lnTo>
                  <a:pt x="8" y="30"/>
                </a:lnTo>
                <a:lnTo>
                  <a:pt x="8" y="29"/>
                </a:lnTo>
                <a:lnTo>
                  <a:pt x="8" y="26"/>
                </a:lnTo>
                <a:lnTo>
                  <a:pt x="8" y="21"/>
                </a:lnTo>
                <a:lnTo>
                  <a:pt x="8" y="19"/>
                </a:lnTo>
                <a:lnTo>
                  <a:pt x="8" y="14"/>
                </a:lnTo>
                <a:lnTo>
                  <a:pt x="8" y="12"/>
                </a:lnTo>
                <a:lnTo>
                  <a:pt x="8" y="10"/>
                </a:lnTo>
                <a:lnTo>
                  <a:pt x="8" y="10"/>
                </a:lnTo>
                <a:lnTo>
                  <a:pt x="8" y="7"/>
                </a:lnTo>
                <a:lnTo>
                  <a:pt x="8" y="6"/>
                </a:lnTo>
                <a:lnTo>
                  <a:pt x="8" y="5"/>
                </a:lnTo>
                <a:lnTo>
                  <a:pt x="8" y="2"/>
                </a:lnTo>
                <a:lnTo>
                  <a:pt x="8" y="2"/>
                </a:lnTo>
                <a:lnTo>
                  <a:pt x="9" y="2"/>
                </a:lnTo>
                <a:lnTo>
                  <a:pt x="10" y="2"/>
                </a:lnTo>
                <a:lnTo>
                  <a:pt x="11" y="2"/>
                </a:lnTo>
                <a:lnTo>
                  <a:pt x="14" y="2"/>
                </a:lnTo>
                <a:lnTo>
                  <a:pt x="18" y="2"/>
                </a:lnTo>
                <a:lnTo>
                  <a:pt x="24" y="2"/>
                </a:lnTo>
                <a:lnTo>
                  <a:pt x="25" y="2"/>
                </a:lnTo>
                <a:lnTo>
                  <a:pt x="27" y="2"/>
                </a:lnTo>
                <a:lnTo>
                  <a:pt x="28" y="2"/>
                </a:lnTo>
                <a:lnTo>
                  <a:pt x="32" y="2"/>
                </a:lnTo>
                <a:lnTo>
                  <a:pt x="33" y="2"/>
                </a:lnTo>
                <a:lnTo>
                  <a:pt x="35" y="2"/>
                </a:lnTo>
                <a:lnTo>
                  <a:pt x="41" y="2"/>
                </a:lnTo>
                <a:lnTo>
                  <a:pt x="43" y="1"/>
                </a:lnTo>
                <a:lnTo>
                  <a:pt x="44" y="1"/>
                </a:lnTo>
                <a:lnTo>
                  <a:pt x="44" y="1"/>
                </a:lnTo>
                <a:lnTo>
                  <a:pt x="45" y="1"/>
                </a:lnTo>
                <a:lnTo>
                  <a:pt x="50" y="1"/>
                </a:lnTo>
                <a:lnTo>
                  <a:pt x="52" y="1"/>
                </a:lnTo>
                <a:lnTo>
                  <a:pt x="53" y="1"/>
                </a:lnTo>
                <a:lnTo>
                  <a:pt x="56" y="1"/>
                </a:lnTo>
                <a:lnTo>
                  <a:pt x="60" y="1"/>
                </a:lnTo>
                <a:lnTo>
                  <a:pt x="61" y="1"/>
                </a:lnTo>
                <a:lnTo>
                  <a:pt x="62" y="1"/>
                </a:lnTo>
                <a:lnTo>
                  <a:pt x="66" y="1"/>
                </a:lnTo>
                <a:lnTo>
                  <a:pt x="67" y="1"/>
                </a:lnTo>
                <a:lnTo>
                  <a:pt x="68" y="1"/>
                </a:lnTo>
                <a:lnTo>
                  <a:pt x="72" y="1"/>
                </a:lnTo>
                <a:lnTo>
                  <a:pt x="73" y="1"/>
                </a:lnTo>
                <a:lnTo>
                  <a:pt x="74" y="1"/>
                </a:lnTo>
                <a:lnTo>
                  <a:pt x="75" y="1"/>
                </a:lnTo>
                <a:lnTo>
                  <a:pt x="76" y="1"/>
                </a:lnTo>
                <a:lnTo>
                  <a:pt x="76" y="1"/>
                </a:lnTo>
                <a:lnTo>
                  <a:pt x="77" y="1"/>
                </a:lnTo>
                <a:lnTo>
                  <a:pt x="78" y="1"/>
                </a:lnTo>
                <a:lnTo>
                  <a:pt x="79" y="1"/>
                </a:lnTo>
                <a:lnTo>
                  <a:pt x="81" y="1"/>
                </a:lnTo>
                <a:lnTo>
                  <a:pt x="82" y="1"/>
                </a:lnTo>
                <a:lnTo>
                  <a:pt x="84" y="1"/>
                </a:lnTo>
                <a:lnTo>
                  <a:pt x="86" y="1"/>
                </a:lnTo>
                <a:lnTo>
                  <a:pt x="87" y="1"/>
                </a:lnTo>
                <a:lnTo>
                  <a:pt x="93" y="1"/>
                </a:lnTo>
                <a:lnTo>
                  <a:pt x="96" y="1"/>
                </a:lnTo>
                <a:lnTo>
                  <a:pt x="97" y="1"/>
                </a:lnTo>
                <a:lnTo>
                  <a:pt x="99" y="1"/>
                </a:lnTo>
                <a:lnTo>
                  <a:pt x="100" y="1"/>
                </a:lnTo>
                <a:lnTo>
                  <a:pt x="101" y="1"/>
                </a:lnTo>
                <a:lnTo>
                  <a:pt x="108" y="1"/>
                </a:lnTo>
                <a:lnTo>
                  <a:pt x="109" y="1"/>
                </a:lnTo>
                <a:lnTo>
                  <a:pt x="110" y="1"/>
                </a:lnTo>
                <a:lnTo>
                  <a:pt x="111" y="1"/>
                </a:lnTo>
                <a:lnTo>
                  <a:pt x="112" y="1"/>
                </a:lnTo>
                <a:lnTo>
                  <a:pt x="117" y="1"/>
                </a:lnTo>
                <a:lnTo>
                  <a:pt x="118" y="1"/>
                </a:lnTo>
                <a:lnTo>
                  <a:pt x="120" y="1"/>
                </a:lnTo>
                <a:lnTo>
                  <a:pt x="125" y="1"/>
                </a:lnTo>
                <a:lnTo>
                  <a:pt x="127" y="1"/>
                </a:lnTo>
                <a:lnTo>
                  <a:pt x="128" y="1"/>
                </a:lnTo>
                <a:lnTo>
                  <a:pt x="132" y="1"/>
                </a:lnTo>
                <a:lnTo>
                  <a:pt x="132" y="1"/>
                </a:lnTo>
                <a:lnTo>
                  <a:pt x="135" y="1"/>
                </a:lnTo>
                <a:lnTo>
                  <a:pt x="143" y="1"/>
                </a:lnTo>
                <a:lnTo>
                  <a:pt x="146" y="1"/>
                </a:lnTo>
                <a:lnTo>
                  <a:pt x="148" y="1"/>
                </a:lnTo>
                <a:lnTo>
                  <a:pt x="152" y="1"/>
                </a:lnTo>
                <a:lnTo>
                  <a:pt x="154" y="1"/>
                </a:lnTo>
                <a:lnTo>
                  <a:pt x="155" y="1"/>
                </a:lnTo>
                <a:lnTo>
                  <a:pt x="156" y="1"/>
                </a:lnTo>
                <a:lnTo>
                  <a:pt x="159" y="1"/>
                </a:lnTo>
                <a:lnTo>
                  <a:pt x="171" y="1"/>
                </a:lnTo>
                <a:lnTo>
                  <a:pt x="174" y="1"/>
                </a:lnTo>
                <a:lnTo>
                  <a:pt x="175" y="1"/>
                </a:lnTo>
                <a:lnTo>
                  <a:pt x="179" y="1"/>
                </a:lnTo>
                <a:lnTo>
                  <a:pt x="180" y="1"/>
                </a:lnTo>
                <a:lnTo>
                  <a:pt x="180" y="1"/>
                </a:lnTo>
                <a:lnTo>
                  <a:pt x="181" y="1"/>
                </a:lnTo>
                <a:lnTo>
                  <a:pt x="182" y="1"/>
                </a:lnTo>
                <a:lnTo>
                  <a:pt x="185" y="1"/>
                </a:lnTo>
                <a:lnTo>
                  <a:pt x="186" y="1"/>
                </a:lnTo>
                <a:lnTo>
                  <a:pt x="187" y="1"/>
                </a:lnTo>
                <a:lnTo>
                  <a:pt x="189" y="1"/>
                </a:lnTo>
                <a:lnTo>
                  <a:pt x="190" y="1"/>
                </a:lnTo>
                <a:lnTo>
                  <a:pt x="192" y="1"/>
                </a:lnTo>
                <a:lnTo>
                  <a:pt x="196" y="1"/>
                </a:lnTo>
                <a:lnTo>
                  <a:pt x="198" y="1"/>
                </a:lnTo>
                <a:lnTo>
                  <a:pt x="200" y="1"/>
                </a:lnTo>
                <a:lnTo>
                  <a:pt x="204" y="1"/>
                </a:lnTo>
                <a:lnTo>
                  <a:pt x="204" y="1"/>
                </a:lnTo>
                <a:lnTo>
                  <a:pt x="206" y="1"/>
                </a:lnTo>
                <a:lnTo>
                  <a:pt x="208" y="1"/>
                </a:lnTo>
                <a:lnTo>
                  <a:pt x="212" y="1"/>
                </a:lnTo>
                <a:lnTo>
                  <a:pt x="213" y="1"/>
                </a:lnTo>
                <a:lnTo>
                  <a:pt x="214" y="1"/>
                </a:lnTo>
                <a:lnTo>
                  <a:pt x="215" y="1"/>
                </a:lnTo>
                <a:lnTo>
                  <a:pt x="217" y="1"/>
                </a:lnTo>
                <a:lnTo>
                  <a:pt x="219" y="1"/>
                </a:lnTo>
                <a:lnTo>
                  <a:pt x="220" y="1"/>
                </a:lnTo>
                <a:lnTo>
                  <a:pt x="223" y="1"/>
                </a:lnTo>
                <a:lnTo>
                  <a:pt x="225" y="1"/>
                </a:lnTo>
                <a:lnTo>
                  <a:pt x="227" y="1"/>
                </a:lnTo>
                <a:lnTo>
                  <a:pt x="228" y="1"/>
                </a:lnTo>
                <a:lnTo>
                  <a:pt x="231" y="1"/>
                </a:lnTo>
                <a:lnTo>
                  <a:pt x="242" y="1"/>
                </a:lnTo>
                <a:lnTo>
                  <a:pt x="244" y="1"/>
                </a:lnTo>
                <a:lnTo>
                  <a:pt x="245" y="1"/>
                </a:lnTo>
                <a:lnTo>
                  <a:pt x="246" y="1"/>
                </a:lnTo>
                <a:lnTo>
                  <a:pt x="248" y="1"/>
                </a:lnTo>
                <a:lnTo>
                  <a:pt x="249" y="1"/>
                </a:lnTo>
                <a:lnTo>
                  <a:pt x="250" y="1"/>
                </a:lnTo>
                <a:lnTo>
                  <a:pt x="251" y="1"/>
                </a:lnTo>
                <a:lnTo>
                  <a:pt x="254" y="0"/>
                </a:lnTo>
                <a:lnTo>
                  <a:pt x="255" y="0"/>
                </a:lnTo>
                <a:lnTo>
                  <a:pt x="256" y="0"/>
                </a:lnTo>
                <a:lnTo>
                  <a:pt x="259" y="0"/>
                </a:lnTo>
                <a:lnTo>
                  <a:pt x="268" y="0"/>
                </a:lnTo>
                <a:lnTo>
                  <a:pt x="272" y="0"/>
                </a:lnTo>
                <a:lnTo>
                  <a:pt x="273" y="0"/>
                </a:lnTo>
                <a:lnTo>
                  <a:pt x="274" y="0"/>
                </a:lnTo>
                <a:lnTo>
                  <a:pt x="275" y="0"/>
                </a:lnTo>
                <a:lnTo>
                  <a:pt x="277" y="0"/>
                </a:lnTo>
                <a:lnTo>
                  <a:pt x="278" y="0"/>
                </a:lnTo>
                <a:lnTo>
                  <a:pt x="281" y="0"/>
                </a:lnTo>
                <a:lnTo>
                  <a:pt x="283" y="0"/>
                </a:lnTo>
                <a:lnTo>
                  <a:pt x="289" y="0"/>
                </a:lnTo>
                <a:lnTo>
                  <a:pt x="291" y="0"/>
                </a:lnTo>
                <a:lnTo>
                  <a:pt x="292" y="0"/>
                </a:lnTo>
                <a:lnTo>
                  <a:pt x="292" y="0"/>
                </a:lnTo>
                <a:lnTo>
                  <a:pt x="293" y="0"/>
                </a:lnTo>
                <a:lnTo>
                  <a:pt x="297" y="0"/>
                </a:lnTo>
                <a:lnTo>
                  <a:pt x="308" y="0"/>
                </a:lnTo>
                <a:lnTo>
                  <a:pt x="311" y="0"/>
                </a:lnTo>
                <a:lnTo>
                  <a:pt x="314" y="0"/>
                </a:lnTo>
                <a:lnTo>
                  <a:pt x="316" y="0"/>
                </a:lnTo>
                <a:lnTo>
                  <a:pt x="321" y="0"/>
                </a:lnTo>
                <a:lnTo>
                  <a:pt x="323" y="0"/>
                </a:lnTo>
                <a:lnTo>
                  <a:pt x="325" y="0"/>
                </a:lnTo>
                <a:lnTo>
                  <a:pt x="332" y="0"/>
                </a:lnTo>
                <a:lnTo>
                  <a:pt x="333" y="0"/>
                </a:lnTo>
                <a:lnTo>
                  <a:pt x="335" y="0"/>
                </a:lnTo>
                <a:lnTo>
                  <a:pt x="336" y="0"/>
                </a:lnTo>
                <a:lnTo>
                  <a:pt x="338" y="0"/>
                </a:lnTo>
                <a:lnTo>
                  <a:pt x="339" y="0"/>
                </a:lnTo>
                <a:lnTo>
                  <a:pt x="340" y="0"/>
                </a:lnTo>
                <a:lnTo>
                  <a:pt x="341" y="0"/>
                </a:lnTo>
                <a:lnTo>
                  <a:pt x="342" y="0"/>
                </a:lnTo>
                <a:lnTo>
                  <a:pt x="344" y="0"/>
                </a:lnTo>
                <a:lnTo>
                  <a:pt x="345" y="0"/>
                </a:lnTo>
                <a:lnTo>
                  <a:pt x="346" y="0"/>
                </a:lnTo>
                <a:lnTo>
                  <a:pt x="348" y="0"/>
                </a:lnTo>
                <a:lnTo>
                  <a:pt x="352" y="0"/>
                </a:lnTo>
                <a:lnTo>
                  <a:pt x="354" y="0"/>
                </a:lnTo>
                <a:lnTo>
                  <a:pt x="356" y="0"/>
                </a:lnTo>
                <a:lnTo>
                  <a:pt x="364" y="0"/>
                </a:lnTo>
                <a:lnTo>
                  <a:pt x="366" y="0"/>
                </a:lnTo>
                <a:lnTo>
                  <a:pt x="367" y="0"/>
                </a:lnTo>
                <a:lnTo>
                  <a:pt x="369" y="0"/>
                </a:lnTo>
                <a:lnTo>
                  <a:pt x="371" y="0"/>
                </a:lnTo>
                <a:lnTo>
                  <a:pt x="376" y="0"/>
                </a:lnTo>
                <a:lnTo>
                  <a:pt x="378" y="0"/>
                </a:lnTo>
                <a:lnTo>
                  <a:pt x="380" y="0"/>
                </a:lnTo>
                <a:lnTo>
                  <a:pt x="380" y="0"/>
                </a:lnTo>
                <a:lnTo>
                  <a:pt x="381" y="0"/>
                </a:lnTo>
                <a:lnTo>
                  <a:pt x="386" y="0"/>
                </a:lnTo>
                <a:lnTo>
                  <a:pt x="387" y="0"/>
                </a:lnTo>
                <a:lnTo>
                  <a:pt x="388" y="0"/>
                </a:lnTo>
                <a:lnTo>
                  <a:pt x="390" y="0"/>
                </a:lnTo>
                <a:lnTo>
                  <a:pt x="391" y="0"/>
                </a:lnTo>
                <a:lnTo>
                  <a:pt x="392" y="0"/>
                </a:lnTo>
                <a:lnTo>
                  <a:pt x="395" y="0"/>
                </a:lnTo>
                <a:lnTo>
                  <a:pt x="396" y="0"/>
                </a:lnTo>
                <a:lnTo>
                  <a:pt x="396" y="0"/>
                </a:lnTo>
                <a:lnTo>
                  <a:pt x="397" y="0"/>
                </a:lnTo>
                <a:lnTo>
                  <a:pt x="399" y="0"/>
                </a:lnTo>
                <a:lnTo>
                  <a:pt x="404" y="0"/>
                </a:lnTo>
                <a:lnTo>
                  <a:pt x="404" y="0"/>
                </a:lnTo>
                <a:lnTo>
                  <a:pt x="405" y="0"/>
                </a:lnTo>
                <a:lnTo>
                  <a:pt x="406" y="0"/>
                </a:lnTo>
                <a:lnTo>
                  <a:pt x="407" y="0"/>
                </a:lnTo>
                <a:lnTo>
                  <a:pt x="408" y="0"/>
                </a:lnTo>
                <a:lnTo>
                  <a:pt x="409" y="0"/>
                </a:lnTo>
                <a:lnTo>
                  <a:pt x="410" y="0"/>
                </a:lnTo>
                <a:lnTo>
                  <a:pt x="411" y="0"/>
                </a:lnTo>
                <a:lnTo>
                  <a:pt x="412" y="0"/>
                </a:lnTo>
                <a:lnTo>
                  <a:pt x="412" y="0"/>
                </a:lnTo>
                <a:lnTo>
                  <a:pt x="413" y="0"/>
                </a:lnTo>
                <a:lnTo>
                  <a:pt x="416" y="0"/>
                </a:lnTo>
                <a:lnTo>
                  <a:pt x="423" y="0"/>
                </a:lnTo>
                <a:lnTo>
                  <a:pt x="426" y="0"/>
                </a:lnTo>
                <a:lnTo>
                  <a:pt x="427" y="0"/>
                </a:lnTo>
                <a:lnTo>
                  <a:pt x="428" y="0"/>
                </a:lnTo>
                <a:lnTo>
                  <a:pt x="429" y="0"/>
                </a:lnTo>
                <a:lnTo>
                  <a:pt x="430" y="0"/>
                </a:lnTo>
                <a:lnTo>
                  <a:pt x="433" y="0"/>
                </a:lnTo>
                <a:lnTo>
                  <a:pt x="434" y="0"/>
                </a:lnTo>
                <a:lnTo>
                  <a:pt x="435" y="0"/>
                </a:lnTo>
                <a:lnTo>
                  <a:pt x="436" y="0"/>
                </a:lnTo>
                <a:lnTo>
                  <a:pt x="438" y="0"/>
                </a:lnTo>
                <a:lnTo>
                  <a:pt x="439" y="0"/>
                </a:lnTo>
                <a:lnTo>
                  <a:pt x="441" y="0"/>
                </a:lnTo>
                <a:lnTo>
                  <a:pt x="445" y="0"/>
                </a:lnTo>
                <a:lnTo>
                  <a:pt x="446" y="0"/>
                </a:lnTo>
                <a:lnTo>
                  <a:pt x="448" y="0"/>
                </a:lnTo>
                <a:lnTo>
                  <a:pt x="453" y="0"/>
                </a:lnTo>
                <a:lnTo>
                  <a:pt x="455" y="0"/>
                </a:lnTo>
                <a:lnTo>
                  <a:pt x="457" y="0"/>
                </a:lnTo>
                <a:lnTo>
                  <a:pt x="463" y="0"/>
                </a:lnTo>
                <a:lnTo>
                  <a:pt x="465" y="0"/>
                </a:lnTo>
                <a:lnTo>
                  <a:pt x="466" y="0"/>
                </a:lnTo>
                <a:lnTo>
                  <a:pt x="468" y="0"/>
                </a:lnTo>
                <a:lnTo>
                  <a:pt x="469" y="0"/>
                </a:lnTo>
                <a:lnTo>
                  <a:pt x="472" y="0"/>
                </a:lnTo>
                <a:lnTo>
                  <a:pt x="477" y="0"/>
                </a:lnTo>
                <a:lnTo>
                  <a:pt x="478" y="0"/>
                </a:lnTo>
                <a:lnTo>
                  <a:pt x="484" y="0"/>
                </a:lnTo>
                <a:lnTo>
                  <a:pt x="487" y="0"/>
                </a:lnTo>
                <a:lnTo>
                  <a:pt x="488" y="0"/>
                </a:lnTo>
                <a:lnTo>
                  <a:pt x="490" y="0"/>
                </a:lnTo>
                <a:lnTo>
                  <a:pt x="491" y="0"/>
                </a:lnTo>
                <a:lnTo>
                  <a:pt x="492" y="0"/>
                </a:lnTo>
                <a:lnTo>
                  <a:pt x="493" y="0"/>
                </a:lnTo>
                <a:lnTo>
                  <a:pt x="493" y="0"/>
                </a:lnTo>
                <a:lnTo>
                  <a:pt x="494" y="0"/>
                </a:lnTo>
                <a:lnTo>
                  <a:pt x="496" y="0"/>
                </a:lnTo>
                <a:lnTo>
                  <a:pt x="497" y="0"/>
                </a:lnTo>
                <a:lnTo>
                  <a:pt x="500" y="0"/>
                </a:lnTo>
                <a:lnTo>
                  <a:pt x="501" y="0"/>
                </a:lnTo>
                <a:lnTo>
                  <a:pt x="501" y="0"/>
                </a:lnTo>
                <a:lnTo>
                  <a:pt x="502" y="0"/>
                </a:lnTo>
                <a:lnTo>
                  <a:pt x="503" y="0"/>
                </a:lnTo>
                <a:lnTo>
                  <a:pt x="504" y="0"/>
                </a:lnTo>
                <a:lnTo>
                  <a:pt x="505" y="0"/>
                </a:lnTo>
                <a:lnTo>
                  <a:pt x="506" y="0"/>
                </a:lnTo>
                <a:lnTo>
                  <a:pt x="508" y="0"/>
                </a:lnTo>
                <a:lnTo>
                  <a:pt x="511" y="0"/>
                </a:lnTo>
                <a:lnTo>
                  <a:pt x="513" y="0"/>
                </a:lnTo>
                <a:lnTo>
                  <a:pt x="514" y="0"/>
                </a:lnTo>
                <a:lnTo>
                  <a:pt x="515" y="0"/>
                </a:lnTo>
                <a:lnTo>
                  <a:pt x="516" y="0"/>
                </a:lnTo>
                <a:lnTo>
                  <a:pt x="517" y="0"/>
                </a:lnTo>
                <a:lnTo>
                  <a:pt x="517" y="0"/>
                </a:lnTo>
                <a:lnTo>
                  <a:pt x="518" y="0"/>
                </a:lnTo>
                <a:lnTo>
                  <a:pt x="519" y="0"/>
                </a:lnTo>
                <a:lnTo>
                  <a:pt x="521" y="0"/>
                </a:lnTo>
                <a:lnTo>
                  <a:pt x="522" y="0"/>
                </a:lnTo>
                <a:lnTo>
                  <a:pt x="523" y="0"/>
                </a:lnTo>
                <a:lnTo>
                  <a:pt x="524" y="0"/>
                </a:lnTo>
                <a:lnTo>
                  <a:pt x="525" y="0"/>
                </a:lnTo>
                <a:lnTo>
                  <a:pt x="525" y="0"/>
                </a:lnTo>
                <a:lnTo>
                  <a:pt x="526" y="0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31" y="0"/>
                </a:lnTo>
                <a:lnTo>
                  <a:pt x="535" y="0"/>
                </a:lnTo>
                <a:lnTo>
                  <a:pt x="536" y="0"/>
                </a:lnTo>
                <a:lnTo>
                  <a:pt x="539" y="0"/>
                </a:lnTo>
                <a:lnTo>
                  <a:pt x="544" y="0"/>
                </a:lnTo>
                <a:lnTo>
                  <a:pt x="549" y="0"/>
                </a:lnTo>
                <a:lnTo>
                  <a:pt x="549" y="0"/>
                </a:lnTo>
                <a:lnTo>
                  <a:pt x="551" y="0"/>
                </a:lnTo>
                <a:lnTo>
                  <a:pt x="553" y="0"/>
                </a:lnTo>
                <a:lnTo>
                  <a:pt x="554" y="0"/>
                </a:lnTo>
                <a:lnTo>
                  <a:pt x="555" y="0"/>
                </a:lnTo>
                <a:lnTo>
                  <a:pt x="556" y="0"/>
                </a:lnTo>
                <a:lnTo>
                  <a:pt x="557" y="0"/>
                </a:lnTo>
                <a:lnTo>
                  <a:pt x="557" y="0"/>
                </a:lnTo>
                <a:lnTo>
                  <a:pt x="558" y="0"/>
                </a:lnTo>
                <a:lnTo>
                  <a:pt x="559" y="0"/>
                </a:lnTo>
                <a:lnTo>
                  <a:pt x="560" y="0"/>
                </a:lnTo>
                <a:lnTo>
                  <a:pt x="562" y="0"/>
                </a:lnTo>
                <a:lnTo>
                  <a:pt x="563" y="0"/>
                </a:lnTo>
                <a:lnTo>
                  <a:pt x="565" y="0"/>
                </a:lnTo>
                <a:lnTo>
                  <a:pt x="578" y="0"/>
                </a:lnTo>
                <a:lnTo>
                  <a:pt x="581" y="0"/>
                </a:lnTo>
                <a:lnTo>
                  <a:pt x="585" y="0"/>
                </a:lnTo>
                <a:lnTo>
                  <a:pt x="590" y="0"/>
                </a:lnTo>
                <a:lnTo>
                  <a:pt x="595" y="0"/>
                </a:lnTo>
                <a:lnTo>
                  <a:pt x="596" y="0"/>
                </a:lnTo>
                <a:lnTo>
                  <a:pt x="597" y="0"/>
                </a:lnTo>
                <a:lnTo>
                  <a:pt x="597" y="0"/>
                </a:lnTo>
                <a:lnTo>
                  <a:pt x="598" y="0"/>
                </a:lnTo>
                <a:lnTo>
                  <a:pt x="599" y="0"/>
                </a:lnTo>
                <a:lnTo>
                  <a:pt x="602" y="0"/>
                </a:lnTo>
                <a:lnTo>
                  <a:pt x="606" y="0"/>
                </a:lnTo>
                <a:lnTo>
                  <a:pt x="608" y="0"/>
                </a:lnTo>
                <a:lnTo>
                  <a:pt x="609" y="0"/>
                </a:lnTo>
                <a:lnTo>
                  <a:pt x="610" y="0"/>
                </a:lnTo>
                <a:lnTo>
                  <a:pt x="611" y="0"/>
                </a:lnTo>
                <a:lnTo>
                  <a:pt x="612" y="0"/>
                </a:lnTo>
                <a:lnTo>
                  <a:pt x="613" y="0"/>
                </a:lnTo>
                <a:lnTo>
                  <a:pt x="613" y="0"/>
                </a:lnTo>
                <a:lnTo>
                  <a:pt x="617" y="0"/>
                </a:lnTo>
                <a:lnTo>
                  <a:pt x="620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5" y="0"/>
                </a:lnTo>
                <a:lnTo>
                  <a:pt x="629" y="0"/>
                </a:lnTo>
                <a:lnTo>
                  <a:pt x="630" y="0"/>
                </a:lnTo>
                <a:lnTo>
                  <a:pt x="634" y="0"/>
                </a:lnTo>
                <a:lnTo>
                  <a:pt x="635" y="0"/>
                </a:lnTo>
                <a:lnTo>
                  <a:pt x="636" y="0"/>
                </a:lnTo>
                <a:lnTo>
                  <a:pt x="637" y="0"/>
                </a:lnTo>
                <a:lnTo>
                  <a:pt x="637" y="0"/>
                </a:lnTo>
                <a:lnTo>
                  <a:pt x="640" y="0"/>
                </a:lnTo>
                <a:lnTo>
                  <a:pt x="645" y="0"/>
                </a:lnTo>
                <a:lnTo>
                  <a:pt x="646" y="0"/>
                </a:lnTo>
                <a:lnTo>
                  <a:pt x="649" y="0"/>
                </a:lnTo>
                <a:lnTo>
                  <a:pt x="652" y="0"/>
                </a:lnTo>
                <a:lnTo>
                  <a:pt x="653" y="0"/>
                </a:lnTo>
                <a:lnTo>
                  <a:pt x="658" y="0"/>
                </a:lnTo>
                <a:lnTo>
                  <a:pt x="661" y="0"/>
                </a:lnTo>
                <a:lnTo>
                  <a:pt x="665" y="0"/>
                </a:lnTo>
                <a:lnTo>
                  <a:pt x="667" y="0"/>
                </a:lnTo>
                <a:lnTo>
                  <a:pt x="672" y="0"/>
                </a:lnTo>
                <a:lnTo>
                  <a:pt x="673" y="0"/>
                </a:lnTo>
                <a:lnTo>
                  <a:pt x="679" y="0"/>
                </a:lnTo>
                <a:lnTo>
                  <a:pt x="684" y="0"/>
                </a:lnTo>
                <a:lnTo>
                  <a:pt x="693" y="0"/>
                </a:lnTo>
                <a:lnTo>
                  <a:pt x="697" y="0"/>
                </a:lnTo>
                <a:lnTo>
                  <a:pt x="698" y="0"/>
                </a:lnTo>
                <a:lnTo>
                  <a:pt x="699" y="0"/>
                </a:lnTo>
                <a:lnTo>
                  <a:pt x="707" y="0"/>
                </a:lnTo>
                <a:lnTo>
                  <a:pt x="708" y="0"/>
                </a:lnTo>
                <a:lnTo>
                  <a:pt x="709" y="0"/>
                </a:lnTo>
                <a:lnTo>
                  <a:pt x="710" y="0"/>
                </a:lnTo>
                <a:lnTo>
                  <a:pt x="719" y="0"/>
                </a:lnTo>
                <a:lnTo>
                  <a:pt x="720" y="0"/>
                </a:lnTo>
                <a:lnTo>
                  <a:pt x="723" y="0"/>
                </a:lnTo>
                <a:lnTo>
                  <a:pt x="726" y="0"/>
                </a:lnTo>
                <a:lnTo>
                  <a:pt x="727" y="0"/>
                </a:lnTo>
                <a:lnTo>
                  <a:pt x="728" y="0"/>
                </a:lnTo>
                <a:lnTo>
                  <a:pt x="732" y="0"/>
                </a:lnTo>
                <a:lnTo>
                  <a:pt x="733" y="0"/>
                </a:lnTo>
                <a:lnTo>
                  <a:pt x="734" y="0"/>
                </a:lnTo>
                <a:lnTo>
                  <a:pt x="735" y="0"/>
                </a:lnTo>
                <a:lnTo>
                  <a:pt x="740" y="0"/>
                </a:lnTo>
                <a:lnTo>
                  <a:pt x="743" y="0"/>
                </a:lnTo>
                <a:lnTo>
                  <a:pt x="750" y="0"/>
                </a:lnTo>
                <a:lnTo>
                  <a:pt x="753" y="0"/>
                </a:lnTo>
                <a:lnTo>
                  <a:pt x="755" y="0"/>
                </a:lnTo>
                <a:lnTo>
                  <a:pt x="756" y="0"/>
                </a:lnTo>
                <a:lnTo>
                  <a:pt x="757" y="0"/>
                </a:lnTo>
                <a:lnTo>
                  <a:pt x="763" y="0"/>
                </a:lnTo>
                <a:lnTo>
                  <a:pt x="764" y="0"/>
                </a:lnTo>
                <a:lnTo>
                  <a:pt x="765" y="0"/>
                </a:lnTo>
                <a:lnTo>
                  <a:pt x="767" y="0"/>
                </a:lnTo>
                <a:lnTo>
                  <a:pt x="768" y="0"/>
                </a:lnTo>
                <a:lnTo>
                  <a:pt x="769" y="0"/>
                </a:lnTo>
                <a:lnTo>
                  <a:pt x="773" y="0"/>
                </a:lnTo>
                <a:lnTo>
                  <a:pt x="774" y="0"/>
                </a:lnTo>
                <a:lnTo>
                  <a:pt x="775" y="0"/>
                </a:lnTo>
                <a:lnTo>
                  <a:pt x="777" y="0"/>
                </a:lnTo>
                <a:lnTo>
                  <a:pt x="779" y="0"/>
                </a:lnTo>
                <a:lnTo>
                  <a:pt x="780" y="0"/>
                </a:lnTo>
                <a:lnTo>
                  <a:pt x="782" y="0"/>
                </a:lnTo>
                <a:lnTo>
                  <a:pt x="785" y="0"/>
                </a:lnTo>
                <a:lnTo>
                  <a:pt x="789" y="0"/>
                </a:lnTo>
                <a:lnTo>
                  <a:pt x="793" y="0"/>
                </a:lnTo>
                <a:lnTo>
                  <a:pt x="794" y="0"/>
                </a:lnTo>
                <a:lnTo>
                  <a:pt x="797" y="0"/>
                </a:lnTo>
                <a:lnTo>
                  <a:pt x="798" y="0"/>
                </a:lnTo>
                <a:lnTo>
                  <a:pt x="799" y="0"/>
                </a:lnTo>
                <a:lnTo>
                  <a:pt x="806" y="0"/>
                </a:lnTo>
                <a:lnTo>
                  <a:pt x="808" y="0"/>
                </a:lnTo>
                <a:lnTo>
                  <a:pt x="809" y="0"/>
                </a:lnTo>
                <a:lnTo>
                  <a:pt x="811" y="0"/>
                </a:lnTo>
                <a:lnTo>
                  <a:pt x="812" y="0"/>
                </a:lnTo>
                <a:lnTo>
                  <a:pt x="813" y="0"/>
                </a:lnTo>
                <a:lnTo>
                  <a:pt x="813" y="0"/>
                </a:lnTo>
                <a:lnTo>
                  <a:pt x="814" y="0"/>
                </a:lnTo>
                <a:lnTo>
                  <a:pt x="817" y="0"/>
                </a:lnTo>
                <a:lnTo>
                  <a:pt x="819" y="0"/>
                </a:lnTo>
                <a:lnTo>
                  <a:pt x="821" y="0"/>
                </a:lnTo>
                <a:lnTo>
                  <a:pt x="828" y="0"/>
                </a:lnTo>
                <a:lnTo>
                  <a:pt x="829" y="0"/>
                </a:lnTo>
                <a:lnTo>
                  <a:pt x="831" y="0"/>
                </a:lnTo>
                <a:lnTo>
                  <a:pt x="832" y="0"/>
                </a:lnTo>
                <a:lnTo>
                  <a:pt x="837" y="0"/>
                </a:lnTo>
                <a:lnTo>
                  <a:pt x="839" y="0"/>
                </a:lnTo>
                <a:lnTo>
                  <a:pt x="840" y="0"/>
                </a:lnTo>
                <a:lnTo>
                  <a:pt x="841" y="0"/>
                </a:lnTo>
                <a:lnTo>
                  <a:pt x="842" y="0"/>
                </a:lnTo>
                <a:lnTo>
                  <a:pt x="843" y="0"/>
                </a:lnTo>
                <a:lnTo>
                  <a:pt x="846" y="0"/>
                </a:lnTo>
                <a:lnTo>
                  <a:pt x="848" y="0"/>
                </a:lnTo>
                <a:lnTo>
                  <a:pt x="849" y="0"/>
                </a:lnTo>
                <a:lnTo>
                  <a:pt x="858" y="0"/>
                </a:lnTo>
                <a:lnTo>
                  <a:pt x="859" y="0"/>
                </a:lnTo>
                <a:lnTo>
                  <a:pt x="862" y="0"/>
                </a:lnTo>
                <a:lnTo>
                  <a:pt x="870" y="0"/>
                </a:lnTo>
                <a:lnTo>
                  <a:pt x="873" y="0"/>
                </a:lnTo>
                <a:lnTo>
                  <a:pt x="877" y="0"/>
                </a:lnTo>
                <a:lnTo>
                  <a:pt x="879" y="0"/>
                </a:lnTo>
                <a:lnTo>
                  <a:pt x="880" y="0"/>
                </a:lnTo>
                <a:lnTo>
                  <a:pt x="881" y="0"/>
                </a:lnTo>
                <a:lnTo>
                  <a:pt x="882" y="0"/>
                </a:lnTo>
                <a:lnTo>
                  <a:pt x="884" y="0"/>
                </a:lnTo>
                <a:lnTo>
                  <a:pt x="889" y="1"/>
                </a:lnTo>
                <a:lnTo>
                  <a:pt x="890" y="1"/>
                </a:lnTo>
                <a:lnTo>
                  <a:pt x="890" y="0"/>
                </a:lnTo>
                <a:lnTo>
                  <a:pt x="891" y="0"/>
                </a:lnTo>
                <a:lnTo>
                  <a:pt x="892" y="1"/>
                </a:lnTo>
                <a:lnTo>
                  <a:pt x="892" y="0"/>
                </a:lnTo>
                <a:lnTo>
                  <a:pt x="893" y="0"/>
                </a:lnTo>
                <a:lnTo>
                  <a:pt x="893" y="0"/>
                </a:lnTo>
                <a:lnTo>
                  <a:pt x="894" y="0"/>
                </a:lnTo>
                <a:lnTo>
                  <a:pt x="895" y="0"/>
                </a:lnTo>
                <a:lnTo>
                  <a:pt x="896" y="0"/>
                </a:lnTo>
                <a:lnTo>
                  <a:pt x="897" y="0"/>
                </a:lnTo>
                <a:lnTo>
                  <a:pt x="898" y="0"/>
                </a:lnTo>
                <a:lnTo>
                  <a:pt x="899" y="0"/>
                </a:lnTo>
                <a:lnTo>
                  <a:pt x="900" y="0"/>
                </a:lnTo>
                <a:lnTo>
                  <a:pt x="901" y="0"/>
                </a:lnTo>
                <a:lnTo>
                  <a:pt x="901" y="0"/>
                </a:lnTo>
                <a:lnTo>
                  <a:pt x="902" y="0"/>
                </a:lnTo>
                <a:lnTo>
                  <a:pt x="907" y="0"/>
                </a:lnTo>
                <a:lnTo>
                  <a:pt x="909" y="0"/>
                </a:lnTo>
                <a:lnTo>
                  <a:pt x="909" y="0"/>
                </a:lnTo>
                <a:lnTo>
                  <a:pt x="910" y="0"/>
                </a:lnTo>
                <a:lnTo>
                  <a:pt x="912" y="0"/>
                </a:lnTo>
                <a:lnTo>
                  <a:pt x="913" y="0"/>
                </a:lnTo>
                <a:lnTo>
                  <a:pt x="914" y="0"/>
                </a:lnTo>
                <a:lnTo>
                  <a:pt x="917" y="0"/>
                </a:lnTo>
                <a:lnTo>
                  <a:pt x="917" y="0"/>
                </a:lnTo>
                <a:lnTo>
                  <a:pt x="920" y="0"/>
                </a:lnTo>
                <a:lnTo>
                  <a:pt x="921" y="0"/>
                </a:lnTo>
                <a:lnTo>
                  <a:pt x="922" y="0"/>
                </a:lnTo>
                <a:lnTo>
                  <a:pt x="923" y="0"/>
                </a:lnTo>
                <a:lnTo>
                  <a:pt x="925" y="0"/>
                </a:lnTo>
                <a:lnTo>
                  <a:pt x="927" y="0"/>
                </a:lnTo>
                <a:lnTo>
                  <a:pt x="928" y="0"/>
                </a:lnTo>
                <a:lnTo>
                  <a:pt x="929" y="0"/>
                </a:lnTo>
                <a:lnTo>
                  <a:pt x="931" y="0"/>
                </a:lnTo>
                <a:lnTo>
                  <a:pt x="933" y="0"/>
                </a:lnTo>
                <a:lnTo>
                  <a:pt x="934" y="0"/>
                </a:lnTo>
                <a:lnTo>
                  <a:pt x="935" y="0"/>
                </a:lnTo>
                <a:lnTo>
                  <a:pt x="940" y="0"/>
                </a:lnTo>
                <a:lnTo>
                  <a:pt x="941" y="0"/>
                </a:lnTo>
                <a:lnTo>
                  <a:pt x="941" y="0"/>
                </a:lnTo>
                <a:lnTo>
                  <a:pt x="946" y="0"/>
                </a:lnTo>
                <a:lnTo>
                  <a:pt x="949" y="0"/>
                </a:lnTo>
                <a:lnTo>
                  <a:pt x="949" y="0"/>
                </a:lnTo>
                <a:lnTo>
                  <a:pt x="950" y="0"/>
                </a:lnTo>
                <a:lnTo>
                  <a:pt x="952" y="0"/>
                </a:lnTo>
                <a:lnTo>
                  <a:pt x="958" y="0"/>
                </a:lnTo>
                <a:lnTo>
                  <a:pt x="960" y="0"/>
                </a:lnTo>
                <a:lnTo>
                  <a:pt x="962" y="0"/>
                </a:lnTo>
                <a:lnTo>
                  <a:pt x="965" y="0"/>
                </a:lnTo>
                <a:lnTo>
                  <a:pt x="966" y="0"/>
                </a:lnTo>
                <a:lnTo>
                  <a:pt x="967" y="0"/>
                </a:lnTo>
                <a:lnTo>
                  <a:pt x="968" y="0"/>
                </a:lnTo>
                <a:lnTo>
                  <a:pt x="969" y="0"/>
                </a:lnTo>
                <a:lnTo>
                  <a:pt x="970" y="0"/>
                </a:lnTo>
                <a:lnTo>
                  <a:pt x="972" y="0"/>
                </a:lnTo>
                <a:lnTo>
                  <a:pt x="973" y="0"/>
                </a:lnTo>
                <a:lnTo>
                  <a:pt x="974" y="0"/>
                </a:lnTo>
                <a:lnTo>
                  <a:pt x="976" y="0"/>
                </a:lnTo>
                <a:lnTo>
                  <a:pt x="981" y="0"/>
                </a:lnTo>
                <a:lnTo>
                  <a:pt x="983" y="0"/>
                </a:lnTo>
                <a:lnTo>
                  <a:pt x="984" y="0"/>
                </a:lnTo>
                <a:lnTo>
                  <a:pt x="985" y="0"/>
                </a:lnTo>
                <a:lnTo>
                  <a:pt x="989" y="0"/>
                </a:lnTo>
                <a:lnTo>
                  <a:pt x="989" y="0"/>
                </a:lnTo>
                <a:lnTo>
                  <a:pt x="990" y="0"/>
                </a:lnTo>
                <a:lnTo>
                  <a:pt x="992" y="0"/>
                </a:lnTo>
                <a:lnTo>
                  <a:pt x="993" y="0"/>
                </a:lnTo>
                <a:lnTo>
                  <a:pt x="994" y="0"/>
                </a:lnTo>
                <a:lnTo>
                  <a:pt x="998" y="0"/>
                </a:lnTo>
                <a:lnTo>
                  <a:pt x="999" y="0"/>
                </a:lnTo>
                <a:lnTo>
                  <a:pt x="1000" y="0"/>
                </a:lnTo>
                <a:lnTo>
                  <a:pt x="1001" y="0"/>
                </a:lnTo>
                <a:lnTo>
                  <a:pt x="1002" y="0"/>
                </a:lnTo>
                <a:lnTo>
                  <a:pt x="1004" y="0"/>
                </a:lnTo>
                <a:lnTo>
                  <a:pt x="1005" y="0"/>
                </a:lnTo>
                <a:lnTo>
                  <a:pt x="1013" y="0"/>
                </a:lnTo>
                <a:lnTo>
                  <a:pt x="1014" y="0"/>
                </a:lnTo>
                <a:lnTo>
                  <a:pt x="1015" y="0"/>
                </a:lnTo>
                <a:lnTo>
                  <a:pt x="1017" y="0"/>
                </a:lnTo>
                <a:lnTo>
                  <a:pt x="1018" y="0"/>
                </a:lnTo>
                <a:lnTo>
                  <a:pt x="1019" y="0"/>
                </a:lnTo>
                <a:lnTo>
                  <a:pt x="1020" y="0"/>
                </a:lnTo>
                <a:lnTo>
                  <a:pt x="1021" y="0"/>
                </a:lnTo>
                <a:lnTo>
                  <a:pt x="1022" y="0"/>
                </a:lnTo>
                <a:lnTo>
                  <a:pt x="1025" y="0"/>
                </a:lnTo>
                <a:lnTo>
                  <a:pt x="1027" y="0"/>
                </a:lnTo>
                <a:lnTo>
                  <a:pt x="1029" y="0"/>
                </a:lnTo>
                <a:lnTo>
                  <a:pt x="1039" y="1"/>
                </a:lnTo>
                <a:lnTo>
                  <a:pt x="1043" y="1"/>
                </a:lnTo>
                <a:lnTo>
                  <a:pt x="1045" y="1"/>
                </a:lnTo>
                <a:lnTo>
                  <a:pt x="1048" y="1"/>
                </a:lnTo>
                <a:lnTo>
                  <a:pt x="1049" y="1"/>
                </a:lnTo>
                <a:lnTo>
                  <a:pt x="1050" y="1"/>
                </a:lnTo>
                <a:lnTo>
                  <a:pt x="1052" y="1"/>
                </a:lnTo>
                <a:lnTo>
                  <a:pt x="1053" y="1"/>
                </a:lnTo>
                <a:lnTo>
                  <a:pt x="1054" y="1"/>
                </a:lnTo>
                <a:lnTo>
                  <a:pt x="1055" y="1"/>
                </a:lnTo>
                <a:lnTo>
                  <a:pt x="1057" y="1"/>
                </a:lnTo>
                <a:lnTo>
                  <a:pt x="1058" y="1"/>
                </a:lnTo>
                <a:lnTo>
                  <a:pt x="1060" y="1"/>
                </a:lnTo>
                <a:lnTo>
                  <a:pt x="1061" y="1"/>
                </a:lnTo>
                <a:lnTo>
                  <a:pt x="1063" y="1"/>
                </a:lnTo>
                <a:lnTo>
                  <a:pt x="1064" y="1"/>
                </a:lnTo>
                <a:lnTo>
                  <a:pt x="1065" y="1"/>
                </a:lnTo>
                <a:lnTo>
                  <a:pt x="1068" y="1"/>
                </a:lnTo>
                <a:lnTo>
                  <a:pt x="1069" y="1"/>
                </a:lnTo>
                <a:lnTo>
                  <a:pt x="1070" y="1"/>
                </a:lnTo>
                <a:lnTo>
                  <a:pt x="1071" y="1"/>
                </a:lnTo>
                <a:lnTo>
                  <a:pt x="1073" y="1"/>
                </a:lnTo>
                <a:lnTo>
                  <a:pt x="1079" y="1"/>
                </a:lnTo>
                <a:lnTo>
                  <a:pt x="1082" y="1"/>
                </a:lnTo>
                <a:lnTo>
                  <a:pt x="1084" y="1"/>
                </a:lnTo>
                <a:lnTo>
                  <a:pt x="1085" y="1"/>
                </a:lnTo>
                <a:lnTo>
                  <a:pt x="1088" y="1"/>
                </a:lnTo>
                <a:lnTo>
                  <a:pt x="1089" y="1"/>
                </a:lnTo>
                <a:lnTo>
                  <a:pt x="1091" y="1"/>
                </a:lnTo>
                <a:lnTo>
                  <a:pt x="1093" y="1"/>
                </a:lnTo>
                <a:lnTo>
                  <a:pt x="1096" y="1"/>
                </a:lnTo>
                <a:lnTo>
                  <a:pt x="1097" y="1"/>
                </a:lnTo>
                <a:lnTo>
                  <a:pt x="1098" y="1"/>
                </a:lnTo>
                <a:lnTo>
                  <a:pt x="1099" y="1"/>
                </a:lnTo>
                <a:lnTo>
                  <a:pt x="1100" y="1"/>
                </a:lnTo>
                <a:lnTo>
                  <a:pt x="1101" y="1"/>
                </a:lnTo>
                <a:lnTo>
                  <a:pt x="1101" y="1"/>
                </a:lnTo>
                <a:lnTo>
                  <a:pt x="1103" y="1"/>
                </a:lnTo>
                <a:lnTo>
                  <a:pt x="1107" y="0"/>
                </a:lnTo>
                <a:lnTo>
                  <a:pt x="1109" y="0"/>
                </a:lnTo>
                <a:lnTo>
                  <a:pt x="1109" y="0"/>
                </a:lnTo>
                <a:lnTo>
                  <a:pt x="1110" y="0"/>
                </a:lnTo>
                <a:lnTo>
                  <a:pt x="1112" y="0"/>
                </a:lnTo>
                <a:lnTo>
                  <a:pt x="1121" y="1"/>
                </a:lnTo>
                <a:lnTo>
                  <a:pt x="1122" y="1"/>
                </a:lnTo>
                <a:lnTo>
                  <a:pt x="1123" y="1"/>
                </a:lnTo>
                <a:lnTo>
                  <a:pt x="1124" y="1"/>
                </a:lnTo>
                <a:lnTo>
                  <a:pt x="1125" y="1"/>
                </a:lnTo>
                <a:lnTo>
                  <a:pt x="1127" y="1"/>
                </a:lnTo>
                <a:lnTo>
                  <a:pt x="1132" y="0"/>
                </a:lnTo>
                <a:lnTo>
                  <a:pt x="1133" y="0"/>
                </a:lnTo>
                <a:lnTo>
                  <a:pt x="1134" y="0"/>
                </a:lnTo>
                <a:lnTo>
                  <a:pt x="1135" y="0"/>
                </a:lnTo>
                <a:lnTo>
                  <a:pt x="1137" y="0"/>
                </a:lnTo>
                <a:lnTo>
                  <a:pt x="1138" y="0"/>
                </a:lnTo>
                <a:lnTo>
                  <a:pt x="1139" y="0"/>
                </a:lnTo>
                <a:lnTo>
                  <a:pt x="1142" y="0"/>
                </a:lnTo>
                <a:lnTo>
                  <a:pt x="1144" y="0"/>
                </a:lnTo>
                <a:lnTo>
                  <a:pt x="1158" y="0"/>
                </a:lnTo>
                <a:lnTo>
                  <a:pt x="1159" y="0"/>
                </a:lnTo>
                <a:lnTo>
                  <a:pt x="1163" y="0"/>
                </a:lnTo>
                <a:lnTo>
                  <a:pt x="1164" y="0"/>
                </a:lnTo>
                <a:lnTo>
                  <a:pt x="1168" y="0"/>
                </a:lnTo>
                <a:lnTo>
                  <a:pt x="1169" y="0"/>
                </a:lnTo>
                <a:lnTo>
                  <a:pt x="1171" y="0"/>
                </a:lnTo>
                <a:lnTo>
                  <a:pt x="1172" y="0"/>
                </a:lnTo>
                <a:lnTo>
                  <a:pt x="1174" y="0"/>
                </a:lnTo>
                <a:lnTo>
                  <a:pt x="1175" y="0"/>
                </a:lnTo>
                <a:lnTo>
                  <a:pt x="1176" y="0"/>
                </a:lnTo>
                <a:lnTo>
                  <a:pt x="1180" y="0"/>
                </a:lnTo>
                <a:lnTo>
                  <a:pt x="1181" y="0"/>
                </a:lnTo>
                <a:lnTo>
                  <a:pt x="1183" y="0"/>
                </a:lnTo>
                <a:lnTo>
                  <a:pt x="1185" y="0"/>
                </a:lnTo>
                <a:lnTo>
                  <a:pt x="1193" y="0"/>
                </a:lnTo>
                <a:lnTo>
                  <a:pt x="1195" y="0"/>
                </a:lnTo>
                <a:lnTo>
                  <a:pt x="1198" y="0"/>
                </a:lnTo>
                <a:lnTo>
                  <a:pt x="1198" y="0"/>
                </a:lnTo>
                <a:lnTo>
                  <a:pt x="1200" y="0"/>
                </a:lnTo>
                <a:lnTo>
                  <a:pt x="1201" y="0"/>
                </a:lnTo>
                <a:lnTo>
                  <a:pt x="1204" y="0"/>
                </a:lnTo>
                <a:lnTo>
                  <a:pt x="1205" y="0"/>
                </a:lnTo>
                <a:lnTo>
                  <a:pt x="1206" y="0"/>
                </a:lnTo>
                <a:lnTo>
                  <a:pt x="1207" y="0"/>
                </a:lnTo>
                <a:lnTo>
                  <a:pt x="1208" y="0"/>
                </a:lnTo>
                <a:lnTo>
                  <a:pt x="1211" y="1"/>
                </a:lnTo>
                <a:lnTo>
                  <a:pt x="1214" y="1"/>
                </a:lnTo>
                <a:lnTo>
                  <a:pt x="1220" y="1"/>
                </a:lnTo>
                <a:lnTo>
                  <a:pt x="1222" y="1"/>
                </a:lnTo>
                <a:lnTo>
                  <a:pt x="1224" y="1"/>
                </a:lnTo>
                <a:lnTo>
                  <a:pt x="1225" y="1"/>
                </a:lnTo>
                <a:lnTo>
                  <a:pt x="1228" y="1"/>
                </a:lnTo>
                <a:lnTo>
                  <a:pt x="1229" y="1"/>
                </a:lnTo>
                <a:lnTo>
                  <a:pt x="1230" y="1"/>
                </a:lnTo>
                <a:lnTo>
                  <a:pt x="1234" y="1"/>
                </a:lnTo>
                <a:lnTo>
                  <a:pt x="1235" y="1"/>
                </a:lnTo>
                <a:lnTo>
                  <a:pt x="1238" y="1"/>
                </a:lnTo>
                <a:lnTo>
                  <a:pt x="1240" y="1"/>
                </a:lnTo>
                <a:lnTo>
                  <a:pt x="1241" y="1"/>
                </a:lnTo>
                <a:lnTo>
                  <a:pt x="1242" y="1"/>
                </a:lnTo>
                <a:lnTo>
                  <a:pt x="1244" y="1"/>
                </a:lnTo>
                <a:lnTo>
                  <a:pt x="1246" y="1"/>
                </a:lnTo>
                <a:lnTo>
                  <a:pt x="1247" y="1"/>
                </a:lnTo>
                <a:lnTo>
                  <a:pt x="1254" y="1"/>
                </a:lnTo>
                <a:lnTo>
                  <a:pt x="1255" y="1"/>
                </a:lnTo>
                <a:lnTo>
                  <a:pt x="1256" y="1"/>
                </a:lnTo>
                <a:lnTo>
                  <a:pt x="1257" y="1"/>
                </a:lnTo>
                <a:lnTo>
                  <a:pt x="1258" y="1"/>
                </a:lnTo>
                <a:lnTo>
                  <a:pt x="1262" y="1"/>
                </a:lnTo>
                <a:lnTo>
                  <a:pt x="1264" y="1"/>
                </a:lnTo>
                <a:lnTo>
                  <a:pt x="1267" y="1"/>
                </a:lnTo>
                <a:lnTo>
                  <a:pt x="1275" y="1"/>
                </a:lnTo>
                <a:lnTo>
                  <a:pt x="1277" y="1"/>
                </a:lnTo>
                <a:lnTo>
                  <a:pt x="1278" y="1"/>
                </a:lnTo>
                <a:lnTo>
                  <a:pt x="1280" y="1"/>
                </a:lnTo>
                <a:lnTo>
                  <a:pt x="1281" y="1"/>
                </a:lnTo>
                <a:lnTo>
                  <a:pt x="1290" y="1"/>
                </a:lnTo>
                <a:lnTo>
                  <a:pt x="1293" y="1"/>
                </a:lnTo>
                <a:lnTo>
                  <a:pt x="1294" y="1"/>
                </a:lnTo>
                <a:lnTo>
                  <a:pt x="1297" y="1"/>
                </a:lnTo>
                <a:lnTo>
                  <a:pt x="1298" y="1"/>
                </a:lnTo>
                <a:lnTo>
                  <a:pt x="1306" y="1"/>
                </a:lnTo>
                <a:lnTo>
                  <a:pt x="1309" y="1"/>
                </a:lnTo>
                <a:lnTo>
                  <a:pt x="1312" y="1"/>
                </a:lnTo>
                <a:lnTo>
                  <a:pt x="1313" y="1"/>
                </a:lnTo>
                <a:lnTo>
                  <a:pt x="1315" y="1"/>
                </a:lnTo>
                <a:lnTo>
                  <a:pt x="1316" y="1"/>
                </a:lnTo>
                <a:lnTo>
                  <a:pt x="1318" y="1"/>
                </a:lnTo>
                <a:lnTo>
                  <a:pt x="1319" y="1"/>
                </a:lnTo>
                <a:lnTo>
                  <a:pt x="1321" y="1"/>
                </a:lnTo>
                <a:lnTo>
                  <a:pt x="1322" y="1"/>
                </a:lnTo>
                <a:lnTo>
                  <a:pt x="1323" y="1"/>
                </a:lnTo>
                <a:lnTo>
                  <a:pt x="1324" y="1"/>
                </a:lnTo>
                <a:lnTo>
                  <a:pt x="1325" y="1"/>
                </a:lnTo>
                <a:lnTo>
                  <a:pt x="1326" y="1"/>
                </a:lnTo>
                <a:lnTo>
                  <a:pt x="1327" y="1"/>
                </a:lnTo>
                <a:lnTo>
                  <a:pt x="1328" y="1"/>
                </a:lnTo>
                <a:lnTo>
                  <a:pt x="1329" y="1"/>
                </a:lnTo>
                <a:lnTo>
                  <a:pt x="1331" y="2"/>
                </a:lnTo>
                <a:lnTo>
                  <a:pt x="1337" y="2"/>
                </a:lnTo>
                <a:lnTo>
                  <a:pt x="1340" y="2"/>
                </a:lnTo>
                <a:lnTo>
                  <a:pt x="1342" y="2"/>
                </a:lnTo>
                <a:lnTo>
                  <a:pt x="1348" y="2"/>
                </a:lnTo>
                <a:lnTo>
                  <a:pt x="1350" y="2"/>
                </a:lnTo>
                <a:lnTo>
                  <a:pt x="1350" y="2"/>
                </a:lnTo>
                <a:lnTo>
                  <a:pt x="1352" y="2"/>
                </a:lnTo>
                <a:lnTo>
                  <a:pt x="1353" y="2"/>
                </a:lnTo>
                <a:lnTo>
                  <a:pt x="1354" y="2"/>
                </a:lnTo>
                <a:lnTo>
                  <a:pt x="1356" y="2"/>
                </a:lnTo>
                <a:lnTo>
                  <a:pt x="1357" y="2"/>
                </a:lnTo>
                <a:lnTo>
                  <a:pt x="1358" y="2"/>
                </a:lnTo>
                <a:lnTo>
                  <a:pt x="1358" y="2"/>
                </a:lnTo>
                <a:lnTo>
                  <a:pt x="1359" y="2"/>
                </a:lnTo>
                <a:lnTo>
                  <a:pt x="1360" y="2"/>
                </a:lnTo>
                <a:lnTo>
                  <a:pt x="1361" y="2"/>
                </a:lnTo>
                <a:lnTo>
                  <a:pt x="1362" y="2"/>
                </a:lnTo>
                <a:lnTo>
                  <a:pt x="1363" y="2"/>
                </a:lnTo>
                <a:lnTo>
                  <a:pt x="1364" y="2"/>
                </a:lnTo>
                <a:lnTo>
                  <a:pt x="1365" y="2"/>
                </a:lnTo>
                <a:lnTo>
                  <a:pt x="1366" y="2"/>
                </a:lnTo>
                <a:lnTo>
                  <a:pt x="1366" y="2"/>
                </a:lnTo>
                <a:lnTo>
                  <a:pt x="1367" y="2"/>
                </a:lnTo>
                <a:lnTo>
                  <a:pt x="1368" y="2"/>
                </a:lnTo>
                <a:lnTo>
                  <a:pt x="1369" y="2"/>
                </a:lnTo>
                <a:lnTo>
                  <a:pt x="1370" y="2"/>
                </a:lnTo>
                <a:lnTo>
                  <a:pt x="1371" y="2"/>
                </a:lnTo>
                <a:lnTo>
                  <a:pt x="1372" y="2"/>
                </a:lnTo>
                <a:lnTo>
                  <a:pt x="1373" y="2"/>
                </a:lnTo>
                <a:lnTo>
                  <a:pt x="1374" y="2"/>
                </a:lnTo>
                <a:lnTo>
                  <a:pt x="1374" y="2"/>
                </a:lnTo>
                <a:lnTo>
                  <a:pt x="1375" y="2"/>
                </a:lnTo>
                <a:lnTo>
                  <a:pt x="1376" y="2"/>
                </a:lnTo>
                <a:lnTo>
                  <a:pt x="1378" y="2"/>
                </a:lnTo>
                <a:lnTo>
                  <a:pt x="1379" y="2"/>
                </a:lnTo>
                <a:lnTo>
                  <a:pt x="1381" y="2"/>
                </a:lnTo>
                <a:lnTo>
                  <a:pt x="1382" y="2"/>
                </a:lnTo>
                <a:lnTo>
                  <a:pt x="1382" y="2"/>
                </a:lnTo>
                <a:lnTo>
                  <a:pt x="1387" y="2"/>
                </a:lnTo>
                <a:lnTo>
                  <a:pt x="1394" y="2"/>
                </a:lnTo>
                <a:lnTo>
                  <a:pt x="1399" y="2"/>
                </a:lnTo>
                <a:lnTo>
                  <a:pt x="1404" y="2"/>
                </a:lnTo>
                <a:lnTo>
                  <a:pt x="1410" y="2"/>
                </a:lnTo>
                <a:lnTo>
                  <a:pt x="1411" y="2"/>
                </a:lnTo>
                <a:lnTo>
                  <a:pt x="1412" y="2"/>
                </a:lnTo>
                <a:lnTo>
                  <a:pt x="1413" y="2"/>
                </a:lnTo>
                <a:lnTo>
                  <a:pt x="1414" y="2"/>
                </a:lnTo>
                <a:lnTo>
                  <a:pt x="1414" y="2"/>
                </a:lnTo>
                <a:lnTo>
                  <a:pt x="1415" y="2"/>
                </a:lnTo>
                <a:lnTo>
                  <a:pt x="1416" y="2"/>
                </a:lnTo>
                <a:lnTo>
                  <a:pt x="1418" y="2"/>
                </a:lnTo>
                <a:lnTo>
                  <a:pt x="1419" y="2"/>
                </a:lnTo>
                <a:lnTo>
                  <a:pt x="1427" y="2"/>
                </a:lnTo>
                <a:lnTo>
                  <a:pt x="1429" y="2"/>
                </a:lnTo>
                <a:lnTo>
                  <a:pt x="1431" y="2"/>
                </a:lnTo>
                <a:lnTo>
                  <a:pt x="1432" y="2"/>
                </a:lnTo>
                <a:lnTo>
                  <a:pt x="1437" y="2"/>
                </a:lnTo>
                <a:lnTo>
                  <a:pt x="1439" y="2"/>
                </a:lnTo>
                <a:lnTo>
                  <a:pt x="1441" y="2"/>
                </a:lnTo>
                <a:lnTo>
                  <a:pt x="1449" y="2"/>
                </a:lnTo>
                <a:lnTo>
                  <a:pt x="1452" y="2"/>
                </a:lnTo>
                <a:lnTo>
                  <a:pt x="1453" y="2"/>
                </a:lnTo>
                <a:lnTo>
                  <a:pt x="1454" y="2"/>
                </a:lnTo>
                <a:lnTo>
                  <a:pt x="1455" y="2"/>
                </a:lnTo>
                <a:lnTo>
                  <a:pt x="1457" y="2"/>
                </a:lnTo>
                <a:lnTo>
                  <a:pt x="1460" y="2"/>
                </a:lnTo>
                <a:lnTo>
                  <a:pt x="1463" y="2"/>
                </a:lnTo>
                <a:lnTo>
                  <a:pt x="1465" y="2"/>
                </a:lnTo>
                <a:lnTo>
                  <a:pt x="1466" y="2"/>
                </a:lnTo>
                <a:lnTo>
                  <a:pt x="1467" y="2"/>
                </a:lnTo>
                <a:lnTo>
                  <a:pt x="1468" y="2"/>
                </a:lnTo>
                <a:lnTo>
                  <a:pt x="1469" y="2"/>
                </a:lnTo>
                <a:lnTo>
                  <a:pt x="1473" y="2"/>
                </a:lnTo>
                <a:lnTo>
                  <a:pt x="1474" y="2"/>
                </a:lnTo>
                <a:lnTo>
                  <a:pt x="1476" y="2"/>
                </a:lnTo>
                <a:lnTo>
                  <a:pt x="1477" y="2"/>
                </a:lnTo>
                <a:lnTo>
                  <a:pt x="1478" y="2"/>
                </a:lnTo>
                <a:lnTo>
                  <a:pt x="1478" y="2"/>
                </a:lnTo>
                <a:lnTo>
                  <a:pt x="1479" y="2"/>
                </a:lnTo>
                <a:lnTo>
                  <a:pt x="1480" y="2"/>
                </a:lnTo>
                <a:lnTo>
                  <a:pt x="1484" y="2"/>
                </a:lnTo>
                <a:lnTo>
                  <a:pt x="1486" y="2"/>
                </a:lnTo>
                <a:lnTo>
                  <a:pt x="1486" y="2"/>
                </a:lnTo>
                <a:lnTo>
                  <a:pt x="1487" y="2"/>
                </a:lnTo>
                <a:lnTo>
                  <a:pt x="1488" y="2"/>
                </a:lnTo>
                <a:lnTo>
                  <a:pt x="1489" y="2"/>
                </a:lnTo>
                <a:lnTo>
                  <a:pt x="1491" y="2"/>
                </a:lnTo>
                <a:lnTo>
                  <a:pt x="1492" y="2"/>
                </a:lnTo>
                <a:lnTo>
                  <a:pt x="1495" y="2"/>
                </a:lnTo>
                <a:lnTo>
                  <a:pt x="1496" y="2"/>
                </a:lnTo>
                <a:lnTo>
                  <a:pt x="1498" y="2"/>
                </a:lnTo>
                <a:lnTo>
                  <a:pt x="1499" y="2"/>
                </a:lnTo>
                <a:lnTo>
                  <a:pt x="1506" y="2"/>
                </a:lnTo>
                <a:lnTo>
                  <a:pt x="1507" y="2"/>
                </a:lnTo>
                <a:lnTo>
                  <a:pt x="1509" y="2"/>
                </a:lnTo>
                <a:lnTo>
                  <a:pt x="1510" y="2"/>
                </a:lnTo>
                <a:lnTo>
                  <a:pt x="1513" y="2"/>
                </a:lnTo>
                <a:lnTo>
                  <a:pt x="1514" y="2"/>
                </a:lnTo>
                <a:lnTo>
                  <a:pt x="1515" y="2"/>
                </a:lnTo>
                <a:lnTo>
                  <a:pt x="1516" y="2"/>
                </a:lnTo>
                <a:lnTo>
                  <a:pt x="1517" y="2"/>
                </a:lnTo>
                <a:lnTo>
                  <a:pt x="1518" y="2"/>
                </a:lnTo>
                <a:lnTo>
                  <a:pt x="1519" y="2"/>
                </a:lnTo>
                <a:lnTo>
                  <a:pt x="1520" y="2"/>
                </a:lnTo>
                <a:lnTo>
                  <a:pt x="1521" y="2"/>
                </a:lnTo>
                <a:lnTo>
                  <a:pt x="1522" y="2"/>
                </a:lnTo>
                <a:lnTo>
                  <a:pt x="1523" y="2"/>
                </a:lnTo>
                <a:lnTo>
                  <a:pt x="1524" y="2"/>
                </a:lnTo>
                <a:lnTo>
                  <a:pt x="1526" y="2"/>
                </a:lnTo>
                <a:lnTo>
                  <a:pt x="1527" y="2"/>
                </a:lnTo>
                <a:lnTo>
                  <a:pt x="1528" y="2"/>
                </a:lnTo>
                <a:lnTo>
                  <a:pt x="1529" y="2"/>
                </a:lnTo>
                <a:lnTo>
                  <a:pt x="1530" y="2"/>
                </a:lnTo>
                <a:lnTo>
                  <a:pt x="1531" y="2"/>
                </a:lnTo>
                <a:lnTo>
                  <a:pt x="1532" y="2"/>
                </a:lnTo>
                <a:lnTo>
                  <a:pt x="1534" y="2"/>
                </a:lnTo>
                <a:lnTo>
                  <a:pt x="1535" y="2"/>
                </a:lnTo>
                <a:lnTo>
                  <a:pt x="1536" y="2"/>
                </a:lnTo>
                <a:lnTo>
                  <a:pt x="1537" y="2"/>
                </a:lnTo>
                <a:lnTo>
                  <a:pt x="1538" y="2"/>
                </a:lnTo>
                <a:lnTo>
                  <a:pt x="1540" y="2"/>
                </a:lnTo>
                <a:lnTo>
                  <a:pt x="1541" y="2"/>
                </a:lnTo>
                <a:lnTo>
                  <a:pt x="1542" y="2"/>
                </a:lnTo>
                <a:lnTo>
                  <a:pt x="1543" y="2"/>
                </a:lnTo>
                <a:lnTo>
                  <a:pt x="1544" y="2"/>
                </a:lnTo>
                <a:lnTo>
                  <a:pt x="1545" y="2"/>
                </a:lnTo>
                <a:lnTo>
                  <a:pt x="1546" y="2"/>
                </a:lnTo>
                <a:lnTo>
                  <a:pt x="1547" y="2"/>
                </a:lnTo>
                <a:lnTo>
                  <a:pt x="1549" y="2"/>
                </a:lnTo>
                <a:lnTo>
                  <a:pt x="1550" y="2"/>
                </a:lnTo>
                <a:lnTo>
                  <a:pt x="1551" y="2"/>
                </a:lnTo>
                <a:lnTo>
                  <a:pt x="1552" y="2"/>
                </a:lnTo>
                <a:lnTo>
                  <a:pt x="1553" y="2"/>
                </a:lnTo>
                <a:lnTo>
                  <a:pt x="1555" y="2"/>
                </a:lnTo>
                <a:lnTo>
                  <a:pt x="1557" y="2"/>
                </a:lnTo>
                <a:lnTo>
                  <a:pt x="1558" y="2"/>
                </a:lnTo>
                <a:lnTo>
                  <a:pt x="1558" y="2"/>
                </a:lnTo>
                <a:lnTo>
                  <a:pt x="1560" y="2"/>
                </a:lnTo>
                <a:lnTo>
                  <a:pt x="1561" y="2"/>
                </a:lnTo>
                <a:lnTo>
                  <a:pt x="1563" y="2"/>
                </a:lnTo>
                <a:lnTo>
                  <a:pt x="1564" y="2"/>
                </a:lnTo>
                <a:lnTo>
                  <a:pt x="1565" y="2"/>
                </a:lnTo>
                <a:lnTo>
                  <a:pt x="1566" y="2"/>
                </a:lnTo>
                <a:lnTo>
                  <a:pt x="1566" y="2"/>
                </a:lnTo>
                <a:lnTo>
                  <a:pt x="1567" y="2"/>
                </a:lnTo>
                <a:lnTo>
                  <a:pt x="1568" y="2"/>
                </a:lnTo>
                <a:lnTo>
                  <a:pt x="1569" y="2"/>
                </a:lnTo>
                <a:lnTo>
                  <a:pt x="1570" y="2"/>
                </a:lnTo>
                <a:lnTo>
                  <a:pt x="1571" y="2"/>
                </a:lnTo>
                <a:lnTo>
                  <a:pt x="1572" y="2"/>
                </a:lnTo>
                <a:lnTo>
                  <a:pt x="1573" y="2"/>
                </a:lnTo>
                <a:lnTo>
                  <a:pt x="1574" y="2"/>
                </a:lnTo>
                <a:lnTo>
                  <a:pt x="1574" y="2"/>
                </a:lnTo>
                <a:lnTo>
                  <a:pt x="1575" y="2"/>
                </a:lnTo>
                <a:lnTo>
                  <a:pt x="1576" y="2"/>
                </a:lnTo>
                <a:lnTo>
                  <a:pt x="1577" y="2"/>
                </a:lnTo>
                <a:lnTo>
                  <a:pt x="1580" y="2"/>
                </a:lnTo>
                <a:lnTo>
                  <a:pt x="1581" y="2"/>
                </a:lnTo>
                <a:lnTo>
                  <a:pt x="1582" y="2"/>
                </a:lnTo>
                <a:lnTo>
                  <a:pt x="1582" y="2"/>
                </a:lnTo>
                <a:lnTo>
                  <a:pt x="1586" y="2"/>
                </a:lnTo>
                <a:lnTo>
                  <a:pt x="1588" y="2"/>
                </a:lnTo>
                <a:lnTo>
                  <a:pt x="1589" y="2"/>
                </a:lnTo>
                <a:lnTo>
                  <a:pt x="1590" y="2"/>
                </a:lnTo>
                <a:lnTo>
                  <a:pt x="1590" y="2"/>
                </a:lnTo>
                <a:lnTo>
                  <a:pt x="1591" y="2"/>
                </a:lnTo>
                <a:lnTo>
                  <a:pt x="1593" y="2"/>
                </a:lnTo>
                <a:lnTo>
                  <a:pt x="1598" y="2"/>
                </a:lnTo>
                <a:lnTo>
                  <a:pt x="1599" y="2"/>
                </a:lnTo>
                <a:lnTo>
                  <a:pt x="1602" y="2"/>
                </a:lnTo>
                <a:lnTo>
                  <a:pt x="1603" y="2"/>
                </a:lnTo>
                <a:lnTo>
                  <a:pt x="1605" y="2"/>
                </a:lnTo>
                <a:lnTo>
                  <a:pt x="1611" y="2"/>
                </a:lnTo>
                <a:lnTo>
                  <a:pt x="1613" y="2"/>
                </a:lnTo>
                <a:lnTo>
                  <a:pt x="1614" y="2"/>
                </a:lnTo>
                <a:lnTo>
                  <a:pt x="1616" y="2"/>
                </a:lnTo>
                <a:lnTo>
                  <a:pt x="1617" y="2"/>
                </a:lnTo>
                <a:lnTo>
                  <a:pt x="1619" y="2"/>
                </a:lnTo>
                <a:lnTo>
                  <a:pt x="1620" y="2"/>
                </a:lnTo>
                <a:lnTo>
                  <a:pt x="1621" y="2"/>
                </a:lnTo>
                <a:lnTo>
                  <a:pt x="1622" y="2"/>
                </a:lnTo>
                <a:lnTo>
                  <a:pt x="1623" y="2"/>
                </a:lnTo>
                <a:lnTo>
                  <a:pt x="1630" y="2"/>
                </a:lnTo>
                <a:lnTo>
                  <a:pt x="1632" y="2"/>
                </a:lnTo>
                <a:lnTo>
                  <a:pt x="1633" y="2"/>
                </a:lnTo>
                <a:lnTo>
                  <a:pt x="1634" y="2"/>
                </a:lnTo>
                <a:lnTo>
                  <a:pt x="1635" y="2"/>
                </a:lnTo>
                <a:lnTo>
                  <a:pt x="1642" y="2"/>
                </a:lnTo>
                <a:lnTo>
                  <a:pt x="1643" y="2"/>
                </a:lnTo>
                <a:lnTo>
                  <a:pt x="1644" y="2"/>
                </a:lnTo>
                <a:lnTo>
                  <a:pt x="1645" y="2"/>
                </a:lnTo>
                <a:lnTo>
                  <a:pt x="1646" y="2"/>
                </a:lnTo>
                <a:lnTo>
                  <a:pt x="1646" y="2"/>
                </a:lnTo>
                <a:lnTo>
                  <a:pt x="1647" y="2"/>
                </a:lnTo>
                <a:lnTo>
                  <a:pt x="1649" y="2"/>
                </a:lnTo>
                <a:lnTo>
                  <a:pt x="1650" y="2"/>
                </a:lnTo>
                <a:lnTo>
                  <a:pt x="1651" y="2"/>
                </a:lnTo>
                <a:lnTo>
                  <a:pt x="1653" y="2"/>
                </a:lnTo>
                <a:lnTo>
                  <a:pt x="1654" y="2"/>
                </a:lnTo>
                <a:lnTo>
                  <a:pt x="1654" y="2"/>
                </a:lnTo>
                <a:lnTo>
                  <a:pt x="1655" y="2"/>
                </a:lnTo>
                <a:lnTo>
                  <a:pt x="1656" y="2"/>
                </a:lnTo>
                <a:lnTo>
                  <a:pt x="1660" y="2"/>
                </a:lnTo>
                <a:lnTo>
                  <a:pt x="1661" y="2"/>
                </a:lnTo>
                <a:lnTo>
                  <a:pt x="1662" y="2"/>
                </a:lnTo>
                <a:lnTo>
                  <a:pt x="1664" y="2"/>
                </a:lnTo>
                <a:lnTo>
                  <a:pt x="1665" y="2"/>
                </a:lnTo>
                <a:lnTo>
                  <a:pt x="1666" y="2"/>
                </a:lnTo>
                <a:lnTo>
                  <a:pt x="1667" y="2"/>
                </a:lnTo>
                <a:lnTo>
                  <a:pt x="1674" y="2"/>
                </a:lnTo>
                <a:lnTo>
                  <a:pt x="1677" y="2"/>
                </a:lnTo>
                <a:lnTo>
                  <a:pt x="1678" y="2"/>
                </a:lnTo>
                <a:lnTo>
                  <a:pt x="1678" y="2"/>
                </a:lnTo>
                <a:lnTo>
                  <a:pt x="1679" y="2"/>
                </a:lnTo>
                <a:lnTo>
                  <a:pt x="1680" y="2"/>
                </a:lnTo>
                <a:lnTo>
                  <a:pt x="1683" y="2"/>
                </a:lnTo>
                <a:lnTo>
                  <a:pt x="1684" y="2"/>
                </a:lnTo>
                <a:lnTo>
                  <a:pt x="1685" y="2"/>
                </a:lnTo>
                <a:lnTo>
                  <a:pt x="1686" y="2"/>
                </a:lnTo>
                <a:lnTo>
                  <a:pt x="1687" y="2"/>
                </a:lnTo>
                <a:lnTo>
                  <a:pt x="1688" y="2"/>
                </a:lnTo>
                <a:lnTo>
                  <a:pt x="1689" y="2"/>
                </a:lnTo>
                <a:lnTo>
                  <a:pt x="1691" y="2"/>
                </a:lnTo>
                <a:lnTo>
                  <a:pt x="1697" y="2"/>
                </a:lnTo>
                <a:lnTo>
                  <a:pt x="1699" y="2"/>
                </a:lnTo>
                <a:lnTo>
                  <a:pt x="1700" y="2"/>
                </a:lnTo>
                <a:lnTo>
                  <a:pt x="1701" y="2"/>
                </a:lnTo>
                <a:lnTo>
                  <a:pt x="1702" y="2"/>
                </a:lnTo>
                <a:lnTo>
                  <a:pt x="1708" y="2"/>
                </a:lnTo>
                <a:lnTo>
                  <a:pt x="1710" y="2"/>
                </a:lnTo>
                <a:lnTo>
                  <a:pt x="1713" y="2"/>
                </a:lnTo>
                <a:lnTo>
                  <a:pt x="1724" y="2"/>
                </a:lnTo>
                <a:lnTo>
                  <a:pt x="1726" y="2"/>
                </a:lnTo>
                <a:lnTo>
                  <a:pt x="1727" y="2"/>
                </a:lnTo>
                <a:lnTo>
                  <a:pt x="1728" y="2"/>
                </a:lnTo>
                <a:lnTo>
                  <a:pt x="1729" y="2"/>
                </a:lnTo>
                <a:lnTo>
                  <a:pt x="1730" y="2"/>
                </a:lnTo>
                <a:lnTo>
                  <a:pt x="1732" y="2"/>
                </a:lnTo>
                <a:lnTo>
                  <a:pt x="1733" y="2"/>
                </a:lnTo>
                <a:lnTo>
                  <a:pt x="1734" y="2"/>
                </a:lnTo>
                <a:lnTo>
                  <a:pt x="1736" y="2"/>
                </a:lnTo>
                <a:lnTo>
                  <a:pt x="1739" y="2"/>
                </a:lnTo>
                <a:lnTo>
                  <a:pt x="1742" y="2"/>
                </a:lnTo>
                <a:lnTo>
                  <a:pt x="1744" y="2"/>
                </a:lnTo>
                <a:lnTo>
                  <a:pt x="1745" y="2"/>
                </a:lnTo>
                <a:lnTo>
                  <a:pt x="1746" y="2"/>
                </a:lnTo>
                <a:lnTo>
                  <a:pt x="1748" y="2"/>
                </a:lnTo>
                <a:lnTo>
                  <a:pt x="1749" y="2"/>
                </a:lnTo>
                <a:lnTo>
                  <a:pt x="1750" y="2"/>
                </a:lnTo>
                <a:lnTo>
                  <a:pt x="1750" y="2"/>
                </a:lnTo>
                <a:lnTo>
                  <a:pt x="1751" y="2"/>
                </a:lnTo>
                <a:lnTo>
                  <a:pt x="1752" y="2"/>
                </a:lnTo>
                <a:lnTo>
                  <a:pt x="1753" y="2"/>
                </a:lnTo>
                <a:lnTo>
                  <a:pt x="1754" y="2"/>
                </a:lnTo>
                <a:lnTo>
                  <a:pt x="1755" y="2"/>
                </a:lnTo>
                <a:lnTo>
                  <a:pt x="1756" y="2"/>
                </a:lnTo>
                <a:lnTo>
                  <a:pt x="1758" y="2"/>
                </a:lnTo>
                <a:lnTo>
                  <a:pt x="1765" y="2"/>
                </a:lnTo>
                <a:lnTo>
                  <a:pt x="1767" y="2"/>
                </a:lnTo>
                <a:lnTo>
                  <a:pt x="1768" y="2"/>
                </a:lnTo>
                <a:lnTo>
                  <a:pt x="1769" y="2"/>
                </a:lnTo>
                <a:lnTo>
                  <a:pt x="1770" y="2"/>
                </a:lnTo>
                <a:lnTo>
                  <a:pt x="1774" y="2"/>
                </a:lnTo>
                <a:lnTo>
                  <a:pt x="1779" y="2"/>
                </a:lnTo>
                <a:lnTo>
                  <a:pt x="1782" y="2"/>
                </a:lnTo>
                <a:lnTo>
                  <a:pt x="1783" y="2"/>
                </a:lnTo>
                <a:lnTo>
                  <a:pt x="1790" y="2"/>
                </a:lnTo>
                <a:lnTo>
                  <a:pt x="1791" y="2"/>
                </a:lnTo>
                <a:lnTo>
                  <a:pt x="1792" y="2"/>
                </a:lnTo>
                <a:lnTo>
                  <a:pt x="1793" y="2"/>
                </a:lnTo>
                <a:lnTo>
                  <a:pt x="1794" y="2"/>
                </a:lnTo>
                <a:lnTo>
                  <a:pt x="1796" y="2"/>
                </a:lnTo>
                <a:lnTo>
                  <a:pt x="1801" y="2"/>
                </a:lnTo>
                <a:lnTo>
                  <a:pt x="1803" y="2"/>
                </a:lnTo>
                <a:lnTo>
                  <a:pt x="1805" y="2"/>
                </a:lnTo>
                <a:lnTo>
                  <a:pt x="1806" y="2"/>
                </a:lnTo>
                <a:lnTo>
                  <a:pt x="1807" y="2"/>
                </a:lnTo>
                <a:lnTo>
                  <a:pt x="1808" y="2"/>
                </a:lnTo>
                <a:lnTo>
                  <a:pt x="1813" y="2"/>
                </a:lnTo>
                <a:lnTo>
                  <a:pt x="1814" y="2"/>
                </a:lnTo>
                <a:lnTo>
                  <a:pt x="1815" y="2"/>
                </a:lnTo>
                <a:lnTo>
                  <a:pt x="1816" y="2"/>
                </a:lnTo>
                <a:lnTo>
                  <a:pt x="1818" y="2"/>
                </a:lnTo>
                <a:lnTo>
                  <a:pt x="1823" y="2"/>
                </a:lnTo>
                <a:lnTo>
                  <a:pt x="1824" y="2"/>
                </a:lnTo>
                <a:lnTo>
                  <a:pt x="1828" y="2"/>
                </a:lnTo>
                <a:lnTo>
                  <a:pt x="1833" y="2"/>
                </a:lnTo>
                <a:lnTo>
                  <a:pt x="1841" y="2"/>
                </a:lnTo>
                <a:lnTo>
                  <a:pt x="1842" y="2"/>
                </a:lnTo>
                <a:lnTo>
                  <a:pt x="1843" y="2"/>
                </a:lnTo>
                <a:lnTo>
                  <a:pt x="1844" y="2"/>
                </a:lnTo>
                <a:lnTo>
                  <a:pt x="1845" y="2"/>
                </a:lnTo>
                <a:lnTo>
                  <a:pt x="1847" y="2"/>
                </a:lnTo>
                <a:lnTo>
                  <a:pt x="1849" y="2"/>
                </a:lnTo>
                <a:lnTo>
                  <a:pt x="1850" y="2"/>
                </a:lnTo>
                <a:lnTo>
                  <a:pt x="1851" y="2"/>
                </a:lnTo>
                <a:lnTo>
                  <a:pt x="1852" y="2"/>
                </a:lnTo>
                <a:lnTo>
                  <a:pt x="1855" y="2"/>
                </a:lnTo>
                <a:lnTo>
                  <a:pt x="1858" y="2"/>
                </a:lnTo>
                <a:lnTo>
                  <a:pt x="1860" y="2"/>
                </a:lnTo>
                <a:lnTo>
                  <a:pt x="1862" y="2"/>
                </a:lnTo>
                <a:lnTo>
                  <a:pt x="1863" y="2"/>
                </a:lnTo>
                <a:lnTo>
                  <a:pt x="1864" y="2"/>
                </a:lnTo>
                <a:lnTo>
                  <a:pt x="1869" y="2"/>
                </a:lnTo>
                <a:lnTo>
                  <a:pt x="1870" y="2"/>
                </a:lnTo>
                <a:lnTo>
                  <a:pt x="1873" y="2"/>
                </a:lnTo>
                <a:lnTo>
                  <a:pt x="1874" y="2"/>
                </a:lnTo>
                <a:lnTo>
                  <a:pt x="1886" y="2"/>
                </a:lnTo>
                <a:lnTo>
                  <a:pt x="1887" y="2"/>
                </a:lnTo>
                <a:lnTo>
                  <a:pt x="1893" y="2"/>
                </a:lnTo>
                <a:lnTo>
                  <a:pt x="1894" y="2"/>
                </a:lnTo>
                <a:lnTo>
                  <a:pt x="1895" y="2"/>
                </a:lnTo>
                <a:lnTo>
                  <a:pt x="1897" y="2"/>
                </a:lnTo>
                <a:lnTo>
                  <a:pt x="1900" y="2"/>
                </a:lnTo>
                <a:lnTo>
                  <a:pt x="1901" y="2"/>
                </a:lnTo>
                <a:lnTo>
                  <a:pt x="1902" y="2"/>
                </a:lnTo>
                <a:lnTo>
                  <a:pt x="1904" y="2"/>
                </a:lnTo>
                <a:lnTo>
                  <a:pt x="1907" y="2"/>
                </a:lnTo>
                <a:lnTo>
                  <a:pt x="1908" y="2"/>
                </a:lnTo>
                <a:lnTo>
                  <a:pt x="1909" y="2"/>
                </a:lnTo>
                <a:lnTo>
                  <a:pt x="1913" y="2"/>
                </a:lnTo>
                <a:lnTo>
                  <a:pt x="1917" y="2"/>
                </a:lnTo>
                <a:lnTo>
                  <a:pt x="1918" y="2"/>
                </a:lnTo>
                <a:lnTo>
                  <a:pt x="1920" y="2"/>
                </a:lnTo>
                <a:lnTo>
                  <a:pt x="1922" y="2"/>
                </a:lnTo>
                <a:lnTo>
                  <a:pt x="1923" y="2"/>
                </a:lnTo>
                <a:lnTo>
                  <a:pt x="1924" y="2"/>
                </a:lnTo>
                <a:lnTo>
                  <a:pt x="1925" y="2"/>
                </a:lnTo>
                <a:lnTo>
                  <a:pt x="1927" y="2"/>
                </a:lnTo>
                <a:lnTo>
                  <a:pt x="1928" y="2"/>
                </a:lnTo>
                <a:lnTo>
                  <a:pt x="1929" y="2"/>
                </a:lnTo>
                <a:lnTo>
                  <a:pt x="1931" y="2"/>
                </a:lnTo>
                <a:lnTo>
                  <a:pt x="1932" y="2"/>
                </a:lnTo>
                <a:lnTo>
                  <a:pt x="1933" y="2"/>
                </a:lnTo>
                <a:lnTo>
                  <a:pt x="1934" y="2"/>
                </a:lnTo>
                <a:lnTo>
                  <a:pt x="1937" y="2"/>
                </a:lnTo>
                <a:lnTo>
                  <a:pt x="1938" y="2"/>
                </a:lnTo>
                <a:lnTo>
                  <a:pt x="1939" y="2"/>
                </a:lnTo>
                <a:lnTo>
                  <a:pt x="1940" y="2"/>
                </a:lnTo>
                <a:lnTo>
                  <a:pt x="1943" y="2"/>
                </a:lnTo>
                <a:lnTo>
                  <a:pt x="1944" y="2"/>
                </a:lnTo>
                <a:lnTo>
                  <a:pt x="1945" y="2"/>
                </a:lnTo>
                <a:lnTo>
                  <a:pt x="1947" y="2"/>
                </a:lnTo>
                <a:lnTo>
                  <a:pt x="1951" y="2"/>
                </a:lnTo>
                <a:lnTo>
                  <a:pt x="1952" y="2"/>
                </a:lnTo>
                <a:lnTo>
                  <a:pt x="1953" y="2"/>
                </a:lnTo>
                <a:lnTo>
                  <a:pt x="1954" y="2"/>
                </a:lnTo>
                <a:lnTo>
                  <a:pt x="1955" y="2"/>
                </a:lnTo>
                <a:lnTo>
                  <a:pt x="1958" y="2"/>
                </a:lnTo>
                <a:lnTo>
                  <a:pt x="1959" y="2"/>
                </a:lnTo>
                <a:lnTo>
                  <a:pt x="1960" y="2"/>
                </a:lnTo>
                <a:lnTo>
                  <a:pt x="1965" y="2"/>
                </a:lnTo>
                <a:lnTo>
                  <a:pt x="1967" y="2"/>
                </a:lnTo>
                <a:lnTo>
                  <a:pt x="1967" y="2"/>
                </a:lnTo>
                <a:lnTo>
                  <a:pt x="1971" y="2"/>
                </a:lnTo>
                <a:lnTo>
                  <a:pt x="1972" y="2"/>
                </a:lnTo>
                <a:lnTo>
                  <a:pt x="1975" y="2"/>
                </a:lnTo>
                <a:lnTo>
                  <a:pt x="1975" y="2"/>
                </a:lnTo>
                <a:lnTo>
                  <a:pt x="1976" y="2"/>
                </a:lnTo>
                <a:lnTo>
                  <a:pt x="1978" y="2"/>
                </a:lnTo>
                <a:lnTo>
                  <a:pt x="1979" y="2"/>
                </a:lnTo>
                <a:lnTo>
                  <a:pt x="1980" y="2"/>
                </a:lnTo>
                <a:lnTo>
                  <a:pt x="1981" y="2"/>
                </a:lnTo>
                <a:lnTo>
                  <a:pt x="1983" y="2"/>
                </a:lnTo>
                <a:lnTo>
                  <a:pt x="1983" y="2"/>
                </a:lnTo>
                <a:lnTo>
                  <a:pt x="1984" y="2"/>
                </a:lnTo>
                <a:lnTo>
                  <a:pt x="1986" y="2"/>
                </a:lnTo>
                <a:lnTo>
                  <a:pt x="1987" y="2"/>
                </a:lnTo>
                <a:lnTo>
                  <a:pt x="1988" y="2"/>
                </a:lnTo>
                <a:lnTo>
                  <a:pt x="1989" y="2"/>
                </a:lnTo>
                <a:lnTo>
                  <a:pt x="1991" y="2"/>
                </a:lnTo>
                <a:lnTo>
                  <a:pt x="1991" y="2"/>
                </a:lnTo>
                <a:lnTo>
                  <a:pt x="1992" y="2"/>
                </a:lnTo>
                <a:lnTo>
                  <a:pt x="1993" y="2"/>
                </a:lnTo>
                <a:lnTo>
                  <a:pt x="1996" y="2"/>
                </a:lnTo>
                <a:lnTo>
                  <a:pt x="1997" y="2"/>
                </a:lnTo>
                <a:lnTo>
                  <a:pt x="1999" y="2"/>
                </a:lnTo>
                <a:lnTo>
                  <a:pt x="1999" y="2"/>
                </a:lnTo>
                <a:lnTo>
                  <a:pt x="2000" y="2"/>
                </a:lnTo>
                <a:lnTo>
                  <a:pt x="2001" y="2"/>
                </a:lnTo>
                <a:lnTo>
                  <a:pt x="2003" y="2"/>
                </a:lnTo>
                <a:lnTo>
                  <a:pt x="2004" y="2"/>
                </a:lnTo>
                <a:lnTo>
                  <a:pt x="2005" y="2"/>
                </a:lnTo>
                <a:lnTo>
                  <a:pt x="2007" y="2"/>
                </a:lnTo>
                <a:lnTo>
                  <a:pt x="2008" y="2"/>
                </a:lnTo>
                <a:lnTo>
                  <a:pt x="2015" y="2"/>
                </a:lnTo>
                <a:lnTo>
                  <a:pt x="2018" y="2"/>
                </a:lnTo>
                <a:lnTo>
                  <a:pt x="2019" y="2"/>
                </a:lnTo>
                <a:lnTo>
                  <a:pt x="2020" y="2"/>
                </a:lnTo>
                <a:lnTo>
                  <a:pt x="2021" y="2"/>
                </a:lnTo>
                <a:lnTo>
                  <a:pt x="2022" y="2"/>
                </a:lnTo>
                <a:lnTo>
                  <a:pt x="2023" y="2"/>
                </a:lnTo>
                <a:lnTo>
                  <a:pt x="2025" y="2"/>
                </a:lnTo>
                <a:lnTo>
                  <a:pt x="2030" y="2"/>
                </a:lnTo>
                <a:lnTo>
                  <a:pt x="2031" y="2"/>
                </a:lnTo>
                <a:lnTo>
                  <a:pt x="2038" y="2"/>
                </a:lnTo>
                <a:lnTo>
                  <a:pt x="2039" y="2"/>
                </a:lnTo>
                <a:lnTo>
                  <a:pt x="2041" y="2"/>
                </a:lnTo>
                <a:lnTo>
                  <a:pt x="2042" y="2"/>
                </a:lnTo>
                <a:lnTo>
                  <a:pt x="2043" y="2"/>
                </a:lnTo>
                <a:lnTo>
                  <a:pt x="2046" y="2"/>
                </a:lnTo>
                <a:lnTo>
                  <a:pt x="2047" y="2"/>
                </a:lnTo>
                <a:lnTo>
                  <a:pt x="2049" y="2"/>
                </a:lnTo>
                <a:lnTo>
                  <a:pt x="2053" y="2"/>
                </a:lnTo>
                <a:lnTo>
                  <a:pt x="2054" y="2"/>
                </a:lnTo>
                <a:lnTo>
                  <a:pt x="2055" y="2"/>
                </a:lnTo>
                <a:lnTo>
                  <a:pt x="2059" y="2"/>
                </a:lnTo>
                <a:lnTo>
                  <a:pt x="2060" y="2"/>
                </a:lnTo>
                <a:lnTo>
                  <a:pt x="2062" y="2"/>
                </a:lnTo>
                <a:lnTo>
                  <a:pt x="2063" y="2"/>
                </a:lnTo>
                <a:lnTo>
                  <a:pt x="2064" y="2"/>
                </a:lnTo>
                <a:lnTo>
                  <a:pt x="2065" y="2"/>
                </a:lnTo>
                <a:lnTo>
                  <a:pt x="2067" y="2"/>
                </a:lnTo>
                <a:lnTo>
                  <a:pt x="2074" y="2"/>
                </a:lnTo>
                <a:lnTo>
                  <a:pt x="2076" y="2"/>
                </a:lnTo>
                <a:lnTo>
                  <a:pt x="2077" y="2"/>
                </a:lnTo>
                <a:lnTo>
                  <a:pt x="2079" y="2"/>
                </a:lnTo>
                <a:lnTo>
                  <a:pt x="2081" y="2"/>
                </a:lnTo>
                <a:lnTo>
                  <a:pt x="2088" y="2"/>
                </a:lnTo>
                <a:lnTo>
                  <a:pt x="2089" y="2"/>
                </a:lnTo>
                <a:lnTo>
                  <a:pt x="2090" y="2"/>
                </a:lnTo>
                <a:lnTo>
                  <a:pt x="2093" y="2"/>
                </a:lnTo>
                <a:lnTo>
                  <a:pt x="2094" y="2"/>
                </a:lnTo>
                <a:lnTo>
                  <a:pt x="2095" y="2"/>
                </a:lnTo>
                <a:lnTo>
                  <a:pt x="2097" y="2"/>
                </a:lnTo>
                <a:lnTo>
                  <a:pt x="2098" y="2"/>
                </a:lnTo>
                <a:lnTo>
                  <a:pt x="2099" y="2"/>
                </a:lnTo>
                <a:lnTo>
                  <a:pt x="2102" y="2"/>
                </a:lnTo>
                <a:lnTo>
                  <a:pt x="2103" y="2"/>
                </a:lnTo>
                <a:lnTo>
                  <a:pt x="2104" y="2"/>
                </a:lnTo>
                <a:lnTo>
                  <a:pt x="2105" y="2"/>
                </a:lnTo>
                <a:lnTo>
                  <a:pt x="2106" y="2"/>
                </a:lnTo>
                <a:lnTo>
                  <a:pt x="2107" y="2"/>
                </a:lnTo>
                <a:lnTo>
                  <a:pt x="2109" y="2"/>
                </a:lnTo>
                <a:lnTo>
                  <a:pt x="2112" y="2"/>
                </a:lnTo>
                <a:lnTo>
                  <a:pt x="2113" y="2"/>
                </a:lnTo>
                <a:lnTo>
                  <a:pt x="2114" y="2"/>
                </a:lnTo>
                <a:lnTo>
                  <a:pt x="2116" y="2"/>
                </a:lnTo>
                <a:lnTo>
                  <a:pt x="2117" y="2"/>
                </a:lnTo>
                <a:lnTo>
                  <a:pt x="2118" y="2"/>
                </a:lnTo>
                <a:lnTo>
                  <a:pt x="2120" y="2"/>
                </a:lnTo>
                <a:lnTo>
                  <a:pt x="2122" y="2"/>
                </a:lnTo>
                <a:lnTo>
                  <a:pt x="2123" y="2"/>
                </a:lnTo>
                <a:lnTo>
                  <a:pt x="2124" y="2"/>
                </a:lnTo>
                <a:lnTo>
                  <a:pt x="2126" y="2"/>
                </a:lnTo>
                <a:lnTo>
                  <a:pt x="2127" y="2"/>
                </a:lnTo>
                <a:lnTo>
                  <a:pt x="2128" y="2"/>
                </a:lnTo>
                <a:lnTo>
                  <a:pt x="2132" y="2"/>
                </a:lnTo>
                <a:lnTo>
                  <a:pt x="2133" y="2"/>
                </a:lnTo>
                <a:lnTo>
                  <a:pt x="2134" y="2"/>
                </a:lnTo>
                <a:lnTo>
                  <a:pt x="2135" y="2"/>
                </a:lnTo>
                <a:lnTo>
                  <a:pt x="2136" y="2"/>
                </a:lnTo>
                <a:lnTo>
                  <a:pt x="2143" y="2"/>
                </a:lnTo>
                <a:lnTo>
                  <a:pt x="2145" y="2"/>
                </a:lnTo>
                <a:lnTo>
                  <a:pt x="2146" y="2"/>
                </a:lnTo>
                <a:lnTo>
                  <a:pt x="2148" y="2"/>
                </a:lnTo>
                <a:lnTo>
                  <a:pt x="2149" y="2"/>
                </a:lnTo>
                <a:lnTo>
                  <a:pt x="2150" y="2"/>
                </a:lnTo>
                <a:lnTo>
                  <a:pt x="2151" y="2"/>
                </a:lnTo>
                <a:lnTo>
                  <a:pt x="2156" y="2"/>
                </a:lnTo>
                <a:lnTo>
                  <a:pt x="2159" y="2"/>
                </a:lnTo>
                <a:lnTo>
                  <a:pt x="2159" y="2"/>
                </a:lnTo>
                <a:lnTo>
                  <a:pt x="2160" y="2"/>
                </a:lnTo>
                <a:lnTo>
                  <a:pt x="2162" y="2"/>
                </a:lnTo>
                <a:lnTo>
                  <a:pt x="2163" y="2"/>
                </a:lnTo>
                <a:lnTo>
                  <a:pt x="2164" y="2"/>
                </a:lnTo>
                <a:lnTo>
                  <a:pt x="2167" y="2"/>
                </a:lnTo>
                <a:lnTo>
                  <a:pt x="2167" y="2"/>
                </a:lnTo>
                <a:lnTo>
                  <a:pt x="2168" y="2"/>
                </a:lnTo>
                <a:lnTo>
                  <a:pt x="2169" y="2"/>
                </a:lnTo>
                <a:lnTo>
                  <a:pt x="2170" y="2"/>
                </a:lnTo>
                <a:lnTo>
                  <a:pt x="2171" y="2"/>
                </a:lnTo>
                <a:lnTo>
                  <a:pt x="2173" y="2"/>
                </a:lnTo>
                <a:lnTo>
                  <a:pt x="2174" y="2"/>
                </a:lnTo>
                <a:lnTo>
                  <a:pt x="2175" y="2"/>
                </a:lnTo>
                <a:lnTo>
                  <a:pt x="2177" y="2"/>
                </a:lnTo>
                <a:lnTo>
                  <a:pt x="2179" y="2"/>
                </a:lnTo>
                <a:lnTo>
                  <a:pt x="2182" y="2"/>
                </a:lnTo>
                <a:lnTo>
                  <a:pt x="2183" y="2"/>
                </a:lnTo>
                <a:lnTo>
                  <a:pt x="2183" y="2"/>
                </a:lnTo>
                <a:lnTo>
                  <a:pt x="2185" y="2"/>
                </a:lnTo>
                <a:lnTo>
                  <a:pt x="2188" y="2"/>
                </a:lnTo>
                <a:lnTo>
                  <a:pt x="2189" y="2"/>
                </a:lnTo>
                <a:lnTo>
                  <a:pt x="2190" y="2"/>
                </a:lnTo>
                <a:lnTo>
                  <a:pt x="2191" y="2"/>
                </a:lnTo>
                <a:lnTo>
                  <a:pt x="2191" y="2"/>
                </a:lnTo>
                <a:lnTo>
                  <a:pt x="2194" y="2"/>
                </a:lnTo>
                <a:lnTo>
                  <a:pt x="2195" y="2"/>
                </a:lnTo>
                <a:lnTo>
                  <a:pt x="2196" y="2"/>
                </a:lnTo>
                <a:lnTo>
                  <a:pt x="2198" y="2"/>
                </a:lnTo>
                <a:lnTo>
                  <a:pt x="2199" y="2"/>
                </a:lnTo>
                <a:lnTo>
                  <a:pt x="2200" y="2"/>
                </a:lnTo>
                <a:lnTo>
                  <a:pt x="2201" y="2"/>
                </a:lnTo>
                <a:lnTo>
                  <a:pt x="2204" y="2"/>
                </a:lnTo>
                <a:lnTo>
                  <a:pt x="2205" y="2"/>
                </a:lnTo>
                <a:lnTo>
                  <a:pt x="2207" y="2"/>
                </a:lnTo>
                <a:lnTo>
                  <a:pt x="2209" y="2"/>
                </a:lnTo>
                <a:lnTo>
                  <a:pt x="2213" y="2"/>
                </a:lnTo>
                <a:lnTo>
                  <a:pt x="2215" y="2"/>
                </a:lnTo>
                <a:lnTo>
                  <a:pt x="2215" y="2"/>
                </a:lnTo>
                <a:lnTo>
                  <a:pt x="2220" y="2"/>
                </a:lnTo>
                <a:lnTo>
                  <a:pt x="2225" y="2"/>
                </a:lnTo>
                <a:lnTo>
                  <a:pt x="2226" y="2"/>
                </a:lnTo>
                <a:lnTo>
                  <a:pt x="2227" y="2"/>
                </a:lnTo>
                <a:lnTo>
                  <a:pt x="2228" y="2"/>
                </a:lnTo>
                <a:lnTo>
                  <a:pt x="2229" y="2"/>
                </a:lnTo>
                <a:lnTo>
                  <a:pt x="2236" y="2"/>
                </a:lnTo>
                <a:lnTo>
                  <a:pt x="2239" y="2"/>
                </a:lnTo>
                <a:lnTo>
                  <a:pt x="2243" y="2"/>
                </a:lnTo>
                <a:lnTo>
                  <a:pt x="2249" y="2"/>
                </a:lnTo>
                <a:lnTo>
                  <a:pt x="2252" y="2"/>
                </a:lnTo>
                <a:lnTo>
                  <a:pt x="2254" y="2"/>
                </a:lnTo>
                <a:lnTo>
                  <a:pt x="2256" y="2"/>
                </a:lnTo>
                <a:lnTo>
                  <a:pt x="2257" y="2"/>
                </a:lnTo>
                <a:lnTo>
                  <a:pt x="2262" y="2"/>
                </a:lnTo>
                <a:lnTo>
                  <a:pt x="2263" y="2"/>
                </a:lnTo>
                <a:lnTo>
                  <a:pt x="2263" y="2"/>
                </a:lnTo>
                <a:lnTo>
                  <a:pt x="2267" y="2"/>
                </a:lnTo>
                <a:lnTo>
                  <a:pt x="2268" y="2"/>
                </a:lnTo>
                <a:lnTo>
                  <a:pt x="2269" y="2"/>
                </a:lnTo>
                <a:lnTo>
                  <a:pt x="2271" y="2"/>
                </a:lnTo>
                <a:lnTo>
                  <a:pt x="2272" y="2"/>
                </a:lnTo>
                <a:lnTo>
                  <a:pt x="2273" y="2"/>
                </a:lnTo>
                <a:lnTo>
                  <a:pt x="2274" y="2"/>
                </a:lnTo>
                <a:lnTo>
                  <a:pt x="2275" y="2"/>
                </a:lnTo>
                <a:lnTo>
                  <a:pt x="2276" y="2"/>
                </a:lnTo>
                <a:lnTo>
                  <a:pt x="2277" y="2"/>
                </a:lnTo>
                <a:lnTo>
                  <a:pt x="2279" y="2"/>
                </a:lnTo>
                <a:lnTo>
                  <a:pt x="2279" y="2"/>
                </a:lnTo>
                <a:lnTo>
                  <a:pt x="2281" y="2"/>
                </a:lnTo>
                <a:lnTo>
                  <a:pt x="2286" y="2"/>
                </a:lnTo>
                <a:lnTo>
                  <a:pt x="2287" y="2"/>
                </a:lnTo>
                <a:lnTo>
                  <a:pt x="2288" y="2"/>
                </a:lnTo>
                <a:lnTo>
                  <a:pt x="2290" y="2"/>
                </a:lnTo>
                <a:lnTo>
                  <a:pt x="2291" y="2"/>
                </a:lnTo>
                <a:lnTo>
                  <a:pt x="2294" y="2"/>
                </a:lnTo>
                <a:lnTo>
                  <a:pt x="2295" y="2"/>
                </a:lnTo>
                <a:lnTo>
                  <a:pt x="2295" y="2"/>
                </a:lnTo>
                <a:lnTo>
                  <a:pt x="2298" y="2"/>
                </a:lnTo>
                <a:lnTo>
                  <a:pt x="2305" y="2"/>
                </a:lnTo>
                <a:lnTo>
                  <a:pt x="2308" y="2"/>
                </a:lnTo>
                <a:lnTo>
                  <a:pt x="2309" y="2"/>
                </a:lnTo>
                <a:lnTo>
                  <a:pt x="2310" y="2"/>
                </a:lnTo>
                <a:lnTo>
                  <a:pt x="2311" y="2"/>
                </a:lnTo>
                <a:lnTo>
                  <a:pt x="2313" y="2"/>
                </a:lnTo>
                <a:lnTo>
                  <a:pt x="2314" y="2"/>
                </a:lnTo>
                <a:lnTo>
                  <a:pt x="2315" y="2"/>
                </a:lnTo>
                <a:lnTo>
                  <a:pt x="2316" y="2"/>
                </a:lnTo>
                <a:lnTo>
                  <a:pt x="2317" y="2"/>
                </a:lnTo>
                <a:lnTo>
                  <a:pt x="2318" y="2"/>
                </a:lnTo>
                <a:lnTo>
                  <a:pt x="2322" y="2"/>
                </a:lnTo>
                <a:lnTo>
                  <a:pt x="2324" y="2"/>
                </a:lnTo>
                <a:lnTo>
                  <a:pt x="2326" y="2"/>
                </a:lnTo>
                <a:lnTo>
                  <a:pt x="2332" y="2"/>
                </a:lnTo>
                <a:lnTo>
                  <a:pt x="2334" y="2"/>
                </a:lnTo>
                <a:lnTo>
                  <a:pt x="2335" y="2"/>
                </a:lnTo>
                <a:lnTo>
                  <a:pt x="2335" y="2"/>
                </a:lnTo>
                <a:lnTo>
                  <a:pt x="2340" y="2"/>
                </a:lnTo>
                <a:lnTo>
                  <a:pt x="2341" y="2"/>
                </a:lnTo>
                <a:lnTo>
                  <a:pt x="2342" y="2"/>
                </a:lnTo>
                <a:lnTo>
                  <a:pt x="2343" y="2"/>
                </a:lnTo>
                <a:lnTo>
                  <a:pt x="2344" y="2"/>
                </a:lnTo>
                <a:lnTo>
                  <a:pt x="2346" y="2"/>
                </a:lnTo>
                <a:lnTo>
                  <a:pt x="2347" y="2"/>
                </a:lnTo>
                <a:lnTo>
                  <a:pt x="2348" y="2"/>
                </a:lnTo>
                <a:lnTo>
                  <a:pt x="2349" y="2"/>
                </a:lnTo>
                <a:lnTo>
                  <a:pt x="2350" y="2"/>
                </a:lnTo>
                <a:lnTo>
                  <a:pt x="2351" y="2"/>
                </a:lnTo>
                <a:lnTo>
                  <a:pt x="2354" y="2"/>
                </a:lnTo>
                <a:lnTo>
                  <a:pt x="2355" y="2"/>
                </a:lnTo>
                <a:lnTo>
                  <a:pt x="2356" y="2"/>
                </a:lnTo>
                <a:lnTo>
                  <a:pt x="2358" y="2"/>
                </a:lnTo>
                <a:lnTo>
                  <a:pt x="2359" y="2"/>
                </a:lnTo>
                <a:lnTo>
                  <a:pt x="2360" y="2"/>
                </a:lnTo>
                <a:lnTo>
                  <a:pt x="2361" y="2"/>
                </a:lnTo>
                <a:lnTo>
                  <a:pt x="2365" y="2"/>
                </a:lnTo>
                <a:lnTo>
                  <a:pt x="2366" y="2"/>
                </a:lnTo>
                <a:lnTo>
                  <a:pt x="2367" y="2"/>
                </a:lnTo>
                <a:lnTo>
                  <a:pt x="2370" y="2"/>
                </a:lnTo>
                <a:lnTo>
                  <a:pt x="2372" y="2"/>
                </a:lnTo>
                <a:lnTo>
                  <a:pt x="2373" y="2"/>
                </a:lnTo>
                <a:lnTo>
                  <a:pt x="2374" y="2"/>
                </a:lnTo>
                <a:lnTo>
                  <a:pt x="2375" y="2"/>
                </a:lnTo>
                <a:lnTo>
                  <a:pt x="2375" y="2"/>
                </a:lnTo>
                <a:lnTo>
                  <a:pt x="2376" y="2"/>
                </a:lnTo>
                <a:lnTo>
                  <a:pt x="2379" y="2"/>
                </a:lnTo>
                <a:lnTo>
                  <a:pt x="2380" y="2"/>
                </a:lnTo>
                <a:lnTo>
                  <a:pt x="2382" y="2"/>
                </a:lnTo>
                <a:lnTo>
                  <a:pt x="2385" y="2"/>
                </a:lnTo>
                <a:lnTo>
                  <a:pt x="2387" y="2"/>
                </a:lnTo>
                <a:lnTo>
                  <a:pt x="2391" y="2"/>
                </a:lnTo>
                <a:lnTo>
                  <a:pt x="2391" y="2"/>
                </a:lnTo>
                <a:lnTo>
                  <a:pt x="2392" y="2"/>
                </a:lnTo>
                <a:lnTo>
                  <a:pt x="2393" y="2"/>
                </a:lnTo>
                <a:lnTo>
                  <a:pt x="2394" y="2"/>
                </a:lnTo>
                <a:lnTo>
                  <a:pt x="2395" y="2"/>
                </a:lnTo>
                <a:lnTo>
                  <a:pt x="2396" y="2"/>
                </a:lnTo>
                <a:lnTo>
                  <a:pt x="2398" y="2"/>
                </a:lnTo>
                <a:lnTo>
                  <a:pt x="2399" y="2"/>
                </a:lnTo>
                <a:lnTo>
                  <a:pt x="2399" y="2"/>
                </a:lnTo>
                <a:lnTo>
                  <a:pt x="2401" y="2"/>
                </a:lnTo>
                <a:lnTo>
                  <a:pt x="2402" y="2"/>
                </a:lnTo>
                <a:lnTo>
                  <a:pt x="2403" y="2"/>
                </a:lnTo>
                <a:lnTo>
                  <a:pt x="2405" y="2"/>
                </a:lnTo>
                <a:lnTo>
                  <a:pt x="2406" y="2"/>
                </a:lnTo>
                <a:lnTo>
                  <a:pt x="2407" y="2"/>
                </a:lnTo>
                <a:lnTo>
                  <a:pt x="2407" y="2"/>
                </a:lnTo>
                <a:lnTo>
                  <a:pt x="2408" y="2"/>
                </a:lnTo>
                <a:lnTo>
                  <a:pt x="2409" y="2"/>
                </a:lnTo>
                <a:lnTo>
                  <a:pt x="2411" y="2"/>
                </a:lnTo>
                <a:lnTo>
                  <a:pt x="2412" y="2"/>
                </a:lnTo>
                <a:lnTo>
                  <a:pt x="2413" y="2"/>
                </a:lnTo>
                <a:lnTo>
                  <a:pt x="2414" y="2"/>
                </a:lnTo>
                <a:lnTo>
                  <a:pt x="2415" y="2"/>
                </a:lnTo>
                <a:lnTo>
                  <a:pt x="2416" y="2"/>
                </a:lnTo>
                <a:lnTo>
                  <a:pt x="2417" y="2"/>
                </a:lnTo>
                <a:lnTo>
                  <a:pt x="2418" y="2"/>
                </a:lnTo>
                <a:lnTo>
                  <a:pt x="2419" y="2"/>
                </a:lnTo>
                <a:lnTo>
                  <a:pt x="2421" y="2"/>
                </a:lnTo>
                <a:lnTo>
                  <a:pt x="2422" y="2"/>
                </a:lnTo>
                <a:lnTo>
                  <a:pt x="2423" y="2"/>
                </a:lnTo>
                <a:lnTo>
                  <a:pt x="2426" y="2"/>
                </a:lnTo>
                <a:lnTo>
                  <a:pt x="2436" y="2"/>
                </a:lnTo>
                <a:lnTo>
                  <a:pt x="2438" y="2"/>
                </a:lnTo>
                <a:lnTo>
                  <a:pt x="2439" y="2"/>
                </a:lnTo>
                <a:lnTo>
                  <a:pt x="2441" y="2"/>
                </a:lnTo>
                <a:lnTo>
                  <a:pt x="2443" y="2"/>
                </a:lnTo>
                <a:lnTo>
                  <a:pt x="2447" y="2"/>
                </a:lnTo>
                <a:lnTo>
                  <a:pt x="2447" y="2"/>
                </a:lnTo>
                <a:lnTo>
                  <a:pt x="2448" y="2"/>
                </a:lnTo>
                <a:lnTo>
                  <a:pt x="2449" y="2"/>
                </a:lnTo>
                <a:lnTo>
                  <a:pt x="2450" y="2"/>
                </a:lnTo>
                <a:lnTo>
                  <a:pt x="2451" y="2"/>
                </a:lnTo>
                <a:lnTo>
                  <a:pt x="2453" y="2"/>
                </a:lnTo>
                <a:lnTo>
                  <a:pt x="2454" y="2"/>
                </a:lnTo>
                <a:lnTo>
                  <a:pt x="2455" y="2"/>
                </a:lnTo>
                <a:lnTo>
                  <a:pt x="2455" y="2"/>
                </a:lnTo>
                <a:lnTo>
                  <a:pt x="2456" y="2"/>
                </a:lnTo>
                <a:lnTo>
                  <a:pt x="2457" y="2"/>
                </a:lnTo>
                <a:lnTo>
                  <a:pt x="2458" y="2"/>
                </a:lnTo>
                <a:lnTo>
                  <a:pt x="2459" y="2"/>
                </a:lnTo>
                <a:lnTo>
                  <a:pt x="2461" y="2"/>
                </a:lnTo>
                <a:lnTo>
                  <a:pt x="2462" y="2"/>
                </a:lnTo>
                <a:lnTo>
                  <a:pt x="2463" y="2"/>
                </a:lnTo>
                <a:lnTo>
                  <a:pt x="2467" y="2"/>
                </a:lnTo>
                <a:lnTo>
                  <a:pt x="2468" y="2"/>
                </a:lnTo>
                <a:lnTo>
                  <a:pt x="2470" y="2"/>
                </a:lnTo>
                <a:lnTo>
                  <a:pt x="2473" y="2"/>
                </a:lnTo>
                <a:lnTo>
                  <a:pt x="2474" y="2"/>
                </a:lnTo>
                <a:lnTo>
                  <a:pt x="2475" y="2"/>
                </a:lnTo>
                <a:lnTo>
                  <a:pt x="2478" y="2"/>
                </a:lnTo>
                <a:lnTo>
                  <a:pt x="2479" y="2"/>
                </a:lnTo>
                <a:lnTo>
                  <a:pt x="2479" y="2"/>
                </a:lnTo>
                <a:lnTo>
                  <a:pt x="2481" y="2"/>
                </a:lnTo>
                <a:lnTo>
                  <a:pt x="2482" y="2"/>
                </a:lnTo>
                <a:lnTo>
                  <a:pt x="2485" y="2"/>
                </a:lnTo>
                <a:lnTo>
                  <a:pt x="2486" y="2"/>
                </a:lnTo>
                <a:lnTo>
                  <a:pt x="2487" y="2"/>
                </a:lnTo>
                <a:lnTo>
                  <a:pt x="2488" y="2"/>
                </a:lnTo>
                <a:lnTo>
                  <a:pt x="2488" y="2"/>
                </a:lnTo>
                <a:lnTo>
                  <a:pt x="2491" y="2"/>
                </a:lnTo>
                <a:lnTo>
                  <a:pt x="2492" y="2"/>
                </a:lnTo>
                <a:lnTo>
                  <a:pt x="2493" y="2"/>
                </a:lnTo>
                <a:lnTo>
                  <a:pt x="2495" y="2"/>
                </a:lnTo>
                <a:lnTo>
                  <a:pt x="2497" y="2"/>
                </a:lnTo>
                <a:lnTo>
                  <a:pt x="2498" y="2"/>
                </a:lnTo>
                <a:lnTo>
                  <a:pt x="2502" y="2"/>
                </a:lnTo>
                <a:lnTo>
                  <a:pt x="2512" y="2"/>
                </a:lnTo>
                <a:lnTo>
                  <a:pt x="2516" y="2"/>
                </a:lnTo>
                <a:lnTo>
                  <a:pt x="2520" y="2"/>
                </a:lnTo>
                <a:lnTo>
                  <a:pt x="2521" y="2"/>
                </a:lnTo>
                <a:lnTo>
                  <a:pt x="2528" y="2"/>
                </a:lnTo>
                <a:lnTo>
                  <a:pt x="2529" y="1"/>
                </a:lnTo>
                <a:lnTo>
                  <a:pt x="2530" y="2"/>
                </a:lnTo>
                <a:lnTo>
                  <a:pt x="2531" y="2"/>
                </a:lnTo>
                <a:lnTo>
                  <a:pt x="2536" y="2"/>
                </a:lnTo>
                <a:lnTo>
                  <a:pt x="2543" y="2"/>
                </a:lnTo>
                <a:lnTo>
                  <a:pt x="2547" y="2"/>
                </a:lnTo>
                <a:lnTo>
                  <a:pt x="2553" y="2"/>
                </a:lnTo>
                <a:lnTo>
                  <a:pt x="2554" y="2"/>
                </a:lnTo>
                <a:lnTo>
                  <a:pt x="2558" y="2"/>
                </a:lnTo>
                <a:lnTo>
                  <a:pt x="2560" y="2"/>
                </a:lnTo>
                <a:lnTo>
                  <a:pt x="2561" y="2"/>
                </a:lnTo>
                <a:lnTo>
                  <a:pt x="2562" y="2"/>
                </a:lnTo>
                <a:lnTo>
                  <a:pt x="2574" y="2"/>
                </a:lnTo>
                <a:lnTo>
                  <a:pt x="2576" y="2"/>
                </a:lnTo>
                <a:lnTo>
                  <a:pt x="2577" y="2"/>
                </a:lnTo>
                <a:lnTo>
                  <a:pt x="2579" y="2"/>
                </a:lnTo>
                <a:lnTo>
                  <a:pt x="2581" y="2"/>
                </a:lnTo>
                <a:lnTo>
                  <a:pt x="2591" y="1"/>
                </a:lnTo>
                <a:lnTo>
                  <a:pt x="2592" y="1"/>
                </a:lnTo>
                <a:lnTo>
                  <a:pt x="2598" y="2"/>
                </a:lnTo>
                <a:lnTo>
                  <a:pt x="2598" y="1"/>
                </a:lnTo>
                <a:lnTo>
                  <a:pt x="2599" y="1"/>
                </a:lnTo>
                <a:lnTo>
                  <a:pt x="2605" y="1"/>
                </a:lnTo>
                <a:lnTo>
                  <a:pt x="2606" y="1"/>
                </a:lnTo>
                <a:lnTo>
                  <a:pt x="2612" y="2"/>
                </a:lnTo>
                <a:lnTo>
                  <a:pt x="2615" y="2"/>
                </a:lnTo>
                <a:lnTo>
                  <a:pt x="2618" y="2"/>
                </a:lnTo>
                <a:lnTo>
                  <a:pt x="2620" y="2"/>
                </a:lnTo>
                <a:lnTo>
                  <a:pt x="2621" y="2"/>
                </a:lnTo>
                <a:lnTo>
                  <a:pt x="2623" y="2"/>
                </a:lnTo>
                <a:lnTo>
                  <a:pt x="2624" y="2"/>
                </a:lnTo>
                <a:lnTo>
                  <a:pt x="2624" y="2"/>
                </a:lnTo>
                <a:lnTo>
                  <a:pt x="2626" y="2"/>
                </a:lnTo>
                <a:lnTo>
                  <a:pt x="2627" y="2"/>
                </a:lnTo>
                <a:lnTo>
                  <a:pt x="2628" y="2"/>
                </a:lnTo>
                <a:lnTo>
                  <a:pt x="2633" y="2"/>
                </a:lnTo>
                <a:lnTo>
                  <a:pt x="2638" y="2"/>
                </a:lnTo>
                <a:lnTo>
                  <a:pt x="2650" y="1"/>
                </a:lnTo>
                <a:lnTo>
                  <a:pt x="2655" y="1"/>
                </a:lnTo>
                <a:lnTo>
                  <a:pt x="2656" y="1"/>
                </a:lnTo>
                <a:lnTo>
                  <a:pt x="2660" y="1"/>
                </a:lnTo>
                <a:lnTo>
                  <a:pt x="2664" y="1"/>
                </a:lnTo>
                <a:lnTo>
                  <a:pt x="2666" y="1"/>
                </a:lnTo>
                <a:lnTo>
                  <a:pt x="2671" y="1"/>
                </a:lnTo>
                <a:lnTo>
                  <a:pt x="2675" y="1"/>
                </a:lnTo>
                <a:lnTo>
                  <a:pt x="2676" y="1"/>
                </a:lnTo>
                <a:lnTo>
                  <a:pt x="2678" y="1"/>
                </a:lnTo>
                <a:lnTo>
                  <a:pt x="2680" y="1"/>
                </a:lnTo>
                <a:lnTo>
                  <a:pt x="2680" y="1"/>
                </a:lnTo>
                <a:lnTo>
                  <a:pt x="2682" y="1"/>
                </a:lnTo>
                <a:lnTo>
                  <a:pt x="2684" y="1"/>
                </a:lnTo>
                <a:lnTo>
                  <a:pt x="2687" y="1"/>
                </a:lnTo>
                <a:lnTo>
                  <a:pt x="2689" y="1"/>
                </a:lnTo>
                <a:lnTo>
                  <a:pt x="2690" y="1"/>
                </a:lnTo>
                <a:lnTo>
                  <a:pt x="2692" y="1"/>
                </a:lnTo>
                <a:lnTo>
                  <a:pt x="2694" y="1"/>
                </a:lnTo>
                <a:lnTo>
                  <a:pt x="2696" y="1"/>
                </a:lnTo>
                <a:lnTo>
                  <a:pt x="2696" y="1"/>
                </a:lnTo>
                <a:lnTo>
                  <a:pt x="2698" y="1"/>
                </a:lnTo>
                <a:lnTo>
                  <a:pt x="2701" y="1"/>
                </a:lnTo>
                <a:lnTo>
                  <a:pt x="2702" y="1"/>
                </a:lnTo>
                <a:lnTo>
                  <a:pt x="2703" y="1"/>
                </a:lnTo>
                <a:lnTo>
                  <a:pt x="2704" y="1"/>
                </a:lnTo>
                <a:lnTo>
                  <a:pt x="2705" y="1"/>
                </a:lnTo>
                <a:lnTo>
                  <a:pt x="2707" y="1"/>
                </a:lnTo>
                <a:lnTo>
                  <a:pt x="2716" y="1"/>
                </a:lnTo>
                <a:lnTo>
                  <a:pt x="2717" y="1"/>
                </a:lnTo>
                <a:lnTo>
                  <a:pt x="2718" y="1"/>
                </a:lnTo>
                <a:lnTo>
                  <a:pt x="2719" y="1"/>
                </a:lnTo>
                <a:lnTo>
                  <a:pt x="2720" y="1"/>
                </a:lnTo>
                <a:lnTo>
                  <a:pt x="2720" y="1"/>
                </a:lnTo>
                <a:lnTo>
                  <a:pt x="2721" y="1"/>
                </a:lnTo>
                <a:lnTo>
                  <a:pt x="2722" y="1"/>
                </a:lnTo>
                <a:lnTo>
                  <a:pt x="2726" y="1"/>
                </a:lnTo>
                <a:lnTo>
                  <a:pt x="2729" y="1"/>
                </a:lnTo>
                <a:lnTo>
                  <a:pt x="2733" y="1"/>
                </a:lnTo>
                <a:lnTo>
                  <a:pt x="2738" y="1"/>
                </a:lnTo>
                <a:lnTo>
                  <a:pt x="2743" y="1"/>
                </a:lnTo>
                <a:lnTo>
                  <a:pt x="2744" y="1"/>
                </a:lnTo>
                <a:lnTo>
                  <a:pt x="2744" y="1"/>
                </a:lnTo>
                <a:lnTo>
                  <a:pt x="2746" y="1"/>
                </a:lnTo>
                <a:lnTo>
                  <a:pt x="2747" y="1"/>
                </a:lnTo>
                <a:lnTo>
                  <a:pt x="2752" y="1"/>
                </a:lnTo>
                <a:lnTo>
                  <a:pt x="2757" y="1"/>
                </a:lnTo>
                <a:lnTo>
                  <a:pt x="2760" y="1"/>
                </a:lnTo>
                <a:lnTo>
                  <a:pt x="2762" y="1"/>
                </a:lnTo>
                <a:lnTo>
                  <a:pt x="2767" y="1"/>
                </a:lnTo>
                <a:lnTo>
                  <a:pt x="2771" y="1"/>
                </a:lnTo>
                <a:lnTo>
                  <a:pt x="2774" y="1"/>
                </a:lnTo>
                <a:lnTo>
                  <a:pt x="2775" y="1"/>
                </a:lnTo>
                <a:lnTo>
                  <a:pt x="2776" y="1"/>
                </a:lnTo>
                <a:lnTo>
                  <a:pt x="2777" y="1"/>
                </a:lnTo>
                <a:lnTo>
                  <a:pt x="2778" y="1"/>
                </a:lnTo>
                <a:lnTo>
                  <a:pt x="2781" y="1"/>
                </a:lnTo>
                <a:lnTo>
                  <a:pt x="2786" y="1"/>
                </a:lnTo>
                <a:lnTo>
                  <a:pt x="2788" y="1"/>
                </a:lnTo>
                <a:lnTo>
                  <a:pt x="2791" y="1"/>
                </a:lnTo>
                <a:lnTo>
                  <a:pt x="2793" y="1"/>
                </a:lnTo>
                <a:lnTo>
                  <a:pt x="2797" y="1"/>
                </a:lnTo>
                <a:lnTo>
                  <a:pt x="2799" y="1"/>
                </a:lnTo>
                <a:lnTo>
                  <a:pt x="2800" y="1"/>
                </a:lnTo>
                <a:lnTo>
                  <a:pt x="2800" y="1"/>
                </a:lnTo>
                <a:lnTo>
                  <a:pt x="2802" y="1"/>
                </a:lnTo>
                <a:lnTo>
                  <a:pt x="2810" y="1"/>
                </a:lnTo>
                <a:lnTo>
                  <a:pt x="2814" y="1"/>
                </a:lnTo>
                <a:lnTo>
                  <a:pt x="2815" y="1"/>
                </a:lnTo>
                <a:lnTo>
                  <a:pt x="2816" y="1"/>
                </a:lnTo>
                <a:lnTo>
                  <a:pt x="2818" y="1"/>
                </a:lnTo>
                <a:lnTo>
                  <a:pt x="2821" y="1"/>
                </a:lnTo>
                <a:lnTo>
                  <a:pt x="2822" y="1"/>
                </a:lnTo>
                <a:lnTo>
                  <a:pt x="2823" y="1"/>
                </a:lnTo>
                <a:lnTo>
                  <a:pt x="2824" y="1"/>
                </a:lnTo>
                <a:lnTo>
                  <a:pt x="2824" y="1"/>
                </a:lnTo>
                <a:lnTo>
                  <a:pt x="2826" y="1"/>
                </a:lnTo>
                <a:lnTo>
                  <a:pt x="2828" y="1"/>
                </a:lnTo>
                <a:lnTo>
                  <a:pt x="2829" y="1"/>
                </a:lnTo>
                <a:lnTo>
                  <a:pt x="2830" y="1"/>
                </a:lnTo>
                <a:lnTo>
                  <a:pt x="2832" y="1"/>
                </a:lnTo>
                <a:lnTo>
                  <a:pt x="2833" y="1"/>
                </a:lnTo>
                <a:lnTo>
                  <a:pt x="2837" y="1"/>
                </a:lnTo>
                <a:lnTo>
                  <a:pt x="2840" y="1"/>
                </a:lnTo>
                <a:lnTo>
                  <a:pt x="2841" y="1"/>
                </a:lnTo>
                <a:lnTo>
                  <a:pt x="2848" y="1"/>
                </a:lnTo>
                <a:lnTo>
                  <a:pt x="2849" y="1"/>
                </a:lnTo>
                <a:lnTo>
                  <a:pt x="2850" y="1"/>
                </a:lnTo>
                <a:lnTo>
                  <a:pt x="2851" y="1"/>
                </a:lnTo>
                <a:lnTo>
                  <a:pt x="2852" y="1"/>
                </a:lnTo>
                <a:lnTo>
                  <a:pt x="2853" y="1"/>
                </a:lnTo>
                <a:lnTo>
                  <a:pt x="2857" y="1"/>
                </a:lnTo>
                <a:lnTo>
                  <a:pt x="2858" y="1"/>
                </a:lnTo>
                <a:lnTo>
                  <a:pt x="2864" y="1"/>
                </a:lnTo>
                <a:lnTo>
                  <a:pt x="2865" y="1"/>
                </a:lnTo>
                <a:lnTo>
                  <a:pt x="2866" y="1"/>
                </a:lnTo>
                <a:lnTo>
                  <a:pt x="2871" y="1"/>
                </a:lnTo>
                <a:lnTo>
                  <a:pt x="2872" y="1"/>
                </a:lnTo>
                <a:lnTo>
                  <a:pt x="2872" y="1"/>
                </a:lnTo>
                <a:lnTo>
                  <a:pt x="2873" y="1"/>
                </a:lnTo>
                <a:lnTo>
                  <a:pt x="2874" y="1"/>
                </a:lnTo>
                <a:lnTo>
                  <a:pt x="2876" y="1"/>
                </a:lnTo>
                <a:lnTo>
                  <a:pt x="2877" y="1"/>
                </a:lnTo>
                <a:lnTo>
                  <a:pt x="2878" y="1"/>
                </a:lnTo>
                <a:lnTo>
                  <a:pt x="2880" y="1"/>
                </a:lnTo>
                <a:lnTo>
                  <a:pt x="2882" y="1"/>
                </a:lnTo>
                <a:lnTo>
                  <a:pt x="2882" y="2"/>
                </a:lnTo>
                <a:lnTo>
                  <a:pt x="2882" y="6"/>
                </a:lnTo>
                <a:lnTo>
                  <a:pt x="2882" y="7"/>
                </a:lnTo>
                <a:lnTo>
                  <a:pt x="2882" y="16"/>
                </a:lnTo>
                <a:lnTo>
                  <a:pt x="2882" y="21"/>
                </a:lnTo>
                <a:lnTo>
                  <a:pt x="2882" y="22"/>
                </a:lnTo>
                <a:lnTo>
                  <a:pt x="2882" y="23"/>
                </a:lnTo>
                <a:lnTo>
                  <a:pt x="2882" y="27"/>
                </a:lnTo>
                <a:lnTo>
                  <a:pt x="2882" y="29"/>
                </a:lnTo>
                <a:lnTo>
                  <a:pt x="2882" y="30"/>
                </a:lnTo>
                <a:lnTo>
                  <a:pt x="2882" y="32"/>
                </a:lnTo>
                <a:lnTo>
                  <a:pt x="2882" y="33"/>
                </a:lnTo>
                <a:lnTo>
                  <a:pt x="2882" y="35"/>
                </a:lnTo>
                <a:lnTo>
                  <a:pt x="2882" y="37"/>
                </a:lnTo>
                <a:lnTo>
                  <a:pt x="2882" y="40"/>
                </a:lnTo>
                <a:lnTo>
                  <a:pt x="2882" y="42"/>
                </a:lnTo>
                <a:lnTo>
                  <a:pt x="2882" y="43"/>
                </a:lnTo>
                <a:lnTo>
                  <a:pt x="2882" y="43"/>
                </a:lnTo>
                <a:lnTo>
                  <a:pt x="2882" y="45"/>
                </a:lnTo>
                <a:lnTo>
                  <a:pt x="2882" y="47"/>
                </a:lnTo>
                <a:lnTo>
                  <a:pt x="2882" y="51"/>
                </a:lnTo>
                <a:lnTo>
                  <a:pt x="2882" y="52"/>
                </a:lnTo>
                <a:lnTo>
                  <a:pt x="2882" y="53"/>
                </a:lnTo>
                <a:lnTo>
                  <a:pt x="2882" y="54"/>
                </a:lnTo>
                <a:lnTo>
                  <a:pt x="2882" y="55"/>
                </a:lnTo>
                <a:lnTo>
                  <a:pt x="2882" y="56"/>
                </a:lnTo>
                <a:lnTo>
                  <a:pt x="2882" y="57"/>
                </a:lnTo>
                <a:lnTo>
                  <a:pt x="2882" y="58"/>
                </a:lnTo>
                <a:lnTo>
                  <a:pt x="2882" y="59"/>
                </a:lnTo>
                <a:lnTo>
                  <a:pt x="2882" y="64"/>
                </a:lnTo>
                <a:lnTo>
                  <a:pt x="2882" y="65"/>
                </a:lnTo>
                <a:lnTo>
                  <a:pt x="2882" y="66"/>
                </a:lnTo>
                <a:lnTo>
                  <a:pt x="2882" y="67"/>
                </a:lnTo>
                <a:lnTo>
                  <a:pt x="2882" y="68"/>
                </a:lnTo>
                <a:lnTo>
                  <a:pt x="2882" y="68"/>
                </a:lnTo>
                <a:lnTo>
                  <a:pt x="2882" y="69"/>
                </a:lnTo>
                <a:lnTo>
                  <a:pt x="2882" y="70"/>
                </a:lnTo>
                <a:lnTo>
                  <a:pt x="2882" y="71"/>
                </a:lnTo>
                <a:lnTo>
                  <a:pt x="2882" y="72"/>
                </a:lnTo>
                <a:lnTo>
                  <a:pt x="2882" y="73"/>
                </a:lnTo>
                <a:lnTo>
                  <a:pt x="2882" y="74"/>
                </a:lnTo>
                <a:lnTo>
                  <a:pt x="2882" y="75"/>
                </a:lnTo>
                <a:lnTo>
                  <a:pt x="2882" y="76"/>
                </a:lnTo>
                <a:lnTo>
                  <a:pt x="2883" y="78"/>
                </a:lnTo>
                <a:lnTo>
                  <a:pt x="2883" y="81"/>
                </a:lnTo>
                <a:lnTo>
                  <a:pt x="2883" y="85"/>
                </a:lnTo>
                <a:lnTo>
                  <a:pt x="2883" y="85"/>
                </a:lnTo>
                <a:lnTo>
                  <a:pt x="2883" y="86"/>
                </a:lnTo>
                <a:lnTo>
                  <a:pt x="2883" y="87"/>
                </a:lnTo>
                <a:lnTo>
                  <a:pt x="2883" y="89"/>
                </a:lnTo>
                <a:lnTo>
                  <a:pt x="2883" y="90"/>
                </a:lnTo>
                <a:lnTo>
                  <a:pt x="2883" y="91"/>
                </a:lnTo>
                <a:lnTo>
                  <a:pt x="2884" y="93"/>
                </a:lnTo>
                <a:lnTo>
                  <a:pt x="2884" y="102"/>
                </a:lnTo>
                <a:lnTo>
                  <a:pt x="2884" y="103"/>
                </a:lnTo>
                <a:lnTo>
                  <a:pt x="2885" y="112"/>
                </a:lnTo>
                <a:lnTo>
                  <a:pt x="2885" y="113"/>
                </a:lnTo>
                <a:lnTo>
                  <a:pt x="2885" y="118"/>
                </a:lnTo>
                <a:lnTo>
                  <a:pt x="2885" y="118"/>
                </a:lnTo>
                <a:lnTo>
                  <a:pt x="2885" y="119"/>
                </a:lnTo>
                <a:lnTo>
                  <a:pt x="2886" y="128"/>
                </a:lnTo>
                <a:lnTo>
                  <a:pt x="2886" y="134"/>
                </a:lnTo>
                <a:lnTo>
                  <a:pt x="2887" y="136"/>
                </a:lnTo>
                <a:lnTo>
                  <a:pt x="2887" y="143"/>
                </a:lnTo>
                <a:lnTo>
                  <a:pt x="2887" y="147"/>
                </a:lnTo>
                <a:lnTo>
                  <a:pt x="2887" y="148"/>
                </a:lnTo>
                <a:lnTo>
                  <a:pt x="2888" y="152"/>
                </a:lnTo>
                <a:lnTo>
                  <a:pt x="2888" y="163"/>
                </a:lnTo>
                <a:lnTo>
                  <a:pt x="2888" y="170"/>
                </a:lnTo>
                <a:lnTo>
                  <a:pt x="2889" y="179"/>
                </a:lnTo>
                <a:lnTo>
                  <a:pt x="2889" y="184"/>
                </a:lnTo>
                <a:lnTo>
                  <a:pt x="2889" y="189"/>
                </a:lnTo>
                <a:lnTo>
                  <a:pt x="2889" y="190"/>
                </a:lnTo>
                <a:lnTo>
                  <a:pt x="2889" y="191"/>
                </a:lnTo>
                <a:lnTo>
                  <a:pt x="2889" y="192"/>
                </a:lnTo>
                <a:lnTo>
                  <a:pt x="2890" y="193"/>
                </a:lnTo>
                <a:lnTo>
                  <a:pt x="2890" y="205"/>
                </a:lnTo>
                <a:lnTo>
                  <a:pt x="2891" y="207"/>
                </a:lnTo>
                <a:lnTo>
                  <a:pt x="2891" y="210"/>
                </a:lnTo>
                <a:lnTo>
                  <a:pt x="2891" y="212"/>
                </a:lnTo>
                <a:lnTo>
                  <a:pt x="2891" y="213"/>
                </a:lnTo>
                <a:lnTo>
                  <a:pt x="2891" y="214"/>
                </a:lnTo>
                <a:lnTo>
                  <a:pt x="2891" y="217"/>
                </a:lnTo>
                <a:lnTo>
                  <a:pt x="2891" y="219"/>
                </a:lnTo>
                <a:lnTo>
                  <a:pt x="2891" y="220"/>
                </a:lnTo>
                <a:lnTo>
                  <a:pt x="2892" y="232"/>
                </a:lnTo>
                <a:lnTo>
                  <a:pt x="2893" y="238"/>
                </a:lnTo>
                <a:lnTo>
                  <a:pt x="2893" y="239"/>
                </a:lnTo>
                <a:lnTo>
                  <a:pt x="2893" y="240"/>
                </a:lnTo>
                <a:lnTo>
                  <a:pt x="2893" y="242"/>
                </a:lnTo>
                <a:lnTo>
                  <a:pt x="2893" y="245"/>
                </a:lnTo>
                <a:lnTo>
                  <a:pt x="2893" y="248"/>
                </a:lnTo>
                <a:lnTo>
                  <a:pt x="2894" y="251"/>
                </a:lnTo>
                <a:lnTo>
                  <a:pt x="2894" y="255"/>
                </a:lnTo>
                <a:lnTo>
                  <a:pt x="2894" y="259"/>
                </a:lnTo>
                <a:lnTo>
                  <a:pt x="2894" y="259"/>
                </a:lnTo>
                <a:lnTo>
                  <a:pt x="2894" y="260"/>
                </a:lnTo>
                <a:lnTo>
                  <a:pt x="2894" y="261"/>
                </a:lnTo>
                <a:lnTo>
                  <a:pt x="2895" y="266"/>
                </a:lnTo>
                <a:lnTo>
                  <a:pt x="2895" y="267"/>
                </a:lnTo>
                <a:lnTo>
                  <a:pt x="2895" y="275"/>
                </a:lnTo>
                <a:lnTo>
                  <a:pt x="2896" y="280"/>
                </a:lnTo>
                <a:lnTo>
                  <a:pt x="2896" y="281"/>
                </a:lnTo>
                <a:lnTo>
                  <a:pt x="2896" y="282"/>
                </a:lnTo>
                <a:lnTo>
                  <a:pt x="2896" y="284"/>
                </a:lnTo>
                <a:lnTo>
                  <a:pt x="2896" y="295"/>
                </a:lnTo>
                <a:lnTo>
                  <a:pt x="2896" y="302"/>
                </a:lnTo>
                <a:lnTo>
                  <a:pt x="2896" y="305"/>
                </a:lnTo>
                <a:lnTo>
                  <a:pt x="2897" y="309"/>
                </a:lnTo>
                <a:lnTo>
                  <a:pt x="2897" y="311"/>
                </a:lnTo>
                <a:lnTo>
                  <a:pt x="2897" y="315"/>
                </a:lnTo>
                <a:lnTo>
                  <a:pt x="2898" y="323"/>
                </a:lnTo>
                <a:lnTo>
                  <a:pt x="2898" y="324"/>
                </a:lnTo>
                <a:lnTo>
                  <a:pt x="2898" y="334"/>
                </a:lnTo>
                <a:lnTo>
                  <a:pt x="2899" y="335"/>
                </a:lnTo>
                <a:lnTo>
                  <a:pt x="2899" y="341"/>
                </a:lnTo>
                <a:lnTo>
                  <a:pt x="2899" y="342"/>
                </a:lnTo>
                <a:lnTo>
                  <a:pt x="2899" y="343"/>
                </a:lnTo>
                <a:lnTo>
                  <a:pt x="2900" y="350"/>
                </a:lnTo>
                <a:lnTo>
                  <a:pt x="2900" y="354"/>
                </a:lnTo>
                <a:lnTo>
                  <a:pt x="2900" y="360"/>
                </a:lnTo>
                <a:lnTo>
                  <a:pt x="2900" y="361"/>
                </a:lnTo>
                <a:lnTo>
                  <a:pt x="2901" y="366"/>
                </a:lnTo>
                <a:lnTo>
                  <a:pt x="2901" y="368"/>
                </a:lnTo>
                <a:lnTo>
                  <a:pt x="2902" y="379"/>
                </a:lnTo>
                <a:lnTo>
                  <a:pt x="2902" y="383"/>
                </a:lnTo>
                <a:lnTo>
                  <a:pt x="2903" y="397"/>
                </a:lnTo>
                <a:lnTo>
                  <a:pt x="2904" y="412"/>
                </a:lnTo>
                <a:lnTo>
                  <a:pt x="2904" y="421"/>
                </a:lnTo>
                <a:lnTo>
                  <a:pt x="2904" y="427"/>
                </a:lnTo>
                <a:lnTo>
                  <a:pt x="2904" y="432"/>
                </a:lnTo>
                <a:lnTo>
                  <a:pt x="2905" y="441"/>
                </a:lnTo>
                <a:lnTo>
                  <a:pt x="2906" y="452"/>
                </a:lnTo>
                <a:lnTo>
                  <a:pt x="2906" y="456"/>
                </a:lnTo>
                <a:lnTo>
                  <a:pt x="2906" y="457"/>
                </a:lnTo>
                <a:lnTo>
                  <a:pt x="2907" y="470"/>
                </a:lnTo>
                <a:lnTo>
                  <a:pt x="2907" y="471"/>
                </a:lnTo>
                <a:lnTo>
                  <a:pt x="2908" y="483"/>
                </a:lnTo>
                <a:lnTo>
                  <a:pt x="2908" y="486"/>
                </a:lnTo>
                <a:lnTo>
                  <a:pt x="2909" y="498"/>
                </a:lnTo>
                <a:lnTo>
                  <a:pt x="2909" y="500"/>
                </a:lnTo>
                <a:lnTo>
                  <a:pt x="2909" y="502"/>
                </a:lnTo>
                <a:lnTo>
                  <a:pt x="2909" y="505"/>
                </a:lnTo>
                <a:lnTo>
                  <a:pt x="2910" y="510"/>
                </a:lnTo>
                <a:lnTo>
                  <a:pt x="2910" y="516"/>
                </a:lnTo>
                <a:lnTo>
                  <a:pt x="2911" y="526"/>
                </a:lnTo>
                <a:lnTo>
                  <a:pt x="2911" y="530"/>
                </a:lnTo>
                <a:lnTo>
                  <a:pt x="2911" y="533"/>
                </a:lnTo>
                <a:lnTo>
                  <a:pt x="2912" y="544"/>
                </a:lnTo>
                <a:lnTo>
                  <a:pt x="2912" y="545"/>
                </a:lnTo>
                <a:lnTo>
                  <a:pt x="2912" y="546"/>
                </a:lnTo>
                <a:lnTo>
                  <a:pt x="2912" y="549"/>
                </a:lnTo>
                <a:lnTo>
                  <a:pt x="2912" y="549"/>
                </a:lnTo>
                <a:lnTo>
                  <a:pt x="2912" y="552"/>
                </a:lnTo>
                <a:lnTo>
                  <a:pt x="2912" y="553"/>
                </a:lnTo>
                <a:lnTo>
                  <a:pt x="2912" y="555"/>
                </a:lnTo>
                <a:lnTo>
                  <a:pt x="2912" y="558"/>
                </a:lnTo>
                <a:lnTo>
                  <a:pt x="2912" y="559"/>
                </a:lnTo>
                <a:lnTo>
                  <a:pt x="2912" y="564"/>
                </a:lnTo>
                <a:lnTo>
                  <a:pt x="2913" y="574"/>
                </a:lnTo>
                <a:lnTo>
                  <a:pt x="2914" y="583"/>
                </a:lnTo>
                <a:lnTo>
                  <a:pt x="2914" y="587"/>
                </a:lnTo>
                <a:lnTo>
                  <a:pt x="2914" y="588"/>
                </a:lnTo>
                <a:lnTo>
                  <a:pt x="2915" y="596"/>
                </a:lnTo>
                <a:lnTo>
                  <a:pt x="2915" y="599"/>
                </a:lnTo>
                <a:lnTo>
                  <a:pt x="2915" y="602"/>
                </a:lnTo>
                <a:lnTo>
                  <a:pt x="2915" y="603"/>
                </a:lnTo>
                <a:lnTo>
                  <a:pt x="2915" y="607"/>
                </a:lnTo>
                <a:lnTo>
                  <a:pt x="2916" y="609"/>
                </a:lnTo>
                <a:lnTo>
                  <a:pt x="2916" y="610"/>
                </a:lnTo>
                <a:lnTo>
                  <a:pt x="2916" y="612"/>
                </a:lnTo>
                <a:lnTo>
                  <a:pt x="2916" y="616"/>
                </a:lnTo>
                <a:lnTo>
                  <a:pt x="2916" y="616"/>
                </a:lnTo>
                <a:lnTo>
                  <a:pt x="2916" y="617"/>
                </a:lnTo>
                <a:lnTo>
                  <a:pt x="2916" y="619"/>
                </a:lnTo>
                <a:lnTo>
                  <a:pt x="2916" y="620"/>
                </a:lnTo>
                <a:lnTo>
                  <a:pt x="2917" y="623"/>
                </a:lnTo>
                <a:lnTo>
                  <a:pt x="2917" y="626"/>
                </a:lnTo>
                <a:lnTo>
                  <a:pt x="2917" y="627"/>
                </a:lnTo>
                <a:lnTo>
                  <a:pt x="2917" y="628"/>
                </a:lnTo>
                <a:lnTo>
                  <a:pt x="2917" y="631"/>
                </a:lnTo>
                <a:lnTo>
                  <a:pt x="2917" y="632"/>
                </a:lnTo>
                <a:lnTo>
                  <a:pt x="2918" y="647"/>
                </a:lnTo>
                <a:lnTo>
                  <a:pt x="2918" y="648"/>
                </a:lnTo>
                <a:lnTo>
                  <a:pt x="2918" y="650"/>
                </a:lnTo>
                <a:lnTo>
                  <a:pt x="2919" y="656"/>
                </a:lnTo>
                <a:lnTo>
                  <a:pt x="2919" y="659"/>
                </a:lnTo>
                <a:lnTo>
                  <a:pt x="2919" y="660"/>
                </a:lnTo>
                <a:lnTo>
                  <a:pt x="2920" y="675"/>
                </a:lnTo>
                <a:lnTo>
                  <a:pt x="2920" y="676"/>
                </a:lnTo>
                <a:lnTo>
                  <a:pt x="2920" y="679"/>
                </a:lnTo>
                <a:lnTo>
                  <a:pt x="2920" y="687"/>
                </a:lnTo>
                <a:lnTo>
                  <a:pt x="2920" y="689"/>
                </a:lnTo>
                <a:lnTo>
                  <a:pt x="2920" y="690"/>
                </a:lnTo>
                <a:lnTo>
                  <a:pt x="2920" y="692"/>
                </a:lnTo>
                <a:lnTo>
                  <a:pt x="2920" y="693"/>
                </a:lnTo>
                <a:lnTo>
                  <a:pt x="2921" y="694"/>
                </a:lnTo>
                <a:lnTo>
                  <a:pt x="2921" y="695"/>
                </a:lnTo>
                <a:lnTo>
                  <a:pt x="2921" y="696"/>
                </a:lnTo>
                <a:lnTo>
                  <a:pt x="2921" y="701"/>
                </a:lnTo>
                <a:lnTo>
                  <a:pt x="2921" y="703"/>
                </a:lnTo>
                <a:lnTo>
                  <a:pt x="2921" y="704"/>
                </a:lnTo>
                <a:lnTo>
                  <a:pt x="2921" y="705"/>
                </a:lnTo>
                <a:lnTo>
                  <a:pt x="2921" y="707"/>
                </a:lnTo>
                <a:lnTo>
                  <a:pt x="2922" y="720"/>
                </a:lnTo>
                <a:lnTo>
                  <a:pt x="2923" y="729"/>
                </a:lnTo>
                <a:lnTo>
                  <a:pt x="2923" y="736"/>
                </a:lnTo>
                <a:lnTo>
                  <a:pt x="2924" y="738"/>
                </a:lnTo>
                <a:lnTo>
                  <a:pt x="2924" y="749"/>
                </a:lnTo>
                <a:lnTo>
                  <a:pt x="2925" y="752"/>
                </a:lnTo>
                <a:lnTo>
                  <a:pt x="2925" y="756"/>
                </a:lnTo>
                <a:lnTo>
                  <a:pt x="2925" y="764"/>
                </a:lnTo>
                <a:lnTo>
                  <a:pt x="2925" y="765"/>
                </a:lnTo>
                <a:lnTo>
                  <a:pt x="2926" y="774"/>
                </a:lnTo>
                <a:lnTo>
                  <a:pt x="2926" y="775"/>
                </a:lnTo>
                <a:lnTo>
                  <a:pt x="2926" y="778"/>
                </a:lnTo>
                <a:lnTo>
                  <a:pt x="2926" y="779"/>
                </a:lnTo>
                <a:lnTo>
                  <a:pt x="2927" y="793"/>
                </a:lnTo>
                <a:lnTo>
                  <a:pt x="2928" y="798"/>
                </a:lnTo>
                <a:lnTo>
                  <a:pt x="2928" y="807"/>
                </a:lnTo>
                <a:lnTo>
                  <a:pt x="2928" y="813"/>
                </a:lnTo>
                <a:lnTo>
                  <a:pt x="2928" y="822"/>
                </a:lnTo>
                <a:lnTo>
                  <a:pt x="2929" y="826"/>
                </a:lnTo>
                <a:lnTo>
                  <a:pt x="2929" y="831"/>
                </a:lnTo>
                <a:lnTo>
                  <a:pt x="2929" y="832"/>
                </a:lnTo>
                <a:lnTo>
                  <a:pt x="2929" y="836"/>
                </a:lnTo>
                <a:lnTo>
                  <a:pt x="2929" y="837"/>
                </a:lnTo>
                <a:lnTo>
                  <a:pt x="2929" y="838"/>
                </a:lnTo>
                <a:lnTo>
                  <a:pt x="2930" y="843"/>
                </a:lnTo>
                <a:lnTo>
                  <a:pt x="2930" y="844"/>
                </a:lnTo>
                <a:lnTo>
                  <a:pt x="2930" y="845"/>
                </a:lnTo>
                <a:lnTo>
                  <a:pt x="2930" y="847"/>
                </a:lnTo>
                <a:lnTo>
                  <a:pt x="2930" y="851"/>
                </a:lnTo>
                <a:lnTo>
                  <a:pt x="2931" y="854"/>
                </a:lnTo>
                <a:lnTo>
                  <a:pt x="2931" y="863"/>
                </a:lnTo>
                <a:lnTo>
                  <a:pt x="2931" y="864"/>
                </a:lnTo>
                <a:lnTo>
                  <a:pt x="2931" y="865"/>
                </a:lnTo>
                <a:lnTo>
                  <a:pt x="2932" y="871"/>
                </a:lnTo>
                <a:lnTo>
                  <a:pt x="2932" y="872"/>
                </a:lnTo>
                <a:lnTo>
                  <a:pt x="2932" y="875"/>
                </a:lnTo>
                <a:lnTo>
                  <a:pt x="2932" y="876"/>
                </a:lnTo>
                <a:lnTo>
                  <a:pt x="2932" y="878"/>
                </a:lnTo>
                <a:lnTo>
                  <a:pt x="2932" y="881"/>
                </a:lnTo>
                <a:lnTo>
                  <a:pt x="2932" y="881"/>
                </a:lnTo>
                <a:lnTo>
                  <a:pt x="2933" y="884"/>
                </a:lnTo>
                <a:lnTo>
                  <a:pt x="2933" y="885"/>
                </a:lnTo>
                <a:lnTo>
                  <a:pt x="2933" y="888"/>
                </a:lnTo>
                <a:lnTo>
                  <a:pt x="2933" y="890"/>
                </a:lnTo>
                <a:lnTo>
                  <a:pt x="2933" y="892"/>
                </a:lnTo>
                <a:lnTo>
                  <a:pt x="2933" y="894"/>
                </a:lnTo>
                <a:lnTo>
                  <a:pt x="2933" y="895"/>
                </a:lnTo>
                <a:lnTo>
                  <a:pt x="2934" y="898"/>
                </a:lnTo>
                <a:lnTo>
                  <a:pt x="2934" y="899"/>
                </a:lnTo>
                <a:lnTo>
                  <a:pt x="2934" y="900"/>
                </a:lnTo>
                <a:lnTo>
                  <a:pt x="2934" y="901"/>
                </a:lnTo>
                <a:lnTo>
                  <a:pt x="2934" y="902"/>
                </a:lnTo>
                <a:lnTo>
                  <a:pt x="2934" y="907"/>
                </a:lnTo>
                <a:lnTo>
                  <a:pt x="2934" y="909"/>
                </a:lnTo>
                <a:lnTo>
                  <a:pt x="2934" y="910"/>
                </a:lnTo>
                <a:lnTo>
                  <a:pt x="2935" y="912"/>
                </a:lnTo>
                <a:lnTo>
                  <a:pt x="2935" y="918"/>
                </a:lnTo>
                <a:lnTo>
                  <a:pt x="2935" y="924"/>
                </a:lnTo>
                <a:lnTo>
                  <a:pt x="2936" y="928"/>
                </a:lnTo>
                <a:lnTo>
                  <a:pt x="2936" y="931"/>
                </a:lnTo>
                <a:lnTo>
                  <a:pt x="2936" y="938"/>
                </a:lnTo>
                <a:lnTo>
                  <a:pt x="2936" y="939"/>
                </a:lnTo>
                <a:lnTo>
                  <a:pt x="2936" y="942"/>
                </a:lnTo>
                <a:lnTo>
                  <a:pt x="2936" y="944"/>
                </a:lnTo>
                <a:lnTo>
                  <a:pt x="2936" y="946"/>
                </a:lnTo>
                <a:lnTo>
                  <a:pt x="2936" y="953"/>
                </a:lnTo>
                <a:lnTo>
                  <a:pt x="2937" y="960"/>
                </a:lnTo>
                <a:lnTo>
                  <a:pt x="2937" y="966"/>
                </a:lnTo>
                <a:lnTo>
                  <a:pt x="2937" y="968"/>
                </a:lnTo>
                <a:lnTo>
                  <a:pt x="2938" y="973"/>
                </a:lnTo>
                <a:lnTo>
                  <a:pt x="2938" y="976"/>
                </a:lnTo>
                <a:lnTo>
                  <a:pt x="2938" y="980"/>
                </a:lnTo>
                <a:lnTo>
                  <a:pt x="2938" y="982"/>
                </a:lnTo>
                <a:lnTo>
                  <a:pt x="2939" y="991"/>
                </a:lnTo>
                <a:lnTo>
                  <a:pt x="2939" y="992"/>
                </a:lnTo>
                <a:lnTo>
                  <a:pt x="2939" y="997"/>
                </a:lnTo>
                <a:lnTo>
                  <a:pt x="2940" y="1001"/>
                </a:lnTo>
                <a:lnTo>
                  <a:pt x="2940" y="1005"/>
                </a:lnTo>
                <a:lnTo>
                  <a:pt x="2940" y="1006"/>
                </a:lnTo>
                <a:lnTo>
                  <a:pt x="2941" y="1013"/>
                </a:lnTo>
                <a:lnTo>
                  <a:pt x="2941" y="1014"/>
                </a:lnTo>
                <a:lnTo>
                  <a:pt x="2941" y="1014"/>
                </a:lnTo>
                <a:lnTo>
                  <a:pt x="2941" y="1026"/>
                </a:lnTo>
                <a:lnTo>
                  <a:pt x="2942" y="1027"/>
                </a:lnTo>
                <a:lnTo>
                  <a:pt x="2942" y="1031"/>
                </a:lnTo>
                <a:lnTo>
                  <a:pt x="2942" y="1034"/>
                </a:lnTo>
                <a:lnTo>
                  <a:pt x="2942" y="1040"/>
                </a:lnTo>
                <a:lnTo>
                  <a:pt x="2943" y="1041"/>
                </a:lnTo>
                <a:lnTo>
                  <a:pt x="2943" y="1042"/>
                </a:lnTo>
                <a:lnTo>
                  <a:pt x="2943" y="1045"/>
                </a:lnTo>
                <a:lnTo>
                  <a:pt x="2943" y="1048"/>
                </a:lnTo>
                <a:lnTo>
                  <a:pt x="2943" y="1051"/>
                </a:lnTo>
                <a:lnTo>
                  <a:pt x="2943" y="1054"/>
                </a:lnTo>
                <a:lnTo>
                  <a:pt x="2943" y="1055"/>
                </a:lnTo>
                <a:lnTo>
                  <a:pt x="2944" y="1056"/>
                </a:lnTo>
                <a:lnTo>
                  <a:pt x="2944" y="1070"/>
                </a:lnTo>
                <a:lnTo>
                  <a:pt x="2944" y="1073"/>
                </a:lnTo>
                <a:lnTo>
                  <a:pt x="2944" y="1084"/>
                </a:lnTo>
                <a:lnTo>
                  <a:pt x="2945" y="1086"/>
                </a:lnTo>
                <a:lnTo>
                  <a:pt x="2945" y="1089"/>
                </a:lnTo>
                <a:lnTo>
                  <a:pt x="2945" y="1097"/>
                </a:lnTo>
                <a:lnTo>
                  <a:pt x="2946" y="1099"/>
                </a:lnTo>
                <a:lnTo>
                  <a:pt x="2946" y="1100"/>
                </a:lnTo>
                <a:lnTo>
                  <a:pt x="2946" y="1102"/>
                </a:lnTo>
                <a:lnTo>
                  <a:pt x="2946" y="1104"/>
                </a:lnTo>
                <a:lnTo>
                  <a:pt x="2946" y="1105"/>
                </a:lnTo>
                <a:lnTo>
                  <a:pt x="2946" y="1106"/>
                </a:lnTo>
                <a:lnTo>
                  <a:pt x="2946" y="1109"/>
                </a:lnTo>
                <a:lnTo>
                  <a:pt x="2946" y="1111"/>
                </a:lnTo>
                <a:lnTo>
                  <a:pt x="2946" y="1114"/>
                </a:lnTo>
                <a:lnTo>
                  <a:pt x="2947" y="1115"/>
                </a:lnTo>
                <a:lnTo>
                  <a:pt x="2947" y="1116"/>
                </a:lnTo>
                <a:lnTo>
                  <a:pt x="2947" y="1117"/>
                </a:lnTo>
                <a:lnTo>
                  <a:pt x="2947" y="1118"/>
                </a:lnTo>
                <a:lnTo>
                  <a:pt x="2947" y="1119"/>
                </a:lnTo>
                <a:lnTo>
                  <a:pt x="2947" y="1122"/>
                </a:lnTo>
                <a:lnTo>
                  <a:pt x="2947" y="1122"/>
                </a:lnTo>
                <a:lnTo>
                  <a:pt x="2947" y="1124"/>
                </a:lnTo>
                <a:lnTo>
                  <a:pt x="2947" y="1126"/>
                </a:lnTo>
                <a:lnTo>
                  <a:pt x="2947" y="1127"/>
                </a:lnTo>
                <a:lnTo>
                  <a:pt x="2948" y="1128"/>
                </a:lnTo>
                <a:lnTo>
                  <a:pt x="2948" y="1130"/>
                </a:lnTo>
                <a:lnTo>
                  <a:pt x="2948" y="1133"/>
                </a:lnTo>
                <a:lnTo>
                  <a:pt x="2948" y="1135"/>
                </a:lnTo>
                <a:lnTo>
                  <a:pt x="2948" y="1138"/>
                </a:lnTo>
                <a:lnTo>
                  <a:pt x="2948" y="1139"/>
                </a:lnTo>
                <a:lnTo>
                  <a:pt x="2948" y="1142"/>
                </a:lnTo>
                <a:lnTo>
                  <a:pt x="2949" y="1147"/>
                </a:lnTo>
                <a:lnTo>
                  <a:pt x="2949" y="1156"/>
                </a:lnTo>
                <a:lnTo>
                  <a:pt x="2950" y="1167"/>
                </a:lnTo>
                <a:lnTo>
                  <a:pt x="2950" y="1172"/>
                </a:lnTo>
                <a:lnTo>
                  <a:pt x="2951" y="1172"/>
                </a:lnTo>
                <a:lnTo>
                  <a:pt x="2951" y="1173"/>
                </a:lnTo>
                <a:lnTo>
                  <a:pt x="2951" y="1180"/>
                </a:lnTo>
                <a:lnTo>
                  <a:pt x="2951" y="1186"/>
                </a:lnTo>
                <a:lnTo>
                  <a:pt x="2952" y="1188"/>
                </a:lnTo>
                <a:lnTo>
                  <a:pt x="2952" y="1190"/>
                </a:lnTo>
                <a:lnTo>
                  <a:pt x="2952" y="1205"/>
                </a:lnTo>
                <a:lnTo>
                  <a:pt x="2952" y="1211"/>
                </a:lnTo>
                <a:lnTo>
                  <a:pt x="2952" y="1214"/>
                </a:lnTo>
                <a:lnTo>
                  <a:pt x="2953" y="1216"/>
                </a:lnTo>
                <a:lnTo>
                  <a:pt x="2953" y="1217"/>
                </a:lnTo>
                <a:lnTo>
                  <a:pt x="2953" y="1218"/>
                </a:lnTo>
                <a:lnTo>
                  <a:pt x="2953" y="1222"/>
                </a:lnTo>
                <a:lnTo>
                  <a:pt x="2953" y="1230"/>
                </a:lnTo>
                <a:lnTo>
                  <a:pt x="2954" y="1236"/>
                </a:lnTo>
                <a:lnTo>
                  <a:pt x="2954" y="1238"/>
                </a:lnTo>
                <a:lnTo>
                  <a:pt x="2954" y="1240"/>
                </a:lnTo>
                <a:lnTo>
                  <a:pt x="2954" y="1242"/>
                </a:lnTo>
                <a:lnTo>
                  <a:pt x="2954" y="1244"/>
                </a:lnTo>
                <a:lnTo>
                  <a:pt x="2955" y="1256"/>
                </a:lnTo>
                <a:lnTo>
                  <a:pt x="2955" y="1258"/>
                </a:lnTo>
                <a:lnTo>
                  <a:pt x="2956" y="1263"/>
                </a:lnTo>
                <a:lnTo>
                  <a:pt x="2956" y="1266"/>
                </a:lnTo>
                <a:lnTo>
                  <a:pt x="2956" y="1272"/>
                </a:lnTo>
                <a:lnTo>
                  <a:pt x="2958" y="1272"/>
                </a:lnTo>
                <a:lnTo>
                  <a:pt x="2961" y="1272"/>
                </a:lnTo>
                <a:lnTo>
                  <a:pt x="2968" y="1273"/>
                </a:lnTo>
                <a:lnTo>
                  <a:pt x="2972" y="1273"/>
                </a:lnTo>
                <a:lnTo>
                  <a:pt x="2975" y="1273"/>
                </a:lnTo>
                <a:lnTo>
                  <a:pt x="2978" y="1273"/>
                </a:lnTo>
                <a:lnTo>
                  <a:pt x="2979" y="1273"/>
                </a:lnTo>
                <a:lnTo>
                  <a:pt x="2981" y="1273"/>
                </a:lnTo>
                <a:lnTo>
                  <a:pt x="2991" y="1274"/>
                </a:lnTo>
                <a:lnTo>
                  <a:pt x="2992" y="1274"/>
                </a:lnTo>
                <a:lnTo>
                  <a:pt x="2993" y="1274"/>
                </a:lnTo>
                <a:lnTo>
                  <a:pt x="3006" y="1275"/>
                </a:lnTo>
                <a:lnTo>
                  <a:pt x="3009" y="1275"/>
                </a:lnTo>
                <a:lnTo>
                  <a:pt x="3012" y="1275"/>
                </a:lnTo>
                <a:lnTo>
                  <a:pt x="3017" y="1275"/>
                </a:lnTo>
                <a:lnTo>
                  <a:pt x="3022" y="1276"/>
                </a:lnTo>
                <a:lnTo>
                  <a:pt x="3025" y="1276"/>
                </a:lnTo>
                <a:lnTo>
                  <a:pt x="3028" y="1276"/>
                </a:lnTo>
                <a:lnTo>
                  <a:pt x="3031" y="1276"/>
                </a:lnTo>
                <a:lnTo>
                  <a:pt x="3032" y="1276"/>
                </a:lnTo>
                <a:lnTo>
                  <a:pt x="3033" y="1276"/>
                </a:lnTo>
                <a:lnTo>
                  <a:pt x="3035" y="1276"/>
                </a:lnTo>
                <a:lnTo>
                  <a:pt x="3036" y="1276"/>
                </a:lnTo>
                <a:lnTo>
                  <a:pt x="3038" y="1276"/>
                </a:lnTo>
                <a:lnTo>
                  <a:pt x="3040" y="1276"/>
                </a:lnTo>
                <a:lnTo>
                  <a:pt x="3042" y="1276"/>
                </a:lnTo>
                <a:lnTo>
                  <a:pt x="3043" y="1277"/>
                </a:lnTo>
                <a:lnTo>
                  <a:pt x="3044" y="1277"/>
                </a:lnTo>
                <a:lnTo>
                  <a:pt x="3045" y="1277"/>
                </a:lnTo>
                <a:lnTo>
                  <a:pt x="3046" y="1277"/>
                </a:lnTo>
                <a:lnTo>
                  <a:pt x="3047" y="1277"/>
                </a:lnTo>
                <a:lnTo>
                  <a:pt x="3048" y="1277"/>
                </a:lnTo>
                <a:lnTo>
                  <a:pt x="3048" y="1277"/>
                </a:lnTo>
                <a:lnTo>
                  <a:pt x="3049" y="1277"/>
                </a:lnTo>
                <a:lnTo>
                  <a:pt x="3050" y="1277"/>
                </a:lnTo>
                <a:lnTo>
                  <a:pt x="3051" y="1277"/>
                </a:lnTo>
                <a:lnTo>
                  <a:pt x="3052" y="1277"/>
                </a:lnTo>
                <a:lnTo>
                  <a:pt x="3053" y="1277"/>
                </a:lnTo>
                <a:lnTo>
                  <a:pt x="3054" y="1277"/>
                </a:lnTo>
                <a:lnTo>
                  <a:pt x="3055" y="1277"/>
                </a:lnTo>
                <a:lnTo>
                  <a:pt x="3056" y="1277"/>
                </a:lnTo>
                <a:lnTo>
                  <a:pt x="3056" y="1277"/>
                </a:lnTo>
                <a:lnTo>
                  <a:pt x="3057" y="1277"/>
                </a:lnTo>
                <a:lnTo>
                  <a:pt x="3058" y="1277"/>
                </a:lnTo>
                <a:lnTo>
                  <a:pt x="3059" y="1277"/>
                </a:lnTo>
                <a:lnTo>
                  <a:pt x="3060" y="1277"/>
                </a:lnTo>
                <a:lnTo>
                  <a:pt x="3061" y="1277"/>
                </a:lnTo>
                <a:lnTo>
                  <a:pt x="3062" y="1277"/>
                </a:lnTo>
                <a:lnTo>
                  <a:pt x="3063" y="1277"/>
                </a:lnTo>
                <a:lnTo>
                  <a:pt x="3064" y="1277"/>
                </a:lnTo>
                <a:lnTo>
                  <a:pt x="3064" y="1277"/>
                </a:lnTo>
                <a:lnTo>
                  <a:pt x="3066" y="1277"/>
                </a:lnTo>
                <a:lnTo>
                  <a:pt x="3069" y="1278"/>
                </a:lnTo>
                <a:lnTo>
                  <a:pt x="3070" y="1278"/>
                </a:lnTo>
                <a:lnTo>
                  <a:pt x="3073" y="1278"/>
                </a:lnTo>
                <a:lnTo>
                  <a:pt x="3074" y="1278"/>
                </a:lnTo>
                <a:lnTo>
                  <a:pt x="3075" y="1278"/>
                </a:lnTo>
                <a:lnTo>
                  <a:pt x="3076" y="1278"/>
                </a:lnTo>
                <a:lnTo>
                  <a:pt x="3077" y="1278"/>
                </a:lnTo>
                <a:lnTo>
                  <a:pt x="3078" y="1278"/>
                </a:lnTo>
                <a:lnTo>
                  <a:pt x="3079" y="1278"/>
                </a:lnTo>
                <a:lnTo>
                  <a:pt x="3080" y="1278"/>
                </a:lnTo>
                <a:lnTo>
                  <a:pt x="3081" y="1278"/>
                </a:lnTo>
                <a:lnTo>
                  <a:pt x="3083" y="1278"/>
                </a:lnTo>
                <a:lnTo>
                  <a:pt x="3084" y="1278"/>
                </a:lnTo>
                <a:lnTo>
                  <a:pt x="3085" y="1278"/>
                </a:lnTo>
                <a:lnTo>
                  <a:pt x="3086" y="1278"/>
                </a:lnTo>
                <a:lnTo>
                  <a:pt x="3088" y="1278"/>
                </a:lnTo>
                <a:lnTo>
                  <a:pt x="3089" y="1278"/>
                </a:lnTo>
                <a:lnTo>
                  <a:pt x="3090" y="1278"/>
                </a:lnTo>
                <a:lnTo>
                  <a:pt x="3095" y="1279"/>
                </a:lnTo>
                <a:lnTo>
                  <a:pt x="3098" y="1279"/>
                </a:lnTo>
                <a:lnTo>
                  <a:pt x="3099" y="1279"/>
                </a:lnTo>
                <a:lnTo>
                  <a:pt x="3100" y="1279"/>
                </a:lnTo>
                <a:lnTo>
                  <a:pt x="3103" y="1279"/>
                </a:lnTo>
                <a:lnTo>
                  <a:pt x="3104" y="1279"/>
                </a:lnTo>
                <a:lnTo>
                  <a:pt x="3105" y="1279"/>
                </a:lnTo>
                <a:lnTo>
                  <a:pt x="3106" y="1279"/>
                </a:lnTo>
                <a:lnTo>
                  <a:pt x="3107" y="1279"/>
                </a:lnTo>
                <a:lnTo>
                  <a:pt x="3108" y="1279"/>
                </a:lnTo>
                <a:lnTo>
                  <a:pt x="3110" y="1279"/>
                </a:lnTo>
                <a:lnTo>
                  <a:pt x="3112" y="1279"/>
                </a:lnTo>
                <a:lnTo>
                  <a:pt x="3113" y="1279"/>
                </a:lnTo>
                <a:lnTo>
                  <a:pt x="3116" y="1279"/>
                </a:lnTo>
                <a:lnTo>
                  <a:pt x="3118" y="1279"/>
                </a:lnTo>
                <a:lnTo>
                  <a:pt x="3121" y="1279"/>
                </a:lnTo>
                <a:lnTo>
                  <a:pt x="3123" y="1279"/>
                </a:lnTo>
                <a:lnTo>
                  <a:pt x="3125" y="1279"/>
                </a:lnTo>
                <a:lnTo>
                  <a:pt x="3128" y="1279"/>
                </a:lnTo>
                <a:lnTo>
                  <a:pt x="3136" y="1280"/>
                </a:lnTo>
                <a:lnTo>
                  <a:pt x="3143" y="1280"/>
                </a:lnTo>
                <a:lnTo>
                  <a:pt x="3151" y="1280"/>
                </a:lnTo>
                <a:lnTo>
                  <a:pt x="3152" y="1280"/>
                </a:lnTo>
                <a:lnTo>
                  <a:pt x="3154" y="1280"/>
                </a:lnTo>
                <a:lnTo>
                  <a:pt x="3155" y="1280"/>
                </a:lnTo>
                <a:lnTo>
                  <a:pt x="3156" y="1280"/>
                </a:lnTo>
                <a:lnTo>
                  <a:pt x="3160" y="1280"/>
                </a:lnTo>
                <a:lnTo>
                  <a:pt x="3160" y="1280"/>
                </a:lnTo>
                <a:lnTo>
                  <a:pt x="3161" y="1280"/>
                </a:lnTo>
                <a:lnTo>
                  <a:pt x="3163" y="1280"/>
                </a:lnTo>
                <a:lnTo>
                  <a:pt x="3165" y="1280"/>
                </a:lnTo>
                <a:lnTo>
                  <a:pt x="3167" y="1280"/>
                </a:lnTo>
                <a:lnTo>
                  <a:pt x="3168" y="1280"/>
                </a:lnTo>
                <a:lnTo>
                  <a:pt x="3169" y="1280"/>
                </a:lnTo>
                <a:lnTo>
                  <a:pt x="3171" y="1280"/>
                </a:lnTo>
                <a:lnTo>
                  <a:pt x="3172" y="1280"/>
                </a:lnTo>
                <a:lnTo>
                  <a:pt x="3173" y="1280"/>
                </a:lnTo>
                <a:lnTo>
                  <a:pt x="3175" y="1280"/>
                </a:lnTo>
                <a:lnTo>
                  <a:pt x="3176" y="1280"/>
                </a:lnTo>
                <a:lnTo>
                  <a:pt x="3177" y="1280"/>
                </a:lnTo>
                <a:lnTo>
                  <a:pt x="3177" y="1280"/>
                </a:lnTo>
                <a:lnTo>
                  <a:pt x="3178" y="1280"/>
                </a:lnTo>
                <a:lnTo>
                  <a:pt x="3184" y="1280"/>
                </a:lnTo>
                <a:lnTo>
                  <a:pt x="3185" y="1280"/>
                </a:lnTo>
                <a:lnTo>
                  <a:pt x="3189" y="1280"/>
                </a:lnTo>
                <a:lnTo>
                  <a:pt x="3190" y="1280"/>
                </a:lnTo>
                <a:lnTo>
                  <a:pt x="3198" y="1280"/>
                </a:lnTo>
                <a:lnTo>
                  <a:pt x="3200" y="1280"/>
                </a:lnTo>
                <a:lnTo>
                  <a:pt x="3201" y="1280"/>
                </a:lnTo>
                <a:lnTo>
                  <a:pt x="3202" y="1280"/>
                </a:lnTo>
                <a:lnTo>
                  <a:pt x="3206" y="1280"/>
                </a:lnTo>
                <a:lnTo>
                  <a:pt x="3208" y="1280"/>
                </a:lnTo>
                <a:lnTo>
                  <a:pt x="3210" y="1280"/>
                </a:lnTo>
                <a:lnTo>
                  <a:pt x="3212" y="1280"/>
                </a:lnTo>
                <a:lnTo>
                  <a:pt x="3218" y="1280"/>
                </a:lnTo>
                <a:lnTo>
                  <a:pt x="3219" y="1280"/>
                </a:lnTo>
                <a:lnTo>
                  <a:pt x="3220" y="1280"/>
                </a:lnTo>
                <a:lnTo>
                  <a:pt x="3222" y="1280"/>
                </a:lnTo>
                <a:lnTo>
                  <a:pt x="3225" y="1280"/>
                </a:lnTo>
                <a:lnTo>
                  <a:pt x="3231" y="1280"/>
                </a:lnTo>
                <a:lnTo>
                  <a:pt x="3232" y="1280"/>
                </a:lnTo>
                <a:lnTo>
                  <a:pt x="3234" y="1280"/>
                </a:lnTo>
                <a:lnTo>
                  <a:pt x="3235" y="1280"/>
                </a:lnTo>
                <a:lnTo>
                  <a:pt x="3239" y="1280"/>
                </a:lnTo>
                <a:lnTo>
                  <a:pt x="3253" y="1280"/>
                </a:lnTo>
                <a:lnTo>
                  <a:pt x="3272" y="1281"/>
                </a:lnTo>
                <a:lnTo>
                  <a:pt x="3282" y="1281"/>
                </a:lnTo>
                <a:lnTo>
                  <a:pt x="3284" y="1281"/>
                </a:lnTo>
                <a:lnTo>
                  <a:pt x="3289" y="1281"/>
                </a:lnTo>
                <a:lnTo>
                  <a:pt x="3292" y="1281"/>
                </a:lnTo>
                <a:lnTo>
                  <a:pt x="3294" y="1281"/>
                </a:lnTo>
                <a:lnTo>
                  <a:pt x="3295" y="1281"/>
                </a:lnTo>
                <a:lnTo>
                  <a:pt x="3300" y="1281"/>
                </a:lnTo>
                <a:lnTo>
                  <a:pt x="3311" y="1281"/>
                </a:lnTo>
                <a:lnTo>
                  <a:pt x="3313" y="1281"/>
                </a:lnTo>
                <a:lnTo>
                  <a:pt x="3313" y="1281"/>
                </a:lnTo>
                <a:lnTo>
                  <a:pt x="3314" y="1281"/>
                </a:lnTo>
                <a:lnTo>
                  <a:pt x="3315" y="1281"/>
                </a:lnTo>
                <a:lnTo>
                  <a:pt x="3316" y="1281"/>
                </a:lnTo>
                <a:lnTo>
                  <a:pt x="3317" y="1281"/>
                </a:lnTo>
                <a:lnTo>
                  <a:pt x="3320" y="1281"/>
                </a:lnTo>
                <a:lnTo>
                  <a:pt x="3321" y="1281"/>
                </a:lnTo>
                <a:lnTo>
                  <a:pt x="3322" y="1281"/>
                </a:lnTo>
                <a:lnTo>
                  <a:pt x="3325" y="1281"/>
                </a:lnTo>
                <a:lnTo>
                  <a:pt x="3327" y="1281"/>
                </a:lnTo>
                <a:lnTo>
                  <a:pt x="3328" y="1281"/>
                </a:lnTo>
                <a:lnTo>
                  <a:pt x="3331" y="1281"/>
                </a:lnTo>
                <a:lnTo>
                  <a:pt x="3333" y="1281"/>
                </a:lnTo>
                <a:lnTo>
                  <a:pt x="3334" y="1281"/>
                </a:lnTo>
                <a:lnTo>
                  <a:pt x="3335" y="1281"/>
                </a:lnTo>
                <a:lnTo>
                  <a:pt x="3336" y="1281"/>
                </a:lnTo>
                <a:lnTo>
                  <a:pt x="3337" y="1281"/>
                </a:lnTo>
                <a:lnTo>
                  <a:pt x="3337" y="1281"/>
                </a:lnTo>
                <a:lnTo>
                  <a:pt x="3338" y="1281"/>
                </a:lnTo>
                <a:lnTo>
                  <a:pt x="3345" y="1281"/>
                </a:lnTo>
                <a:lnTo>
                  <a:pt x="3346" y="1281"/>
                </a:lnTo>
                <a:lnTo>
                  <a:pt x="3348" y="1281"/>
                </a:lnTo>
                <a:lnTo>
                  <a:pt x="3349" y="1281"/>
                </a:lnTo>
                <a:lnTo>
                  <a:pt x="3353" y="1281"/>
                </a:lnTo>
                <a:lnTo>
                  <a:pt x="3353" y="1281"/>
                </a:lnTo>
                <a:lnTo>
                  <a:pt x="3356" y="1281"/>
                </a:lnTo>
                <a:lnTo>
                  <a:pt x="3359" y="1281"/>
                </a:lnTo>
                <a:lnTo>
                  <a:pt x="3361" y="1281"/>
                </a:lnTo>
                <a:lnTo>
                  <a:pt x="3362" y="1281"/>
                </a:lnTo>
                <a:lnTo>
                  <a:pt x="3372" y="1281"/>
                </a:lnTo>
                <a:lnTo>
                  <a:pt x="3374" y="1281"/>
                </a:lnTo>
                <a:lnTo>
                  <a:pt x="3376" y="1281"/>
                </a:lnTo>
                <a:lnTo>
                  <a:pt x="3377" y="1281"/>
                </a:lnTo>
                <a:lnTo>
                  <a:pt x="3378" y="1281"/>
                </a:lnTo>
                <a:lnTo>
                  <a:pt x="3381" y="1281"/>
                </a:lnTo>
                <a:lnTo>
                  <a:pt x="3383" y="1281"/>
                </a:lnTo>
                <a:lnTo>
                  <a:pt x="3385" y="1281"/>
                </a:lnTo>
                <a:lnTo>
                  <a:pt x="3386" y="1281"/>
                </a:lnTo>
                <a:lnTo>
                  <a:pt x="3388" y="1281"/>
                </a:lnTo>
                <a:lnTo>
                  <a:pt x="3390" y="1281"/>
                </a:lnTo>
                <a:lnTo>
                  <a:pt x="3393" y="1281"/>
                </a:lnTo>
                <a:lnTo>
                  <a:pt x="3394" y="1281"/>
                </a:lnTo>
                <a:lnTo>
                  <a:pt x="3396" y="1281"/>
                </a:lnTo>
                <a:lnTo>
                  <a:pt x="3396" y="1282"/>
                </a:lnTo>
                <a:lnTo>
                  <a:pt x="3396" y="1283"/>
                </a:lnTo>
                <a:lnTo>
                  <a:pt x="3396" y="1284"/>
                </a:lnTo>
                <a:lnTo>
                  <a:pt x="3396" y="1285"/>
                </a:lnTo>
                <a:lnTo>
                  <a:pt x="3395" y="1285"/>
                </a:lnTo>
                <a:lnTo>
                  <a:pt x="3394" y="1284"/>
                </a:lnTo>
                <a:lnTo>
                  <a:pt x="3393" y="1283"/>
                </a:lnTo>
                <a:lnTo>
                  <a:pt x="3393" y="1282"/>
                </a:lnTo>
                <a:lnTo>
                  <a:pt x="3393" y="1282"/>
                </a:lnTo>
                <a:lnTo>
                  <a:pt x="3393" y="1283"/>
                </a:lnTo>
                <a:lnTo>
                  <a:pt x="3393" y="1283"/>
                </a:lnTo>
                <a:lnTo>
                  <a:pt x="3393" y="1284"/>
                </a:lnTo>
                <a:lnTo>
                  <a:pt x="3393" y="1285"/>
                </a:lnTo>
                <a:lnTo>
                  <a:pt x="3393" y="1284"/>
                </a:lnTo>
                <a:lnTo>
                  <a:pt x="3394" y="1284"/>
                </a:lnTo>
                <a:lnTo>
                  <a:pt x="3394" y="1285"/>
                </a:lnTo>
                <a:lnTo>
                  <a:pt x="3393" y="1285"/>
                </a:lnTo>
                <a:lnTo>
                  <a:pt x="3393" y="1286"/>
                </a:lnTo>
                <a:lnTo>
                  <a:pt x="3394" y="1286"/>
                </a:lnTo>
                <a:lnTo>
                  <a:pt x="3395" y="1286"/>
                </a:lnTo>
                <a:lnTo>
                  <a:pt x="3395" y="1287"/>
                </a:lnTo>
                <a:lnTo>
                  <a:pt x="3396" y="1287"/>
                </a:lnTo>
                <a:lnTo>
                  <a:pt x="3397" y="1287"/>
                </a:lnTo>
                <a:lnTo>
                  <a:pt x="3397" y="1288"/>
                </a:lnTo>
                <a:lnTo>
                  <a:pt x="3398" y="1288"/>
                </a:lnTo>
                <a:lnTo>
                  <a:pt x="3398" y="1288"/>
                </a:lnTo>
                <a:lnTo>
                  <a:pt x="3399" y="1288"/>
                </a:lnTo>
                <a:lnTo>
                  <a:pt x="3399" y="1289"/>
                </a:lnTo>
                <a:lnTo>
                  <a:pt x="3400" y="1289"/>
                </a:lnTo>
                <a:lnTo>
                  <a:pt x="3401" y="1289"/>
                </a:lnTo>
                <a:lnTo>
                  <a:pt x="3400" y="1289"/>
                </a:lnTo>
                <a:lnTo>
                  <a:pt x="3400" y="1290"/>
                </a:lnTo>
                <a:lnTo>
                  <a:pt x="3400" y="1291"/>
                </a:lnTo>
                <a:lnTo>
                  <a:pt x="3400" y="1290"/>
                </a:lnTo>
                <a:lnTo>
                  <a:pt x="3401" y="1290"/>
                </a:lnTo>
                <a:lnTo>
                  <a:pt x="3401" y="1289"/>
                </a:lnTo>
                <a:lnTo>
                  <a:pt x="3401" y="1289"/>
                </a:lnTo>
                <a:lnTo>
                  <a:pt x="3401" y="1290"/>
                </a:lnTo>
                <a:lnTo>
                  <a:pt x="3401" y="1291"/>
                </a:lnTo>
                <a:lnTo>
                  <a:pt x="3401" y="1292"/>
                </a:lnTo>
                <a:lnTo>
                  <a:pt x="3402" y="1292"/>
                </a:lnTo>
                <a:lnTo>
                  <a:pt x="3402" y="1293"/>
                </a:lnTo>
                <a:lnTo>
                  <a:pt x="3401" y="1293"/>
                </a:lnTo>
                <a:lnTo>
                  <a:pt x="3401" y="1294"/>
                </a:lnTo>
                <a:lnTo>
                  <a:pt x="3402" y="1294"/>
                </a:lnTo>
                <a:lnTo>
                  <a:pt x="3402" y="1293"/>
                </a:lnTo>
                <a:lnTo>
                  <a:pt x="3403" y="1293"/>
                </a:lnTo>
                <a:lnTo>
                  <a:pt x="3402" y="1293"/>
                </a:lnTo>
                <a:lnTo>
                  <a:pt x="3403" y="1293"/>
                </a:lnTo>
                <a:lnTo>
                  <a:pt x="3403" y="1294"/>
                </a:lnTo>
                <a:lnTo>
                  <a:pt x="3403" y="1293"/>
                </a:lnTo>
                <a:lnTo>
                  <a:pt x="3402" y="1293"/>
                </a:lnTo>
                <a:lnTo>
                  <a:pt x="3402" y="1294"/>
                </a:lnTo>
                <a:lnTo>
                  <a:pt x="3403" y="1294"/>
                </a:lnTo>
                <a:lnTo>
                  <a:pt x="3402" y="1294"/>
                </a:lnTo>
                <a:lnTo>
                  <a:pt x="3403" y="1294"/>
                </a:lnTo>
                <a:lnTo>
                  <a:pt x="3403" y="1295"/>
                </a:lnTo>
                <a:lnTo>
                  <a:pt x="3403" y="1294"/>
                </a:lnTo>
                <a:lnTo>
                  <a:pt x="3404" y="1294"/>
                </a:lnTo>
                <a:lnTo>
                  <a:pt x="3404" y="1295"/>
                </a:lnTo>
                <a:lnTo>
                  <a:pt x="3404" y="1296"/>
                </a:lnTo>
                <a:lnTo>
                  <a:pt x="3405" y="1296"/>
                </a:lnTo>
                <a:lnTo>
                  <a:pt x="3405" y="1296"/>
                </a:lnTo>
                <a:lnTo>
                  <a:pt x="3405" y="1297"/>
                </a:lnTo>
                <a:lnTo>
                  <a:pt x="3405" y="1298"/>
                </a:lnTo>
                <a:lnTo>
                  <a:pt x="3405" y="1299"/>
                </a:lnTo>
                <a:lnTo>
                  <a:pt x="3406" y="1299"/>
                </a:lnTo>
                <a:lnTo>
                  <a:pt x="3406" y="1300"/>
                </a:lnTo>
                <a:lnTo>
                  <a:pt x="3407" y="1300"/>
                </a:lnTo>
                <a:lnTo>
                  <a:pt x="3407" y="1299"/>
                </a:lnTo>
                <a:lnTo>
                  <a:pt x="3408" y="1299"/>
                </a:lnTo>
                <a:lnTo>
                  <a:pt x="3408" y="1298"/>
                </a:lnTo>
                <a:lnTo>
                  <a:pt x="3408" y="1297"/>
                </a:lnTo>
                <a:lnTo>
                  <a:pt x="3408" y="1296"/>
                </a:lnTo>
                <a:lnTo>
                  <a:pt x="3409" y="1296"/>
                </a:lnTo>
                <a:lnTo>
                  <a:pt x="3408" y="1298"/>
                </a:lnTo>
                <a:lnTo>
                  <a:pt x="3409" y="1299"/>
                </a:lnTo>
                <a:lnTo>
                  <a:pt x="3408" y="1299"/>
                </a:lnTo>
                <a:lnTo>
                  <a:pt x="3408" y="1300"/>
                </a:lnTo>
                <a:lnTo>
                  <a:pt x="3407" y="1300"/>
                </a:lnTo>
                <a:lnTo>
                  <a:pt x="3406" y="1300"/>
                </a:lnTo>
                <a:lnTo>
                  <a:pt x="3407" y="1300"/>
                </a:lnTo>
                <a:lnTo>
                  <a:pt x="3407" y="1301"/>
                </a:lnTo>
                <a:lnTo>
                  <a:pt x="3406" y="1301"/>
                </a:lnTo>
                <a:lnTo>
                  <a:pt x="3405" y="1301"/>
                </a:lnTo>
                <a:lnTo>
                  <a:pt x="3405" y="1302"/>
                </a:lnTo>
                <a:lnTo>
                  <a:pt x="3404" y="1302"/>
                </a:lnTo>
                <a:lnTo>
                  <a:pt x="3404" y="1301"/>
                </a:lnTo>
                <a:lnTo>
                  <a:pt x="3403" y="1301"/>
                </a:lnTo>
                <a:lnTo>
                  <a:pt x="3403" y="1302"/>
                </a:lnTo>
                <a:lnTo>
                  <a:pt x="3402" y="1302"/>
                </a:lnTo>
                <a:lnTo>
                  <a:pt x="3401" y="1302"/>
                </a:lnTo>
                <a:lnTo>
                  <a:pt x="3401" y="1302"/>
                </a:lnTo>
                <a:lnTo>
                  <a:pt x="3400" y="1302"/>
                </a:lnTo>
                <a:lnTo>
                  <a:pt x="3399" y="1302"/>
                </a:lnTo>
                <a:lnTo>
                  <a:pt x="3399" y="1301"/>
                </a:lnTo>
                <a:lnTo>
                  <a:pt x="3398" y="1301"/>
                </a:lnTo>
                <a:lnTo>
                  <a:pt x="3398" y="1302"/>
                </a:lnTo>
                <a:lnTo>
                  <a:pt x="3399" y="1302"/>
                </a:lnTo>
                <a:lnTo>
                  <a:pt x="3399" y="1303"/>
                </a:lnTo>
                <a:lnTo>
                  <a:pt x="3399" y="1304"/>
                </a:lnTo>
                <a:lnTo>
                  <a:pt x="3398" y="1304"/>
                </a:lnTo>
                <a:lnTo>
                  <a:pt x="3397" y="1304"/>
                </a:lnTo>
                <a:lnTo>
                  <a:pt x="3396" y="1304"/>
                </a:lnTo>
                <a:lnTo>
                  <a:pt x="3394" y="1302"/>
                </a:lnTo>
                <a:lnTo>
                  <a:pt x="3393" y="1302"/>
                </a:lnTo>
                <a:lnTo>
                  <a:pt x="3393" y="1303"/>
                </a:lnTo>
                <a:lnTo>
                  <a:pt x="3394" y="1304"/>
                </a:lnTo>
                <a:lnTo>
                  <a:pt x="3396" y="1305"/>
                </a:lnTo>
                <a:lnTo>
                  <a:pt x="3396" y="1305"/>
                </a:lnTo>
                <a:lnTo>
                  <a:pt x="3396" y="1306"/>
                </a:lnTo>
                <a:lnTo>
                  <a:pt x="3397" y="1306"/>
                </a:lnTo>
                <a:lnTo>
                  <a:pt x="3396" y="1306"/>
                </a:lnTo>
                <a:lnTo>
                  <a:pt x="3396" y="1305"/>
                </a:lnTo>
                <a:lnTo>
                  <a:pt x="3397" y="1305"/>
                </a:lnTo>
                <a:lnTo>
                  <a:pt x="3398" y="1305"/>
                </a:lnTo>
                <a:lnTo>
                  <a:pt x="3399" y="1305"/>
                </a:lnTo>
                <a:lnTo>
                  <a:pt x="3399" y="1305"/>
                </a:lnTo>
                <a:lnTo>
                  <a:pt x="3400" y="1305"/>
                </a:lnTo>
                <a:lnTo>
                  <a:pt x="3401" y="1304"/>
                </a:lnTo>
                <a:lnTo>
                  <a:pt x="3401" y="1304"/>
                </a:lnTo>
                <a:lnTo>
                  <a:pt x="3402" y="1304"/>
                </a:lnTo>
                <a:lnTo>
                  <a:pt x="3402" y="1303"/>
                </a:lnTo>
                <a:lnTo>
                  <a:pt x="3403" y="1303"/>
                </a:lnTo>
                <a:lnTo>
                  <a:pt x="3403" y="1302"/>
                </a:lnTo>
                <a:lnTo>
                  <a:pt x="3404" y="1302"/>
                </a:lnTo>
                <a:lnTo>
                  <a:pt x="3404" y="1303"/>
                </a:lnTo>
                <a:lnTo>
                  <a:pt x="3405" y="1303"/>
                </a:lnTo>
                <a:lnTo>
                  <a:pt x="3406" y="1303"/>
                </a:lnTo>
                <a:lnTo>
                  <a:pt x="3406" y="1302"/>
                </a:lnTo>
                <a:lnTo>
                  <a:pt x="3406" y="1303"/>
                </a:lnTo>
                <a:lnTo>
                  <a:pt x="3406" y="1302"/>
                </a:lnTo>
                <a:lnTo>
                  <a:pt x="3406" y="1303"/>
                </a:lnTo>
                <a:lnTo>
                  <a:pt x="3407" y="1303"/>
                </a:lnTo>
                <a:lnTo>
                  <a:pt x="3407" y="1302"/>
                </a:lnTo>
                <a:lnTo>
                  <a:pt x="3408" y="1302"/>
                </a:lnTo>
                <a:lnTo>
                  <a:pt x="3408" y="1301"/>
                </a:lnTo>
                <a:lnTo>
                  <a:pt x="3408" y="1302"/>
                </a:lnTo>
                <a:lnTo>
                  <a:pt x="3408" y="1301"/>
                </a:lnTo>
                <a:lnTo>
                  <a:pt x="3409" y="1301"/>
                </a:lnTo>
                <a:lnTo>
                  <a:pt x="3409" y="1302"/>
                </a:lnTo>
                <a:lnTo>
                  <a:pt x="3409" y="1303"/>
                </a:lnTo>
                <a:lnTo>
                  <a:pt x="3409" y="1303"/>
                </a:lnTo>
                <a:lnTo>
                  <a:pt x="3409" y="1304"/>
                </a:lnTo>
                <a:lnTo>
                  <a:pt x="3409" y="1303"/>
                </a:lnTo>
                <a:lnTo>
                  <a:pt x="3410" y="1303"/>
                </a:lnTo>
                <a:lnTo>
                  <a:pt x="3410" y="1304"/>
                </a:lnTo>
                <a:lnTo>
                  <a:pt x="3411" y="1304"/>
                </a:lnTo>
                <a:lnTo>
                  <a:pt x="3411" y="1305"/>
                </a:lnTo>
                <a:lnTo>
                  <a:pt x="3410" y="1305"/>
                </a:lnTo>
                <a:lnTo>
                  <a:pt x="3411" y="1305"/>
                </a:lnTo>
                <a:lnTo>
                  <a:pt x="3411" y="1305"/>
                </a:lnTo>
                <a:lnTo>
                  <a:pt x="3411" y="1305"/>
                </a:lnTo>
                <a:lnTo>
                  <a:pt x="3411" y="1305"/>
                </a:lnTo>
                <a:lnTo>
                  <a:pt x="3412" y="1305"/>
                </a:lnTo>
                <a:lnTo>
                  <a:pt x="3412" y="1306"/>
                </a:lnTo>
                <a:lnTo>
                  <a:pt x="3413" y="1306"/>
                </a:lnTo>
                <a:lnTo>
                  <a:pt x="3412" y="1306"/>
                </a:lnTo>
                <a:lnTo>
                  <a:pt x="3412" y="1307"/>
                </a:lnTo>
                <a:lnTo>
                  <a:pt x="3411" y="1307"/>
                </a:lnTo>
                <a:lnTo>
                  <a:pt x="3411" y="1306"/>
                </a:lnTo>
                <a:lnTo>
                  <a:pt x="3411" y="1305"/>
                </a:lnTo>
                <a:lnTo>
                  <a:pt x="3410" y="1305"/>
                </a:lnTo>
                <a:lnTo>
                  <a:pt x="3409" y="1305"/>
                </a:lnTo>
                <a:lnTo>
                  <a:pt x="3409" y="1305"/>
                </a:lnTo>
                <a:lnTo>
                  <a:pt x="3409" y="1305"/>
                </a:lnTo>
                <a:lnTo>
                  <a:pt x="3408" y="1305"/>
                </a:lnTo>
                <a:lnTo>
                  <a:pt x="3408" y="1306"/>
                </a:lnTo>
                <a:lnTo>
                  <a:pt x="3408" y="1307"/>
                </a:lnTo>
                <a:lnTo>
                  <a:pt x="3409" y="1307"/>
                </a:lnTo>
                <a:lnTo>
                  <a:pt x="3409" y="1308"/>
                </a:lnTo>
                <a:lnTo>
                  <a:pt x="3409" y="1308"/>
                </a:lnTo>
                <a:lnTo>
                  <a:pt x="3408" y="1308"/>
                </a:lnTo>
                <a:lnTo>
                  <a:pt x="3408" y="1309"/>
                </a:lnTo>
                <a:lnTo>
                  <a:pt x="3409" y="1309"/>
                </a:lnTo>
                <a:lnTo>
                  <a:pt x="3409" y="1310"/>
                </a:lnTo>
                <a:lnTo>
                  <a:pt x="3408" y="1310"/>
                </a:lnTo>
                <a:lnTo>
                  <a:pt x="3409" y="1310"/>
                </a:lnTo>
                <a:lnTo>
                  <a:pt x="3409" y="1309"/>
                </a:lnTo>
                <a:lnTo>
                  <a:pt x="3409" y="1310"/>
                </a:lnTo>
                <a:lnTo>
                  <a:pt x="3409" y="1311"/>
                </a:lnTo>
                <a:lnTo>
                  <a:pt x="3410" y="1311"/>
                </a:lnTo>
                <a:lnTo>
                  <a:pt x="3410" y="1310"/>
                </a:lnTo>
                <a:lnTo>
                  <a:pt x="3410" y="1309"/>
                </a:lnTo>
                <a:lnTo>
                  <a:pt x="3411" y="1309"/>
                </a:lnTo>
                <a:lnTo>
                  <a:pt x="3412" y="1309"/>
                </a:lnTo>
                <a:lnTo>
                  <a:pt x="3413" y="1308"/>
                </a:lnTo>
                <a:lnTo>
                  <a:pt x="3414" y="1308"/>
                </a:lnTo>
                <a:lnTo>
                  <a:pt x="3413" y="1307"/>
                </a:lnTo>
                <a:lnTo>
                  <a:pt x="3414" y="1307"/>
                </a:lnTo>
                <a:lnTo>
                  <a:pt x="3413" y="1307"/>
                </a:lnTo>
                <a:lnTo>
                  <a:pt x="3414" y="1307"/>
                </a:lnTo>
                <a:lnTo>
                  <a:pt x="3414" y="1308"/>
                </a:lnTo>
                <a:lnTo>
                  <a:pt x="3413" y="1308"/>
                </a:lnTo>
                <a:lnTo>
                  <a:pt x="3414" y="1308"/>
                </a:lnTo>
                <a:lnTo>
                  <a:pt x="3414" y="1309"/>
                </a:lnTo>
                <a:lnTo>
                  <a:pt x="3414" y="1308"/>
                </a:lnTo>
                <a:lnTo>
                  <a:pt x="3415" y="1308"/>
                </a:lnTo>
                <a:lnTo>
                  <a:pt x="3415" y="1309"/>
                </a:lnTo>
                <a:lnTo>
                  <a:pt x="3414" y="1309"/>
                </a:lnTo>
                <a:lnTo>
                  <a:pt x="3413" y="1309"/>
                </a:lnTo>
                <a:lnTo>
                  <a:pt x="3412" y="1309"/>
                </a:lnTo>
                <a:lnTo>
                  <a:pt x="3412" y="1310"/>
                </a:lnTo>
                <a:lnTo>
                  <a:pt x="3411" y="1310"/>
                </a:lnTo>
                <a:lnTo>
                  <a:pt x="3411" y="1311"/>
                </a:lnTo>
                <a:lnTo>
                  <a:pt x="3412" y="1311"/>
                </a:lnTo>
                <a:lnTo>
                  <a:pt x="3412" y="1312"/>
                </a:lnTo>
                <a:lnTo>
                  <a:pt x="3412" y="1311"/>
                </a:lnTo>
                <a:lnTo>
                  <a:pt x="3411" y="1311"/>
                </a:lnTo>
                <a:lnTo>
                  <a:pt x="3410" y="1311"/>
                </a:lnTo>
                <a:lnTo>
                  <a:pt x="3409" y="1311"/>
                </a:lnTo>
                <a:lnTo>
                  <a:pt x="3409" y="1312"/>
                </a:lnTo>
                <a:lnTo>
                  <a:pt x="3409" y="1313"/>
                </a:lnTo>
                <a:lnTo>
                  <a:pt x="3409" y="1313"/>
                </a:lnTo>
                <a:lnTo>
                  <a:pt x="3409" y="1313"/>
                </a:lnTo>
                <a:lnTo>
                  <a:pt x="3409" y="1314"/>
                </a:lnTo>
                <a:lnTo>
                  <a:pt x="3409" y="1313"/>
                </a:lnTo>
                <a:lnTo>
                  <a:pt x="3410" y="1313"/>
                </a:lnTo>
                <a:lnTo>
                  <a:pt x="3411" y="1313"/>
                </a:lnTo>
                <a:lnTo>
                  <a:pt x="3412" y="1313"/>
                </a:lnTo>
                <a:lnTo>
                  <a:pt x="3411" y="1313"/>
                </a:lnTo>
                <a:lnTo>
                  <a:pt x="3411" y="1314"/>
                </a:lnTo>
                <a:lnTo>
                  <a:pt x="3412" y="1314"/>
                </a:lnTo>
                <a:lnTo>
                  <a:pt x="3411" y="1314"/>
                </a:lnTo>
                <a:lnTo>
                  <a:pt x="3412" y="1314"/>
                </a:lnTo>
                <a:lnTo>
                  <a:pt x="3413" y="1314"/>
                </a:lnTo>
                <a:lnTo>
                  <a:pt x="3412" y="1314"/>
                </a:lnTo>
                <a:lnTo>
                  <a:pt x="3412" y="1315"/>
                </a:lnTo>
                <a:lnTo>
                  <a:pt x="3413" y="1315"/>
                </a:lnTo>
                <a:lnTo>
                  <a:pt x="3413" y="1316"/>
                </a:lnTo>
                <a:lnTo>
                  <a:pt x="3412" y="1316"/>
                </a:lnTo>
                <a:lnTo>
                  <a:pt x="3413" y="1316"/>
                </a:lnTo>
                <a:lnTo>
                  <a:pt x="3412" y="1316"/>
                </a:lnTo>
                <a:lnTo>
                  <a:pt x="3412" y="1317"/>
                </a:lnTo>
                <a:lnTo>
                  <a:pt x="3411" y="1317"/>
                </a:lnTo>
                <a:lnTo>
                  <a:pt x="3411" y="1318"/>
                </a:lnTo>
                <a:lnTo>
                  <a:pt x="3410" y="1318"/>
                </a:lnTo>
                <a:lnTo>
                  <a:pt x="3409" y="1318"/>
                </a:lnTo>
                <a:lnTo>
                  <a:pt x="3409" y="1318"/>
                </a:lnTo>
                <a:lnTo>
                  <a:pt x="3409" y="1317"/>
                </a:lnTo>
                <a:lnTo>
                  <a:pt x="3409" y="1317"/>
                </a:lnTo>
                <a:lnTo>
                  <a:pt x="3409" y="1317"/>
                </a:lnTo>
                <a:lnTo>
                  <a:pt x="3409" y="1318"/>
                </a:lnTo>
                <a:lnTo>
                  <a:pt x="3408" y="1318"/>
                </a:lnTo>
                <a:lnTo>
                  <a:pt x="3409" y="1318"/>
                </a:lnTo>
                <a:lnTo>
                  <a:pt x="3409" y="1318"/>
                </a:lnTo>
                <a:lnTo>
                  <a:pt x="3410" y="1318"/>
                </a:lnTo>
                <a:lnTo>
                  <a:pt x="3410" y="1319"/>
                </a:lnTo>
                <a:lnTo>
                  <a:pt x="3411" y="1319"/>
                </a:lnTo>
                <a:lnTo>
                  <a:pt x="3412" y="1319"/>
                </a:lnTo>
                <a:lnTo>
                  <a:pt x="3412" y="1318"/>
                </a:lnTo>
                <a:lnTo>
                  <a:pt x="3412" y="1319"/>
                </a:lnTo>
                <a:lnTo>
                  <a:pt x="3413" y="1319"/>
                </a:lnTo>
                <a:lnTo>
                  <a:pt x="3413" y="1318"/>
                </a:lnTo>
                <a:lnTo>
                  <a:pt x="3412" y="1317"/>
                </a:lnTo>
                <a:lnTo>
                  <a:pt x="3412" y="1318"/>
                </a:lnTo>
                <a:lnTo>
                  <a:pt x="3412" y="1317"/>
                </a:lnTo>
                <a:lnTo>
                  <a:pt x="3413" y="1317"/>
                </a:lnTo>
                <a:lnTo>
                  <a:pt x="3413" y="1318"/>
                </a:lnTo>
                <a:lnTo>
                  <a:pt x="3414" y="1318"/>
                </a:lnTo>
                <a:lnTo>
                  <a:pt x="3414" y="1317"/>
                </a:lnTo>
                <a:lnTo>
                  <a:pt x="3414" y="1316"/>
                </a:lnTo>
                <a:lnTo>
                  <a:pt x="3413" y="1316"/>
                </a:lnTo>
                <a:lnTo>
                  <a:pt x="3413" y="1315"/>
                </a:lnTo>
                <a:lnTo>
                  <a:pt x="3413" y="1314"/>
                </a:lnTo>
                <a:lnTo>
                  <a:pt x="3414" y="1314"/>
                </a:lnTo>
                <a:lnTo>
                  <a:pt x="3414" y="1315"/>
                </a:lnTo>
                <a:lnTo>
                  <a:pt x="3414" y="1316"/>
                </a:lnTo>
                <a:lnTo>
                  <a:pt x="3415" y="1316"/>
                </a:lnTo>
                <a:lnTo>
                  <a:pt x="3415" y="1317"/>
                </a:lnTo>
                <a:lnTo>
                  <a:pt x="3413" y="1318"/>
                </a:lnTo>
                <a:lnTo>
                  <a:pt x="3413" y="1319"/>
                </a:lnTo>
                <a:lnTo>
                  <a:pt x="3414" y="1320"/>
                </a:lnTo>
                <a:lnTo>
                  <a:pt x="3413" y="1320"/>
                </a:lnTo>
                <a:lnTo>
                  <a:pt x="3413" y="1321"/>
                </a:lnTo>
                <a:lnTo>
                  <a:pt x="3414" y="1321"/>
                </a:lnTo>
                <a:lnTo>
                  <a:pt x="3414" y="1321"/>
                </a:lnTo>
                <a:lnTo>
                  <a:pt x="3415" y="1321"/>
                </a:lnTo>
                <a:lnTo>
                  <a:pt x="3415" y="1321"/>
                </a:lnTo>
                <a:lnTo>
                  <a:pt x="3416" y="1321"/>
                </a:lnTo>
                <a:lnTo>
                  <a:pt x="3416" y="1321"/>
                </a:lnTo>
                <a:lnTo>
                  <a:pt x="3416" y="1322"/>
                </a:lnTo>
                <a:lnTo>
                  <a:pt x="3416" y="1323"/>
                </a:lnTo>
                <a:lnTo>
                  <a:pt x="3417" y="1323"/>
                </a:lnTo>
                <a:lnTo>
                  <a:pt x="3417" y="1322"/>
                </a:lnTo>
                <a:lnTo>
                  <a:pt x="3418" y="1322"/>
                </a:lnTo>
                <a:lnTo>
                  <a:pt x="3419" y="1322"/>
                </a:lnTo>
                <a:lnTo>
                  <a:pt x="3419" y="1321"/>
                </a:lnTo>
                <a:lnTo>
                  <a:pt x="3418" y="1321"/>
                </a:lnTo>
                <a:lnTo>
                  <a:pt x="3418" y="1321"/>
                </a:lnTo>
                <a:lnTo>
                  <a:pt x="3418" y="1320"/>
                </a:lnTo>
                <a:lnTo>
                  <a:pt x="3418" y="1319"/>
                </a:lnTo>
                <a:lnTo>
                  <a:pt x="3418" y="1318"/>
                </a:lnTo>
                <a:lnTo>
                  <a:pt x="3418" y="1319"/>
                </a:lnTo>
                <a:lnTo>
                  <a:pt x="3418" y="1320"/>
                </a:lnTo>
                <a:lnTo>
                  <a:pt x="3419" y="1320"/>
                </a:lnTo>
                <a:lnTo>
                  <a:pt x="3419" y="1321"/>
                </a:lnTo>
                <a:lnTo>
                  <a:pt x="3420" y="1321"/>
                </a:lnTo>
                <a:lnTo>
                  <a:pt x="3420" y="1321"/>
                </a:lnTo>
                <a:lnTo>
                  <a:pt x="3419" y="1324"/>
                </a:lnTo>
                <a:lnTo>
                  <a:pt x="3419" y="1325"/>
                </a:lnTo>
                <a:lnTo>
                  <a:pt x="3419" y="1326"/>
                </a:lnTo>
                <a:lnTo>
                  <a:pt x="3419" y="1327"/>
                </a:lnTo>
                <a:lnTo>
                  <a:pt x="3421" y="1328"/>
                </a:lnTo>
                <a:lnTo>
                  <a:pt x="3423" y="1329"/>
                </a:lnTo>
                <a:lnTo>
                  <a:pt x="3423" y="1329"/>
                </a:lnTo>
                <a:lnTo>
                  <a:pt x="3421" y="1329"/>
                </a:lnTo>
                <a:lnTo>
                  <a:pt x="3420" y="1331"/>
                </a:lnTo>
                <a:lnTo>
                  <a:pt x="3419" y="1332"/>
                </a:lnTo>
                <a:lnTo>
                  <a:pt x="3418" y="1332"/>
                </a:lnTo>
                <a:lnTo>
                  <a:pt x="3418" y="1331"/>
                </a:lnTo>
                <a:lnTo>
                  <a:pt x="3418" y="1330"/>
                </a:lnTo>
                <a:lnTo>
                  <a:pt x="3417" y="1330"/>
                </a:lnTo>
                <a:lnTo>
                  <a:pt x="3417" y="1331"/>
                </a:lnTo>
                <a:lnTo>
                  <a:pt x="3417" y="1332"/>
                </a:lnTo>
                <a:lnTo>
                  <a:pt x="3417" y="1333"/>
                </a:lnTo>
                <a:lnTo>
                  <a:pt x="3416" y="1332"/>
                </a:lnTo>
                <a:lnTo>
                  <a:pt x="3414" y="1332"/>
                </a:lnTo>
                <a:lnTo>
                  <a:pt x="3414" y="1331"/>
                </a:lnTo>
                <a:lnTo>
                  <a:pt x="3414" y="1330"/>
                </a:lnTo>
                <a:lnTo>
                  <a:pt x="3415" y="1331"/>
                </a:lnTo>
                <a:lnTo>
                  <a:pt x="3415" y="1330"/>
                </a:lnTo>
                <a:lnTo>
                  <a:pt x="3414" y="1329"/>
                </a:lnTo>
                <a:lnTo>
                  <a:pt x="3413" y="1329"/>
                </a:lnTo>
                <a:lnTo>
                  <a:pt x="3413" y="1330"/>
                </a:lnTo>
                <a:lnTo>
                  <a:pt x="3413" y="1331"/>
                </a:lnTo>
                <a:lnTo>
                  <a:pt x="3413" y="1332"/>
                </a:lnTo>
                <a:lnTo>
                  <a:pt x="3413" y="1333"/>
                </a:lnTo>
                <a:lnTo>
                  <a:pt x="3413" y="1334"/>
                </a:lnTo>
                <a:lnTo>
                  <a:pt x="3414" y="1334"/>
                </a:lnTo>
                <a:lnTo>
                  <a:pt x="3414" y="1335"/>
                </a:lnTo>
                <a:lnTo>
                  <a:pt x="3415" y="1335"/>
                </a:lnTo>
                <a:lnTo>
                  <a:pt x="3415" y="1336"/>
                </a:lnTo>
                <a:lnTo>
                  <a:pt x="3416" y="1336"/>
                </a:lnTo>
                <a:lnTo>
                  <a:pt x="3417" y="1336"/>
                </a:lnTo>
                <a:lnTo>
                  <a:pt x="3417" y="1335"/>
                </a:lnTo>
                <a:lnTo>
                  <a:pt x="3417" y="1336"/>
                </a:lnTo>
                <a:lnTo>
                  <a:pt x="3416" y="1336"/>
                </a:lnTo>
                <a:lnTo>
                  <a:pt x="3416" y="1337"/>
                </a:lnTo>
                <a:lnTo>
                  <a:pt x="3417" y="1337"/>
                </a:lnTo>
                <a:lnTo>
                  <a:pt x="3417" y="1337"/>
                </a:lnTo>
                <a:lnTo>
                  <a:pt x="3417" y="1336"/>
                </a:lnTo>
                <a:lnTo>
                  <a:pt x="3417" y="1337"/>
                </a:lnTo>
                <a:lnTo>
                  <a:pt x="3417" y="1337"/>
                </a:lnTo>
                <a:lnTo>
                  <a:pt x="3417" y="1337"/>
                </a:lnTo>
                <a:lnTo>
                  <a:pt x="3417" y="1338"/>
                </a:lnTo>
                <a:lnTo>
                  <a:pt x="3418" y="1338"/>
                </a:lnTo>
                <a:lnTo>
                  <a:pt x="3417" y="1338"/>
                </a:lnTo>
                <a:lnTo>
                  <a:pt x="3417" y="1338"/>
                </a:lnTo>
                <a:lnTo>
                  <a:pt x="3418" y="1338"/>
                </a:lnTo>
                <a:lnTo>
                  <a:pt x="3418" y="1339"/>
                </a:lnTo>
                <a:lnTo>
                  <a:pt x="3418" y="1338"/>
                </a:lnTo>
                <a:lnTo>
                  <a:pt x="3419" y="1338"/>
                </a:lnTo>
                <a:lnTo>
                  <a:pt x="3419" y="1338"/>
                </a:lnTo>
                <a:lnTo>
                  <a:pt x="3418" y="1338"/>
                </a:lnTo>
                <a:lnTo>
                  <a:pt x="3419" y="1338"/>
                </a:lnTo>
                <a:lnTo>
                  <a:pt x="3420" y="1338"/>
                </a:lnTo>
                <a:lnTo>
                  <a:pt x="3420" y="1338"/>
                </a:lnTo>
                <a:lnTo>
                  <a:pt x="3420" y="1339"/>
                </a:lnTo>
                <a:lnTo>
                  <a:pt x="3419" y="1339"/>
                </a:lnTo>
                <a:lnTo>
                  <a:pt x="3419" y="1340"/>
                </a:lnTo>
                <a:lnTo>
                  <a:pt x="3418" y="1340"/>
                </a:lnTo>
                <a:lnTo>
                  <a:pt x="3418" y="1341"/>
                </a:lnTo>
                <a:lnTo>
                  <a:pt x="3419" y="1341"/>
                </a:lnTo>
                <a:lnTo>
                  <a:pt x="3419" y="1342"/>
                </a:lnTo>
                <a:lnTo>
                  <a:pt x="3419" y="1343"/>
                </a:lnTo>
                <a:lnTo>
                  <a:pt x="3418" y="1343"/>
                </a:lnTo>
                <a:lnTo>
                  <a:pt x="3418" y="1344"/>
                </a:lnTo>
                <a:lnTo>
                  <a:pt x="3417" y="1344"/>
                </a:lnTo>
                <a:lnTo>
                  <a:pt x="3417" y="1344"/>
                </a:lnTo>
                <a:lnTo>
                  <a:pt x="3416" y="1344"/>
                </a:lnTo>
                <a:lnTo>
                  <a:pt x="3415" y="1344"/>
                </a:lnTo>
                <a:lnTo>
                  <a:pt x="3414" y="1344"/>
                </a:lnTo>
                <a:lnTo>
                  <a:pt x="3413" y="1344"/>
                </a:lnTo>
                <a:lnTo>
                  <a:pt x="3412" y="1344"/>
                </a:lnTo>
                <a:lnTo>
                  <a:pt x="3411" y="1344"/>
                </a:lnTo>
                <a:lnTo>
                  <a:pt x="3410" y="1344"/>
                </a:lnTo>
                <a:lnTo>
                  <a:pt x="3409" y="1344"/>
                </a:lnTo>
                <a:lnTo>
                  <a:pt x="3409" y="1343"/>
                </a:lnTo>
                <a:lnTo>
                  <a:pt x="3409" y="1343"/>
                </a:lnTo>
                <a:lnTo>
                  <a:pt x="3409" y="1342"/>
                </a:lnTo>
                <a:lnTo>
                  <a:pt x="3409" y="1341"/>
                </a:lnTo>
                <a:lnTo>
                  <a:pt x="3409" y="1340"/>
                </a:lnTo>
                <a:lnTo>
                  <a:pt x="3409" y="1339"/>
                </a:lnTo>
                <a:lnTo>
                  <a:pt x="3409" y="1338"/>
                </a:lnTo>
                <a:lnTo>
                  <a:pt x="3409" y="1338"/>
                </a:lnTo>
                <a:lnTo>
                  <a:pt x="3408" y="1338"/>
                </a:lnTo>
                <a:lnTo>
                  <a:pt x="3407" y="1338"/>
                </a:lnTo>
                <a:lnTo>
                  <a:pt x="3407" y="1337"/>
                </a:lnTo>
                <a:lnTo>
                  <a:pt x="3407" y="1338"/>
                </a:lnTo>
                <a:lnTo>
                  <a:pt x="3408" y="1338"/>
                </a:lnTo>
                <a:lnTo>
                  <a:pt x="3408" y="1337"/>
                </a:lnTo>
                <a:lnTo>
                  <a:pt x="3407" y="1337"/>
                </a:lnTo>
                <a:lnTo>
                  <a:pt x="3407" y="1336"/>
                </a:lnTo>
                <a:lnTo>
                  <a:pt x="3408" y="1336"/>
                </a:lnTo>
                <a:lnTo>
                  <a:pt x="3408" y="1335"/>
                </a:lnTo>
                <a:lnTo>
                  <a:pt x="3408" y="1336"/>
                </a:lnTo>
                <a:lnTo>
                  <a:pt x="3409" y="1336"/>
                </a:lnTo>
                <a:lnTo>
                  <a:pt x="3409" y="1335"/>
                </a:lnTo>
                <a:lnTo>
                  <a:pt x="3409" y="1336"/>
                </a:lnTo>
                <a:lnTo>
                  <a:pt x="3408" y="1336"/>
                </a:lnTo>
                <a:lnTo>
                  <a:pt x="3409" y="1336"/>
                </a:lnTo>
                <a:lnTo>
                  <a:pt x="3409" y="1337"/>
                </a:lnTo>
                <a:lnTo>
                  <a:pt x="3408" y="1337"/>
                </a:lnTo>
                <a:lnTo>
                  <a:pt x="3408" y="1338"/>
                </a:lnTo>
                <a:lnTo>
                  <a:pt x="3409" y="1338"/>
                </a:lnTo>
                <a:lnTo>
                  <a:pt x="3409" y="1337"/>
                </a:lnTo>
                <a:lnTo>
                  <a:pt x="3409" y="1337"/>
                </a:lnTo>
                <a:lnTo>
                  <a:pt x="3409" y="1336"/>
                </a:lnTo>
                <a:lnTo>
                  <a:pt x="3409" y="1335"/>
                </a:lnTo>
                <a:lnTo>
                  <a:pt x="3409" y="1335"/>
                </a:lnTo>
                <a:lnTo>
                  <a:pt x="3409" y="1335"/>
                </a:lnTo>
                <a:lnTo>
                  <a:pt x="3409" y="1334"/>
                </a:lnTo>
                <a:lnTo>
                  <a:pt x="3410" y="1334"/>
                </a:lnTo>
                <a:lnTo>
                  <a:pt x="3409" y="1334"/>
                </a:lnTo>
                <a:lnTo>
                  <a:pt x="3409" y="1333"/>
                </a:lnTo>
                <a:lnTo>
                  <a:pt x="3410" y="1333"/>
                </a:lnTo>
                <a:lnTo>
                  <a:pt x="3410" y="1334"/>
                </a:lnTo>
                <a:lnTo>
                  <a:pt x="3410" y="1335"/>
                </a:lnTo>
                <a:lnTo>
                  <a:pt x="3409" y="1335"/>
                </a:lnTo>
                <a:lnTo>
                  <a:pt x="3410" y="1335"/>
                </a:lnTo>
                <a:lnTo>
                  <a:pt x="3410" y="1334"/>
                </a:lnTo>
                <a:lnTo>
                  <a:pt x="3411" y="1334"/>
                </a:lnTo>
                <a:lnTo>
                  <a:pt x="3411" y="1335"/>
                </a:lnTo>
                <a:lnTo>
                  <a:pt x="3411" y="1334"/>
                </a:lnTo>
                <a:lnTo>
                  <a:pt x="3412" y="1334"/>
                </a:lnTo>
                <a:lnTo>
                  <a:pt x="3412" y="1333"/>
                </a:lnTo>
                <a:lnTo>
                  <a:pt x="3412" y="1332"/>
                </a:lnTo>
                <a:lnTo>
                  <a:pt x="3411" y="1332"/>
                </a:lnTo>
                <a:lnTo>
                  <a:pt x="3411" y="1331"/>
                </a:lnTo>
                <a:lnTo>
                  <a:pt x="3411" y="1330"/>
                </a:lnTo>
                <a:lnTo>
                  <a:pt x="3410" y="1329"/>
                </a:lnTo>
                <a:lnTo>
                  <a:pt x="3410" y="1329"/>
                </a:lnTo>
                <a:lnTo>
                  <a:pt x="3410" y="1328"/>
                </a:lnTo>
                <a:lnTo>
                  <a:pt x="3409" y="1328"/>
                </a:lnTo>
                <a:lnTo>
                  <a:pt x="3409" y="1327"/>
                </a:lnTo>
                <a:lnTo>
                  <a:pt x="3408" y="1327"/>
                </a:lnTo>
                <a:lnTo>
                  <a:pt x="3407" y="1327"/>
                </a:lnTo>
                <a:lnTo>
                  <a:pt x="3407" y="1326"/>
                </a:lnTo>
                <a:lnTo>
                  <a:pt x="3407" y="1327"/>
                </a:lnTo>
                <a:lnTo>
                  <a:pt x="3406" y="1327"/>
                </a:lnTo>
                <a:lnTo>
                  <a:pt x="3405" y="1327"/>
                </a:lnTo>
                <a:lnTo>
                  <a:pt x="3405" y="1326"/>
                </a:lnTo>
                <a:lnTo>
                  <a:pt x="3404" y="1326"/>
                </a:lnTo>
                <a:lnTo>
                  <a:pt x="3404" y="1327"/>
                </a:lnTo>
                <a:lnTo>
                  <a:pt x="3405" y="1327"/>
                </a:lnTo>
                <a:lnTo>
                  <a:pt x="3406" y="1327"/>
                </a:lnTo>
                <a:lnTo>
                  <a:pt x="3407" y="1327"/>
                </a:lnTo>
                <a:lnTo>
                  <a:pt x="3408" y="1328"/>
                </a:lnTo>
                <a:lnTo>
                  <a:pt x="3409" y="1329"/>
                </a:lnTo>
                <a:lnTo>
                  <a:pt x="3409" y="1329"/>
                </a:lnTo>
                <a:lnTo>
                  <a:pt x="3410" y="1329"/>
                </a:lnTo>
                <a:lnTo>
                  <a:pt x="3410" y="1330"/>
                </a:lnTo>
                <a:lnTo>
                  <a:pt x="3409" y="1330"/>
                </a:lnTo>
                <a:lnTo>
                  <a:pt x="3409" y="1331"/>
                </a:lnTo>
                <a:lnTo>
                  <a:pt x="3409" y="1332"/>
                </a:lnTo>
                <a:lnTo>
                  <a:pt x="3409" y="1333"/>
                </a:lnTo>
                <a:lnTo>
                  <a:pt x="3408" y="1333"/>
                </a:lnTo>
                <a:lnTo>
                  <a:pt x="3408" y="1332"/>
                </a:lnTo>
                <a:lnTo>
                  <a:pt x="3407" y="1331"/>
                </a:lnTo>
                <a:lnTo>
                  <a:pt x="3406" y="1332"/>
                </a:lnTo>
                <a:lnTo>
                  <a:pt x="3405" y="1332"/>
                </a:lnTo>
                <a:lnTo>
                  <a:pt x="3404" y="1331"/>
                </a:lnTo>
                <a:lnTo>
                  <a:pt x="3404" y="1330"/>
                </a:lnTo>
                <a:lnTo>
                  <a:pt x="3403" y="1330"/>
                </a:lnTo>
                <a:lnTo>
                  <a:pt x="3403" y="1331"/>
                </a:lnTo>
                <a:lnTo>
                  <a:pt x="3402" y="1331"/>
                </a:lnTo>
                <a:lnTo>
                  <a:pt x="3402" y="1332"/>
                </a:lnTo>
                <a:lnTo>
                  <a:pt x="3403" y="1332"/>
                </a:lnTo>
                <a:lnTo>
                  <a:pt x="3403" y="1333"/>
                </a:lnTo>
                <a:lnTo>
                  <a:pt x="3404" y="1333"/>
                </a:lnTo>
                <a:lnTo>
                  <a:pt x="3403" y="1333"/>
                </a:lnTo>
                <a:lnTo>
                  <a:pt x="3402" y="1333"/>
                </a:lnTo>
                <a:lnTo>
                  <a:pt x="3401" y="1333"/>
                </a:lnTo>
                <a:lnTo>
                  <a:pt x="3401" y="1332"/>
                </a:lnTo>
                <a:lnTo>
                  <a:pt x="3402" y="1332"/>
                </a:lnTo>
                <a:lnTo>
                  <a:pt x="3402" y="1331"/>
                </a:lnTo>
                <a:lnTo>
                  <a:pt x="3402" y="1330"/>
                </a:lnTo>
                <a:lnTo>
                  <a:pt x="3401" y="1330"/>
                </a:lnTo>
                <a:lnTo>
                  <a:pt x="3401" y="1331"/>
                </a:lnTo>
                <a:lnTo>
                  <a:pt x="3401" y="1331"/>
                </a:lnTo>
                <a:lnTo>
                  <a:pt x="3401" y="1331"/>
                </a:lnTo>
                <a:lnTo>
                  <a:pt x="3401" y="1330"/>
                </a:lnTo>
                <a:lnTo>
                  <a:pt x="3401" y="1329"/>
                </a:lnTo>
                <a:lnTo>
                  <a:pt x="3402" y="1329"/>
                </a:lnTo>
                <a:lnTo>
                  <a:pt x="3402" y="1329"/>
                </a:lnTo>
                <a:lnTo>
                  <a:pt x="3403" y="1329"/>
                </a:lnTo>
                <a:lnTo>
                  <a:pt x="3403" y="1328"/>
                </a:lnTo>
                <a:lnTo>
                  <a:pt x="3403" y="1329"/>
                </a:lnTo>
                <a:lnTo>
                  <a:pt x="3402" y="1329"/>
                </a:lnTo>
                <a:lnTo>
                  <a:pt x="3402" y="1328"/>
                </a:lnTo>
                <a:lnTo>
                  <a:pt x="3401" y="1328"/>
                </a:lnTo>
                <a:lnTo>
                  <a:pt x="3401" y="1329"/>
                </a:lnTo>
                <a:lnTo>
                  <a:pt x="3401" y="1328"/>
                </a:lnTo>
                <a:lnTo>
                  <a:pt x="3401" y="1328"/>
                </a:lnTo>
                <a:lnTo>
                  <a:pt x="3400" y="1328"/>
                </a:lnTo>
                <a:lnTo>
                  <a:pt x="3400" y="1329"/>
                </a:lnTo>
                <a:lnTo>
                  <a:pt x="3401" y="1329"/>
                </a:lnTo>
                <a:lnTo>
                  <a:pt x="3401" y="1329"/>
                </a:lnTo>
                <a:lnTo>
                  <a:pt x="3401" y="1329"/>
                </a:lnTo>
                <a:lnTo>
                  <a:pt x="3401" y="1329"/>
                </a:lnTo>
                <a:lnTo>
                  <a:pt x="3401" y="1329"/>
                </a:lnTo>
                <a:lnTo>
                  <a:pt x="3401" y="1330"/>
                </a:lnTo>
                <a:lnTo>
                  <a:pt x="3401" y="1330"/>
                </a:lnTo>
                <a:lnTo>
                  <a:pt x="3401" y="1330"/>
                </a:lnTo>
                <a:lnTo>
                  <a:pt x="3400" y="1330"/>
                </a:lnTo>
                <a:lnTo>
                  <a:pt x="3400" y="1331"/>
                </a:lnTo>
                <a:lnTo>
                  <a:pt x="3401" y="1331"/>
                </a:lnTo>
                <a:lnTo>
                  <a:pt x="3400" y="1331"/>
                </a:lnTo>
                <a:lnTo>
                  <a:pt x="3401" y="1332"/>
                </a:lnTo>
                <a:lnTo>
                  <a:pt x="3401" y="1331"/>
                </a:lnTo>
                <a:lnTo>
                  <a:pt x="3401" y="1332"/>
                </a:lnTo>
                <a:lnTo>
                  <a:pt x="3401" y="1332"/>
                </a:lnTo>
                <a:lnTo>
                  <a:pt x="3401" y="1332"/>
                </a:lnTo>
                <a:lnTo>
                  <a:pt x="3400" y="1332"/>
                </a:lnTo>
                <a:lnTo>
                  <a:pt x="3399" y="1332"/>
                </a:lnTo>
                <a:lnTo>
                  <a:pt x="3399" y="1331"/>
                </a:lnTo>
                <a:lnTo>
                  <a:pt x="3400" y="1331"/>
                </a:lnTo>
                <a:lnTo>
                  <a:pt x="3399" y="1331"/>
                </a:lnTo>
                <a:lnTo>
                  <a:pt x="3398" y="1331"/>
                </a:lnTo>
                <a:lnTo>
                  <a:pt x="3398" y="1330"/>
                </a:lnTo>
                <a:lnTo>
                  <a:pt x="3399" y="1330"/>
                </a:lnTo>
                <a:lnTo>
                  <a:pt x="3399" y="1331"/>
                </a:lnTo>
                <a:lnTo>
                  <a:pt x="3400" y="1331"/>
                </a:lnTo>
                <a:lnTo>
                  <a:pt x="3400" y="1330"/>
                </a:lnTo>
                <a:lnTo>
                  <a:pt x="3399" y="1330"/>
                </a:lnTo>
                <a:lnTo>
                  <a:pt x="3400" y="1330"/>
                </a:lnTo>
                <a:lnTo>
                  <a:pt x="3400" y="1329"/>
                </a:lnTo>
                <a:lnTo>
                  <a:pt x="3399" y="1329"/>
                </a:lnTo>
                <a:lnTo>
                  <a:pt x="3399" y="1330"/>
                </a:lnTo>
                <a:lnTo>
                  <a:pt x="3399" y="1329"/>
                </a:lnTo>
                <a:lnTo>
                  <a:pt x="3398" y="1329"/>
                </a:lnTo>
                <a:lnTo>
                  <a:pt x="3398" y="1330"/>
                </a:lnTo>
                <a:lnTo>
                  <a:pt x="3398" y="1329"/>
                </a:lnTo>
                <a:lnTo>
                  <a:pt x="3399" y="1329"/>
                </a:lnTo>
                <a:lnTo>
                  <a:pt x="3399" y="1329"/>
                </a:lnTo>
                <a:lnTo>
                  <a:pt x="3398" y="1329"/>
                </a:lnTo>
                <a:lnTo>
                  <a:pt x="3397" y="1329"/>
                </a:lnTo>
                <a:lnTo>
                  <a:pt x="3397" y="1328"/>
                </a:lnTo>
                <a:lnTo>
                  <a:pt x="3396" y="1328"/>
                </a:lnTo>
                <a:lnTo>
                  <a:pt x="3396" y="1329"/>
                </a:lnTo>
                <a:lnTo>
                  <a:pt x="3395" y="1329"/>
                </a:lnTo>
                <a:lnTo>
                  <a:pt x="3395" y="1328"/>
                </a:lnTo>
                <a:lnTo>
                  <a:pt x="3395" y="1327"/>
                </a:lnTo>
                <a:lnTo>
                  <a:pt x="3396" y="1327"/>
                </a:lnTo>
                <a:lnTo>
                  <a:pt x="3396" y="1326"/>
                </a:lnTo>
                <a:lnTo>
                  <a:pt x="3396" y="1325"/>
                </a:lnTo>
                <a:lnTo>
                  <a:pt x="3395" y="1325"/>
                </a:lnTo>
                <a:lnTo>
                  <a:pt x="3395" y="1324"/>
                </a:lnTo>
                <a:lnTo>
                  <a:pt x="3395" y="1325"/>
                </a:lnTo>
                <a:lnTo>
                  <a:pt x="3396" y="1325"/>
                </a:lnTo>
                <a:lnTo>
                  <a:pt x="3396" y="1324"/>
                </a:lnTo>
                <a:lnTo>
                  <a:pt x="3395" y="1324"/>
                </a:lnTo>
                <a:lnTo>
                  <a:pt x="3395" y="1323"/>
                </a:lnTo>
                <a:lnTo>
                  <a:pt x="3395" y="1322"/>
                </a:lnTo>
                <a:lnTo>
                  <a:pt x="3395" y="1323"/>
                </a:lnTo>
                <a:lnTo>
                  <a:pt x="3394" y="1323"/>
                </a:lnTo>
                <a:lnTo>
                  <a:pt x="3393" y="1323"/>
                </a:lnTo>
                <a:lnTo>
                  <a:pt x="3393" y="1324"/>
                </a:lnTo>
                <a:lnTo>
                  <a:pt x="3394" y="1324"/>
                </a:lnTo>
                <a:lnTo>
                  <a:pt x="3394" y="1325"/>
                </a:lnTo>
                <a:lnTo>
                  <a:pt x="3395" y="1325"/>
                </a:lnTo>
                <a:lnTo>
                  <a:pt x="3394" y="1325"/>
                </a:lnTo>
                <a:lnTo>
                  <a:pt x="3394" y="1324"/>
                </a:lnTo>
                <a:lnTo>
                  <a:pt x="3395" y="1324"/>
                </a:lnTo>
                <a:lnTo>
                  <a:pt x="3395" y="1325"/>
                </a:lnTo>
                <a:lnTo>
                  <a:pt x="3395" y="1326"/>
                </a:lnTo>
                <a:lnTo>
                  <a:pt x="3394" y="1326"/>
                </a:lnTo>
                <a:lnTo>
                  <a:pt x="3394" y="1327"/>
                </a:lnTo>
                <a:lnTo>
                  <a:pt x="3394" y="1326"/>
                </a:lnTo>
                <a:lnTo>
                  <a:pt x="3393" y="1326"/>
                </a:lnTo>
                <a:lnTo>
                  <a:pt x="3394" y="1326"/>
                </a:lnTo>
                <a:lnTo>
                  <a:pt x="3395" y="1326"/>
                </a:lnTo>
                <a:lnTo>
                  <a:pt x="3394" y="1325"/>
                </a:lnTo>
                <a:lnTo>
                  <a:pt x="3394" y="1326"/>
                </a:lnTo>
                <a:lnTo>
                  <a:pt x="3393" y="1326"/>
                </a:lnTo>
                <a:lnTo>
                  <a:pt x="3393" y="1326"/>
                </a:lnTo>
                <a:lnTo>
                  <a:pt x="3393" y="1327"/>
                </a:lnTo>
                <a:lnTo>
                  <a:pt x="3393" y="1327"/>
                </a:lnTo>
                <a:lnTo>
                  <a:pt x="3393" y="1326"/>
                </a:lnTo>
                <a:lnTo>
                  <a:pt x="3393" y="1327"/>
                </a:lnTo>
                <a:lnTo>
                  <a:pt x="3393" y="1327"/>
                </a:lnTo>
                <a:lnTo>
                  <a:pt x="3392" y="1327"/>
                </a:lnTo>
                <a:lnTo>
                  <a:pt x="3393" y="1327"/>
                </a:lnTo>
                <a:lnTo>
                  <a:pt x="3393" y="1328"/>
                </a:lnTo>
                <a:lnTo>
                  <a:pt x="3392" y="1328"/>
                </a:lnTo>
                <a:lnTo>
                  <a:pt x="3392" y="1327"/>
                </a:lnTo>
                <a:lnTo>
                  <a:pt x="3392" y="1326"/>
                </a:lnTo>
                <a:lnTo>
                  <a:pt x="3392" y="1327"/>
                </a:lnTo>
                <a:lnTo>
                  <a:pt x="3392" y="1326"/>
                </a:lnTo>
                <a:lnTo>
                  <a:pt x="3393" y="1326"/>
                </a:lnTo>
                <a:lnTo>
                  <a:pt x="3392" y="1326"/>
                </a:lnTo>
                <a:lnTo>
                  <a:pt x="3392" y="1325"/>
                </a:lnTo>
                <a:lnTo>
                  <a:pt x="3393" y="1325"/>
                </a:lnTo>
                <a:lnTo>
                  <a:pt x="3393" y="1325"/>
                </a:lnTo>
                <a:lnTo>
                  <a:pt x="3393" y="1326"/>
                </a:lnTo>
                <a:lnTo>
                  <a:pt x="3393" y="1325"/>
                </a:lnTo>
                <a:lnTo>
                  <a:pt x="3393" y="1325"/>
                </a:lnTo>
                <a:lnTo>
                  <a:pt x="3393" y="1324"/>
                </a:lnTo>
                <a:lnTo>
                  <a:pt x="3393" y="1323"/>
                </a:lnTo>
                <a:lnTo>
                  <a:pt x="3393" y="1324"/>
                </a:lnTo>
                <a:lnTo>
                  <a:pt x="3393" y="1323"/>
                </a:lnTo>
                <a:lnTo>
                  <a:pt x="3392" y="1323"/>
                </a:lnTo>
                <a:lnTo>
                  <a:pt x="3392" y="1324"/>
                </a:lnTo>
                <a:lnTo>
                  <a:pt x="3393" y="1324"/>
                </a:lnTo>
                <a:lnTo>
                  <a:pt x="3393" y="1325"/>
                </a:lnTo>
                <a:lnTo>
                  <a:pt x="3393" y="1324"/>
                </a:lnTo>
                <a:lnTo>
                  <a:pt x="3393" y="1325"/>
                </a:lnTo>
                <a:lnTo>
                  <a:pt x="3392" y="1325"/>
                </a:lnTo>
                <a:lnTo>
                  <a:pt x="3392" y="1326"/>
                </a:lnTo>
                <a:lnTo>
                  <a:pt x="3391" y="1326"/>
                </a:lnTo>
                <a:lnTo>
                  <a:pt x="3392" y="1325"/>
                </a:lnTo>
                <a:lnTo>
                  <a:pt x="3391" y="1325"/>
                </a:lnTo>
                <a:lnTo>
                  <a:pt x="3391" y="1324"/>
                </a:lnTo>
                <a:lnTo>
                  <a:pt x="3390" y="1324"/>
                </a:lnTo>
                <a:lnTo>
                  <a:pt x="3390" y="1323"/>
                </a:lnTo>
                <a:lnTo>
                  <a:pt x="3390" y="1324"/>
                </a:lnTo>
                <a:lnTo>
                  <a:pt x="3390" y="1325"/>
                </a:lnTo>
                <a:lnTo>
                  <a:pt x="3391" y="1325"/>
                </a:lnTo>
                <a:lnTo>
                  <a:pt x="3390" y="1325"/>
                </a:lnTo>
                <a:lnTo>
                  <a:pt x="3390" y="1326"/>
                </a:lnTo>
                <a:lnTo>
                  <a:pt x="3391" y="1326"/>
                </a:lnTo>
                <a:lnTo>
                  <a:pt x="3390" y="1326"/>
                </a:lnTo>
                <a:lnTo>
                  <a:pt x="3390" y="1325"/>
                </a:lnTo>
                <a:lnTo>
                  <a:pt x="3391" y="1325"/>
                </a:lnTo>
                <a:lnTo>
                  <a:pt x="3391" y="1326"/>
                </a:lnTo>
                <a:lnTo>
                  <a:pt x="3391" y="1327"/>
                </a:lnTo>
                <a:lnTo>
                  <a:pt x="3390" y="1327"/>
                </a:lnTo>
                <a:lnTo>
                  <a:pt x="3389" y="1326"/>
                </a:lnTo>
                <a:lnTo>
                  <a:pt x="3389" y="1325"/>
                </a:lnTo>
                <a:lnTo>
                  <a:pt x="3388" y="1325"/>
                </a:lnTo>
                <a:lnTo>
                  <a:pt x="3388" y="1324"/>
                </a:lnTo>
                <a:lnTo>
                  <a:pt x="3387" y="1324"/>
                </a:lnTo>
                <a:lnTo>
                  <a:pt x="3386" y="1324"/>
                </a:lnTo>
                <a:lnTo>
                  <a:pt x="3386" y="1325"/>
                </a:lnTo>
                <a:lnTo>
                  <a:pt x="3386" y="1324"/>
                </a:lnTo>
                <a:lnTo>
                  <a:pt x="3385" y="1324"/>
                </a:lnTo>
                <a:lnTo>
                  <a:pt x="3385" y="1324"/>
                </a:lnTo>
                <a:lnTo>
                  <a:pt x="3384" y="1324"/>
                </a:lnTo>
                <a:lnTo>
                  <a:pt x="3384" y="1325"/>
                </a:lnTo>
                <a:lnTo>
                  <a:pt x="3384" y="1324"/>
                </a:lnTo>
                <a:lnTo>
                  <a:pt x="3383" y="1324"/>
                </a:lnTo>
                <a:lnTo>
                  <a:pt x="3384" y="1324"/>
                </a:lnTo>
                <a:lnTo>
                  <a:pt x="3384" y="1323"/>
                </a:lnTo>
                <a:lnTo>
                  <a:pt x="3383" y="1323"/>
                </a:lnTo>
                <a:lnTo>
                  <a:pt x="3384" y="1323"/>
                </a:lnTo>
                <a:lnTo>
                  <a:pt x="3384" y="1322"/>
                </a:lnTo>
                <a:lnTo>
                  <a:pt x="3384" y="1321"/>
                </a:lnTo>
                <a:lnTo>
                  <a:pt x="3385" y="1321"/>
                </a:lnTo>
                <a:lnTo>
                  <a:pt x="3385" y="1321"/>
                </a:lnTo>
                <a:lnTo>
                  <a:pt x="3385" y="1320"/>
                </a:lnTo>
                <a:lnTo>
                  <a:pt x="3384" y="1320"/>
                </a:lnTo>
                <a:lnTo>
                  <a:pt x="3384" y="1321"/>
                </a:lnTo>
                <a:lnTo>
                  <a:pt x="3384" y="1321"/>
                </a:lnTo>
                <a:lnTo>
                  <a:pt x="3384" y="1322"/>
                </a:lnTo>
                <a:lnTo>
                  <a:pt x="3383" y="1322"/>
                </a:lnTo>
                <a:lnTo>
                  <a:pt x="3383" y="1323"/>
                </a:lnTo>
                <a:lnTo>
                  <a:pt x="3383" y="1324"/>
                </a:lnTo>
                <a:lnTo>
                  <a:pt x="3382" y="1324"/>
                </a:lnTo>
                <a:lnTo>
                  <a:pt x="3381" y="1324"/>
                </a:lnTo>
                <a:lnTo>
                  <a:pt x="3381" y="1325"/>
                </a:lnTo>
                <a:lnTo>
                  <a:pt x="3381" y="1324"/>
                </a:lnTo>
                <a:lnTo>
                  <a:pt x="3381" y="1323"/>
                </a:lnTo>
                <a:lnTo>
                  <a:pt x="3381" y="1324"/>
                </a:lnTo>
                <a:lnTo>
                  <a:pt x="3380" y="1324"/>
                </a:lnTo>
                <a:lnTo>
                  <a:pt x="3380" y="1323"/>
                </a:lnTo>
                <a:lnTo>
                  <a:pt x="3380" y="1324"/>
                </a:lnTo>
                <a:lnTo>
                  <a:pt x="3379" y="1324"/>
                </a:lnTo>
                <a:lnTo>
                  <a:pt x="3379" y="1323"/>
                </a:lnTo>
                <a:lnTo>
                  <a:pt x="3380" y="1323"/>
                </a:lnTo>
                <a:lnTo>
                  <a:pt x="3379" y="1323"/>
                </a:lnTo>
                <a:lnTo>
                  <a:pt x="3378" y="1323"/>
                </a:lnTo>
                <a:lnTo>
                  <a:pt x="3378" y="1322"/>
                </a:lnTo>
                <a:lnTo>
                  <a:pt x="3377" y="1322"/>
                </a:lnTo>
                <a:lnTo>
                  <a:pt x="3377" y="1321"/>
                </a:lnTo>
                <a:lnTo>
                  <a:pt x="3377" y="1321"/>
                </a:lnTo>
                <a:lnTo>
                  <a:pt x="3376" y="1321"/>
                </a:lnTo>
                <a:lnTo>
                  <a:pt x="3376" y="1321"/>
                </a:lnTo>
                <a:lnTo>
                  <a:pt x="3375" y="1321"/>
                </a:lnTo>
                <a:lnTo>
                  <a:pt x="3375" y="1320"/>
                </a:lnTo>
                <a:lnTo>
                  <a:pt x="3374" y="1320"/>
                </a:lnTo>
                <a:lnTo>
                  <a:pt x="3374" y="1319"/>
                </a:lnTo>
                <a:lnTo>
                  <a:pt x="3373" y="1319"/>
                </a:lnTo>
                <a:lnTo>
                  <a:pt x="3372" y="1319"/>
                </a:lnTo>
                <a:lnTo>
                  <a:pt x="3371" y="1319"/>
                </a:lnTo>
                <a:lnTo>
                  <a:pt x="3370" y="1319"/>
                </a:lnTo>
                <a:lnTo>
                  <a:pt x="3369" y="1319"/>
                </a:lnTo>
                <a:lnTo>
                  <a:pt x="3370" y="1319"/>
                </a:lnTo>
                <a:lnTo>
                  <a:pt x="3369" y="1319"/>
                </a:lnTo>
                <a:lnTo>
                  <a:pt x="3369" y="1318"/>
                </a:lnTo>
                <a:lnTo>
                  <a:pt x="3369" y="1318"/>
                </a:lnTo>
                <a:lnTo>
                  <a:pt x="3369" y="1317"/>
                </a:lnTo>
                <a:lnTo>
                  <a:pt x="3369" y="1316"/>
                </a:lnTo>
                <a:lnTo>
                  <a:pt x="3369" y="1315"/>
                </a:lnTo>
                <a:lnTo>
                  <a:pt x="3369" y="1314"/>
                </a:lnTo>
                <a:lnTo>
                  <a:pt x="3368" y="1314"/>
                </a:lnTo>
                <a:lnTo>
                  <a:pt x="3368" y="1313"/>
                </a:lnTo>
                <a:lnTo>
                  <a:pt x="3368" y="1314"/>
                </a:lnTo>
                <a:lnTo>
                  <a:pt x="3368" y="1315"/>
                </a:lnTo>
                <a:lnTo>
                  <a:pt x="3367" y="1315"/>
                </a:lnTo>
                <a:lnTo>
                  <a:pt x="3368" y="1315"/>
                </a:lnTo>
                <a:lnTo>
                  <a:pt x="3368" y="1316"/>
                </a:lnTo>
                <a:lnTo>
                  <a:pt x="3369" y="1317"/>
                </a:lnTo>
                <a:lnTo>
                  <a:pt x="3368" y="1317"/>
                </a:lnTo>
                <a:lnTo>
                  <a:pt x="3366" y="1317"/>
                </a:lnTo>
                <a:lnTo>
                  <a:pt x="3366" y="1316"/>
                </a:lnTo>
                <a:lnTo>
                  <a:pt x="3367" y="1316"/>
                </a:lnTo>
                <a:lnTo>
                  <a:pt x="3366" y="1316"/>
                </a:lnTo>
                <a:lnTo>
                  <a:pt x="3366" y="1317"/>
                </a:lnTo>
                <a:lnTo>
                  <a:pt x="3367" y="1317"/>
                </a:lnTo>
                <a:lnTo>
                  <a:pt x="3368" y="1317"/>
                </a:lnTo>
                <a:lnTo>
                  <a:pt x="3368" y="1318"/>
                </a:lnTo>
                <a:lnTo>
                  <a:pt x="3367" y="1318"/>
                </a:lnTo>
                <a:lnTo>
                  <a:pt x="3367" y="1319"/>
                </a:lnTo>
                <a:lnTo>
                  <a:pt x="3367" y="1318"/>
                </a:lnTo>
                <a:lnTo>
                  <a:pt x="3368" y="1318"/>
                </a:lnTo>
                <a:lnTo>
                  <a:pt x="3368" y="1319"/>
                </a:lnTo>
                <a:lnTo>
                  <a:pt x="3367" y="1319"/>
                </a:lnTo>
                <a:lnTo>
                  <a:pt x="3367" y="1320"/>
                </a:lnTo>
                <a:lnTo>
                  <a:pt x="3366" y="1320"/>
                </a:lnTo>
                <a:lnTo>
                  <a:pt x="3366" y="1319"/>
                </a:lnTo>
                <a:lnTo>
                  <a:pt x="3366" y="1318"/>
                </a:lnTo>
                <a:lnTo>
                  <a:pt x="3365" y="1318"/>
                </a:lnTo>
                <a:lnTo>
                  <a:pt x="3365" y="1317"/>
                </a:lnTo>
                <a:lnTo>
                  <a:pt x="3365" y="1318"/>
                </a:lnTo>
                <a:lnTo>
                  <a:pt x="3364" y="1318"/>
                </a:lnTo>
                <a:lnTo>
                  <a:pt x="3365" y="1318"/>
                </a:lnTo>
                <a:lnTo>
                  <a:pt x="3365" y="1319"/>
                </a:lnTo>
                <a:lnTo>
                  <a:pt x="3364" y="1319"/>
                </a:lnTo>
                <a:lnTo>
                  <a:pt x="3363" y="1319"/>
                </a:lnTo>
                <a:lnTo>
                  <a:pt x="3363" y="1318"/>
                </a:lnTo>
                <a:lnTo>
                  <a:pt x="3362" y="1318"/>
                </a:lnTo>
                <a:lnTo>
                  <a:pt x="3362" y="1317"/>
                </a:lnTo>
                <a:lnTo>
                  <a:pt x="3361" y="1317"/>
                </a:lnTo>
                <a:lnTo>
                  <a:pt x="3361" y="1316"/>
                </a:lnTo>
                <a:lnTo>
                  <a:pt x="3361" y="1317"/>
                </a:lnTo>
                <a:lnTo>
                  <a:pt x="3362" y="1317"/>
                </a:lnTo>
                <a:lnTo>
                  <a:pt x="3362" y="1316"/>
                </a:lnTo>
                <a:lnTo>
                  <a:pt x="3362" y="1317"/>
                </a:lnTo>
                <a:lnTo>
                  <a:pt x="3362" y="1316"/>
                </a:lnTo>
                <a:lnTo>
                  <a:pt x="3363" y="1315"/>
                </a:lnTo>
                <a:lnTo>
                  <a:pt x="3363" y="1314"/>
                </a:lnTo>
                <a:lnTo>
                  <a:pt x="3363" y="1313"/>
                </a:lnTo>
                <a:lnTo>
                  <a:pt x="3363" y="1313"/>
                </a:lnTo>
                <a:lnTo>
                  <a:pt x="3363" y="1312"/>
                </a:lnTo>
                <a:lnTo>
                  <a:pt x="3364" y="1312"/>
                </a:lnTo>
                <a:lnTo>
                  <a:pt x="3363" y="1312"/>
                </a:lnTo>
                <a:lnTo>
                  <a:pt x="3364" y="1312"/>
                </a:lnTo>
                <a:lnTo>
                  <a:pt x="3363" y="1312"/>
                </a:lnTo>
                <a:lnTo>
                  <a:pt x="3363" y="1313"/>
                </a:lnTo>
                <a:lnTo>
                  <a:pt x="3363" y="1313"/>
                </a:lnTo>
                <a:lnTo>
                  <a:pt x="3363" y="1314"/>
                </a:lnTo>
                <a:lnTo>
                  <a:pt x="3362" y="1314"/>
                </a:lnTo>
                <a:lnTo>
                  <a:pt x="3363" y="1314"/>
                </a:lnTo>
                <a:lnTo>
                  <a:pt x="3363" y="1315"/>
                </a:lnTo>
                <a:lnTo>
                  <a:pt x="3362" y="1315"/>
                </a:lnTo>
                <a:lnTo>
                  <a:pt x="3362" y="1316"/>
                </a:lnTo>
                <a:lnTo>
                  <a:pt x="3361" y="1316"/>
                </a:lnTo>
                <a:lnTo>
                  <a:pt x="3361" y="1315"/>
                </a:lnTo>
                <a:lnTo>
                  <a:pt x="3361" y="1316"/>
                </a:lnTo>
                <a:lnTo>
                  <a:pt x="3361" y="1317"/>
                </a:lnTo>
                <a:lnTo>
                  <a:pt x="3361" y="1317"/>
                </a:lnTo>
                <a:lnTo>
                  <a:pt x="3361" y="1318"/>
                </a:lnTo>
                <a:lnTo>
                  <a:pt x="3360" y="1318"/>
                </a:lnTo>
                <a:lnTo>
                  <a:pt x="3359" y="1318"/>
                </a:lnTo>
                <a:lnTo>
                  <a:pt x="3358" y="1318"/>
                </a:lnTo>
                <a:lnTo>
                  <a:pt x="3357" y="1318"/>
                </a:lnTo>
                <a:lnTo>
                  <a:pt x="3356" y="1318"/>
                </a:lnTo>
                <a:lnTo>
                  <a:pt x="3356" y="1319"/>
                </a:lnTo>
                <a:lnTo>
                  <a:pt x="3355" y="1319"/>
                </a:lnTo>
                <a:lnTo>
                  <a:pt x="3356" y="1319"/>
                </a:lnTo>
                <a:lnTo>
                  <a:pt x="3355" y="1318"/>
                </a:lnTo>
                <a:lnTo>
                  <a:pt x="3354" y="1318"/>
                </a:lnTo>
                <a:lnTo>
                  <a:pt x="3353" y="1317"/>
                </a:lnTo>
                <a:lnTo>
                  <a:pt x="3353" y="1317"/>
                </a:lnTo>
                <a:lnTo>
                  <a:pt x="3353" y="1316"/>
                </a:lnTo>
                <a:lnTo>
                  <a:pt x="3353" y="1315"/>
                </a:lnTo>
                <a:lnTo>
                  <a:pt x="3353" y="1314"/>
                </a:lnTo>
                <a:lnTo>
                  <a:pt x="3353" y="1313"/>
                </a:lnTo>
                <a:lnTo>
                  <a:pt x="3352" y="1313"/>
                </a:lnTo>
                <a:lnTo>
                  <a:pt x="3352" y="1313"/>
                </a:lnTo>
                <a:lnTo>
                  <a:pt x="3352" y="1312"/>
                </a:lnTo>
                <a:lnTo>
                  <a:pt x="3352" y="1311"/>
                </a:lnTo>
                <a:lnTo>
                  <a:pt x="3351" y="1311"/>
                </a:lnTo>
                <a:lnTo>
                  <a:pt x="3351" y="1310"/>
                </a:lnTo>
                <a:lnTo>
                  <a:pt x="3352" y="1310"/>
                </a:lnTo>
                <a:lnTo>
                  <a:pt x="3352" y="1309"/>
                </a:lnTo>
                <a:lnTo>
                  <a:pt x="3351" y="1309"/>
                </a:lnTo>
                <a:lnTo>
                  <a:pt x="3351" y="1308"/>
                </a:lnTo>
                <a:lnTo>
                  <a:pt x="3351" y="1307"/>
                </a:lnTo>
                <a:lnTo>
                  <a:pt x="3350" y="1307"/>
                </a:lnTo>
                <a:lnTo>
                  <a:pt x="3350" y="1306"/>
                </a:lnTo>
                <a:lnTo>
                  <a:pt x="3350" y="1305"/>
                </a:lnTo>
                <a:lnTo>
                  <a:pt x="3351" y="1305"/>
                </a:lnTo>
                <a:lnTo>
                  <a:pt x="3351" y="1305"/>
                </a:lnTo>
                <a:lnTo>
                  <a:pt x="3351" y="1305"/>
                </a:lnTo>
                <a:lnTo>
                  <a:pt x="3351" y="1305"/>
                </a:lnTo>
                <a:lnTo>
                  <a:pt x="3350" y="1305"/>
                </a:lnTo>
                <a:lnTo>
                  <a:pt x="3350" y="1305"/>
                </a:lnTo>
                <a:lnTo>
                  <a:pt x="3350" y="1305"/>
                </a:lnTo>
                <a:lnTo>
                  <a:pt x="3350" y="1304"/>
                </a:lnTo>
                <a:lnTo>
                  <a:pt x="3349" y="1304"/>
                </a:lnTo>
                <a:lnTo>
                  <a:pt x="3349" y="1303"/>
                </a:lnTo>
                <a:lnTo>
                  <a:pt x="3349" y="1304"/>
                </a:lnTo>
                <a:lnTo>
                  <a:pt x="3349" y="1303"/>
                </a:lnTo>
                <a:lnTo>
                  <a:pt x="3349" y="1302"/>
                </a:lnTo>
                <a:lnTo>
                  <a:pt x="3350" y="1302"/>
                </a:lnTo>
                <a:lnTo>
                  <a:pt x="3350" y="1301"/>
                </a:lnTo>
                <a:lnTo>
                  <a:pt x="3349" y="1301"/>
                </a:lnTo>
                <a:lnTo>
                  <a:pt x="3349" y="1300"/>
                </a:lnTo>
                <a:lnTo>
                  <a:pt x="3349" y="1299"/>
                </a:lnTo>
                <a:lnTo>
                  <a:pt x="3349" y="1298"/>
                </a:lnTo>
                <a:lnTo>
                  <a:pt x="3349" y="1297"/>
                </a:lnTo>
                <a:lnTo>
                  <a:pt x="3349" y="1296"/>
                </a:lnTo>
                <a:lnTo>
                  <a:pt x="3349" y="1296"/>
                </a:lnTo>
                <a:lnTo>
                  <a:pt x="3349" y="1295"/>
                </a:lnTo>
                <a:lnTo>
                  <a:pt x="3348" y="1295"/>
                </a:lnTo>
                <a:lnTo>
                  <a:pt x="3348" y="1294"/>
                </a:lnTo>
                <a:lnTo>
                  <a:pt x="3348" y="1295"/>
                </a:lnTo>
                <a:lnTo>
                  <a:pt x="3348" y="1296"/>
                </a:lnTo>
                <a:lnTo>
                  <a:pt x="3349" y="1296"/>
                </a:lnTo>
                <a:lnTo>
                  <a:pt x="3349" y="1296"/>
                </a:lnTo>
                <a:lnTo>
                  <a:pt x="3349" y="1297"/>
                </a:lnTo>
                <a:lnTo>
                  <a:pt x="3349" y="1298"/>
                </a:lnTo>
                <a:lnTo>
                  <a:pt x="3348" y="1298"/>
                </a:lnTo>
                <a:lnTo>
                  <a:pt x="3349" y="1298"/>
                </a:lnTo>
                <a:lnTo>
                  <a:pt x="3349" y="1299"/>
                </a:lnTo>
                <a:lnTo>
                  <a:pt x="3349" y="1300"/>
                </a:lnTo>
                <a:lnTo>
                  <a:pt x="3349" y="1301"/>
                </a:lnTo>
                <a:lnTo>
                  <a:pt x="3349" y="1302"/>
                </a:lnTo>
                <a:lnTo>
                  <a:pt x="3348" y="1302"/>
                </a:lnTo>
                <a:lnTo>
                  <a:pt x="3349" y="1302"/>
                </a:lnTo>
                <a:lnTo>
                  <a:pt x="3349" y="1303"/>
                </a:lnTo>
                <a:lnTo>
                  <a:pt x="3348" y="1303"/>
                </a:lnTo>
                <a:lnTo>
                  <a:pt x="3348" y="1304"/>
                </a:lnTo>
                <a:lnTo>
                  <a:pt x="3348" y="1305"/>
                </a:lnTo>
                <a:lnTo>
                  <a:pt x="3349" y="1305"/>
                </a:lnTo>
                <a:lnTo>
                  <a:pt x="3349" y="1305"/>
                </a:lnTo>
                <a:lnTo>
                  <a:pt x="3349" y="1306"/>
                </a:lnTo>
                <a:lnTo>
                  <a:pt x="3349" y="1307"/>
                </a:lnTo>
                <a:lnTo>
                  <a:pt x="3349" y="1308"/>
                </a:lnTo>
                <a:lnTo>
                  <a:pt x="3350" y="1308"/>
                </a:lnTo>
                <a:lnTo>
                  <a:pt x="3349" y="1308"/>
                </a:lnTo>
                <a:lnTo>
                  <a:pt x="3350" y="1308"/>
                </a:lnTo>
                <a:lnTo>
                  <a:pt x="3350" y="1309"/>
                </a:lnTo>
                <a:lnTo>
                  <a:pt x="3350" y="1310"/>
                </a:lnTo>
                <a:lnTo>
                  <a:pt x="3350" y="1311"/>
                </a:lnTo>
                <a:lnTo>
                  <a:pt x="3351" y="1311"/>
                </a:lnTo>
                <a:lnTo>
                  <a:pt x="3351" y="1312"/>
                </a:lnTo>
                <a:lnTo>
                  <a:pt x="3351" y="1313"/>
                </a:lnTo>
                <a:lnTo>
                  <a:pt x="3351" y="1313"/>
                </a:lnTo>
                <a:lnTo>
                  <a:pt x="3352" y="1313"/>
                </a:lnTo>
                <a:lnTo>
                  <a:pt x="3352" y="1314"/>
                </a:lnTo>
                <a:lnTo>
                  <a:pt x="3352" y="1315"/>
                </a:lnTo>
                <a:lnTo>
                  <a:pt x="3352" y="1316"/>
                </a:lnTo>
                <a:lnTo>
                  <a:pt x="3352" y="1317"/>
                </a:lnTo>
                <a:lnTo>
                  <a:pt x="3353" y="1317"/>
                </a:lnTo>
                <a:lnTo>
                  <a:pt x="3353" y="1318"/>
                </a:lnTo>
                <a:lnTo>
                  <a:pt x="3353" y="1319"/>
                </a:lnTo>
                <a:lnTo>
                  <a:pt x="3353" y="1320"/>
                </a:lnTo>
                <a:lnTo>
                  <a:pt x="3354" y="1320"/>
                </a:lnTo>
                <a:lnTo>
                  <a:pt x="3355" y="1320"/>
                </a:lnTo>
                <a:lnTo>
                  <a:pt x="3355" y="1321"/>
                </a:lnTo>
                <a:lnTo>
                  <a:pt x="3356" y="1321"/>
                </a:lnTo>
                <a:lnTo>
                  <a:pt x="3357" y="1321"/>
                </a:lnTo>
                <a:lnTo>
                  <a:pt x="3358" y="1321"/>
                </a:lnTo>
                <a:lnTo>
                  <a:pt x="3358" y="1321"/>
                </a:lnTo>
                <a:lnTo>
                  <a:pt x="3358" y="1322"/>
                </a:lnTo>
                <a:lnTo>
                  <a:pt x="3357" y="1322"/>
                </a:lnTo>
                <a:lnTo>
                  <a:pt x="3356" y="1322"/>
                </a:lnTo>
                <a:lnTo>
                  <a:pt x="3356" y="1321"/>
                </a:lnTo>
                <a:lnTo>
                  <a:pt x="3355" y="1321"/>
                </a:lnTo>
                <a:lnTo>
                  <a:pt x="3355" y="1322"/>
                </a:lnTo>
                <a:lnTo>
                  <a:pt x="3354" y="1322"/>
                </a:lnTo>
                <a:lnTo>
                  <a:pt x="3354" y="1323"/>
                </a:lnTo>
                <a:lnTo>
                  <a:pt x="3353" y="1323"/>
                </a:lnTo>
                <a:lnTo>
                  <a:pt x="3353" y="1323"/>
                </a:lnTo>
                <a:lnTo>
                  <a:pt x="3352" y="1323"/>
                </a:lnTo>
                <a:lnTo>
                  <a:pt x="3351" y="1323"/>
                </a:lnTo>
                <a:lnTo>
                  <a:pt x="3351" y="1322"/>
                </a:lnTo>
                <a:lnTo>
                  <a:pt x="3350" y="1322"/>
                </a:lnTo>
                <a:lnTo>
                  <a:pt x="3351" y="1322"/>
                </a:lnTo>
                <a:lnTo>
                  <a:pt x="3351" y="1323"/>
                </a:lnTo>
                <a:lnTo>
                  <a:pt x="3352" y="1323"/>
                </a:lnTo>
                <a:lnTo>
                  <a:pt x="3353" y="1323"/>
                </a:lnTo>
                <a:lnTo>
                  <a:pt x="3353" y="1323"/>
                </a:lnTo>
                <a:lnTo>
                  <a:pt x="3354" y="1323"/>
                </a:lnTo>
                <a:lnTo>
                  <a:pt x="3354" y="1322"/>
                </a:lnTo>
                <a:lnTo>
                  <a:pt x="3355" y="1322"/>
                </a:lnTo>
                <a:lnTo>
                  <a:pt x="3355" y="1323"/>
                </a:lnTo>
                <a:lnTo>
                  <a:pt x="3356" y="1322"/>
                </a:lnTo>
                <a:lnTo>
                  <a:pt x="3357" y="1323"/>
                </a:lnTo>
                <a:lnTo>
                  <a:pt x="3358" y="1323"/>
                </a:lnTo>
                <a:lnTo>
                  <a:pt x="3358" y="1322"/>
                </a:lnTo>
                <a:lnTo>
                  <a:pt x="3358" y="1323"/>
                </a:lnTo>
                <a:lnTo>
                  <a:pt x="3358" y="1322"/>
                </a:lnTo>
                <a:lnTo>
                  <a:pt x="3359" y="1322"/>
                </a:lnTo>
                <a:lnTo>
                  <a:pt x="3359" y="1321"/>
                </a:lnTo>
                <a:lnTo>
                  <a:pt x="3360" y="1321"/>
                </a:lnTo>
                <a:lnTo>
                  <a:pt x="3360" y="1321"/>
                </a:lnTo>
                <a:lnTo>
                  <a:pt x="3361" y="1321"/>
                </a:lnTo>
                <a:lnTo>
                  <a:pt x="3361" y="1322"/>
                </a:lnTo>
                <a:lnTo>
                  <a:pt x="3361" y="1323"/>
                </a:lnTo>
                <a:lnTo>
                  <a:pt x="3361" y="1323"/>
                </a:lnTo>
                <a:lnTo>
                  <a:pt x="3361" y="1322"/>
                </a:lnTo>
                <a:lnTo>
                  <a:pt x="3361" y="1323"/>
                </a:lnTo>
                <a:lnTo>
                  <a:pt x="3362" y="1323"/>
                </a:lnTo>
                <a:lnTo>
                  <a:pt x="3362" y="1324"/>
                </a:lnTo>
                <a:lnTo>
                  <a:pt x="3361" y="1324"/>
                </a:lnTo>
                <a:lnTo>
                  <a:pt x="3361" y="1323"/>
                </a:lnTo>
                <a:lnTo>
                  <a:pt x="3361" y="1323"/>
                </a:lnTo>
                <a:lnTo>
                  <a:pt x="3361" y="1324"/>
                </a:lnTo>
                <a:lnTo>
                  <a:pt x="3361" y="1323"/>
                </a:lnTo>
                <a:lnTo>
                  <a:pt x="3360" y="1323"/>
                </a:lnTo>
                <a:lnTo>
                  <a:pt x="3359" y="1323"/>
                </a:lnTo>
                <a:lnTo>
                  <a:pt x="3359" y="1324"/>
                </a:lnTo>
                <a:lnTo>
                  <a:pt x="3359" y="1323"/>
                </a:lnTo>
                <a:lnTo>
                  <a:pt x="3358" y="1323"/>
                </a:lnTo>
                <a:lnTo>
                  <a:pt x="3358" y="1324"/>
                </a:lnTo>
                <a:lnTo>
                  <a:pt x="3358" y="1323"/>
                </a:lnTo>
                <a:lnTo>
                  <a:pt x="3357" y="1323"/>
                </a:lnTo>
                <a:lnTo>
                  <a:pt x="3356" y="1323"/>
                </a:lnTo>
                <a:lnTo>
                  <a:pt x="3355" y="1323"/>
                </a:lnTo>
                <a:lnTo>
                  <a:pt x="3354" y="1323"/>
                </a:lnTo>
                <a:lnTo>
                  <a:pt x="3354" y="1324"/>
                </a:lnTo>
                <a:lnTo>
                  <a:pt x="3353" y="1324"/>
                </a:lnTo>
                <a:lnTo>
                  <a:pt x="3353" y="1324"/>
                </a:lnTo>
                <a:lnTo>
                  <a:pt x="3353" y="1325"/>
                </a:lnTo>
                <a:lnTo>
                  <a:pt x="3352" y="1325"/>
                </a:lnTo>
                <a:lnTo>
                  <a:pt x="3352" y="1324"/>
                </a:lnTo>
                <a:lnTo>
                  <a:pt x="3351" y="1324"/>
                </a:lnTo>
                <a:lnTo>
                  <a:pt x="3350" y="1324"/>
                </a:lnTo>
                <a:lnTo>
                  <a:pt x="3350" y="1325"/>
                </a:lnTo>
                <a:lnTo>
                  <a:pt x="3349" y="1325"/>
                </a:lnTo>
                <a:lnTo>
                  <a:pt x="3348" y="1325"/>
                </a:lnTo>
                <a:lnTo>
                  <a:pt x="3347" y="1325"/>
                </a:lnTo>
                <a:lnTo>
                  <a:pt x="3347" y="1326"/>
                </a:lnTo>
                <a:lnTo>
                  <a:pt x="3346" y="1325"/>
                </a:lnTo>
                <a:lnTo>
                  <a:pt x="3345" y="1325"/>
                </a:lnTo>
                <a:lnTo>
                  <a:pt x="3345" y="1326"/>
                </a:lnTo>
                <a:lnTo>
                  <a:pt x="3345" y="1326"/>
                </a:lnTo>
                <a:lnTo>
                  <a:pt x="3344" y="1325"/>
                </a:lnTo>
                <a:lnTo>
                  <a:pt x="3343" y="1325"/>
                </a:lnTo>
                <a:lnTo>
                  <a:pt x="3342" y="1325"/>
                </a:lnTo>
                <a:lnTo>
                  <a:pt x="3341" y="1325"/>
                </a:lnTo>
                <a:lnTo>
                  <a:pt x="3342" y="1325"/>
                </a:lnTo>
                <a:lnTo>
                  <a:pt x="3342" y="1326"/>
                </a:lnTo>
                <a:lnTo>
                  <a:pt x="3343" y="1326"/>
                </a:lnTo>
                <a:lnTo>
                  <a:pt x="3343" y="1325"/>
                </a:lnTo>
                <a:lnTo>
                  <a:pt x="3344" y="1325"/>
                </a:lnTo>
                <a:lnTo>
                  <a:pt x="3344" y="1326"/>
                </a:lnTo>
                <a:lnTo>
                  <a:pt x="3345" y="1326"/>
                </a:lnTo>
                <a:lnTo>
                  <a:pt x="3345" y="1327"/>
                </a:lnTo>
                <a:lnTo>
                  <a:pt x="3345" y="1328"/>
                </a:lnTo>
                <a:lnTo>
                  <a:pt x="3345" y="1329"/>
                </a:lnTo>
                <a:lnTo>
                  <a:pt x="3345" y="1329"/>
                </a:lnTo>
                <a:lnTo>
                  <a:pt x="3345" y="1330"/>
                </a:lnTo>
                <a:lnTo>
                  <a:pt x="3344" y="1330"/>
                </a:lnTo>
                <a:lnTo>
                  <a:pt x="3344" y="1329"/>
                </a:lnTo>
                <a:lnTo>
                  <a:pt x="3343" y="1329"/>
                </a:lnTo>
                <a:lnTo>
                  <a:pt x="3342" y="1329"/>
                </a:lnTo>
                <a:lnTo>
                  <a:pt x="3342" y="1330"/>
                </a:lnTo>
                <a:lnTo>
                  <a:pt x="3343" y="1330"/>
                </a:lnTo>
                <a:lnTo>
                  <a:pt x="3343" y="1329"/>
                </a:lnTo>
                <a:lnTo>
                  <a:pt x="3344" y="1329"/>
                </a:lnTo>
                <a:lnTo>
                  <a:pt x="3344" y="1330"/>
                </a:lnTo>
                <a:lnTo>
                  <a:pt x="3344" y="1331"/>
                </a:lnTo>
                <a:lnTo>
                  <a:pt x="3345" y="1331"/>
                </a:lnTo>
                <a:lnTo>
                  <a:pt x="3345" y="1330"/>
                </a:lnTo>
                <a:lnTo>
                  <a:pt x="3345" y="1329"/>
                </a:lnTo>
                <a:lnTo>
                  <a:pt x="3345" y="1329"/>
                </a:lnTo>
                <a:lnTo>
                  <a:pt x="3345" y="1328"/>
                </a:lnTo>
                <a:lnTo>
                  <a:pt x="3346" y="1328"/>
                </a:lnTo>
                <a:lnTo>
                  <a:pt x="3347" y="1328"/>
                </a:lnTo>
                <a:lnTo>
                  <a:pt x="3347" y="1329"/>
                </a:lnTo>
                <a:lnTo>
                  <a:pt x="3347" y="1328"/>
                </a:lnTo>
                <a:lnTo>
                  <a:pt x="3348" y="1328"/>
                </a:lnTo>
                <a:lnTo>
                  <a:pt x="3349" y="1328"/>
                </a:lnTo>
                <a:lnTo>
                  <a:pt x="3348" y="1328"/>
                </a:lnTo>
                <a:lnTo>
                  <a:pt x="3349" y="1328"/>
                </a:lnTo>
                <a:lnTo>
                  <a:pt x="3350" y="1328"/>
                </a:lnTo>
                <a:lnTo>
                  <a:pt x="3351" y="1328"/>
                </a:lnTo>
                <a:lnTo>
                  <a:pt x="3352" y="1328"/>
                </a:lnTo>
                <a:lnTo>
                  <a:pt x="3353" y="1328"/>
                </a:lnTo>
                <a:lnTo>
                  <a:pt x="3353" y="1327"/>
                </a:lnTo>
                <a:lnTo>
                  <a:pt x="3353" y="1326"/>
                </a:lnTo>
                <a:lnTo>
                  <a:pt x="3353" y="1327"/>
                </a:lnTo>
                <a:lnTo>
                  <a:pt x="3353" y="1327"/>
                </a:lnTo>
                <a:lnTo>
                  <a:pt x="3354" y="1327"/>
                </a:lnTo>
                <a:lnTo>
                  <a:pt x="3355" y="1326"/>
                </a:lnTo>
                <a:lnTo>
                  <a:pt x="3355" y="1327"/>
                </a:lnTo>
                <a:lnTo>
                  <a:pt x="3356" y="1327"/>
                </a:lnTo>
                <a:lnTo>
                  <a:pt x="3357" y="1327"/>
                </a:lnTo>
                <a:lnTo>
                  <a:pt x="3357" y="1328"/>
                </a:lnTo>
                <a:lnTo>
                  <a:pt x="3358" y="1328"/>
                </a:lnTo>
                <a:lnTo>
                  <a:pt x="3357" y="1328"/>
                </a:lnTo>
                <a:lnTo>
                  <a:pt x="3356" y="1329"/>
                </a:lnTo>
                <a:lnTo>
                  <a:pt x="3355" y="1329"/>
                </a:lnTo>
                <a:lnTo>
                  <a:pt x="3355" y="1329"/>
                </a:lnTo>
                <a:lnTo>
                  <a:pt x="3356" y="1329"/>
                </a:lnTo>
                <a:lnTo>
                  <a:pt x="3356" y="1329"/>
                </a:lnTo>
                <a:lnTo>
                  <a:pt x="3357" y="1329"/>
                </a:lnTo>
                <a:lnTo>
                  <a:pt x="3358" y="1329"/>
                </a:lnTo>
                <a:lnTo>
                  <a:pt x="3359" y="1329"/>
                </a:lnTo>
                <a:lnTo>
                  <a:pt x="3360" y="1329"/>
                </a:lnTo>
                <a:lnTo>
                  <a:pt x="3361" y="1329"/>
                </a:lnTo>
                <a:lnTo>
                  <a:pt x="3361" y="1328"/>
                </a:lnTo>
                <a:lnTo>
                  <a:pt x="3361" y="1327"/>
                </a:lnTo>
                <a:lnTo>
                  <a:pt x="3361" y="1328"/>
                </a:lnTo>
                <a:lnTo>
                  <a:pt x="3361" y="1329"/>
                </a:lnTo>
                <a:lnTo>
                  <a:pt x="3361" y="1328"/>
                </a:lnTo>
                <a:lnTo>
                  <a:pt x="3361" y="1329"/>
                </a:lnTo>
                <a:lnTo>
                  <a:pt x="3361" y="1329"/>
                </a:lnTo>
                <a:lnTo>
                  <a:pt x="3361" y="1329"/>
                </a:lnTo>
                <a:lnTo>
                  <a:pt x="3361" y="1329"/>
                </a:lnTo>
                <a:lnTo>
                  <a:pt x="3361" y="1330"/>
                </a:lnTo>
                <a:lnTo>
                  <a:pt x="3361" y="1331"/>
                </a:lnTo>
                <a:lnTo>
                  <a:pt x="3361" y="1331"/>
                </a:lnTo>
                <a:lnTo>
                  <a:pt x="3361" y="1331"/>
                </a:lnTo>
                <a:lnTo>
                  <a:pt x="3361" y="1330"/>
                </a:lnTo>
                <a:lnTo>
                  <a:pt x="3361" y="1329"/>
                </a:lnTo>
                <a:lnTo>
                  <a:pt x="3361" y="1329"/>
                </a:lnTo>
                <a:lnTo>
                  <a:pt x="3362" y="1329"/>
                </a:lnTo>
                <a:lnTo>
                  <a:pt x="3361" y="1329"/>
                </a:lnTo>
                <a:lnTo>
                  <a:pt x="3362" y="1329"/>
                </a:lnTo>
                <a:lnTo>
                  <a:pt x="3362" y="1328"/>
                </a:lnTo>
                <a:lnTo>
                  <a:pt x="3363" y="1328"/>
                </a:lnTo>
                <a:lnTo>
                  <a:pt x="3364" y="1328"/>
                </a:lnTo>
                <a:lnTo>
                  <a:pt x="3365" y="1327"/>
                </a:lnTo>
                <a:lnTo>
                  <a:pt x="3366" y="1327"/>
                </a:lnTo>
                <a:lnTo>
                  <a:pt x="3366" y="1326"/>
                </a:lnTo>
                <a:lnTo>
                  <a:pt x="3366" y="1325"/>
                </a:lnTo>
                <a:lnTo>
                  <a:pt x="3367" y="1325"/>
                </a:lnTo>
                <a:lnTo>
                  <a:pt x="3368" y="1325"/>
                </a:lnTo>
                <a:lnTo>
                  <a:pt x="3368" y="1324"/>
                </a:lnTo>
                <a:lnTo>
                  <a:pt x="3369" y="1324"/>
                </a:lnTo>
                <a:lnTo>
                  <a:pt x="3369" y="1325"/>
                </a:lnTo>
                <a:lnTo>
                  <a:pt x="3369" y="1326"/>
                </a:lnTo>
                <a:lnTo>
                  <a:pt x="3369" y="1325"/>
                </a:lnTo>
                <a:lnTo>
                  <a:pt x="3369" y="1326"/>
                </a:lnTo>
                <a:lnTo>
                  <a:pt x="3370" y="1326"/>
                </a:lnTo>
                <a:lnTo>
                  <a:pt x="3370" y="1325"/>
                </a:lnTo>
                <a:lnTo>
                  <a:pt x="3370" y="1326"/>
                </a:lnTo>
                <a:lnTo>
                  <a:pt x="3371" y="1326"/>
                </a:lnTo>
                <a:lnTo>
                  <a:pt x="3372" y="1326"/>
                </a:lnTo>
                <a:lnTo>
                  <a:pt x="3371" y="1326"/>
                </a:lnTo>
                <a:lnTo>
                  <a:pt x="3372" y="1326"/>
                </a:lnTo>
                <a:lnTo>
                  <a:pt x="3372" y="1325"/>
                </a:lnTo>
                <a:lnTo>
                  <a:pt x="3372" y="1326"/>
                </a:lnTo>
                <a:lnTo>
                  <a:pt x="3372" y="1325"/>
                </a:lnTo>
                <a:lnTo>
                  <a:pt x="3373" y="1325"/>
                </a:lnTo>
                <a:lnTo>
                  <a:pt x="3373" y="1326"/>
                </a:lnTo>
                <a:lnTo>
                  <a:pt x="3372" y="1326"/>
                </a:lnTo>
                <a:lnTo>
                  <a:pt x="3373" y="1326"/>
                </a:lnTo>
                <a:lnTo>
                  <a:pt x="3373" y="1327"/>
                </a:lnTo>
                <a:lnTo>
                  <a:pt x="3372" y="1327"/>
                </a:lnTo>
                <a:lnTo>
                  <a:pt x="3373" y="1327"/>
                </a:lnTo>
                <a:lnTo>
                  <a:pt x="3373" y="1328"/>
                </a:lnTo>
                <a:lnTo>
                  <a:pt x="3372" y="1328"/>
                </a:lnTo>
                <a:lnTo>
                  <a:pt x="3372" y="1329"/>
                </a:lnTo>
                <a:lnTo>
                  <a:pt x="3373" y="1329"/>
                </a:lnTo>
                <a:lnTo>
                  <a:pt x="3373" y="1328"/>
                </a:lnTo>
                <a:lnTo>
                  <a:pt x="3373" y="1329"/>
                </a:lnTo>
                <a:lnTo>
                  <a:pt x="3373" y="1328"/>
                </a:lnTo>
                <a:lnTo>
                  <a:pt x="3374" y="1328"/>
                </a:lnTo>
                <a:lnTo>
                  <a:pt x="3373" y="1328"/>
                </a:lnTo>
                <a:lnTo>
                  <a:pt x="3373" y="1329"/>
                </a:lnTo>
                <a:lnTo>
                  <a:pt x="3374" y="1329"/>
                </a:lnTo>
                <a:lnTo>
                  <a:pt x="3374" y="1328"/>
                </a:lnTo>
                <a:lnTo>
                  <a:pt x="3374" y="1329"/>
                </a:lnTo>
                <a:lnTo>
                  <a:pt x="3375" y="1329"/>
                </a:lnTo>
                <a:lnTo>
                  <a:pt x="3376" y="1329"/>
                </a:lnTo>
                <a:lnTo>
                  <a:pt x="3375" y="1329"/>
                </a:lnTo>
                <a:lnTo>
                  <a:pt x="3375" y="1330"/>
                </a:lnTo>
                <a:lnTo>
                  <a:pt x="3375" y="1331"/>
                </a:lnTo>
                <a:lnTo>
                  <a:pt x="3374" y="1331"/>
                </a:lnTo>
                <a:lnTo>
                  <a:pt x="3374" y="1332"/>
                </a:lnTo>
                <a:lnTo>
                  <a:pt x="3375" y="1332"/>
                </a:lnTo>
                <a:lnTo>
                  <a:pt x="3375" y="1333"/>
                </a:lnTo>
                <a:lnTo>
                  <a:pt x="3375" y="1334"/>
                </a:lnTo>
                <a:lnTo>
                  <a:pt x="3376" y="1334"/>
                </a:lnTo>
                <a:lnTo>
                  <a:pt x="3375" y="1333"/>
                </a:lnTo>
                <a:lnTo>
                  <a:pt x="3375" y="1332"/>
                </a:lnTo>
                <a:lnTo>
                  <a:pt x="3375" y="1331"/>
                </a:lnTo>
                <a:lnTo>
                  <a:pt x="3376" y="1331"/>
                </a:lnTo>
                <a:lnTo>
                  <a:pt x="3376" y="1332"/>
                </a:lnTo>
                <a:lnTo>
                  <a:pt x="3376" y="1333"/>
                </a:lnTo>
                <a:lnTo>
                  <a:pt x="3376" y="1332"/>
                </a:lnTo>
                <a:lnTo>
                  <a:pt x="3377" y="1332"/>
                </a:lnTo>
                <a:lnTo>
                  <a:pt x="3376" y="1332"/>
                </a:lnTo>
                <a:lnTo>
                  <a:pt x="3376" y="1331"/>
                </a:lnTo>
                <a:lnTo>
                  <a:pt x="3375" y="1331"/>
                </a:lnTo>
                <a:lnTo>
                  <a:pt x="3375" y="1330"/>
                </a:lnTo>
                <a:lnTo>
                  <a:pt x="3376" y="1330"/>
                </a:lnTo>
                <a:lnTo>
                  <a:pt x="3377" y="1331"/>
                </a:lnTo>
                <a:lnTo>
                  <a:pt x="3376" y="1330"/>
                </a:lnTo>
                <a:lnTo>
                  <a:pt x="3375" y="1330"/>
                </a:lnTo>
                <a:lnTo>
                  <a:pt x="3375" y="1329"/>
                </a:lnTo>
                <a:lnTo>
                  <a:pt x="3376" y="1329"/>
                </a:lnTo>
                <a:lnTo>
                  <a:pt x="3376" y="1329"/>
                </a:lnTo>
                <a:lnTo>
                  <a:pt x="3377" y="1329"/>
                </a:lnTo>
                <a:lnTo>
                  <a:pt x="3377" y="1329"/>
                </a:lnTo>
                <a:lnTo>
                  <a:pt x="3378" y="1330"/>
                </a:lnTo>
                <a:lnTo>
                  <a:pt x="3379" y="1330"/>
                </a:lnTo>
                <a:lnTo>
                  <a:pt x="3378" y="1331"/>
                </a:lnTo>
                <a:lnTo>
                  <a:pt x="3378" y="1332"/>
                </a:lnTo>
                <a:lnTo>
                  <a:pt x="3378" y="1331"/>
                </a:lnTo>
                <a:lnTo>
                  <a:pt x="3377" y="1331"/>
                </a:lnTo>
                <a:lnTo>
                  <a:pt x="3378" y="1332"/>
                </a:lnTo>
                <a:lnTo>
                  <a:pt x="3377" y="1333"/>
                </a:lnTo>
                <a:lnTo>
                  <a:pt x="3377" y="1332"/>
                </a:lnTo>
                <a:lnTo>
                  <a:pt x="3377" y="1333"/>
                </a:lnTo>
                <a:lnTo>
                  <a:pt x="3377" y="1333"/>
                </a:lnTo>
                <a:lnTo>
                  <a:pt x="3377" y="1334"/>
                </a:lnTo>
                <a:lnTo>
                  <a:pt x="3377" y="1334"/>
                </a:lnTo>
                <a:lnTo>
                  <a:pt x="3377" y="1334"/>
                </a:lnTo>
                <a:lnTo>
                  <a:pt x="3377" y="1335"/>
                </a:lnTo>
                <a:lnTo>
                  <a:pt x="3377" y="1335"/>
                </a:lnTo>
                <a:lnTo>
                  <a:pt x="3377" y="1336"/>
                </a:lnTo>
                <a:lnTo>
                  <a:pt x="3377" y="1335"/>
                </a:lnTo>
                <a:lnTo>
                  <a:pt x="3377" y="1335"/>
                </a:lnTo>
                <a:lnTo>
                  <a:pt x="3377" y="1334"/>
                </a:lnTo>
                <a:lnTo>
                  <a:pt x="3377" y="1334"/>
                </a:lnTo>
                <a:lnTo>
                  <a:pt x="3378" y="1335"/>
                </a:lnTo>
                <a:lnTo>
                  <a:pt x="3378" y="1334"/>
                </a:lnTo>
                <a:lnTo>
                  <a:pt x="3377" y="1334"/>
                </a:lnTo>
                <a:lnTo>
                  <a:pt x="3377" y="1333"/>
                </a:lnTo>
                <a:lnTo>
                  <a:pt x="3378" y="1333"/>
                </a:lnTo>
                <a:lnTo>
                  <a:pt x="3378" y="1332"/>
                </a:lnTo>
                <a:lnTo>
                  <a:pt x="3379" y="1333"/>
                </a:lnTo>
                <a:lnTo>
                  <a:pt x="3378" y="1333"/>
                </a:lnTo>
                <a:lnTo>
                  <a:pt x="3378" y="1332"/>
                </a:lnTo>
                <a:lnTo>
                  <a:pt x="3378" y="1331"/>
                </a:lnTo>
                <a:lnTo>
                  <a:pt x="3379" y="1332"/>
                </a:lnTo>
                <a:lnTo>
                  <a:pt x="3380" y="1332"/>
                </a:lnTo>
                <a:lnTo>
                  <a:pt x="3379" y="1332"/>
                </a:lnTo>
                <a:lnTo>
                  <a:pt x="3379" y="1331"/>
                </a:lnTo>
                <a:lnTo>
                  <a:pt x="3378" y="1331"/>
                </a:lnTo>
                <a:lnTo>
                  <a:pt x="3379" y="1331"/>
                </a:lnTo>
                <a:lnTo>
                  <a:pt x="3380" y="1331"/>
                </a:lnTo>
                <a:lnTo>
                  <a:pt x="3381" y="1331"/>
                </a:lnTo>
                <a:lnTo>
                  <a:pt x="3382" y="1331"/>
                </a:lnTo>
                <a:lnTo>
                  <a:pt x="3382" y="1332"/>
                </a:lnTo>
                <a:lnTo>
                  <a:pt x="3382" y="1333"/>
                </a:lnTo>
                <a:lnTo>
                  <a:pt x="3381" y="1333"/>
                </a:lnTo>
                <a:lnTo>
                  <a:pt x="3381" y="1334"/>
                </a:lnTo>
                <a:lnTo>
                  <a:pt x="3381" y="1333"/>
                </a:lnTo>
                <a:lnTo>
                  <a:pt x="3381" y="1334"/>
                </a:lnTo>
                <a:lnTo>
                  <a:pt x="3382" y="1334"/>
                </a:lnTo>
                <a:lnTo>
                  <a:pt x="3381" y="1334"/>
                </a:lnTo>
                <a:lnTo>
                  <a:pt x="3382" y="1334"/>
                </a:lnTo>
                <a:lnTo>
                  <a:pt x="3382" y="1333"/>
                </a:lnTo>
                <a:lnTo>
                  <a:pt x="3382" y="1334"/>
                </a:lnTo>
                <a:lnTo>
                  <a:pt x="3382" y="1335"/>
                </a:lnTo>
                <a:lnTo>
                  <a:pt x="3381" y="1335"/>
                </a:lnTo>
                <a:lnTo>
                  <a:pt x="3381" y="1334"/>
                </a:lnTo>
                <a:lnTo>
                  <a:pt x="3380" y="1334"/>
                </a:lnTo>
                <a:lnTo>
                  <a:pt x="3380" y="1335"/>
                </a:lnTo>
                <a:lnTo>
                  <a:pt x="3381" y="1335"/>
                </a:lnTo>
                <a:lnTo>
                  <a:pt x="3381" y="1336"/>
                </a:lnTo>
                <a:lnTo>
                  <a:pt x="3380" y="1336"/>
                </a:lnTo>
                <a:lnTo>
                  <a:pt x="3379" y="1335"/>
                </a:lnTo>
                <a:lnTo>
                  <a:pt x="3378" y="1335"/>
                </a:lnTo>
                <a:lnTo>
                  <a:pt x="3379" y="1336"/>
                </a:lnTo>
                <a:lnTo>
                  <a:pt x="3380" y="1336"/>
                </a:lnTo>
                <a:lnTo>
                  <a:pt x="3381" y="1336"/>
                </a:lnTo>
                <a:lnTo>
                  <a:pt x="3380" y="1337"/>
                </a:lnTo>
                <a:lnTo>
                  <a:pt x="3379" y="1336"/>
                </a:lnTo>
                <a:lnTo>
                  <a:pt x="3378" y="1336"/>
                </a:lnTo>
                <a:lnTo>
                  <a:pt x="3378" y="1337"/>
                </a:lnTo>
                <a:lnTo>
                  <a:pt x="3379" y="1337"/>
                </a:lnTo>
                <a:lnTo>
                  <a:pt x="3380" y="1337"/>
                </a:lnTo>
                <a:lnTo>
                  <a:pt x="3382" y="1338"/>
                </a:lnTo>
                <a:lnTo>
                  <a:pt x="3383" y="1338"/>
                </a:lnTo>
                <a:lnTo>
                  <a:pt x="3384" y="1338"/>
                </a:lnTo>
                <a:lnTo>
                  <a:pt x="3384" y="1338"/>
                </a:lnTo>
                <a:lnTo>
                  <a:pt x="3383" y="1338"/>
                </a:lnTo>
                <a:lnTo>
                  <a:pt x="3382" y="1337"/>
                </a:lnTo>
                <a:lnTo>
                  <a:pt x="3381" y="1337"/>
                </a:lnTo>
                <a:lnTo>
                  <a:pt x="3381" y="1336"/>
                </a:lnTo>
                <a:lnTo>
                  <a:pt x="3381" y="1335"/>
                </a:lnTo>
                <a:lnTo>
                  <a:pt x="3382" y="1335"/>
                </a:lnTo>
                <a:lnTo>
                  <a:pt x="3382" y="1334"/>
                </a:lnTo>
                <a:lnTo>
                  <a:pt x="3383" y="1334"/>
                </a:lnTo>
                <a:lnTo>
                  <a:pt x="3383" y="1333"/>
                </a:lnTo>
                <a:lnTo>
                  <a:pt x="3384" y="1333"/>
                </a:lnTo>
                <a:lnTo>
                  <a:pt x="3384" y="1334"/>
                </a:lnTo>
                <a:lnTo>
                  <a:pt x="3385" y="1334"/>
                </a:lnTo>
                <a:lnTo>
                  <a:pt x="3384" y="1333"/>
                </a:lnTo>
                <a:lnTo>
                  <a:pt x="3385" y="1332"/>
                </a:lnTo>
                <a:lnTo>
                  <a:pt x="3385" y="1333"/>
                </a:lnTo>
                <a:lnTo>
                  <a:pt x="3385" y="1334"/>
                </a:lnTo>
                <a:lnTo>
                  <a:pt x="3385" y="1334"/>
                </a:lnTo>
                <a:lnTo>
                  <a:pt x="3385" y="1335"/>
                </a:lnTo>
                <a:lnTo>
                  <a:pt x="3384" y="1335"/>
                </a:lnTo>
                <a:lnTo>
                  <a:pt x="3384" y="1336"/>
                </a:lnTo>
                <a:lnTo>
                  <a:pt x="3383" y="1336"/>
                </a:lnTo>
                <a:lnTo>
                  <a:pt x="3383" y="1337"/>
                </a:lnTo>
                <a:lnTo>
                  <a:pt x="3384" y="1337"/>
                </a:lnTo>
                <a:lnTo>
                  <a:pt x="3384" y="1336"/>
                </a:lnTo>
                <a:lnTo>
                  <a:pt x="3385" y="1336"/>
                </a:lnTo>
                <a:lnTo>
                  <a:pt x="3385" y="1335"/>
                </a:lnTo>
                <a:lnTo>
                  <a:pt x="3385" y="1335"/>
                </a:lnTo>
                <a:lnTo>
                  <a:pt x="3385" y="1334"/>
                </a:lnTo>
                <a:lnTo>
                  <a:pt x="3386" y="1333"/>
                </a:lnTo>
                <a:lnTo>
                  <a:pt x="3386" y="1334"/>
                </a:lnTo>
                <a:lnTo>
                  <a:pt x="3386" y="1335"/>
                </a:lnTo>
                <a:lnTo>
                  <a:pt x="3386" y="1336"/>
                </a:lnTo>
                <a:lnTo>
                  <a:pt x="3387" y="1336"/>
                </a:lnTo>
                <a:lnTo>
                  <a:pt x="3386" y="1337"/>
                </a:lnTo>
                <a:lnTo>
                  <a:pt x="3386" y="1336"/>
                </a:lnTo>
                <a:lnTo>
                  <a:pt x="3385" y="1336"/>
                </a:lnTo>
                <a:lnTo>
                  <a:pt x="3386" y="1337"/>
                </a:lnTo>
                <a:lnTo>
                  <a:pt x="3385" y="1337"/>
                </a:lnTo>
                <a:lnTo>
                  <a:pt x="3385" y="1338"/>
                </a:lnTo>
                <a:lnTo>
                  <a:pt x="3385" y="1337"/>
                </a:lnTo>
                <a:lnTo>
                  <a:pt x="3385" y="1337"/>
                </a:lnTo>
                <a:lnTo>
                  <a:pt x="3384" y="1337"/>
                </a:lnTo>
                <a:lnTo>
                  <a:pt x="3385" y="1338"/>
                </a:lnTo>
                <a:lnTo>
                  <a:pt x="3385" y="1338"/>
                </a:lnTo>
                <a:lnTo>
                  <a:pt x="3386" y="1338"/>
                </a:lnTo>
                <a:lnTo>
                  <a:pt x="3386" y="1337"/>
                </a:lnTo>
                <a:lnTo>
                  <a:pt x="3387" y="1337"/>
                </a:lnTo>
                <a:lnTo>
                  <a:pt x="3387" y="1336"/>
                </a:lnTo>
                <a:lnTo>
                  <a:pt x="3387" y="1335"/>
                </a:lnTo>
                <a:lnTo>
                  <a:pt x="3388" y="1335"/>
                </a:lnTo>
                <a:lnTo>
                  <a:pt x="3388" y="1336"/>
                </a:lnTo>
                <a:lnTo>
                  <a:pt x="3389" y="1337"/>
                </a:lnTo>
                <a:lnTo>
                  <a:pt x="3390" y="1338"/>
                </a:lnTo>
                <a:lnTo>
                  <a:pt x="3391" y="1338"/>
                </a:lnTo>
                <a:lnTo>
                  <a:pt x="3390" y="1338"/>
                </a:lnTo>
                <a:lnTo>
                  <a:pt x="3389" y="1338"/>
                </a:lnTo>
                <a:lnTo>
                  <a:pt x="3388" y="1338"/>
                </a:lnTo>
                <a:lnTo>
                  <a:pt x="3389" y="1338"/>
                </a:lnTo>
                <a:lnTo>
                  <a:pt x="3388" y="1339"/>
                </a:lnTo>
                <a:lnTo>
                  <a:pt x="3388" y="1338"/>
                </a:lnTo>
                <a:lnTo>
                  <a:pt x="3387" y="1338"/>
                </a:lnTo>
                <a:lnTo>
                  <a:pt x="3387" y="1338"/>
                </a:lnTo>
                <a:lnTo>
                  <a:pt x="3388" y="1337"/>
                </a:lnTo>
                <a:lnTo>
                  <a:pt x="3387" y="1337"/>
                </a:lnTo>
                <a:lnTo>
                  <a:pt x="3387" y="1338"/>
                </a:lnTo>
                <a:lnTo>
                  <a:pt x="3387" y="1338"/>
                </a:lnTo>
                <a:lnTo>
                  <a:pt x="3388" y="1339"/>
                </a:lnTo>
                <a:lnTo>
                  <a:pt x="3387" y="1339"/>
                </a:lnTo>
                <a:lnTo>
                  <a:pt x="3386" y="1338"/>
                </a:lnTo>
                <a:lnTo>
                  <a:pt x="3385" y="1338"/>
                </a:lnTo>
                <a:lnTo>
                  <a:pt x="3386" y="1338"/>
                </a:lnTo>
                <a:lnTo>
                  <a:pt x="3386" y="1339"/>
                </a:lnTo>
                <a:lnTo>
                  <a:pt x="3387" y="1339"/>
                </a:lnTo>
                <a:lnTo>
                  <a:pt x="3387" y="1340"/>
                </a:lnTo>
                <a:lnTo>
                  <a:pt x="3388" y="1340"/>
                </a:lnTo>
                <a:lnTo>
                  <a:pt x="3387" y="1340"/>
                </a:lnTo>
                <a:lnTo>
                  <a:pt x="3388" y="1339"/>
                </a:lnTo>
                <a:lnTo>
                  <a:pt x="3389" y="1340"/>
                </a:lnTo>
                <a:lnTo>
                  <a:pt x="3389" y="1339"/>
                </a:lnTo>
                <a:lnTo>
                  <a:pt x="3388" y="1339"/>
                </a:lnTo>
                <a:lnTo>
                  <a:pt x="3389" y="1338"/>
                </a:lnTo>
                <a:lnTo>
                  <a:pt x="3389" y="1339"/>
                </a:lnTo>
                <a:lnTo>
                  <a:pt x="3390" y="1338"/>
                </a:lnTo>
                <a:lnTo>
                  <a:pt x="3391" y="1338"/>
                </a:lnTo>
                <a:lnTo>
                  <a:pt x="3391" y="1339"/>
                </a:lnTo>
                <a:lnTo>
                  <a:pt x="3390" y="1339"/>
                </a:lnTo>
                <a:lnTo>
                  <a:pt x="3389" y="1340"/>
                </a:lnTo>
                <a:lnTo>
                  <a:pt x="3388" y="1341"/>
                </a:lnTo>
                <a:lnTo>
                  <a:pt x="3388" y="1342"/>
                </a:lnTo>
                <a:lnTo>
                  <a:pt x="3388" y="1341"/>
                </a:lnTo>
                <a:lnTo>
                  <a:pt x="3389" y="1341"/>
                </a:lnTo>
                <a:lnTo>
                  <a:pt x="3390" y="1340"/>
                </a:lnTo>
                <a:lnTo>
                  <a:pt x="3390" y="1341"/>
                </a:lnTo>
                <a:lnTo>
                  <a:pt x="3390" y="1342"/>
                </a:lnTo>
                <a:lnTo>
                  <a:pt x="3391" y="1342"/>
                </a:lnTo>
                <a:lnTo>
                  <a:pt x="3391" y="1341"/>
                </a:lnTo>
                <a:lnTo>
                  <a:pt x="3390" y="1340"/>
                </a:lnTo>
                <a:lnTo>
                  <a:pt x="3390" y="1339"/>
                </a:lnTo>
                <a:lnTo>
                  <a:pt x="3391" y="1340"/>
                </a:lnTo>
                <a:lnTo>
                  <a:pt x="3391" y="1339"/>
                </a:lnTo>
                <a:lnTo>
                  <a:pt x="3392" y="1341"/>
                </a:lnTo>
                <a:lnTo>
                  <a:pt x="3392" y="1340"/>
                </a:lnTo>
                <a:lnTo>
                  <a:pt x="3393" y="1340"/>
                </a:lnTo>
                <a:lnTo>
                  <a:pt x="3393" y="1339"/>
                </a:lnTo>
                <a:lnTo>
                  <a:pt x="3393" y="1339"/>
                </a:lnTo>
                <a:lnTo>
                  <a:pt x="3393" y="1340"/>
                </a:lnTo>
                <a:lnTo>
                  <a:pt x="3394" y="1340"/>
                </a:lnTo>
                <a:lnTo>
                  <a:pt x="3395" y="1340"/>
                </a:lnTo>
                <a:lnTo>
                  <a:pt x="3395" y="1341"/>
                </a:lnTo>
                <a:lnTo>
                  <a:pt x="3396" y="1341"/>
                </a:lnTo>
                <a:lnTo>
                  <a:pt x="3396" y="1342"/>
                </a:lnTo>
                <a:lnTo>
                  <a:pt x="3397" y="1343"/>
                </a:lnTo>
                <a:lnTo>
                  <a:pt x="3397" y="1344"/>
                </a:lnTo>
                <a:lnTo>
                  <a:pt x="3397" y="1345"/>
                </a:lnTo>
                <a:lnTo>
                  <a:pt x="3398" y="1345"/>
                </a:lnTo>
                <a:lnTo>
                  <a:pt x="3397" y="1345"/>
                </a:lnTo>
                <a:lnTo>
                  <a:pt x="3397" y="1346"/>
                </a:lnTo>
                <a:lnTo>
                  <a:pt x="3398" y="1346"/>
                </a:lnTo>
                <a:lnTo>
                  <a:pt x="3399" y="1346"/>
                </a:lnTo>
                <a:lnTo>
                  <a:pt x="3400" y="1346"/>
                </a:lnTo>
                <a:lnTo>
                  <a:pt x="3399" y="1346"/>
                </a:lnTo>
                <a:lnTo>
                  <a:pt x="3400" y="1346"/>
                </a:lnTo>
                <a:lnTo>
                  <a:pt x="3399" y="1346"/>
                </a:lnTo>
                <a:lnTo>
                  <a:pt x="3398" y="1346"/>
                </a:lnTo>
                <a:lnTo>
                  <a:pt x="3398" y="1347"/>
                </a:lnTo>
                <a:lnTo>
                  <a:pt x="3398" y="1346"/>
                </a:lnTo>
                <a:lnTo>
                  <a:pt x="3397" y="1346"/>
                </a:lnTo>
                <a:lnTo>
                  <a:pt x="3397" y="1346"/>
                </a:lnTo>
                <a:lnTo>
                  <a:pt x="3396" y="1346"/>
                </a:lnTo>
                <a:lnTo>
                  <a:pt x="3395" y="1346"/>
                </a:lnTo>
                <a:lnTo>
                  <a:pt x="3395" y="1346"/>
                </a:lnTo>
                <a:lnTo>
                  <a:pt x="3395" y="1347"/>
                </a:lnTo>
                <a:lnTo>
                  <a:pt x="3396" y="1347"/>
                </a:lnTo>
                <a:lnTo>
                  <a:pt x="3396" y="1346"/>
                </a:lnTo>
                <a:lnTo>
                  <a:pt x="3397" y="1346"/>
                </a:lnTo>
                <a:lnTo>
                  <a:pt x="3397" y="1347"/>
                </a:lnTo>
                <a:lnTo>
                  <a:pt x="3398" y="1347"/>
                </a:lnTo>
                <a:lnTo>
                  <a:pt x="3397" y="1348"/>
                </a:lnTo>
                <a:lnTo>
                  <a:pt x="3396" y="1349"/>
                </a:lnTo>
                <a:lnTo>
                  <a:pt x="3395" y="1349"/>
                </a:lnTo>
                <a:lnTo>
                  <a:pt x="3395" y="1348"/>
                </a:lnTo>
                <a:lnTo>
                  <a:pt x="3394" y="1348"/>
                </a:lnTo>
                <a:lnTo>
                  <a:pt x="3394" y="1349"/>
                </a:lnTo>
                <a:lnTo>
                  <a:pt x="3393" y="1349"/>
                </a:lnTo>
                <a:lnTo>
                  <a:pt x="3393" y="1348"/>
                </a:lnTo>
                <a:lnTo>
                  <a:pt x="3393" y="1348"/>
                </a:lnTo>
                <a:lnTo>
                  <a:pt x="3393" y="1349"/>
                </a:lnTo>
                <a:lnTo>
                  <a:pt x="3393" y="1350"/>
                </a:lnTo>
                <a:lnTo>
                  <a:pt x="3393" y="1351"/>
                </a:lnTo>
                <a:lnTo>
                  <a:pt x="3393" y="1352"/>
                </a:lnTo>
                <a:lnTo>
                  <a:pt x="3393" y="1352"/>
                </a:lnTo>
                <a:lnTo>
                  <a:pt x="3393" y="1352"/>
                </a:lnTo>
                <a:lnTo>
                  <a:pt x="3393" y="1351"/>
                </a:lnTo>
                <a:lnTo>
                  <a:pt x="3393" y="1350"/>
                </a:lnTo>
                <a:lnTo>
                  <a:pt x="3393" y="1349"/>
                </a:lnTo>
                <a:lnTo>
                  <a:pt x="3393" y="1349"/>
                </a:lnTo>
                <a:lnTo>
                  <a:pt x="3394" y="1349"/>
                </a:lnTo>
                <a:lnTo>
                  <a:pt x="3395" y="1349"/>
                </a:lnTo>
                <a:lnTo>
                  <a:pt x="3395" y="1350"/>
                </a:lnTo>
                <a:lnTo>
                  <a:pt x="3394" y="1350"/>
                </a:lnTo>
                <a:lnTo>
                  <a:pt x="3393" y="1351"/>
                </a:lnTo>
                <a:lnTo>
                  <a:pt x="3394" y="1351"/>
                </a:lnTo>
                <a:lnTo>
                  <a:pt x="3394" y="1350"/>
                </a:lnTo>
                <a:lnTo>
                  <a:pt x="3395" y="1350"/>
                </a:lnTo>
                <a:lnTo>
                  <a:pt x="3395" y="1349"/>
                </a:lnTo>
                <a:lnTo>
                  <a:pt x="3396" y="1349"/>
                </a:lnTo>
                <a:lnTo>
                  <a:pt x="3397" y="1349"/>
                </a:lnTo>
                <a:lnTo>
                  <a:pt x="3393" y="1353"/>
                </a:lnTo>
                <a:lnTo>
                  <a:pt x="3394" y="1354"/>
                </a:lnTo>
                <a:lnTo>
                  <a:pt x="3394" y="1353"/>
                </a:lnTo>
                <a:lnTo>
                  <a:pt x="3396" y="1351"/>
                </a:lnTo>
                <a:lnTo>
                  <a:pt x="3396" y="1352"/>
                </a:lnTo>
                <a:lnTo>
                  <a:pt x="3395" y="1353"/>
                </a:lnTo>
                <a:lnTo>
                  <a:pt x="3396" y="1352"/>
                </a:lnTo>
                <a:lnTo>
                  <a:pt x="3397" y="1351"/>
                </a:lnTo>
                <a:lnTo>
                  <a:pt x="3398" y="1350"/>
                </a:lnTo>
                <a:lnTo>
                  <a:pt x="3399" y="1350"/>
                </a:lnTo>
                <a:lnTo>
                  <a:pt x="3399" y="1351"/>
                </a:lnTo>
                <a:lnTo>
                  <a:pt x="3398" y="1352"/>
                </a:lnTo>
                <a:lnTo>
                  <a:pt x="3398" y="1353"/>
                </a:lnTo>
                <a:lnTo>
                  <a:pt x="3399" y="1353"/>
                </a:lnTo>
                <a:lnTo>
                  <a:pt x="3400" y="1353"/>
                </a:lnTo>
                <a:lnTo>
                  <a:pt x="3401" y="1354"/>
                </a:lnTo>
                <a:lnTo>
                  <a:pt x="3401" y="1354"/>
                </a:lnTo>
                <a:lnTo>
                  <a:pt x="3400" y="1354"/>
                </a:lnTo>
                <a:lnTo>
                  <a:pt x="3400" y="1354"/>
                </a:lnTo>
                <a:lnTo>
                  <a:pt x="3398" y="1354"/>
                </a:lnTo>
                <a:lnTo>
                  <a:pt x="3398" y="1353"/>
                </a:lnTo>
                <a:lnTo>
                  <a:pt x="3397" y="1353"/>
                </a:lnTo>
                <a:lnTo>
                  <a:pt x="3397" y="1352"/>
                </a:lnTo>
                <a:lnTo>
                  <a:pt x="3397" y="1353"/>
                </a:lnTo>
                <a:lnTo>
                  <a:pt x="3398" y="1354"/>
                </a:lnTo>
                <a:lnTo>
                  <a:pt x="3399" y="1354"/>
                </a:lnTo>
                <a:lnTo>
                  <a:pt x="3400" y="1354"/>
                </a:lnTo>
                <a:lnTo>
                  <a:pt x="3400" y="1355"/>
                </a:lnTo>
                <a:lnTo>
                  <a:pt x="3399" y="1354"/>
                </a:lnTo>
                <a:lnTo>
                  <a:pt x="3397" y="1354"/>
                </a:lnTo>
                <a:lnTo>
                  <a:pt x="3396" y="1353"/>
                </a:lnTo>
                <a:lnTo>
                  <a:pt x="3396" y="1354"/>
                </a:lnTo>
                <a:lnTo>
                  <a:pt x="3397" y="1354"/>
                </a:lnTo>
                <a:lnTo>
                  <a:pt x="3398" y="1354"/>
                </a:lnTo>
                <a:lnTo>
                  <a:pt x="3399" y="1354"/>
                </a:lnTo>
                <a:lnTo>
                  <a:pt x="3399" y="1355"/>
                </a:lnTo>
                <a:lnTo>
                  <a:pt x="3399" y="1356"/>
                </a:lnTo>
                <a:lnTo>
                  <a:pt x="3398" y="1356"/>
                </a:lnTo>
                <a:lnTo>
                  <a:pt x="3397" y="1355"/>
                </a:lnTo>
                <a:lnTo>
                  <a:pt x="3396" y="1354"/>
                </a:lnTo>
                <a:lnTo>
                  <a:pt x="3395" y="1354"/>
                </a:lnTo>
                <a:lnTo>
                  <a:pt x="3395" y="1354"/>
                </a:lnTo>
                <a:lnTo>
                  <a:pt x="3394" y="1354"/>
                </a:lnTo>
                <a:lnTo>
                  <a:pt x="3393" y="1354"/>
                </a:lnTo>
                <a:lnTo>
                  <a:pt x="3393" y="1355"/>
                </a:lnTo>
                <a:lnTo>
                  <a:pt x="3394" y="1354"/>
                </a:lnTo>
                <a:lnTo>
                  <a:pt x="3395" y="1354"/>
                </a:lnTo>
                <a:lnTo>
                  <a:pt x="3396" y="1354"/>
                </a:lnTo>
                <a:lnTo>
                  <a:pt x="3395" y="1355"/>
                </a:lnTo>
                <a:lnTo>
                  <a:pt x="3396" y="1355"/>
                </a:lnTo>
                <a:lnTo>
                  <a:pt x="3396" y="1354"/>
                </a:lnTo>
                <a:lnTo>
                  <a:pt x="3396" y="1355"/>
                </a:lnTo>
                <a:lnTo>
                  <a:pt x="3397" y="1355"/>
                </a:lnTo>
                <a:lnTo>
                  <a:pt x="3397" y="1356"/>
                </a:lnTo>
                <a:lnTo>
                  <a:pt x="3396" y="1356"/>
                </a:lnTo>
                <a:lnTo>
                  <a:pt x="3397" y="1356"/>
                </a:lnTo>
                <a:lnTo>
                  <a:pt x="3396" y="1357"/>
                </a:lnTo>
                <a:lnTo>
                  <a:pt x="3395" y="1356"/>
                </a:lnTo>
                <a:lnTo>
                  <a:pt x="3396" y="1357"/>
                </a:lnTo>
                <a:lnTo>
                  <a:pt x="3395" y="1357"/>
                </a:lnTo>
                <a:lnTo>
                  <a:pt x="3395" y="1358"/>
                </a:lnTo>
                <a:lnTo>
                  <a:pt x="3395" y="1357"/>
                </a:lnTo>
                <a:lnTo>
                  <a:pt x="3394" y="1357"/>
                </a:lnTo>
                <a:lnTo>
                  <a:pt x="3394" y="1356"/>
                </a:lnTo>
                <a:lnTo>
                  <a:pt x="3393" y="1356"/>
                </a:lnTo>
                <a:lnTo>
                  <a:pt x="3394" y="1357"/>
                </a:lnTo>
                <a:lnTo>
                  <a:pt x="3394" y="1358"/>
                </a:lnTo>
                <a:lnTo>
                  <a:pt x="3393" y="1358"/>
                </a:lnTo>
                <a:lnTo>
                  <a:pt x="3393" y="1357"/>
                </a:lnTo>
                <a:lnTo>
                  <a:pt x="3393" y="1356"/>
                </a:lnTo>
                <a:lnTo>
                  <a:pt x="3393" y="1356"/>
                </a:lnTo>
                <a:lnTo>
                  <a:pt x="3393" y="1355"/>
                </a:lnTo>
                <a:lnTo>
                  <a:pt x="3393" y="1356"/>
                </a:lnTo>
                <a:lnTo>
                  <a:pt x="3392" y="1356"/>
                </a:lnTo>
                <a:lnTo>
                  <a:pt x="3391" y="1356"/>
                </a:lnTo>
                <a:lnTo>
                  <a:pt x="3391" y="1357"/>
                </a:lnTo>
                <a:lnTo>
                  <a:pt x="3392" y="1357"/>
                </a:lnTo>
                <a:lnTo>
                  <a:pt x="3393" y="1357"/>
                </a:lnTo>
                <a:lnTo>
                  <a:pt x="3393" y="1358"/>
                </a:lnTo>
                <a:lnTo>
                  <a:pt x="3393" y="1359"/>
                </a:lnTo>
                <a:lnTo>
                  <a:pt x="3393" y="1360"/>
                </a:lnTo>
                <a:lnTo>
                  <a:pt x="3393" y="1359"/>
                </a:lnTo>
                <a:lnTo>
                  <a:pt x="3392" y="1358"/>
                </a:lnTo>
                <a:lnTo>
                  <a:pt x="3392" y="1359"/>
                </a:lnTo>
                <a:lnTo>
                  <a:pt x="3393" y="1359"/>
                </a:lnTo>
                <a:lnTo>
                  <a:pt x="3392" y="1360"/>
                </a:lnTo>
                <a:lnTo>
                  <a:pt x="3391" y="1360"/>
                </a:lnTo>
                <a:lnTo>
                  <a:pt x="3390" y="1360"/>
                </a:lnTo>
                <a:lnTo>
                  <a:pt x="3390" y="1359"/>
                </a:lnTo>
                <a:lnTo>
                  <a:pt x="3390" y="1358"/>
                </a:lnTo>
                <a:lnTo>
                  <a:pt x="3389" y="1358"/>
                </a:lnTo>
                <a:lnTo>
                  <a:pt x="3389" y="1359"/>
                </a:lnTo>
                <a:lnTo>
                  <a:pt x="3389" y="1360"/>
                </a:lnTo>
                <a:lnTo>
                  <a:pt x="3388" y="1360"/>
                </a:lnTo>
                <a:lnTo>
                  <a:pt x="3388" y="1359"/>
                </a:lnTo>
                <a:lnTo>
                  <a:pt x="3388" y="1358"/>
                </a:lnTo>
                <a:lnTo>
                  <a:pt x="3388" y="1357"/>
                </a:lnTo>
                <a:lnTo>
                  <a:pt x="3389" y="1357"/>
                </a:lnTo>
                <a:lnTo>
                  <a:pt x="3390" y="1357"/>
                </a:lnTo>
                <a:lnTo>
                  <a:pt x="3389" y="1357"/>
                </a:lnTo>
                <a:lnTo>
                  <a:pt x="3388" y="1357"/>
                </a:lnTo>
                <a:lnTo>
                  <a:pt x="3388" y="1358"/>
                </a:lnTo>
                <a:lnTo>
                  <a:pt x="3388" y="1359"/>
                </a:lnTo>
                <a:lnTo>
                  <a:pt x="3387" y="1359"/>
                </a:lnTo>
                <a:lnTo>
                  <a:pt x="3386" y="1360"/>
                </a:lnTo>
                <a:lnTo>
                  <a:pt x="3386" y="1359"/>
                </a:lnTo>
                <a:lnTo>
                  <a:pt x="3385" y="1359"/>
                </a:lnTo>
                <a:lnTo>
                  <a:pt x="3385" y="1358"/>
                </a:lnTo>
                <a:lnTo>
                  <a:pt x="3385" y="1357"/>
                </a:lnTo>
                <a:lnTo>
                  <a:pt x="3385" y="1357"/>
                </a:lnTo>
                <a:lnTo>
                  <a:pt x="3384" y="1356"/>
                </a:lnTo>
                <a:lnTo>
                  <a:pt x="3384" y="1355"/>
                </a:lnTo>
                <a:lnTo>
                  <a:pt x="3383" y="1355"/>
                </a:lnTo>
                <a:lnTo>
                  <a:pt x="3382" y="1355"/>
                </a:lnTo>
                <a:lnTo>
                  <a:pt x="3382" y="1354"/>
                </a:lnTo>
                <a:lnTo>
                  <a:pt x="3381" y="1354"/>
                </a:lnTo>
                <a:lnTo>
                  <a:pt x="3380" y="1354"/>
                </a:lnTo>
                <a:lnTo>
                  <a:pt x="3379" y="1354"/>
                </a:lnTo>
                <a:lnTo>
                  <a:pt x="3379" y="1353"/>
                </a:lnTo>
                <a:lnTo>
                  <a:pt x="3378" y="1353"/>
                </a:lnTo>
                <a:lnTo>
                  <a:pt x="3377" y="1353"/>
                </a:lnTo>
                <a:lnTo>
                  <a:pt x="3377" y="1352"/>
                </a:lnTo>
                <a:lnTo>
                  <a:pt x="3377" y="1352"/>
                </a:lnTo>
                <a:lnTo>
                  <a:pt x="3376" y="1352"/>
                </a:lnTo>
                <a:lnTo>
                  <a:pt x="3376" y="1351"/>
                </a:lnTo>
                <a:lnTo>
                  <a:pt x="3375" y="1351"/>
                </a:lnTo>
                <a:lnTo>
                  <a:pt x="3375" y="1352"/>
                </a:lnTo>
                <a:lnTo>
                  <a:pt x="3376" y="1352"/>
                </a:lnTo>
                <a:lnTo>
                  <a:pt x="3377" y="1352"/>
                </a:lnTo>
                <a:lnTo>
                  <a:pt x="3377" y="1353"/>
                </a:lnTo>
                <a:lnTo>
                  <a:pt x="3377" y="1353"/>
                </a:lnTo>
                <a:lnTo>
                  <a:pt x="3378" y="1354"/>
                </a:lnTo>
                <a:lnTo>
                  <a:pt x="3379" y="1354"/>
                </a:lnTo>
                <a:lnTo>
                  <a:pt x="3379" y="1354"/>
                </a:lnTo>
                <a:lnTo>
                  <a:pt x="3380" y="1354"/>
                </a:lnTo>
                <a:lnTo>
                  <a:pt x="3381" y="1355"/>
                </a:lnTo>
                <a:lnTo>
                  <a:pt x="3382" y="1355"/>
                </a:lnTo>
                <a:lnTo>
                  <a:pt x="3382" y="1356"/>
                </a:lnTo>
                <a:lnTo>
                  <a:pt x="3383" y="1356"/>
                </a:lnTo>
                <a:lnTo>
                  <a:pt x="3383" y="1357"/>
                </a:lnTo>
                <a:lnTo>
                  <a:pt x="3384" y="1357"/>
                </a:lnTo>
                <a:lnTo>
                  <a:pt x="3384" y="1358"/>
                </a:lnTo>
                <a:lnTo>
                  <a:pt x="3385" y="1358"/>
                </a:lnTo>
                <a:lnTo>
                  <a:pt x="3385" y="1359"/>
                </a:lnTo>
                <a:lnTo>
                  <a:pt x="3384" y="1359"/>
                </a:lnTo>
                <a:lnTo>
                  <a:pt x="3383" y="1359"/>
                </a:lnTo>
                <a:lnTo>
                  <a:pt x="3384" y="1359"/>
                </a:lnTo>
                <a:lnTo>
                  <a:pt x="3385" y="1359"/>
                </a:lnTo>
                <a:lnTo>
                  <a:pt x="3385" y="1359"/>
                </a:lnTo>
                <a:lnTo>
                  <a:pt x="3385" y="1360"/>
                </a:lnTo>
                <a:lnTo>
                  <a:pt x="3386" y="1360"/>
                </a:lnTo>
                <a:lnTo>
                  <a:pt x="3386" y="1361"/>
                </a:lnTo>
                <a:lnTo>
                  <a:pt x="3385" y="1361"/>
                </a:lnTo>
                <a:lnTo>
                  <a:pt x="3385" y="1362"/>
                </a:lnTo>
                <a:lnTo>
                  <a:pt x="3385" y="1363"/>
                </a:lnTo>
                <a:lnTo>
                  <a:pt x="3385" y="1363"/>
                </a:lnTo>
                <a:lnTo>
                  <a:pt x="3385" y="1363"/>
                </a:lnTo>
                <a:lnTo>
                  <a:pt x="3385" y="1363"/>
                </a:lnTo>
                <a:lnTo>
                  <a:pt x="3385" y="1363"/>
                </a:lnTo>
                <a:lnTo>
                  <a:pt x="3385" y="1362"/>
                </a:lnTo>
                <a:lnTo>
                  <a:pt x="3386" y="1362"/>
                </a:lnTo>
                <a:lnTo>
                  <a:pt x="3386" y="1361"/>
                </a:lnTo>
                <a:lnTo>
                  <a:pt x="3387" y="1361"/>
                </a:lnTo>
                <a:lnTo>
                  <a:pt x="3388" y="1361"/>
                </a:lnTo>
                <a:lnTo>
                  <a:pt x="3388" y="1362"/>
                </a:lnTo>
                <a:lnTo>
                  <a:pt x="3389" y="1362"/>
                </a:lnTo>
                <a:lnTo>
                  <a:pt x="3390" y="1362"/>
                </a:lnTo>
                <a:lnTo>
                  <a:pt x="3390" y="1363"/>
                </a:lnTo>
                <a:lnTo>
                  <a:pt x="3391" y="1363"/>
                </a:lnTo>
                <a:lnTo>
                  <a:pt x="3391" y="1362"/>
                </a:lnTo>
                <a:lnTo>
                  <a:pt x="3390" y="1362"/>
                </a:lnTo>
                <a:lnTo>
                  <a:pt x="3391" y="1362"/>
                </a:lnTo>
                <a:lnTo>
                  <a:pt x="3392" y="1362"/>
                </a:lnTo>
                <a:lnTo>
                  <a:pt x="3392" y="1363"/>
                </a:lnTo>
                <a:lnTo>
                  <a:pt x="3391" y="1363"/>
                </a:lnTo>
                <a:lnTo>
                  <a:pt x="3392" y="1363"/>
                </a:lnTo>
                <a:lnTo>
                  <a:pt x="3391" y="1363"/>
                </a:lnTo>
                <a:lnTo>
                  <a:pt x="3391" y="1363"/>
                </a:lnTo>
                <a:lnTo>
                  <a:pt x="3392" y="1363"/>
                </a:lnTo>
                <a:lnTo>
                  <a:pt x="3392" y="1363"/>
                </a:lnTo>
                <a:lnTo>
                  <a:pt x="3392" y="1363"/>
                </a:lnTo>
                <a:lnTo>
                  <a:pt x="3393" y="1363"/>
                </a:lnTo>
                <a:lnTo>
                  <a:pt x="3392" y="1364"/>
                </a:lnTo>
                <a:lnTo>
                  <a:pt x="3392" y="1365"/>
                </a:lnTo>
                <a:lnTo>
                  <a:pt x="3392" y="1366"/>
                </a:lnTo>
                <a:lnTo>
                  <a:pt x="3392" y="1365"/>
                </a:lnTo>
                <a:lnTo>
                  <a:pt x="3392" y="1364"/>
                </a:lnTo>
                <a:lnTo>
                  <a:pt x="3393" y="1364"/>
                </a:lnTo>
                <a:lnTo>
                  <a:pt x="3393" y="1363"/>
                </a:lnTo>
                <a:lnTo>
                  <a:pt x="3392" y="1363"/>
                </a:lnTo>
                <a:lnTo>
                  <a:pt x="3392" y="1363"/>
                </a:lnTo>
                <a:lnTo>
                  <a:pt x="3393" y="1363"/>
                </a:lnTo>
                <a:lnTo>
                  <a:pt x="3393" y="1363"/>
                </a:lnTo>
                <a:lnTo>
                  <a:pt x="3394" y="1363"/>
                </a:lnTo>
                <a:lnTo>
                  <a:pt x="3394" y="1362"/>
                </a:lnTo>
                <a:lnTo>
                  <a:pt x="3394" y="1363"/>
                </a:lnTo>
                <a:lnTo>
                  <a:pt x="3395" y="1363"/>
                </a:lnTo>
                <a:lnTo>
                  <a:pt x="3395" y="1362"/>
                </a:lnTo>
                <a:lnTo>
                  <a:pt x="3396" y="1362"/>
                </a:lnTo>
                <a:lnTo>
                  <a:pt x="3396" y="1361"/>
                </a:lnTo>
                <a:lnTo>
                  <a:pt x="3397" y="1361"/>
                </a:lnTo>
                <a:lnTo>
                  <a:pt x="3398" y="1361"/>
                </a:lnTo>
                <a:lnTo>
                  <a:pt x="3397" y="1361"/>
                </a:lnTo>
                <a:lnTo>
                  <a:pt x="3397" y="1360"/>
                </a:lnTo>
                <a:lnTo>
                  <a:pt x="3398" y="1360"/>
                </a:lnTo>
                <a:lnTo>
                  <a:pt x="3399" y="1360"/>
                </a:lnTo>
                <a:lnTo>
                  <a:pt x="3399" y="1359"/>
                </a:lnTo>
                <a:lnTo>
                  <a:pt x="3399" y="1360"/>
                </a:lnTo>
                <a:lnTo>
                  <a:pt x="3400" y="1360"/>
                </a:lnTo>
                <a:lnTo>
                  <a:pt x="3400" y="1359"/>
                </a:lnTo>
                <a:lnTo>
                  <a:pt x="3400" y="1360"/>
                </a:lnTo>
                <a:lnTo>
                  <a:pt x="3401" y="1360"/>
                </a:lnTo>
                <a:lnTo>
                  <a:pt x="3401" y="1361"/>
                </a:lnTo>
                <a:lnTo>
                  <a:pt x="3400" y="1361"/>
                </a:lnTo>
                <a:lnTo>
                  <a:pt x="3400" y="1360"/>
                </a:lnTo>
                <a:lnTo>
                  <a:pt x="3399" y="1360"/>
                </a:lnTo>
                <a:lnTo>
                  <a:pt x="3399" y="1361"/>
                </a:lnTo>
                <a:lnTo>
                  <a:pt x="3398" y="1360"/>
                </a:lnTo>
                <a:lnTo>
                  <a:pt x="3399" y="1360"/>
                </a:lnTo>
                <a:lnTo>
                  <a:pt x="3398" y="1360"/>
                </a:lnTo>
                <a:lnTo>
                  <a:pt x="3398" y="1361"/>
                </a:lnTo>
                <a:lnTo>
                  <a:pt x="3399" y="1361"/>
                </a:lnTo>
                <a:lnTo>
                  <a:pt x="3399" y="1362"/>
                </a:lnTo>
                <a:lnTo>
                  <a:pt x="3398" y="1362"/>
                </a:lnTo>
                <a:lnTo>
                  <a:pt x="3398" y="1363"/>
                </a:lnTo>
                <a:lnTo>
                  <a:pt x="3398" y="1363"/>
                </a:lnTo>
                <a:lnTo>
                  <a:pt x="3398" y="1364"/>
                </a:lnTo>
                <a:lnTo>
                  <a:pt x="3398" y="1365"/>
                </a:lnTo>
                <a:lnTo>
                  <a:pt x="3398" y="1366"/>
                </a:lnTo>
                <a:lnTo>
                  <a:pt x="3398" y="1367"/>
                </a:lnTo>
                <a:lnTo>
                  <a:pt x="3398" y="1366"/>
                </a:lnTo>
                <a:lnTo>
                  <a:pt x="3397" y="1366"/>
                </a:lnTo>
                <a:lnTo>
                  <a:pt x="3397" y="1365"/>
                </a:lnTo>
                <a:lnTo>
                  <a:pt x="3397" y="1366"/>
                </a:lnTo>
                <a:lnTo>
                  <a:pt x="3397" y="1367"/>
                </a:lnTo>
                <a:lnTo>
                  <a:pt x="3398" y="1367"/>
                </a:lnTo>
                <a:lnTo>
                  <a:pt x="3398" y="1368"/>
                </a:lnTo>
                <a:lnTo>
                  <a:pt x="3397" y="1368"/>
                </a:lnTo>
                <a:lnTo>
                  <a:pt x="3396" y="1368"/>
                </a:lnTo>
                <a:lnTo>
                  <a:pt x="3396" y="1369"/>
                </a:lnTo>
                <a:lnTo>
                  <a:pt x="3395" y="1369"/>
                </a:lnTo>
                <a:lnTo>
                  <a:pt x="3394" y="1369"/>
                </a:lnTo>
                <a:lnTo>
                  <a:pt x="3395" y="1369"/>
                </a:lnTo>
                <a:lnTo>
                  <a:pt x="3396" y="1369"/>
                </a:lnTo>
                <a:lnTo>
                  <a:pt x="3396" y="1368"/>
                </a:lnTo>
                <a:lnTo>
                  <a:pt x="3396" y="1367"/>
                </a:lnTo>
                <a:lnTo>
                  <a:pt x="3396" y="1366"/>
                </a:lnTo>
                <a:lnTo>
                  <a:pt x="3396" y="1367"/>
                </a:lnTo>
                <a:lnTo>
                  <a:pt x="3397" y="1368"/>
                </a:lnTo>
                <a:lnTo>
                  <a:pt x="3397" y="1367"/>
                </a:lnTo>
                <a:lnTo>
                  <a:pt x="3397" y="1366"/>
                </a:lnTo>
                <a:lnTo>
                  <a:pt x="3396" y="1366"/>
                </a:lnTo>
                <a:lnTo>
                  <a:pt x="3396" y="1367"/>
                </a:lnTo>
                <a:lnTo>
                  <a:pt x="3396" y="1368"/>
                </a:lnTo>
                <a:lnTo>
                  <a:pt x="3395" y="1369"/>
                </a:lnTo>
                <a:lnTo>
                  <a:pt x="3394" y="1368"/>
                </a:lnTo>
                <a:lnTo>
                  <a:pt x="3394" y="1369"/>
                </a:lnTo>
                <a:lnTo>
                  <a:pt x="3394" y="1370"/>
                </a:lnTo>
                <a:lnTo>
                  <a:pt x="3395" y="1370"/>
                </a:lnTo>
                <a:lnTo>
                  <a:pt x="3394" y="1370"/>
                </a:lnTo>
                <a:lnTo>
                  <a:pt x="3394" y="1371"/>
                </a:lnTo>
                <a:lnTo>
                  <a:pt x="3394" y="1370"/>
                </a:lnTo>
                <a:lnTo>
                  <a:pt x="3393" y="1370"/>
                </a:lnTo>
                <a:lnTo>
                  <a:pt x="3393" y="1371"/>
                </a:lnTo>
                <a:lnTo>
                  <a:pt x="3393" y="1371"/>
                </a:lnTo>
                <a:lnTo>
                  <a:pt x="3393" y="1370"/>
                </a:lnTo>
                <a:lnTo>
                  <a:pt x="3393" y="1371"/>
                </a:lnTo>
                <a:lnTo>
                  <a:pt x="3393" y="1371"/>
                </a:lnTo>
                <a:lnTo>
                  <a:pt x="3393" y="1371"/>
                </a:lnTo>
                <a:lnTo>
                  <a:pt x="3393" y="1371"/>
                </a:lnTo>
                <a:lnTo>
                  <a:pt x="3393" y="1371"/>
                </a:lnTo>
                <a:lnTo>
                  <a:pt x="3393" y="1371"/>
                </a:lnTo>
                <a:lnTo>
                  <a:pt x="3393" y="1372"/>
                </a:lnTo>
                <a:lnTo>
                  <a:pt x="3393" y="1372"/>
                </a:lnTo>
                <a:lnTo>
                  <a:pt x="3393" y="1371"/>
                </a:lnTo>
                <a:lnTo>
                  <a:pt x="3393" y="1371"/>
                </a:lnTo>
                <a:lnTo>
                  <a:pt x="3393" y="1371"/>
                </a:lnTo>
                <a:lnTo>
                  <a:pt x="3394" y="1371"/>
                </a:lnTo>
                <a:lnTo>
                  <a:pt x="3394" y="1372"/>
                </a:lnTo>
                <a:lnTo>
                  <a:pt x="3394" y="1371"/>
                </a:lnTo>
                <a:lnTo>
                  <a:pt x="3393" y="1371"/>
                </a:lnTo>
                <a:lnTo>
                  <a:pt x="3393" y="1372"/>
                </a:lnTo>
                <a:lnTo>
                  <a:pt x="3393" y="1372"/>
                </a:lnTo>
                <a:lnTo>
                  <a:pt x="3392" y="1372"/>
                </a:lnTo>
                <a:lnTo>
                  <a:pt x="3392" y="1373"/>
                </a:lnTo>
                <a:lnTo>
                  <a:pt x="3391" y="1373"/>
                </a:lnTo>
                <a:lnTo>
                  <a:pt x="3391" y="1374"/>
                </a:lnTo>
                <a:lnTo>
                  <a:pt x="3391" y="1373"/>
                </a:lnTo>
                <a:lnTo>
                  <a:pt x="3391" y="1374"/>
                </a:lnTo>
                <a:lnTo>
                  <a:pt x="3390" y="1374"/>
                </a:lnTo>
                <a:lnTo>
                  <a:pt x="3391" y="1374"/>
                </a:lnTo>
                <a:lnTo>
                  <a:pt x="3390" y="1374"/>
                </a:lnTo>
                <a:lnTo>
                  <a:pt x="3390" y="1375"/>
                </a:lnTo>
                <a:lnTo>
                  <a:pt x="3391" y="1375"/>
                </a:lnTo>
                <a:lnTo>
                  <a:pt x="3391" y="1374"/>
                </a:lnTo>
                <a:lnTo>
                  <a:pt x="3391" y="1375"/>
                </a:lnTo>
                <a:lnTo>
                  <a:pt x="3391" y="1376"/>
                </a:lnTo>
                <a:lnTo>
                  <a:pt x="3390" y="1376"/>
                </a:lnTo>
                <a:lnTo>
                  <a:pt x="3389" y="1376"/>
                </a:lnTo>
                <a:lnTo>
                  <a:pt x="3389" y="1375"/>
                </a:lnTo>
                <a:lnTo>
                  <a:pt x="3388" y="1375"/>
                </a:lnTo>
                <a:lnTo>
                  <a:pt x="3387" y="1375"/>
                </a:lnTo>
                <a:lnTo>
                  <a:pt x="3387" y="1376"/>
                </a:lnTo>
                <a:lnTo>
                  <a:pt x="3386" y="1375"/>
                </a:lnTo>
                <a:lnTo>
                  <a:pt x="3385" y="1375"/>
                </a:lnTo>
                <a:lnTo>
                  <a:pt x="3386" y="1375"/>
                </a:lnTo>
                <a:lnTo>
                  <a:pt x="3386" y="1376"/>
                </a:lnTo>
                <a:lnTo>
                  <a:pt x="3385" y="1376"/>
                </a:lnTo>
                <a:lnTo>
                  <a:pt x="3385" y="1377"/>
                </a:lnTo>
                <a:lnTo>
                  <a:pt x="3385" y="1376"/>
                </a:lnTo>
                <a:lnTo>
                  <a:pt x="3385" y="1376"/>
                </a:lnTo>
                <a:lnTo>
                  <a:pt x="3385" y="1377"/>
                </a:lnTo>
                <a:lnTo>
                  <a:pt x="3384" y="1377"/>
                </a:lnTo>
                <a:lnTo>
                  <a:pt x="3384" y="1376"/>
                </a:lnTo>
                <a:lnTo>
                  <a:pt x="3383" y="1377"/>
                </a:lnTo>
                <a:lnTo>
                  <a:pt x="3382" y="1377"/>
                </a:lnTo>
                <a:lnTo>
                  <a:pt x="3382" y="1376"/>
                </a:lnTo>
                <a:lnTo>
                  <a:pt x="3382" y="1377"/>
                </a:lnTo>
                <a:lnTo>
                  <a:pt x="3381" y="1377"/>
                </a:lnTo>
                <a:lnTo>
                  <a:pt x="3380" y="1377"/>
                </a:lnTo>
                <a:lnTo>
                  <a:pt x="3379" y="1377"/>
                </a:lnTo>
                <a:lnTo>
                  <a:pt x="3380" y="1377"/>
                </a:lnTo>
                <a:lnTo>
                  <a:pt x="3379" y="1377"/>
                </a:lnTo>
                <a:lnTo>
                  <a:pt x="3378" y="1377"/>
                </a:lnTo>
                <a:lnTo>
                  <a:pt x="3379" y="1377"/>
                </a:lnTo>
                <a:lnTo>
                  <a:pt x="3379" y="1378"/>
                </a:lnTo>
                <a:lnTo>
                  <a:pt x="3378" y="1378"/>
                </a:lnTo>
                <a:lnTo>
                  <a:pt x="3378" y="1377"/>
                </a:lnTo>
                <a:lnTo>
                  <a:pt x="3378" y="1378"/>
                </a:lnTo>
                <a:lnTo>
                  <a:pt x="3377" y="1378"/>
                </a:lnTo>
                <a:lnTo>
                  <a:pt x="3377" y="1378"/>
                </a:lnTo>
                <a:lnTo>
                  <a:pt x="3376" y="1378"/>
                </a:lnTo>
                <a:lnTo>
                  <a:pt x="3375" y="1378"/>
                </a:lnTo>
                <a:lnTo>
                  <a:pt x="3374" y="1378"/>
                </a:lnTo>
                <a:lnTo>
                  <a:pt x="3374" y="1377"/>
                </a:lnTo>
                <a:lnTo>
                  <a:pt x="3375" y="1377"/>
                </a:lnTo>
                <a:lnTo>
                  <a:pt x="3375" y="1376"/>
                </a:lnTo>
                <a:lnTo>
                  <a:pt x="3375" y="1375"/>
                </a:lnTo>
                <a:lnTo>
                  <a:pt x="3375" y="1376"/>
                </a:lnTo>
                <a:lnTo>
                  <a:pt x="3375" y="1377"/>
                </a:lnTo>
                <a:lnTo>
                  <a:pt x="3374" y="1377"/>
                </a:lnTo>
                <a:lnTo>
                  <a:pt x="3373" y="1377"/>
                </a:lnTo>
                <a:lnTo>
                  <a:pt x="3372" y="1377"/>
                </a:lnTo>
                <a:lnTo>
                  <a:pt x="3372" y="1376"/>
                </a:lnTo>
                <a:lnTo>
                  <a:pt x="3371" y="1376"/>
                </a:lnTo>
                <a:lnTo>
                  <a:pt x="3370" y="1376"/>
                </a:lnTo>
                <a:lnTo>
                  <a:pt x="3370" y="1375"/>
                </a:lnTo>
                <a:lnTo>
                  <a:pt x="3369" y="1375"/>
                </a:lnTo>
                <a:lnTo>
                  <a:pt x="3369" y="1375"/>
                </a:lnTo>
                <a:lnTo>
                  <a:pt x="3368" y="1375"/>
                </a:lnTo>
                <a:lnTo>
                  <a:pt x="3367" y="1375"/>
                </a:lnTo>
                <a:lnTo>
                  <a:pt x="3366" y="1375"/>
                </a:lnTo>
                <a:lnTo>
                  <a:pt x="3366" y="1374"/>
                </a:lnTo>
                <a:lnTo>
                  <a:pt x="3366" y="1375"/>
                </a:lnTo>
                <a:lnTo>
                  <a:pt x="3367" y="1375"/>
                </a:lnTo>
                <a:lnTo>
                  <a:pt x="3367" y="1376"/>
                </a:lnTo>
                <a:lnTo>
                  <a:pt x="3368" y="1376"/>
                </a:lnTo>
                <a:lnTo>
                  <a:pt x="3369" y="1376"/>
                </a:lnTo>
                <a:lnTo>
                  <a:pt x="3369" y="1377"/>
                </a:lnTo>
                <a:lnTo>
                  <a:pt x="3369" y="1377"/>
                </a:lnTo>
                <a:lnTo>
                  <a:pt x="3370" y="1377"/>
                </a:lnTo>
                <a:lnTo>
                  <a:pt x="3371" y="1377"/>
                </a:lnTo>
                <a:lnTo>
                  <a:pt x="3371" y="1378"/>
                </a:lnTo>
                <a:lnTo>
                  <a:pt x="3372" y="1378"/>
                </a:lnTo>
                <a:lnTo>
                  <a:pt x="3373" y="1378"/>
                </a:lnTo>
                <a:lnTo>
                  <a:pt x="3374" y="1379"/>
                </a:lnTo>
                <a:lnTo>
                  <a:pt x="3375" y="1379"/>
                </a:lnTo>
                <a:lnTo>
                  <a:pt x="3375" y="1379"/>
                </a:lnTo>
                <a:lnTo>
                  <a:pt x="3374" y="1379"/>
                </a:lnTo>
                <a:lnTo>
                  <a:pt x="3374" y="1380"/>
                </a:lnTo>
                <a:lnTo>
                  <a:pt x="3374" y="1381"/>
                </a:lnTo>
                <a:lnTo>
                  <a:pt x="3373" y="1381"/>
                </a:lnTo>
                <a:lnTo>
                  <a:pt x="3373" y="1382"/>
                </a:lnTo>
                <a:lnTo>
                  <a:pt x="3374" y="1382"/>
                </a:lnTo>
                <a:lnTo>
                  <a:pt x="3374" y="1381"/>
                </a:lnTo>
                <a:lnTo>
                  <a:pt x="3375" y="1380"/>
                </a:lnTo>
                <a:lnTo>
                  <a:pt x="3375" y="1379"/>
                </a:lnTo>
                <a:lnTo>
                  <a:pt x="3376" y="1379"/>
                </a:lnTo>
                <a:lnTo>
                  <a:pt x="3377" y="1379"/>
                </a:lnTo>
                <a:lnTo>
                  <a:pt x="3377" y="1379"/>
                </a:lnTo>
                <a:lnTo>
                  <a:pt x="3378" y="1379"/>
                </a:lnTo>
                <a:lnTo>
                  <a:pt x="3378" y="1379"/>
                </a:lnTo>
                <a:lnTo>
                  <a:pt x="3379" y="1379"/>
                </a:lnTo>
                <a:lnTo>
                  <a:pt x="3379" y="1379"/>
                </a:lnTo>
                <a:lnTo>
                  <a:pt x="3380" y="1379"/>
                </a:lnTo>
                <a:lnTo>
                  <a:pt x="3380" y="1379"/>
                </a:lnTo>
                <a:lnTo>
                  <a:pt x="3381" y="1379"/>
                </a:lnTo>
                <a:lnTo>
                  <a:pt x="3382" y="1379"/>
                </a:lnTo>
                <a:lnTo>
                  <a:pt x="3383" y="1379"/>
                </a:lnTo>
                <a:lnTo>
                  <a:pt x="3382" y="1379"/>
                </a:lnTo>
                <a:lnTo>
                  <a:pt x="3382" y="1380"/>
                </a:lnTo>
                <a:lnTo>
                  <a:pt x="3383" y="1380"/>
                </a:lnTo>
                <a:lnTo>
                  <a:pt x="3382" y="1380"/>
                </a:lnTo>
                <a:lnTo>
                  <a:pt x="3383" y="1380"/>
                </a:lnTo>
                <a:lnTo>
                  <a:pt x="3383" y="1381"/>
                </a:lnTo>
                <a:lnTo>
                  <a:pt x="3382" y="1381"/>
                </a:lnTo>
                <a:lnTo>
                  <a:pt x="3382" y="1382"/>
                </a:lnTo>
                <a:lnTo>
                  <a:pt x="3382" y="1383"/>
                </a:lnTo>
                <a:lnTo>
                  <a:pt x="3382" y="1382"/>
                </a:lnTo>
                <a:lnTo>
                  <a:pt x="3383" y="1382"/>
                </a:lnTo>
                <a:lnTo>
                  <a:pt x="3382" y="1382"/>
                </a:lnTo>
                <a:lnTo>
                  <a:pt x="3383" y="1382"/>
                </a:lnTo>
                <a:lnTo>
                  <a:pt x="3383" y="1381"/>
                </a:lnTo>
                <a:lnTo>
                  <a:pt x="3383" y="1380"/>
                </a:lnTo>
                <a:lnTo>
                  <a:pt x="3383" y="1379"/>
                </a:lnTo>
                <a:lnTo>
                  <a:pt x="3384" y="1379"/>
                </a:lnTo>
                <a:lnTo>
                  <a:pt x="3384" y="1379"/>
                </a:lnTo>
                <a:lnTo>
                  <a:pt x="3384" y="1379"/>
                </a:lnTo>
                <a:lnTo>
                  <a:pt x="3385" y="1379"/>
                </a:lnTo>
                <a:lnTo>
                  <a:pt x="3385" y="1379"/>
                </a:lnTo>
                <a:lnTo>
                  <a:pt x="3385" y="1379"/>
                </a:lnTo>
                <a:lnTo>
                  <a:pt x="3385" y="1378"/>
                </a:lnTo>
                <a:lnTo>
                  <a:pt x="3386" y="1378"/>
                </a:lnTo>
                <a:lnTo>
                  <a:pt x="3385" y="1378"/>
                </a:lnTo>
                <a:lnTo>
                  <a:pt x="3386" y="1378"/>
                </a:lnTo>
                <a:lnTo>
                  <a:pt x="3386" y="1377"/>
                </a:lnTo>
                <a:lnTo>
                  <a:pt x="3387" y="1377"/>
                </a:lnTo>
                <a:lnTo>
                  <a:pt x="3387" y="1378"/>
                </a:lnTo>
                <a:lnTo>
                  <a:pt x="3388" y="1378"/>
                </a:lnTo>
                <a:lnTo>
                  <a:pt x="3388" y="1377"/>
                </a:lnTo>
                <a:lnTo>
                  <a:pt x="3387" y="1377"/>
                </a:lnTo>
                <a:lnTo>
                  <a:pt x="3388" y="1377"/>
                </a:lnTo>
                <a:lnTo>
                  <a:pt x="3388" y="1376"/>
                </a:lnTo>
                <a:lnTo>
                  <a:pt x="3388" y="1377"/>
                </a:lnTo>
                <a:lnTo>
                  <a:pt x="3389" y="1377"/>
                </a:lnTo>
                <a:lnTo>
                  <a:pt x="3389" y="1378"/>
                </a:lnTo>
                <a:lnTo>
                  <a:pt x="3390" y="1378"/>
                </a:lnTo>
                <a:lnTo>
                  <a:pt x="3390" y="1377"/>
                </a:lnTo>
                <a:lnTo>
                  <a:pt x="3391" y="1377"/>
                </a:lnTo>
                <a:lnTo>
                  <a:pt x="3392" y="1377"/>
                </a:lnTo>
                <a:lnTo>
                  <a:pt x="3392" y="1378"/>
                </a:lnTo>
                <a:lnTo>
                  <a:pt x="3392" y="1377"/>
                </a:lnTo>
                <a:lnTo>
                  <a:pt x="3392" y="1378"/>
                </a:lnTo>
                <a:lnTo>
                  <a:pt x="3393" y="1378"/>
                </a:lnTo>
                <a:lnTo>
                  <a:pt x="3393" y="1377"/>
                </a:lnTo>
                <a:lnTo>
                  <a:pt x="3393" y="1377"/>
                </a:lnTo>
                <a:lnTo>
                  <a:pt x="3393" y="1378"/>
                </a:lnTo>
                <a:lnTo>
                  <a:pt x="3394" y="1379"/>
                </a:lnTo>
                <a:lnTo>
                  <a:pt x="3393" y="1379"/>
                </a:lnTo>
                <a:lnTo>
                  <a:pt x="3393" y="1379"/>
                </a:lnTo>
                <a:lnTo>
                  <a:pt x="3393" y="1381"/>
                </a:lnTo>
                <a:lnTo>
                  <a:pt x="3393" y="1380"/>
                </a:lnTo>
                <a:lnTo>
                  <a:pt x="3393" y="1379"/>
                </a:lnTo>
                <a:lnTo>
                  <a:pt x="3394" y="1379"/>
                </a:lnTo>
                <a:lnTo>
                  <a:pt x="3395" y="1381"/>
                </a:lnTo>
                <a:lnTo>
                  <a:pt x="3394" y="1381"/>
                </a:lnTo>
                <a:lnTo>
                  <a:pt x="3394" y="1382"/>
                </a:lnTo>
                <a:lnTo>
                  <a:pt x="3395" y="1382"/>
                </a:lnTo>
                <a:lnTo>
                  <a:pt x="3396" y="1382"/>
                </a:lnTo>
                <a:lnTo>
                  <a:pt x="3395" y="1383"/>
                </a:lnTo>
                <a:lnTo>
                  <a:pt x="3395" y="1384"/>
                </a:lnTo>
                <a:lnTo>
                  <a:pt x="3396" y="1385"/>
                </a:lnTo>
                <a:lnTo>
                  <a:pt x="3395" y="1385"/>
                </a:lnTo>
                <a:lnTo>
                  <a:pt x="3395" y="1386"/>
                </a:lnTo>
                <a:lnTo>
                  <a:pt x="3396" y="1386"/>
                </a:lnTo>
                <a:lnTo>
                  <a:pt x="3395" y="1387"/>
                </a:lnTo>
                <a:lnTo>
                  <a:pt x="3396" y="1387"/>
                </a:lnTo>
                <a:lnTo>
                  <a:pt x="3396" y="1388"/>
                </a:lnTo>
                <a:lnTo>
                  <a:pt x="3396" y="1388"/>
                </a:lnTo>
                <a:lnTo>
                  <a:pt x="3396" y="1389"/>
                </a:lnTo>
                <a:lnTo>
                  <a:pt x="3397" y="1390"/>
                </a:lnTo>
                <a:lnTo>
                  <a:pt x="3396" y="1391"/>
                </a:lnTo>
                <a:lnTo>
                  <a:pt x="3397" y="1391"/>
                </a:lnTo>
                <a:lnTo>
                  <a:pt x="3396" y="1391"/>
                </a:lnTo>
                <a:lnTo>
                  <a:pt x="3396" y="1392"/>
                </a:lnTo>
                <a:lnTo>
                  <a:pt x="3395" y="1392"/>
                </a:lnTo>
                <a:lnTo>
                  <a:pt x="3395" y="1393"/>
                </a:lnTo>
                <a:lnTo>
                  <a:pt x="3395" y="1394"/>
                </a:lnTo>
                <a:lnTo>
                  <a:pt x="3396" y="1393"/>
                </a:lnTo>
                <a:lnTo>
                  <a:pt x="3396" y="1394"/>
                </a:lnTo>
                <a:lnTo>
                  <a:pt x="3396" y="1393"/>
                </a:lnTo>
                <a:lnTo>
                  <a:pt x="3397" y="1393"/>
                </a:lnTo>
                <a:lnTo>
                  <a:pt x="3397" y="1392"/>
                </a:lnTo>
                <a:lnTo>
                  <a:pt x="3398" y="1392"/>
                </a:lnTo>
                <a:lnTo>
                  <a:pt x="3398" y="1391"/>
                </a:lnTo>
                <a:lnTo>
                  <a:pt x="3398" y="1390"/>
                </a:lnTo>
                <a:lnTo>
                  <a:pt x="3397" y="1390"/>
                </a:lnTo>
                <a:lnTo>
                  <a:pt x="3398" y="1390"/>
                </a:lnTo>
                <a:lnTo>
                  <a:pt x="3398" y="1389"/>
                </a:lnTo>
                <a:lnTo>
                  <a:pt x="3397" y="1389"/>
                </a:lnTo>
                <a:lnTo>
                  <a:pt x="3398" y="1388"/>
                </a:lnTo>
                <a:lnTo>
                  <a:pt x="3399" y="1388"/>
                </a:lnTo>
                <a:lnTo>
                  <a:pt x="3398" y="1388"/>
                </a:lnTo>
                <a:lnTo>
                  <a:pt x="3399" y="1388"/>
                </a:lnTo>
                <a:lnTo>
                  <a:pt x="3399" y="1389"/>
                </a:lnTo>
                <a:lnTo>
                  <a:pt x="3399" y="1388"/>
                </a:lnTo>
                <a:lnTo>
                  <a:pt x="3399" y="1389"/>
                </a:lnTo>
                <a:lnTo>
                  <a:pt x="3400" y="1389"/>
                </a:lnTo>
                <a:lnTo>
                  <a:pt x="3399" y="1389"/>
                </a:lnTo>
                <a:lnTo>
                  <a:pt x="3399" y="1388"/>
                </a:lnTo>
                <a:lnTo>
                  <a:pt x="3400" y="1389"/>
                </a:lnTo>
                <a:lnTo>
                  <a:pt x="3400" y="1390"/>
                </a:lnTo>
                <a:lnTo>
                  <a:pt x="3399" y="1390"/>
                </a:lnTo>
                <a:lnTo>
                  <a:pt x="3400" y="1390"/>
                </a:lnTo>
                <a:lnTo>
                  <a:pt x="3400" y="1391"/>
                </a:lnTo>
                <a:lnTo>
                  <a:pt x="3400" y="1390"/>
                </a:lnTo>
                <a:lnTo>
                  <a:pt x="3400" y="1389"/>
                </a:lnTo>
                <a:lnTo>
                  <a:pt x="3401" y="1389"/>
                </a:lnTo>
                <a:lnTo>
                  <a:pt x="3401" y="1390"/>
                </a:lnTo>
                <a:lnTo>
                  <a:pt x="3401" y="1391"/>
                </a:lnTo>
                <a:lnTo>
                  <a:pt x="3402" y="1391"/>
                </a:lnTo>
                <a:lnTo>
                  <a:pt x="3402" y="1390"/>
                </a:lnTo>
                <a:lnTo>
                  <a:pt x="3401" y="1390"/>
                </a:lnTo>
                <a:lnTo>
                  <a:pt x="3401" y="1389"/>
                </a:lnTo>
                <a:lnTo>
                  <a:pt x="3401" y="1389"/>
                </a:lnTo>
                <a:lnTo>
                  <a:pt x="3400" y="1389"/>
                </a:lnTo>
                <a:lnTo>
                  <a:pt x="3400" y="1388"/>
                </a:lnTo>
                <a:lnTo>
                  <a:pt x="3399" y="1388"/>
                </a:lnTo>
                <a:lnTo>
                  <a:pt x="3399" y="1388"/>
                </a:lnTo>
                <a:lnTo>
                  <a:pt x="3400" y="1388"/>
                </a:lnTo>
                <a:lnTo>
                  <a:pt x="3399" y="1388"/>
                </a:lnTo>
                <a:lnTo>
                  <a:pt x="3398" y="1388"/>
                </a:lnTo>
                <a:lnTo>
                  <a:pt x="3399" y="1388"/>
                </a:lnTo>
                <a:lnTo>
                  <a:pt x="3398" y="1387"/>
                </a:lnTo>
                <a:lnTo>
                  <a:pt x="3399" y="1387"/>
                </a:lnTo>
                <a:lnTo>
                  <a:pt x="3398" y="1387"/>
                </a:lnTo>
                <a:lnTo>
                  <a:pt x="3398" y="1386"/>
                </a:lnTo>
                <a:lnTo>
                  <a:pt x="3398" y="1385"/>
                </a:lnTo>
                <a:lnTo>
                  <a:pt x="3398" y="1384"/>
                </a:lnTo>
                <a:lnTo>
                  <a:pt x="3397" y="1384"/>
                </a:lnTo>
                <a:lnTo>
                  <a:pt x="3397" y="1383"/>
                </a:lnTo>
                <a:lnTo>
                  <a:pt x="3398" y="1383"/>
                </a:lnTo>
                <a:lnTo>
                  <a:pt x="3398" y="1382"/>
                </a:lnTo>
                <a:lnTo>
                  <a:pt x="3399" y="1382"/>
                </a:lnTo>
                <a:lnTo>
                  <a:pt x="3398" y="1382"/>
                </a:lnTo>
                <a:lnTo>
                  <a:pt x="3397" y="1382"/>
                </a:lnTo>
                <a:lnTo>
                  <a:pt x="3397" y="1381"/>
                </a:lnTo>
                <a:lnTo>
                  <a:pt x="3398" y="1381"/>
                </a:lnTo>
                <a:lnTo>
                  <a:pt x="3398" y="1380"/>
                </a:lnTo>
                <a:lnTo>
                  <a:pt x="3397" y="1380"/>
                </a:lnTo>
                <a:lnTo>
                  <a:pt x="3397" y="1379"/>
                </a:lnTo>
                <a:lnTo>
                  <a:pt x="3397" y="1379"/>
                </a:lnTo>
                <a:lnTo>
                  <a:pt x="3396" y="1379"/>
                </a:lnTo>
                <a:lnTo>
                  <a:pt x="3397" y="1379"/>
                </a:lnTo>
                <a:lnTo>
                  <a:pt x="3396" y="1379"/>
                </a:lnTo>
                <a:lnTo>
                  <a:pt x="3396" y="1378"/>
                </a:lnTo>
                <a:lnTo>
                  <a:pt x="3397" y="1378"/>
                </a:lnTo>
                <a:lnTo>
                  <a:pt x="3396" y="1378"/>
                </a:lnTo>
                <a:lnTo>
                  <a:pt x="3396" y="1377"/>
                </a:lnTo>
                <a:lnTo>
                  <a:pt x="3396" y="1376"/>
                </a:lnTo>
                <a:lnTo>
                  <a:pt x="3396" y="1375"/>
                </a:lnTo>
                <a:lnTo>
                  <a:pt x="3395" y="1375"/>
                </a:lnTo>
                <a:lnTo>
                  <a:pt x="3396" y="1375"/>
                </a:lnTo>
                <a:lnTo>
                  <a:pt x="3395" y="1374"/>
                </a:lnTo>
                <a:lnTo>
                  <a:pt x="3396" y="1374"/>
                </a:lnTo>
                <a:lnTo>
                  <a:pt x="3396" y="1375"/>
                </a:lnTo>
                <a:lnTo>
                  <a:pt x="3396" y="1374"/>
                </a:lnTo>
                <a:lnTo>
                  <a:pt x="3396" y="1373"/>
                </a:lnTo>
                <a:lnTo>
                  <a:pt x="3397" y="1373"/>
                </a:lnTo>
                <a:lnTo>
                  <a:pt x="3398" y="1373"/>
                </a:lnTo>
                <a:lnTo>
                  <a:pt x="3398" y="1372"/>
                </a:lnTo>
                <a:lnTo>
                  <a:pt x="3398" y="1371"/>
                </a:lnTo>
                <a:lnTo>
                  <a:pt x="3398" y="1371"/>
                </a:lnTo>
                <a:lnTo>
                  <a:pt x="3398" y="1371"/>
                </a:lnTo>
                <a:lnTo>
                  <a:pt x="3399" y="1371"/>
                </a:lnTo>
                <a:lnTo>
                  <a:pt x="3399" y="1371"/>
                </a:lnTo>
                <a:lnTo>
                  <a:pt x="3400" y="1371"/>
                </a:lnTo>
                <a:lnTo>
                  <a:pt x="3400" y="1371"/>
                </a:lnTo>
                <a:lnTo>
                  <a:pt x="3399" y="1372"/>
                </a:lnTo>
                <a:lnTo>
                  <a:pt x="3399" y="1373"/>
                </a:lnTo>
                <a:lnTo>
                  <a:pt x="3399" y="1374"/>
                </a:lnTo>
                <a:lnTo>
                  <a:pt x="3399" y="1375"/>
                </a:lnTo>
                <a:lnTo>
                  <a:pt x="3400" y="1376"/>
                </a:lnTo>
                <a:lnTo>
                  <a:pt x="3400" y="1377"/>
                </a:lnTo>
                <a:lnTo>
                  <a:pt x="3401" y="1377"/>
                </a:lnTo>
                <a:lnTo>
                  <a:pt x="3401" y="1378"/>
                </a:lnTo>
                <a:lnTo>
                  <a:pt x="3403" y="1378"/>
                </a:lnTo>
                <a:lnTo>
                  <a:pt x="3404" y="1378"/>
                </a:lnTo>
                <a:lnTo>
                  <a:pt x="3404" y="1377"/>
                </a:lnTo>
                <a:lnTo>
                  <a:pt x="3403" y="1378"/>
                </a:lnTo>
                <a:lnTo>
                  <a:pt x="3402" y="1377"/>
                </a:lnTo>
                <a:lnTo>
                  <a:pt x="3400" y="1377"/>
                </a:lnTo>
                <a:lnTo>
                  <a:pt x="3400" y="1376"/>
                </a:lnTo>
                <a:lnTo>
                  <a:pt x="3399" y="1375"/>
                </a:lnTo>
                <a:lnTo>
                  <a:pt x="3399" y="1374"/>
                </a:lnTo>
                <a:lnTo>
                  <a:pt x="3399" y="1373"/>
                </a:lnTo>
                <a:lnTo>
                  <a:pt x="3400" y="1372"/>
                </a:lnTo>
                <a:lnTo>
                  <a:pt x="3400" y="1371"/>
                </a:lnTo>
                <a:lnTo>
                  <a:pt x="3401" y="1371"/>
                </a:lnTo>
                <a:lnTo>
                  <a:pt x="3401" y="1371"/>
                </a:lnTo>
                <a:lnTo>
                  <a:pt x="3401" y="1371"/>
                </a:lnTo>
                <a:lnTo>
                  <a:pt x="3402" y="1371"/>
                </a:lnTo>
                <a:lnTo>
                  <a:pt x="3401" y="1371"/>
                </a:lnTo>
                <a:lnTo>
                  <a:pt x="3402" y="1371"/>
                </a:lnTo>
                <a:lnTo>
                  <a:pt x="3403" y="1371"/>
                </a:lnTo>
                <a:lnTo>
                  <a:pt x="3403" y="1370"/>
                </a:lnTo>
                <a:lnTo>
                  <a:pt x="3404" y="1370"/>
                </a:lnTo>
                <a:lnTo>
                  <a:pt x="3403" y="1370"/>
                </a:lnTo>
                <a:lnTo>
                  <a:pt x="3402" y="1370"/>
                </a:lnTo>
                <a:lnTo>
                  <a:pt x="3402" y="1369"/>
                </a:lnTo>
                <a:lnTo>
                  <a:pt x="3403" y="1369"/>
                </a:lnTo>
                <a:lnTo>
                  <a:pt x="3403" y="1368"/>
                </a:lnTo>
                <a:lnTo>
                  <a:pt x="3403" y="1367"/>
                </a:lnTo>
                <a:lnTo>
                  <a:pt x="3404" y="1367"/>
                </a:lnTo>
                <a:lnTo>
                  <a:pt x="3403" y="1367"/>
                </a:lnTo>
                <a:lnTo>
                  <a:pt x="3403" y="1366"/>
                </a:lnTo>
                <a:lnTo>
                  <a:pt x="3403" y="1367"/>
                </a:lnTo>
                <a:lnTo>
                  <a:pt x="3403" y="1366"/>
                </a:lnTo>
                <a:lnTo>
                  <a:pt x="3403" y="1365"/>
                </a:lnTo>
                <a:lnTo>
                  <a:pt x="3403" y="1366"/>
                </a:lnTo>
                <a:lnTo>
                  <a:pt x="3403" y="1365"/>
                </a:lnTo>
                <a:lnTo>
                  <a:pt x="3404" y="1365"/>
                </a:lnTo>
                <a:lnTo>
                  <a:pt x="3404" y="1366"/>
                </a:lnTo>
                <a:lnTo>
                  <a:pt x="3404" y="1365"/>
                </a:lnTo>
                <a:lnTo>
                  <a:pt x="3404" y="1366"/>
                </a:lnTo>
                <a:lnTo>
                  <a:pt x="3405" y="1366"/>
                </a:lnTo>
                <a:lnTo>
                  <a:pt x="3404" y="1366"/>
                </a:lnTo>
                <a:lnTo>
                  <a:pt x="3404" y="1367"/>
                </a:lnTo>
                <a:lnTo>
                  <a:pt x="3405" y="1367"/>
                </a:lnTo>
                <a:lnTo>
                  <a:pt x="3405" y="1368"/>
                </a:lnTo>
                <a:lnTo>
                  <a:pt x="3406" y="1368"/>
                </a:lnTo>
                <a:lnTo>
                  <a:pt x="3405" y="1368"/>
                </a:lnTo>
                <a:lnTo>
                  <a:pt x="3406" y="1368"/>
                </a:lnTo>
                <a:lnTo>
                  <a:pt x="3405" y="1368"/>
                </a:lnTo>
                <a:lnTo>
                  <a:pt x="3405" y="1369"/>
                </a:lnTo>
                <a:lnTo>
                  <a:pt x="3406" y="1369"/>
                </a:lnTo>
                <a:lnTo>
                  <a:pt x="3406" y="1368"/>
                </a:lnTo>
                <a:lnTo>
                  <a:pt x="3405" y="1368"/>
                </a:lnTo>
                <a:lnTo>
                  <a:pt x="3405" y="1367"/>
                </a:lnTo>
                <a:lnTo>
                  <a:pt x="3405" y="1366"/>
                </a:lnTo>
                <a:lnTo>
                  <a:pt x="3405" y="1365"/>
                </a:lnTo>
                <a:lnTo>
                  <a:pt x="3406" y="1365"/>
                </a:lnTo>
                <a:lnTo>
                  <a:pt x="3405" y="1365"/>
                </a:lnTo>
                <a:lnTo>
                  <a:pt x="3405" y="1364"/>
                </a:lnTo>
                <a:lnTo>
                  <a:pt x="3406" y="1364"/>
                </a:lnTo>
                <a:lnTo>
                  <a:pt x="3406" y="1365"/>
                </a:lnTo>
                <a:lnTo>
                  <a:pt x="3405" y="1365"/>
                </a:lnTo>
                <a:lnTo>
                  <a:pt x="3405" y="1366"/>
                </a:lnTo>
                <a:lnTo>
                  <a:pt x="3405" y="1367"/>
                </a:lnTo>
                <a:lnTo>
                  <a:pt x="3406" y="1367"/>
                </a:lnTo>
                <a:lnTo>
                  <a:pt x="3406" y="1368"/>
                </a:lnTo>
                <a:lnTo>
                  <a:pt x="3407" y="1368"/>
                </a:lnTo>
                <a:lnTo>
                  <a:pt x="3407" y="1369"/>
                </a:lnTo>
                <a:lnTo>
                  <a:pt x="3406" y="1369"/>
                </a:lnTo>
                <a:lnTo>
                  <a:pt x="3407" y="1369"/>
                </a:lnTo>
                <a:lnTo>
                  <a:pt x="3407" y="1370"/>
                </a:lnTo>
                <a:lnTo>
                  <a:pt x="3406" y="1370"/>
                </a:lnTo>
                <a:lnTo>
                  <a:pt x="3406" y="1371"/>
                </a:lnTo>
                <a:lnTo>
                  <a:pt x="3405" y="1371"/>
                </a:lnTo>
                <a:lnTo>
                  <a:pt x="3404" y="1371"/>
                </a:lnTo>
                <a:lnTo>
                  <a:pt x="3404" y="1371"/>
                </a:lnTo>
                <a:lnTo>
                  <a:pt x="3405" y="1371"/>
                </a:lnTo>
                <a:lnTo>
                  <a:pt x="3405" y="1371"/>
                </a:lnTo>
                <a:lnTo>
                  <a:pt x="3405" y="1371"/>
                </a:lnTo>
                <a:lnTo>
                  <a:pt x="3406" y="1371"/>
                </a:lnTo>
                <a:lnTo>
                  <a:pt x="3405" y="1371"/>
                </a:lnTo>
                <a:lnTo>
                  <a:pt x="3405" y="1372"/>
                </a:lnTo>
                <a:lnTo>
                  <a:pt x="3406" y="1372"/>
                </a:lnTo>
                <a:lnTo>
                  <a:pt x="3407" y="1372"/>
                </a:lnTo>
                <a:lnTo>
                  <a:pt x="3407" y="1373"/>
                </a:lnTo>
                <a:lnTo>
                  <a:pt x="3408" y="1373"/>
                </a:lnTo>
                <a:lnTo>
                  <a:pt x="3409" y="1374"/>
                </a:lnTo>
                <a:lnTo>
                  <a:pt x="3408" y="1374"/>
                </a:lnTo>
                <a:lnTo>
                  <a:pt x="3407" y="1374"/>
                </a:lnTo>
                <a:lnTo>
                  <a:pt x="3406" y="1374"/>
                </a:lnTo>
                <a:lnTo>
                  <a:pt x="3405" y="1374"/>
                </a:lnTo>
                <a:lnTo>
                  <a:pt x="3404" y="1374"/>
                </a:lnTo>
                <a:lnTo>
                  <a:pt x="3404" y="1375"/>
                </a:lnTo>
                <a:lnTo>
                  <a:pt x="3404" y="1376"/>
                </a:lnTo>
                <a:lnTo>
                  <a:pt x="3404" y="1375"/>
                </a:lnTo>
                <a:lnTo>
                  <a:pt x="3404" y="1374"/>
                </a:lnTo>
                <a:lnTo>
                  <a:pt x="3404" y="1375"/>
                </a:lnTo>
                <a:lnTo>
                  <a:pt x="3405" y="1375"/>
                </a:lnTo>
                <a:lnTo>
                  <a:pt x="3405" y="1376"/>
                </a:lnTo>
                <a:lnTo>
                  <a:pt x="3405" y="1375"/>
                </a:lnTo>
                <a:lnTo>
                  <a:pt x="3405" y="1374"/>
                </a:lnTo>
                <a:lnTo>
                  <a:pt x="3405" y="1375"/>
                </a:lnTo>
                <a:lnTo>
                  <a:pt x="3406" y="1376"/>
                </a:lnTo>
                <a:lnTo>
                  <a:pt x="3406" y="1375"/>
                </a:lnTo>
                <a:lnTo>
                  <a:pt x="3405" y="1374"/>
                </a:lnTo>
                <a:lnTo>
                  <a:pt x="3406" y="1374"/>
                </a:lnTo>
                <a:lnTo>
                  <a:pt x="3406" y="1375"/>
                </a:lnTo>
                <a:lnTo>
                  <a:pt x="3407" y="1375"/>
                </a:lnTo>
                <a:lnTo>
                  <a:pt x="3406" y="1375"/>
                </a:lnTo>
                <a:lnTo>
                  <a:pt x="3406" y="1374"/>
                </a:lnTo>
                <a:lnTo>
                  <a:pt x="3407" y="1374"/>
                </a:lnTo>
                <a:lnTo>
                  <a:pt x="3407" y="1375"/>
                </a:lnTo>
                <a:lnTo>
                  <a:pt x="3407" y="1374"/>
                </a:lnTo>
                <a:lnTo>
                  <a:pt x="3408" y="1374"/>
                </a:lnTo>
                <a:lnTo>
                  <a:pt x="3408" y="1375"/>
                </a:lnTo>
                <a:lnTo>
                  <a:pt x="3408" y="1374"/>
                </a:lnTo>
                <a:lnTo>
                  <a:pt x="3409" y="1374"/>
                </a:lnTo>
                <a:lnTo>
                  <a:pt x="3409" y="1375"/>
                </a:lnTo>
                <a:lnTo>
                  <a:pt x="3408" y="1375"/>
                </a:lnTo>
                <a:lnTo>
                  <a:pt x="3408" y="1376"/>
                </a:lnTo>
                <a:lnTo>
                  <a:pt x="3409" y="1376"/>
                </a:lnTo>
                <a:lnTo>
                  <a:pt x="3408" y="1376"/>
                </a:lnTo>
                <a:lnTo>
                  <a:pt x="3408" y="1375"/>
                </a:lnTo>
                <a:lnTo>
                  <a:pt x="3407" y="1376"/>
                </a:lnTo>
                <a:lnTo>
                  <a:pt x="3408" y="1376"/>
                </a:lnTo>
                <a:lnTo>
                  <a:pt x="3408" y="1377"/>
                </a:lnTo>
                <a:lnTo>
                  <a:pt x="3407" y="1377"/>
                </a:lnTo>
                <a:lnTo>
                  <a:pt x="3407" y="1376"/>
                </a:lnTo>
                <a:lnTo>
                  <a:pt x="3407" y="1377"/>
                </a:lnTo>
                <a:lnTo>
                  <a:pt x="3408" y="1377"/>
                </a:lnTo>
                <a:lnTo>
                  <a:pt x="3409" y="1376"/>
                </a:lnTo>
                <a:lnTo>
                  <a:pt x="3409" y="1376"/>
                </a:lnTo>
                <a:lnTo>
                  <a:pt x="3409" y="1377"/>
                </a:lnTo>
                <a:lnTo>
                  <a:pt x="3409" y="1376"/>
                </a:lnTo>
                <a:lnTo>
                  <a:pt x="3409" y="1377"/>
                </a:lnTo>
                <a:lnTo>
                  <a:pt x="3408" y="1377"/>
                </a:lnTo>
                <a:lnTo>
                  <a:pt x="3407" y="1378"/>
                </a:lnTo>
                <a:lnTo>
                  <a:pt x="3408" y="1377"/>
                </a:lnTo>
                <a:lnTo>
                  <a:pt x="3408" y="1378"/>
                </a:lnTo>
                <a:lnTo>
                  <a:pt x="3409" y="1378"/>
                </a:lnTo>
                <a:lnTo>
                  <a:pt x="3409" y="1377"/>
                </a:lnTo>
                <a:lnTo>
                  <a:pt x="3409" y="1378"/>
                </a:lnTo>
                <a:lnTo>
                  <a:pt x="3409" y="1379"/>
                </a:lnTo>
                <a:lnTo>
                  <a:pt x="3408" y="1379"/>
                </a:lnTo>
                <a:lnTo>
                  <a:pt x="3408" y="1378"/>
                </a:lnTo>
                <a:lnTo>
                  <a:pt x="3408" y="1379"/>
                </a:lnTo>
                <a:lnTo>
                  <a:pt x="3407" y="1378"/>
                </a:lnTo>
                <a:lnTo>
                  <a:pt x="3406" y="1377"/>
                </a:lnTo>
                <a:lnTo>
                  <a:pt x="3406" y="1376"/>
                </a:lnTo>
                <a:lnTo>
                  <a:pt x="3406" y="1377"/>
                </a:lnTo>
                <a:lnTo>
                  <a:pt x="3407" y="1378"/>
                </a:lnTo>
                <a:lnTo>
                  <a:pt x="3407" y="1379"/>
                </a:lnTo>
                <a:lnTo>
                  <a:pt x="3406" y="1378"/>
                </a:lnTo>
                <a:lnTo>
                  <a:pt x="3405" y="1377"/>
                </a:lnTo>
                <a:lnTo>
                  <a:pt x="3405" y="1376"/>
                </a:lnTo>
                <a:lnTo>
                  <a:pt x="3405" y="1377"/>
                </a:lnTo>
                <a:lnTo>
                  <a:pt x="3405" y="1378"/>
                </a:lnTo>
                <a:lnTo>
                  <a:pt x="3406" y="1378"/>
                </a:lnTo>
                <a:lnTo>
                  <a:pt x="3406" y="1379"/>
                </a:lnTo>
                <a:lnTo>
                  <a:pt x="3406" y="1379"/>
                </a:lnTo>
                <a:lnTo>
                  <a:pt x="3405" y="1379"/>
                </a:lnTo>
                <a:lnTo>
                  <a:pt x="3405" y="1378"/>
                </a:lnTo>
                <a:lnTo>
                  <a:pt x="3404" y="1377"/>
                </a:lnTo>
                <a:lnTo>
                  <a:pt x="3405" y="1378"/>
                </a:lnTo>
                <a:lnTo>
                  <a:pt x="3405" y="1379"/>
                </a:lnTo>
                <a:lnTo>
                  <a:pt x="3406" y="1379"/>
                </a:lnTo>
                <a:lnTo>
                  <a:pt x="3405" y="1379"/>
                </a:lnTo>
                <a:lnTo>
                  <a:pt x="3406" y="1379"/>
                </a:lnTo>
                <a:lnTo>
                  <a:pt x="3407" y="1379"/>
                </a:lnTo>
                <a:lnTo>
                  <a:pt x="3408" y="1379"/>
                </a:lnTo>
                <a:lnTo>
                  <a:pt x="3409" y="1379"/>
                </a:lnTo>
                <a:lnTo>
                  <a:pt x="3409" y="1379"/>
                </a:lnTo>
                <a:lnTo>
                  <a:pt x="3409" y="1378"/>
                </a:lnTo>
                <a:lnTo>
                  <a:pt x="3409" y="1379"/>
                </a:lnTo>
                <a:lnTo>
                  <a:pt x="3410" y="1379"/>
                </a:lnTo>
                <a:lnTo>
                  <a:pt x="3410" y="1378"/>
                </a:lnTo>
                <a:lnTo>
                  <a:pt x="3411" y="1378"/>
                </a:lnTo>
                <a:lnTo>
                  <a:pt x="3411" y="1379"/>
                </a:lnTo>
                <a:lnTo>
                  <a:pt x="3412" y="1379"/>
                </a:lnTo>
                <a:lnTo>
                  <a:pt x="3413" y="1379"/>
                </a:lnTo>
                <a:lnTo>
                  <a:pt x="3412" y="1379"/>
                </a:lnTo>
                <a:lnTo>
                  <a:pt x="3412" y="1379"/>
                </a:lnTo>
                <a:lnTo>
                  <a:pt x="3412" y="1379"/>
                </a:lnTo>
                <a:lnTo>
                  <a:pt x="3411" y="1379"/>
                </a:lnTo>
                <a:lnTo>
                  <a:pt x="3411" y="1379"/>
                </a:lnTo>
                <a:lnTo>
                  <a:pt x="3411" y="1380"/>
                </a:lnTo>
                <a:lnTo>
                  <a:pt x="3412" y="1380"/>
                </a:lnTo>
                <a:lnTo>
                  <a:pt x="3412" y="1381"/>
                </a:lnTo>
                <a:lnTo>
                  <a:pt x="3412" y="1380"/>
                </a:lnTo>
                <a:lnTo>
                  <a:pt x="3413" y="1380"/>
                </a:lnTo>
                <a:lnTo>
                  <a:pt x="3413" y="1381"/>
                </a:lnTo>
                <a:lnTo>
                  <a:pt x="3413" y="1380"/>
                </a:lnTo>
                <a:lnTo>
                  <a:pt x="3414" y="1380"/>
                </a:lnTo>
                <a:lnTo>
                  <a:pt x="3414" y="1381"/>
                </a:lnTo>
                <a:lnTo>
                  <a:pt x="3414" y="1380"/>
                </a:lnTo>
                <a:lnTo>
                  <a:pt x="3414" y="1381"/>
                </a:lnTo>
                <a:lnTo>
                  <a:pt x="3415" y="1380"/>
                </a:lnTo>
                <a:lnTo>
                  <a:pt x="3415" y="1381"/>
                </a:lnTo>
                <a:lnTo>
                  <a:pt x="3416" y="1381"/>
                </a:lnTo>
                <a:lnTo>
                  <a:pt x="3416" y="1380"/>
                </a:lnTo>
                <a:lnTo>
                  <a:pt x="3416" y="1381"/>
                </a:lnTo>
                <a:lnTo>
                  <a:pt x="3417" y="1381"/>
                </a:lnTo>
                <a:lnTo>
                  <a:pt x="3417" y="1382"/>
                </a:lnTo>
                <a:lnTo>
                  <a:pt x="3417" y="1381"/>
                </a:lnTo>
                <a:lnTo>
                  <a:pt x="3417" y="1380"/>
                </a:lnTo>
                <a:lnTo>
                  <a:pt x="3417" y="1380"/>
                </a:lnTo>
                <a:lnTo>
                  <a:pt x="3417" y="1380"/>
                </a:lnTo>
                <a:lnTo>
                  <a:pt x="3417" y="1379"/>
                </a:lnTo>
                <a:lnTo>
                  <a:pt x="3417" y="1379"/>
                </a:lnTo>
                <a:lnTo>
                  <a:pt x="3417" y="1379"/>
                </a:lnTo>
                <a:lnTo>
                  <a:pt x="3417" y="1379"/>
                </a:lnTo>
                <a:lnTo>
                  <a:pt x="3417" y="1378"/>
                </a:lnTo>
                <a:lnTo>
                  <a:pt x="3417" y="1378"/>
                </a:lnTo>
                <a:lnTo>
                  <a:pt x="3417" y="1378"/>
                </a:lnTo>
                <a:lnTo>
                  <a:pt x="3417" y="1378"/>
                </a:lnTo>
                <a:lnTo>
                  <a:pt x="3417" y="1377"/>
                </a:lnTo>
                <a:lnTo>
                  <a:pt x="3417" y="1378"/>
                </a:lnTo>
                <a:lnTo>
                  <a:pt x="3418" y="1378"/>
                </a:lnTo>
                <a:lnTo>
                  <a:pt x="3418" y="1377"/>
                </a:lnTo>
                <a:lnTo>
                  <a:pt x="3418" y="1378"/>
                </a:lnTo>
                <a:lnTo>
                  <a:pt x="3419" y="1378"/>
                </a:lnTo>
                <a:lnTo>
                  <a:pt x="3419" y="1377"/>
                </a:lnTo>
                <a:lnTo>
                  <a:pt x="3419" y="1378"/>
                </a:lnTo>
                <a:lnTo>
                  <a:pt x="3420" y="1378"/>
                </a:lnTo>
                <a:lnTo>
                  <a:pt x="3419" y="1378"/>
                </a:lnTo>
                <a:lnTo>
                  <a:pt x="3420" y="1378"/>
                </a:lnTo>
                <a:lnTo>
                  <a:pt x="3420" y="1379"/>
                </a:lnTo>
                <a:lnTo>
                  <a:pt x="3421" y="1379"/>
                </a:lnTo>
                <a:lnTo>
                  <a:pt x="3421" y="1379"/>
                </a:lnTo>
                <a:lnTo>
                  <a:pt x="3420" y="1379"/>
                </a:lnTo>
                <a:lnTo>
                  <a:pt x="3420" y="1380"/>
                </a:lnTo>
                <a:lnTo>
                  <a:pt x="3421" y="1380"/>
                </a:lnTo>
                <a:lnTo>
                  <a:pt x="3422" y="1380"/>
                </a:lnTo>
                <a:lnTo>
                  <a:pt x="3422" y="1381"/>
                </a:lnTo>
                <a:lnTo>
                  <a:pt x="3423" y="1381"/>
                </a:lnTo>
                <a:lnTo>
                  <a:pt x="3422" y="1381"/>
                </a:lnTo>
                <a:lnTo>
                  <a:pt x="3420" y="1382"/>
                </a:lnTo>
                <a:lnTo>
                  <a:pt x="3422" y="1382"/>
                </a:lnTo>
                <a:lnTo>
                  <a:pt x="3423" y="1382"/>
                </a:lnTo>
                <a:lnTo>
                  <a:pt x="3422" y="1382"/>
                </a:lnTo>
                <a:lnTo>
                  <a:pt x="3422" y="1383"/>
                </a:lnTo>
                <a:lnTo>
                  <a:pt x="3423" y="1383"/>
                </a:lnTo>
                <a:lnTo>
                  <a:pt x="3423" y="1382"/>
                </a:lnTo>
                <a:lnTo>
                  <a:pt x="3423" y="1383"/>
                </a:lnTo>
                <a:lnTo>
                  <a:pt x="3423" y="1382"/>
                </a:lnTo>
                <a:lnTo>
                  <a:pt x="3423" y="1383"/>
                </a:lnTo>
                <a:lnTo>
                  <a:pt x="3423" y="1382"/>
                </a:lnTo>
                <a:lnTo>
                  <a:pt x="3423" y="1383"/>
                </a:lnTo>
                <a:lnTo>
                  <a:pt x="3424" y="1383"/>
                </a:lnTo>
                <a:lnTo>
                  <a:pt x="3423" y="1383"/>
                </a:lnTo>
                <a:lnTo>
                  <a:pt x="3422" y="1383"/>
                </a:lnTo>
                <a:lnTo>
                  <a:pt x="3422" y="1384"/>
                </a:lnTo>
                <a:lnTo>
                  <a:pt x="3422" y="1385"/>
                </a:lnTo>
                <a:lnTo>
                  <a:pt x="3422" y="1384"/>
                </a:lnTo>
                <a:lnTo>
                  <a:pt x="3422" y="1385"/>
                </a:lnTo>
                <a:lnTo>
                  <a:pt x="3421" y="1385"/>
                </a:lnTo>
                <a:lnTo>
                  <a:pt x="3422" y="1385"/>
                </a:lnTo>
                <a:lnTo>
                  <a:pt x="3423" y="1385"/>
                </a:lnTo>
                <a:lnTo>
                  <a:pt x="3422" y="1385"/>
                </a:lnTo>
                <a:lnTo>
                  <a:pt x="3422" y="1386"/>
                </a:lnTo>
                <a:lnTo>
                  <a:pt x="3423" y="1385"/>
                </a:lnTo>
                <a:lnTo>
                  <a:pt x="3423" y="1386"/>
                </a:lnTo>
                <a:lnTo>
                  <a:pt x="3423" y="1385"/>
                </a:lnTo>
                <a:lnTo>
                  <a:pt x="3424" y="1385"/>
                </a:lnTo>
                <a:lnTo>
                  <a:pt x="3424" y="1386"/>
                </a:lnTo>
                <a:lnTo>
                  <a:pt x="3423" y="1386"/>
                </a:lnTo>
                <a:lnTo>
                  <a:pt x="3422" y="1386"/>
                </a:lnTo>
                <a:lnTo>
                  <a:pt x="3423" y="1386"/>
                </a:lnTo>
                <a:lnTo>
                  <a:pt x="3424" y="1386"/>
                </a:lnTo>
                <a:lnTo>
                  <a:pt x="3424" y="1387"/>
                </a:lnTo>
                <a:lnTo>
                  <a:pt x="3423" y="1387"/>
                </a:lnTo>
                <a:lnTo>
                  <a:pt x="3422" y="1387"/>
                </a:lnTo>
                <a:lnTo>
                  <a:pt x="3422" y="1388"/>
                </a:lnTo>
                <a:lnTo>
                  <a:pt x="3423" y="1388"/>
                </a:lnTo>
                <a:lnTo>
                  <a:pt x="3423" y="1388"/>
                </a:lnTo>
                <a:lnTo>
                  <a:pt x="3422" y="1388"/>
                </a:lnTo>
                <a:lnTo>
                  <a:pt x="3422" y="1389"/>
                </a:lnTo>
                <a:lnTo>
                  <a:pt x="3421" y="1389"/>
                </a:lnTo>
                <a:lnTo>
                  <a:pt x="3421" y="1390"/>
                </a:lnTo>
                <a:lnTo>
                  <a:pt x="3420" y="1390"/>
                </a:lnTo>
                <a:lnTo>
                  <a:pt x="3420" y="1391"/>
                </a:lnTo>
                <a:lnTo>
                  <a:pt x="3421" y="1391"/>
                </a:lnTo>
                <a:lnTo>
                  <a:pt x="3420" y="1391"/>
                </a:lnTo>
                <a:lnTo>
                  <a:pt x="3420" y="1392"/>
                </a:lnTo>
                <a:lnTo>
                  <a:pt x="3420" y="1393"/>
                </a:lnTo>
                <a:lnTo>
                  <a:pt x="3420" y="1392"/>
                </a:lnTo>
                <a:lnTo>
                  <a:pt x="3420" y="1393"/>
                </a:lnTo>
                <a:lnTo>
                  <a:pt x="3419" y="1392"/>
                </a:lnTo>
                <a:lnTo>
                  <a:pt x="3418" y="1392"/>
                </a:lnTo>
                <a:lnTo>
                  <a:pt x="3417" y="1392"/>
                </a:lnTo>
                <a:lnTo>
                  <a:pt x="3418" y="1392"/>
                </a:lnTo>
                <a:lnTo>
                  <a:pt x="3417" y="1392"/>
                </a:lnTo>
                <a:lnTo>
                  <a:pt x="3417" y="1393"/>
                </a:lnTo>
                <a:lnTo>
                  <a:pt x="3418" y="1393"/>
                </a:lnTo>
                <a:lnTo>
                  <a:pt x="3418" y="1394"/>
                </a:lnTo>
                <a:lnTo>
                  <a:pt x="3419" y="1394"/>
                </a:lnTo>
                <a:lnTo>
                  <a:pt x="3419" y="1395"/>
                </a:lnTo>
                <a:lnTo>
                  <a:pt x="3419" y="1394"/>
                </a:lnTo>
                <a:lnTo>
                  <a:pt x="3419" y="1395"/>
                </a:lnTo>
                <a:lnTo>
                  <a:pt x="3420" y="1395"/>
                </a:lnTo>
                <a:lnTo>
                  <a:pt x="3419" y="1395"/>
                </a:lnTo>
                <a:lnTo>
                  <a:pt x="3419" y="1396"/>
                </a:lnTo>
                <a:lnTo>
                  <a:pt x="3418" y="1396"/>
                </a:lnTo>
                <a:lnTo>
                  <a:pt x="3417" y="1396"/>
                </a:lnTo>
                <a:lnTo>
                  <a:pt x="3417" y="1396"/>
                </a:lnTo>
                <a:lnTo>
                  <a:pt x="3417" y="1396"/>
                </a:lnTo>
                <a:lnTo>
                  <a:pt x="3418" y="1396"/>
                </a:lnTo>
                <a:lnTo>
                  <a:pt x="3419" y="1396"/>
                </a:lnTo>
                <a:lnTo>
                  <a:pt x="3419" y="1396"/>
                </a:lnTo>
                <a:lnTo>
                  <a:pt x="3420" y="1396"/>
                </a:lnTo>
                <a:lnTo>
                  <a:pt x="3420" y="1397"/>
                </a:lnTo>
                <a:lnTo>
                  <a:pt x="3421" y="1398"/>
                </a:lnTo>
                <a:lnTo>
                  <a:pt x="3420" y="1398"/>
                </a:lnTo>
                <a:lnTo>
                  <a:pt x="3421" y="1398"/>
                </a:lnTo>
                <a:lnTo>
                  <a:pt x="3422" y="1398"/>
                </a:lnTo>
                <a:lnTo>
                  <a:pt x="3421" y="1398"/>
                </a:lnTo>
                <a:lnTo>
                  <a:pt x="3420" y="1398"/>
                </a:lnTo>
                <a:lnTo>
                  <a:pt x="3419" y="1398"/>
                </a:lnTo>
                <a:lnTo>
                  <a:pt x="3420" y="1398"/>
                </a:lnTo>
                <a:lnTo>
                  <a:pt x="3419" y="1398"/>
                </a:lnTo>
                <a:lnTo>
                  <a:pt x="3419" y="1399"/>
                </a:lnTo>
                <a:lnTo>
                  <a:pt x="3418" y="1398"/>
                </a:lnTo>
                <a:lnTo>
                  <a:pt x="3418" y="1399"/>
                </a:lnTo>
                <a:lnTo>
                  <a:pt x="3419" y="1399"/>
                </a:lnTo>
                <a:lnTo>
                  <a:pt x="3420" y="1400"/>
                </a:lnTo>
                <a:lnTo>
                  <a:pt x="3420" y="1401"/>
                </a:lnTo>
                <a:lnTo>
                  <a:pt x="3420" y="1402"/>
                </a:lnTo>
                <a:lnTo>
                  <a:pt x="3419" y="1402"/>
                </a:lnTo>
                <a:lnTo>
                  <a:pt x="3420" y="1402"/>
                </a:lnTo>
                <a:lnTo>
                  <a:pt x="3421" y="1402"/>
                </a:lnTo>
                <a:lnTo>
                  <a:pt x="3421" y="1401"/>
                </a:lnTo>
                <a:lnTo>
                  <a:pt x="3422" y="1401"/>
                </a:lnTo>
                <a:lnTo>
                  <a:pt x="3422" y="1402"/>
                </a:lnTo>
                <a:lnTo>
                  <a:pt x="3423" y="1402"/>
                </a:lnTo>
                <a:lnTo>
                  <a:pt x="3422" y="1402"/>
                </a:lnTo>
                <a:lnTo>
                  <a:pt x="3422" y="1403"/>
                </a:lnTo>
                <a:lnTo>
                  <a:pt x="3423" y="1403"/>
                </a:lnTo>
                <a:lnTo>
                  <a:pt x="3423" y="1404"/>
                </a:lnTo>
                <a:lnTo>
                  <a:pt x="3422" y="1404"/>
                </a:lnTo>
                <a:lnTo>
                  <a:pt x="3422" y="1404"/>
                </a:lnTo>
                <a:lnTo>
                  <a:pt x="3421" y="1404"/>
                </a:lnTo>
                <a:lnTo>
                  <a:pt x="3420" y="1404"/>
                </a:lnTo>
                <a:lnTo>
                  <a:pt x="3419" y="1404"/>
                </a:lnTo>
                <a:lnTo>
                  <a:pt x="3419" y="1405"/>
                </a:lnTo>
                <a:lnTo>
                  <a:pt x="3418" y="1405"/>
                </a:lnTo>
                <a:lnTo>
                  <a:pt x="3417" y="1405"/>
                </a:lnTo>
                <a:lnTo>
                  <a:pt x="3417" y="1405"/>
                </a:lnTo>
                <a:lnTo>
                  <a:pt x="3417" y="1404"/>
                </a:lnTo>
                <a:lnTo>
                  <a:pt x="3417" y="1405"/>
                </a:lnTo>
                <a:lnTo>
                  <a:pt x="3416" y="1405"/>
                </a:lnTo>
                <a:lnTo>
                  <a:pt x="3415" y="1405"/>
                </a:lnTo>
                <a:lnTo>
                  <a:pt x="3414" y="1405"/>
                </a:lnTo>
                <a:lnTo>
                  <a:pt x="3414" y="1404"/>
                </a:lnTo>
                <a:lnTo>
                  <a:pt x="3414" y="1405"/>
                </a:lnTo>
                <a:lnTo>
                  <a:pt x="3414" y="1404"/>
                </a:lnTo>
                <a:lnTo>
                  <a:pt x="3413" y="1404"/>
                </a:lnTo>
                <a:lnTo>
                  <a:pt x="3413" y="1405"/>
                </a:lnTo>
                <a:lnTo>
                  <a:pt x="3413" y="1406"/>
                </a:lnTo>
                <a:lnTo>
                  <a:pt x="3413" y="1405"/>
                </a:lnTo>
                <a:lnTo>
                  <a:pt x="3414" y="1405"/>
                </a:lnTo>
                <a:lnTo>
                  <a:pt x="3415" y="1405"/>
                </a:lnTo>
                <a:lnTo>
                  <a:pt x="3416" y="1405"/>
                </a:lnTo>
                <a:lnTo>
                  <a:pt x="3417" y="1405"/>
                </a:lnTo>
                <a:lnTo>
                  <a:pt x="3417" y="1405"/>
                </a:lnTo>
                <a:lnTo>
                  <a:pt x="3418" y="1405"/>
                </a:lnTo>
                <a:lnTo>
                  <a:pt x="3419" y="1405"/>
                </a:lnTo>
                <a:lnTo>
                  <a:pt x="3417" y="1405"/>
                </a:lnTo>
                <a:lnTo>
                  <a:pt x="3417" y="1406"/>
                </a:lnTo>
                <a:lnTo>
                  <a:pt x="3417" y="1407"/>
                </a:lnTo>
                <a:lnTo>
                  <a:pt x="3417" y="1408"/>
                </a:lnTo>
                <a:lnTo>
                  <a:pt x="3417" y="1408"/>
                </a:lnTo>
                <a:lnTo>
                  <a:pt x="3417" y="1409"/>
                </a:lnTo>
                <a:lnTo>
                  <a:pt x="3416" y="1409"/>
                </a:lnTo>
                <a:lnTo>
                  <a:pt x="3416" y="1408"/>
                </a:lnTo>
                <a:lnTo>
                  <a:pt x="3415" y="1408"/>
                </a:lnTo>
                <a:lnTo>
                  <a:pt x="3414" y="1408"/>
                </a:lnTo>
                <a:lnTo>
                  <a:pt x="3414" y="1407"/>
                </a:lnTo>
                <a:lnTo>
                  <a:pt x="3413" y="1407"/>
                </a:lnTo>
                <a:lnTo>
                  <a:pt x="3412" y="1407"/>
                </a:lnTo>
                <a:lnTo>
                  <a:pt x="3411" y="1406"/>
                </a:lnTo>
                <a:lnTo>
                  <a:pt x="3411" y="1407"/>
                </a:lnTo>
                <a:lnTo>
                  <a:pt x="3412" y="1407"/>
                </a:lnTo>
                <a:lnTo>
                  <a:pt x="3413" y="1408"/>
                </a:lnTo>
                <a:lnTo>
                  <a:pt x="3414" y="1408"/>
                </a:lnTo>
                <a:lnTo>
                  <a:pt x="3415" y="1408"/>
                </a:lnTo>
                <a:lnTo>
                  <a:pt x="3415" y="1409"/>
                </a:lnTo>
                <a:lnTo>
                  <a:pt x="3416" y="1409"/>
                </a:lnTo>
                <a:lnTo>
                  <a:pt x="3417" y="1409"/>
                </a:lnTo>
                <a:lnTo>
                  <a:pt x="3417" y="1410"/>
                </a:lnTo>
                <a:lnTo>
                  <a:pt x="3416" y="1410"/>
                </a:lnTo>
                <a:lnTo>
                  <a:pt x="3415" y="1410"/>
                </a:lnTo>
                <a:lnTo>
                  <a:pt x="3415" y="1411"/>
                </a:lnTo>
                <a:lnTo>
                  <a:pt x="3414" y="1411"/>
                </a:lnTo>
                <a:lnTo>
                  <a:pt x="3414" y="1412"/>
                </a:lnTo>
                <a:lnTo>
                  <a:pt x="3413" y="1412"/>
                </a:lnTo>
                <a:lnTo>
                  <a:pt x="3413" y="1412"/>
                </a:lnTo>
                <a:lnTo>
                  <a:pt x="3412" y="1412"/>
                </a:lnTo>
                <a:lnTo>
                  <a:pt x="3412" y="1413"/>
                </a:lnTo>
                <a:lnTo>
                  <a:pt x="3412" y="1412"/>
                </a:lnTo>
                <a:lnTo>
                  <a:pt x="3411" y="1412"/>
                </a:lnTo>
                <a:lnTo>
                  <a:pt x="3411" y="1412"/>
                </a:lnTo>
                <a:lnTo>
                  <a:pt x="3410" y="1412"/>
                </a:lnTo>
                <a:lnTo>
                  <a:pt x="3410" y="1412"/>
                </a:lnTo>
                <a:lnTo>
                  <a:pt x="3411" y="1412"/>
                </a:lnTo>
                <a:lnTo>
                  <a:pt x="3411" y="1413"/>
                </a:lnTo>
                <a:lnTo>
                  <a:pt x="3410" y="1413"/>
                </a:lnTo>
                <a:lnTo>
                  <a:pt x="3410" y="1414"/>
                </a:lnTo>
                <a:lnTo>
                  <a:pt x="3411" y="1414"/>
                </a:lnTo>
                <a:lnTo>
                  <a:pt x="3411" y="1415"/>
                </a:lnTo>
                <a:lnTo>
                  <a:pt x="3410" y="1415"/>
                </a:lnTo>
                <a:lnTo>
                  <a:pt x="3410" y="1416"/>
                </a:lnTo>
                <a:lnTo>
                  <a:pt x="3410" y="1417"/>
                </a:lnTo>
                <a:lnTo>
                  <a:pt x="3410" y="1418"/>
                </a:lnTo>
                <a:lnTo>
                  <a:pt x="3410" y="1419"/>
                </a:lnTo>
                <a:lnTo>
                  <a:pt x="3409" y="1419"/>
                </a:lnTo>
                <a:lnTo>
                  <a:pt x="3409" y="1420"/>
                </a:lnTo>
                <a:lnTo>
                  <a:pt x="3409" y="1420"/>
                </a:lnTo>
                <a:lnTo>
                  <a:pt x="3408" y="1420"/>
                </a:lnTo>
                <a:lnTo>
                  <a:pt x="3408" y="1421"/>
                </a:lnTo>
                <a:lnTo>
                  <a:pt x="3408" y="1420"/>
                </a:lnTo>
                <a:lnTo>
                  <a:pt x="3407" y="1420"/>
                </a:lnTo>
                <a:lnTo>
                  <a:pt x="3406" y="1420"/>
                </a:lnTo>
                <a:lnTo>
                  <a:pt x="3406" y="1419"/>
                </a:lnTo>
                <a:lnTo>
                  <a:pt x="3406" y="1420"/>
                </a:lnTo>
                <a:lnTo>
                  <a:pt x="3407" y="1420"/>
                </a:lnTo>
                <a:lnTo>
                  <a:pt x="3407" y="1421"/>
                </a:lnTo>
                <a:lnTo>
                  <a:pt x="3407" y="1420"/>
                </a:lnTo>
                <a:lnTo>
                  <a:pt x="3407" y="1421"/>
                </a:lnTo>
                <a:lnTo>
                  <a:pt x="3408" y="1421"/>
                </a:lnTo>
                <a:lnTo>
                  <a:pt x="3409" y="1421"/>
                </a:lnTo>
                <a:lnTo>
                  <a:pt x="3409" y="1421"/>
                </a:lnTo>
                <a:lnTo>
                  <a:pt x="3409" y="1421"/>
                </a:lnTo>
                <a:lnTo>
                  <a:pt x="3409" y="1421"/>
                </a:lnTo>
                <a:lnTo>
                  <a:pt x="3408" y="1421"/>
                </a:lnTo>
                <a:lnTo>
                  <a:pt x="3408" y="1421"/>
                </a:lnTo>
                <a:lnTo>
                  <a:pt x="3408" y="1421"/>
                </a:lnTo>
                <a:lnTo>
                  <a:pt x="3409" y="1421"/>
                </a:lnTo>
                <a:lnTo>
                  <a:pt x="3408" y="1421"/>
                </a:lnTo>
                <a:lnTo>
                  <a:pt x="3407" y="1421"/>
                </a:lnTo>
                <a:lnTo>
                  <a:pt x="3406" y="1421"/>
                </a:lnTo>
                <a:lnTo>
                  <a:pt x="3407" y="1421"/>
                </a:lnTo>
                <a:lnTo>
                  <a:pt x="3408" y="1421"/>
                </a:lnTo>
                <a:lnTo>
                  <a:pt x="3409" y="1421"/>
                </a:lnTo>
                <a:lnTo>
                  <a:pt x="3409" y="1422"/>
                </a:lnTo>
                <a:lnTo>
                  <a:pt x="3409" y="1422"/>
                </a:lnTo>
                <a:lnTo>
                  <a:pt x="3409" y="1423"/>
                </a:lnTo>
                <a:lnTo>
                  <a:pt x="3409" y="1423"/>
                </a:lnTo>
                <a:lnTo>
                  <a:pt x="3409" y="1422"/>
                </a:lnTo>
                <a:lnTo>
                  <a:pt x="3408" y="1422"/>
                </a:lnTo>
                <a:lnTo>
                  <a:pt x="3408" y="1423"/>
                </a:lnTo>
                <a:lnTo>
                  <a:pt x="3409" y="1423"/>
                </a:lnTo>
                <a:lnTo>
                  <a:pt x="3408" y="1423"/>
                </a:lnTo>
                <a:lnTo>
                  <a:pt x="3408" y="1424"/>
                </a:lnTo>
                <a:lnTo>
                  <a:pt x="3409" y="1424"/>
                </a:lnTo>
                <a:lnTo>
                  <a:pt x="3408" y="1424"/>
                </a:lnTo>
                <a:lnTo>
                  <a:pt x="3408" y="1425"/>
                </a:lnTo>
                <a:lnTo>
                  <a:pt x="3408" y="1426"/>
                </a:lnTo>
                <a:lnTo>
                  <a:pt x="3408" y="1427"/>
                </a:lnTo>
                <a:lnTo>
                  <a:pt x="3407" y="1427"/>
                </a:lnTo>
                <a:lnTo>
                  <a:pt x="3406" y="1428"/>
                </a:lnTo>
                <a:lnTo>
                  <a:pt x="3406" y="1429"/>
                </a:lnTo>
                <a:lnTo>
                  <a:pt x="3406" y="1429"/>
                </a:lnTo>
                <a:lnTo>
                  <a:pt x="3405" y="1429"/>
                </a:lnTo>
                <a:lnTo>
                  <a:pt x="3405" y="1430"/>
                </a:lnTo>
                <a:lnTo>
                  <a:pt x="3405" y="1431"/>
                </a:lnTo>
                <a:lnTo>
                  <a:pt x="3405" y="1430"/>
                </a:lnTo>
                <a:lnTo>
                  <a:pt x="3405" y="1431"/>
                </a:lnTo>
                <a:lnTo>
                  <a:pt x="3404" y="1431"/>
                </a:lnTo>
                <a:lnTo>
                  <a:pt x="3403" y="1431"/>
                </a:lnTo>
                <a:lnTo>
                  <a:pt x="3403" y="1432"/>
                </a:lnTo>
                <a:lnTo>
                  <a:pt x="3402" y="1432"/>
                </a:lnTo>
                <a:lnTo>
                  <a:pt x="3401" y="1432"/>
                </a:lnTo>
                <a:lnTo>
                  <a:pt x="3401" y="1433"/>
                </a:lnTo>
                <a:lnTo>
                  <a:pt x="3401" y="1433"/>
                </a:lnTo>
                <a:lnTo>
                  <a:pt x="3401" y="1434"/>
                </a:lnTo>
                <a:lnTo>
                  <a:pt x="3400" y="1434"/>
                </a:lnTo>
                <a:lnTo>
                  <a:pt x="3400" y="1433"/>
                </a:lnTo>
                <a:lnTo>
                  <a:pt x="3399" y="1433"/>
                </a:lnTo>
                <a:lnTo>
                  <a:pt x="3399" y="1434"/>
                </a:lnTo>
                <a:lnTo>
                  <a:pt x="3399" y="1435"/>
                </a:lnTo>
                <a:lnTo>
                  <a:pt x="3398" y="1435"/>
                </a:lnTo>
                <a:lnTo>
                  <a:pt x="3398" y="1436"/>
                </a:lnTo>
                <a:lnTo>
                  <a:pt x="3399" y="1436"/>
                </a:lnTo>
                <a:lnTo>
                  <a:pt x="3399" y="1437"/>
                </a:lnTo>
                <a:lnTo>
                  <a:pt x="3398" y="1437"/>
                </a:lnTo>
                <a:lnTo>
                  <a:pt x="3398" y="1436"/>
                </a:lnTo>
                <a:lnTo>
                  <a:pt x="3397" y="1436"/>
                </a:lnTo>
                <a:lnTo>
                  <a:pt x="3397" y="1437"/>
                </a:lnTo>
                <a:lnTo>
                  <a:pt x="3396" y="1437"/>
                </a:lnTo>
                <a:lnTo>
                  <a:pt x="3396" y="1436"/>
                </a:lnTo>
                <a:lnTo>
                  <a:pt x="3395" y="1436"/>
                </a:lnTo>
                <a:lnTo>
                  <a:pt x="3395" y="1435"/>
                </a:lnTo>
                <a:lnTo>
                  <a:pt x="3395" y="1434"/>
                </a:lnTo>
                <a:lnTo>
                  <a:pt x="3395" y="1433"/>
                </a:lnTo>
                <a:lnTo>
                  <a:pt x="3395" y="1434"/>
                </a:lnTo>
                <a:lnTo>
                  <a:pt x="3395" y="1435"/>
                </a:lnTo>
                <a:lnTo>
                  <a:pt x="3394" y="1435"/>
                </a:lnTo>
                <a:lnTo>
                  <a:pt x="3394" y="1436"/>
                </a:lnTo>
                <a:lnTo>
                  <a:pt x="3394" y="1435"/>
                </a:lnTo>
                <a:lnTo>
                  <a:pt x="3394" y="1436"/>
                </a:lnTo>
                <a:lnTo>
                  <a:pt x="3395" y="1436"/>
                </a:lnTo>
                <a:lnTo>
                  <a:pt x="3395" y="1437"/>
                </a:lnTo>
                <a:lnTo>
                  <a:pt x="3395" y="1437"/>
                </a:lnTo>
                <a:lnTo>
                  <a:pt x="3396" y="1437"/>
                </a:lnTo>
                <a:lnTo>
                  <a:pt x="3396" y="1437"/>
                </a:lnTo>
                <a:lnTo>
                  <a:pt x="3395" y="1437"/>
                </a:lnTo>
                <a:lnTo>
                  <a:pt x="3396" y="1437"/>
                </a:lnTo>
                <a:lnTo>
                  <a:pt x="3396" y="1437"/>
                </a:lnTo>
                <a:lnTo>
                  <a:pt x="3395" y="1437"/>
                </a:lnTo>
                <a:lnTo>
                  <a:pt x="3396" y="1437"/>
                </a:lnTo>
                <a:lnTo>
                  <a:pt x="3396" y="1437"/>
                </a:lnTo>
                <a:lnTo>
                  <a:pt x="3397" y="1437"/>
                </a:lnTo>
                <a:lnTo>
                  <a:pt x="3396" y="1437"/>
                </a:lnTo>
                <a:lnTo>
                  <a:pt x="3396" y="1437"/>
                </a:lnTo>
                <a:lnTo>
                  <a:pt x="3397" y="1437"/>
                </a:lnTo>
                <a:lnTo>
                  <a:pt x="3397" y="1437"/>
                </a:lnTo>
                <a:lnTo>
                  <a:pt x="3397" y="1437"/>
                </a:lnTo>
                <a:lnTo>
                  <a:pt x="3397" y="1438"/>
                </a:lnTo>
                <a:lnTo>
                  <a:pt x="3398" y="1438"/>
                </a:lnTo>
                <a:lnTo>
                  <a:pt x="3397" y="1438"/>
                </a:lnTo>
                <a:lnTo>
                  <a:pt x="3397" y="1439"/>
                </a:lnTo>
                <a:lnTo>
                  <a:pt x="3397" y="1438"/>
                </a:lnTo>
                <a:lnTo>
                  <a:pt x="3396" y="1438"/>
                </a:lnTo>
                <a:lnTo>
                  <a:pt x="3395" y="1438"/>
                </a:lnTo>
                <a:lnTo>
                  <a:pt x="3394" y="1437"/>
                </a:lnTo>
                <a:lnTo>
                  <a:pt x="3393" y="1437"/>
                </a:lnTo>
                <a:lnTo>
                  <a:pt x="3393" y="1437"/>
                </a:lnTo>
                <a:lnTo>
                  <a:pt x="3392" y="1437"/>
                </a:lnTo>
                <a:lnTo>
                  <a:pt x="3392" y="1436"/>
                </a:lnTo>
                <a:lnTo>
                  <a:pt x="3391" y="1436"/>
                </a:lnTo>
                <a:lnTo>
                  <a:pt x="3391" y="1437"/>
                </a:lnTo>
                <a:lnTo>
                  <a:pt x="3392" y="1437"/>
                </a:lnTo>
                <a:lnTo>
                  <a:pt x="3393" y="1437"/>
                </a:lnTo>
                <a:lnTo>
                  <a:pt x="3393" y="1437"/>
                </a:lnTo>
                <a:lnTo>
                  <a:pt x="3393" y="1437"/>
                </a:lnTo>
                <a:lnTo>
                  <a:pt x="3394" y="1437"/>
                </a:lnTo>
                <a:lnTo>
                  <a:pt x="3395" y="1438"/>
                </a:lnTo>
                <a:lnTo>
                  <a:pt x="3396" y="1439"/>
                </a:lnTo>
                <a:lnTo>
                  <a:pt x="3395" y="1439"/>
                </a:lnTo>
                <a:lnTo>
                  <a:pt x="3394" y="1439"/>
                </a:lnTo>
                <a:lnTo>
                  <a:pt x="3394" y="1438"/>
                </a:lnTo>
                <a:lnTo>
                  <a:pt x="3393" y="1438"/>
                </a:lnTo>
                <a:lnTo>
                  <a:pt x="3393" y="1437"/>
                </a:lnTo>
                <a:lnTo>
                  <a:pt x="3392" y="1437"/>
                </a:lnTo>
                <a:lnTo>
                  <a:pt x="3391" y="1437"/>
                </a:lnTo>
                <a:lnTo>
                  <a:pt x="3391" y="1437"/>
                </a:lnTo>
                <a:lnTo>
                  <a:pt x="3392" y="1437"/>
                </a:lnTo>
                <a:lnTo>
                  <a:pt x="3393" y="1437"/>
                </a:lnTo>
                <a:lnTo>
                  <a:pt x="3393" y="1438"/>
                </a:lnTo>
                <a:lnTo>
                  <a:pt x="3394" y="1438"/>
                </a:lnTo>
                <a:lnTo>
                  <a:pt x="3394" y="1439"/>
                </a:lnTo>
                <a:lnTo>
                  <a:pt x="3395" y="1439"/>
                </a:lnTo>
                <a:lnTo>
                  <a:pt x="3396" y="1439"/>
                </a:lnTo>
                <a:lnTo>
                  <a:pt x="3396" y="1440"/>
                </a:lnTo>
                <a:lnTo>
                  <a:pt x="3396" y="1441"/>
                </a:lnTo>
                <a:lnTo>
                  <a:pt x="3395" y="1441"/>
                </a:lnTo>
                <a:lnTo>
                  <a:pt x="3395" y="1440"/>
                </a:lnTo>
                <a:lnTo>
                  <a:pt x="3394" y="1440"/>
                </a:lnTo>
                <a:lnTo>
                  <a:pt x="3394" y="1441"/>
                </a:lnTo>
                <a:lnTo>
                  <a:pt x="3393" y="1441"/>
                </a:lnTo>
                <a:lnTo>
                  <a:pt x="3393" y="1442"/>
                </a:lnTo>
                <a:lnTo>
                  <a:pt x="3394" y="1442"/>
                </a:lnTo>
                <a:lnTo>
                  <a:pt x="3395" y="1442"/>
                </a:lnTo>
                <a:lnTo>
                  <a:pt x="3395" y="1443"/>
                </a:lnTo>
                <a:lnTo>
                  <a:pt x="3395" y="1444"/>
                </a:lnTo>
                <a:lnTo>
                  <a:pt x="3394" y="1444"/>
                </a:lnTo>
                <a:lnTo>
                  <a:pt x="3393" y="1444"/>
                </a:lnTo>
                <a:lnTo>
                  <a:pt x="3394" y="1444"/>
                </a:lnTo>
                <a:lnTo>
                  <a:pt x="3394" y="1443"/>
                </a:lnTo>
                <a:lnTo>
                  <a:pt x="3394" y="1444"/>
                </a:lnTo>
                <a:lnTo>
                  <a:pt x="3393" y="1444"/>
                </a:lnTo>
                <a:lnTo>
                  <a:pt x="3393" y="1443"/>
                </a:lnTo>
                <a:lnTo>
                  <a:pt x="3393" y="1443"/>
                </a:lnTo>
                <a:lnTo>
                  <a:pt x="3393" y="1444"/>
                </a:lnTo>
                <a:lnTo>
                  <a:pt x="3392" y="1444"/>
                </a:lnTo>
                <a:lnTo>
                  <a:pt x="3392" y="1445"/>
                </a:lnTo>
                <a:lnTo>
                  <a:pt x="3391" y="1445"/>
                </a:lnTo>
                <a:lnTo>
                  <a:pt x="3390" y="1445"/>
                </a:lnTo>
                <a:lnTo>
                  <a:pt x="3390" y="1444"/>
                </a:lnTo>
                <a:lnTo>
                  <a:pt x="3389" y="1444"/>
                </a:lnTo>
                <a:lnTo>
                  <a:pt x="3390" y="1444"/>
                </a:lnTo>
                <a:lnTo>
                  <a:pt x="3390" y="1445"/>
                </a:lnTo>
                <a:lnTo>
                  <a:pt x="3391" y="1445"/>
                </a:lnTo>
                <a:lnTo>
                  <a:pt x="3391" y="1446"/>
                </a:lnTo>
                <a:lnTo>
                  <a:pt x="3391" y="1446"/>
                </a:lnTo>
                <a:lnTo>
                  <a:pt x="3390" y="1446"/>
                </a:lnTo>
                <a:lnTo>
                  <a:pt x="3390" y="1446"/>
                </a:lnTo>
                <a:lnTo>
                  <a:pt x="3390" y="1445"/>
                </a:lnTo>
                <a:lnTo>
                  <a:pt x="3389" y="1445"/>
                </a:lnTo>
                <a:lnTo>
                  <a:pt x="3389" y="1446"/>
                </a:lnTo>
                <a:lnTo>
                  <a:pt x="3389" y="1445"/>
                </a:lnTo>
                <a:lnTo>
                  <a:pt x="3389" y="1444"/>
                </a:lnTo>
                <a:lnTo>
                  <a:pt x="3389" y="1445"/>
                </a:lnTo>
                <a:lnTo>
                  <a:pt x="3389" y="1446"/>
                </a:lnTo>
                <a:lnTo>
                  <a:pt x="3390" y="1446"/>
                </a:lnTo>
                <a:lnTo>
                  <a:pt x="3390" y="1446"/>
                </a:lnTo>
                <a:lnTo>
                  <a:pt x="3389" y="1446"/>
                </a:lnTo>
                <a:lnTo>
                  <a:pt x="3389" y="1446"/>
                </a:lnTo>
                <a:lnTo>
                  <a:pt x="3389" y="1446"/>
                </a:lnTo>
                <a:lnTo>
                  <a:pt x="3389" y="1446"/>
                </a:lnTo>
                <a:lnTo>
                  <a:pt x="3388" y="1446"/>
                </a:lnTo>
                <a:lnTo>
                  <a:pt x="3388" y="1447"/>
                </a:lnTo>
                <a:lnTo>
                  <a:pt x="3389" y="1447"/>
                </a:lnTo>
                <a:lnTo>
                  <a:pt x="3389" y="1448"/>
                </a:lnTo>
                <a:lnTo>
                  <a:pt x="3388" y="1448"/>
                </a:lnTo>
                <a:lnTo>
                  <a:pt x="3387" y="1448"/>
                </a:lnTo>
                <a:lnTo>
                  <a:pt x="3386" y="1448"/>
                </a:lnTo>
                <a:lnTo>
                  <a:pt x="3386" y="1447"/>
                </a:lnTo>
                <a:lnTo>
                  <a:pt x="3386" y="1446"/>
                </a:lnTo>
                <a:lnTo>
                  <a:pt x="3385" y="1446"/>
                </a:lnTo>
                <a:lnTo>
                  <a:pt x="3385" y="1447"/>
                </a:lnTo>
                <a:lnTo>
                  <a:pt x="3386" y="1447"/>
                </a:lnTo>
                <a:lnTo>
                  <a:pt x="3386" y="1448"/>
                </a:lnTo>
                <a:lnTo>
                  <a:pt x="3387" y="1448"/>
                </a:lnTo>
                <a:lnTo>
                  <a:pt x="3386" y="1448"/>
                </a:lnTo>
                <a:lnTo>
                  <a:pt x="3385" y="1448"/>
                </a:lnTo>
                <a:lnTo>
                  <a:pt x="3385" y="1447"/>
                </a:lnTo>
                <a:lnTo>
                  <a:pt x="3385" y="1446"/>
                </a:lnTo>
                <a:lnTo>
                  <a:pt x="3385" y="1447"/>
                </a:lnTo>
                <a:lnTo>
                  <a:pt x="3385" y="1447"/>
                </a:lnTo>
                <a:lnTo>
                  <a:pt x="3385" y="1448"/>
                </a:lnTo>
                <a:lnTo>
                  <a:pt x="3385" y="1447"/>
                </a:lnTo>
                <a:lnTo>
                  <a:pt x="3385" y="1448"/>
                </a:lnTo>
                <a:lnTo>
                  <a:pt x="3386" y="1448"/>
                </a:lnTo>
                <a:lnTo>
                  <a:pt x="3385" y="1448"/>
                </a:lnTo>
                <a:lnTo>
                  <a:pt x="3386" y="1448"/>
                </a:lnTo>
                <a:lnTo>
                  <a:pt x="3386" y="1449"/>
                </a:lnTo>
                <a:lnTo>
                  <a:pt x="3387" y="1449"/>
                </a:lnTo>
                <a:lnTo>
                  <a:pt x="3388" y="1449"/>
                </a:lnTo>
                <a:lnTo>
                  <a:pt x="3388" y="1450"/>
                </a:lnTo>
                <a:lnTo>
                  <a:pt x="3388" y="1451"/>
                </a:lnTo>
                <a:lnTo>
                  <a:pt x="3389" y="1451"/>
                </a:lnTo>
                <a:lnTo>
                  <a:pt x="3388" y="1451"/>
                </a:lnTo>
                <a:lnTo>
                  <a:pt x="3389" y="1451"/>
                </a:lnTo>
                <a:lnTo>
                  <a:pt x="3389" y="1452"/>
                </a:lnTo>
                <a:lnTo>
                  <a:pt x="3389" y="1451"/>
                </a:lnTo>
                <a:lnTo>
                  <a:pt x="3389" y="1452"/>
                </a:lnTo>
                <a:lnTo>
                  <a:pt x="3389" y="1453"/>
                </a:lnTo>
                <a:lnTo>
                  <a:pt x="3388" y="1453"/>
                </a:lnTo>
                <a:lnTo>
                  <a:pt x="3388" y="1452"/>
                </a:lnTo>
                <a:lnTo>
                  <a:pt x="3387" y="1452"/>
                </a:lnTo>
                <a:lnTo>
                  <a:pt x="3386" y="1452"/>
                </a:lnTo>
                <a:lnTo>
                  <a:pt x="3386" y="1453"/>
                </a:lnTo>
                <a:lnTo>
                  <a:pt x="3386" y="1452"/>
                </a:lnTo>
                <a:lnTo>
                  <a:pt x="3385" y="1452"/>
                </a:lnTo>
                <a:lnTo>
                  <a:pt x="3385" y="1453"/>
                </a:lnTo>
                <a:lnTo>
                  <a:pt x="3385" y="1453"/>
                </a:lnTo>
                <a:lnTo>
                  <a:pt x="3385" y="1454"/>
                </a:lnTo>
                <a:lnTo>
                  <a:pt x="3385" y="1453"/>
                </a:lnTo>
                <a:lnTo>
                  <a:pt x="3385" y="1454"/>
                </a:lnTo>
                <a:lnTo>
                  <a:pt x="3385" y="1454"/>
                </a:lnTo>
                <a:lnTo>
                  <a:pt x="3385" y="1455"/>
                </a:lnTo>
                <a:lnTo>
                  <a:pt x="3385" y="1454"/>
                </a:lnTo>
                <a:lnTo>
                  <a:pt x="3385" y="1454"/>
                </a:lnTo>
                <a:lnTo>
                  <a:pt x="3385" y="1454"/>
                </a:lnTo>
                <a:lnTo>
                  <a:pt x="3385" y="1453"/>
                </a:lnTo>
                <a:lnTo>
                  <a:pt x="3386" y="1453"/>
                </a:lnTo>
                <a:lnTo>
                  <a:pt x="3387" y="1453"/>
                </a:lnTo>
                <a:lnTo>
                  <a:pt x="3388" y="1453"/>
                </a:lnTo>
                <a:lnTo>
                  <a:pt x="3389" y="1453"/>
                </a:lnTo>
                <a:lnTo>
                  <a:pt x="3390" y="1453"/>
                </a:lnTo>
                <a:lnTo>
                  <a:pt x="3390" y="1454"/>
                </a:lnTo>
                <a:lnTo>
                  <a:pt x="3390" y="1454"/>
                </a:lnTo>
                <a:lnTo>
                  <a:pt x="3390" y="1455"/>
                </a:lnTo>
                <a:lnTo>
                  <a:pt x="3390" y="1454"/>
                </a:lnTo>
                <a:lnTo>
                  <a:pt x="3390" y="1455"/>
                </a:lnTo>
                <a:lnTo>
                  <a:pt x="3390" y="1454"/>
                </a:lnTo>
                <a:lnTo>
                  <a:pt x="3391" y="1454"/>
                </a:lnTo>
                <a:lnTo>
                  <a:pt x="3390" y="1454"/>
                </a:lnTo>
                <a:lnTo>
                  <a:pt x="3391" y="1454"/>
                </a:lnTo>
                <a:lnTo>
                  <a:pt x="3391" y="1455"/>
                </a:lnTo>
                <a:lnTo>
                  <a:pt x="3391" y="1456"/>
                </a:lnTo>
                <a:lnTo>
                  <a:pt x="3390" y="1456"/>
                </a:lnTo>
                <a:lnTo>
                  <a:pt x="3390" y="1457"/>
                </a:lnTo>
                <a:lnTo>
                  <a:pt x="3389" y="1457"/>
                </a:lnTo>
                <a:lnTo>
                  <a:pt x="3389" y="1458"/>
                </a:lnTo>
                <a:lnTo>
                  <a:pt x="3389" y="1459"/>
                </a:lnTo>
                <a:lnTo>
                  <a:pt x="3388" y="1459"/>
                </a:lnTo>
                <a:lnTo>
                  <a:pt x="3388" y="1460"/>
                </a:lnTo>
                <a:lnTo>
                  <a:pt x="3388" y="1461"/>
                </a:lnTo>
                <a:lnTo>
                  <a:pt x="3388" y="1462"/>
                </a:lnTo>
                <a:lnTo>
                  <a:pt x="3387" y="1462"/>
                </a:lnTo>
                <a:lnTo>
                  <a:pt x="3386" y="1462"/>
                </a:lnTo>
                <a:lnTo>
                  <a:pt x="3385" y="1462"/>
                </a:lnTo>
                <a:lnTo>
                  <a:pt x="3385" y="1463"/>
                </a:lnTo>
                <a:lnTo>
                  <a:pt x="3385" y="1464"/>
                </a:lnTo>
                <a:lnTo>
                  <a:pt x="3385" y="1464"/>
                </a:lnTo>
                <a:lnTo>
                  <a:pt x="3385" y="1465"/>
                </a:lnTo>
                <a:lnTo>
                  <a:pt x="3385" y="1466"/>
                </a:lnTo>
                <a:lnTo>
                  <a:pt x="3384" y="1467"/>
                </a:lnTo>
                <a:lnTo>
                  <a:pt x="3383" y="1467"/>
                </a:lnTo>
                <a:lnTo>
                  <a:pt x="3382" y="1467"/>
                </a:lnTo>
                <a:lnTo>
                  <a:pt x="3382" y="1468"/>
                </a:lnTo>
                <a:lnTo>
                  <a:pt x="3381" y="1468"/>
                </a:lnTo>
                <a:lnTo>
                  <a:pt x="3381" y="1469"/>
                </a:lnTo>
                <a:lnTo>
                  <a:pt x="3381" y="1470"/>
                </a:lnTo>
                <a:lnTo>
                  <a:pt x="3380" y="1470"/>
                </a:lnTo>
                <a:lnTo>
                  <a:pt x="3379" y="1470"/>
                </a:lnTo>
                <a:lnTo>
                  <a:pt x="3379" y="1471"/>
                </a:lnTo>
                <a:lnTo>
                  <a:pt x="3378" y="1471"/>
                </a:lnTo>
                <a:lnTo>
                  <a:pt x="3379" y="1471"/>
                </a:lnTo>
                <a:lnTo>
                  <a:pt x="3379" y="1471"/>
                </a:lnTo>
                <a:lnTo>
                  <a:pt x="3378" y="1471"/>
                </a:lnTo>
                <a:lnTo>
                  <a:pt x="3378" y="1472"/>
                </a:lnTo>
                <a:lnTo>
                  <a:pt x="3379" y="1472"/>
                </a:lnTo>
                <a:lnTo>
                  <a:pt x="3378" y="1472"/>
                </a:lnTo>
                <a:lnTo>
                  <a:pt x="3378" y="1473"/>
                </a:lnTo>
                <a:lnTo>
                  <a:pt x="3378" y="1474"/>
                </a:lnTo>
                <a:lnTo>
                  <a:pt x="3377" y="1475"/>
                </a:lnTo>
                <a:lnTo>
                  <a:pt x="3377" y="1476"/>
                </a:lnTo>
                <a:lnTo>
                  <a:pt x="3377" y="1477"/>
                </a:lnTo>
                <a:lnTo>
                  <a:pt x="3377" y="1478"/>
                </a:lnTo>
                <a:lnTo>
                  <a:pt x="3377" y="1479"/>
                </a:lnTo>
                <a:lnTo>
                  <a:pt x="3378" y="1479"/>
                </a:lnTo>
                <a:lnTo>
                  <a:pt x="3378" y="1479"/>
                </a:lnTo>
                <a:lnTo>
                  <a:pt x="3377" y="1479"/>
                </a:lnTo>
                <a:lnTo>
                  <a:pt x="3378" y="1479"/>
                </a:lnTo>
                <a:lnTo>
                  <a:pt x="3378" y="1480"/>
                </a:lnTo>
                <a:lnTo>
                  <a:pt x="3378" y="1481"/>
                </a:lnTo>
                <a:lnTo>
                  <a:pt x="3378" y="1482"/>
                </a:lnTo>
                <a:lnTo>
                  <a:pt x="3378" y="1483"/>
                </a:lnTo>
                <a:lnTo>
                  <a:pt x="3379" y="1484"/>
                </a:lnTo>
                <a:lnTo>
                  <a:pt x="3379" y="1485"/>
                </a:lnTo>
                <a:lnTo>
                  <a:pt x="3378" y="1486"/>
                </a:lnTo>
                <a:lnTo>
                  <a:pt x="3378" y="1487"/>
                </a:lnTo>
                <a:lnTo>
                  <a:pt x="3377" y="1487"/>
                </a:lnTo>
                <a:lnTo>
                  <a:pt x="3378" y="1486"/>
                </a:lnTo>
                <a:lnTo>
                  <a:pt x="3378" y="1485"/>
                </a:lnTo>
                <a:lnTo>
                  <a:pt x="3377" y="1485"/>
                </a:lnTo>
                <a:lnTo>
                  <a:pt x="3377" y="1485"/>
                </a:lnTo>
                <a:lnTo>
                  <a:pt x="3377" y="1486"/>
                </a:lnTo>
                <a:lnTo>
                  <a:pt x="3376" y="1486"/>
                </a:lnTo>
                <a:lnTo>
                  <a:pt x="3375" y="1486"/>
                </a:lnTo>
                <a:lnTo>
                  <a:pt x="3375" y="1487"/>
                </a:lnTo>
                <a:lnTo>
                  <a:pt x="3374" y="1487"/>
                </a:lnTo>
                <a:lnTo>
                  <a:pt x="3374" y="1487"/>
                </a:lnTo>
                <a:lnTo>
                  <a:pt x="3373" y="1487"/>
                </a:lnTo>
                <a:lnTo>
                  <a:pt x="3373" y="1488"/>
                </a:lnTo>
                <a:lnTo>
                  <a:pt x="3373" y="1489"/>
                </a:lnTo>
                <a:lnTo>
                  <a:pt x="3373" y="1490"/>
                </a:lnTo>
                <a:lnTo>
                  <a:pt x="3373" y="1491"/>
                </a:lnTo>
                <a:lnTo>
                  <a:pt x="3372" y="1491"/>
                </a:lnTo>
                <a:lnTo>
                  <a:pt x="3372" y="1490"/>
                </a:lnTo>
                <a:lnTo>
                  <a:pt x="3372" y="1491"/>
                </a:lnTo>
                <a:lnTo>
                  <a:pt x="3371" y="1491"/>
                </a:lnTo>
                <a:lnTo>
                  <a:pt x="3370" y="1491"/>
                </a:lnTo>
                <a:lnTo>
                  <a:pt x="3370" y="1492"/>
                </a:lnTo>
                <a:lnTo>
                  <a:pt x="3369" y="1492"/>
                </a:lnTo>
                <a:lnTo>
                  <a:pt x="3369" y="1493"/>
                </a:lnTo>
                <a:lnTo>
                  <a:pt x="3369" y="1494"/>
                </a:lnTo>
                <a:lnTo>
                  <a:pt x="3369" y="1495"/>
                </a:lnTo>
                <a:lnTo>
                  <a:pt x="3369" y="1495"/>
                </a:lnTo>
                <a:lnTo>
                  <a:pt x="3369" y="1495"/>
                </a:lnTo>
                <a:lnTo>
                  <a:pt x="3368" y="1495"/>
                </a:lnTo>
                <a:lnTo>
                  <a:pt x="3367" y="1495"/>
                </a:lnTo>
                <a:lnTo>
                  <a:pt x="3366" y="1495"/>
                </a:lnTo>
                <a:lnTo>
                  <a:pt x="3366" y="1496"/>
                </a:lnTo>
                <a:lnTo>
                  <a:pt x="3365" y="1496"/>
                </a:lnTo>
                <a:lnTo>
                  <a:pt x="3365" y="1497"/>
                </a:lnTo>
                <a:lnTo>
                  <a:pt x="3365" y="1498"/>
                </a:lnTo>
                <a:lnTo>
                  <a:pt x="3364" y="1498"/>
                </a:lnTo>
                <a:lnTo>
                  <a:pt x="3365" y="1498"/>
                </a:lnTo>
                <a:lnTo>
                  <a:pt x="3365" y="1499"/>
                </a:lnTo>
                <a:lnTo>
                  <a:pt x="3364" y="1499"/>
                </a:lnTo>
                <a:lnTo>
                  <a:pt x="3364" y="1500"/>
                </a:lnTo>
                <a:lnTo>
                  <a:pt x="3364" y="1501"/>
                </a:lnTo>
                <a:lnTo>
                  <a:pt x="3363" y="1502"/>
                </a:lnTo>
                <a:lnTo>
                  <a:pt x="3363" y="1501"/>
                </a:lnTo>
                <a:lnTo>
                  <a:pt x="3362" y="1501"/>
                </a:lnTo>
                <a:lnTo>
                  <a:pt x="3363" y="1501"/>
                </a:lnTo>
                <a:lnTo>
                  <a:pt x="3362" y="1501"/>
                </a:lnTo>
                <a:lnTo>
                  <a:pt x="3361" y="1501"/>
                </a:lnTo>
                <a:lnTo>
                  <a:pt x="3362" y="1501"/>
                </a:lnTo>
                <a:lnTo>
                  <a:pt x="3362" y="1500"/>
                </a:lnTo>
                <a:lnTo>
                  <a:pt x="3362" y="1499"/>
                </a:lnTo>
                <a:lnTo>
                  <a:pt x="3362" y="1498"/>
                </a:lnTo>
                <a:lnTo>
                  <a:pt x="3363" y="1498"/>
                </a:lnTo>
                <a:lnTo>
                  <a:pt x="3362" y="1498"/>
                </a:lnTo>
                <a:lnTo>
                  <a:pt x="3362" y="1497"/>
                </a:lnTo>
                <a:lnTo>
                  <a:pt x="3363" y="1497"/>
                </a:lnTo>
                <a:lnTo>
                  <a:pt x="3363" y="1496"/>
                </a:lnTo>
                <a:lnTo>
                  <a:pt x="3362" y="1496"/>
                </a:lnTo>
                <a:lnTo>
                  <a:pt x="3362" y="1497"/>
                </a:lnTo>
                <a:lnTo>
                  <a:pt x="3361" y="1497"/>
                </a:lnTo>
                <a:lnTo>
                  <a:pt x="3361" y="1497"/>
                </a:lnTo>
                <a:lnTo>
                  <a:pt x="3361" y="1497"/>
                </a:lnTo>
                <a:lnTo>
                  <a:pt x="3362" y="1497"/>
                </a:lnTo>
                <a:lnTo>
                  <a:pt x="3362" y="1498"/>
                </a:lnTo>
                <a:lnTo>
                  <a:pt x="3361" y="1498"/>
                </a:lnTo>
                <a:lnTo>
                  <a:pt x="3361" y="1499"/>
                </a:lnTo>
                <a:lnTo>
                  <a:pt x="3361" y="1498"/>
                </a:lnTo>
                <a:lnTo>
                  <a:pt x="3361" y="1499"/>
                </a:lnTo>
                <a:lnTo>
                  <a:pt x="3360" y="1499"/>
                </a:lnTo>
                <a:lnTo>
                  <a:pt x="3360" y="1498"/>
                </a:lnTo>
                <a:lnTo>
                  <a:pt x="3359" y="1498"/>
                </a:lnTo>
                <a:lnTo>
                  <a:pt x="3358" y="1498"/>
                </a:lnTo>
                <a:lnTo>
                  <a:pt x="3357" y="1498"/>
                </a:lnTo>
                <a:lnTo>
                  <a:pt x="3358" y="1498"/>
                </a:lnTo>
                <a:lnTo>
                  <a:pt x="3358" y="1499"/>
                </a:lnTo>
                <a:lnTo>
                  <a:pt x="3357" y="1499"/>
                </a:lnTo>
                <a:lnTo>
                  <a:pt x="3357" y="1498"/>
                </a:lnTo>
                <a:lnTo>
                  <a:pt x="3356" y="1498"/>
                </a:lnTo>
                <a:lnTo>
                  <a:pt x="3357" y="1498"/>
                </a:lnTo>
                <a:lnTo>
                  <a:pt x="3356" y="1498"/>
                </a:lnTo>
                <a:lnTo>
                  <a:pt x="3356" y="1499"/>
                </a:lnTo>
                <a:lnTo>
                  <a:pt x="3356" y="1498"/>
                </a:lnTo>
                <a:lnTo>
                  <a:pt x="3357" y="1498"/>
                </a:lnTo>
                <a:lnTo>
                  <a:pt x="3357" y="1499"/>
                </a:lnTo>
                <a:lnTo>
                  <a:pt x="3356" y="1500"/>
                </a:lnTo>
                <a:lnTo>
                  <a:pt x="3357" y="1500"/>
                </a:lnTo>
                <a:lnTo>
                  <a:pt x="3357" y="1501"/>
                </a:lnTo>
                <a:lnTo>
                  <a:pt x="3357" y="1500"/>
                </a:lnTo>
                <a:lnTo>
                  <a:pt x="3356" y="1500"/>
                </a:lnTo>
                <a:lnTo>
                  <a:pt x="3356" y="1499"/>
                </a:lnTo>
                <a:lnTo>
                  <a:pt x="3356" y="1498"/>
                </a:lnTo>
                <a:lnTo>
                  <a:pt x="3356" y="1499"/>
                </a:lnTo>
                <a:lnTo>
                  <a:pt x="3356" y="1500"/>
                </a:lnTo>
                <a:lnTo>
                  <a:pt x="3356" y="1501"/>
                </a:lnTo>
                <a:lnTo>
                  <a:pt x="3356" y="1500"/>
                </a:lnTo>
                <a:lnTo>
                  <a:pt x="3355" y="1500"/>
                </a:lnTo>
                <a:lnTo>
                  <a:pt x="3355" y="1499"/>
                </a:lnTo>
                <a:lnTo>
                  <a:pt x="3355" y="1498"/>
                </a:lnTo>
                <a:lnTo>
                  <a:pt x="3355" y="1499"/>
                </a:lnTo>
                <a:lnTo>
                  <a:pt x="3355" y="1500"/>
                </a:lnTo>
                <a:lnTo>
                  <a:pt x="3354" y="1500"/>
                </a:lnTo>
                <a:lnTo>
                  <a:pt x="3354" y="1501"/>
                </a:lnTo>
                <a:lnTo>
                  <a:pt x="3353" y="1501"/>
                </a:lnTo>
                <a:lnTo>
                  <a:pt x="3353" y="1501"/>
                </a:lnTo>
                <a:lnTo>
                  <a:pt x="3353" y="1502"/>
                </a:lnTo>
                <a:lnTo>
                  <a:pt x="3352" y="1502"/>
                </a:lnTo>
                <a:lnTo>
                  <a:pt x="3352" y="1503"/>
                </a:lnTo>
                <a:lnTo>
                  <a:pt x="3351" y="1503"/>
                </a:lnTo>
                <a:lnTo>
                  <a:pt x="3351" y="1504"/>
                </a:lnTo>
                <a:lnTo>
                  <a:pt x="3351" y="1503"/>
                </a:lnTo>
                <a:lnTo>
                  <a:pt x="3351" y="1504"/>
                </a:lnTo>
                <a:lnTo>
                  <a:pt x="3350" y="1504"/>
                </a:lnTo>
                <a:lnTo>
                  <a:pt x="3350" y="1503"/>
                </a:lnTo>
                <a:lnTo>
                  <a:pt x="3350" y="1502"/>
                </a:lnTo>
                <a:lnTo>
                  <a:pt x="3350" y="1501"/>
                </a:lnTo>
                <a:lnTo>
                  <a:pt x="3350" y="1502"/>
                </a:lnTo>
                <a:lnTo>
                  <a:pt x="3350" y="1503"/>
                </a:lnTo>
                <a:lnTo>
                  <a:pt x="3349" y="1503"/>
                </a:lnTo>
                <a:lnTo>
                  <a:pt x="3349" y="1504"/>
                </a:lnTo>
                <a:lnTo>
                  <a:pt x="3350" y="1504"/>
                </a:lnTo>
                <a:lnTo>
                  <a:pt x="3350" y="1504"/>
                </a:lnTo>
                <a:lnTo>
                  <a:pt x="3349" y="1504"/>
                </a:lnTo>
                <a:lnTo>
                  <a:pt x="3349" y="1505"/>
                </a:lnTo>
                <a:lnTo>
                  <a:pt x="3348" y="1505"/>
                </a:lnTo>
                <a:lnTo>
                  <a:pt x="3349" y="1505"/>
                </a:lnTo>
                <a:lnTo>
                  <a:pt x="3349" y="1506"/>
                </a:lnTo>
                <a:lnTo>
                  <a:pt x="3348" y="1506"/>
                </a:lnTo>
                <a:lnTo>
                  <a:pt x="3349" y="1506"/>
                </a:lnTo>
                <a:lnTo>
                  <a:pt x="3348" y="1506"/>
                </a:lnTo>
                <a:lnTo>
                  <a:pt x="3349" y="1506"/>
                </a:lnTo>
                <a:lnTo>
                  <a:pt x="3349" y="1507"/>
                </a:lnTo>
                <a:lnTo>
                  <a:pt x="3348" y="1508"/>
                </a:lnTo>
                <a:lnTo>
                  <a:pt x="3348" y="1509"/>
                </a:lnTo>
                <a:lnTo>
                  <a:pt x="3348" y="1510"/>
                </a:lnTo>
                <a:lnTo>
                  <a:pt x="3348" y="1511"/>
                </a:lnTo>
                <a:lnTo>
                  <a:pt x="3348" y="1512"/>
                </a:lnTo>
                <a:lnTo>
                  <a:pt x="3347" y="1512"/>
                </a:lnTo>
                <a:lnTo>
                  <a:pt x="3348" y="1512"/>
                </a:lnTo>
                <a:lnTo>
                  <a:pt x="3348" y="1512"/>
                </a:lnTo>
                <a:lnTo>
                  <a:pt x="3348" y="1513"/>
                </a:lnTo>
                <a:lnTo>
                  <a:pt x="3349" y="1513"/>
                </a:lnTo>
                <a:lnTo>
                  <a:pt x="3349" y="1514"/>
                </a:lnTo>
                <a:lnTo>
                  <a:pt x="3348" y="1514"/>
                </a:lnTo>
                <a:lnTo>
                  <a:pt x="3348" y="1515"/>
                </a:lnTo>
                <a:lnTo>
                  <a:pt x="3348" y="1516"/>
                </a:lnTo>
                <a:lnTo>
                  <a:pt x="3349" y="1516"/>
                </a:lnTo>
                <a:lnTo>
                  <a:pt x="3349" y="1517"/>
                </a:lnTo>
                <a:lnTo>
                  <a:pt x="3348" y="1517"/>
                </a:lnTo>
                <a:lnTo>
                  <a:pt x="3348" y="1518"/>
                </a:lnTo>
                <a:lnTo>
                  <a:pt x="3349" y="1518"/>
                </a:lnTo>
                <a:lnTo>
                  <a:pt x="3349" y="1519"/>
                </a:lnTo>
                <a:lnTo>
                  <a:pt x="3349" y="1520"/>
                </a:lnTo>
                <a:lnTo>
                  <a:pt x="3349" y="1520"/>
                </a:lnTo>
                <a:lnTo>
                  <a:pt x="3349" y="1521"/>
                </a:lnTo>
                <a:lnTo>
                  <a:pt x="3348" y="1521"/>
                </a:lnTo>
                <a:lnTo>
                  <a:pt x="3348" y="1522"/>
                </a:lnTo>
                <a:lnTo>
                  <a:pt x="3348" y="1523"/>
                </a:lnTo>
                <a:lnTo>
                  <a:pt x="3347" y="1523"/>
                </a:lnTo>
                <a:lnTo>
                  <a:pt x="3347" y="1524"/>
                </a:lnTo>
                <a:lnTo>
                  <a:pt x="3347" y="1523"/>
                </a:lnTo>
                <a:lnTo>
                  <a:pt x="3346" y="1523"/>
                </a:lnTo>
                <a:lnTo>
                  <a:pt x="3346" y="1522"/>
                </a:lnTo>
                <a:lnTo>
                  <a:pt x="3346" y="1521"/>
                </a:lnTo>
                <a:lnTo>
                  <a:pt x="3345" y="1521"/>
                </a:lnTo>
                <a:lnTo>
                  <a:pt x="3345" y="1520"/>
                </a:lnTo>
                <a:lnTo>
                  <a:pt x="3345" y="1520"/>
                </a:lnTo>
                <a:lnTo>
                  <a:pt x="3344" y="1520"/>
                </a:lnTo>
                <a:lnTo>
                  <a:pt x="3344" y="1519"/>
                </a:lnTo>
                <a:lnTo>
                  <a:pt x="3343" y="1519"/>
                </a:lnTo>
                <a:lnTo>
                  <a:pt x="3342" y="1519"/>
                </a:lnTo>
                <a:lnTo>
                  <a:pt x="3341" y="1519"/>
                </a:lnTo>
                <a:lnTo>
                  <a:pt x="3341" y="1518"/>
                </a:lnTo>
                <a:lnTo>
                  <a:pt x="3340" y="1518"/>
                </a:lnTo>
                <a:lnTo>
                  <a:pt x="3341" y="1518"/>
                </a:lnTo>
                <a:lnTo>
                  <a:pt x="3341" y="1517"/>
                </a:lnTo>
                <a:lnTo>
                  <a:pt x="3341" y="1516"/>
                </a:lnTo>
                <a:lnTo>
                  <a:pt x="3341" y="1515"/>
                </a:lnTo>
                <a:lnTo>
                  <a:pt x="3341" y="1514"/>
                </a:lnTo>
                <a:lnTo>
                  <a:pt x="3341" y="1513"/>
                </a:lnTo>
                <a:lnTo>
                  <a:pt x="3341" y="1512"/>
                </a:lnTo>
                <a:lnTo>
                  <a:pt x="3341" y="1512"/>
                </a:lnTo>
                <a:lnTo>
                  <a:pt x="3341" y="1512"/>
                </a:lnTo>
                <a:lnTo>
                  <a:pt x="3341" y="1512"/>
                </a:lnTo>
                <a:lnTo>
                  <a:pt x="3341" y="1512"/>
                </a:lnTo>
                <a:lnTo>
                  <a:pt x="3342" y="1512"/>
                </a:lnTo>
                <a:lnTo>
                  <a:pt x="3342" y="1512"/>
                </a:lnTo>
                <a:lnTo>
                  <a:pt x="3341" y="1512"/>
                </a:lnTo>
                <a:lnTo>
                  <a:pt x="3340" y="1512"/>
                </a:lnTo>
                <a:lnTo>
                  <a:pt x="3341" y="1512"/>
                </a:lnTo>
                <a:lnTo>
                  <a:pt x="3341" y="1511"/>
                </a:lnTo>
                <a:lnTo>
                  <a:pt x="3341" y="1510"/>
                </a:lnTo>
                <a:lnTo>
                  <a:pt x="3342" y="1510"/>
                </a:lnTo>
                <a:lnTo>
                  <a:pt x="3342" y="1509"/>
                </a:lnTo>
                <a:lnTo>
                  <a:pt x="3342" y="1508"/>
                </a:lnTo>
                <a:lnTo>
                  <a:pt x="3343" y="1508"/>
                </a:lnTo>
                <a:lnTo>
                  <a:pt x="3342" y="1509"/>
                </a:lnTo>
                <a:lnTo>
                  <a:pt x="3343" y="1509"/>
                </a:lnTo>
                <a:lnTo>
                  <a:pt x="3343" y="1508"/>
                </a:lnTo>
                <a:lnTo>
                  <a:pt x="3344" y="1508"/>
                </a:lnTo>
                <a:lnTo>
                  <a:pt x="3344" y="1507"/>
                </a:lnTo>
                <a:lnTo>
                  <a:pt x="3344" y="1508"/>
                </a:lnTo>
                <a:lnTo>
                  <a:pt x="3344" y="1507"/>
                </a:lnTo>
                <a:lnTo>
                  <a:pt x="3344" y="1506"/>
                </a:lnTo>
                <a:lnTo>
                  <a:pt x="3344" y="1505"/>
                </a:lnTo>
                <a:lnTo>
                  <a:pt x="3344" y="1504"/>
                </a:lnTo>
                <a:lnTo>
                  <a:pt x="3344" y="1504"/>
                </a:lnTo>
                <a:lnTo>
                  <a:pt x="3345" y="1504"/>
                </a:lnTo>
                <a:lnTo>
                  <a:pt x="3345" y="1503"/>
                </a:lnTo>
                <a:lnTo>
                  <a:pt x="3345" y="1502"/>
                </a:lnTo>
                <a:lnTo>
                  <a:pt x="3345" y="1501"/>
                </a:lnTo>
                <a:lnTo>
                  <a:pt x="3344" y="1501"/>
                </a:lnTo>
                <a:lnTo>
                  <a:pt x="3344" y="1500"/>
                </a:lnTo>
                <a:lnTo>
                  <a:pt x="3345" y="1499"/>
                </a:lnTo>
                <a:lnTo>
                  <a:pt x="3345" y="1497"/>
                </a:lnTo>
                <a:lnTo>
                  <a:pt x="3344" y="1496"/>
                </a:lnTo>
                <a:lnTo>
                  <a:pt x="3343" y="1495"/>
                </a:lnTo>
                <a:lnTo>
                  <a:pt x="3343" y="1496"/>
                </a:lnTo>
                <a:lnTo>
                  <a:pt x="3343" y="1497"/>
                </a:lnTo>
                <a:lnTo>
                  <a:pt x="3343" y="1498"/>
                </a:lnTo>
                <a:lnTo>
                  <a:pt x="3342" y="1498"/>
                </a:lnTo>
                <a:lnTo>
                  <a:pt x="3341" y="1497"/>
                </a:lnTo>
                <a:lnTo>
                  <a:pt x="3341" y="1496"/>
                </a:lnTo>
                <a:lnTo>
                  <a:pt x="3341" y="1495"/>
                </a:lnTo>
                <a:lnTo>
                  <a:pt x="3340" y="1496"/>
                </a:lnTo>
                <a:lnTo>
                  <a:pt x="3339" y="1497"/>
                </a:lnTo>
                <a:lnTo>
                  <a:pt x="3338" y="1498"/>
                </a:lnTo>
                <a:lnTo>
                  <a:pt x="3337" y="1498"/>
                </a:lnTo>
                <a:lnTo>
                  <a:pt x="3337" y="1499"/>
                </a:lnTo>
                <a:lnTo>
                  <a:pt x="3337" y="1498"/>
                </a:lnTo>
                <a:lnTo>
                  <a:pt x="3338" y="1497"/>
                </a:lnTo>
                <a:lnTo>
                  <a:pt x="3337" y="1497"/>
                </a:lnTo>
                <a:lnTo>
                  <a:pt x="3337" y="1496"/>
                </a:lnTo>
                <a:lnTo>
                  <a:pt x="3338" y="1496"/>
                </a:lnTo>
                <a:lnTo>
                  <a:pt x="3338" y="1497"/>
                </a:lnTo>
                <a:lnTo>
                  <a:pt x="3338" y="1496"/>
                </a:lnTo>
                <a:lnTo>
                  <a:pt x="3339" y="1496"/>
                </a:lnTo>
                <a:lnTo>
                  <a:pt x="3339" y="1495"/>
                </a:lnTo>
                <a:lnTo>
                  <a:pt x="3339" y="1495"/>
                </a:lnTo>
                <a:lnTo>
                  <a:pt x="3338" y="1495"/>
                </a:lnTo>
                <a:lnTo>
                  <a:pt x="3338" y="1495"/>
                </a:lnTo>
                <a:lnTo>
                  <a:pt x="3338" y="1496"/>
                </a:lnTo>
                <a:lnTo>
                  <a:pt x="3338" y="1495"/>
                </a:lnTo>
                <a:lnTo>
                  <a:pt x="3337" y="1495"/>
                </a:lnTo>
                <a:lnTo>
                  <a:pt x="3337" y="1496"/>
                </a:lnTo>
                <a:lnTo>
                  <a:pt x="3337" y="1496"/>
                </a:lnTo>
                <a:lnTo>
                  <a:pt x="3337" y="1495"/>
                </a:lnTo>
                <a:lnTo>
                  <a:pt x="3336" y="1495"/>
                </a:lnTo>
                <a:lnTo>
                  <a:pt x="3337" y="1495"/>
                </a:lnTo>
                <a:lnTo>
                  <a:pt x="3337" y="1495"/>
                </a:lnTo>
                <a:lnTo>
                  <a:pt x="3337" y="1495"/>
                </a:lnTo>
                <a:lnTo>
                  <a:pt x="3338" y="1495"/>
                </a:lnTo>
                <a:lnTo>
                  <a:pt x="3338" y="1495"/>
                </a:lnTo>
                <a:lnTo>
                  <a:pt x="3338" y="1495"/>
                </a:lnTo>
                <a:lnTo>
                  <a:pt x="3339" y="1495"/>
                </a:lnTo>
                <a:lnTo>
                  <a:pt x="3339" y="1494"/>
                </a:lnTo>
                <a:lnTo>
                  <a:pt x="3340" y="1494"/>
                </a:lnTo>
                <a:lnTo>
                  <a:pt x="3341" y="1494"/>
                </a:lnTo>
                <a:lnTo>
                  <a:pt x="3341" y="1493"/>
                </a:lnTo>
                <a:lnTo>
                  <a:pt x="3341" y="1494"/>
                </a:lnTo>
                <a:lnTo>
                  <a:pt x="3341" y="1493"/>
                </a:lnTo>
                <a:lnTo>
                  <a:pt x="3342" y="1493"/>
                </a:lnTo>
                <a:lnTo>
                  <a:pt x="3342" y="1492"/>
                </a:lnTo>
                <a:lnTo>
                  <a:pt x="3343" y="1492"/>
                </a:lnTo>
                <a:lnTo>
                  <a:pt x="3343" y="1491"/>
                </a:lnTo>
                <a:lnTo>
                  <a:pt x="3342" y="1491"/>
                </a:lnTo>
                <a:lnTo>
                  <a:pt x="3342" y="1490"/>
                </a:lnTo>
                <a:lnTo>
                  <a:pt x="3343" y="1489"/>
                </a:lnTo>
                <a:lnTo>
                  <a:pt x="3343" y="1488"/>
                </a:lnTo>
                <a:lnTo>
                  <a:pt x="3343" y="1487"/>
                </a:lnTo>
                <a:lnTo>
                  <a:pt x="3344" y="1487"/>
                </a:lnTo>
                <a:lnTo>
                  <a:pt x="3345" y="1487"/>
                </a:lnTo>
                <a:lnTo>
                  <a:pt x="3345" y="1487"/>
                </a:lnTo>
                <a:lnTo>
                  <a:pt x="3345" y="1487"/>
                </a:lnTo>
                <a:lnTo>
                  <a:pt x="3345" y="1487"/>
                </a:lnTo>
                <a:lnTo>
                  <a:pt x="3346" y="1487"/>
                </a:lnTo>
                <a:lnTo>
                  <a:pt x="3346" y="1486"/>
                </a:lnTo>
                <a:lnTo>
                  <a:pt x="3346" y="1485"/>
                </a:lnTo>
                <a:lnTo>
                  <a:pt x="3345" y="1485"/>
                </a:lnTo>
                <a:lnTo>
                  <a:pt x="3345" y="1485"/>
                </a:lnTo>
                <a:lnTo>
                  <a:pt x="3344" y="1485"/>
                </a:lnTo>
                <a:lnTo>
                  <a:pt x="3344" y="1484"/>
                </a:lnTo>
                <a:lnTo>
                  <a:pt x="3345" y="1483"/>
                </a:lnTo>
                <a:lnTo>
                  <a:pt x="3345" y="1483"/>
                </a:lnTo>
                <a:lnTo>
                  <a:pt x="3345" y="1484"/>
                </a:lnTo>
                <a:lnTo>
                  <a:pt x="3345" y="1485"/>
                </a:lnTo>
                <a:lnTo>
                  <a:pt x="3346" y="1484"/>
                </a:lnTo>
                <a:lnTo>
                  <a:pt x="3346" y="1483"/>
                </a:lnTo>
                <a:lnTo>
                  <a:pt x="3346" y="1482"/>
                </a:lnTo>
                <a:lnTo>
                  <a:pt x="3347" y="1482"/>
                </a:lnTo>
                <a:lnTo>
                  <a:pt x="3347" y="1481"/>
                </a:lnTo>
                <a:lnTo>
                  <a:pt x="3347" y="1482"/>
                </a:lnTo>
                <a:lnTo>
                  <a:pt x="3348" y="1482"/>
                </a:lnTo>
                <a:lnTo>
                  <a:pt x="3348" y="1481"/>
                </a:lnTo>
                <a:lnTo>
                  <a:pt x="3347" y="1481"/>
                </a:lnTo>
                <a:lnTo>
                  <a:pt x="3346" y="1481"/>
                </a:lnTo>
                <a:lnTo>
                  <a:pt x="3346" y="1482"/>
                </a:lnTo>
                <a:lnTo>
                  <a:pt x="3346" y="1481"/>
                </a:lnTo>
                <a:lnTo>
                  <a:pt x="3346" y="1482"/>
                </a:lnTo>
                <a:lnTo>
                  <a:pt x="3345" y="1482"/>
                </a:lnTo>
                <a:lnTo>
                  <a:pt x="3345" y="1483"/>
                </a:lnTo>
                <a:lnTo>
                  <a:pt x="3345" y="1482"/>
                </a:lnTo>
                <a:lnTo>
                  <a:pt x="3345" y="1483"/>
                </a:lnTo>
                <a:lnTo>
                  <a:pt x="3345" y="1482"/>
                </a:lnTo>
                <a:lnTo>
                  <a:pt x="3345" y="1482"/>
                </a:lnTo>
                <a:lnTo>
                  <a:pt x="3344" y="1482"/>
                </a:lnTo>
                <a:lnTo>
                  <a:pt x="3345" y="1482"/>
                </a:lnTo>
                <a:lnTo>
                  <a:pt x="3345" y="1481"/>
                </a:lnTo>
                <a:lnTo>
                  <a:pt x="3345" y="1482"/>
                </a:lnTo>
                <a:lnTo>
                  <a:pt x="3345" y="1481"/>
                </a:lnTo>
                <a:lnTo>
                  <a:pt x="3346" y="1481"/>
                </a:lnTo>
                <a:lnTo>
                  <a:pt x="3345" y="1481"/>
                </a:lnTo>
                <a:lnTo>
                  <a:pt x="3345" y="1480"/>
                </a:lnTo>
                <a:lnTo>
                  <a:pt x="3346" y="1480"/>
                </a:lnTo>
                <a:lnTo>
                  <a:pt x="3345" y="1480"/>
                </a:lnTo>
                <a:lnTo>
                  <a:pt x="3346" y="1480"/>
                </a:lnTo>
                <a:lnTo>
                  <a:pt x="3346" y="1479"/>
                </a:lnTo>
                <a:lnTo>
                  <a:pt x="3346" y="1480"/>
                </a:lnTo>
                <a:lnTo>
                  <a:pt x="3347" y="1480"/>
                </a:lnTo>
                <a:lnTo>
                  <a:pt x="3346" y="1480"/>
                </a:lnTo>
                <a:lnTo>
                  <a:pt x="3346" y="1481"/>
                </a:lnTo>
                <a:lnTo>
                  <a:pt x="3347" y="1481"/>
                </a:lnTo>
                <a:lnTo>
                  <a:pt x="3347" y="1480"/>
                </a:lnTo>
                <a:lnTo>
                  <a:pt x="3347" y="1479"/>
                </a:lnTo>
                <a:lnTo>
                  <a:pt x="3348" y="1479"/>
                </a:lnTo>
                <a:lnTo>
                  <a:pt x="3348" y="1480"/>
                </a:lnTo>
                <a:lnTo>
                  <a:pt x="3347" y="1480"/>
                </a:lnTo>
                <a:lnTo>
                  <a:pt x="3348" y="1480"/>
                </a:lnTo>
                <a:lnTo>
                  <a:pt x="3348" y="1481"/>
                </a:lnTo>
                <a:lnTo>
                  <a:pt x="3348" y="1480"/>
                </a:lnTo>
                <a:lnTo>
                  <a:pt x="3348" y="1481"/>
                </a:lnTo>
                <a:lnTo>
                  <a:pt x="3348" y="1480"/>
                </a:lnTo>
                <a:lnTo>
                  <a:pt x="3349" y="1480"/>
                </a:lnTo>
                <a:lnTo>
                  <a:pt x="3348" y="1480"/>
                </a:lnTo>
                <a:lnTo>
                  <a:pt x="3348" y="1481"/>
                </a:lnTo>
                <a:lnTo>
                  <a:pt x="3349" y="1481"/>
                </a:lnTo>
                <a:lnTo>
                  <a:pt x="3350" y="1481"/>
                </a:lnTo>
                <a:lnTo>
                  <a:pt x="3350" y="1480"/>
                </a:lnTo>
                <a:lnTo>
                  <a:pt x="3350" y="1481"/>
                </a:lnTo>
                <a:lnTo>
                  <a:pt x="3349" y="1481"/>
                </a:lnTo>
                <a:lnTo>
                  <a:pt x="3349" y="1482"/>
                </a:lnTo>
                <a:lnTo>
                  <a:pt x="3349" y="1481"/>
                </a:lnTo>
                <a:lnTo>
                  <a:pt x="3349" y="1482"/>
                </a:lnTo>
                <a:lnTo>
                  <a:pt x="3349" y="1483"/>
                </a:lnTo>
                <a:lnTo>
                  <a:pt x="3348" y="1483"/>
                </a:lnTo>
                <a:lnTo>
                  <a:pt x="3349" y="1483"/>
                </a:lnTo>
                <a:lnTo>
                  <a:pt x="3350" y="1483"/>
                </a:lnTo>
                <a:lnTo>
                  <a:pt x="3350" y="1482"/>
                </a:lnTo>
                <a:lnTo>
                  <a:pt x="3350" y="1483"/>
                </a:lnTo>
                <a:lnTo>
                  <a:pt x="3350" y="1482"/>
                </a:lnTo>
                <a:lnTo>
                  <a:pt x="3349" y="1482"/>
                </a:lnTo>
                <a:lnTo>
                  <a:pt x="3350" y="1482"/>
                </a:lnTo>
                <a:lnTo>
                  <a:pt x="3351" y="1483"/>
                </a:lnTo>
                <a:lnTo>
                  <a:pt x="3351" y="1484"/>
                </a:lnTo>
                <a:lnTo>
                  <a:pt x="3351" y="1485"/>
                </a:lnTo>
                <a:lnTo>
                  <a:pt x="3350" y="1485"/>
                </a:lnTo>
                <a:lnTo>
                  <a:pt x="3349" y="1485"/>
                </a:lnTo>
                <a:lnTo>
                  <a:pt x="3349" y="1486"/>
                </a:lnTo>
                <a:lnTo>
                  <a:pt x="3350" y="1486"/>
                </a:lnTo>
                <a:lnTo>
                  <a:pt x="3350" y="1487"/>
                </a:lnTo>
                <a:lnTo>
                  <a:pt x="3350" y="1487"/>
                </a:lnTo>
                <a:lnTo>
                  <a:pt x="3350" y="1488"/>
                </a:lnTo>
                <a:lnTo>
                  <a:pt x="3351" y="1488"/>
                </a:lnTo>
                <a:lnTo>
                  <a:pt x="3353" y="1489"/>
                </a:lnTo>
                <a:lnTo>
                  <a:pt x="3353" y="1488"/>
                </a:lnTo>
                <a:lnTo>
                  <a:pt x="3353" y="1487"/>
                </a:lnTo>
                <a:lnTo>
                  <a:pt x="3353" y="1487"/>
                </a:lnTo>
                <a:lnTo>
                  <a:pt x="3353" y="1487"/>
                </a:lnTo>
                <a:lnTo>
                  <a:pt x="3354" y="1487"/>
                </a:lnTo>
                <a:lnTo>
                  <a:pt x="3354" y="1486"/>
                </a:lnTo>
                <a:lnTo>
                  <a:pt x="3355" y="1486"/>
                </a:lnTo>
                <a:lnTo>
                  <a:pt x="3354" y="1486"/>
                </a:lnTo>
                <a:lnTo>
                  <a:pt x="3354" y="1485"/>
                </a:lnTo>
                <a:lnTo>
                  <a:pt x="3355" y="1485"/>
                </a:lnTo>
                <a:lnTo>
                  <a:pt x="3355" y="1484"/>
                </a:lnTo>
                <a:lnTo>
                  <a:pt x="3356" y="1484"/>
                </a:lnTo>
                <a:lnTo>
                  <a:pt x="3356" y="1483"/>
                </a:lnTo>
                <a:lnTo>
                  <a:pt x="3355" y="1483"/>
                </a:lnTo>
                <a:lnTo>
                  <a:pt x="3355" y="1484"/>
                </a:lnTo>
                <a:lnTo>
                  <a:pt x="3355" y="1483"/>
                </a:lnTo>
                <a:lnTo>
                  <a:pt x="3354" y="1483"/>
                </a:lnTo>
                <a:lnTo>
                  <a:pt x="3355" y="1483"/>
                </a:lnTo>
                <a:lnTo>
                  <a:pt x="3355" y="1482"/>
                </a:lnTo>
                <a:lnTo>
                  <a:pt x="3354" y="1483"/>
                </a:lnTo>
                <a:lnTo>
                  <a:pt x="3354" y="1482"/>
                </a:lnTo>
                <a:lnTo>
                  <a:pt x="3354" y="1481"/>
                </a:lnTo>
                <a:lnTo>
                  <a:pt x="3354" y="1482"/>
                </a:lnTo>
                <a:lnTo>
                  <a:pt x="3353" y="1482"/>
                </a:lnTo>
                <a:lnTo>
                  <a:pt x="3353" y="1482"/>
                </a:lnTo>
                <a:lnTo>
                  <a:pt x="3352" y="1482"/>
                </a:lnTo>
                <a:lnTo>
                  <a:pt x="3353" y="1482"/>
                </a:lnTo>
                <a:lnTo>
                  <a:pt x="3353" y="1483"/>
                </a:lnTo>
                <a:lnTo>
                  <a:pt x="3353" y="1482"/>
                </a:lnTo>
                <a:lnTo>
                  <a:pt x="3353" y="1483"/>
                </a:lnTo>
                <a:lnTo>
                  <a:pt x="3353" y="1483"/>
                </a:lnTo>
                <a:lnTo>
                  <a:pt x="3353" y="1483"/>
                </a:lnTo>
                <a:lnTo>
                  <a:pt x="3353" y="1482"/>
                </a:lnTo>
                <a:lnTo>
                  <a:pt x="3352" y="1482"/>
                </a:lnTo>
                <a:lnTo>
                  <a:pt x="3351" y="1482"/>
                </a:lnTo>
                <a:lnTo>
                  <a:pt x="3351" y="1481"/>
                </a:lnTo>
                <a:lnTo>
                  <a:pt x="3350" y="1481"/>
                </a:lnTo>
                <a:lnTo>
                  <a:pt x="3350" y="1480"/>
                </a:lnTo>
                <a:lnTo>
                  <a:pt x="3351" y="1479"/>
                </a:lnTo>
                <a:lnTo>
                  <a:pt x="3351" y="1479"/>
                </a:lnTo>
                <a:lnTo>
                  <a:pt x="3351" y="1478"/>
                </a:lnTo>
                <a:lnTo>
                  <a:pt x="3351" y="1476"/>
                </a:lnTo>
                <a:lnTo>
                  <a:pt x="3352" y="1476"/>
                </a:lnTo>
                <a:lnTo>
                  <a:pt x="3353" y="1476"/>
                </a:lnTo>
                <a:lnTo>
                  <a:pt x="3353" y="1475"/>
                </a:lnTo>
                <a:lnTo>
                  <a:pt x="3353" y="1474"/>
                </a:lnTo>
                <a:lnTo>
                  <a:pt x="3353" y="1474"/>
                </a:lnTo>
                <a:lnTo>
                  <a:pt x="3353" y="1474"/>
                </a:lnTo>
                <a:lnTo>
                  <a:pt x="3353" y="1473"/>
                </a:lnTo>
                <a:lnTo>
                  <a:pt x="3353" y="1473"/>
                </a:lnTo>
                <a:lnTo>
                  <a:pt x="3353" y="1473"/>
                </a:lnTo>
                <a:lnTo>
                  <a:pt x="3353" y="1473"/>
                </a:lnTo>
                <a:lnTo>
                  <a:pt x="3353" y="1473"/>
                </a:lnTo>
                <a:lnTo>
                  <a:pt x="3353" y="1472"/>
                </a:lnTo>
                <a:lnTo>
                  <a:pt x="3353" y="1473"/>
                </a:lnTo>
                <a:lnTo>
                  <a:pt x="3353" y="1472"/>
                </a:lnTo>
                <a:lnTo>
                  <a:pt x="3353" y="1473"/>
                </a:lnTo>
                <a:lnTo>
                  <a:pt x="3354" y="1473"/>
                </a:lnTo>
                <a:lnTo>
                  <a:pt x="3354" y="1472"/>
                </a:lnTo>
                <a:lnTo>
                  <a:pt x="3354" y="1471"/>
                </a:lnTo>
                <a:lnTo>
                  <a:pt x="3353" y="1471"/>
                </a:lnTo>
                <a:lnTo>
                  <a:pt x="3353" y="1470"/>
                </a:lnTo>
                <a:lnTo>
                  <a:pt x="3355" y="1468"/>
                </a:lnTo>
                <a:lnTo>
                  <a:pt x="3356" y="1468"/>
                </a:lnTo>
                <a:lnTo>
                  <a:pt x="3357" y="1469"/>
                </a:lnTo>
                <a:lnTo>
                  <a:pt x="3358" y="1469"/>
                </a:lnTo>
                <a:lnTo>
                  <a:pt x="3358" y="1468"/>
                </a:lnTo>
                <a:lnTo>
                  <a:pt x="3358" y="1467"/>
                </a:lnTo>
                <a:lnTo>
                  <a:pt x="3357" y="1466"/>
                </a:lnTo>
                <a:lnTo>
                  <a:pt x="3356" y="1466"/>
                </a:lnTo>
                <a:lnTo>
                  <a:pt x="3356" y="1465"/>
                </a:lnTo>
                <a:lnTo>
                  <a:pt x="3356" y="1464"/>
                </a:lnTo>
                <a:lnTo>
                  <a:pt x="3357" y="1463"/>
                </a:lnTo>
                <a:lnTo>
                  <a:pt x="3357" y="1464"/>
                </a:lnTo>
                <a:lnTo>
                  <a:pt x="3359" y="1463"/>
                </a:lnTo>
                <a:lnTo>
                  <a:pt x="3360" y="1462"/>
                </a:lnTo>
                <a:lnTo>
                  <a:pt x="3361" y="1462"/>
                </a:lnTo>
                <a:lnTo>
                  <a:pt x="3361" y="1462"/>
                </a:lnTo>
                <a:lnTo>
                  <a:pt x="3362" y="1462"/>
                </a:lnTo>
                <a:lnTo>
                  <a:pt x="3363" y="1462"/>
                </a:lnTo>
                <a:lnTo>
                  <a:pt x="3363" y="1461"/>
                </a:lnTo>
                <a:lnTo>
                  <a:pt x="3364" y="1460"/>
                </a:lnTo>
                <a:lnTo>
                  <a:pt x="3364" y="1459"/>
                </a:lnTo>
                <a:lnTo>
                  <a:pt x="3363" y="1459"/>
                </a:lnTo>
                <a:lnTo>
                  <a:pt x="3362" y="1458"/>
                </a:lnTo>
                <a:lnTo>
                  <a:pt x="3361" y="1457"/>
                </a:lnTo>
                <a:lnTo>
                  <a:pt x="3361" y="1456"/>
                </a:lnTo>
                <a:lnTo>
                  <a:pt x="3361" y="1455"/>
                </a:lnTo>
                <a:lnTo>
                  <a:pt x="3362" y="1455"/>
                </a:lnTo>
                <a:lnTo>
                  <a:pt x="3363" y="1454"/>
                </a:lnTo>
                <a:lnTo>
                  <a:pt x="3362" y="1454"/>
                </a:lnTo>
                <a:lnTo>
                  <a:pt x="3361" y="1454"/>
                </a:lnTo>
                <a:lnTo>
                  <a:pt x="3362" y="1454"/>
                </a:lnTo>
                <a:lnTo>
                  <a:pt x="3362" y="1454"/>
                </a:lnTo>
                <a:lnTo>
                  <a:pt x="3361" y="1454"/>
                </a:lnTo>
                <a:lnTo>
                  <a:pt x="3361" y="1454"/>
                </a:lnTo>
                <a:lnTo>
                  <a:pt x="3361" y="1454"/>
                </a:lnTo>
                <a:lnTo>
                  <a:pt x="3361" y="1454"/>
                </a:lnTo>
                <a:lnTo>
                  <a:pt x="3361" y="1454"/>
                </a:lnTo>
                <a:lnTo>
                  <a:pt x="3361" y="1455"/>
                </a:lnTo>
                <a:lnTo>
                  <a:pt x="3361" y="1456"/>
                </a:lnTo>
                <a:lnTo>
                  <a:pt x="3361" y="1455"/>
                </a:lnTo>
                <a:lnTo>
                  <a:pt x="3360" y="1455"/>
                </a:lnTo>
                <a:lnTo>
                  <a:pt x="3359" y="1455"/>
                </a:lnTo>
                <a:lnTo>
                  <a:pt x="3359" y="1456"/>
                </a:lnTo>
                <a:lnTo>
                  <a:pt x="3360" y="1456"/>
                </a:lnTo>
                <a:lnTo>
                  <a:pt x="3360" y="1457"/>
                </a:lnTo>
                <a:lnTo>
                  <a:pt x="3359" y="1457"/>
                </a:lnTo>
                <a:lnTo>
                  <a:pt x="3359" y="1456"/>
                </a:lnTo>
                <a:lnTo>
                  <a:pt x="3359" y="1455"/>
                </a:lnTo>
                <a:lnTo>
                  <a:pt x="3359" y="1456"/>
                </a:lnTo>
                <a:lnTo>
                  <a:pt x="3359" y="1457"/>
                </a:lnTo>
                <a:lnTo>
                  <a:pt x="3359" y="1458"/>
                </a:lnTo>
                <a:lnTo>
                  <a:pt x="3358" y="1458"/>
                </a:lnTo>
                <a:lnTo>
                  <a:pt x="3358" y="1459"/>
                </a:lnTo>
                <a:lnTo>
                  <a:pt x="3358" y="1460"/>
                </a:lnTo>
                <a:lnTo>
                  <a:pt x="3359" y="1460"/>
                </a:lnTo>
                <a:lnTo>
                  <a:pt x="3358" y="1460"/>
                </a:lnTo>
                <a:lnTo>
                  <a:pt x="3357" y="1460"/>
                </a:lnTo>
                <a:lnTo>
                  <a:pt x="3356" y="1459"/>
                </a:lnTo>
                <a:lnTo>
                  <a:pt x="3357" y="1459"/>
                </a:lnTo>
                <a:lnTo>
                  <a:pt x="3357" y="1458"/>
                </a:lnTo>
                <a:lnTo>
                  <a:pt x="3356" y="1458"/>
                </a:lnTo>
                <a:lnTo>
                  <a:pt x="3355" y="1458"/>
                </a:lnTo>
                <a:lnTo>
                  <a:pt x="3354" y="1458"/>
                </a:lnTo>
                <a:lnTo>
                  <a:pt x="3354" y="1459"/>
                </a:lnTo>
                <a:lnTo>
                  <a:pt x="3354" y="1460"/>
                </a:lnTo>
                <a:lnTo>
                  <a:pt x="3354" y="1461"/>
                </a:lnTo>
                <a:lnTo>
                  <a:pt x="3354" y="1462"/>
                </a:lnTo>
                <a:lnTo>
                  <a:pt x="3355" y="1462"/>
                </a:lnTo>
                <a:lnTo>
                  <a:pt x="3354" y="1462"/>
                </a:lnTo>
                <a:lnTo>
                  <a:pt x="3354" y="1462"/>
                </a:lnTo>
                <a:lnTo>
                  <a:pt x="3354" y="1462"/>
                </a:lnTo>
                <a:lnTo>
                  <a:pt x="3353" y="1462"/>
                </a:lnTo>
                <a:lnTo>
                  <a:pt x="3353" y="1462"/>
                </a:lnTo>
                <a:lnTo>
                  <a:pt x="3352" y="1462"/>
                </a:lnTo>
                <a:lnTo>
                  <a:pt x="3352" y="1461"/>
                </a:lnTo>
                <a:lnTo>
                  <a:pt x="3353" y="1461"/>
                </a:lnTo>
                <a:lnTo>
                  <a:pt x="3353" y="1462"/>
                </a:lnTo>
                <a:lnTo>
                  <a:pt x="3353" y="1462"/>
                </a:lnTo>
                <a:lnTo>
                  <a:pt x="3353" y="1461"/>
                </a:lnTo>
                <a:lnTo>
                  <a:pt x="3353" y="1460"/>
                </a:lnTo>
                <a:lnTo>
                  <a:pt x="3353" y="1459"/>
                </a:lnTo>
                <a:lnTo>
                  <a:pt x="3353" y="1459"/>
                </a:lnTo>
                <a:lnTo>
                  <a:pt x="3352" y="1459"/>
                </a:lnTo>
                <a:lnTo>
                  <a:pt x="3352" y="1458"/>
                </a:lnTo>
                <a:lnTo>
                  <a:pt x="3352" y="1457"/>
                </a:lnTo>
                <a:lnTo>
                  <a:pt x="3352" y="1458"/>
                </a:lnTo>
                <a:lnTo>
                  <a:pt x="3352" y="1457"/>
                </a:lnTo>
                <a:lnTo>
                  <a:pt x="3352" y="1456"/>
                </a:lnTo>
                <a:lnTo>
                  <a:pt x="3352" y="1455"/>
                </a:lnTo>
                <a:lnTo>
                  <a:pt x="3352" y="1454"/>
                </a:lnTo>
                <a:lnTo>
                  <a:pt x="3352" y="1455"/>
                </a:lnTo>
                <a:lnTo>
                  <a:pt x="3351" y="1455"/>
                </a:lnTo>
                <a:lnTo>
                  <a:pt x="3351" y="1456"/>
                </a:lnTo>
                <a:lnTo>
                  <a:pt x="3351" y="1457"/>
                </a:lnTo>
                <a:lnTo>
                  <a:pt x="3351" y="1458"/>
                </a:lnTo>
                <a:lnTo>
                  <a:pt x="3352" y="1458"/>
                </a:lnTo>
                <a:lnTo>
                  <a:pt x="3351" y="1458"/>
                </a:lnTo>
                <a:lnTo>
                  <a:pt x="3352" y="1458"/>
                </a:lnTo>
                <a:lnTo>
                  <a:pt x="3352" y="1459"/>
                </a:lnTo>
                <a:lnTo>
                  <a:pt x="3352" y="1460"/>
                </a:lnTo>
                <a:lnTo>
                  <a:pt x="3352" y="1461"/>
                </a:lnTo>
                <a:lnTo>
                  <a:pt x="3352" y="1462"/>
                </a:lnTo>
                <a:lnTo>
                  <a:pt x="3352" y="1462"/>
                </a:lnTo>
                <a:lnTo>
                  <a:pt x="3352" y="1463"/>
                </a:lnTo>
                <a:lnTo>
                  <a:pt x="3351" y="1463"/>
                </a:lnTo>
                <a:lnTo>
                  <a:pt x="3351" y="1464"/>
                </a:lnTo>
                <a:lnTo>
                  <a:pt x="3352" y="1464"/>
                </a:lnTo>
                <a:lnTo>
                  <a:pt x="3352" y="1465"/>
                </a:lnTo>
                <a:lnTo>
                  <a:pt x="3353" y="1465"/>
                </a:lnTo>
                <a:lnTo>
                  <a:pt x="3353" y="1466"/>
                </a:lnTo>
                <a:lnTo>
                  <a:pt x="3353" y="1467"/>
                </a:lnTo>
                <a:lnTo>
                  <a:pt x="3354" y="1467"/>
                </a:lnTo>
                <a:lnTo>
                  <a:pt x="3355" y="1467"/>
                </a:lnTo>
                <a:lnTo>
                  <a:pt x="3356" y="1466"/>
                </a:lnTo>
                <a:lnTo>
                  <a:pt x="3356" y="1467"/>
                </a:lnTo>
                <a:lnTo>
                  <a:pt x="3357" y="1467"/>
                </a:lnTo>
                <a:lnTo>
                  <a:pt x="3357" y="1468"/>
                </a:lnTo>
                <a:lnTo>
                  <a:pt x="3357" y="1467"/>
                </a:lnTo>
                <a:lnTo>
                  <a:pt x="3356" y="1467"/>
                </a:lnTo>
                <a:lnTo>
                  <a:pt x="3355" y="1467"/>
                </a:lnTo>
                <a:lnTo>
                  <a:pt x="3355" y="1468"/>
                </a:lnTo>
                <a:lnTo>
                  <a:pt x="3354" y="1468"/>
                </a:lnTo>
                <a:lnTo>
                  <a:pt x="3353" y="1468"/>
                </a:lnTo>
                <a:lnTo>
                  <a:pt x="3353" y="1468"/>
                </a:lnTo>
                <a:lnTo>
                  <a:pt x="3353" y="1469"/>
                </a:lnTo>
                <a:lnTo>
                  <a:pt x="3353" y="1468"/>
                </a:lnTo>
                <a:lnTo>
                  <a:pt x="3353" y="1469"/>
                </a:lnTo>
                <a:lnTo>
                  <a:pt x="3352" y="1469"/>
                </a:lnTo>
                <a:lnTo>
                  <a:pt x="3352" y="1470"/>
                </a:lnTo>
                <a:lnTo>
                  <a:pt x="3352" y="1469"/>
                </a:lnTo>
                <a:lnTo>
                  <a:pt x="3351" y="1469"/>
                </a:lnTo>
                <a:lnTo>
                  <a:pt x="3352" y="1469"/>
                </a:lnTo>
                <a:lnTo>
                  <a:pt x="3351" y="1469"/>
                </a:lnTo>
                <a:lnTo>
                  <a:pt x="3352" y="1469"/>
                </a:lnTo>
                <a:lnTo>
                  <a:pt x="3352" y="1470"/>
                </a:lnTo>
                <a:lnTo>
                  <a:pt x="3351" y="1470"/>
                </a:lnTo>
                <a:lnTo>
                  <a:pt x="3352" y="1470"/>
                </a:lnTo>
                <a:lnTo>
                  <a:pt x="3351" y="1470"/>
                </a:lnTo>
                <a:lnTo>
                  <a:pt x="3350" y="1470"/>
                </a:lnTo>
                <a:lnTo>
                  <a:pt x="3351" y="1470"/>
                </a:lnTo>
                <a:lnTo>
                  <a:pt x="3351" y="1469"/>
                </a:lnTo>
                <a:lnTo>
                  <a:pt x="3350" y="1469"/>
                </a:lnTo>
                <a:lnTo>
                  <a:pt x="3351" y="1469"/>
                </a:lnTo>
                <a:lnTo>
                  <a:pt x="3350" y="1469"/>
                </a:lnTo>
                <a:lnTo>
                  <a:pt x="3350" y="1470"/>
                </a:lnTo>
                <a:lnTo>
                  <a:pt x="3349" y="1470"/>
                </a:lnTo>
                <a:lnTo>
                  <a:pt x="3350" y="1470"/>
                </a:lnTo>
                <a:lnTo>
                  <a:pt x="3349" y="1470"/>
                </a:lnTo>
                <a:lnTo>
                  <a:pt x="3349" y="1471"/>
                </a:lnTo>
                <a:lnTo>
                  <a:pt x="3349" y="1470"/>
                </a:lnTo>
                <a:lnTo>
                  <a:pt x="3348" y="1470"/>
                </a:lnTo>
                <a:lnTo>
                  <a:pt x="3348" y="1471"/>
                </a:lnTo>
                <a:lnTo>
                  <a:pt x="3349" y="1471"/>
                </a:lnTo>
                <a:lnTo>
                  <a:pt x="3348" y="1471"/>
                </a:lnTo>
                <a:lnTo>
                  <a:pt x="3349" y="1471"/>
                </a:lnTo>
                <a:lnTo>
                  <a:pt x="3348" y="1471"/>
                </a:lnTo>
                <a:lnTo>
                  <a:pt x="3349" y="1470"/>
                </a:lnTo>
                <a:lnTo>
                  <a:pt x="3349" y="1471"/>
                </a:lnTo>
                <a:lnTo>
                  <a:pt x="3348" y="1471"/>
                </a:lnTo>
                <a:lnTo>
                  <a:pt x="3348" y="1471"/>
                </a:lnTo>
                <a:lnTo>
                  <a:pt x="3348" y="1472"/>
                </a:lnTo>
                <a:lnTo>
                  <a:pt x="3349" y="1472"/>
                </a:lnTo>
                <a:lnTo>
                  <a:pt x="3349" y="1473"/>
                </a:lnTo>
                <a:lnTo>
                  <a:pt x="3348" y="1473"/>
                </a:lnTo>
                <a:lnTo>
                  <a:pt x="3348" y="1474"/>
                </a:lnTo>
                <a:lnTo>
                  <a:pt x="3347" y="1474"/>
                </a:lnTo>
                <a:lnTo>
                  <a:pt x="3348" y="1474"/>
                </a:lnTo>
                <a:lnTo>
                  <a:pt x="3347" y="1474"/>
                </a:lnTo>
                <a:lnTo>
                  <a:pt x="3347" y="1475"/>
                </a:lnTo>
                <a:lnTo>
                  <a:pt x="3347" y="1474"/>
                </a:lnTo>
                <a:lnTo>
                  <a:pt x="3347" y="1475"/>
                </a:lnTo>
                <a:lnTo>
                  <a:pt x="3347" y="1474"/>
                </a:lnTo>
                <a:lnTo>
                  <a:pt x="3348" y="1474"/>
                </a:lnTo>
                <a:lnTo>
                  <a:pt x="3348" y="1475"/>
                </a:lnTo>
                <a:lnTo>
                  <a:pt x="3348" y="1474"/>
                </a:lnTo>
                <a:lnTo>
                  <a:pt x="3348" y="1475"/>
                </a:lnTo>
                <a:lnTo>
                  <a:pt x="3347" y="1475"/>
                </a:lnTo>
                <a:lnTo>
                  <a:pt x="3347" y="1476"/>
                </a:lnTo>
                <a:lnTo>
                  <a:pt x="3346" y="1476"/>
                </a:lnTo>
                <a:lnTo>
                  <a:pt x="3345" y="1476"/>
                </a:lnTo>
                <a:lnTo>
                  <a:pt x="3345" y="1476"/>
                </a:lnTo>
                <a:lnTo>
                  <a:pt x="3345" y="1475"/>
                </a:lnTo>
                <a:lnTo>
                  <a:pt x="3345" y="1475"/>
                </a:lnTo>
                <a:lnTo>
                  <a:pt x="3345" y="1474"/>
                </a:lnTo>
                <a:lnTo>
                  <a:pt x="3345" y="1474"/>
                </a:lnTo>
                <a:lnTo>
                  <a:pt x="3344" y="1475"/>
                </a:lnTo>
                <a:lnTo>
                  <a:pt x="3344" y="1476"/>
                </a:lnTo>
                <a:lnTo>
                  <a:pt x="3343" y="1476"/>
                </a:lnTo>
                <a:lnTo>
                  <a:pt x="3342" y="1476"/>
                </a:lnTo>
                <a:lnTo>
                  <a:pt x="3341" y="1477"/>
                </a:lnTo>
                <a:lnTo>
                  <a:pt x="3341" y="1478"/>
                </a:lnTo>
                <a:lnTo>
                  <a:pt x="3342" y="1478"/>
                </a:lnTo>
                <a:lnTo>
                  <a:pt x="3342" y="1479"/>
                </a:lnTo>
                <a:lnTo>
                  <a:pt x="3343" y="1479"/>
                </a:lnTo>
                <a:lnTo>
                  <a:pt x="3342" y="1479"/>
                </a:lnTo>
                <a:lnTo>
                  <a:pt x="3341" y="1479"/>
                </a:lnTo>
                <a:lnTo>
                  <a:pt x="3340" y="1479"/>
                </a:lnTo>
                <a:lnTo>
                  <a:pt x="3340" y="1480"/>
                </a:lnTo>
                <a:lnTo>
                  <a:pt x="3340" y="1481"/>
                </a:lnTo>
                <a:lnTo>
                  <a:pt x="3339" y="1481"/>
                </a:lnTo>
                <a:lnTo>
                  <a:pt x="3339" y="1482"/>
                </a:lnTo>
                <a:lnTo>
                  <a:pt x="3339" y="1481"/>
                </a:lnTo>
                <a:lnTo>
                  <a:pt x="3338" y="1481"/>
                </a:lnTo>
                <a:lnTo>
                  <a:pt x="3338" y="1482"/>
                </a:lnTo>
                <a:lnTo>
                  <a:pt x="3338" y="1481"/>
                </a:lnTo>
                <a:lnTo>
                  <a:pt x="3338" y="1482"/>
                </a:lnTo>
                <a:lnTo>
                  <a:pt x="3337" y="1482"/>
                </a:lnTo>
                <a:lnTo>
                  <a:pt x="3337" y="1483"/>
                </a:lnTo>
                <a:lnTo>
                  <a:pt x="3337" y="1484"/>
                </a:lnTo>
                <a:lnTo>
                  <a:pt x="3337" y="1484"/>
                </a:lnTo>
                <a:lnTo>
                  <a:pt x="3337" y="1485"/>
                </a:lnTo>
                <a:lnTo>
                  <a:pt x="3336" y="1485"/>
                </a:lnTo>
                <a:lnTo>
                  <a:pt x="3334" y="1486"/>
                </a:lnTo>
                <a:lnTo>
                  <a:pt x="3333" y="1485"/>
                </a:lnTo>
                <a:lnTo>
                  <a:pt x="3332" y="1486"/>
                </a:lnTo>
                <a:lnTo>
                  <a:pt x="3331" y="1486"/>
                </a:lnTo>
                <a:lnTo>
                  <a:pt x="3330" y="1487"/>
                </a:lnTo>
                <a:lnTo>
                  <a:pt x="3329" y="1487"/>
                </a:lnTo>
                <a:lnTo>
                  <a:pt x="3329" y="1486"/>
                </a:lnTo>
                <a:lnTo>
                  <a:pt x="3329" y="1486"/>
                </a:lnTo>
                <a:lnTo>
                  <a:pt x="3328" y="1487"/>
                </a:lnTo>
                <a:lnTo>
                  <a:pt x="3327" y="1487"/>
                </a:lnTo>
                <a:lnTo>
                  <a:pt x="3326" y="1487"/>
                </a:lnTo>
                <a:lnTo>
                  <a:pt x="3326" y="1487"/>
                </a:lnTo>
                <a:lnTo>
                  <a:pt x="3326" y="1488"/>
                </a:lnTo>
                <a:lnTo>
                  <a:pt x="3326" y="1489"/>
                </a:lnTo>
                <a:lnTo>
                  <a:pt x="3325" y="1489"/>
                </a:lnTo>
                <a:lnTo>
                  <a:pt x="3325" y="1488"/>
                </a:lnTo>
                <a:lnTo>
                  <a:pt x="3324" y="1488"/>
                </a:lnTo>
                <a:lnTo>
                  <a:pt x="3324" y="1489"/>
                </a:lnTo>
                <a:lnTo>
                  <a:pt x="3324" y="1488"/>
                </a:lnTo>
                <a:lnTo>
                  <a:pt x="3324" y="1489"/>
                </a:lnTo>
                <a:lnTo>
                  <a:pt x="3324" y="1488"/>
                </a:lnTo>
                <a:lnTo>
                  <a:pt x="3323" y="1488"/>
                </a:lnTo>
                <a:lnTo>
                  <a:pt x="3323" y="1489"/>
                </a:lnTo>
                <a:lnTo>
                  <a:pt x="3323" y="1488"/>
                </a:lnTo>
                <a:lnTo>
                  <a:pt x="3322" y="1488"/>
                </a:lnTo>
                <a:lnTo>
                  <a:pt x="3322" y="1489"/>
                </a:lnTo>
                <a:lnTo>
                  <a:pt x="3321" y="1489"/>
                </a:lnTo>
                <a:lnTo>
                  <a:pt x="3321" y="1490"/>
                </a:lnTo>
                <a:lnTo>
                  <a:pt x="3322" y="1490"/>
                </a:lnTo>
                <a:lnTo>
                  <a:pt x="3321" y="1490"/>
                </a:lnTo>
                <a:lnTo>
                  <a:pt x="3321" y="1491"/>
                </a:lnTo>
                <a:lnTo>
                  <a:pt x="3321" y="1491"/>
                </a:lnTo>
                <a:lnTo>
                  <a:pt x="3321" y="1492"/>
                </a:lnTo>
                <a:lnTo>
                  <a:pt x="3321" y="1492"/>
                </a:lnTo>
                <a:lnTo>
                  <a:pt x="3321" y="1492"/>
                </a:lnTo>
                <a:lnTo>
                  <a:pt x="3321" y="1493"/>
                </a:lnTo>
                <a:lnTo>
                  <a:pt x="3321" y="1492"/>
                </a:lnTo>
                <a:lnTo>
                  <a:pt x="3321" y="1493"/>
                </a:lnTo>
                <a:lnTo>
                  <a:pt x="3320" y="1493"/>
                </a:lnTo>
                <a:lnTo>
                  <a:pt x="3321" y="1493"/>
                </a:lnTo>
                <a:lnTo>
                  <a:pt x="3320" y="1493"/>
                </a:lnTo>
                <a:lnTo>
                  <a:pt x="3320" y="1494"/>
                </a:lnTo>
                <a:lnTo>
                  <a:pt x="3320" y="1495"/>
                </a:lnTo>
                <a:lnTo>
                  <a:pt x="3321" y="1495"/>
                </a:lnTo>
                <a:lnTo>
                  <a:pt x="3320" y="1495"/>
                </a:lnTo>
                <a:lnTo>
                  <a:pt x="3320" y="1495"/>
                </a:lnTo>
                <a:lnTo>
                  <a:pt x="3320" y="1496"/>
                </a:lnTo>
                <a:lnTo>
                  <a:pt x="3320" y="1497"/>
                </a:lnTo>
                <a:lnTo>
                  <a:pt x="3319" y="1497"/>
                </a:lnTo>
                <a:lnTo>
                  <a:pt x="3318" y="1497"/>
                </a:lnTo>
                <a:lnTo>
                  <a:pt x="3317" y="1497"/>
                </a:lnTo>
                <a:lnTo>
                  <a:pt x="3316" y="1497"/>
                </a:lnTo>
                <a:lnTo>
                  <a:pt x="3315" y="1497"/>
                </a:lnTo>
                <a:lnTo>
                  <a:pt x="3314" y="1497"/>
                </a:lnTo>
                <a:lnTo>
                  <a:pt x="3314" y="1498"/>
                </a:lnTo>
                <a:lnTo>
                  <a:pt x="3313" y="1498"/>
                </a:lnTo>
                <a:lnTo>
                  <a:pt x="3313" y="1498"/>
                </a:lnTo>
                <a:lnTo>
                  <a:pt x="3312" y="1498"/>
                </a:lnTo>
                <a:lnTo>
                  <a:pt x="3312" y="1497"/>
                </a:lnTo>
                <a:lnTo>
                  <a:pt x="3313" y="1497"/>
                </a:lnTo>
                <a:lnTo>
                  <a:pt x="3313" y="1497"/>
                </a:lnTo>
                <a:lnTo>
                  <a:pt x="3313" y="1498"/>
                </a:lnTo>
                <a:lnTo>
                  <a:pt x="3313" y="1497"/>
                </a:lnTo>
                <a:lnTo>
                  <a:pt x="3313" y="1496"/>
                </a:lnTo>
                <a:lnTo>
                  <a:pt x="3313" y="1496"/>
                </a:lnTo>
                <a:lnTo>
                  <a:pt x="3313" y="1497"/>
                </a:lnTo>
                <a:lnTo>
                  <a:pt x="3313" y="1496"/>
                </a:lnTo>
                <a:lnTo>
                  <a:pt x="3312" y="1496"/>
                </a:lnTo>
                <a:lnTo>
                  <a:pt x="3311" y="1496"/>
                </a:lnTo>
                <a:lnTo>
                  <a:pt x="3311" y="1497"/>
                </a:lnTo>
                <a:lnTo>
                  <a:pt x="3311" y="1498"/>
                </a:lnTo>
                <a:lnTo>
                  <a:pt x="3310" y="1498"/>
                </a:lnTo>
                <a:lnTo>
                  <a:pt x="3310" y="1497"/>
                </a:lnTo>
                <a:lnTo>
                  <a:pt x="3310" y="1498"/>
                </a:lnTo>
                <a:lnTo>
                  <a:pt x="3310" y="1497"/>
                </a:lnTo>
                <a:lnTo>
                  <a:pt x="3309" y="1497"/>
                </a:lnTo>
                <a:lnTo>
                  <a:pt x="3309" y="1498"/>
                </a:lnTo>
                <a:lnTo>
                  <a:pt x="3308" y="1498"/>
                </a:lnTo>
                <a:lnTo>
                  <a:pt x="3307" y="1498"/>
                </a:lnTo>
                <a:lnTo>
                  <a:pt x="3308" y="1498"/>
                </a:lnTo>
                <a:lnTo>
                  <a:pt x="3308" y="1499"/>
                </a:lnTo>
                <a:lnTo>
                  <a:pt x="3309" y="1499"/>
                </a:lnTo>
                <a:lnTo>
                  <a:pt x="3309" y="1498"/>
                </a:lnTo>
                <a:lnTo>
                  <a:pt x="3309" y="1499"/>
                </a:lnTo>
                <a:lnTo>
                  <a:pt x="3308" y="1499"/>
                </a:lnTo>
                <a:lnTo>
                  <a:pt x="3308" y="1500"/>
                </a:lnTo>
                <a:lnTo>
                  <a:pt x="3307" y="1500"/>
                </a:lnTo>
                <a:lnTo>
                  <a:pt x="3308" y="1500"/>
                </a:lnTo>
                <a:lnTo>
                  <a:pt x="3307" y="1500"/>
                </a:lnTo>
                <a:lnTo>
                  <a:pt x="3307" y="1501"/>
                </a:lnTo>
                <a:lnTo>
                  <a:pt x="3306" y="1501"/>
                </a:lnTo>
                <a:lnTo>
                  <a:pt x="3306" y="1500"/>
                </a:lnTo>
                <a:lnTo>
                  <a:pt x="3306" y="1501"/>
                </a:lnTo>
                <a:lnTo>
                  <a:pt x="3305" y="1501"/>
                </a:lnTo>
                <a:lnTo>
                  <a:pt x="3305" y="1502"/>
                </a:lnTo>
                <a:lnTo>
                  <a:pt x="3306" y="1502"/>
                </a:lnTo>
                <a:lnTo>
                  <a:pt x="3306" y="1503"/>
                </a:lnTo>
                <a:lnTo>
                  <a:pt x="3305" y="1503"/>
                </a:lnTo>
                <a:lnTo>
                  <a:pt x="3306" y="1503"/>
                </a:lnTo>
                <a:lnTo>
                  <a:pt x="3306" y="1504"/>
                </a:lnTo>
                <a:lnTo>
                  <a:pt x="3306" y="1503"/>
                </a:lnTo>
                <a:lnTo>
                  <a:pt x="3307" y="1503"/>
                </a:lnTo>
                <a:lnTo>
                  <a:pt x="3307" y="1504"/>
                </a:lnTo>
                <a:lnTo>
                  <a:pt x="3306" y="1504"/>
                </a:lnTo>
                <a:lnTo>
                  <a:pt x="3307" y="1504"/>
                </a:lnTo>
                <a:lnTo>
                  <a:pt x="3308" y="1504"/>
                </a:lnTo>
                <a:lnTo>
                  <a:pt x="3307" y="1504"/>
                </a:lnTo>
                <a:lnTo>
                  <a:pt x="3307" y="1504"/>
                </a:lnTo>
                <a:lnTo>
                  <a:pt x="3308" y="1504"/>
                </a:lnTo>
                <a:lnTo>
                  <a:pt x="3307" y="1504"/>
                </a:lnTo>
                <a:lnTo>
                  <a:pt x="3307" y="1505"/>
                </a:lnTo>
                <a:lnTo>
                  <a:pt x="3308" y="1505"/>
                </a:lnTo>
                <a:lnTo>
                  <a:pt x="3308" y="1504"/>
                </a:lnTo>
                <a:lnTo>
                  <a:pt x="3308" y="1505"/>
                </a:lnTo>
                <a:lnTo>
                  <a:pt x="3309" y="1505"/>
                </a:lnTo>
                <a:lnTo>
                  <a:pt x="3309" y="1506"/>
                </a:lnTo>
                <a:lnTo>
                  <a:pt x="3310" y="1507"/>
                </a:lnTo>
                <a:lnTo>
                  <a:pt x="3309" y="1507"/>
                </a:lnTo>
                <a:lnTo>
                  <a:pt x="3309" y="1508"/>
                </a:lnTo>
                <a:lnTo>
                  <a:pt x="3309" y="1507"/>
                </a:lnTo>
                <a:lnTo>
                  <a:pt x="3310" y="1507"/>
                </a:lnTo>
                <a:lnTo>
                  <a:pt x="3310" y="1508"/>
                </a:lnTo>
                <a:lnTo>
                  <a:pt x="3311" y="1508"/>
                </a:lnTo>
                <a:lnTo>
                  <a:pt x="3311" y="1509"/>
                </a:lnTo>
                <a:lnTo>
                  <a:pt x="3310" y="1509"/>
                </a:lnTo>
                <a:lnTo>
                  <a:pt x="3310" y="1510"/>
                </a:lnTo>
                <a:lnTo>
                  <a:pt x="3309" y="1510"/>
                </a:lnTo>
                <a:lnTo>
                  <a:pt x="3308" y="1510"/>
                </a:lnTo>
                <a:lnTo>
                  <a:pt x="3308" y="1511"/>
                </a:lnTo>
                <a:lnTo>
                  <a:pt x="3308" y="1512"/>
                </a:lnTo>
                <a:lnTo>
                  <a:pt x="3308" y="1512"/>
                </a:lnTo>
                <a:lnTo>
                  <a:pt x="3308" y="1513"/>
                </a:lnTo>
                <a:lnTo>
                  <a:pt x="3307" y="1513"/>
                </a:lnTo>
                <a:lnTo>
                  <a:pt x="3306" y="1513"/>
                </a:lnTo>
                <a:lnTo>
                  <a:pt x="3305" y="1513"/>
                </a:lnTo>
                <a:lnTo>
                  <a:pt x="3305" y="1512"/>
                </a:lnTo>
                <a:lnTo>
                  <a:pt x="3305" y="1512"/>
                </a:lnTo>
                <a:lnTo>
                  <a:pt x="3305" y="1512"/>
                </a:lnTo>
                <a:lnTo>
                  <a:pt x="3305" y="1512"/>
                </a:lnTo>
                <a:lnTo>
                  <a:pt x="3305" y="1511"/>
                </a:lnTo>
                <a:lnTo>
                  <a:pt x="3306" y="1511"/>
                </a:lnTo>
                <a:lnTo>
                  <a:pt x="3306" y="1512"/>
                </a:lnTo>
                <a:lnTo>
                  <a:pt x="3306" y="1511"/>
                </a:lnTo>
                <a:lnTo>
                  <a:pt x="3305" y="1511"/>
                </a:lnTo>
                <a:lnTo>
                  <a:pt x="3305" y="1510"/>
                </a:lnTo>
                <a:lnTo>
                  <a:pt x="3306" y="1510"/>
                </a:lnTo>
                <a:lnTo>
                  <a:pt x="3307" y="1510"/>
                </a:lnTo>
                <a:lnTo>
                  <a:pt x="3307" y="1509"/>
                </a:lnTo>
                <a:lnTo>
                  <a:pt x="3306" y="1509"/>
                </a:lnTo>
                <a:lnTo>
                  <a:pt x="3306" y="1510"/>
                </a:lnTo>
                <a:lnTo>
                  <a:pt x="3305" y="1510"/>
                </a:lnTo>
                <a:lnTo>
                  <a:pt x="3305" y="1511"/>
                </a:lnTo>
                <a:lnTo>
                  <a:pt x="3305" y="1511"/>
                </a:lnTo>
                <a:lnTo>
                  <a:pt x="3305" y="1512"/>
                </a:lnTo>
                <a:lnTo>
                  <a:pt x="3304" y="1512"/>
                </a:lnTo>
                <a:lnTo>
                  <a:pt x="3303" y="1512"/>
                </a:lnTo>
                <a:lnTo>
                  <a:pt x="3304" y="1512"/>
                </a:lnTo>
                <a:lnTo>
                  <a:pt x="3304" y="1512"/>
                </a:lnTo>
                <a:lnTo>
                  <a:pt x="3303" y="1512"/>
                </a:lnTo>
                <a:lnTo>
                  <a:pt x="3304" y="1512"/>
                </a:lnTo>
                <a:lnTo>
                  <a:pt x="3303" y="1512"/>
                </a:lnTo>
                <a:lnTo>
                  <a:pt x="3303" y="1513"/>
                </a:lnTo>
                <a:lnTo>
                  <a:pt x="3303" y="1514"/>
                </a:lnTo>
                <a:lnTo>
                  <a:pt x="3304" y="1513"/>
                </a:lnTo>
                <a:lnTo>
                  <a:pt x="3304" y="1512"/>
                </a:lnTo>
                <a:lnTo>
                  <a:pt x="3304" y="1513"/>
                </a:lnTo>
                <a:lnTo>
                  <a:pt x="3305" y="1512"/>
                </a:lnTo>
                <a:lnTo>
                  <a:pt x="3305" y="1513"/>
                </a:lnTo>
                <a:lnTo>
                  <a:pt x="3305" y="1514"/>
                </a:lnTo>
                <a:lnTo>
                  <a:pt x="3305" y="1515"/>
                </a:lnTo>
                <a:lnTo>
                  <a:pt x="3305" y="1514"/>
                </a:lnTo>
                <a:lnTo>
                  <a:pt x="3305" y="1515"/>
                </a:lnTo>
                <a:lnTo>
                  <a:pt x="3304" y="1515"/>
                </a:lnTo>
                <a:lnTo>
                  <a:pt x="3304" y="1516"/>
                </a:lnTo>
                <a:lnTo>
                  <a:pt x="3303" y="1516"/>
                </a:lnTo>
                <a:lnTo>
                  <a:pt x="3303" y="1517"/>
                </a:lnTo>
                <a:lnTo>
                  <a:pt x="3303" y="1518"/>
                </a:lnTo>
                <a:lnTo>
                  <a:pt x="3302" y="1518"/>
                </a:lnTo>
                <a:lnTo>
                  <a:pt x="3303" y="1518"/>
                </a:lnTo>
                <a:lnTo>
                  <a:pt x="3302" y="1518"/>
                </a:lnTo>
                <a:lnTo>
                  <a:pt x="3302" y="1519"/>
                </a:lnTo>
                <a:lnTo>
                  <a:pt x="3302" y="1520"/>
                </a:lnTo>
                <a:lnTo>
                  <a:pt x="3302" y="1520"/>
                </a:lnTo>
                <a:lnTo>
                  <a:pt x="3302" y="1521"/>
                </a:lnTo>
                <a:lnTo>
                  <a:pt x="3303" y="1521"/>
                </a:lnTo>
                <a:lnTo>
                  <a:pt x="3303" y="1522"/>
                </a:lnTo>
                <a:lnTo>
                  <a:pt x="3303" y="1523"/>
                </a:lnTo>
                <a:lnTo>
                  <a:pt x="3304" y="1523"/>
                </a:lnTo>
                <a:lnTo>
                  <a:pt x="3304" y="1524"/>
                </a:lnTo>
                <a:lnTo>
                  <a:pt x="3303" y="1524"/>
                </a:lnTo>
                <a:lnTo>
                  <a:pt x="3302" y="1524"/>
                </a:lnTo>
                <a:lnTo>
                  <a:pt x="3302" y="1525"/>
                </a:lnTo>
                <a:lnTo>
                  <a:pt x="3301" y="1525"/>
                </a:lnTo>
                <a:lnTo>
                  <a:pt x="3301" y="1526"/>
                </a:lnTo>
                <a:lnTo>
                  <a:pt x="3300" y="1526"/>
                </a:lnTo>
                <a:lnTo>
                  <a:pt x="3300" y="1525"/>
                </a:lnTo>
                <a:lnTo>
                  <a:pt x="3300" y="1524"/>
                </a:lnTo>
                <a:lnTo>
                  <a:pt x="3299" y="1524"/>
                </a:lnTo>
                <a:lnTo>
                  <a:pt x="3298" y="1524"/>
                </a:lnTo>
                <a:lnTo>
                  <a:pt x="3297" y="1524"/>
                </a:lnTo>
                <a:lnTo>
                  <a:pt x="3297" y="1525"/>
                </a:lnTo>
                <a:lnTo>
                  <a:pt x="3297" y="1526"/>
                </a:lnTo>
                <a:lnTo>
                  <a:pt x="3297" y="1526"/>
                </a:lnTo>
                <a:lnTo>
                  <a:pt x="3297" y="1527"/>
                </a:lnTo>
                <a:lnTo>
                  <a:pt x="3296" y="1527"/>
                </a:lnTo>
                <a:lnTo>
                  <a:pt x="3296" y="1526"/>
                </a:lnTo>
                <a:lnTo>
                  <a:pt x="3296" y="1527"/>
                </a:lnTo>
                <a:lnTo>
                  <a:pt x="3296" y="1526"/>
                </a:lnTo>
                <a:lnTo>
                  <a:pt x="3295" y="1526"/>
                </a:lnTo>
                <a:lnTo>
                  <a:pt x="3295" y="1527"/>
                </a:lnTo>
                <a:lnTo>
                  <a:pt x="3296" y="1527"/>
                </a:lnTo>
                <a:lnTo>
                  <a:pt x="3295" y="1527"/>
                </a:lnTo>
                <a:lnTo>
                  <a:pt x="3295" y="1528"/>
                </a:lnTo>
                <a:lnTo>
                  <a:pt x="3295" y="1527"/>
                </a:lnTo>
                <a:lnTo>
                  <a:pt x="3294" y="1527"/>
                </a:lnTo>
                <a:lnTo>
                  <a:pt x="3294" y="1528"/>
                </a:lnTo>
                <a:lnTo>
                  <a:pt x="3293" y="1528"/>
                </a:lnTo>
                <a:lnTo>
                  <a:pt x="3293" y="1527"/>
                </a:lnTo>
                <a:lnTo>
                  <a:pt x="3293" y="1528"/>
                </a:lnTo>
                <a:lnTo>
                  <a:pt x="3292" y="1528"/>
                </a:lnTo>
                <a:lnTo>
                  <a:pt x="3293" y="1528"/>
                </a:lnTo>
                <a:lnTo>
                  <a:pt x="3293" y="1529"/>
                </a:lnTo>
                <a:lnTo>
                  <a:pt x="3293" y="1529"/>
                </a:lnTo>
                <a:lnTo>
                  <a:pt x="3294" y="1529"/>
                </a:lnTo>
                <a:lnTo>
                  <a:pt x="3293" y="1529"/>
                </a:lnTo>
                <a:lnTo>
                  <a:pt x="3294" y="1529"/>
                </a:lnTo>
                <a:lnTo>
                  <a:pt x="3294" y="1530"/>
                </a:lnTo>
                <a:lnTo>
                  <a:pt x="3295" y="1530"/>
                </a:lnTo>
                <a:lnTo>
                  <a:pt x="3295" y="1531"/>
                </a:lnTo>
                <a:lnTo>
                  <a:pt x="3295" y="1530"/>
                </a:lnTo>
                <a:lnTo>
                  <a:pt x="3296" y="1530"/>
                </a:lnTo>
                <a:lnTo>
                  <a:pt x="3296" y="1531"/>
                </a:lnTo>
                <a:lnTo>
                  <a:pt x="3296" y="1532"/>
                </a:lnTo>
                <a:lnTo>
                  <a:pt x="3296" y="1533"/>
                </a:lnTo>
                <a:lnTo>
                  <a:pt x="3295" y="1533"/>
                </a:lnTo>
                <a:lnTo>
                  <a:pt x="3294" y="1533"/>
                </a:lnTo>
                <a:lnTo>
                  <a:pt x="3293" y="1533"/>
                </a:lnTo>
                <a:lnTo>
                  <a:pt x="3294" y="1533"/>
                </a:lnTo>
                <a:lnTo>
                  <a:pt x="3294" y="1534"/>
                </a:lnTo>
                <a:lnTo>
                  <a:pt x="3295" y="1533"/>
                </a:lnTo>
                <a:lnTo>
                  <a:pt x="3296" y="1533"/>
                </a:lnTo>
                <a:lnTo>
                  <a:pt x="3296" y="1534"/>
                </a:lnTo>
                <a:lnTo>
                  <a:pt x="3295" y="1534"/>
                </a:lnTo>
                <a:lnTo>
                  <a:pt x="3295" y="1535"/>
                </a:lnTo>
                <a:lnTo>
                  <a:pt x="3294" y="1535"/>
                </a:lnTo>
                <a:lnTo>
                  <a:pt x="3294" y="1536"/>
                </a:lnTo>
                <a:lnTo>
                  <a:pt x="3294" y="1537"/>
                </a:lnTo>
                <a:lnTo>
                  <a:pt x="3294" y="1537"/>
                </a:lnTo>
                <a:lnTo>
                  <a:pt x="3295" y="1537"/>
                </a:lnTo>
                <a:lnTo>
                  <a:pt x="3295" y="1538"/>
                </a:lnTo>
                <a:lnTo>
                  <a:pt x="3295" y="1539"/>
                </a:lnTo>
                <a:lnTo>
                  <a:pt x="3296" y="1539"/>
                </a:lnTo>
                <a:lnTo>
                  <a:pt x="3296" y="1540"/>
                </a:lnTo>
                <a:lnTo>
                  <a:pt x="3297" y="1540"/>
                </a:lnTo>
                <a:lnTo>
                  <a:pt x="3297" y="1541"/>
                </a:lnTo>
                <a:lnTo>
                  <a:pt x="3297" y="1541"/>
                </a:lnTo>
                <a:lnTo>
                  <a:pt x="3297" y="1542"/>
                </a:lnTo>
                <a:lnTo>
                  <a:pt x="3298" y="1542"/>
                </a:lnTo>
                <a:lnTo>
                  <a:pt x="3298" y="1543"/>
                </a:lnTo>
                <a:lnTo>
                  <a:pt x="3297" y="1543"/>
                </a:lnTo>
                <a:lnTo>
                  <a:pt x="3297" y="1543"/>
                </a:lnTo>
                <a:lnTo>
                  <a:pt x="3297" y="1544"/>
                </a:lnTo>
                <a:lnTo>
                  <a:pt x="3296" y="1544"/>
                </a:lnTo>
                <a:lnTo>
                  <a:pt x="3296" y="1545"/>
                </a:lnTo>
                <a:lnTo>
                  <a:pt x="3295" y="1545"/>
                </a:lnTo>
                <a:lnTo>
                  <a:pt x="3295" y="1545"/>
                </a:lnTo>
                <a:lnTo>
                  <a:pt x="3295" y="1545"/>
                </a:lnTo>
                <a:lnTo>
                  <a:pt x="3294" y="1545"/>
                </a:lnTo>
                <a:lnTo>
                  <a:pt x="3294" y="1545"/>
                </a:lnTo>
                <a:lnTo>
                  <a:pt x="3294" y="1546"/>
                </a:lnTo>
                <a:lnTo>
                  <a:pt x="3294" y="1545"/>
                </a:lnTo>
                <a:lnTo>
                  <a:pt x="3293" y="1545"/>
                </a:lnTo>
                <a:lnTo>
                  <a:pt x="3293" y="1546"/>
                </a:lnTo>
                <a:lnTo>
                  <a:pt x="3292" y="1546"/>
                </a:lnTo>
                <a:lnTo>
                  <a:pt x="3292" y="1547"/>
                </a:lnTo>
                <a:lnTo>
                  <a:pt x="3292" y="1546"/>
                </a:lnTo>
                <a:lnTo>
                  <a:pt x="3292" y="1547"/>
                </a:lnTo>
                <a:lnTo>
                  <a:pt x="3292" y="1546"/>
                </a:lnTo>
                <a:lnTo>
                  <a:pt x="3292" y="1545"/>
                </a:lnTo>
                <a:lnTo>
                  <a:pt x="3292" y="1545"/>
                </a:lnTo>
                <a:lnTo>
                  <a:pt x="3293" y="1545"/>
                </a:lnTo>
                <a:lnTo>
                  <a:pt x="3292" y="1545"/>
                </a:lnTo>
                <a:lnTo>
                  <a:pt x="3292" y="1545"/>
                </a:lnTo>
                <a:lnTo>
                  <a:pt x="3292" y="1546"/>
                </a:lnTo>
                <a:lnTo>
                  <a:pt x="3291" y="1546"/>
                </a:lnTo>
                <a:lnTo>
                  <a:pt x="3291" y="1547"/>
                </a:lnTo>
                <a:lnTo>
                  <a:pt x="3290" y="1547"/>
                </a:lnTo>
                <a:lnTo>
                  <a:pt x="3291" y="1547"/>
                </a:lnTo>
                <a:lnTo>
                  <a:pt x="3291" y="1546"/>
                </a:lnTo>
                <a:lnTo>
                  <a:pt x="3291" y="1547"/>
                </a:lnTo>
                <a:lnTo>
                  <a:pt x="3291" y="1548"/>
                </a:lnTo>
                <a:lnTo>
                  <a:pt x="3291" y="1549"/>
                </a:lnTo>
                <a:lnTo>
                  <a:pt x="3290" y="1549"/>
                </a:lnTo>
                <a:lnTo>
                  <a:pt x="3291" y="1549"/>
                </a:lnTo>
                <a:lnTo>
                  <a:pt x="3291" y="1550"/>
                </a:lnTo>
                <a:lnTo>
                  <a:pt x="3291" y="1551"/>
                </a:lnTo>
                <a:lnTo>
                  <a:pt x="3292" y="1551"/>
                </a:lnTo>
                <a:lnTo>
                  <a:pt x="3291" y="1551"/>
                </a:lnTo>
                <a:lnTo>
                  <a:pt x="3292" y="1551"/>
                </a:lnTo>
                <a:lnTo>
                  <a:pt x="3292" y="1550"/>
                </a:lnTo>
                <a:lnTo>
                  <a:pt x="3291" y="1550"/>
                </a:lnTo>
                <a:lnTo>
                  <a:pt x="3292" y="1550"/>
                </a:lnTo>
                <a:lnTo>
                  <a:pt x="3292" y="1549"/>
                </a:lnTo>
                <a:lnTo>
                  <a:pt x="3292" y="1548"/>
                </a:lnTo>
                <a:lnTo>
                  <a:pt x="3292" y="1549"/>
                </a:lnTo>
                <a:lnTo>
                  <a:pt x="3293" y="1549"/>
                </a:lnTo>
                <a:lnTo>
                  <a:pt x="3293" y="1550"/>
                </a:lnTo>
                <a:lnTo>
                  <a:pt x="3293" y="1551"/>
                </a:lnTo>
                <a:lnTo>
                  <a:pt x="3293" y="1552"/>
                </a:lnTo>
                <a:lnTo>
                  <a:pt x="3293" y="1553"/>
                </a:lnTo>
                <a:lnTo>
                  <a:pt x="3292" y="1553"/>
                </a:lnTo>
                <a:lnTo>
                  <a:pt x="3292" y="1554"/>
                </a:lnTo>
                <a:lnTo>
                  <a:pt x="3291" y="1554"/>
                </a:lnTo>
                <a:lnTo>
                  <a:pt x="3291" y="1554"/>
                </a:lnTo>
                <a:lnTo>
                  <a:pt x="3290" y="1554"/>
                </a:lnTo>
                <a:lnTo>
                  <a:pt x="3290" y="1555"/>
                </a:lnTo>
                <a:lnTo>
                  <a:pt x="3289" y="1555"/>
                </a:lnTo>
                <a:lnTo>
                  <a:pt x="3289" y="1556"/>
                </a:lnTo>
                <a:lnTo>
                  <a:pt x="3289" y="1556"/>
                </a:lnTo>
                <a:lnTo>
                  <a:pt x="3288" y="1556"/>
                </a:lnTo>
                <a:lnTo>
                  <a:pt x="3288" y="1557"/>
                </a:lnTo>
                <a:lnTo>
                  <a:pt x="3288" y="1558"/>
                </a:lnTo>
                <a:lnTo>
                  <a:pt x="3288" y="1559"/>
                </a:lnTo>
                <a:lnTo>
                  <a:pt x="3288" y="1560"/>
                </a:lnTo>
                <a:lnTo>
                  <a:pt x="3288" y="1561"/>
                </a:lnTo>
                <a:lnTo>
                  <a:pt x="3288" y="1562"/>
                </a:lnTo>
                <a:lnTo>
                  <a:pt x="3289" y="1562"/>
                </a:lnTo>
                <a:lnTo>
                  <a:pt x="3289" y="1562"/>
                </a:lnTo>
                <a:lnTo>
                  <a:pt x="3289" y="1563"/>
                </a:lnTo>
                <a:lnTo>
                  <a:pt x="3289" y="1563"/>
                </a:lnTo>
                <a:lnTo>
                  <a:pt x="3289" y="1564"/>
                </a:lnTo>
                <a:lnTo>
                  <a:pt x="3289" y="1564"/>
                </a:lnTo>
                <a:lnTo>
                  <a:pt x="3289" y="1564"/>
                </a:lnTo>
                <a:lnTo>
                  <a:pt x="3289" y="1565"/>
                </a:lnTo>
                <a:lnTo>
                  <a:pt x="3290" y="1565"/>
                </a:lnTo>
                <a:lnTo>
                  <a:pt x="3289" y="1565"/>
                </a:lnTo>
                <a:lnTo>
                  <a:pt x="3289" y="1566"/>
                </a:lnTo>
                <a:lnTo>
                  <a:pt x="3290" y="1566"/>
                </a:lnTo>
                <a:lnTo>
                  <a:pt x="3290" y="1567"/>
                </a:lnTo>
                <a:lnTo>
                  <a:pt x="3290" y="1568"/>
                </a:lnTo>
                <a:lnTo>
                  <a:pt x="3290" y="1567"/>
                </a:lnTo>
                <a:lnTo>
                  <a:pt x="3290" y="1568"/>
                </a:lnTo>
                <a:lnTo>
                  <a:pt x="3291" y="1568"/>
                </a:lnTo>
                <a:lnTo>
                  <a:pt x="3290" y="1568"/>
                </a:lnTo>
                <a:lnTo>
                  <a:pt x="3290" y="1569"/>
                </a:lnTo>
                <a:lnTo>
                  <a:pt x="3289" y="1569"/>
                </a:lnTo>
                <a:lnTo>
                  <a:pt x="3289" y="1570"/>
                </a:lnTo>
                <a:lnTo>
                  <a:pt x="3289" y="1570"/>
                </a:lnTo>
                <a:lnTo>
                  <a:pt x="3289" y="1570"/>
                </a:lnTo>
                <a:lnTo>
                  <a:pt x="3288" y="1570"/>
                </a:lnTo>
                <a:lnTo>
                  <a:pt x="3287" y="1570"/>
                </a:lnTo>
                <a:lnTo>
                  <a:pt x="3287" y="1570"/>
                </a:lnTo>
                <a:lnTo>
                  <a:pt x="3286" y="1570"/>
                </a:lnTo>
                <a:lnTo>
                  <a:pt x="3286" y="1570"/>
                </a:lnTo>
                <a:lnTo>
                  <a:pt x="3287" y="1570"/>
                </a:lnTo>
                <a:lnTo>
                  <a:pt x="3286" y="1570"/>
                </a:lnTo>
                <a:lnTo>
                  <a:pt x="3287" y="1571"/>
                </a:lnTo>
                <a:lnTo>
                  <a:pt x="3286" y="1571"/>
                </a:lnTo>
                <a:lnTo>
                  <a:pt x="3287" y="1571"/>
                </a:lnTo>
                <a:lnTo>
                  <a:pt x="3287" y="1572"/>
                </a:lnTo>
                <a:lnTo>
                  <a:pt x="3286" y="1572"/>
                </a:lnTo>
                <a:lnTo>
                  <a:pt x="3286" y="1573"/>
                </a:lnTo>
                <a:lnTo>
                  <a:pt x="3286" y="1574"/>
                </a:lnTo>
                <a:lnTo>
                  <a:pt x="3287" y="1574"/>
                </a:lnTo>
                <a:lnTo>
                  <a:pt x="3286" y="1574"/>
                </a:lnTo>
                <a:lnTo>
                  <a:pt x="3286" y="1575"/>
                </a:lnTo>
                <a:lnTo>
                  <a:pt x="3287" y="1575"/>
                </a:lnTo>
                <a:lnTo>
                  <a:pt x="3286" y="1575"/>
                </a:lnTo>
                <a:lnTo>
                  <a:pt x="3285" y="1575"/>
                </a:lnTo>
                <a:lnTo>
                  <a:pt x="3284" y="1575"/>
                </a:lnTo>
                <a:lnTo>
                  <a:pt x="3284" y="1576"/>
                </a:lnTo>
                <a:lnTo>
                  <a:pt x="3283" y="1576"/>
                </a:lnTo>
                <a:lnTo>
                  <a:pt x="3284" y="1576"/>
                </a:lnTo>
                <a:lnTo>
                  <a:pt x="3284" y="1577"/>
                </a:lnTo>
                <a:lnTo>
                  <a:pt x="3283" y="1577"/>
                </a:lnTo>
                <a:lnTo>
                  <a:pt x="3282" y="1577"/>
                </a:lnTo>
                <a:lnTo>
                  <a:pt x="3281" y="1577"/>
                </a:lnTo>
                <a:lnTo>
                  <a:pt x="3281" y="1578"/>
                </a:lnTo>
                <a:lnTo>
                  <a:pt x="3280" y="1578"/>
                </a:lnTo>
                <a:lnTo>
                  <a:pt x="3279" y="1578"/>
                </a:lnTo>
                <a:lnTo>
                  <a:pt x="3278" y="1578"/>
                </a:lnTo>
                <a:lnTo>
                  <a:pt x="3278" y="1578"/>
                </a:lnTo>
                <a:lnTo>
                  <a:pt x="3277" y="1578"/>
                </a:lnTo>
                <a:lnTo>
                  <a:pt x="3276" y="1578"/>
                </a:lnTo>
                <a:lnTo>
                  <a:pt x="3275" y="1579"/>
                </a:lnTo>
                <a:lnTo>
                  <a:pt x="3274" y="1579"/>
                </a:lnTo>
                <a:lnTo>
                  <a:pt x="3274" y="1580"/>
                </a:lnTo>
                <a:lnTo>
                  <a:pt x="3275" y="1580"/>
                </a:lnTo>
                <a:lnTo>
                  <a:pt x="3275" y="1579"/>
                </a:lnTo>
                <a:lnTo>
                  <a:pt x="3276" y="1578"/>
                </a:lnTo>
                <a:lnTo>
                  <a:pt x="3277" y="1578"/>
                </a:lnTo>
                <a:lnTo>
                  <a:pt x="3277" y="1579"/>
                </a:lnTo>
                <a:lnTo>
                  <a:pt x="3277" y="1578"/>
                </a:lnTo>
                <a:lnTo>
                  <a:pt x="3276" y="1578"/>
                </a:lnTo>
                <a:lnTo>
                  <a:pt x="3276" y="1579"/>
                </a:lnTo>
                <a:lnTo>
                  <a:pt x="3275" y="1579"/>
                </a:lnTo>
                <a:lnTo>
                  <a:pt x="3275" y="1580"/>
                </a:lnTo>
                <a:lnTo>
                  <a:pt x="3275" y="1581"/>
                </a:lnTo>
                <a:lnTo>
                  <a:pt x="3274" y="1581"/>
                </a:lnTo>
                <a:lnTo>
                  <a:pt x="3274" y="1582"/>
                </a:lnTo>
                <a:lnTo>
                  <a:pt x="3274" y="1583"/>
                </a:lnTo>
                <a:lnTo>
                  <a:pt x="3273" y="1583"/>
                </a:lnTo>
                <a:lnTo>
                  <a:pt x="3273" y="1584"/>
                </a:lnTo>
                <a:lnTo>
                  <a:pt x="3273" y="1585"/>
                </a:lnTo>
                <a:lnTo>
                  <a:pt x="3273" y="1586"/>
                </a:lnTo>
                <a:lnTo>
                  <a:pt x="3273" y="1587"/>
                </a:lnTo>
                <a:lnTo>
                  <a:pt x="3273" y="1587"/>
                </a:lnTo>
                <a:lnTo>
                  <a:pt x="3273" y="1588"/>
                </a:lnTo>
                <a:lnTo>
                  <a:pt x="3273" y="1589"/>
                </a:lnTo>
                <a:lnTo>
                  <a:pt x="3273" y="1590"/>
                </a:lnTo>
                <a:lnTo>
                  <a:pt x="3273" y="1591"/>
                </a:lnTo>
                <a:lnTo>
                  <a:pt x="3272" y="1591"/>
                </a:lnTo>
                <a:lnTo>
                  <a:pt x="3272" y="1592"/>
                </a:lnTo>
                <a:lnTo>
                  <a:pt x="3272" y="1593"/>
                </a:lnTo>
                <a:lnTo>
                  <a:pt x="3273" y="1593"/>
                </a:lnTo>
                <a:lnTo>
                  <a:pt x="3272" y="1593"/>
                </a:lnTo>
                <a:lnTo>
                  <a:pt x="3273" y="1593"/>
                </a:lnTo>
                <a:lnTo>
                  <a:pt x="3273" y="1594"/>
                </a:lnTo>
                <a:lnTo>
                  <a:pt x="3273" y="1595"/>
                </a:lnTo>
                <a:lnTo>
                  <a:pt x="3273" y="1595"/>
                </a:lnTo>
                <a:lnTo>
                  <a:pt x="3273" y="1596"/>
                </a:lnTo>
                <a:lnTo>
                  <a:pt x="3272" y="1596"/>
                </a:lnTo>
                <a:lnTo>
                  <a:pt x="3273" y="1596"/>
                </a:lnTo>
                <a:lnTo>
                  <a:pt x="3273" y="1597"/>
                </a:lnTo>
                <a:lnTo>
                  <a:pt x="3272" y="1597"/>
                </a:lnTo>
                <a:lnTo>
                  <a:pt x="3271" y="1597"/>
                </a:lnTo>
                <a:lnTo>
                  <a:pt x="3271" y="1598"/>
                </a:lnTo>
                <a:lnTo>
                  <a:pt x="3270" y="1598"/>
                </a:lnTo>
                <a:lnTo>
                  <a:pt x="3270" y="1599"/>
                </a:lnTo>
                <a:lnTo>
                  <a:pt x="3269" y="1599"/>
                </a:lnTo>
                <a:lnTo>
                  <a:pt x="3269" y="1600"/>
                </a:lnTo>
                <a:lnTo>
                  <a:pt x="3268" y="1600"/>
                </a:lnTo>
                <a:lnTo>
                  <a:pt x="3269" y="1600"/>
                </a:lnTo>
                <a:lnTo>
                  <a:pt x="3269" y="1601"/>
                </a:lnTo>
                <a:lnTo>
                  <a:pt x="3268" y="1601"/>
                </a:lnTo>
                <a:lnTo>
                  <a:pt x="3267" y="1601"/>
                </a:lnTo>
                <a:lnTo>
                  <a:pt x="3268" y="1601"/>
                </a:lnTo>
                <a:lnTo>
                  <a:pt x="3268" y="1602"/>
                </a:lnTo>
                <a:lnTo>
                  <a:pt x="3267" y="1602"/>
                </a:lnTo>
                <a:lnTo>
                  <a:pt x="3268" y="1602"/>
                </a:lnTo>
                <a:lnTo>
                  <a:pt x="3268" y="1603"/>
                </a:lnTo>
                <a:lnTo>
                  <a:pt x="3268" y="1603"/>
                </a:lnTo>
                <a:lnTo>
                  <a:pt x="3267" y="1603"/>
                </a:lnTo>
                <a:lnTo>
                  <a:pt x="3267" y="1604"/>
                </a:lnTo>
                <a:lnTo>
                  <a:pt x="3266" y="1604"/>
                </a:lnTo>
                <a:lnTo>
                  <a:pt x="3266" y="1605"/>
                </a:lnTo>
                <a:lnTo>
                  <a:pt x="3265" y="1604"/>
                </a:lnTo>
                <a:lnTo>
                  <a:pt x="3265" y="1604"/>
                </a:lnTo>
                <a:lnTo>
                  <a:pt x="3265" y="1605"/>
                </a:lnTo>
                <a:lnTo>
                  <a:pt x="3265" y="1604"/>
                </a:lnTo>
                <a:lnTo>
                  <a:pt x="3265" y="1604"/>
                </a:lnTo>
                <a:lnTo>
                  <a:pt x="3266" y="1605"/>
                </a:lnTo>
                <a:lnTo>
                  <a:pt x="3265" y="1605"/>
                </a:lnTo>
                <a:lnTo>
                  <a:pt x="3265" y="1606"/>
                </a:lnTo>
                <a:lnTo>
                  <a:pt x="3265" y="1607"/>
                </a:lnTo>
                <a:lnTo>
                  <a:pt x="3265" y="1608"/>
                </a:lnTo>
                <a:lnTo>
                  <a:pt x="3265" y="1609"/>
                </a:lnTo>
                <a:lnTo>
                  <a:pt x="3266" y="1609"/>
                </a:lnTo>
                <a:lnTo>
                  <a:pt x="3266" y="1610"/>
                </a:lnTo>
                <a:lnTo>
                  <a:pt x="3266" y="1611"/>
                </a:lnTo>
                <a:lnTo>
                  <a:pt x="3267" y="1612"/>
                </a:lnTo>
                <a:lnTo>
                  <a:pt x="3267" y="1612"/>
                </a:lnTo>
                <a:lnTo>
                  <a:pt x="3268" y="1613"/>
                </a:lnTo>
                <a:lnTo>
                  <a:pt x="3268" y="1614"/>
                </a:lnTo>
                <a:lnTo>
                  <a:pt x="3269" y="1614"/>
                </a:lnTo>
                <a:lnTo>
                  <a:pt x="3269" y="1615"/>
                </a:lnTo>
                <a:lnTo>
                  <a:pt x="3269" y="1616"/>
                </a:lnTo>
                <a:lnTo>
                  <a:pt x="3270" y="1616"/>
                </a:lnTo>
                <a:lnTo>
                  <a:pt x="3270" y="1617"/>
                </a:lnTo>
                <a:lnTo>
                  <a:pt x="3270" y="1618"/>
                </a:lnTo>
                <a:lnTo>
                  <a:pt x="3270" y="1619"/>
                </a:lnTo>
                <a:lnTo>
                  <a:pt x="3270" y="1620"/>
                </a:lnTo>
                <a:lnTo>
                  <a:pt x="3270" y="1620"/>
                </a:lnTo>
                <a:lnTo>
                  <a:pt x="3269" y="1620"/>
                </a:lnTo>
                <a:lnTo>
                  <a:pt x="3269" y="1621"/>
                </a:lnTo>
                <a:lnTo>
                  <a:pt x="3269" y="1620"/>
                </a:lnTo>
                <a:lnTo>
                  <a:pt x="3268" y="1620"/>
                </a:lnTo>
                <a:lnTo>
                  <a:pt x="3268" y="1620"/>
                </a:lnTo>
                <a:lnTo>
                  <a:pt x="3268" y="1620"/>
                </a:lnTo>
                <a:lnTo>
                  <a:pt x="3267" y="1620"/>
                </a:lnTo>
                <a:lnTo>
                  <a:pt x="3267" y="1620"/>
                </a:lnTo>
                <a:lnTo>
                  <a:pt x="3266" y="1620"/>
                </a:lnTo>
                <a:lnTo>
                  <a:pt x="3266" y="1620"/>
                </a:lnTo>
                <a:lnTo>
                  <a:pt x="3265" y="1620"/>
                </a:lnTo>
                <a:lnTo>
                  <a:pt x="3265" y="1621"/>
                </a:lnTo>
                <a:lnTo>
                  <a:pt x="3265" y="1622"/>
                </a:lnTo>
                <a:lnTo>
                  <a:pt x="3266" y="1622"/>
                </a:lnTo>
                <a:lnTo>
                  <a:pt x="3266" y="1623"/>
                </a:lnTo>
                <a:lnTo>
                  <a:pt x="3266" y="1622"/>
                </a:lnTo>
                <a:lnTo>
                  <a:pt x="3267" y="1622"/>
                </a:lnTo>
                <a:lnTo>
                  <a:pt x="3267" y="1623"/>
                </a:lnTo>
                <a:lnTo>
                  <a:pt x="3268" y="1623"/>
                </a:lnTo>
                <a:lnTo>
                  <a:pt x="3269" y="1623"/>
                </a:lnTo>
                <a:lnTo>
                  <a:pt x="3269" y="1624"/>
                </a:lnTo>
                <a:lnTo>
                  <a:pt x="3269" y="1625"/>
                </a:lnTo>
                <a:lnTo>
                  <a:pt x="3268" y="1625"/>
                </a:lnTo>
                <a:lnTo>
                  <a:pt x="3268" y="1626"/>
                </a:lnTo>
                <a:lnTo>
                  <a:pt x="3268" y="1627"/>
                </a:lnTo>
                <a:lnTo>
                  <a:pt x="3267" y="1627"/>
                </a:lnTo>
                <a:lnTo>
                  <a:pt x="3267" y="1628"/>
                </a:lnTo>
                <a:lnTo>
                  <a:pt x="3267" y="1628"/>
                </a:lnTo>
                <a:lnTo>
                  <a:pt x="3266" y="1628"/>
                </a:lnTo>
                <a:lnTo>
                  <a:pt x="3266" y="1629"/>
                </a:lnTo>
                <a:lnTo>
                  <a:pt x="3265" y="1629"/>
                </a:lnTo>
                <a:lnTo>
                  <a:pt x="3265" y="1630"/>
                </a:lnTo>
                <a:lnTo>
                  <a:pt x="3265" y="1631"/>
                </a:lnTo>
                <a:lnTo>
                  <a:pt x="3265" y="1632"/>
                </a:lnTo>
                <a:lnTo>
                  <a:pt x="3265" y="1632"/>
                </a:lnTo>
                <a:lnTo>
                  <a:pt x="3265" y="1633"/>
                </a:lnTo>
                <a:lnTo>
                  <a:pt x="3264" y="1633"/>
                </a:lnTo>
                <a:lnTo>
                  <a:pt x="3264" y="1632"/>
                </a:lnTo>
                <a:lnTo>
                  <a:pt x="3263" y="1632"/>
                </a:lnTo>
                <a:lnTo>
                  <a:pt x="3264" y="1632"/>
                </a:lnTo>
                <a:lnTo>
                  <a:pt x="3263" y="1632"/>
                </a:lnTo>
                <a:lnTo>
                  <a:pt x="3263" y="1633"/>
                </a:lnTo>
                <a:lnTo>
                  <a:pt x="3262" y="1632"/>
                </a:lnTo>
                <a:lnTo>
                  <a:pt x="3263" y="1632"/>
                </a:lnTo>
                <a:lnTo>
                  <a:pt x="3263" y="1631"/>
                </a:lnTo>
                <a:lnTo>
                  <a:pt x="3262" y="1631"/>
                </a:lnTo>
                <a:lnTo>
                  <a:pt x="3261" y="1631"/>
                </a:lnTo>
                <a:lnTo>
                  <a:pt x="3260" y="1631"/>
                </a:lnTo>
                <a:lnTo>
                  <a:pt x="3259" y="1631"/>
                </a:lnTo>
                <a:lnTo>
                  <a:pt x="3258" y="1632"/>
                </a:lnTo>
                <a:lnTo>
                  <a:pt x="3257" y="1632"/>
                </a:lnTo>
                <a:lnTo>
                  <a:pt x="3257" y="1631"/>
                </a:lnTo>
                <a:lnTo>
                  <a:pt x="3256" y="1630"/>
                </a:lnTo>
                <a:lnTo>
                  <a:pt x="3255" y="1630"/>
                </a:lnTo>
                <a:lnTo>
                  <a:pt x="3254" y="1629"/>
                </a:lnTo>
                <a:lnTo>
                  <a:pt x="3254" y="1628"/>
                </a:lnTo>
                <a:lnTo>
                  <a:pt x="3254" y="1628"/>
                </a:lnTo>
                <a:lnTo>
                  <a:pt x="3255" y="1628"/>
                </a:lnTo>
                <a:lnTo>
                  <a:pt x="3256" y="1628"/>
                </a:lnTo>
                <a:lnTo>
                  <a:pt x="3257" y="1628"/>
                </a:lnTo>
                <a:lnTo>
                  <a:pt x="3257" y="1627"/>
                </a:lnTo>
                <a:lnTo>
                  <a:pt x="3257" y="1627"/>
                </a:lnTo>
                <a:lnTo>
                  <a:pt x="3258" y="1627"/>
                </a:lnTo>
                <a:lnTo>
                  <a:pt x="3258" y="1626"/>
                </a:lnTo>
                <a:lnTo>
                  <a:pt x="3259" y="1626"/>
                </a:lnTo>
                <a:lnTo>
                  <a:pt x="3261" y="1625"/>
                </a:lnTo>
                <a:lnTo>
                  <a:pt x="3261" y="1626"/>
                </a:lnTo>
                <a:lnTo>
                  <a:pt x="3260" y="1626"/>
                </a:lnTo>
                <a:lnTo>
                  <a:pt x="3260" y="1627"/>
                </a:lnTo>
                <a:lnTo>
                  <a:pt x="3260" y="1628"/>
                </a:lnTo>
                <a:lnTo>
                  <a:pt x="3261" y="1628"/>
                </a:lnTo>
                <a:lnTo>
                  <a:pt x="3261" y="1627"/>
                </a:lnTo>
                <a:lnTo>
                  <a:pt x="3261" y="1626"/>
                </a:lnTo>
                <a:lnTo>
                  <a:pt x="3261" y="1625"/>
                </a:lnTo>
                <a:lnTo>
                  <a:pt x="3261" y="1624"/>
                </a:lnTo>
                <a:lnTo>
                  <a:pt x="3262" y="1624"/>
                </a:lnTo>
                <a:lnTo>
                  <a:pt x="3262" y="1623"/>
                </a:lnTo>
                <a:lnTo>
                  <a:pt x="3262" y="1622"/>
                </a:lnTo>
                <a:lnTo>
                  <a:pt x="3261" y="1621"/>
                </a:lnTo>
                <a:lnTo>
                  <a:pt x="3262" y="1620"/>
                </a:lnTo>
                <a:lnTo>
                  <a:pt x="3261" y="1620"/>
                </a:lnTo>
                <a:lnTo>
                  <a:pt x="3261" y="1620"/>
                </a:lnTo>
                <a:lnTo>
                  <a:pt x="3260" y="1620"/>
                </a:lnTo>
                <a:lnTo>
                  <a:pt x="3260" y="1619"/>
                </a:lnTo>
                <a:lnTo>
                  <a:pt x="3259" y="1619"/>
                </a:lnTo>
                <a:lnTo>
                  <a:pt x="3259" y="1620"/>
                </a:lnTo>
                <a:lnTo>
                  <a:pt x="3258" y="1620"/>
                </a:lnTo>
                <a:lnTo>
                  <a:pt x="3257" y="1620"/>
                </a:lnTo>
                <a:lnTo>
                  <a:pt x="3257" y="1620"/>
                </a:lnTo>
                <a:lnTo>
                  <a:pt x="3257" y="1620"/>
                </a:lnTo>
                <a:lnTo>
                  <a:pt x="3256" y="1620"/>
                </a:lnTo>
                <a:lnTo>
                  <a:pt x="3256" y="1620"/>
                </a:lnTo>
                <a:lnTo>
                  <a:pt x="3256" y="1620"/>
                </a:lnTo>
                <a:lnTo>
                  <a:pt x="3256" y="1621"/>
                </a:lnTo>
                <a:lnTo>
                  <a:pt x="3255" y="1621"/>
                </a:lnTo>
                <a:lnTo>
                  <a:pt x="3255" y="1622"/>
                </a:lnTo>
                <a:lnTo>
                  <a:pt x="3256" y="1622"/>
                </a:lnTo>
                <a:lnTo>
                  <a:pt x="3255" y="1622"/>
                </a:lnTo>
                <a:lnTo>
                  <a:pt x="3256" y="1622"/>
                </a:lnTo>
                <a:lnTo>
                  <a:pt x="3256" y="1623"/>
                </a:lnTo>
                <a:lnTo>
                  <a:pt x="3257" y="1623"/>
                </a:lnTo>
                <a:lnTo>
                  <a:pt x="3257" y="1624"/>
                </a:lnTo>
                <a:lnTo>
                  <a:pt x="3256" y="1624"/>
                </a:lnTo>
                <a:lnTo>
                  <a:pt x="3257" y="1624"/>
                </a:lnTo>
                <a:lnTo>
                  <a:pt x="3257" y="1625"/>
                </a:lnTo>
                <a:lnTo>
                  <a:pt x="3257" y="1626"/>
                </a:lnTo>
                <a:lnTo>
                  <a:pt x="3257" y="1625"/>
                </a:lnTo>
                <a:lnTo>
                  <a:pt x="3256" y="1625"/>
                </a:lnTo>
                <a:lnTo>
                  <a:pt x="3255" y="1625"/>
                </a:lnTo>
                <a:lnTo>
                  <a:pt x="3255" y="1624"/>
                </a:lnTo>
                <a:lnTo>
                  <a:pt x="3255" y="1623"/>
                </a:lnTo>
                <a:lnTo>
                  <a:pt x="3255" y="1624"/>
                </a:lnTo>
                <a:lnTo>
                  <a:pt x="3255" y="1625"/>
                </a:lnTo>
                <a:lnTo>
                  <a:pt x="3256" y="1625"/>
                </a:lnTo>
                <a:lnTo>
                  <a:pt x="3255" y="1625"/>
                </a:lnTo>
                <a:lnTo>
                  <a:pt x="3255" y="1626"/>
                </a:lnTo>
                <a:lnTo>
                  <a:pt x="3254" y="1626"/>
                </a:lnTo>
                <a:lnTo>
                  <a:pt x="3254" y="1627"/>
                </a:lnTo>
                <a:lnTo>
                  <a:pt x="3253" y="1627"/>
                </a:lnTo>
                <a:lnTo>
                  <a:pt x="3253" y="1626"/>
                </a:lnTo>
                <a:lnTo>
                  <a:pt x="3253" y="1627"/>
                </a:lnTo>
                <a:lnTo>
                  <a:pt x="3252" y="1627"/>
                </a:lnTo>
                <a:lnTo>
                  <a:pt x="3251" y="1627"/>
                </a:lnTo>
                <a:lnTo>
                  <a:pt x="3251" y="1626"/>
                </a:lnTo>
                <a:lnTo>
                  <a:pt x="3250" y="1626"/>
                </a:lnTo>
                <a:lnTo>
                  <a:pt x="3251" y="1626"/>
                </a:lnTo>
                <a:lnTo>
                  <a:pt x="3251" y="1625"/>
                </a:lnTo>
                <a:lnTo>
                  <a:pt x="3251" y="1624"/>
                </a:lnTo>
                <a:lnTo>
                  <a:pt x="3251" y="1623"/>
                </a:lnTo>
                <a:lnTo>
                  <a:pt x="3251" y="1622"/>
                </a:lnTo>
                <a:lnTo>
                  <a:pt x="3251" y="1623"/>
                </a:lnTo>
                <a:lnTo>
                  <a:pt x="3251" y="1624"/>
                </a:lnTo>
                <a:lnTo>
                  <a:pt x="3250" y="1624"/>
                </a:lnTo>
                <a:lnTo>
                  <a:pt x="3250" y="1625"/>
                </a:lnTo>
                <a:lnTo>
                  <a:pt x="3251" y="1625"/>
                </a:lnTo>
                <a:lnTo>
                  <a:pt x="3251" y="1626"/>
                </a:lnTo>
                <a:lnTo>
                  <a:pt x="3250" y="1626"/>
                </a:lnTo>
                <a:lnTo>
                  <a:pt x="3251" y="1626"/>
                </a:lnTo>
                <a:lnTo>
                  <a:pt x="3250" y="1626"/>
                </a:lnTo>
                <a:lnTo>
                  <a:pt x="3250" y="1627"/>
                </a:lnTo>
                <a:lnTo>
                  <a:pt x="3251" y="1628"/>
                </a:lnTo>
                <a:lnTo>
                  <a:pt x="3251" y="1627"/>
                </a:lnTo>
                <a:lnTo>
                  <a:pt x="3251" y="1628"/>
                </a:lnTo>
                <a:lnTo>
                  <a:pt x="3252" y="1628"/>
                </a:lnTo>
                <a:lnTo>
                  <a:pt x="3252" y="1628"/>
                </a:lnTo>
                <a:lnTo>
                  <a:pt x="3252" y="1629"/>
                </a:lnTo>
                <a:lnTo>
                  <a:pt x="3252" y="1630"/>
                </a:lnTo>
                <a:lnTo>
                  <a:pt x="3253" y="1630"/>
                </a:lnTo>
                <a:lnTo>
                  <a:pt x="3252" y="1630"/>
                </a:lnTo>
                <a:lnTo>
                  <a:pt x="3253" y="1630"/>
                </a:lnTo>
                <a:lnTo>
                  <a:pt x="3252" y="1630"/>
                </a:lnTo>
                <a:lnTo>
                  <a:pt x="3252" y="1631"/>
                </a:lnTo>
                <a:lnTo>
                  <a:pt x="3252" y="1630"/>
                </a:lnTo>
                <a:lnTo>
                  <a:pt x="3251" y="1630"/>
                </a:lnTo>
                <a:lnTo>
                  <a:pt x="3251" y="1631"/>
                </a:lnTo>
                <a:lnTo>
                  <a:pt x="3250" y="1631"/>
                </a:lnTo>
                <a:lnTo>
                  <a:pt x="3251" y="1631"/>
                </a:lnTo>
                <a:lnTo>
                  <a:pt x="3250" y="1631"/>
                </a:lnTo>
                <a:lnTo>
                  <a:pt x="3250" y="1632"/>
                </a:lnTo>
                <a:lnTo>
                  <a:pt x="3251" y="1632"/>
                </a:lnTo>
                <a:lnTo>
                  <a:pt x="3252" y="1632"/>
                </a:lnTo>
                <a:lnTo>
                  <a:pt x="3252" y="1633"/>
                </a:lnTo>
                <a:lnTo>
                  <a:pt x="3251" y="1633"/>
                </a:lnTo>
                <a:lnTo>
                  <a:pt x="3251" y="1634"/>
                </a:lnTo>
                <a:lnTo>
                  <a:pt x="3250" y="1634"/>
                </a:lnTo>
                <a:lnTo>
                  <a:pt x="3250" y="1635"/>
                </a:lnTo>
                <a:lnTo>
                  <a:pt x="3249" y="1635"/>
                </a:lnTo>
                <a:lnTo>
                  <a:pt x="3249" y="1634"/>
                </a:lnTo>
                <a:lnTo>
                  <a:pt x="3249" y="1633"/>
                </a:lnTo>
                <a:lnTo>
                  <a:pt x="3249" y="1632"/>
                </a:lnTo>
                <a:lnTo>
                  <a:pt x="3248" y="1631"/>
                </a:lnTo>
                <a:lnTo>
                  <a:pt x="3248" y="1630"/>
                </a:lnTo>
                <a:lnTo>
                  <a:pt x="3247" y="1630"/>
                </a:lnTo>
                <a:lnTo>
                  <a:pt x="3245" y="1629"/>
                </a:lnTo>
                <a:lnTo>
                  <a:pt x="3244" y="1629"/>
                </a:lnTo>
                <a:lnTo>
                  <a:pt x="3244" y="1628"/>
                </a:lnTo>
                <a:lnTo>
                  <a:pt x="3244" y="1628"/>
                </a:lnTo>
                <a:lnTo>
                  <a:pt x="3244" y="1628"/>
                </a:lnTo>
                <a:lnTo>
                  <a:pt x="3244" y="1628"/>
                </a:lnTo>
                <a:lnTo>
                  <a:pt x="3245" y="1628"/>
                </a:lnTo>
                <a:lnTo>
                  <a:pt x="3244" y="1628"/>
                </a:lnTo>
                <a:lnTo>
                  <a:pt x="3244" y="1627"/>
                </a:lnTo>
                <a:lnTo>
                  <a:pt x="3243" y="1627"/>
                </a:lnTo>
                <a:lnTo>
                  <a:pt x="3242" y="1626"/>
                </a:lnTo>
                <a:lnTo>
                  <a:pt x="3241" y="1626"/>
                </a:lnTo>
                <a:lnTo>
                  <a:pt x="3241" y="1626"/>
                </a:lnTo>
                <a:lnTo>
                  <a:pt x="3241" y="1626"/>
                </a:lnTo>
                <a:lnTo>
                  <a:pt x="3241" y="1626"/>
                </a:lnTo>
                <a:lnTo>
                  <a:pt x="3240" y="1626"/>
                </a:lnTo>
                <a:lnTo>
                  <a:pt x="3240" y="1625"/>
                </a:lnTo>
                <a:lnTo>
                  <a:pt x="3240" y="1626"/>
                </a:lnTo>
                <a:lnTo>
                  <a:pt x="3240" y="1625"/>
                </a:lnTo>
                <a:lnTo>
                  <a:pt x="3240" y="1626"/>
                </a:lnTo>
                <a:lnTo>
                  <a:pt x="3240" y="1625"/>
                </a:lnTo>
                <a:lnTo>
                  <a:pt x="3240" y="1626"/>
                </a:lnTo>
                <a:lnTo>
                  <a:pt x="3240" y="1625"/>
                </a:lnTo>
                <a:lnTo>
                  <a:pt x="3239" y="1625"/>
                </a:lnTo>
                <a:lnTo>
                  <a:pt x="3238" y="1625"/>
                </a:lnTo>
                <a:lnTo>
                  <a:pt x="3237" y="1625"/>
                </a:lnTo>
                <a:lnTo>
                  <a:pt x="3236" y="1625"/>
                </a:lnTo>
                <a:lnTo>
                  <a:pt x="3236" y="1626"/>
                </a:lnTo>
                <a:lnTo>
                  <a:pt x="3237" y="1626"/>
                </a:lnTo>
                <a:lnTo>
                  <a:pt x="3237" y="1627"/>
                </a:lnTo>
                <a:lnTo>
                  <a:pt x="3237" y="1628"/>
                </a:lnTo>
                <a:lnTo>
                  <a:pt x="3238" y="1628"/>
                </a:lnTo>
                <a:lnTo>
                  <a:pt x="3237" y="1628"/>
                </a:lnTo>
                <a:lnTo>
                  <a:pt x="3237" y="1628"/>
                </a:lnTo>
                <a:lnTo>
                  <a:pt x="3237" y="1629"/>
                </a:lnTo>
                <a:lnTo>
                  <a:pt x="3238" y="1629"/>
                </a:lnTo>
                <a:lnTo>
                  <a:pt x="3238" y="1630"/>
                </a:lnTo>
                <a:lnTo>
                  <a:pt x="3237" y="1630"/>
                </a:lnTo>
                <a:lnTo>
                  <a:pt x="3236" y="1630"/>
                </a:lnTo>
                <a:lnTo>
                  <a:pt x="3236" y="1631"/>
                </a:lnTo>
                <a:lnTo>
                  <a:pt x="3235" y="1631"/>
                </a:lnTo>
                <a:lnTo>
                  <a:pt x="3235" y="1630"/>
                </a:lnTo>
                <a:lnTo>
                  <a:pt x="3235" y="1631"/>
                </a:lnTo>
                <a:lnTo>
                  <a:pt x="3234" y="1631"/>
                </a:lnTo>
                <a:lnTo>
                  <a:pt x="3234" y="1632"/>
                </a:lnTo>
                <a:lnTo>
                  <a:pt x="3233" y="1632"/>
                </a:lnTo>
                <a:lnTo>
                  <a:pt x="3233" y="1633"/>
                </a:lnTo>
                <a:lnTo>
                  <a:pt x="3233" y="1633"/>
                </a:lnTo>
                <a:lnTo>
                  <a:pt x="3232" y="1633"/>
                </a:lnTo>
                <a:lnTo>
                  <a:pt x="3232" y="1634"/>
                </a:lnTo>
                <a:lnTo>
                  <a:pt x="3232" y="1635"/>
                </a:lnTo>
                <a:lnTo>
                  <a:pt x="3233" y="1635"/>
                </a:lnTo>
                <a:lnTo>
                  <a:pt x="3233" y="1636"/>
                </a:lnTo>
                <a:lnTo>
                  <a:pt x="3233" y="1636"/>
                </a:lnTo>
                <a:lnTo>
                  <a:pt x="3233" y="1637"/>
                </a:lnTo>
                <a:lnTo>
                  <a:pt x="3233" y="1637"/>
                </a:lnTo>
                <a:lnTo>
                  <a:pt x="3233" y="1637"/>
                </a:lnTo>
                <a:lnTo>
                  <a:pt x="3232" y="1637"/>
                </a:lnTo>
                <a:lnTo>
                  <a:pt x="3231" y="1637"/>
                </a:lnTo>
                <a:lnTo>
                  <a:pt x="3231" y="1637"/>
                </a:lnTo>
                <a:lnTo>
                  <a:pt x="3231" y="1637"/>
                </a:lnTo>
                <a:lnTo>
                  <a:pt x="3230" y="1637"/>
                </a:lnTo>
                <a:lnTo>
                  <a:pt x="3230" y="1638"/>
                </a:lnTo>
                <a:lnTo>
                  <a:pt x="3231" y="1638"/>
                </a:lnTo>
                <a:lnTo>
                  <a:pt x="3231" y="1639"/>
                </a:lnTo>
                <a:lnTo>
                  <a:pt x="3231" y="1638"/>
                </a:lnTo>
                <a:lnTo>
                  <a:pt x="3232" y="1638"/>
                </a:lnTo>
                <a:lnTo>
                  <a:pt x="3232" y="1637"/>
                </a:lnTo>
                <a:lnTo>
                  <a:pt x="3233" y="1637"/>
                </a:lnTo>
                <a:lnTo>
                  <a:pt x="3233" y="1638"/>
                </a:lnTo>
                <a:lnTo>
                  <a:pt x="3232" y="1638"/>
                </a:lnTo>
                <a:lnTo>
                  <a:pt x="3232" y="1639"/>
                </a:lnTo>
                <a:lnTo>
                  <a:pt x="3232" y="1640"/>
                </a:lnTo>
                <a:lnTo>
                  <a:pt x="3232" y="1641"/>
                </a:lnTo>
                <a:lnTo>
                  <a:pt x="3232" y="1642"/>
                </a:lnTo>
                <a:lnTo>
                  <a:pt x="3232" y="1643"/>
                </a:lnTo>
                <a:lnTo>
                  <a:pt x="3232" y="1644"/>
                </a:lnTo>
                <a:lnTo>
                  <a:pt x="3233" y="1644"/>
                </a:lnTo>
                <a:lnTo>
                  <a:pt x="3233" y="1645"/>
                </a:lnTo>
                <a:lnTo>
                  <a:pt x="3233" y="1645"/>
                </a:lnTo>
                <a:lnTo>
                  <a:pt x="3233" y="1645"/>
                </a:lnTo>
                <a:lnTo>
                  <a:pt x="3233" y="1646"/>
                </a:lnTo>
                <a:lnTo>
                  <a:pt x="3234" y="1646"/>
                </a:lnTo>
                <a:lnTo>
                  <a:pt x="3234" y="1647"/>
                </a:lnTo>
                <a:lnTo>
                  <a:pt x="3235" y="1647"/>
                </a:lnTo>
                <a:lnTo>
                  <a:pt x="3236" y="1648"/>
                </a:lnTo>
                <a:lnTo>
                  <a:pt x="3235" y="1648"/>
                </a:lnTo>
                <a:lnTo>
                  <a:pt x="3234" y="1648"/>
                </a:lnTo>
                <a:lnTo>
                  <a:pt x="3234" y="1649"/>
                </a:lnTo>
                <a:lnTo>
                  <a:pt x="3235" y="1649"/>
                </a:lnTo>
                <a:lnTo>
                  <a:pt x="3234" y="1649"/>
                </a:lnTo>
                <a:lnTo>
                  <a:pt x="3233" y="1649"/>
                </a:lnTo>
                <a:lnTo>
                  <a:pt x="3233" y="1648"/>
                </a:lnTo>
                <a:lnTo>
                  <a:pt x="3233" y="1648"/>
                </a:lnTo>
                <a:lnTo>
                  <a:pt x="3233" y="1648"/>
                </a:lnTo>
                <a:lnTo>
                  <a:pt x="3233" y="1648"/>
                </a:lnTo>
                <a:lnTo>
                  <a:pt x="3233" y="1648"/>
                </a:lnTo>
                <a:lnTo>
                  <a:pt x="3233" y="1647"/>
                </a:lnTo>
                <a:lnTo>
                  <a:pt x="3234" y="1647"/>
                </a:lnTo>
                <a:lnTo>
                  <a:pt x="3233" y="1647"/>
                </a:lnTo>
                <a:lnTo>
                  <a:pt x="3233" y="1646"/>
                </a:lnTo>
                <a:lnTo>
                  <a:pt x="3233" y="1646"/>
                </a:lnTo>
                <a:lnTo>
                  <a:pt x="3232" y="1646"/>
                </a:lnTo>
                <a:lnTo>
                  <a:pt x="3233" y="1646"/>
                </a:lnTo>
                <a:lnTo>
                  <a:pt x="3232" y="1646"/>
                </a:lnTo>
                <a:lnTo>
                  <a:pt x="3232" y="1645"/>
                </a:lnTo>
                <a:lnTo>
                  <a:pt x="3231" y="1645"/>
                </a:lnTo>
                <a:lnTo>
                  <a:pt x="3231" y="1645"/>
                </a:lnTo>
                <a:lnTo>
                  <a:pt x="3232" y="1645"/>
                </a:lnTo>
                <a:lnTo>
                  <a:pt x="3231" y="1645"/>
                </a:lnTo>
                <a:lnTo>
                  <a:pt x="3231" y="1644"/>
                </a:lnTo>
                <a:lnTo>
                  <a:pt x="3231" y="1645"/>
                </a:lnTo>
                <a:lnTo>
                  <a:pt x="3230" y="1645"/>
                </a:lnTo>
                <a:lnTo>
                  <a:pt x="3229" y="1645"/>
                </a:lnTo>
                <a:lnTo>
                  <a:pt x="3228" y="1645"/>
                </a:lnTo>
                <a:lnTo>
                  <a:pt x="3227" y="1645"/>
                </a:lnTo>
                <a:lnTo>
                  <a:pt x="3227" y="1645"/>
                </a:lnTo>
                <a:lnTo>
                  <a:pt x="3228" y="1645"/>
                </a:lnTo>
                <a:lnTo>
                  <a:pt x="3228" y="1646"/>
                </a:lnTo>
                <a:lnTo>
                  <a:pt x="3227" y="1646"/>
                </a:lnTo>
                <a:lnTo>
                  <a:pt x="3227" y="1647"/>
                </a:lnTo>
                <a:lnTo>
                  <a:pt x="3226" y="1647"/>
                </a:lnTo>
                <a:lnTo>
                  <a:pt x="3225" y="1647"/>
                </a:lnTo>
                <a:lnTo>
                  <a:pt x="3225" y="1648"/>
                </a:lnTo>
                <a:lnTo>
                  <a:pt x="3225" y="1648"/>
                </a:lnTo>
                <a:lnTo>
                  <a:pt x="3224" y="1648"/>
                </a:lnTo>
                <a:lnTo>
                  <a:pt x="3223" y="1648"/>
                </a:lnTo>
                <a:lnTo>
                  <a:pt x="3222" y="1648"/>
                </a:lnTo>
                <a:lnTo>
                  <a:pt x="3222" y="1647"/>
                </a:lnTo>
                <a:lnTo>
                  <a:pt x="3221" y="1647"/>
                </a:lnTo>
                <a:lnTo>
                  <a:pt x="3220" y="1647"/>
                </a:lnTo>
                <a:lnTo>
                  <a:pt x="3219" y="1647"/>
                </a:lnTo>
                <a:lnTo>
                  <a:pt x="3218" y="1647"/>
                </a:lnTo>
                <a:lnTo>
                  <a:pt x="3218" y="1646"/>
                </a:lnTo>
                <a:lnTo>
                  <a:pt x="3217" y="1646"/>
                </a:lnTo>
                <a:lnTo>
                  <a:pt x="3217" y="1646"/>
                </a:lnTo>
                <a:lnTo>
                  <a:pt x="3217" y="1647"/>
                </a:lnTo>
                <a:lnTo>
                  <a:pt x="3217" y="1646"/>
                </a:lnTo>
                <a:lnTo>
                  <a:pt x="3217" y="1647"/>
                </a:lnTo>
                <a:lnTo>
                  <a:pt x="3217" y="1647"/>
                </a:lnTo>
                <a:lnTo>
                  <a:pt x="3217" y="1648"/>
                </a:lnTo>
                <a:lnTo>
                  <a:pt x="3217" y="1649"/>
                </a:lnTo>
                <a:lnTo>
                  <a:pt x="3218" y="1649"/>
                </a:lnTo>
                <a:lnTo>
                  <a:pt x="3218" y="1650"/>
                </a:lnTo>
                <a:lnTo>
                  <a:pt x="3219" y="1650"/>
                </a:lnTo>
                <a:lnTo>
                  <a:pt x="3218" y="1650"/>
                </a:lnTo>
                <a:lnTo>
                  <a:pt x="3218" y="1651"/>
                </a:lnTo>
                <a:lnTo>
                  <a:pt x="3217" y="1651"/>
                </a:lnTo>
                <a:lnTo>
                  <a:pt x="3217" y="1651"/>
                </a:lnTo>
                <a:lnTo>
                  <a:pt x="3217" y="1652"/>
                </a:lnTo>
                <a:lnTo>
                  <a:pt x="3217" y="1651"/>
                </a:lnTo>
                <a:lnTo>
                  <a:pt x="3217" y="1651"/>
                </a:lnTo>
                <a:lnTo>
                  <a:pt x="3217" y="1652"/>
                </a:lnTo>
                <a:lnTo>
                  <a:pt x="3217" y="1651"/>
                </a:lnTo>
                <a:lnTo>
                  <a:pt x="3218" y="1651"/>
                </a:lnTo>
                <a:lnTo>
                  <a:pt x="3218" y="1652"/>
                </a:lnTo>
                <a:lnTo>
                  <a:pt x="3218" y="1651"/>
                </a:lnTo>
                <a:lnTo>
                  <a:pt x="3219" y="1651"/>
                </a:lnTo>
                <a:lnTo>
                  <a:pt x="3219" y="1652"/>
                </a:lnTo>
                <a:lnTo>
                  <a:pt x="3219" y="1653"/>
                </a:lnTo>
                <a:lnTo>
                  <a:pt x="3218" y="1653"/>
                </a:lnTo>
                <a:lnTo>
                  <a:pt x="3218" y="1653"/>
                </a:lnTo>
                <a:lnTo>
                  <a:pt x="3218" y="1654"/>
                </a:lnTo>
                <a:lnTo>
                  <a:pt x="3217" y="1654"/>
                </a:lnTo>
                <a:lnTo>
                  <a:pt x="3217" y="1653"/>
                </a:lnTo>
                <a:lnTo>
                  <a:pt x="3217" y="1653"/>
                </a:lnTo>
                <a:lnTo>
                  <a:pt x="3217" y="1653"/>
                </a:lnTo>
                <a:lnTo>
                  <a:pt x="3217" y="1653"/>
                </a:lnTo>
                <a:lnTo>
                  <a:pt x="3217" y="1653"/>
                </a:lnTo>
                <a:lnTo>
                  <a:pt x="3217" y="1653"/>
                </a:lnTo>
                <a:lnTo>
                  <a:pt x="3217" y="1653"/>
                </a:lnTo>
                <a:lnTo>
                  <a:pt x="3217" y="1653"/>
                </a:lnTo>
                <a:lnTo>
                  <a:pt x="3217" y="1653"/>
                </a:lnTo>
                <a:lnTo>
                  <a:pt x="3216" y="1653"/>
                </a:lnTo>
                <a:lnTo>
                  <a:pt x="3216" y="1653"/>
                </a:lnTo>
                <a:lnTo>
                  <a:pt x="3216" y="1653"/>
                </a:lnTo>
                <a:lnTo>
                  <a:pt x="3216" y="1653"/>
                </a:lnTo>
                <a:lnTo>
                  <a:pt x="3216" y="1653"/>
                </a:lnTo>
                <a:lnTo>
                  <a:pt x="3216" y="1653"/>
                </a:lnTo>
                <a:lnTo>
                  <a:pt x="3215" y="1653"/>
                </a:lnTo>
                <a:lnTo>
                  <a:pt x="3216" y="1653"/>
                </a:lnTo>
                <a:lnTo>
                  <a:pt x="3215" y="1653"/>
                </a:lnTo>
                <a:lnTo>
                  <a:pt x="3215" y="1654"/>
                </a:lnTo>
                <a:lnTo>
                  <a:pt x="3215" y="1653"/>
                </a:lnTo>
                <a:lnTo>
                  <a:pt x="3215" y="1654"/>
                </a:lnTo>
                <a:lnTo>
                  <a:pt x="3215" y="1653"/>
                </a:lnTo>
                <a:lnTo>
                  <a:pt x="3215" y="1654"/>
                </a:lnTo>
                <a:lnTo>
                  <a:pt x="3215" y="1653"/>
                </a:lnTo>
                <a:lnTo>
                  <a:pt x="3215" y="1654"/>
                </a:lnTo>
                <a:lnTo>
                  <a:pt x="3214" y="1654"/>
                </a:lnTo>
                <a:lnTo>
                  <a:pt x="3215" y="1654"/>
                </a:lnTo>
                <a:lnTo>
                  <a:pt x="3214" y="1654"/>
                </a:lnTo>
                <a:lnTo>
                  <a:pt x="3213" y="1654"/>
                </a:lnTo>
                <a:lnTo>
                  <a:pt x="3213" y="1655"/>
                </a:lnTo>
                <a:lnTo>
                  <a:pt x="3213" y="1654"/>
                </a:lnTo>
                <a:lnTo>
                  <a:pt x="3212" y="1654"/>
                </a:lnTo>
                <a:lnTo>
                  <a:pt x="3212" y="1655"/>
                </a:lnTo>
                <a:lnTo>
                  <a:pt x="3213" y="1656"/>
                </a:lnTo>
                <a:lnTo>
                  <a:pt x="3212" y="1656"/>
                </a:lnTo>
                <a:lnTo>
                  <a:pt x="3213" y="1656"/>
                </a:lnTo>
                <a:lnTo>
                  <a:pt x="3213" y="1657"/>
                </a:lnTo>
                <a:lnTo>
                  <a:pt x="3212" y="1657"/>
                </a:lnTo>
                <a:lnTo>
                  <a:pt x="3213" y="1657"/>
                </a:lnTo>
                <a:lnTo>
                  <a:pt x="3212" y="1657"/>
                </a:lnTo>
                <a:lnTo>
                  <a:pt x="3211" y="1657"/>
                </a:lnTo>
                <a:lnTo>
                  <a:pt x="3212" y="1657"/>
                </a:lnTo>
                <a:lnTo>
                  <a:pt x="3212" y="1658"/>
                </a:lnTo>
                <a:lnTo>
                  <a:pt x="3213" y="1659"/>
                </a:lnTo>
                <a:lnTo>
                  <a:pt x="3214" y="1659"/>
                </a:lnTo>
                <a:lnTo>
                  <a:pt x="3215" y="1659"/>
                </a:lnTo>
                <a:lnTo>
                  <a:pt x="3215" y="1660"/>
                </a:lnTo>
                <a:lnTo>
                  <a:pt x="3215" y="1661"/>
                </a:lnTo>
                <a:lnTo>
                  <a:pt x="3214" y="1661"/>
                </a:lnTo>
                <a:lnTo>
                  <a:pt x="3214" y="1661"/>
                </a:lnTo>
                <a:lnTo>
                  <a:pt x="3213" y="1661"/>
                </a:lnTo>
                <a:lnTo>
                  <a:pt x="3213" y="1661"/>
                </a:lnTo>
                <a:lnTo>
                  <a:pt x="3212" y="1661"/>
                </a:lnTo>
                <a:lnTo>
                  <a:pt x="3212" y="1661"/>
                </a:lnTo>
                <a:lnTo>
                  <a:pt x="3212" y="1662"/>
                </a:lnTo>
                <a:lnTo>
                  <a:pt x="3212" y="1661"/>
                </a:lnTo>
                <a:lnTo>
                  <a:pt x="3212" y="1662"/>
                </a:lnTo>
                <a:lnTo>
                  <a:pt x="3213" y="1662"/>
                </a:lnTo>
                <a:lnTo>
                  <a:pt x="3213" y="1663"/>
                </a:lnTo>
                <a:lnTo>
                  <a:pt x="3214" y="1663"/>
                </a:lnTo>
                <a:lnTo>
                  <a:pt x="3215" y="1663"/>
                </a:lnTo>
                <a:lnTo>
                  <a:pt x="3214" y="1663"/>
                </a:lnTo>
                <a:lnTo>
                  <a:pt x="3215" y="1663"/>
                </a:lnTo>
                <a:lnTo>
                  <a:pt x="3215" y="1662"/>
                </a:lnTo>
                <a:lnTo>
                  <a:pt x="3215" y="1663"/>
                </a:lnTo>
                <a:lnTo>
                  <a:pt x="3215" y="1662"/>
                </a:lnTo>
                <a:lnTo>
                  <a:pt x="3216" y="1662"/>
                </a:lnTo>
                <a:lnTo>
                  <a:pt x="3216" y="1663"/>
                </a:lnTo>
                <a:lnTo>
                  <a:pt x="3217" y="1663"/>
                </a:lnTo>
                <a:lnTo>
                  <a:pt x="3217" y="1662"/>
                </a:lnTo>
                <a:lnTo>
                  <a:pt x="3217" y="1663"/>
                </a:lnTo>
                <a:lnTo>
                  <a:pt x="3217" y="1662"/>
                </a:lnTo>
                <a:lnTo>
                  <a:pt x="3217" y="1663"/>
                </a:lnTo>
                <a:lnTo>
                  <a:pt x="3217" y="1663"/>
                </a:lnTo>
                <a:lnTo>
                  <a:pt x="3218" y="1663"/>
                </a:lnTo>
                <a:lnTo>
                  <a:pt x="3219" y="1663"/>
                </a:lnTo>
                <a:lnTo>
                  <a:pt x="3220" y="1663"/>
                </a:lnTo>
                <a:lnTo>
                  <a:pt x="3220" y="1664"/>
                </a:lnTo>
                <a:lnTo>
                  <a:pt x="3219" y="1664"/>
                </a:lnTo>
                <a:lnTo>
                  <a:pt x="3219" y="1665"/>
                </a:lnTo>
                <a:lnTo>
                  <a:pt x="3219" y="1666"/>
                </a:lnTo>
                <a:lnTo>
                  <a:pt x="3220" y="1666"/>
                </a:lnTo>
                <a:lnTo>
                  <a:pt x="3220" y="1667"/>
                </a:lnTo>
                <a:lnTo>
                  <a:pt x="3220" y="1668"/>
                </a:lnTo>
                <a:lnTo>
                  <a:pt x="3221" y="1669"/>
                </a:lnTo>
                <a:lnTo>
                  <a:pt x="3221" y="1668"/>
                </a:lnTo>
                <a:lnTo>
                  <a:pt x="3222" y="1668"/>
                </a:lnTo>
                <a:lnTo>
                  <a:pt x="3222" y="1669"/>
                </a:lnTo>
                <a:lnTo>
                  <a:pt x="3223" y="1669"/>
                </a:lnTo>
                <a:lnTo>
                  <a:pt x="3223" y="1670"/>
                </a:lnTo>
                <a:lnTo>
                  <a:pt x="3224" y="1670"/>
                </a:lnTo>
                <a:lnTo>
                  <a:pt x="3223" y="1670"/>
                </a:lnTo>
                <a:lnTo>
                  <a:pt x="3223" y="1670"/>
                </a:lnTo>
                <a:lnTo>
                  <a:pt x="3222" y="1670"/>
                </a:lnTo>
                <a:lnTo>
                  <a:pt x="3223" y="1670"/>
                </a:lnTo>
                <a:lnTo>
                  <a:pt x="3223" y="1671"/>
                </a:lnTo>
                <a:lnTo>
                  <a:pt x="3223" y="1672"/>
                </a:lnTo>
                <a:lnTo>
                  <a:pt x="3223" y="1673"/>
                </a:lnTo>
                <a:lnTo>
                  <a:pt x="3224" y="1673"/>
                </a:lnTo>
                <a:lnTo>
                  <a:pt x="3223" y="1673"/>
                </a:lnTo>
                <a:lnTo>
                  <a:pt x="3223" y="1674"/>
                </a:lnTo>
                <a:lnTo>
                  <a:pt x="3222" y="1674"/>
                </a:lnTo>
                <a:lnTo>
                  <a:pt x="3223" y="1674"/>
                </a:lnTo>
                <a:lnTo>
                  <a:pt x="3223" y="1675"/>
                </a:lnTo>
                <a:lnTo>
                  <a:pt x="3222" y="1675"/>
                </a:lnTo>
                <a:lnTo>
                  <a:pt x="3221" y="1676"/>
                </a:lnTo>
                <a:lnTo>
                  <a:pt x="3221" y="1677"/>
                </a:lnTo>
                <a:lnTo>
                  <a:pt x="3220" y="1677"/>
                </a:lnTo>
                <a:lnTo>
                  <a:pt x="3220" y="1678"/>
                </a:lnTo>
                <a:lnTo>
                  <a:pt x="3219" y="1678"/>
                </a:lnTo>
                <a:lnTo>
                  <a:pt x="3220" y="1678"/>
                </a:lnTo>
                <a:lnTo>
                  <a:pt x="3220" y="1679"/>
                </a:lnTo>
                <a:lnTo>
                  <a:pt x="3219" y="1679"/>
                </a:lnTo>
                <a:lnTo>
                  <a:pt x="3220" y="1679"/>
                </a:lnTo>
                <a:lnTo>
                  <a:pt x="3220" y="1680"/>
                </a:lnTo>
                <a:lnTo>
                  <a:pt x="3220" y="1679"/>
                </a:lnTo>
                <a:lnTo>
                  <a:pt x="3220" y="1680"/>
                </a:lnTo>
                <a:lnTo>
                  <a:pt x="3220" y="1681"/>
                </a:lnTo>
                <a:lnTo>
                  <a:pt x="3219" y="1681"/>
                </a:lnTo>
                <a:lnTo>
                  <a:pt x="3219" y="1682"/>
                </a:lnTo>
                <a:lnTo>
                  <a:pt x="3219" y="1683"/>
                </a:lnTo>
                <a:lnTo>
                  <a:pt x="3219" y="1682"/>
                </a:lnTo>
                <a:lnTo>
                  <a:pt x="3218" y="1682"/>
                </a:lnTo>
                <a:lnTo>
                  <a:pt x="3217" y="1682"/>
                </a:lnTo>
                <a:lnTo>
                  <a:pt x="3217" y="1683"/>
                </a:lnTo>
                <a:lnTo>
                  <a:pt x="3218" y="1683"/>
                </a:lnTo>
                <a:lnTo>
                  <a:pt x="3217" y="1683"/>
                </a:lnTo>
                <a:lnTo>
                  <a:pt x="3217" y="1684"/>
                </a:lnTo>
                <a:lnTo>
                  <a:pt x="3217" y="1684"/>
                </a:lnTo>
                <a:lnTo>
                  <a:pt x="3217" y="1685"/>
                </a:lnTo>
                <a:lnTo>
                  <a:pt x="3216" y="1684"/>
                </a:lnTo>
                <a:lnTo>
                  <a:pt x="3216" y="1685"/>
                </a:lnTo>
                <a:lnTo>
                  <a:pt x="3216" y="1686"/>
                </a:lnTo>
                <a:lnTo>
                  <a:pt x="3217" y="1686"/>
                </a:lnTo>
                <a:lnTo>
                  <a:pt x="3217" y="1686"/>
                </a:lnTo>
                <a:lnTo>
                  <a:pt x="3217" y="1686"/>
                </a:lnTo>
                <a:lnTo>
                  <a:pt x="3217" y="1686"/>
                </a:lnTo>
                <a:lnTo>
                  <a:pt x="3217" y="1686"/>
                </a:lnTo>
                <a:lnTo>
                  <a:pt x="3217" y="1686"/>
                </a:lnTo>
                <a:lnTo>
                  <a:pt x="3217" y="1686"/>
                </a:lnTo>
                <a:lnTo>
                  <a:pt x="3217" y="1686"/>
                </a:lnTo>
                <a:lnTo>
                  <a:pt x="3217" y="1686"/>
                </a:lnTo>
                <a:lnTo>
                  <a:pt x="3217" y="1686"/>
                </a:lnTo>
                <a:lnTo>
                  <a:pt x="3216" y="1686"/>
                </a:lnTo>
                <a:lnTo>
                  <a:pt x="3216" y="1687"/>
                </a:lnTo>
                <a:lnTo>
                  <a:pt x="3215" y="1687"/>
                </a:lnTo>
                <a:lnTo>
                  <a:pt x="3216" y="1687"/>
                </a:lnTo>
                <a:lnTo>
                  <a:pt x="3216" y="1688"/>
                </a:lnTo>
                <a:lnTo>
                  <a:pt x="3215" y="1688"/>
                </a:lnTo>
                <a:lnTo>
                  <a:pt x="3214" y="1688"/>
                </a:lnTo>
                <a:lnTo>
                  <a:pt x="3214" y="1689"/>
                </a:lnTo>
                <a:lnTo>
                  <a:pt x="3215" y="1689"/>
                </a:lnTo>
                <a:lnTo>
                  <a:pt x="3216" y="1689"/>
                </a:lnTo>
                <a:lnTo>
                  <a:pt x="3216" y="1690"/>
                </a:lnTo>
                <a:lnTo>
                  <a:pt x="3216" y="1689"/>
                </a:lnTo>
                <a:lnTo>
                  <a:pt x="3216" y="1690"/>
                </a:lnTo>
                <a:lnTo>
                  <a:pt x="3215" y="1690"/>
                </a:lnTo>
                <a:lnTo>
                  <a:pt x="3215" y="1691"/>
                </a:lnTo>
                <a:lnTo>
                  <a:pt x="3216" y="1691"/>
                </a:lnTo>
                <a:lnTo>
                  <a:pt x="3215" y="1692"/>
                </a:lnTo>
                <a:lnTo>
                  <a:pt x="3216" y="1692"/>
                </a:lnTo>
                <a:lnTo>
                  <a:pt x="3215" y="1692"/>
                </a:lnTo>
                <a:lnTo>
                  <a:pt x="3216" y="1692"/>
                </a:lnTo>
                <a:lnTo>
                  <a:pt x="3216" y="1693"/>
                </a:lnTo>
                <a:lnTo>
                  <a:pt x="3215" y="1693"/>
                </a:lnTo>
                <a:lnTo>
                  <a:pt x="3215" y="1692"/>
                </a:lnTo>
                <a:lnTo>
                  <a:pt x="3215" y="1693"/>
                </a:lnTo>
                <a:lnTo>
                  <a:pt x="3215" y="1694"/>
                </a:lnTo>
                <a:lnTo>
                  <a:pt x="3215" y="1693"/>
                </a:lnTo>
                <a:lnTo>
                  <a:pt x="3215" y="1694"/>
                </a:lnTo>
                <a:lnTo>
                  <a:pt x="3215" y="1695"/>
                </a:lnTo>
                <a:lnTo>
                  <a:pt x="3214" y="1695"/>
                </a:lnTo>
                <a:lnTo>
                  <a:pt x="3214" y="1695"/>
                </a:lnTo>
                <a:lnTo>
                  <a:pt x="3215" y="1695"/>
                </a:lnTo>
                <a:lnTo>
                  <a:pt x="3215" y="1696"/>
                </a:lnTo>
                <a:lnTo>
                  <a:pt x="3215" y="1697"/>
                </a:lnTo>
                <a:lnTo>
                  <a:pt x="3216" y="1697"/>
                </a:lnTo>
                <a:lnTo>
                  <a:pt x="3216" y="1698"/>
                </a:lnTo>
                <a:lnTo>
                  <a:pt x="3217" y="1698"/>
                </a:lnTo>
                <a:lnTo>
                  <a:pt x="3217" y="1698"/>
                </a:lnTo>
                <a:lnTo>
                  <a:pt x="3218" y="1698"/>
                </a:lnTo>
                <a:lnTo>
                  <a:pt x="3218" y="1699"/>
                </a:lnTo>
                <a:lnTo>
                  <a:pt x="3219" y="1699"/>
                </a:lnTo>
                <a:lnTo>
                  <a:pt x="3219" y="1700"/>
                </a:lnTo>
                <a:lnTo>
                  <a:pt x="3218" y="1700"/>
                </a:lnTo>
                <a:lnTo>
                  <a:pt x="3218" y="1701"/>
                </a:lnTo>
                <a:lnTo>
                  <a:pt x="3217" y="1701"/>
                </a:lnTo>
                <a:lnTo>
                  <a:pt x="3217" y="1702"/>
                </a:lnTo>
                <a:lnTo>
                  <a:pt x="3217" y="1702"/>
                </a:lnTo>
                <a:lnTo>
                  <a:pt x="3216" y="1702"/>
                </a:lnTo>
                <a:lnTo>
                  <a:pt x="3216" y="1703"/>
                </a:lnTo>
                <a:lnTo>
                  <a:pt x="3216" y="1703"/>
                </a:lnTo>
                <a:lnTo>
                  <a:pt x="3215" y="1703"/>
                </a:lnTo>
                <a:lnTo>
                  <a:pt x="3215" y="1703"/>
                </a:lnTo>
                <a:lnTo>
                  <a:pt x="3214" y="1703"/>
                </a:lnTo>
                <a:lnTo>
                  <a:pt x="3215" y="1703"/>
                </a:lnTo>
                <a:lnTo>
                  <a:pt x="3215" y="1702"/>
                </a:lnTo>
                <a:lnTo>
                  <a:pt x="3215" y="1701"/>
                </a:lnTo>
                <a:lnTo>
                  <a:pt x="3215" y="1700"/>
                </a:lnTo>
                <a:lnTo>
                  <a:pt x="3215" y="1699"/>
                </a:lnTo>
                <a:lnTo>
                  <a:pt x="3214" y="1699"/>
                </a:lnTo>
                <a:lnTo>
                  <a:pt x="3215" y="1699"/>
                </a:lnTo>
                <a:lnTo>
                  <a:pt x="3215" y="1698"/>
                </a:lnTo>
                <a:lnTo>
                  <a:pt x="3214" y="1698"/>
                </a:lnTo>
                <a:lnTo>
                  <a:pt x="3214" y="1699"/>
                </a:lnTo>
                <a:lnTo>
                  <a:pt x="3214" y="1698"/>
                </a:lnTo>
                <a:lnTo>
                  <a:pt x="3214" y="1697"/>
                </a:lnTo>
                <a:lnTo>
                  <a:pt x="3213" y="1697"/>
                </a:lnTo>
                <a:lnTo>
                  <a:pt x="3212" y="1697"/>
                </a:lnTo>
                <a:lnTo>
                  <a:pt x="3212" y="1696"/>
                </a:lnTo>
                <a:lnTo>
                  <a:pt x="3213" y="1696"/>
                </a:lnTo>
                <a:lnTo>
                  <a:pt x="3213" y="1695"/>
                </a:lnTo>
                <a:lnTo>
                  <a:pt x="3213" y="1696"/>
                </a:lnTo>
                <a:lnTo>
                  <a:pt x="3212" y="1696"/>
                </a:lnTo>
                <a:lnTo>
                  <a:pt x="3212" y="1695"/>
                </a:lnTo>
                <a:lnTo>
                  <a:pt x="3212" y="1696"/>
                </a:lnTo>
                <a:lnTo>
                  <a:pt x="3212" y="1695"/>
                </a:lnTo>
                <a:lnTo>
                  <a:pt x="3211" y="1695"/>
                </a:lnTo>
                <a:lnTo>
                  <a:pt x="3211" y="1696"/>
                </a:lnTo>
                <a:lnTo>
                  <a:pt x="3211" y="1695"/>
                </a:lnTo>
                <a:lnTo>
                  <a:pt x="3211" y="1696"/>
                </a:lnTo>
                <a:lnTo>
                  <a:pt x="3211" y="1695"/>
                </a:lnTo>
                <a:lnTo>
                  <a:pt x="3210" y="1695"/>
                </a:lnTo>
                <a:lnTo>
                  <a:pt x="3209" y="1695"/>
                </a:lnTo>
                <a:lnTo>
                  <a:pt x="3209" y="1695"/>
                </a:lnTo>
                <a:lnTo>
                  <a:pt x="3209" y="1695"/>
                </a:lnTo>
                <a:lnTo>
                  <a:pt x="3209" y="1695"/>
                </a:lnTo>
                <a:lnTo>
                  <a:pt x="3209" y="1695"/>
                </a:lnTo>
                <a:lnTo>
                  <a:pt x="3209" y="1695"/>
                </a:lnTo>
                <a:lnTo>
                  <a:pt x="3208" y="1695"/>
                </a:lnTo>
                <a:lnTo>
                  <a:pt x="3208" y="1695"/>
                </a:lnTo>
                <a:lnTo>
                  <a:pt x="3207" y="1695"/>
                </a:lnTo>
                <a:lnTo>
                  <a:pt x="3207" y="1695"/>
                </a:lnTo>
                <a:lnTo>
                  <a:pt x="3206" y="1695"/>
                </a:lnTo>
                <a:lnTo>
                  <a:pt x="3206" y="1696"/>
                </a:lnTo>
                <a:lnTo>
                  <a:pt x="3207" y="1696"/>
                </a:lnTo>
                <a:lnTo>
                  <a:pt x="3207" y="1697"/>
                </a:lnTo>
                <a:lnTo>
                  <a:pt x="3206" y="1697"/>
                </a:lnTo>
                <a:lnTo>
                  <a:pt x="3205" y="1697"/>
                </a:lnTo>
                <a:lnTo>
                  <a:pt x="3204" y="1698"/>
                </a:lnTo>
                <a:lnTo>
                  <a:pt x="3203" y="1698"/>
                </a:lnTo>
                <a:lnTo>
                  <a:pt x="3203" y="1699"/>
                </a:lnTo>
                <a:lnTo>
                  <a:pt x="3202" y="1699"/>
                </a:lnTo>
                <a:lnTo>
                  <a:pt x="3201" y="1699"/>
                </a:lnTo>
                <a:lnTo>
                  <a:pt x="3201" y="1699"/>
                </a:lnTo>
                <a:lnTo>
                  <a:pt x="3201" y="1700"/>
                </a:lnTo>
                <a:lnTo>
                  <a:pt x="3201" y="1701"/>
                </a:lnTo>
                <a:lnTo>
                  <a:pt x="3201" y="1702"/>
                </a:lnTo>
                <a:lnTo>
                  <a:pt x="3201" y="1703"/>
                </a:lnTo>
                <a:lnTo>
                  <a:pt x="3201" y="1703"/>
                </a:lnTo>
                <a:lnTo>
                  <a:pt x="3201" y="1703"/>
                </a:lnTo>
                <a:lnTo>
                  <a:pt x="3201" y="1703"/>
                </a:lnTo>
                <a:lnTo>
                  <a:pt x="3201" y="1704"/>
                </a:lnTo>
                <a:lnTo>
                  <a:pt x="3201" y="1704"/>
                </a:lnTo>
                <a:lnTo>
                  <a:pt x="3201" y="1705"/>
                </a:lnTo>
                <a:lnTo>
                  <a:pt x="3201" y="1705"/>
                </a:lnTo>
                <a:lnTo>
                  <a:pt x="3201" y="1706"/>
                </a:lnTo>
                <a:lnTo>
                  <a:pt x="3201" y="1707"/>
                </a:lnTo>
                <a:lnTo>
                  <a:pt x="3201" y="1706"/>
                </a:lnTo>
                <a:lnTo>
                  <a:pt x="3201" y="1707"/>
                </a:lnTo>
                <a:lnTo>
                  <a:pt x="3200" y="1707"/>
                </a:lnTo>
                <a:lnTo>
                  <a:pt x="3200" y="1708"/>
                </a:lnTo>
                <a:lnTo>
                  <a:pt x="3200" y="1709"/>
                </a:lnTo>
                <a:lnTo>
                  <a:pt x="3200" y="1710"/>
                </a:lnTo>
                <a:lnTo>
                  <a:pt x="3200" y="1711"/>
                </a:lnTo>
                <a:lnTo>
                  <a:pt x="3201" y="1711"/>
                </a:lnTo>
                <a:lnTo>
                  <a:pt x="3201" y="1711"/>
                </a:lnTo>
                <a:lnTo>
                  <a:pt x="3201" y="1712"/>
                </a:lnTo>
                <a:lnTo>
                  <a:pt x="3201" y="1712"/>
                </a:lnTo>
                <a:lnTo>
                  <a:pt x="3202" y="1712"/>
                </a:lnTo>
                <a:lnTo>
                  <a:pt x="3202" y="1713"/>
                </a:lnTo>
                <a:lnTo>
                  <a:pt x="3203" y="1714"/>
                </a:lnTo>
                <a:lnTo>
                  <a:pt x="3203" y="1715"/>
                </a:lnTo>
                <a:lnTo>
                  <a:pt x="3203" y="1716"/>
                </a:lnTo>
                <a:lnTo>
                  <a:pt x="3202" y="1716"/>
                </a:lnTo>
                <a:lnTo>
                  <a:pt x="3201" y="1716"/>
                </a:lnTo>
                <a:lnTo>
                  <a:pt x="3201" y="1716"/>
                </a:lnTo>
                <a:lnTo>
                  <a:pt x="3200" y="1716"/>
                </a:lnTo>
                <a:lnTo>
                  <a:pt x="3199" y="1716"/>
                </a:lnTo>
                <a:lnTo>
                  <a:pt x="3198" y="1716"/>
                </a:lnTo>
                <a:lnTo>
                  <a:pt x="3196" y="1717"/>
                </a:lnTo>
                <a:lnTo>
                  <a:pt x="3194" y="1717"/>
                </a:lnTo>
                <a:lnTo>
                  <a:pt x="3193" y="1717"/>
                </a:lnTo>
                <a:lnTo>
                  <a:pt x="3191" y="1717"/>
                </a:lnTo>
                <a:lnTo>
                  <a:pt x="3190" y="1717"/>
                </a:lnTo>
                <a:lnTo>
                  <a:pt x="3188" y="1718"/>
                </a:lnTo>
                <a:lnTo>
                  <a:pt x="3187" y="1718"/>
                </a:lnTo>
                <a:lnTo>
                  <a:pt x="3186" y="1718"/>
                </a:lnTo>
                <a:lnTo>
                  <a:pt x="3185" y="1718"/>
                </a:lnTo>
                <a:lnTo>
                  <a:pt x="3185" y="1718"/>
                </a:lnTo>
                <a:lnTo>
                  <a:pt x="3184" y="1718"/>
                </a:lnTo>
                <a:lnTo>
                  <a:pt x="3183" y="1718"/>
                </a:lnTo>
                <a:lnTo>
                  <a:pt x="3182" y="1718"/>
                </a:lnTo>
                <a:lnTo>
                  <a:pt x="3181" y="1718"/>
                </a:lnTo>
                <a:lnTo>
                  <a:pt x="3181" y="1719"/>
                </a:lnTo>
                <a:lnTo>
                  <a:pt x="3180" y="1719"/>
                </a:lnTo>
                <a:lnTo>
                  <a:pt x="3177" y="1719"/>
                </a:lnTo>
                <a:lnTo>
                  <a:pt x="3177" y="1719"/>
                </a:lnTo>
                <a:lnTo>
                  <a:pt x="3173" y="1719"/>
                </a:lnTo>
                <a:lnTo>
                  <a:pt x="3172" y="1719"/>
                </a:lnTo>
                <a:lnTo>
                  <a:pt x="3170" y="1719"/>
                </a:lnTo>
                <a:lnTo>
                  <a:pt x="3169" y="1719"/>
                </a:lnTo>
                <a:lnTo>
                  <a:pt x="3169" y="1719"/>
                </a:lnTo>
                <a:lnTo>
                  <a:pt x="3168" y="1719"/>
                </a:lnTo>
                <a:lnTo>
                  <a:pt x="3166" y="1719"/>
                </a:lnTo>
                <a:lnTo>
                  <a:pt x="3165" y="1719"/>
                </a:lnTo>
                <a:lnTo>
                  <a:pt x="3164" y="1719"/>
                </a:lnTo>
                <a:lnTo>
                  <a:pt x="3164" y="1720"/>
                </a:lnTo>
                <a:lnTo>
                  <a:pt x="3163" y="1720"/>
                </a:lnTo>
                <a:lnTo>
                  <a:pt x="3162" y="1720"/>
                </a:lnTo>
                <a:lnTo>
                  <a:pt x="3161" y="1720"/>
                </a:lnTo>
                <a:lnTo>
                  <a:pt x="3160" y="1720"/>
                </a:lnTo>
                <a:lnTo>
                  <a:pt x="3160" y="1720"/>
                </a:lnTo>
                <a:lnTo>
                  <a:pt x="3159" y="1720"/>
                </a:lnTo>
                <a:lnTo>
                  <a:pt x="3158" y="1720"/>
                </a:lnTo>
                <a:lnTo>
                  <a:pt x="3157" y="1720"/>
                </a:lnTo>
                <a:lnTo>
                  <a:pt x="3155" y="1720"/>
                </a:lnTo>
                <a:lnTo>
                  <a:pt x="3154" y="1721"/>
                </a:lnTo>
                <a:lnTo>
                  <a:pt x="3153" y="1721"/>
                </a:lnTo>
                <a:lnTo>
                  <a:pt x="3152" y="1721"/>
                </a:lnTo>
                <a:lnTo>
                  <a:pt x="3147" y="1721"/>
                </a:lnTo>
                <a:lnTo>
                  <a:pt x="3140" y="1722"/>
                </a:lnTo>
                <a:lnTo>
                  <a:pt x="3139" y="1722"/>
                </a:lnTo>
                <a:lnTo>
                  <a:pt x="3137" y="1722"/>
                </a:lnTo>
                <a:lnTo>
                  <a:pt x="3136" y="1723"/>
                </a:lnTo>
                <a:lnTo>
                  <a:pt x="3133" y="1723"/>
                </a:lnTo>
                <a:lnTo>
                  <a:pt x="3132" y="1723"/>
                </a:lnTo>
                <a:lnTo>
                  <a:pt x="3131" y="1723"/>
                </a:lnTo>
                <a:lnTo>
                  <a:pt x="3128" y="1724"/>
                </a:lnTo>
                <a:lnTo>
                  <a:pt x="3123" y="1724"/>
                </a:lnTo>
                <a:lnTo>
                  <a:pt x="3120" y="1725"/>
                </a:lnTo>
                <a:lnTo>
                  <a:pt x="3118" y="1725"/>
                </a:lnTo>
                <a:lnTo>
                  <a:pt x="3117" y="1725"/>
                </a:lnTo>
                <a:lnTo>
                  <a:pt x="3116" y="1725"/>
                </a:lnTo>
                <a:lnTo>
                  <a:pt x="3115" y="1725"/>
                </a:lnTo>
                <a:lnTo>
                  <a:pt x="3112" y="1726"/>
                </a:lnTo>
                <a:lnTo>
                  <a:pt x="3111" y="1726"/>
                </a:lnTo>
                <a:lnTo>
                  <a:pt x="3108" y="1726"/>
                </a:lnTo>
                <a:lnTo>
                  <a:pt x="3107" y="1726"/>
                </a:lnTo>
                <a:lnTo>
                  <a:pt x="3105" y="1726"/>
                </a:lnTo>
                <a:lnTo>
                  <a:pt x="3104" y="1727"/>
                </a:lnTo>
                <a:lnTo>
                  <a:pt x="3101" y="1727"/>
                </a:lnTo>
                <a:lnTo>
                  <a:pt x="3100" y="1727"/>
                </a:lnTo>
                <a:lnTo>
                  <a:pt x="3099" y="1727"/>
                </a:lnTo>
                <a:lnTo>
                  <a:pt x="3096" y="1728"/>
                </a:lnTo>
                <a:lnTo>
                  <a:pt x="3094" y="1728"/>
                </a:lnTo>
                <a:lnTo>
                  <a:pt x="3092" y="1728"/>
                </a:lnTo>
                <a:lnTo>
                  <a:pt x="3090" y="1728"/>
                </a:lnTo>
                <a:lnTo>
                  <a:pt x="3088" y="1728"/>
                </a:lnTo>
                <a:lnTo>
                  <a:pt x="3084" y="1728"/>
                </a:lnTo>
                <a:lnTo>
                  <a:pt x="3083" y="1728"/>
                </a:lnTo>
                <a:lnTo>
                  <a:pt x="3080" y="1729"/>
                </a:lnTo>
                <a:lnTo>
                  <a:pt x="3078" y="1729"/>
                </a:lnTo>
                <a:lnTo>
                  <a:pt x="3077" y="1729"/>
                </a:lnTo>
                <a:lnTo>
                  <a:pt x="3076" y="1729"/>
                </a:lnTo>
                <a:lnTo>
                  <a:pt x="3075" y="1729"/>
                </a:lnTo>
                <a:lnTo>
                  <a:pt x="3074" y="1729"/>
                </a:lnTo>
                <a:lnTo>
                  <a:pt x="3073" y="1729"/>
                </a:lnTo>
                <a:lnTo>
                  <a:pt x="3072" y="1729"/>
                </a:lnTo>
                <a:lnTo>
                  <a:pt x="3070" y="1730"/>
                </a:lnTo>
                <a:lnTo>
                  <a:pt x="3066" y="1730"/>
                </a:lnTo>
                <a:lnTo>
                  <a:pt x="3064" y="1731"/>
                </a:lnTo>
                <a:lnTo>
                  <a:pt x="3063" y="1731"/>
                </a:lnTo>
                <a:lnTo>
                  <a:pt x="3061" y="1731"/>
                </a:lnTo>
                <a:lnTo>
                  <a:pt x="3058" y="1731"/>
                </a:lnTo>
                <a:lnTo>
                  <a:pt x="3057" y="1731"/>
                </a:lnTo>
                <a:lnTo>
                  <a:pt x="3056" y="1731"/>
                </a:lnTo>
                <a:lnTo>
                  <a:pt x="3056" y="1731"/>
                </a:lnTo>
                <a:lnTo>
                  <a:pt x="3055" y="1732"/>
                </a:lnTo>
                <a:lnTo>
                  <a:pt x="3054" y="1732"/>
                </a:lnTo>
                <a:lnTo>
                  <a:pt x="3053" y="1732"/>
                </a:lnTo>
                <a:lnTo>
                  <a:pt x="3052" y="1732"/>
                </a:lnTo>
                <a:lnTo>
                  <a:pt x="3051" y="1732"/>
                </a:lnTo>
                <a:lnTo>
                  <a:pt x="3048" y="1732"/>
                </a:lnTo>
                <a:lnTo>
                  <a:pt x="3044" y="1733"/>
                </a:lnTo>
                <a:lnTo>
                  <a:pt x="3043" y="1733"/>
                </a:lnTo>
                <a:lnTo>
                  <a:pt x="3040" y="1733"/>
                </a:lnTo>
                <a:lnTo>
                  <a:pt x="3039" y="1734"/>
                </a:lnTo>
                <a:lnTo>
                  <a:pt x="3033" y="1734"/>
                </a:lnTo>
                <a:lnTo>
                  <a:pt x="3032" y="1734"/>
                </a:lnTo>
                <a:lnTo>
                  <a:pt x="3032" y="1734"/>
                </a:lnTo>
                <a:lnTo>
                  <a:pt x="3031" y="1735"/>
                </a:lnTo>
                <a:lnTo>
                  <a:pt x="3030" y="1735"/>
                </a:lnTo>
                <a:lnTo>
                  <a:pt x="3029" y="1735"/>
                </a:lnTo>
                <a:lnTo>
                  <a:pt x="3028" y="1735"/>
                </a:lnTo>
                <a:lnTo>
                  <a:pt x="3027" y="1735"/>
                </a:lnTo>
                <a:lnTo>
                  <a:pt x="3025" y="1735"/>
                </a:lnTo>
                <a:lnTo>
                  <a:pt x="3022" y="1736"/>
                </a:lnTo>
                <a:lnTo>
                  <a:pt x="3021" y="1736"/>
                </a:lnTo>
                <a:lnTo>
                  <a:pt x="3020" y="1736"/>
                </a:lnTo>
                <a:lnTo>
                  <a:pt x="3019" y="1736"/>
                </a:lnTo>
                <a:lnTo>
                  <a:pt x="3018" y="1736"/>
                </a:lnTo>
                <a:lnTo>
                  <a:pt x="3017" y="1736"/>
                </a:lnTo>
                <a:lnTo>
                  <a:pt x="3016" y="1736"/>
                </a:lnTo>
                <a:lnTo>
                  <a:pt x="3013" y="1736"/>
                </a:lnTo>
                <a:lnTo>
                  <a:pt x="3012" y="1736"/>
                </a:lnTo>
                <a:lnTo>
                  <a:pt x="3011" y="1736"/>
                </a:lnTo>
                <a:lnTo>
                  <a:pt x="3010" y="1736"/>
                </a:lnTo>
                <a:lnTo>
                  <a:pt x="3010" y="1737"/>
                </a:lnTo>
                <a:lnTo>
                  <a:pt x="3010" y="1738"/>
                </a:lnTo>
                <a:lnTo>
                  <a:pt x="3010" y="1739"/>
                </a:lnTo>
                <a:lnTo>
                  <a:pt x="3010" y="1740"/>
                </a:lnTo>
                <a:lnTo>
                  <a:pt x="3009" y="1741"/>
                </a:lnTo>
                <a:lnTo>
                  <a:pt x="3009" y="1742"/>
                </a:lnTo>
                <a:lnTo>
                  <a:pt x="3008" y="1742"/>
                </a:lnTo>
                <a:lnTo>
                  <a:pt x="3008" y="1742"/>
                </a:lnTo>
                <a:lnTo>
                  <a:pt x="3007" y="1743"/>
                </a:lnTo>
                <a:lnTo>
                  <a:pt x="3006" y="1743"/>
                </a:lnTo>
                <a:lnTo>
                  <a:pt x="3005" y="1744"/>
                </a:lnTo>
                <a:lnTo>
                  <a:pt x="3004" y="1744"/>
                </a:lnTo>
                <a:lnTo>
                  <a:pt x="3003" y="1745"/>
                </a:lnTo>
                <a:lnTo>
                  <a:pt x="3003" y="1746"/>
                </a:lnTo>
                <a:lnTo>
                  <a:pt x="3002" y="1746"/>
                </a:lnTo>
                <a:lnTo>
                  <a:pt x="3001" y="1746"/>
                </a:lnTo>
                <a:lnTo>
                  <a:pt x="3002" y="1746"/>
                </a:lnTo>
                <a:lnTo>
                  <a:pt x="3001" y="1746"/>
                </a:lnTo>
                <a:lnTo>
                  <a:pt x="3001" y="1747"/>
                </a:lnTo>
                <a:lnTo>
                  <a:pt x="3002" y="1747"/>
                </a:lnTo>
                <a:lnTo>
                  <a:pt x="3001" y="1747"/>
                </a:lnTo>
                <a:lnTo>
                  <a:pt x="3002" y="1747"/>
                </a:lnTo>
                <a:lnTo>
                  <a:pt x="3002" y="1748"/>
                </a:lnTo>
                <a:lnTo>
                  <a:pt x="3001" y="1748"/>
                </a:lnTo>
                <a:lnTo>
                  <a:pt x="3002" y="1748"/>
                </a:lnTo>
                <a:lnTo>
                  <a:pt x="3002" y="1749"/>
                </a:lnTo>
                <a:lnTo>
                  <a:pt x="3002" y="1750"/>
                </a:lnTo>
                <a:lnTo>
                  <a:pt x="3003" y="1750"/>
                </a:lnTo>
                <a:lnTo>
                  <a:pt x="3003" y="1751"/>
                </a:lnTo>
                <a:lnTo>
                  <a:pt x="3003" y="1752"/>
                </a:lnTo>
                <a:lnTo>
                  <a:pt x="3004" y="1752"/>
                </a:lnTo>
                <a:lnTo>
                  <a:pt x="3004" y="1753"/>
                </a:lnTo>
                <a:lnTo>
                  <a:pt x="3005" y="1753"/>
                </a:lnTo>
                <a:lnTo>
                  <a:pt x="3006" y="1753"/>
                </a:lnTo>
                <a:lnTo>
                  <a:pt x="3006" y="1753"/>
                </a:lnTo>
                <a:lnTo>
                  <a:pt x="3007" y="1753"/>
                </a:lnTo>
                <a:lnTo>
                  <a:pt x="3006" y="1753"/>
                </a:lnTo>
                <a:lnTo>
                  <a:pt x="3006" y="1754"/>
                </a:lnTo>
                <a:lnTo>
                  <a:pt x="3005" y="1754"/>
                </a:lnTo>
                <a:lnTo>
                  <a:pt x="3004" y="1753"/>
                </a:lnTo>
                <a:lnTo>
                  <a:pt x="3003" y="1753"/>
                </a:lnTo>
                <a:lnTo>
                  <a:pt x="3002" y="1752"/>
                </a:lnTo>
                <a:lnTo>
                  <a:pt x="3002" y="1751"/>
                </a:lnTo>
                <a:lnTo>
                  <a:pt x="3001" y="1751"/>
                </a:lnTo>
                <a:lnTo>
                  <a:pt x="3000" y="1751"/>
                </a:lnTo>
                <a:lnTo>
                  <a:pt x="3000" y="1751"/>
                </a:lnTo>
                <a:lnTo>
                  <a:pt x="2999" y="1751"/>
                </a:lnTo>
                <a:lnTo>
                  <a:pt x="2999" y="1752"/>
                </a:lnTo>
                <a:lnTo>
                  <a:pt x="2998" y="1751"/>
                </a:lnTo>
                <a:lnTo>
                  <a:pt x="2998" y="1752"/>
                </a:lnTo>
                <a:lnTo>
                  <a:pt x="2997" y="1752"/>
                </a:lnTo>
                <a:lnTo>
                  <a:pt x="2997" y="1753"/>
                </a:lnTo>
                <a:lnTo>
                  <a:pt x="2996" y="1753"/>
                </a:lnTo>
                <a:lnTo>
                  <a:pt x="2997" y="1753"/>
                </a:lnTo>
                <a:lnTo>
                  <a:pt x="2996" y="1753"/>
                </a:lnTo>
                <a:lnTo>
                  <a:pt x="2995" y="1753"/>
                </a:lnTo>
                <a:lnTo>
                  <a:pt x="2995" y="1754"/>
                </a:lnTo>
                <a:lnTo>
                  <a:pt x="2994" y="1754"/>
                </a:lnTo>
                <a:lnTo>
                  <a:pt x="2993" y="1754"/>
                </a:lnTo>
                <a:lnTo>
                  <a:pt x="2994" y="1754"/>
                </a:lnTo>
                <a:lnTo>
                  <a:pt x="2995" y="1754"/>
                </a:lnTo>
                <a:lnTo>
                  <a:pt x="2995" y="1755"/>
                </a:lnTo>
                <a:lnTo>
                  <a:pt x="2995" y="1756"/>
                </a:lnTo>
                <a:lnTo>
                  <a:pt x="2994" y="1756"/>
                </a:lnTo>
                <a:lnTo>
                  <a:pt x="2994" y="1755"/>
                </a:lnTo>
                <a:lnTo>
                  <a:pt x="2994" y="1756"/>
                </a:lnTo>
                <a:lnTo>
                  <a:pt x="2995" y="1756"/>
                </a:lnTo>
                <a:lnTo>
                  <a:pt x="2994" y="1756"/>
                </a:lnTo>
                <a:lnTo>
                  <a:pt x="2994" y="1757"/>
                </a:lnTo>
                <a:lnTo>
                  <a:pt x="2994" y="1758"/>
                </a:lnTo>
                <a:lnTo>
                  <a:pt x="2993" y="1758"/>
                </a:lnTo>
                <a:lnTo>
                  <a:pt x="2993" y="1757"/>
                </a:lnTo>
                <a:lnTo>
                  <a:pt x="2993" y="1758"/>
                </a:lnTo>
                <a:lnTo>
                  <a:pt x="2994" y="1758"/>
                </a:lnTo>
                <a:lnTo>
                  <a:pt x="2994" y="1759"/>
                </a:lnTo>
                <a:lnTo>
                  <a:pt x="2994" y="1760"/>
                </a:lnTo>
                <a:lnTo>
                  <a:pt x="2993" y="1760"/>
                </a:lnTo>
                <a:lnTo>
                  <a:pt x="2993" y="1761"/>
                </a:lnTo>
                <a:lnTo>
                  <a:pt x="2992" y="1761"/>
                </a:lnTo>
                <a:lnTo>
                  <a:pt x="2992" y="1761"/>
                </a:lnTo>
                <a:lnTo>
                  <a:pt x="2992" y="1761"/>
                </a:lnTo>
                <a:lnTo>
                  <a:pt x="2991" y="1762"/>
                </a:lnTo>
                <a:lnTo>
                  <a:pt x="2990" y="1762"/>
                </a:lnTo>
                <a:lnTo>
                  <a:pt x="2990" y="1763"/>
                </a:lnTo>
                <a:lnTo>
                  <a:pt x="2989" y="1763"/>
                </a:lnTo>
                <a:lnTo>
                  <a:pt x="2989" y="1764"/>
                </a:lnTo>
                <a:lnTo>
                  <a:pt x="2988" y="1764"/>
                </a:lnTo>
                <a:lnTo>
                  <a:pt x="2988" y="1765"/>
                </a:lnTo>
                <a:lnTo>
                  <a:pt x="2987" y="1765"/>
                </a:lnTo>
                <a:lnTo>
                  <a:pt x="2987" y="1766"/>
                </a:lnTo>
                <a:lnTo>
                  <a:pt x="2986" y="1766"/>
                </a:lnTo>
                <a:lnTo>
                  <a:pt x="2986" y="1767"/>
                </a:lnTo>
                <a:lnTo>
                  <a:pt x="2985" y="1768"/>
                </a:lnTo>
                <a:lnTo>
                  <a:pt x="2985" y="1767"/>
                </a:lnTo>
                <a:lnTo>
                  <a:pt x="2985" y="1768"/>
                </a:lnTo>
                <a:lnTo>
                  <a:pt x="2984" y="1768"/>
                </a:lnTo>
                <a:lnTo>
                  <a:pt x="2984" y="1768"/>
                </a:lnTo>
                <a:lnTo>
                  <a:pt x="2983" y="1769"/>
                </a:lnTo>
                <a:lnTo>
                  <a:pt x="2982" y="1769"/>
                </a:lnTo>
                <a:lnTo>
                  <a:pt x="2981" y="1769"/>
                </a:lnTo>
                <a:lnTo>
                  <a:pt x="2981" y="1769"/>
                </a:lnTo>
                <a:lnTo>
                  <a:pt x="2980" y="1769"/>
                </a:lnTo>
                <a:lnTo>
                  <a:pt x="2980" y="1769"/>
                </a:lnTo>
                <a:lnTo>
                  <a:pt x="2979" y="1769"/>
                </a:lnTo>
                <a:lnTo>
                  <a:pt x="2979" y="1768"/>
                </a:lnTo>
                <a:lnTo>
                  <a:pt x="2979" y="1769"/>
                </a:lnTo>
                <a:lnTo>
                  <a:pt x="2978" y="1769"/>
                </a:lnTo>
                <a:lnTo>
                  <a:pt x="2977" y="1769"/>
                </a:lnTo>
                <a:lnTo>
                  <a:pt x="2977" y="1768"/>
                </a:lnTo>
                <a:lnTo>
                  <a:pt x="2976" y="1767"/>
                </a:lnTo>
                <a:lnTo>
                  <a:pt x="2976" y="1766"/>
                </a:lnTo>
                <a:lnTo>
                  <a:pt x="2976" y="1766"/>
                </a:lnTo>
                <a:lnTo>
                  <a:pt x="2975" y="1765"/>
                </a:lnTo>
                <a:lnTo>
                  <a:pt x="2974" y="1764"/>
                </a:lnTo>
                <a:lnTo>
                  <a:pt x="2973" y="1763"/>
                </a:lnTo>
                <a:lnTo>
                  <a:pt x="2972" y="1763"/>
                </a:lnTo>
                <a:lnTo>
                  <a:pt x="2971" y="1763"/>
                </a:lnTo>
                <a:lnTo>
                  <a:pt x="2970" y="1763"/>
                </a:lnTo>
                <a:lnTo>
                  <a:pt x="2969" y="1762"/>
                </a:lnTo>
                <a:lnTo>
                  <a:pt x="2968" y="1763"/>
                </a:lnTo>
                <a:lnTo>
                  <a:pt x="2968" y="1763"/>
                </a:lnTo>
                <a:lnTo>
                  <a:pt x="2967" y="1763"/>
                </a:lnTo>
                <a:lnTo>
                  <a:pt x="2966" y="1763"/>
                </a:lnTo>
                <a:lnTo>
                  <a:pt x="2965" y="1763"/>
                </a:lnTo>
                <a:lnTo>
                  <a:pt x="2964" y="1763"/>
                </a:lnTo>
                <a:lnTo>
                  <a:pt x="2963" y="1763"/>
                </a:lnTo>
                <a:lnTo>
                  <a:pt x="2963" y="1762"/>
                </a:lnTo>
                <a:lnTo>
                  <a:pt x="2962" y="1762"/>
                </a:lnTo>
                <a:lnTo>
                  <a:pt x="2962" y="1763"/>
                </a:lnTo>
                <a:lnTo>
                  <a:pt x="2961" y="1763"/>
                </a:lnTo>
                <a:lnTo>
                  <a:pt x="2960" y="1763"/>
                </a:lnTo>
                <a:lnTo>
                  <a:pt x="2960" y="1764"/>
                </a:lnTo>
                <a:lnTo>
                  <a:pt x="2959" y="1763"/>
                </a:lnTo>
                <a:lnTo>
                  <a:pt x="2958" y="1763"/>
                </a:lnTo>
                <a:lnTo>
                  <a:pt x="2958" y="1762"/>
                </a:lnTo>
                <a:lnTo>
                  <a:pt x="2957" y="1762"/>
                </a:lnTo>
                <a:lnTo>
                  <a:pt x="2956" y="1762"/>
                </a:lnTo>
                <a:lnTo>
                  <a:pt x="2956" y="1761"/>
                </a:lnTo>
                <a:lnTo>
                  <a:pt x="2955" y="1761"/>
                </a:lnTo>
                <a:lnTo>
                  <a:pt x="2954" y="1761"/>
                </a:lnTo>
                <a:lnTo>
                  <a:pt x="2954" y="1760"/>
                </a:lnTo>
                <a:lnTo>
                  <a:pt x="2953" y="1760"/>
                </a:lnTo>
                <a:lnTo>
                  <a:pt x="2952" y="1760"/>
                </a:lnTo>
                <a:lnTo>
                  <a:pt x="2952" y="1760"/>
                </a:lnTo>
                <a:lnTo>
                  <a:pt x="2952" y="1759"/>
                </a:lnTo>
                <a:lnTo>
                  <a:pt x="2951" y="1759"/>
                </a:lnTo>
                <a:lnTo>
                  <a:pt x="2950" y="1759"/>
                </a:lnTo>
                <a:lnTo>
                  <a:pt x="2949" y="1758"/>
                </a:lnTo>
                <a:lnTo>
                  <a:pt x="2947" y="1757"/>
                </a:lnTo>
                <a:lnTo>
                  <a:pt x="2945" y="1756"/>
                </a:lnTo>
                <a:lnTo>
                  <a:pt x="2944" y="1755"/>
                </a:lnTo>
                <a:lnTo>
                  <a:pt x="2943" y="1754"/>
                </a:lnTo>
                <a:lnTo>
                  <a:pt x="2942" y="1754"/>
                </a:lnTo>
                <a:lnTo>
                  <a:pt x="2942" y="1753"/>
                </a:lnTo>
                <a:lnTo>
                  <a:pt x="2941" y="1753"/>
                </a:lnTo>
                <a:lnTo>
                  <a:pt x="2940" y="1753"/>
                </a:lnTo>
                <a:lnTo>
                  <a:pt x="2940" y="1752"/>
                </a:lnTo>
                <a:lnTo>
                  <a:pt x="2940" y="1751"/>
                </a:lnTo>
                <a:lnTo>
                  <a:pt x="2941" y="1750"/>
                </a:lnTo>
                <a:lnTo>
                  <a:pt x="2942" y="1750"/>
                </a:lnTo>
                <a:lnTo>
                  <a:pt x="2942" y="1749"/>
                </a:lnTo>
                <a:lnTo>
                  <a:pt x="2941" y="1749"/>
                </a:lnTo>
                <a:lnTo>
                  <a:pt x="2942" y="1749"/>
                </a:lnTo>
                <a:lnTo>
                  <a:pt x="2941" y="1749"/>
                </a:lnTo>
                <a:lnTo>
                  <a:pt x="2941" y="1748"/>
                </a:lnTo>
                <a:lnTo>
                  <a:pt x="2941" y="1747"/>
                </a:lnTo>
                <a:lnTo>
                  <a:pt x="2941" y="1746"/>
                </a:lnTo>
                <a:lnTo>
                  <a:pt x="2941" y="1745"/>
                </a:lnTo>
                <a:lnTo>
                  <a:pt x="2942" y="1745"/>
                </a:lnTo>
                <a:lnTo>
                  <a:pt x="2942" y="1746"/>
                </a:lnTo>
                <a:lnTo>
                  <a:pt x="2942" y="1745"/>
                </a:lnTo>
                <a:lnTo>
                  <a:pt x="2943" y="1745"/>
                </a:lnTo>
                <a:lnTo>
                  <a:pt x="2943" y="1744"/>
                </a:lnTo>
                <a:lnTo>
                  <a:pt x="2944" y="1744"/>
                </a:lnTo>
                <a:lnTo>
                  <a:pt x="2944" y="1744"/>
                </a:lnTo>
                <a:lnTo>
                  <a:pt x="2944" y="1744"/>
                </a:lnTo>
                <a:lnTo>
                  <a:pt x="2944" y="1744"/>
                </a:lnTo>
                <a:lnTo>
                  <a:pt x="2944" y="1744"/>
                </a:lnTo>
                <a:lnTo>
                  <a:pt x="2945" y="1744"/>
                </a:lnTo>
                <a:lnTo>
                  <a:pt x="2945" y="1744"/>
                </a:lnTo>
                <a:lnTo>
                  <a:pt x="2945" y="1744"/>
                </a:lnTo>
                <a:lnTo>
                  <a:pt x="2946" y="1744"/>
                </a:lnTo>
                <a:lnTo>
                  <a:pt x="2946" y="1744"/>
                </a:lnTo>
                <a:lnTo>
                  <a:pt x="2947" y="1744"/>
                </a:lnTo>
                <a:lnTo>
                  <a:pt x="2948" y="1744"/>
                </a:lnTo>
                <a:lnTo>
                  <a:pt x="2948" y="1745"/>
                </a:lnTo>
                <a:lnTo>
                  <a:pt x="2949" y="1745"/>
                </a:lnTo>
                <a:lnTo>
                  <a:pt x="2949" y="1746"/>
                </a:lnTo>
                <a:lnTo>
                  <a:pt x="2948" y="1746"/>
                </a:lnTo>
                <a:lnTo>
                  <a:pt x="2948" y="1747"/>
                </a:lnTo>
                <a:lnTo>
                  <a:pt x="2949" y="1747"/>
                </a:lnTo>
                <a:lnTo>
                  <a:pt x="2949" y="1748"/>
                </a:lnTo>
                <a:lnTo>
                  <a:pt x="2950" y="1747"/>
                </a:lnTo>
                <a:lnTo>
                  <a:pt x="2950" y="1746"/>
                </a:lnTo>
                <a:lnTo>
                  <a:pt x="2950" y="1745"/>
                </a:lnTo>
                <a:lnTo>
                  <a:pt x="2949" y="1745"/>
                </a:lnTo>
                <a:lnTo>
                  <a:pt x="2949" y="1744"/>
                </a:lnTo>
                <a:lnTo>
                  <a:pt x="2949" y="1744"/>
                </a:lnTo>
                <a:lnTo>
                  <a:pt x="2948" y="1744"/>
                </a:lnTo>
                <a:lnTo>
                  <a:pt x="2948" y="1743"/>
                </a:lnTo>
                <a:lnTo>
                  <a:pt x="2947" y="1743"/>
                </a:lnTo>
                <a:lnTo>
                  <a:pt x="2946" y="1743"/>
                </a:lnTo>
                <a:lnTo>
                  <a:pt x="2946" y="1742"/>
                </a:lnTo>
                <a:lnTo>
                  <a:pt x="2945" y="1742"/>
                </a:lnTo>
                <a:lnTo>
                  <a:pt x="2945" y="1743"/>
                </a:lnTo>
                <a:lnTo>
                  <a:pt x="2945" y="1742"/>
                </a:lnTo>
                <a:lnTo>
                  <a:pt x="2945" y="1743"/>
                </a:lnTo>
                <a:lnTo>
                  <a:pt x="2945" y="1742"/>
                </a:lnTo>
                <a:lnTo>
                  <a:pt x="2944" y="1742"/>
                </a:lnTo>
                <a:lnTo>
                  <a:pt x="2944" y="1743"/>
                </a:lnTo>
                <a:lnTo>
                  <a:pt x="2944" y="1742"/>
                </a:lnTo>
                <a:lnTo>
                  <a:pt x="2943" y="1742"/>
                </a:lnTo>
                <a:lnTo>
                  <a:pt x="2943" y="1743"/>
                </a:lnTo>
                <a:lnTo>
                  <a:pt x="2943" y="1742"/>
                </a:lnTo>
                <a:lnTo>
                  <a:pt x="2943" y="1743"/>
                </a:lnTo>
                <a:lnTo>
                  <a:pt x="2942" y="1743"/>
                </a:lnTo>
                <a:lnTo>
                  <a:pt x="2941" y="1742"/>
                </a:lnTo>
                <a:lnTo>
                  <a:pt x="2940" y="1742"/>
                </a:lnTo>
                <a:lnTo>
                  <a:pt x="2939" y="1742"/>
                </a:lnTo>
                <a:lnTo>
                  <a:pt x="2938" y="1742"/>
                </a:lnTo>
                <a:lnTo>
                  <a:pt x="2939" y="1742"/>
                </a:lnTo>
                <a:lnTo>
                  <a:pt x="2938" y="1742"/>
                </a:lnTo>
                <a:lnTo>
                  <a:pt x="2939" y="1742"/>
                </a:lnTo>
                <a:lnTo>
                  <a:pt x="2939" y="1743"/>
                </a:lnTo>
                <a:lnTo>
                  <a:pt x="2938" y="1743"/>
                </a:lnTo>
                <a:lnTo>
                  <a:pt x="2937" y="1743"/>
                </a:lnTo>
                <a:lnTo>
                  <a:pt x="2937" y="1744"/>
                </a:lnTo>
                <a:lnTo>
                  <a:pt x="2937" y="1744"/>
                </a:lnTo>
                <a:lnTo>
                  <a:pt x="2936" y="1744"/>
                </a:lnTo>
                <a:lnTo>
                  <a:pt x="2936" y="1744"/>
                </a:lnTo>
                <a:lnTo>
                  <a:pt x="2935" y="1744"/>
                </a:lnTo>
                <a:lnTo>
                  <a:pt x="2935" y="1745"/>
                </a:lnTo>
                <a:lnTo>
                  <a:pt x="2934" y="1745"/>
                </a:lnTo>
                <a:lnTo>
                  <a:pt x="2933" y="1745"/>
                </a:lnTo>
                <a:lnTo>
                  <a:pt x="2933" y="1746"/>
                </a:lnTo>
                <a:lnTo>
                  <a:pt x="2933" y="1747"/>
                </a:lnTo>
                <a:lnTo>
                  <a:pt x="2933" y="1748"/>
                </a:lnTo>
                <a:lnTo>
                  <a:pt x="2933" y="1749"/>
                </a:lnTo>
                <a:lnTo>
                  <a:pt x="2934" y="1749"/>
                </a:lnTo>
                <a:lnTo>
                  <a:pt x="2934" y="1750"/>
                </a:lnTo>
                <a:lnTo>
                  <a:pt x="2935" y="1751"/>
                </a:lnTo>
                <a:lnTo>
                  <a:pt x="2935" y="1752"/>
                </a:lnTo>
                <a:lnTo>
                  <a:pt x="2934" y="1752"/>
                </a:lnTo>
                <a:lnTo>
                  <a:pt x="2934" y="1753"/>
                </a:lnTo>
                <a:lnTo>
                  <a:pt x="2934" y="1753"/>
                </a:lnTo>
                <a:lnTo>
                  <a:pt x="2934" y="1754"/>
                </a:lnTo>
                <a:lnTo>
                  <a:pt x="2934" y="1755"/>
                </a:lnTo>
                <a:lnTo>
                  <a:pt x="2934" y="1756"/>
                </a:lnTo>
                <a:lnTo>
                  <a:pt x="2934" y="1757"/>
                </a:lnTo>
                <a:lnTo>
                  <a:pt x="2934" y="1758"/>
                </a:lnTo>
                <a:lnTo>
                  <a:pt x="2934" y="1759"/>
                </a:lnTo>
                <a:lnTo>
                  <a:pt x="2934" y="1760"/>
                </a:lnTo>
                <a:lnTo>
                  <a:pt x="2933" y="1760"/>
                </a:lnTo>
                <a:lnTo>
                  <a:pt x="2933" y="1761"/>
                </a:lnTo>
                <a:lnTo>
                  <a:pt x="2932" y="1761"/>
                </a:lnTo>
                <a:lnTo>
                  <a:pt x="2932" y="1761"/>
                </a:lnTo>
                <a:lnTo>
                  <a:pt x="2931" y="1761"/>
                </a:lnTo>
                <a:lnTo>
                  <a:pt x="2931" y="1762"/>
                </a:lnTo>
                <a:lnTo>
                  <a:pt x="2930" y="1762"/>
                </a:lnTo>
                <a:lnTo>
                  <a:pt x="2930" y="1763"/>
                </a:lnTo>
                <a:lnTo>
                  <a:pt x="2929" y="1763"/>
                </a:lnTo>
                <a:lnTo>
                  <a:pt x="2928" y="1763"/>
                </a:lnTo>
                <a:lnTo>
                  <a:pt x="2928" y="1763"/>
                </a:lnTo>
                <a:lnTo>
                  <a:pt x="2927" y="1763"/>
                </a:lnTo>
                <a:lnTo>
                  <a:pt x="2927" y="1764"/>
                </a:lnTo>
                <a:lnTo>
                  <a:pt x="2926" y="1764"/>
                </a:lnTo>
                <a:lnTo>
                  <a:pt x="2926" y="1765"/>
                </a:lnTo>
                <a:lnTo>
                  <a:pt x="2925" y="1765"/>
                </a:lnTo>
                <a:lnTo>
                  <a:pt x="2924" y="1766"/>
                </a:lnTo>
                <a:lnTo>
                  <a:pt x="2924" y="1767"/>
                </a:lnTo>
                <a:lnTo>
                  <a:pt x="2923" y="1767"/>
                </a:lnTo>
                <a:lnTo>
                  <a:pt x="2923" y="1768"/>
                </a:lnTo>
                <a:lnTo>
                  <a:pt x="2922" y="1768"/>
                </a:lnTo>
                <a:lnTo>
                  <a:pt x="2922" y="1767"/>
                </a:lnTo>
                <a:lnTo>
                  <a:pt x="2922" y="1766"/>
                </a:lnTo>
                <a:lnTo>
                  <a:pt x="2921" y="1765"/>
                </a:lnTo>
                <a:lnTo>
                  <a:pt x="2921" y="1764"/>
                </a:lnTo>
                <a:lnTo>
                  <a:pt x="2921" y="1763"/>
                </a:lnTo>
                <a:lnTo>
                  <a:pt x="2920" y="1762"/>
                </a:lnTo>
                <a:lnTo>
                  <a:pt x="2920" y="1761"/>
                </a:lnTo>
                <a:lnTo>
                  <a:pt x="2921" y="1761"/>
                </a:lnTo>
                <a:lnTo>
                  <a:pt x="2921" y="1760"/>
                </a:lnTo>
                <a:lnTo>
                  <a:pt x="2921" y="1759"/>
                </a:lnTo>
                <a:lnTo>
                  <a:pt x="2920" y="1759"/>
                </a:lnTo>
                <a:lnTo>
                  <a:pt x="2920" y="1758"/>
                </a:lnTo>
                <a:lnTo>
                  <a:pt x="2920" y="1757"/>
                </a:lnTo>
                <a:lnTo>
                  <a:pt x="2920" y="1756"/>
                </a:lnTo>
                <a:lnTo>
                  <a:pt x="2920" y="1755"/>
                </a:lnTo>
                <a:lnTo>
                  <a:pt x="2921" y="1755"/>
                </a:lnTo>
                <a:lnTo>
                  <a:pt x="2922" y="1754"/>
                </a:lnTo>
                <a:lnTo>
                  <a:pt x="2923" y="1754"/>
                </a:lnTo>
                <a:lnTo>
                  <a:pt x="2923" y="1753"/>
                </a:lnTo>
                <a:lnTo>
                  <a:pt x="2922" y="1753"/>
                </a:lnTo>
                <a:lnTo>
                  <a:pt x="2922" y="1752"/>
                </a:lnTo>
                <a:lnTo>
                  <a:pt x="2923" y="1752"/>
                </a:lnTo>
                <a:lnTo>
                  <a:pt x="2924" y="1752"/>
                </a:lnTo>
                <a:lnTo>
                  <a:pt x="2924" y="1751"/>
                </a:lnTo>
                <a:lnTo>
                  <a:pt x="2923" y="1751"/>
                </a:lnTo>
                <a:lnTo>
                  <a:pt x="2923" y="1750"/>
                </a:lnTo>
                <a:lnTo>
                  <a:pt x="2922" y="1750"/>
                </a:lnTo>
                <a:lnTo>
                  <a:pt x="2922" y="1751"/>
                </a:lnTo>
                <a:lnTo>
                  <a:pt x="2921" y="1751"/>
                </a:lnTo>
                <a:lnTo>
                  <a:pt x="2921" y="1750"/>
                </a:lnTo>
                <a:lnTo>
                  <a:pt x="2921" y="1749"/>
                </a:lnTo>
                <a:lnTo>
                  <a:pt x="2922" y="1749"/>
                </a:lnTo>
                <a:lnTo>
                  <a:pt x="2922" y="1748"/>
                </a:lnTo>
                <a:lnTo>
                  <a:pt x="2922" y="1747"/>
                </a:lnTo>
                <a:lnTo>
                  <a:pt x="2921" y="1746"/>
                </a:lnTo>
                <a:lnTo>
                  <a:pt x="2921" y="1747"/>
                </a:lnTo>
                <a:lnTo>
                  <a:pt x="2920" y="1747"/>
                </a:lnTo>
                <a:lnTo>
                  <a:pt x="2920" y="1746"/>
                </a:lnTo>
                <a:lnTo>
                  <a:pt x="2920" y="1746"/>
                </a:lnTo>
                <a:lnTo>
                  <a:pt x="2919" y="1746"/>
                </a:lnTo>
                <a:lnTo>
                  <a:pt x="2918" y="1746"/>
                </a:lnTo>
                <a:lnTo>
                  <a:pt x="2918" y="1745"/>
                </a:lnTo>
                <a:lnTo>
                  <a:pt x="2917" y="1745"/>
                </a:lnTo>
                <a:lnTo>
                  <a:pt x="2916" y="1744"/>
                </a:lnTo>
                <a:lnTo>
                  <a:pt x="2916" y="1744"/>
                </a:lnTo>
                <a:lnTo>
                  <a:pt x="2915" y="1744"/>
                </a:lnTo>
                <a:lnTo>
                  <a:pt x="2915" y="1743"/>
                </a:lnTo>
                <a:lnTo>
                  <a:pt x="2914" y="1743"/>
                </a:lnTo>
                <a:lnTo>
                  <a:pt x="2914" y="1742"/>
                </a:lnTo>
                <a:lnTo>
                  <a:pt x="2913" y="1743"/>
                </a:lnTo>
                <a:lnTo>
                  <a:pt x="2912" y="1743"/>
                </a:lnTo>
                <a:lnTo>
                  <a:pt x="2913" y="1743"/>
                </a:lnTo>
                <a:lnTo>
                  <a:pt x="2913" y="1744"/>
                </a:lnTo>
                <a:lnTo>
                  <a:pt x="2913" y="1744"/>
                </a:lnTo>
                <a:lnTo>
                  <a:pt x="2913" y="1745"/>
                </a:lnTo>
                <a:lnTo>
                  <a:pt x="2913" y="1744"/>
                </a:lnTo>
                <a:lnTo>
                  <a:pt x="2914" y="1744"/>
                </a:lnTo>
                <a:lnTo>
                  <a:pt x="2914" y="1745"/>
                </a:lnTo>
                <a:lnTo>
                  <a:pt x="2914" y="1746"/>
                </a:lnTo>
                <a:lnTo>
                  <a:pt x="2914" y="1747"/>
                </a:lnTo>
                <a:lnTo>
                  <a:pt x="2915" y="1748"/>
                </a:lnTo>
                <a:lnTo>
                  <a:pt x="2915" y="1749"/>
                </a:lnTo>
                <a:lnTo>
                  <a:pt x="2916" y="1749"/>
                </a:lnTo>
                <a:lnTo>
                  <a:pt x="2916" y="1750"/>
                </a:lnTo>
                <a:lnTo>
                  <a:pt x="2916" y="1751"/>
                </a:lnTo>
                <a:lnTo>
                  <a:pt x="2916" y="1752"/>
                </a:lnTo>
                <a:lnTo>
                  <a:pt x="2915" y="1753"/>
                </a:lnTo>
                <a:lnTo>
                  <a:pt x="2914" y="1753"/>
                </a:lnTo>
                <a:lnTo>
                  <a:pt x="2914" y="1753"/>
                </a:lnTo>
                <a:lnTo>
                  <a:pt x="2913" y="1753"/>
                </a:lnTo>
                <a:lnTo>
                  <a:pt x="2912" y="1753"/>
                </a:lnTo>
                <a:lnTo>
                  <a:pt x="2912" y="1753"/>
                </a:lnTo>
                <a:lnTo>
                  <a:pt x="2911" y="1753"/>
                </a:lnTo>
                <a:lnTo>
                  <a:pt x="2910" y="1753"/>
                </a:lnTo>
                <a:lnTo>
                  <a:pt x="2910" y="1754"/>
                </a:lnTo>
                <a:lnTo>
                  <a:pt x="2909" y="1754"/>
                </a:lnTo>
                <a:lnTo>
                  <a:pt x="2909" y="1755"/>
                </a:lnTo>
                <a:lnTo>
                  <a:pt x="2910" y="1755"/>
                </a:lnTo>
                <a:lnTo>
                  <a:pt x="2910" y="1756"/>
                </a:lnTo>
                <a:lnTo>
                  <a:pt x="2911" y="1756"/>
                </a:lnTo>
                <a:lnTo>
                  <a:pt x="2911" y="1757"/>
                </a:lnTo>
                <a:lnTo>
                  <a:pt x="2912" y="1757"/>
                </a:lnTo>
                <a:lnTo>
                  <a:pt x="2912" y="1757"/>
                </a:lnTo>
                <a:lnTo>
                  <a:pt x="2912" y="1758"/>
                </a:lnTo>
                <a:lnTo>
                  <a:pt x="2912" y="1759"/>
                </a:lnTo>
                <a:lnTo>
                  <a:pt x="2913" y="1759"/>
                </a:lnTo>
                <a:lnTo>
                  <a:pt x="2914" y="1759"/>
                </a:lnTo>
                <a:lnTo>
                  <a:pt x="2915" y="1759"/>
                </a:lnTo>
                <a:lnTo>
                  <a:pt x="2916" y="1759"/>
                </a:lnTo>
                <a:lnTo>
                  <a:pt x="2916" y="1760"/>
                </a:lnTo>
                <a:lnTo>
                  <a:pt x="2916" y="1761"/>
                </a:lnTo>
                <a:lnTo>
                  <a:pt x="2915" y="1761"/>
                </a:lnTo>
                <a:lnTo>
                  <a:pt x="2914" y="1761"/>
                </a:lnTo>
                <a:lnTo>
                  <a:pt x="2914" y="1761"/>
                </a:lnTo>
                <a:lnTo>
                  <a:pt x="2913" y="1761"/>
                </a:lnTo>
                <a:lnTo>
                  <a:pt x="2912" y="1761"/>
                </a:lnTo>
                <a:lnTo>
                  <a:pt x="2912" y="1761"/>
                </a:lnTo>
                <a:lnTo>
                  <a:pt x="2911" y="1761"/>
                </a:lnTo>
                <a:lnTo>
                  <a:pt x="2910" y="1761"/>
                </a:lnTo>
                <a:lnTo>
                  <a:pt x="2909" y="1761"/>
                </a:lnTo>
                <a:lnTo>
                  <a:pt x="2908" y="1761"/>
                </a:lnTo>
                <a:lnTo>
                  <a:pt x="2907" y="1761"/>
                </a:lnTo>
                <a:lnTo>
                  <a:pt x="2907" y="1760"/>
                </a:lnTo>
                <a:lnTo>
                  <a:pt x="2906" y="1760"/>
                </a:lnTo>
                <a:lnTo>
                  <a:pt x="2905" y="1760"/>
                </a:lnTo>
                <a:lnTo>
                  <a:pt x="2904" y="1760"/>
                </a:lnTo>
                <a:lnTo>
                  <a:pt x="2904" y="1760"/>
                </a:lnTo>
                <a:lnTo>
                  <a:pt x="2903" y="1759"/>
                </a:lnTo>
                <a:lnTo>
                  <a:pt x="2902" y="1759"/>
                </a:lnTo>
                <a:lnTo>
                  <a:pt x="2901" y="1759"/>
                </a:lnTo>
                <a:lnTo>
                  <a:pt x="2900" y="1759"/>
                </a:lnTo>
                <a:lnTo>
                  <a:pt x="2899" y="1759"/>
                </a:lnTo>
                <a:lnTo>
                  <a:pt x="2897" y="1759"/>
                </a:lnTo>
                <a:lnTo>
                  <a:pt x="2896" y="1759"/>
                </a:lnTo>
                <a:lnTo>
                  <a:pt x="2896" y="1758"/>
                </a:lnTo>
                <a:lnTo>
                  <a:pt x="2895" y="1758"/>
                </a:lnTo>
                <a:lnTo>
                  <a:pt x="2894" y="1758"/>
                </a:lnTo>
                <a:lnTo>
                  <a:pt x="2895" y="1758"/>
                </a:lnTo>
                <a:lnTo>
                  <a:pt x="2895" y="1757"/>
                </a:lnTo>
                <a:lnTo>
                  <a:pt x="2894" y="1757"/>
                </a:lnTo>
                <a:lnTo>
                  <a:pt x="2893" y="1757"/>
                </a:lnTo>
                <a:lnTo>
                  <a:pt x="2893" y="1756"/>
                </a:lnTo>
                <a:lnTo>
                  <a:pt x="2893" y="1755"/>
                </a:lnTo>
                <a:lnTo>
                  <a:pt x="2892" y="1755"/>
                </a:lnTo>
                <a:lnTo>
                  <a:pt x="2891" y="1756"/>
                </a:lnTo>
                <a:lnTo>
                  <a:pt x="2891" y="1757"/>
                </a:lnTo>
                <a:lnTo>
                  <a:pt x="2890" y="1757"/>
                </a:lnTo>
                <a:lnTo>
                  <a:pt x="2889" y="1757"/>
                </a:lnTo>
                <a:lnTo>
                  <a:pt x="2889" y="1758"/>
                </a:lnTo>
                <a:lnTo>
                  <a:pt x="2888" y="1758"/>
                </a:lnTo>
                <a:lnTo>
                  <a:pt x="2889" y="1758"/>
                </a:lnTo>
                <a:lnTo>
                  <a:pt x="2888" y="1758"/>
                </a:lnTo>
                <a:lnTo>
                  <a:pt x="2888" y="1758"/>
                </a:lnTo>
                <a:lnTo>
                  <a:pt x="2887" y="1758"/>
                </a:lnTo>
                <a:lnTo>
                  <a:pt x="2886" y="1758"/>
                </a:lnTo>
                <a:lnTo>
                  <a:pt x="2886" y="1759"/>
                </a:lnTo>
                <a:lnTo>
                  <a:pt x="2885" y="1759"/>
                </a:lnTo>
                <a:lnTo>
                  <a:pt x="2885" y="1760"/>
                </a:lnTo>
                <a:lnTo>
                  <a:pt x="2886" y="1760"/>
                </a:lnTo>
                <a:lnTo>
                  <a:pt x="2885" y="1760"/>
                </a:lnTo>
                <a:lnTo>
                  <a:pt x="2885" y="1761"/>
                </a:lnTo>
                <a:lnTo>
                  <a:pt x="2884" y="1761"/>
                </a:lnTo>
                <a:lnTo>
                  <a:pt x="2884" y="1761"/>
                </a:lnTo>
                <a:lnTo>
                  <a:pt x="2883" y="1761"/>
                </a:lnTo>
                <a:lnTo>
                  <a:pt x="2882" y="1761"/>
                </a:lnTo>
                <a:lnTo>
                  <a:pt x="2881" y="1761"/>
                </a:lnTo>
                <a:lnTo>
                  <a:pt x="2881" y="1762"/>
                </a:lnTo>
                <a:lnTo>
                  <a:pt x="2882" y="1762"/>
                </a:lnTo>
                <a:lnTo>
                  <a:pt x="2881" y="1762"/>
                </a:lnTo>
                <a:lnTo>
                  <a:pt x="2881" y="1763"/>
                </a:lnTo>
                <a:lnTo>
                  <a:pt x="2880" y="1763"/>
                </a:lnTo>
                <a:lnTo>
                  <a:pt x="2880" y="1764"/>
                </a:lnTo>
                <a:lnTo>
                  <a:pt x="2880" y="1765"/>
                </a:lnTo>
                <a:lnTo>
                  <a:pt x="2880" y="1766"/>
                </a:lnTo>
                <a:lnTo>
                  <a:pt x="2880" y="1766"/>
                </a:lnTo>
                <a:lnTo>
                  <a:pt x="2879" y="1766"/>
                </a:lnTo>
                <a:lnTo>
                  <a:pt x="2879" y="1767"/>
                </a:lnTo>
                <a:lnTo>
                  <a:pt x="2878" y="1767"/>
                </a:lnTo>
                <a:lnTo>
                  <a:pt x="2878" y="1768"/>
                </a:lnTo>
                <a:lnTo>
                  <a:pt x="2877" y="1768"/>
                </a:lnTo>
                <a:lnTo>
                  <a:pt x="2877" y="1769"/>
                </a:lnTo>
                <a:lnTo>
                  <a:pt x="2876" y="1769"/>
                </a:lnTo>
                <a:lnTo>
                  <a:pt x="2876" y="1769"/>
                </a:lnTo>
                <a:lnTo>
                  <a:pt x="2875" y="1769"/>
                </a:lnTo>
                <a:lnTo>
                  <a:pt x="2875" y="1770"/>
                </a:lnTo>
                <a:lnTo>
                  <a:pt x="2874" y="1770"/>
                </a:lnTo>
                <a:lnTo>
                  <a:pt x="2874" y="1771"/>
                </a:lnTo>
                <a:lnTo>
                  <a:pt x="2873" y="1771"/>
                </a:lnTo>
                <a:lnTo>
                  <a:pt x="2873" y="1772"/>
                </a:lnTo>
                <a:lnTo>
                  <a:pt x="2872" y="1772"/>
                </a:lnTo>
                <a:lnTo>
                  <a:pt x="2872" y="1773"/>
                </a:lnTo>
                <a:lnTo>
                  <a:pt x="2872" y="1773"/>
                </a:lnTo>
                <a:lnTo>
                  <a:pt x="2872" y="1774"/>
                </a:lnTo>
                <a:lnTo>
                  <a:pt x="2871" y="1774"/>
                </a:lnTo>
                <a:lnTo>
                  <a:pt x="2871" y="1775"/>
                </a:lnTo>
                <a:lnTo>
                  <a:pt x="2870" y="1775"/>
                </a:lnTo>
                <a:lnTo>
                  <a:pt x="2870" y="1774"/>
                </a:lnTo>
                <a:lnTo>
                  <a:pt x="2869" y="1774"/>
                </a:lnTo>
                <a:lnTo>
                  <a:pt x="2869" y="1775"/>
                </a:lnTo>
                <a:lnTo>
                  <a:pt x="2869" y="1774"/>
                </a:lnTo>
                <a:lnTo>
                  <a:pt x="2868" y="1774"/>
                </a:lnTo>
                <a:lnTo>
                  <a:pt x="2868" y="1773"/>
                </a:lnTo>
                <a:lnTo>
                  <a:pt x="2868" y="1774"/>
                </a:lnTo>
                <a:lnTo>
                  <a:pt x="2868" y="1775"/>
                </a:lnTo>
                <a:lnTo>
                  <a:pt x="2868" y="1776"/>
                </a:lnTo>
                <a:lnTo>
                  <a:pt x="2867" y="1776"/>
                </a:lnTo>
                <a:lnTo>
                  <a:pt x="2866" y="1776"/>
                </a:lnTo>
                <a:lnTo>
                  <a:pt x="2866" y="1775"/>
                </a:lnTo>
                <a:lnTo>
                  <a:pt x="2866" y="1774"/>
                </a:lnTo>
                <a:lnTo>
                  <a:pt x="2865" y="1774"/>
                </a:lnTo>
                <a:lnTo>
                  <a:pt x="2865" y="1773"/>
                </a:lnTo>
                <a:lnTo>
                  <a:pt x="2864" y="1773"/>
                </a:lnTo>
                <a:lnTo>
                  <a:pt x="2864" y="1773"/>
                </a:lnTo>
                <a:lnTo>
                  <a:pt x="2864" y="1772"/>
                </a:lnTo>
                <a:lnTo>
                  <a:pt x="2864" y="1771"/>
                </a:lnTo>
                <a:lnTo>
                  <a:pt x="2864" y="1771"/>
                </a:lnTo>
                <a:lnTo>
                  <a:pt x="2863" y="1771"/>
                </a:lnTo>
                <a:lnTo>
                  <a:pt x="2863" y="1770"/>
                </a:lnTo>
                <a:lnTo>
                  <a:pt x="2864" y="1770"/>
                </a:lnTo>
                <a:lnTo>
                  <a:pt x="2864" y="1770"/>
                </a:lnTo>
                <a:lnTo>
                  <a:pt x="2864" y="1769"/>
                </a:lnTo>
                <a:lnTo>
                  <a:pt x="2864" y="1769"/>
                </a:lnTo>
                <a:lnTo>
                  <a:pt x="2864" y="1769"/>
                </a:lnTo>
                <a:lnTo>
                  <a:pt x="2864" y="1769"/>
                </a:lnTo>
                <a:lnTo>
                  <a:pt x="2864" y="1768"/>
                </a:lnTo>
                <a:lnTo>
                  <a:pt x="2864" y="1767"/>
                </a:lnTo>
                <a:lnTo>
                  <a:pt x="2864" y="1766"/>
                </a:lnTo>
                <a:lnTo>
                  <a:pt x="2864" y="1765"/>
                </a:lnTo>
                <a:lnTo>
                  <a:pt x="2864" y="1764"/>
                </a:lnTo>
                <a:lnTo>
                  <a:pt x="2864" y="1764"/>
                </a:lnTo>
                <a:lnTo>
                  <a:pt x="2864" y="1763"/>
                </a:lnTo>
                <a:lnTo>
                  <a:pt x="2864" y="1762"/>
                </a:lnTo>
                <a:lnTo>
                  <a:pt x="2863" y="1762"/>
                </a:lnTo>
                <a:lnTo>
                  <a:pt x="2863" y="1761"/>
                </a:lnTo>
                <a:lnTo>
                  <a:pt x="2862" y="1761"/>
                </a:lnTo>
                <a:lnTo>
                  <a:pt x="2862" y="1762"/>
                </a:lnTo>
                <a:lnTo>
                  <a:pt x="2863" y="1762"/>
                </a:lnTo>
                <a:lnTo>
                  <a:pt x="2862" y="1762"/>
                </a:lnTo>
                <a:lnTo>
                  <a:pt x="2862" y="1763"/>
                </a:lnTo>
                <a:lnTo>
                  <a:pt x="2862" y="1762"/>
                </a:lnTo>
                <a:lnTo>
                  <a:pt x="2862" y="1763"/>
                </a:lnTo>
                <a:lnTo>
                  <a:pt x="2861" y="1763"/>
                </a:lnTo>
                <a:lnTo>
                  <a:pt x="2860" y="1763"/>
                </a:lnTo>
                <a:lnTo>
                  <a:pt x="2860" y="1764"/>
                </a:lnTo>
                <a:lnTo>
                  <a:pt x="2860" y="1763"/>
                </a:lnTo>
                <a:lnTo>
                  <a:pt x="2859" y="1763"/>
                </a:lnTo>
                <a:lnTo>
                  <a:pt x="2858" y="1763"/>
                </a:lnTo>
                <a:lnTo>
                  <a:pt x="2858" y="1764"/>
                </a:lnTo>
                <a:lnTo>
                  <a:pt x="2857" y="1764"/>
                </a:lnTo>
                <a:lnTo>
                  <a:pt x="2857" y="1765"/>
                </a:lnTo>
                <a:lnTo>
                  <a:pt x="2857" y="1766"/>
                </a:lnTo>
                <a:lnTo>
                  <a:pt x="2857" y="1767"/>
                </a:lnTo>
                <a:lnTo>
                  <a:pt x="2856" y="1767"/>
                </a:lnTo>
                <a:lnTo>
                  <a:pt x="2856" y="1768"/>
                </a:lnTo>
                <a:lnTo>
                  <a:pt x="2856" y="1769"/>
                </a:lnTo>
                <a:lnTo>
                  <a:pt x="2857" y="1769"/>
                </a:lnTo>
                <a:lnTo>
                  <a:pt x="2856" y="1769"/>
                </a:lnTo>
                <a:lnTo>
                  <a:pt x="2857" y="1769"/>
                </a:lnTo>
                <a:lnTo>
                  <a:pt x="2856" y="1769"/>
                </a:lnTo>
                <a:lnTo>
                  <a:pt x="2856" y="1769"/>
                </a:lnTo>
                <a:lnTo>
                  <a:pt x="2856" y="1769"/>
                </a:lnTo>
                <a:lnTo>
                  <a:pt x="2855" y="1769"/>
                </a:lnTo>
                <a:lnTo>
                  <a:pt x="2855" y="1770"/>
                </a:lnTo>
                <a:lnTo>
                  <a:pt x="2856" y="1771"/>
                </a:lnTo>
                <a:lnTo>
                  <a:pt x="2855" y="1771"/>
                </a:lnTo>
                <a:lnTo>
                  <a:pt x="2855" y="1772"/>
                </a:lnTo>
                <a:lnTo>
                  <a:pt x="2855" y="1773"/>
                </a:lnTo>
                <a:lnTo>
                  <a:pt x="2854" y="1774"/>
                </a:lnTo>
                <a:lnTo>
                  <a:pt x="2854" y="1775"/>
                </a:lnTo>
                <a:lnTo>
                  <a:pt x="2853" y="1775"/>
                </a:lnTo>
                <a:lnTo>
                  <a:pt x="2853" y="1776"/>
                </a:lnTo>
                <a:lnTo>
                  <a:pt x="2853" y="1777"/>
                </a:lnTo>
                <a:lnTo>
                  <a:pt x="2852" y="1777"/>
                </a:lnTo>
                <a:lnTo>
                  <a:pt x="2852" y="1778"/>
                </a:lnTo>
                <a:lnTo>
                  <a:pt x="2853" y="1778"/>
                </a:lnTo>
                <a:lnTo>
                  <a:pt x="2852" y="1778"/>
                </a:lnTo>
                <a:lnTo>
                  <a:pt x="2853" y="1778"/>
                </a:lnTo>
                <a:lnTo>
                  <a:pt x="2853" y="1778"/>
                </a:lnTo>
                <a:lnTo>
                  <a:pt x="2853" y="1779"/>
                </a:lnTo>
                <a:lnTo>
                  <a:pt x="2854" y="1779"/>
                </a:lnTo>
                <a:lnTo>
                  <a:pt x="2854" y="1780"/>
                </a:lnTo>
                <a:lnTo>
                  <a:pt x="2855" y="1780"/>
                </a:lnTo>
                <a:lnTo>
                  <a:pt x="2854" y="1780"/>
                </a:lnTo>
                <a:lnTo>
                  <a:pt x="2854" y="1781"/>
                </a:lnTo>
                <a:lnTo>
                  <a:pt x="2855" y="1781"/>
                </a:lnTo>
                <a:lnTo>
                  <a:pt x="2855" y="1782"/>
                </a:lnTo>
                <a:lnTo>
                  <a:pt x="2856" y="1782"/>
                </a:lnTo>
                <a:lnTo>
                  <a:pt x="2856" y="1783"/>
                </a:lnTo>
                <a:lnTo>
                  <a:pt x="2856" y="1783"/>
                </a:lnTo>
                <a:lnTo>
                  <a:pt x="2857" y="1783"/>
                </a:lnTo>
                <a:lnTo>
                  <a:pt x="2857" y="1784"/>
                </a:lnTo>
                <a:lnTo>
                  <a:pt x="2858" y="1784"/>
                </a:lnTo>
                <a:lnTo>
                  <a:pt x="2859" y="1784"/>
                </a:lnTo>
                <a:lnTo>
                  <a:pt x="2859" y="1785"/>
                </a:lnTo>
                <a:lnTo>
                  <a:pt x="2858" y="1785"/>
                </a:lnTo>
                <a:lnTo>
                  <a:pt x="2858" y="1786"/>
                </a:lnTo>
                <a:lnTo>
                  <a:pt x="2857" y="1786"/>
                </a:lnTo>
                <a:lnTo>
                  <a:pt x="2857" y="1785"/>
                </a:lnTo>
                <a:lnTo>
                  <a:pt x="2856" y="1785"/>
                </a:lnTo>
                <a:lnTo>
                  <a:pt x="2856" y="1786"/>
                </a:lnTo>
                <a:lnTo>
                  <a:pt x="2856" y="1786"/>
                </a:lnTo>
                <a:lnTo>
                  <a:pt x="2856" y="1786"/>
                </a:lnTo>
                <a:lnTo>
                  <a:pt x="2856" y="1787"/>
                </a:lnTo>
                <a:lnTo>
                  <a:pt x="2857" y="1787"/>
                </a:lnTo>
                <a:lnTo>
                  <a:pt x="2858" y="1787"/>
                </a:lnTo>
                <a:lnTo>
                  <a:pt x="2859" y="1787"/>
                </a:lnTo>
                <a:lnTo>
                  <a:pt x="2859" y="1788"/>
                </a:lnTo>
                <a:lnTo>
                  <a:pt x="2859" y="1789"/>
                </a:lnTo>
                <a:lnTo>
                  <a:pt x="2859" y="1790"/>
                </a:lnTo>
                <a:lnTo>
                  <a:pt x="2859" y="1789"/>
                </a:lnTo>
                <a:lnTo>
                  <a:pt x="2858" y="1789"/>
                </a:lnTo>
                <a:lnTo>
                  <a:pt x="2858" y="1788"/>
                </a:lnTo>
                <a:lnTo>
                  <a:pt x="2857" y="1788"/>
                </a:lnTo>
                <a:lnTo>
                  <a:pt x="2857" y="1789"/>
                </a:lnTo>
                <a:lnTo>
                  <a:pt x="2857" y="1790"/>
                </a:lnTo>
                <a:lnTo>
                  <a:pt x="2857" y="1791"/>
                </a:lnTo>
                <a:lnTo>
                  <a:pt x="2857" y="1792"/>
                </a:lnTo>
                <a:lnTo>
                  <a:pt x="2856" y="1791"/>
                </a:lnTo>
                <a:lnTo>
                  <a:pt x="2856" y="1791"/>
                </a:lnTo>
                <a:lnTo>
                  <a:pt x="2856" y="1790"/>
                </a:lnTo>
                <a:lnTo>
                  <a:pt x="2856" y="1790"/>
                </a:lnTo>
                <a:lnTo>
                  <a:pt x="2856" y="1789"/>
                </a:lnTo>
                <a:lnTo>
                  <a:pt x="2856" y="1789"/>
                </a:lnTo>
                <a:lnTo>
                  <a:pt x="2856" y="1788"/>
                </a:lnTo>
                <a:lnTo>
                  <a:pt x="2855" y="1788"/>
                </a:lnTo>
                <a:lnTo>
                  <a:pt x="2855" y="1787"/>
                </a:lnTo>
                <a:lnTo>
                  <a:pt x="2855" y="1788"/>
                </a:lnTo>
                <a:lnTo>
                  <a:pt x="2855" y="1787"/>
                </a:lnTo>
                <a:lnTo>
                  <a:pt x="2855" y="1788"/>
                </a:lnTo>
                <a:lnTo>
                  <a:pt x="2855" y="1789"/>
                </a:lnTo>
                <a:lnTo>
                  <a:pt x="2855" y="1790"/>
                </a:lnTo>
                <a:lnTo>
                  <a:pt x="2855" y="1791"/>
                </a:lnTo>
                <a:lnTo>
                  <a:pt x="2855" y="1792"/>
                </a:lnTo>
                <a:lnTo>
                  <a:pt x="2854" y="1792"/>
                </a:lnTo>
                <a:lnTo>
                  <a:pt x="2853" y="1792"/>
                </a:lnTo>
                <a:lnTo>
                  <a:pt x="2852" y="1792"/>
                </a:lnTo>
                <a:lnTo>
                  <a:pt x="2851" y="1792"/>
                </a:lnTo>
                <a:lnTo>
                  <a:pt x="2851" y="1793"/>
                </a:lnTo>
                <a:lnTo>
                  <a:pt x="2850" y="1793"/>
                </a:lnTo>
                <a:lnTo>
                  <a:pt x="2850" y="1792"/>
                </a:lnTo>
                <a:lnTo>
                  <a:pt x="2849" y="1792"/>
                </a:lnTo>
                <a:lnTo>
                  <a:pt x="2849" y="1793"/>
                </a:lnTo>
                <a:lnTo>
                  <a:pt x="2848" y="1793"/>
                </a:lnTo>
                <a:lnTo>
                  <a:pt x="2848" y="1792"/>
                </a:lnTo>
                <a:lnTo>
                  <a:pt x="2849" y="1792"/>
                </a:lnTo>
                <a:lnTo>
                  <a:pt x="2848" y="1792"/>
                </a:lnTo>
                <a:lnTo>
                  <a:pt x="2848" y="1792"/>
                </a:lnTo>
                <a:lnTo>
                  <a:pt x="2848" y="1792"/>
                </a:lnTo>
                <a:lnTo>
                  <a:pt x="2848" y="1792"/>
                </a:lnTo>
                <a:lnTo>
                  <a:pt x="2847" y="1792"/>
                </a:lnTo>
                <a:lnTo>
                  <a:pt x="2847" y="1793"/>
                </a:lnTo>
                <a:lnTo>
                  <a:pt x="2847" y="1792"/>
                </a:lnTo>
                <a:lnTo>
                  <a:pt x="2846" y="1792"/>
                </a:lnTo>
                <a:lnTo>
                  <a:pt x="2846" y="1791"/>
                </a:lnTo>
                <a:lnTo>
                  <a:pt x="2846" y="1790"/>
                </a:lnTo>
                <a:lnTo>
                  <a:pt x="2845" y="1790"/>
                </a:lnTo>
                <a:lnTo>
                  <a:pt x="2845" y="1791"/>
                </a:lnTo>
                <a:lnTo>
                  <a:pt x="2846" y="1791"/>
                </a:lnTo>
                <a:lnTo>
                  <a:pt x="2846" y="1792"/>
                </a:lnTo>
                <a:lnTo>
                  <a:pt x="2845" y="1792"/>
                </a:lnTo>
                <a:lnTo>
                  <a:pt x="2845" y="1793"/>
                </a:lnTo>
                <a:lnTo>
                  <a:pt x="2844" y="1793"/>
                </a:lnTo>
                <a:lnTo>
                  <a:pt x="2845" y="1793"/>
                </a:lnTo>
                <a:lnTo>
                  <a:pt x="2846" y="1794"/>
                </a:lnTo>
                <a:lnTo>
                  <a:pt x="2846" y="1793"/>
                </a:lnTo>
                <a:lnTo>
                  <a:pt x="2845" y="1793"/>
                </a:lnTo>
                <a:lnTo>
                  <a:pt x="2845" y="1792"/>
                </a:lnTo>
                <a:lnTo>
                  <a:pt x="2846" y="1792"/>
                </a:lnTo>
                <a:lnTo>
                  <a:pt x="2846" y="1793"/>
                </a:lnTo>
                <a:lnTo>
                  <a:pt x="2847" y="1793"/>
                </a:lnTo>
                <a:lnTo>
                  <a:pt x="2847" y="1794"/>
                </a:lnTo>
                <a:lnTo>
                  <a:pt x="2847" y="1793"/>
                </a:lnTo>
                <a:lnTo>
                  <a:pt x="2848" y="1793"/>
                </a:lnTo>
                <a:lnTo>
                  <a:pt x="2848" y="1794"/>
                </a:lnTo>
                <a:lnTo>
                  <a:pt x="2848" y="1794"/>
                </a:lnTo>
                <a:lnTo>
                  <a:pt x="2848" y="1794"/>
                </a:lnTo>
                <a:lnTo>
                  <a:pt x="2848" y="1795"/>
                </a:lnTo>
                <a:lnTo>
                  <a:pt x="2849" y="1795"/>
                </a:lnTo>
                <a:lnTo>
                  <a:pt x="2849" y="1796"/>
                </a:lnTo>
                <a:lnTo>
                  <a:pt x="2848" y="1796"/>
                </a:lnTo>
                <a:lnTo>
                  <a:pt x="2848" y="1795"/>
                </a:lnTo>
                <a:lnTo>
                  <a:pt x="2848" y="1796"/>
                </a:lnTo>
                <a:lnTo>
                  <a:pt x="2848" y="1797"/>
                </a:lnTo>
                <a:lnTo>
                  <a:pt x="2848" y="1797"/>
                </a:lnTo>
                <a:lnTo>
                  <a:pt x="2848" y="1797"/>
                </a:lnTo>
                <a:lnTo>
                  <a:pt x="2848" y="1798"/>
                </a:lnTo>
                <a:lnTo>
                  <a:pt x="2848" y="1798"/>
                </a:lnTo>
                <a:lnTo>
                  <a:pt x="2848" y="1799"/>
                </a:lnTo>
                <a:lnTo>
                  <a:pt x="2848" y="1800"/>
                </a:lnTo>
                <a:lnTo>
                  <a:pt x="2848" y="1799"/>
                </a:lnTo>
                <a:lnTo>
                  <a:pt x="2847" y="1799"/>
                </a:lnTo>
                <a:lnTo>
                  <a:pt x="2847" y="1798"/>
                </a:lnTo>
                <a:lnTo>
                  <a:pt x="2847" y="1797"/>
                </a:lnTo>
                <a:lnTo>
                  <a:pt x="2846" y="1798"/>
                </a:lnTo>
                <a:lnTo>
                  <a:pt x="2846" y="1799"/>
                </a:lnTo>
                <a:lnTo>
                  <a:pt x="2846" y="1798"/>
                </a:lnTo>
                <a:lnTo>
                  <a:pt x="2845" y="1798"/>
                </a:lnTo>
                <a:lnTo>
                  <a:pt x="2845" y="1799"/>
                </a:lnTo>
                <a:lnTo>
                  <a:pt x="2844" y="1799"/>
                </a:lnTo>
                <a:lnTo>
                  <a:pt x="2843" y="1799"/>
                </a:lnTo>
                <a:lnTo>
                  <a:pt x="2844" y="1799"/>
                </a:lnTo>
                <a:lnTo>
                  <a:pt x="2844" y="1800"/>
                </a:lnTo>
                <a:lnTo>
                  <a:pt x="2843" y="1800"/>
                </a:lnTo>
                <a:lnTo>
                  <a:pt x="2842" y="1800"/>
                </a:lnTo>
                <a:lnTo>
                  <a:pt x="2842" y="1801"/>
                </a:lnTo>
                <a:lnTo>
                  <a:pt x="2842" y="1802"/>
                </a:lnTo>
                <a:lnTo>
                  <a:pt x="2841" y="1802"/>
                </a:lnTo>
                <a:lnTo>
                  <a:pt x="2842" y="1802"/>
                </a:lnTo>
                <a:lnTo>
                  <a:pt x="2842" y="1802"/>
                </a:lnTo>
                <a:lnTo>
                  <a:pt x="2841" y="1802"/>
                </a:lnTo>
                <a:lnTo>
                  <a:pt x="2840" y="1802"/>
                </a:lnTo>
                <a:lnTo>
                  <a:pt x="2840" y="1802"/>
                </a:lnTo>
                <a:lnTo>
                  <a:pt x="2840" y="1803"/>
                </a:lnTo>
                <a:lnTo>
                  <a:pt x="2840" y="1802"/>
                </a:lnTo>
                <a:lnTo>
                  <a:pt x="2840" y="1802"/>
                </a:lnTo>
                <a:lnTo>
                  <a:pt x="2840" y="1802"/>
                </a:lnTo>
                <a:lnTo>
                  <a:pt x="2840" y="1802"/>
                </a:lnTo>
                <a:lnTo>
                  <a:pt x="2840" y="1801"/>
                </a:lnTo>
                <a:lnTo>
                  <a:pt x="2839" y="1801"/>
                </a:lnTo>
                <a:lnTo>
                  <a:pt x="2839" y="1800"/>
                </a:lnTo>
                <a:lnTo>
                  <a:pt x="2838" y="1800"/>
                </a:lnTo>
                <a:lnTo>
                  <a:pt x="2838" y="1801"/>
                </a:lnTo>
                <a:lnTo>
                  <a:pt x="2839" y="1800"/>
                </a:lnTo>
                <a:lnTo>
                  <a:pt x="2839" y="1801"/>
                </a:lnTo>
                <a:lnTo>
                  <a:pt x="2839" y="1802"/>
                </a:lnTo>
                <a:lnTo>
                  <a:pt x="2839" y="1802"/>
                </a:lnTo>
                <a:lnTo>
                  <a:pt x="2838" y="1802"/>
                </a:lnTo>
                <a:lnTo>
                  <a:pt x="2838" y="1803"/>
                </a:lnTo>
                <a:lnTo>
                  <a:pt x="2838" y="1804"/>
                </a:lnTo>
                <a:lnTo>
                  <a:pt x="2838" y="1805"/>
                </a:lnTo>
                <a:lnTo>
                  <a:pt x="2837" y="1804"/>
                </a:lnTo>
                <a:lnTo>
                  <a:pt x="2837" y="1805"/>
                </a:lnTo>
                <a:lnTo>
                  <a:pt x="2836" y="1805"/>
                </a:lnTo>
                <a:lnTo>
                  <a:pt x="2836" y="1806"/>
                </a:lnTo>
                <a:lnTo>
                  <a:pt x="2835" y="1806"/>
                </a:lnTo>
                <a:lnTo>
                  <a:pt x="2835" y="1805"/>
                </a:lnTo>
                <a:lnTo>
                  <a:pt x="2835" y="1804"/>
                </a:lnTo>
                <a:lnTo>
                  <a:pt x="2835" y="1803"/>
                </a:lnTo>
                <a:lnTo>
                  <a:pt x="2835" y="1802"/>
                </a:lnTo>
                <a:lnTo>
                  <a:pt x="2835" y="1802"/>
                </a:lnTo>
                <a:lnTo>
                  <a:pt x="2834" y="1802"/>
                </a:lnTo>
                <a:lnTo>
                  <a:pt x="2834" y="1801"/>
                </a:lnTo>
                <a:lnTo>
                  <a:pt x="2835" y="1801"/>
                </a:lnTo>
                <a:lnTo>
                  <a:pt x="2835" y="1800"/>
                </a:lnTo>
                <a:lnTo>
                  <a:pt x="2835" y="1799"/>
                </a:lnTo>
                <a:lnTo>
                  <a:pt x="2835" y="1798"/>
                </a:lnTo>
                <a:lnTo>
                  <a:pt x="2836" y="1798"/>
                </a:lnTo>
                <a:lnTo>
                  <a:pt x="2837" y="1798"/>
                </a:lnTo>
                <a:lnTo>
                  <a:pt x="2837" y="1797"/>
                </a:lnTo>
                <a:lnTo>
                  <a:pt x="2837" y="1796"/>
                </a:lnTo>
                <a:lnTo>
                  <a:pt x="2837" y="1797"/>
                </a:lnTo>
                <a:lnTo>
                  <a:pt x="2837" y="1798"/>
                </a:lnTo>
                <a:lnTo>
                  <a:pt x="2838" y="1798"/>
                </a:lnTo>
                <a:lnTo>
                  <a:pt x="2839" y="1799"/>
                </a:lnTo>
                <a:lnTo>
                  <a:pt x="2839" y="1798"/>
                </a:lnTo>
                <a:lnTo>
                  <a:pt x="2839" y="1799"/>
                </a:lnTo>
                <a:lnTo>
                  <a:pt x="2839" y="1798"/>
                </a:lnTo>
                <a:lnTo>
                  <a:pt x="2838" y="1798"/>
                </a:lnTo>
                <a:lnTo>
                  <a:pt x="2838" y="1797"/>
                </a:lnTo>
                <a:lnTo>
                  <a:pt x="2838" y="1796"/>
                </a:lnTo>
                <a:lnTo>
                  <a:pt x="2838" y="1797"/>
                </a:lnTo>
                <a:lnTo>
                  <a:pt x="2839" y="1797"/>
                </a:lnTo>
                <a:lnTo>
                  <a:pt x="2839" y="1796"/>
                </a:lnTo>
                <a:lnTo>
                  <a:pt x="2839" y="1797"/>
                </a:lnTo>
                <a:lnTo>
                  <a:pt x="2840" y="1797"/>
                </a:lnTo>
                <a:lnTo>
                  <a:pt x="2840" y="1797"/>
                </a:lnTo>
                <a:lnTo>
                  <a:pt x="2841" y="1797"/>
                </a:lnTo>
                <a:lnTo>
                  <a:pt x="2842" y="1797"/>
                </a:lnTo>
                <a:lnTo>
                  <a:pt x="2842" y="1796"/>
                </a:lnTo>
                <a:lnTo>
                  <a:pt x="2842" y="1797"/>
                </a:lnTo>
                <a:lnTo>
                  <a:pt x="2842" y="1796"/>
                </a:lnTo>
                <a:lnTo>
                  <a:pt x="2843" y="1796"/>
                </a:lnTo>
                <a:lnTo>
                  <a:pt x="2844" y="1796"/>
                </a:lnTo>
                <a:lnTo>
                  <a:pt x="2845" y="1796"/>
                </a:lnTo>
                <a:lnTo>
                  <a:pt x="2845" y="1795"/>
                </a:lnTo>
                <a:lnTo>
                  <a:pt x="2846" y="1795"/>
                </a:lnTo>
                <a:lnTo>
                  <a:pt x="2845" y="1795"/>
                </a:lnTo>
                <a:lnTo>
                  <a:pt x="2844" y="1795"/>
                </a:lnTo>
                <a:lnTo>
                  <a:pt x="2843" y="1795"/>
                </a:lnTo>
                <a:lnTo>
                  <a:pt x="2842" y="1795"/>
                </a:lnTo>
                <a:lnTo>
                  <a:pt x="2841" y="1795"/>
                </a:lnTo>
                <a:lnTo>
                  <a:pt x="2841" y="1794"/>
                </a:lnTo>
                <a:lnTo>
                  <a:pt x="2840" y="1794"/>
                </a:lnTo>
                <a:lnTo>
                  <a:pt x="2841" y="1794"/>
                </a:lnTo>
                <a:lnTo>
                  <a:pt x="2841" y="1795"/>
                </a:lnTo>
                <a:lnTo>
                  <a:pt x="2840" y="1795"/>
                </a:lnTo>
                <a:lnTo>
                  <a:pt x="2840" y="1794"/>
                </a:lnTo>
                <a:lnTo>
                  <a:pt x="2840" y="1794"/>
                </a:lnTo>
                <a:lnTo>
                  <a:pt x="2839" y="1794"/>
                </a:lnTo>
                <a:lnTo>
                  <a:pt x="2838" y="1794"/>
                </a:lnTo>
                <a:lnTo>
                  <a:pt x="2838" y="1794"/>
                </a:lnTo>
                <a:lnTo>
                  <a:pt x="2837" y="1794"/>
                </a:lnTo>
                <a:lnTo>
                  <a:pt x="2836" y="1793"/>
                </a:lnTo>
                <a:lnTo>
                  <a:pt x="2835" y="1793"/>
                </a:lnTo>
                <a:lnTo>
                  <a:pt x="2834" y="1793"/>
                </a:lnTo>
                <a:lnTo>
                  <a:pt x="2834" y="1792"/>
                </a:lnTo>
                <a:lnTo>
                  <a:pt x="2833" y="1792"/>
                </a:lnTo>
                <a:lnTo>
                  <a:pt x="2833" y="1793"/>
                </a:lnTo>
                <a:lnTo>
                  <a:pt x="2832" y="1793"/>
                </a:lnTo>
                <a:lnTo>
                  <a:pt x="2832" y="1792"/>
                </a:lnTo>
                <a:lnTo>
                  <a:pt x="2832" y="1792"/>
                </a:lnTo>
                <a:lnTo>
                  <a:pt x="2831" y="1792"/>
                </a:lnTo>
                <a:lnTo>
                  <a:pt x="2831" y="1791"/>
                </a:lnTo>
                <a:lnTo>
                  <a:pt x="2831" y="1790"/>
                </a:lnTo>
                <a:lnTo>
                  <a:pt x="2830" y="1790"/>
                </a:lnTo>
                <a:lnTo>
                  <a:pt x="2830" y="1791"/>
                </a:lnTo>
                <a:lnTo>
                  <a:pt x="2831" y="1791"/>
                </a:lnTo>
                <a:lnTo>
                  <a:pt x="2831" y="1792"/>
                </a:lnTo>
                <a:lnTo>
                  <a:pt x="2832" y="1792"/>
                </a:lnTo>
                <a:lnTo>
                  <a:pt x="2832" y="1793"/>
                </a:lnTo>
                <a:lnTo>
                  <a:pt x="2832" y="1794"/>
                </a:lnTo>
                <a:lnTo>
                  <a:pt x="2832" y="1794"/>
                </a:lnTo>
                <a:lnTo>
                  <a:pt x="2832" y="1794"/>
                </a:lnTo>
                <a:lnTo>
                  <a:pt x="2832" y="1795"/>
                </a:lnTo>
                <a:lnTo>
                  <a:pt x="2832" y="1796"/>
                </a:lnTo>
                <a:lnTo>
                  <a:pt x="2832" y="1795"/>
                </a:lnTo>
                <a:lnTo>
                  <a:pt x="2832" y="1795"/>
                </a:lnTo>
                <a:lnTo>
                  <a:pt x="2831" y="1795"/>
                </a:lnTo>
                <a:lnTo>
                  <a:pt x="2830" y="1795"/>
                </a:lnTo>
                <a:lnTo>
                  <a:pt x="2830" y="1794"/>
                </a:lnTo>
                <a:lnTo>
                  <a:pt x="2829" y="1794"/>
                </a:lnTo>
                <a:lnTo>
                  <a:pt x="2830" y="1794"/>
                </a:lnTo>
                <a:lnTo>
                  <a:pt x="2830" y="1794"/>
                </a:lnTo>
                <a:lnTo>
                  <a:pt x="2830" y="1793"/>
                </a:lnTo>
                <a:lnTo>
                  <a:pt x="2831" y="1793"/>
                </a:lnTo>
                <a:lnTo>
                  <a:pt x="2831" y="1792"/>
                </a:lnTo>
                <a:lnTo>
                  <a:pt x="2830" y="1792"/>
                </a:lnTo>
                <a:lnTo>
                  <a:pt x="2830" y="1791"/>
                </a:lnTo>
                <a:lnTo>
                  <a:pt x="2830" y="1790"/>
                </a:lnTo>
                <a:lnTo>
                  <a:pt x="2829" y="1790"/>
                </a:lnTo>
                <a:lnTo>
                  <a:pt x="2829" y="1789"/>
                </a:lnTo>
                <a:lnTo>
                  <a:pt x="2829" y="1788"/>
                </a:lnTo>
                <a:lnTo>
                  <a:pt x="2828" y="1788"/>
                </a:lnTo>
                <a:lnTo>
                  <a:pt x="2828" y="1787"/>
                </a:lnTo>
                <a:lnTo>
                  <a:pt x="2829" y="1787"/>
                </a:lnTo>
                <a:lnTo>
                  <a:pt x="2830" y="1787"/>
                </a:lnTo>
                <a:lnTo>
                  <a:pt x="2830" y="1788"/>
                </a:lnTo>
                <a:lnTo>
                  <a:pt x="2830" y="1789"/>
                </a:lnTo>
                <a:lnTo>
                  <a:pt x="2831" y="1788"/>
                </a:lnTo>
                <a:lnTo>
                  <a:pt x="2831" y="1789"/>
                </a:lnTo>
                <a:lnTo>
                  <a:pt x="2832" y="1789"/>
                </a:lnTo>
                <a:lnTo>
                  <a:pt x="2832" y="1790"/>
                </a:lnTo>
                <a:lnTo>
                  <a:pt x="2832" y="1790"/>
                </a:lnTo>
                <a:lnTo>
                  <a:pt x="2832" y="1789"/>
                </a:lnTo>
                <a:lnTo>
                  <a:pt x="2832" y="1788"/>
                </a:lnTo>
                <a:lnTo>
                  <a:pt x="2832" y="1788"/>
                </a:lnTo>
                <a:lnTo>
                  <a:pt x="2831" y="1788"/>
                </a:lnTo>
                <a:lnTo>
                  <a:pt x="2830" y="1788"/>
                </a:lnTo>
                <a:lnTo>
                  <a:pt x="2830" y="1787"/>
                </a:lnTo>
                <a:lnTo>
                  <a:pt x="2829" y="1787"/>
                </a:lnTo>
                <a:lnTo>
                  <a:pt x="2829" y="1786"/>
                </a:lnTo>
                <a:lnTo>
                  <a:pt x="2828" y="1786"/>
                </a:lnTo>
                <a:lnTo>
                  <a:pt x="2828" y="1786"/>
                </a:lnTo>
                <a:lnTo>
                  <a:pt x="2827" y="1786"/>
                </a:lnTo>
                <a:lnTo>
                  <a:pt x="2827" y="1785"/>
                </a:lnTo>
                <a:lnTo>
                  <a:pt x="2827" y="1784"/>
                </a:lnTo>
                <a:lnTo>
                  <a:pt x="2827" y="1785"/>
                </a:lnTo>
                <a:lnTo>
                  <a:pt x="2826" y="1785"/>
                </a:lnTo>
                <a:lnTo>
                  <a:pt x="2826" y="1784"/>
                </a:lnTo>
                <a:lnTo>
                  <a:pt x="2825" y="1784"/>
                </a:lnTo>
                <a:lnTo>
                  <a:pt x="2825" y="1783"/>
                </a:lnTo>
                <a:lnTo>
                  <a:pt x="2824" y="1783"/>
                </a:lnTo>
                <a:lnTo>
                  <a:pt x="2824" y="1782"/>
                </a:lnTo>
                <a:lnTo>
                  <a:pt x="2824" y="1781"/>
                </a:lnTo>
                <a:lnTo>
                  <a:pt x="2824" y="1781"/>
                </a:lnTo>
                <a:lnTo>
                  <a:pt x="2824" y="1780"/>
                </a:lnTo>
                <a:lnTo>
                  <a:pt x="2825" y="1780"/>
                </a:lnTo>
                <a:lnTo>
                  <a:pt x="2825" y="1781"/>
                </a:lnTo>
                <a:lnTo>
                  <a:pt x="2826" y="1781"/>
                </a:lnTo>
                <a:lnTo>
                  <a:pt x="2825" y="1780"/>
                </a:lnTo>
                <a:lnTo>
                  <a:pt x="2826" y="1780"/>
                </a:lnTo>
                <a:lnTo>
                  <a:pt x="2825" y="1780"/>
                </a:lnTo>
                <a:lnTo>
                  <a:pt x="2824" y="1780"/>
                </a:lnTo>
                <a:lnTo>
                  <a:pt x="2824" y="1779"/>
                </a:lnTo>
                <a:lnTo>
                  <a:pt x="2824" y="1779"/>
                </a:lnTo>
                <a:lnTo>
                  <a:pt x="2824" y="1778"/>
                </a:lnTo>
                <a:lnTo>
                  <a:pt x="2824" y="1778"/>
                </a:lnTo>
                <a:lnTo>
                  <a:pt x="2824" y="1778"/>
                </a:lnTo>
                <a:lnTo>
                  <a:pt x="2824" y="1777"/>
                </a:lnTo>
                <a:lnTo>
                  <a:pt x="2824" y="1778"/>
                </a:lnTo>
                <a:lnTo>
                  <a:pt x="2825" y="1778"/>
                </a:lnTo>
                <a:lnTo>
                  <a:pt x="2825" y="1778"/>
                </a:lnTo>
                <a:lnTo>
                  <a:pt x="2826" y="1778"/>
                </a:lnTo>
                <a:lnTo>
                  <a:pt x="2826" y="1778"/>
                </a:lnTo>
                <a:lnTo>
                  <a:pt x="2826" y="1778"/>
                </a:lnTo>
                <a:lnTo>
                  <a:pt x="2827" y="1778"/>
                </a:lnTo>
                <a:lnTo>
                  <a:pt x="2827" y="1778"/>
                </a:lnTo>
                <a:lnTo>
                  <a:pt x="2828" y="1778"/>
                </a:lnTo>
                <a:lnTo>
                  <a:pt x="2827" y="1778"/>
                </a:lnTo>
                <a:lnTo>
                  <a:pt x="2826" y="1778"/>
                </a:lnTo>
                <a:lnTo>
                  <a:pt x="2826" y="1777"/>
                </a:lnTo>
                <a:lnTo>
                  <a:pt x="2826" y="1776"/>
                </a:lnTo>
                <a:lnTo>
                  <a:pt x="2826" y="1775"/>
                </a:lnTo>
                <a:lnTo>
                  <a:pt x="2827" y="1775"/>
                </a:lnTo>
                <a:lnTo>
                  <a:pt x="2827" y="1774"/>
                </a:lnTo>
                <a:lnTo>
                  <a:pt x="2828" y="1774"/>
                </a:lnTo>
                <a:lnTo>
                  <a:pt x="2828" y="1773"/>
                </a:lnTo>
                <a:lnTo>
                  <a:pt x="2829" y="1773"/>
                </a:lnTo>
                <a:lnTo>
                  <a:pt x="2829" y="1774"/>
                </a:lnTo>
                <a:lnTo>
                  <a:pt x="2828" y="1774"/>
                </a:lnTo>
                <a:lnTo>
                  <a:pt x="2829" y="1774"/>
                </a:lnTo>
                <a:lnTo>
                  <a:pt x="2830" y="1774"/>
                </a:lnTo>
                <a:lnTo>
                  <a:pt x="2831" y="1774"/>
                </a:lnTo>
                <a:lnTo>
                  <a:pt x="2832" y="1774"/>
                </a:lnTo>
                <a:lnTo>
                  <a:pt x="2832" y="1774"/>
                </a:lnTo>
                <a:lnTo>
                  <a:pt x="2832" y="1775"/>
                </a:lnTo>
                <a:lnTo>
                  <a:pt x="2833" y="1775"/>
                </a:lnTo>
                <a:lnTo>
                  <a:pt x="2834" y="1775"/>
                </a:lnTo>
                <a:lnTo>
                  <a:pt x="2833" y="1775"/>
                </a:lnTo>
                <a:lnTo>
                  <a:pt x="2833" y="1774"/>
                </a:lnTo>
                <a:lnTo>
                  <a:pt x="2834" y="1774"/>
                </a:lnTo>
                <a:lnTo>
                  <a:pt x="2834" y="1775"/>
                </a:lnTo>
                <a:lnTo>
                  <a:pt x="2834" y="1776"/>
                </a:lnTo>
                <a:lnTo>
                  <a:pt x="2834" y="1777"/>
                </a:lnTo>
                <a:lnTo>
                  <a:pt x="2835" y="1777"/>
                </a:lnTo>
                <a:lnTo>
                  <a:pt x="2835" y="1778"/>
                </a:lnTo>
                <a:lnTo>
                  <a:pt x="2835" y="1777"/>
                </a:lnTo>
                <a:lnTo>
                  <a:pt x="2834" y="1777"/>
                </a:lnTo>
                <a:lnTo>
                  <a:pt x="2834" y="1776"/>
                </a:lnTo>
                <a:lnTo>
                  <a:pt x="2834" y="1775"/>
                </a:lnTo>
                <a:lnTo>
                  <a:pt x="2834" y="1774"/>
                </a:lnTo>
                <a:lnTo>
                  <a:pt x="2833" y="1774"/>
                </a:lnTo>
                <a:lnTo>
                  <a:pt x="2833" y="1773"/>
                </a:lnTo>
                <a:lnTo>
                  <a:pt x="2832" y="1772"/>
                </a:lnTo>
                <a:lnTo>
                  <a:pt x="2832" y="1772"/>
                </a:lnTo>
                <a:lnTo>
                  <a:pt x="2832" y="1771"/>
                </a:lnTo>
                <a:lnTo>
                  <a:pt x="2832" y="1771"/>
                </a:lnTo>
                <a:lnTo>
                  <a:pt x="2832" y="1770"/>
                </a:lnTo>
                <a:lnTo>
                  <a:pt x="2833" y="1770"/>
                </a:lnTo>
                <a:lnTo>
                  <a:pt x="2833" y="1771"/>
                </a:lnTo>
                <a:lnTo>
                  <a:pt x="2834" y="1771"/>
                </a:lnTo>
                <a:lnTo>
                  <a:pt x="2834" y="1770"/>
                </a:lnTo>
                <a:lnTo>
                  <a:pt x="2834" y="1769"/>
                </a:lnTo>
                <a:lnTo>
                  <a:pt x="2834" y="1769"/>
                </a:lnTo>
                <a:lnTo>
                  <a:pt x="2834" y="1768"/>
                </a:lnTo>
                <a:lnTo>
                  <a:pt x="2835" y="1768"/>
                </a:lnTo>
                <a:lnTo>
                  <a:pt x="2835" y="1769"/>
                </a:lnTo>
                <a:lnTo>
                  <a:pt x="2835" y="1768"/>
                </a:lnTo>
                <a:lnTo>
                  <a:pt x="2836" y="1768"/>
                </a:lnTo>
                <a:lnTo>
                  <a:pt x="2837" y="1768"/>
                </a:lnTo>
                <a:lnTo>
                  <a:pt x="2837" y="1767"/>
                </a:lnTo>
                <a:lnTo>
                  <a:pt x="2837" y="1766"/>
                </a:lnTo>
                <a:lnTo>
                  <a:pt x="2837" y="1767"/>
                </a:lnTo>
                <a:lnTo>
                  <a:pt x="2838" y="1767"/>
                </a:lnTo>
                <a:lnTo>
                  <a:pt x="2838" y="1766"/>
                </a:lnTo>
                <a:lnTo>
                  <a:pt x="2839" y="1766"/>
                </a:lnTo>
                <a:lnTo>
                  <a:pt x="2840" y="1766"/>
                </a:lnTo>
                <a:lnTo>
                  <a:pt x="2840" y="1767"/>
                </a:lnTo>
                <a:lnTo>
                  <a:pt x="2840" y="1766"/>
                </a:lnTo>
                <a:lnTo>
                  <a:pt x="2840" y="1767"/>
                </a:lnTo>
                <a:lnTo>
                  <a:pt x="2840" y="1766"/>
                </a:lnTo>
                <a:lnTo>
                  <a:pt x="2841" y="1766"/>
                </a:lnTo>
                <a:lnTo>
                  <a:pt x="2842" y="1766"/>
                </a:lnTo>
                <a:lnTo>
                  <a:pt x="2841" y="1766"/>
                </a:lnTo>
                <a:lnTo>
                  <a:pt x="2842" y="1766"/>
                </a:lnTo>
                <a:lnTo>
                  <a:pt x="2842" y="1765"/>
                </a:lnTo>
                <a:lnTo>
                  <a:pt x="2842" y="1766"/>
                </a:lnTo>
                <a:lnTo>
                  <a:pt x="2841" y="1766"/>
                </a:lnTo>
                <a:lnTo>
                  <a:pt x="2840" y="1766"/>
                </a:lnTo>
                <a:lnTo>
                  <a:pt x="2840" y="1765"/>
                </a:lnTo>
                <a:lnTo>
                  <a:pt x="2841" y="1765"/>
                </a:lnTo>
                <a:lnTo>
                  <a:pt x="2840" y="1765"/>
                </a:lnTo>
                <a:lnTo>
                  <a:pt x="2841" y="1764"/>
                </a:lnTo>
                <a:lnTo>
                  <a:pt x="2841" y="1763"/>
                </a:lnTo>
                <a:lnTo>
                  <a:pt x="2842" y="1762"/>
                </a:lnTo>
                <a:lnTo>
                  <a:pt x="2841" y="1762"/>
                </a:lnTo>
                <a:lnTo>
                  <a:pt x="2841" y="1763"/>
                </a:lnTo>
                <a:lnTo>
                  <a:pt x="2841" y="1764"/>
                </a:lnTo>
                <a:lnTo>
                  <a:pt x="2840" y="1764"/>
                </a:lnTo>
                <a:lnTo>
                  <a:pt x="2840" y="1765"/>
                </a:lnTo>
                <a:lnTo>
                  <a:pt x="2840" y="1766"/>
                </a:lnTo>
                <a:lnTo>
                  <a:pt x="2840" y="1766"/>
                </a:lnTo>
                <a:lnTo>
                  <a:pt x="2840" y="1765"/>
                </a:lnTo>
                <a:lnTo>
                  <a:pt x="2840" y="1766"/>
                </a:lnTo>
                <a:lnTo>
                  <a:pt x="2839" y="1766"/>
                </a:lnTo>
                <a:lnTo>
                  <a:pt x="2839" y="1765"/>
                </a:lnTo>
                <a:lnTo>
                  <a:pt x="2838" y="1765"/>
                </a:lnTo>
                <a:lnTo>
                  <a:pt x="2837" y="1765"/>
                </a:lnTo>
                <a:lnTo>
                  <a:pt x="2837" y="1766"/>
                </a:lnTo>
                <a:lnTo>
                  <a:pt x="2836" y="1766"/>
                </a:lnTo>
                <a:lnTo>
                  <a:pt x="2835" y="1766"/>
                </a:lnTo>
                <a:lnTo>
                  <a:pt x="2835" y="1765"/>
                </a:lnTo>
                <a:lnTo>
                  <a:pt x="2835" y="1766"/>
                </a:lnTo>
                <a:lnTo>
                  <a:pt x="2834" y="1766"/>
                </a:lnTo>
                <a:lnTo>
                  <a:pt x="2833" y="1766"/>
                </a:lnTo>
                <a:lnTo>
                  <a:pt x="2833" y="1765"/>
                </a:lnTo>
                <a:lnTo>
                  <a:pt x="2833" y="1766"/>
                </a:lnTo>
                <a:lnTo>
                  <a:pt x="2834" y="1766"/>
                </a:lnTo>
                <a:lnTo>
                  <a:pt x="2834" y="1767"/>
                </a:lnTo>
                <a:lnTo>
                  <a:pt x="2833" y="1767"/>
                </a:lnTo>
                <a:lnTo>
                  <a:pt x="2832" y="1767"/>
                </a:lnTo>
                <a:lnTo>
                  <a:pt x="2832" y="1768"/>
                </a:lnTo>
                <a:lnTo>
                  <a:pt x="2832" y="1767"/>
                </a:lnTo>
                <a:lnTo>
                  <a:pt x="2832" y="1767"/>
                </a:lnTo>
                <a:lnTo>
                  <a:pt x="2832" y="1767"/>
                </a:lnTo>
                <a:lnTo>
                  <a:pt x="2832" y="1768"/>
                </a:lnTo>
                <a:lnTo>
                  <a:pt x="2832" y="1769"/>
                </a:lnTo>
                <a:lnTo>
                  <a:pt x="2832" y="1769"/>
                </a:lnTo>
                <a:lnTo>
                  <a:pt x="2832" y="1769"/>
                </a:lnTo>
                <a:lnTo>
                  <a:pt x="2832" y="1769"/>
                </a:lnTo>
                <a:lnTo>
                  <a:pt x="2831" y="1769"/>
                </a:lnTo>
                <a:lnTo>
                  <a:pt x="2830" y="1769"/>
                </a:lnTo>
                <a:lnTo>
                  <a:pt x="2831" y="1770"/>
                </a:lnTo>
                <a:lnTo>
                  <a:pt x="2830" y="1770"/>
                </a:lnTo>
                <a:lnTo>
                  <a:pt x="2829" y="1770"/>
                </a:lnTo>
                <a:lnTo>
                  <a:pt x="2828" y="1770"/>
                </a:lnTo>
                <a:lnTo>
                  <a:pt x="2828" y="1769"/>
                </a:lnTo>
                <a:lnTo>
                  <a:pt x="2828" y="1770"/>
                </a:lnTo>
                <a:lnTo>
                  <a:pt x="2827" y="1770"/>
                </a:lnTo>
                <a:lnTo>
                  <a:pt x="2826" y="1770"/>
                </a:lnTo>
                <a:lnTo>
                  <a:pt x="2825" y="1770"/>
                </a:lnTo>
                <a:lnTo>
                  <a:pt x="2826" y="1770"/>
                </a:lnTo>
                <a:lnTo>
                  <a:pt x="2825" y="1770"/>
                </a:lnTo>
                <a:lnTo>
                  <a:pt x="2825" y="1769"/>
                </a:lnTo>
                <a:lnTo>
                  <a:pt x="2826" y="1769"/>
                </a:lnTo>
                <a:lnTo>
                  <a:pt x="2825" y="1769"/>
                </a:lnTo>
                <a:lnTo>
                  <a:pt x="2825" y="1769"/>
                </a:lnTo>
                <a:lnTo>
                  <a:pt x="2825" y="1768"/>
                </a:lnTo>
                <a:lnTo>
                  <a:pt x="2825" y="1767"/>
                </a:lnTo>
                <a:lnTo>
                  <a:pt x="2825" y="1768"/>
                </a:lnTo>
                <a:lnTo>
                  <a:pt x="2825" y="1769"/>
                </a:lnTo>
                <a:lnTo>
                  <a:pt x="2825" y="1769"/>
                </a:lnTo>
                <a:lnTo>
                  <a:pt x="2824" y="1770"/>
                </a:lnTo>
                <a:lnTo>
                  <a:pt x="2825" y="1770"/>
                </a:lnTo>
                <a:lnTo>
                  <a:pt x="2825" y="1771"/>
                </a:lnTo>
                <a:lnTo>
                  <a:pt x="2824" y="1771"/>
                </a:lnTo>
                <a:lnTo>
                  <a:pt x="2824" y="1771"/>
                </a:lnTo>
                <a:lnTo>
                  <a:pt x="2824" y="1769"/>
                </a:lnTo>
                <a:lnTo>
                  <a:pt x="2824" y="1769"/>
                </a:lnTo>
                <a:lnTo>
                  <a:pt x="2823" y="1769"/>
                </a:lnTo>
                <a:lnTo>
                  <a:pt x="2823" y="1768"/>
                </a:lnTo>
                <a:lnTo>
                  <a:pt x="2823" y="1767"/>
                </a:lnTo>
                <a:lnTo>
                  <a:pt x="2822" y="1767"/>
                </a:lnTo>
                <a:lnTo>
                  <a:pt x="2822" y="1766"/>
                </a:lnTo>
                <a:lnTo>
                  <a:pt x="2823" y="1766"/>
                </a:lnTo>
                <a:lnTo>
                  <a:pt x="2823" y="1765"/>
                </a:lnTo>
                <a:lnTo>
                  <a:pt x="2822" y="1765"/>
                </a:lnTo>
                <a:lnTo>
                  <a:pt x="2822" y="1764"/>
                </a:lnTo>
                <a:lnTo>
                  <a:pt x="2823" y="1764"/>
                </a:lnTo>
                <a:lnTo>
                  <a:pt x="2823" y="1763"/>
                </a:lnTo>
                <a:lnTo>
                  <a:pt x="2824" y="1762"/>
                </a:lnTo>
                <a:lnTo>
                  <a:pt x="2824" y="1762"/>
                </a:lnTo>
                <a:lnTo>
                  <a:pt x="2824" y="1761"/>
                </a:lnTo>
                <a:lnTo>
                  <a:pt x="2824" y="1761"/>
                </a:lnTo>
                <a:lnTo>
                  <a:pt x="2824" y="1760"/>
                </a:lnTo>
                <a:lnTo>
                  <a:pt x="2824" y="1759"/>
                </a:lnTo>
                <a:lnTo>
                  <a:pt x="2825" y="1759"/>
                </a:lnTo>
                <a:lnTo>
                  <a:pt x="2825" y="1758"/>
                </a:lnTo>
                <a:lnTo>
                  <a:pt x="2825" y="1757"/>
                </a:lnTo>
                <a:lnTo>
                  <a:pt x="2825" y="1756"/>
                </a:lnTo>
                <a:lnTo>
                  <a:pt x="2824" y="1756"/>
                </a:lnTo>
                <a:lnTo>
                  <a:pt x="2824" y="1755"/>
                </a:lnTo>
                <a:lnTo>
                  <a:pt x="2824" y="1755"/>
                </a:lnTo>
                <a:lnTo>
                  <a:pt x="2824" y="1754"/>
                </a:lnTo>
                <a:lnTo>
                  <a:pt x="2824" y="1755"/>
                </a:lnTo>
                <a:lnTo>
                  <a:pt x="2824" y="1754"/>
                </a:lnTo>
                <a:lnTo>
                  <a:pt x="2824" y="1753"/>
                </a:lnTo>
                <a:lnTo>
                  <a:pt x="2824" y="1754"/>
                </a:lnTo>
                <a:lnTo>
                  <a:pt x="2824" y="1753"/>
                </a:lnTo>
                <a:lnTo>
                  <a:pt x="2825" y="1753"/>
                </a:lnTo>
                <a:lnTo>
                  <a:pt x="2826" y="1753"/>
                </a:lnTo>
                <a:lnTo>
                  <a:pt x="2825" y="1753"/>
                </a:lnTo>
                <a:lnTo>
                  <a:pt x="2825" y="1754"/>
                </a:lnTo>
                <a:lnTo>
                  <a:pt x="2826" y="1754"/>
                </a:lnTo>
                <a:lnTo>
                  <a:pt x="2826" y="1755"/>
                </a:lnTo>
                <a:lnTo>
                  <a:pt x="2825" y="1755"/>
                </a:lnTo>
                <a:lnTo>
                  <a:pt x="2826" y="1756"/>
                </a:lnTo>
                <a:lnTo>
                  <a:pt x="2826" y="1755"/>
                </a:lnTo>
                <a:lnTo>
                  <a:pt x="2827" y="1755"/>
                </a:lnTo>
                <a:lnTo>
                  <a:pt x="2828" y="1755"/>
                </a:lnTo>
                <a:lnTo>
                  <a:pt x="2829" y="1755"/>
                </a:lnTo>
                <a:lnTo>
                  <a:pt x="2830" y="1755"/>
                </a:lnTo>
                <a:lnTo>
                  <a:pt x="2831" y="1755"/>
                </a:lnTo>
                <a:lnTo>
                  <a:pt x="2832" y="1755"/>
                </a:lnTo>
                <a:lnTo>
                  <a:pt x="2832" y="1754"/>
                </a:lnTo>
                <a:lnTo>
                  <a:pt x="2831" y="1754"/>
                </a:lnTo>
                <a:lnTo>
                  <a:pt x="2831" y="1753"/>
                </a:lnTo>
                <a:lnTo>
                  <a:pt x="2831" y="1753"/>
                </a:lnTo>
                <a:lnTo>
                  <a:pt x="2830" y="1753"/>
                </a:lnTo>
                <a:lnTo>
                  <a:pt x="2829" y="1753"/>
                </a:lnTo>
                <a:lnTo>
                  <a:pt x="2829" y="1752"/>
                </a:lnTo>
                <a:lnTo>
                  <a:pt x="2828" y="1752"/>
                </a:lnTo>
                <a:lnTo>
                  <a:pt x="2828" y="1753"/>
                </a:lnTo>
                <a:lnTo>
                  <a:pt x="2827" y="1753"/>
                </a:lnTo>
                <a:lnTo>
                  <a:pt x="2827" y="1753"/>
                </a:lnTo>
                <a:lnTo>
                  <a:pt x="2826" y="1753"/>
                </a:lnTo>
                <a:lnTo>
                  <a:pt x="2825" y="1753"/>
                </a:lnTo>
                <a:lnTo>
                  <a:pt x="2824" y="1753"/>
                </a:lnTo>
                <a:lnTo>
                  <a:pt x="2824" y="1753"/>
                </a:lnTo>
                <a:lnTo>
                  <a:pt x="2824" y="1753"/>
                </a:lnTo>
                <a:lnTo>
                  <a:pt x="2824" y="1753"/>
                </a:lnTo>
                <a:lnTo>
                  <a:pt x="2824" y="1753"/>
                </a:lnTo>
                <a:lnTo>
                  <a:pt x="2824" y="1753"/>
                </a:lnTo>
                <a:lnTo>
                  <a:pt x="2824" y="1752"/>
                </a:lnTo>
                <a:lnTo>
                  <a:pt x="2824" y="1751"/>
                </a:lnTo>
                <a:lnTo>
                  <a:pt x="2824" y="1751"/>
                </a:lnTo>
                <a:lnTo>
                  <a:pt x="2824" y="1750"/>
                </a:lnTo>
                <a:lnTo>
                  <a:pt x="2824" y="1750"/>
                </a:lnTo>
                <a:lnTo>
                  <a:pt x="2824" y="1751"/>
                </a:lnTo>
                <a:lnTo>
                  <a:pt x="2825" y="1751"/>
                </a:lnTo>
                <a:lnTo>
                  <a:pt x="2825" y="1750"/>
                </a:lnTo>
                <a:lnTo>
                  <a:pt x="2826" y="1751"/>
                </a:lnTo>
                <a:lnTo>
                  <a:pt x="2827" y="1750"/>
                </a:lnTo>
                <a:lnTo>
                  <a:pt x="2828" y="1750"/>
                </a:lnTo>
                <a:lnTo>
                  <a:pt x="2827" y="1750"/>
                </a:lnTo>
                <a:lnTo>
                  <a:pt x="2827" y="1749"/>
                </a:lnTo>
                <a:lnTo>
                  <a:pt x="2826" y="1749"/>
                </a:lnTo>
                <a:lnTo>
                  <a:pt x="2826" y="1748"/>
                </a:lnTo>
                <a:lnTo>
                  <a:pt x="2825" y="1748"/>
                </a:lnTo>
                <a:lnTo>
                  <a:pt x="2825" y="1747"/>
                </a:lnTo>
                <a:lnTo>
                  <a:pt x="2826" y="1746"/>
                </a:lnTo>
                <a:lnTo>
                  <a:pt x="2826" y="1747"/>
                </a:lnTo>
                <a:lnTo>
                  <a:pt x="2826" y="1746"/>
                </a:lnTo>
                <a:lnTo>
                  <a:pt x="2827" y="1745"/>
                </a:lnTo>
                <a:lnTo>
                  <a:pt x="2827" y="1746"/>
                </a:lnTo>
                <a:lnTo>
                  <a:pt x="2827" y="1747"/>
                </a:lnTo>
                <a:lnTo>
                  <a:pt x="2828" y="1747"/>
                </a:lnTo>
                <a:lnTo>
                  <a:pt x="2829" y="1747"/>
                </a:lnTo>
                <a:lnTo>
                  <a:pt x="2828" y="1747"/>
                </a:lnTo>
                <a:lnTo>
                  <a:pt x="2829" y="1747"/>
                </a:lnTo>
                <a:lnTo>
                  <a:pt x="2828" y="1747"/>
                </a:lnTo>
                <a:lnTo>
                  <a:pt x="2828" y="1746"/>
                </a:lnTo>
                <a:lnTo>
                  <a:pt x="2827" y="1746"/>
                </a:lnTo>
                <a:lnTo>
                  <a:pt x="2828" y="1746"/>
                </a:lnTo>
                <a:lnTo>
                  <a:pt x="2829" y="1746"/>
                </a:lnTo>
                <a:lnTo>
                  <a:pt x="2830" y="1746"/>
                </a:lnTo>
                <a:lnTo>
                  <a:pt x="2830" y="1745"/>
                </a:lnTo>
                <a:lnTo>
                  <a:pt x="2830" y="1744"/>
                </a:lnTo>
                <a:lnTo>
                  <a:pt x="2830" y="1744"/>
                </a:lnTo>
                <a:lnTo>
                  <a:pt x="2829" y="1744"/>
                </a:lnTo>
                <a:lnTo>
                  <a:pt x="2829" y="1743"/>
                </a:lnTo>
                <a:lnTo>
                  <a:pt x="2828" y="1743"/>
                </a:lnTo>
                <a:lnTo>
                  <a:pt x="2828" y="1742"/>
                </a:lnTo>
                <a:lnTo>
                  <a:pt x="2827" y="1742"/>
                </a:lnTo>
                <a:lnTo>
                  <a:pt x="2827" y="1741"/>
                </a:lnTo>
                <a:lnTo>
                  <a:pt x="2828" y="1741"/>
                </a:lnTo>
                <a:lnTo>
                  <a:pt x="2828" y="1742"/>
                </a:lnTo>
                <a:lnTo>
                  <a:pt x="2829" y="1742"/>
                </a:lnTo>
                <a:lnTo>
                  <a:pt x="2829" y="1741"/>
                </a:lnTo>
                <a:lnTo>
                  <a:pt x="2830" y="1741"/>
                </a:lnTo>
                <a:lnTo>
                  <a:pt x="2830" y="1742"/>
                </a:lnTo>
                <a:lnTo>
                  <a:pt x="2830" y="1743"/>
                </a:lnTo>
                <a:lnTo>
                  <a:pt x="2830" y="1742"/>
                </a:lnTo>
                <a:lnTo>
                  <a:pt x="2830" y="1741"/>
                </a:lnTo>
                <a:lnTo>
                  <a:pt x="2831" y="1741"/>
                </a:lnTo>
                <a:lnTo>
                  <a:pt x="2831" y="1742"/>
                </a:lnTo>
                <a:lnTo>
                  <a:pt x="2831" y="1743"/>
                </a:lnTo>
                <a:lnTo>
                  <a:pt x="2831" y="1744"/>
                </a:lnTo>
                <a:lnTo>
                  <a:pt x="2832" y="1744"/>
                </a:lnTo>
                <a:lnTo>
                  <a:pt x="2832" y="1743"/>
                </a:lnTo>
                <a:lnTo>
                  <a:pt x="2832" y="1742"/>
                </a:lnTo>
                <a:lnTo>
                  <a:pt x="2832" y="1741"/>
                </a:lnTo>
                <a:lnTo>
                  <a:pt x="2832" y="1740"/>
                </a:lnTo>
                <a:lnTo>
                  <a:pt x="2831" y="1740"/>
                </a:lnTo>
                <a:lnTo>
                  <a:pt x="2831" y="1741"/>
                </a:lnTo>
                <a:lnTo>
                  <a:pt x="2830" y="1741"/>
                </a:lnTo>
                <a:lnTo>
                  <a:pt x="2830" y="1740"/>
                </a:lnTo>
                <a:lnTo>
                  <a:pt x="2829" y="1740"/>
                </a:lnTo>
                <a:lnTo>
                  <a:pt x="2829" y="1739"/>
                </a:lnTo>
                <a:lnTo>
                  <a:pt x="2830" y="1739"/>
                </a:lnTo>
                <a:lnTo>
                  <a:pt x="2830" y="1738"/>
                </a:lnTo>
                <a:lnTo>
                  <a:pt x="2830" y="1737"/>
                </a:lnTo>
                <a:lnTo>
                  <a:pt x="2830" y="1736"/>
                </a:lnTo>
                <a:lnTo>
                  <a:pt x="2831" y="1736"/>
                </a:lnTo>
                <a:lnTo>
                  <a:pt x="2831" y="1737"/>
                </a:lnTo>
                <a:lnTo>
                  <a:pt x="2832" y="1737"/>
                </a:lnTo>
                <a:lnTo>
                  <a:pt x="2832" y="1737"/>
                </a:lnTo>
                <a:lnTo>
                  <a:pt x="2832" y="1738"/>
                </a:lnTo>
                <a:lnTo>
                  <a:pt x="2833" y="1738"/>
                </a:lnTo>
                <a:lnTo>
                  <a:pt x="2833" y="1739"/>
                </a:lnTo>
                <a:lnTo>
                  <a:pt x="2833" y="1738"/>
                </a:lnTo>
                <a:lnTo>
                  <a:pt x="2833" y="1737"/>
                </a:lnTo>
                <a:lnTo>
                  <a:pt x="2834" y="1737"/>
                </a:lnTo>
                <a:lnTo>
                  <a:pt x="2833" y="1737"/>
                </a:lnTo>
                <a:lnTo>
                  <a:pt x="2832" y="1737"/>
                </a:lnTo>
                <a:lnTo>
                  <a:pt x="2833" y="1737"/>
                </a:lnTo>
                <a:lnTo>
                  <a:pt x="2833" y="1736"/>
                </a:lnTo>
                <a:lnTo>
                  <a:pt x="2833" y="1736"/>
                </a:lnTo>
                <a:lnTo>
                  <a:pt x="2834" y="1736"/>
                </a:lnTo>
                <a:lnTo>
                  <a:pt x="2834" y="1736"/>
                </a:lnTo>
                <a:lnTo>
                  <a:pt x="2834" y="1736"/>
                </a:lnTo>
                <a:lnTo>
                  <a:pt x="2834" y="1735"/>
                </a:lnTo>
                <a:lnTo>
                  <a:pt x="2833" y="1735"/>
                </a:lnTo>
                <a:lnTo>
                  <a:pt x="2834" y="1735"/>
                </a:lnTo>
                <a:lnTo>
                  <a:pt x="2834" y="1734"/>
                </a:lnTo>
                <a:lnTo>
                  <a:pt x="2835" y="1734"/>
                </a:lnTo>
                <a:lnTo>
                  <a:pt x="2835" y="1733"/>
                </a:lnTo>
                <a:lnTo>
                  <a:pt x="2834" y="1733"/>
                </a:lnTo>
                <a:lnTo>
                  <a:pt x="2834" y="1734"/>
                </a:lnTo>
                <a:lnTo>
                  <a:pt x="2834" y="1733"/>
                </a:lnTo>
                <a:lnTo>
                  <a:pt x="2833" y="1733"/>
                </a:lnTo>
                <a:lnTo>
                  <a:pt x="2833" y="1734"/>
                </a:lnTo>
                <a:lnTo>
                  <a:pt x="2833" y="1735"/>
                </a:lnTo>
                <a:lnTo>
                  <a:pt x="2832" y="1735"/>
                </a:lnTo>
                <a:lnTo>
                  <a:pt x="2832" y="1736"/>
                </a:lnTo>
                <a:lnTo>
                  <a:pt x="2832" y="1735"/>
                </a:lnTo>
                <a:lnTo>
                  <a:pt x="2832" y="1735"/>
                </a:lnTo>
                <a:lnTo>
                  <a:pt x="2832" y="1734"/>
                </a:lnTo>
                <a:lnTo>
                  <a:pt x="2832" y="1734"/>
                </a:lnTo>
                <a:lnTo>
                  <a:pt x="2832" y="1734"/>
                </a:lnTo>
                <a:lnTo>
                  <a:pt x="2832" y="1733"/>
                </a:lnTo>
                <a:lnTo>
                  <a:pt x="2832" y="1733"/>
                </a:lnTo>
                <a:lnTo>
                  <a:pt x="2832" y="1732"/>
                </a:lnTo>
                <a:lnTo>
                  <a:pt x="2833" y="1732"/>
                </a:lnTo>
                <a:lnTo>
                  <a:pt x="2833" y="1731"/>
                </a:lnTo>
                <a:lnTo>
                  <a:pt x="2832" y="1731"/>
                </a:lnTo>
                <a:lnTo>
                  <a:pt x="2832" y="1730"/>
                </a:lnTo>
                <a:lnTo>
                  <a:pt x="2833" y="1730"/>
                </a:lnTo>
                <a:lnTo>
                  <a:pt x="2833" y="1729"/>
                </a:lnTo>
                <a:lnTo>
                  <a:pt x="2832" y="1728"/>
                </a:lnTo>
                <a:lnTo>
                  <a:pt x="2833" y="1728"/>
                </a:lnTo>
                <a:lnTo>
                  <a:pt x="2833" y="1728"/>
                </a:lnTo>
                <a:lnTo>
                  <a:pt x="2833" y="1727"/>
                </a:lnTo>
                <a:lnTo>
                  <a:pt x="2832" y="1727"/>
                </a:lnTo>
                <a:lnTo>
                  <a:pt x="2832" y="1728"/>
                </a:lnTo>
                <a:lnTo>
                  <a:pt x="2832" y="1728"/>
                </a:lnTo>
                <a:lnTo>
                  <a:pt x="2832" y="1728"/>
                </a:lnTo>
                <a:lnTo>
                  <a:pt x="2832" y="1729"/>
                </a:lnTo>
                <a:lnTo>
                  <a:pt x="2832" y="1730"/>
                </a:lnTo>
                <a:lnTo>
                  <a:pt x="2831" y="1730"/>
                </a:lnTo>
                <a:lnTo>
                  <a:pt x="2831" y="1729"/>
                </a:lnTo>
                <a:lnTo>
                  <a:pt x="2831" y="1730"/>
                </a:lnTo>
                <a:lnTo>
                  <a:pt x="2831" y="1731"/>
                </a:lnTo>
                <a:lnTo>
                  <a:pt x="2830" y="1732"/>
                </a:lnTo>
                <a:lnTo>
                  <a:pt x="2830" y="1733"/>
                </a:lnTo>
                <a:lnTo>
                  <a:pt x="2830" y="1734"/>
                </a:lnTo>
                <a:lnTo>
                  <a:pt x="2830" y="1735"/>
                </a:lnTo>
                <a:lnTo>
                  <a:pt x="2829" y="1735"/>
                </a:lnTo>
                <a:lnTo>
                  <a:pt x="2830" y="1734"/>
                </a:lnTo>
                <a:lnTo>
                  <a:pt x="2829" y="1734"/>
                </a:lnTo>
                <a:lnTo>
                  <a:pt x="2829" y="1733"/>
                </a:lnTo>
                <a:lnTo>
                  <a:pt x="2830" y="1733"/>
                </a:lnTo>
                <a:lnTo>
                  <a:pt x="2830" y="1732"/>
                </a:lnTo>
                <a:lnTo>
                  <a:pt x="2829" y="1732"/>
                </a:lnTo>
                <a:lnTo>
                  <a:pt x="2829" y="1731"/>
                </a:lnTo>
                <a:lnTo>
                  <a:pt x="2828" y="1731"/>
                </a:lnTo>
                <a:lnTo>
                  <a:pt x="2828" y="1730"/>
                </a:lnTo>
                <a:lnTo>
                  <a:pt x="2827" y="1730"/>
                </a:lnTo>
                <a:lnTo>
                  <a:pt x="2827" y="1731"/>
                </a:lnTo>
                <a:lnTo>
                  <a:pt x="2827" y="1730"/>
                </a:lnTo>
                <a:lnTo>
                  <a:pt x="2826" y="1730"/>
                </a:lnTo>
                <a:lnTo>
                  <a:pt x="2827" y="1729"/>
                </a:lnTo>
                <a:lnTo>
                  <a:pt x="2826" y="1729"/>
                </a:lnTo>
                <a:lnTo>
                  <a:pt x="2826" y="1728"/>
                </a:lnTo>
                <a:lnTo>
                  <a:pt x="2825" y="1728"/>
                </a:lnTo>
                <a:lnTo>
                  <a:pt x="2826" y="1728"/>
                </a:lnTo>
                <a:lnTo>
                  <a:pt x="2826" y="1729"/>
                </a:lnTo>
                <a:lnTo>
                  <a:pt x="2825" y="1729"/>
                </a:lnTo>
                <a:lnTo>
                  <a:pt x="2824" y="1729"/>
                </a:lnTo>
                <a:lnTo>
                  <a:pt x="2824" y="1729"/>
                </a:lnTo>
                <a:lnTo>
                  <a:pt x="2824" y="1730"/>
                </a:lnTo>
                <a:lnTo>
                  <a:pt x="2823" y="1730"/>
                </a:lnTo>
                <a:lnTo>
                  <a:pt x="2822" y="1730"/>
                </a:lnTo>
                <a:lnTo>
                  <a:pt x="2821" y="1731"/>
                </a:lnTo>
                <a:lnTo>
                  <a:pt x="2820" y="1731"/>
                </a:lnTo>
                <a:lnTo>
                  <a:pt x="2819" y="1731"/>
                </a:lnTo>
                <a:lnTo>
                  <a:pt x="2820" y="1731"/>
                </a:lnTo>
                <a:lnTo>
                  <a:pt x="2820" y="1732"/>
                </a:lnTo>
                <a:lnTo>
                  <a:pt x="2819" y="1732"/>
                </a:lnTo>
                <a:lnTo>
                  <a:pt x="2819" y="1733"/>
                </a:lnTo>
                <a:lnTo>
                  <a:pt x="2819" y="1734"/>
                </a:lnTo>
                <a:lnTo>
                  <a:pt x="2820" y="1734"/>
                </a:lnTo>
                <a:lnTo>
                  <a:pt x="2820" y="1735"/>
                </a:lnTo>
                <a:lnTo>
                  <a:pt x="2819" y="1735"/>
                </a:lnTo>
                <a:lnTo>
                  <a:pt x="2819" y="1734"/>
                </a:lnTo>
                <a:lnTo>
                  <a:pt x="2818" y="1734"/>
                </a:lnTo>
                <a:lnTo>
                  <a:pt x="2818" y="1733"/>
                </a:lnTo>
                <a:lnTo>
                  <a:pt x="2818" y="1734"/>
                </a:lnTo>
                <a:lnTo>
                  <a:pt x="2818" y="1735"/>
                </a:lnTo>
                <a:lnTo>
                  <a:pt x="2818" y="1734"/>
                </a:lnTo>
                <a:lnTo>
                  <a:pt x="2818" y="1735"/>
                </a:lnTo>
                <a:lnTo>
                  <a:pt x="2819" y="1735"/>
                </a:lnTo>
                <a:lnTo>
                  <a:pt x="2820" y="1736"/>
                </a:lnTo>
                <a:lnTo>
                  <a:pt x="2819" y="1736"/>
                </a:lnTo>
                <a:lnTo>
                  <a:pt x="2818" y="1736"/>
                </a:lnTo>
                <a:lnTo>
                  <a:pt x="2818" y="1736"/>
                </a:lnTo>
                <a:lnTo>
                  <a:pt x="2817" y="1736"/>
                </a:lnTo>
                <a:lnTo>
                  <a:pt x="2817" y="1737"/>
                </a:lnTo>
                <a:lnTo>
                  <a:pt x="2818" y="1738"/>
                </a:lnTo>
                <a:lnTo>
                  <a:pt x="2818" y="1739"/>
                </a:lnTo>
                <a:lnTo>
                  <a:pt x="2818" y="1740"/>
                </a:lnTo>
                <a:lnTo>
                  <a:pt x="2819" y="1740"/>
                </a:lnTo>
                <a:lnTo>
                  <a:pt x="2819" y="1741"/>
                </a:lnTo>
                <a:lnTo>
                  <a:pt x="2820" y="1741"/>
                </a:lnTo>
                <a:lnTo>
                  <a:pt x="2821" y="1741"/>
                </a:lnTo>
                <a:lnTo>
                  <a:pt x="2821" y="1740"/>
                </a:lnTo>
                <a:lnTo>
                  <a:pt x="2821" y="1739"/>
                </a:lnTo>
                <a:lnTo>
                  <a:pt x="2820" y="1739"/>
                </a:lnTo>
                <a:lnTo>
                  <a:pt x="2819" y="1739"/>
                </a:lnTo>
                <a:lnTo>
                  <a:pt x="2819" y="1738"/>
                </a:lnTo>
                <a:lnTo>
                  <a:pt x="2818" y="1738"/>
                </a:lnTo>
                <a:lnTo>
                  <a:pt x="2819" y="1738"/>
                </a:lnTo>
                <a:lnTo>
                  <a:pt x="2819" y="1739"/>
                </a:lnTo>
                <a:lnTo>
                  <a:pt x="2820" y="1739"/>
                </a:lnTo>
                <a:lnTo>
                  <a:pt x="2821" y="1739"/>
                </a:lnTo>
                <a:lnTo>
                  <a:pt x="2822" y="1740"/>
                </a:lnTo>
                <a:lnTo>
                  <a:pt x="2822" y="1741"/>
                </a:lnTo>
                <a:lnTo>
                  <a:pt x="2821" y="1741"/>
                </a:lnTo>
                <a:lnTo>
                  <a:pt x="2821" y="1742"/>
                </a:lnTo>
                <a:lnTo>
                  <a:pt x="2821" y="1741"/>
                </a:lnTo>
                <a:lnTo>
                  <a:pt x="2820" y="1741"/>
                </a:lnTo>
                <a:lnTo>
                  <a:pt x="2820" y="1742"/>
                </a:lnTo>
                <a:lnTo>
                  <a:pt x="2820" y="1741"/>
                </a:lnTo>
                <a:lnTo>
                  <a:pt x="2820" y="1742"/>
                </a:lnTo>
                <a:lnTo>
                  <a:pt x="2819" y="1742"/>
                </a:lnTo>
                <a:lnTo>
                  <a:pt x="2818" y="1742"/>
                </a:lnTo>
                <a:lnTo>
                  <a:pt x="2817" y="1742"/>
                </a:lnTo>
                <a:lnTo>
                  <a:pt x="2817" y="1743"/>
                </a:lnTo>
                <a:lnTo>
                  <a:pt x="2817" y="1742"/>
                </a:lnTo>
                <a:lnTo>
                  <a:pt x="2817" y="1743"/>
                </a:lnTo>
                <a:lnTo>
                  <a:pt x="2817" y="1742"/>
                </a:lnTo>
                <a:lnTo>
                  <a:pt x="2817" y="1743"/>
                </a:lnTo>
                <a:lnTo>
                  <a:pt x="2816" y="1743"/>
                </a:lnTo>
                <a:lnTo>
                  <a:pt x="2817" y="1743"/>
                </a:lnTo>
                <a:lnTo>
                  <a:pt x="2817" y="1744"/>
                </a:lnTo>
                <a:lnTo>
                  <a:pt x="2817" y="1744"/>
                </a:lnTo>
                <a:lnTo>
                  <a:pt x="2817" y="1745"/>
                </a:lnTo>
                <a:lnTo>
                  <a:pt x="2817" y="1746"/>
                </a:lnTo>
                <a:lnTo>
                  <a:pt x="2817" y="1745"/>
                </a:lnTo>
                <a:lnTo>
                  <a:pt x="2818" y="1745"/>
                </a:lnTo>
                <a:lnTo>
                  <a:pt x="2818" y="1744"/>
                </a:lnTo>
                <a:lnTo>
                  <a:pt x="2818" y="1744"/>
                </a:lnTo>
                <a:lnTo>
                  <a:pt x="2818" y="1744"/>
                </a:lnTo>
                <a:lnTo>
                  <a:pt x="2819" y="1744"/>
                </a:lnTo>
                <a:lnTo>
                  <a:pt x="2820" y="1745"/>
                </a:lnTo>
                <a:lnTo>
                  <a:pt x="2819" y="1745"/>
                </a:lnTo>
                <a:lnTo>
                  <a:pt x="2819" y="1746"/>
                </a:lnTo>
                <a:lnTo>
                  <a:pt x="2818" y="1746"/>
                </a:lnTo>
                <a:lnTo>
                  <a:pt x="2818" y="1747"/>
                </a:lnTo>
                <a:lnTo>
                  <a:pt x="2819" y="1748"/>
                </a:lnTo>
                <a:lnTo>
                  <a:pt x="2819" y="1749"/>
                </a:lnTo>
                <a:lnTo>
                  <a:pt x="2820" y="1749"/>
                </a:lnTo>
                <a:lnTo>
                  <a:pt x="2820" y="1750"/>
                </a:lnTo>
                <a:lnTo>
                  <a:pt x="2820" y="1749"/>
                </a:lnTo>
                <a:lnTo>
                  <a:pt x="2819" y="1749"/>
                </a:lnTo>
                <a:lnTo>
                  <a:pt x="2818" y="1749"/>
                </a:lnTo>
                <a:lnTo>
                  <a:pt x="2817" y="1749"/>
                </a:lnTo>
                <a:lnTo>
                  <a:pt x="2817" y="1748"/>
                </a:lnTo>
                <a:lnTo>
                  <a:pt x="2816" y="1748"/>
                </a:lnTo>
                <a:lnTo>
                  <a:pt x="2816" y="1749"/>
                </a:lnTo>
                <a:lnTo>
                  <a:pt x="2816" y="1749"/>
                </a:lnTo>
                <a:lnTo>
                  <a:pt x="2816" y="1749"/>
                </a:lnTo>
                <a:lnTo>
                  <a:pt x="2816" y="1749"/>
                </a:lnTo>
                <a:lnTo>
                  <a:pt x="2815" y="1749"/>
                </a:lnTo>
                <a:lnTo>
                  <a:pt x="2815" y="1748"/>
                </a:lnTo>
                <a:lnTo>
                  <a:pt x="2815" y="1749"/>
                </a:lnTo>
                <a:lnTo>
                  <a:pt x="2814" y="1748"/>
                </a:lnTo>
                <a:lnTo>
                  <a:pt x="2815" y="1748"/>
                </a:lnTo>
                <a:lnTo>
                  <a:pt x="2815" y="1747"/>
                </a:lnTo>
                <a:lnTo>
                  <a:pt x="2815" y="1746"/>
                </a:lnTo>
                <a:lnTo>
                  <a:pt x="2814" y="1746"/>
                </a:lnTo>
                <a:lnTo>
                  <a:pt x="2815" y="1746"/>
                </a:lnTo>
                <a:lnTo>
                  <a:pt x="2815" y="1747"/>
                </a:lnTo>
                <a:lnTo>
                  <a:pt x="2814" y="1747"/>
                </a:lnTo>
                <a:lnTo>
                  <a:pt x="2814" y="1748"/>
                </a:lnTo>
                <a:lnTo>
                  <a:pt x="2814" y="1749"/>
                </a:lnTo>
                <a:lnTo>
                  <a:pt x="2814" y="1750"/>
                </a:lnTo>
                <a:lnTo>
                  <a:pt x="2813" y="1751"/>
                </a:lnTo>
                <a:lnTo>
                  <a:pt x="2813" y="1752"/>
                </a:lnTo>
                <a:lnTo>
                  <a:pt x="2813" y="1753"/>
                </a:lnTo>
                <a:lnTo>
                  <a:pt x="2814" y="1753"/>
                </a:lnTo>
                <a:lnTo>
                  <a:pt x="2813" y="1753"/>
                </a:lnTo>
                <a:lnTo>
                  <a:pt x="2813" y="1753"/>
                </a:lnTo>
                <a:lnTo>
                  <a:pt x="2813" y="1754"/>
                </a:lnTo>
                <a:lnTo>
                  <a:pt x="2814" y="1755"/>
                </a:lnTo>
                <a:lnTo>
                  <a:pt x="2813" y="1755"/>
                </a:lnTo>
                <a:lnTo>
                  <a:pt x="2813" y="1756"/>
                </a:lnTo>
                <a:lnTo>
                  <a:pt x="2814" y="1756"/>
                </a:lnTo>
                <a:lnTo>
                  <a:pt x="2815" y="1756"/>
                </a:lnTo>
                <a:lnTo>
                  <a:pt x="2814" y="1757"/>
                </a:lnTo>
                <a:lnTo>
                  <a:pt x="2814" y="1758"/>
                </a:lnTo>
                <a:lnTo>
                  <a:pt x="2814" y="1759"/>
                </a:lnTo>
                <a:lnTo>
                  <a:pt x="2813" y="1759"/>
                </a:lnTo>
                <a:lnTo>
                  <a:pt x="2812" y="1759"/>
                </a:lnTo>
                <a:lnTo>
                  <a:pt x="2810" y="1758"/>
                </a:lnTo>
                <a:lnTo>
                  <a:pt x="2809" y="1758"/>
                </a:lnTo>
                <a:lnTo>
                  <a:pt x="2809" y="1757"/>
                </a:lnTo>
                <a:lnTo>
                  <a:pt x="2809" y="1756"/>
                </a:lnTo>
                <a:lnTo>
                  <a:pt x="2810" y="1756"/>
                </a:lnTo>
                <a:lnTo>
                  <a:pt x="2810" y="1757"/>
                </a:lnTo>
                <a:lnTo>
                  <a:pt x="2810" y="1756"/>
                </a:lnTo>
                <a:lnTo>
                  <a:pt x="2809" y="1756"/>
                </a:lnTo>
                <a:lnTo>
                  <a:pt x="2808" y="1756"/>
                </a:lnTo>
                <a:lnTo>
                  <a:pt x="2808" y="1757"/>
                </a:lnTo>
                <a:lnTo>
                  <a:pt x="2808" y="1757"/>
                </a:lnTo>
                <a:lnTo>
                  <a:pt x="2807" y="1757"/>
                </a:lnTo>
                <a:lnTo>
                  <a:pt x="2806" y="1757"/>
                </a:lnTo>
                <a:lnTo>
                  <a:pt x="2806" y="1756"/>
                </a:lnTo>
                <a:lnTo>
                  <a:pt x="2806" y="1755"/>
                </a:lnTo>
                <a:lnTo>
                  <a:pt x="2806" y="1754"/>
                </a:lnTo>
                <a:lnTo>
                  <a:pt x="2806" y="1753"/>
                </a:lnTo>
                <a:lnTo>
                  <a:pt x="2805" y="1753"/>
                </a:lnTo>
                <a:lnTo>
                  <a:pt x="2805" y="1753"/>
                </a:lnTo>
                <a:lnTo>
                  <a:pt x="2806" y="1753"/>
                </a:lnTo>
                <a:lnTo>
                  <a:pt x="2806" y="1752"/>
                </a:lnTo>
                <a:lnTo>
                  <a:pt x="2805" y="1752"/>
                </a:lnTo>
                <a:lnTo>
                  <a:pt x="2805" y="1751"/>
                </a:lnTo>
                <a:lnTo>
                  <a:pt x="2804" y="1752"/>
                </a:lnTo>
                <a:lnTo>
                  <a:pt x="2803" y="1752"/>
                </a:lnTo>
                <a:lnTo>
                  <a:pt x="2803" y="1753"/>
                </a:lnTo>
                <a:lnTo>
                  <a:pt x="2804" y="1753"/>
                </a:lnTo>
                <a:lnTo>
                  <a:pt x="2803" y="1753"/>
                </a:lnTo>
                <a:lnTo>
                  <a:pt x="2802" y="1754"/>
                </a:lnTo>
                <a:lnTo>
                  <a:pt x="2801" y="1755"/>
                </a:lnTo>
                <a:lnTo>
                  <a:pt x="2800" y="1755"/>
                </a:lnTo>
                <a:lnTo>
                  <a:pt x="2800" y="1754"/>
                </a:lnTo>
                <a:lnTo>
                  <a:pt x="2801" y="1754"/>
                </a:lnTo>
                <a:lnTo>
                  <a:pt x="2801" y="1753"/>
                </a:lnTo>
                <a:lnTo>
                  <a:pt x="2800" y="1753"/>
                </a:lnTo>
                <a:lnTo>
                  <a:pt x="2800" y="1754"/>
                </a:lnTo>
                <a:lnTo>
                  <a:pt x="2800" y="1753"/>
                </a:lnTo>
                <a:lnTo>
                  <a:pt x="2800" y="1753"/>
                </a:lnTo>
                <a:lnTo>
                  <a:pt x="2800" y="1754"/>
                </a:lnTo>
                <a:lnTo>
                  <a:pt x="2800" y="1754"/>
                </a:lnTo>
                <a:lnTo>
                  <a:pt x="2800" y="1755"/>
                </a:lnTo>
                <a:lnTo>
                  <a:pt x="2800" y="1756"/>
                </a:lnTo>
                <a:lnTo>
                  <a:pt x="2800" y="1756"/>
                </a:lnTo>
                <a:lnTo>
                  <a:pt x="2799" y="1756"/>
                </a:lnTo>
                <a:lnTo>
                  <a:pt x="2799" y="1755"/>
                </a:lnTo>
                <a:lnTo>
                  <a:pt x="2798" y="1755"/>
                </a:lnTo>
                <a:lnTo>
                  <a:pt x="2798" y="1756"/>
                </a:lnTo>
                <a:lnTo>
                  <a:pt x="2799" y="1757"/>
                </a:lnTo>
                <a:lnTo>
                  <a:pt x="2800" y="1757"/>
                </a:lnTo>
                <a:lnTo>
                  <a:pt x="2800" y="1756"/>
                </a:lnTo>
                <a:lnTo>
                  <a:pt x="2800" y="1757"/>
                </a:lnTo>
                <a:lnTo>
                  <a:pt x="2800" y="1757"/>
                </a:lnTo>
                <a:lnTo>
                  <a:pt x="2801" y="1757"/>
                </a:lnTo>
                <a:lnTo>
                  <a:pt x="2800" y="1757"/>
                </a:lnTo>
                <a:lnTo>
                  <a:pt x="2800" y="1758"/>
                </a:lnTo>
                <a:lnTo>
                  <a:pt x="2801" y="1758"/>
                </a:lnTo>
                <a:lnTo>
                  <a:pt x="2802" y="1758"/>
                </a:lnTo>
                <a:lnTo>
                  <a:pt x="2802" y="1759"/>
                </a:lnTo>
                <a:lnTo>
                  <a:pt x="2803" y="1759"/>
                </a:lnTo>
                <a:lnTo>
                  <a:pt x="2804" y="1759"/>
                </a:lnTo>
                <a:lnTo>
                  <a:pt x="2804" y="1760"/>
                </a:lnTo>
                <a:lnTo>
                  <a:pt x="2804" y="1761"/>
                </a:lnTo>
                <a:lnTo>
                  <a:pt x="2803" y="1761"/>
                </a:lnTo>
                <a:lnTo>
                  <a:pt x="2803" y="1760"/>
                </a:lnTo>
                <a:lnTo>
                  <a:pt x="2802" y="1759"/>
                </a:lnTo>
                <a:lnTo>
                  <a:pt x="2801" y="1759"/>
                </a:lnTo>
                <a:lnTo>
                  <a:pt x="2800" y="1758"/>
                </a:lnTo>
                <a:lnTo>
                  <a:pt x="2800" y="1758"/>
                </a:lnTo>
                <a:lnTo>
                  <a:pt x="2799" y="1757"/>
                </a:lnTo>
                <a:lnTo>
                  <a:pt x="2798" y="1757"/>
                </a:lnTo>
                <a:lnTo>
                  <a:pt x="2797" y="1756"/>
                </a:lnTo>
                <a:lnTo>
                  <a:pt x="2797" y="1755"/>
                </a:lnTo>
                <a:lnTo>
                  <a:pt x="2798" y="1755"/>
                </a:lnTo>
                <a:lnTo>
                  <a:pt x="2798" y="1754"/>
                </a:lnTo>
                <a:lnTo>
                  <a:pt x="2798" y="1753"/>
                </a:lnTo>
                <a:lnTo>
                  <a:pt x="2799" y="1753"/>
                </a:lnTo>
                <a:lnTo>
                  <a:pt x="2800" y="1753"/>
                </a:lnTo>
                <a:lnTo>
                  <a:pt x="2800" y="1752"/>
                </a:lnTo>
                <a:lnTo>
                  <a:pt x="2800" y="1751"/>
                </a:lnTo>
                <a:lnTo>
                  <a:pt x="2800" y="1751"/>
                </a:lnTo>
                <a:lnTo>
                  <a:pt x="2800" y="1750"/>
                </a:lnTo>
                <a:lnTo>
                  <a:pt x="2800" y="1749"/>
                </a:lnTo>
                <a:lnTo>
                  <a:pt x="2801" y="1749"/>
                </a:lnTo>
                <a:lnTo>
                  <a:pt x="2801" y="1748"/>
                </a:lnTo>
                <a:lnTo>
                  <a:pt x="2802" y="1748"/>
                </a:lnTo>
                <a:lnTo>
                  <a:pt x="2802" y="1747"/>
                </a:lnTo>
                <a:lnTo>
                  <a:pt x="2803" y="1746"/>
                </a:lnTo>
                <a:lnTo>
                  <a:pt x="2803" y="1745"/>
                </a:lnTo>
                <a:lnTo>
                  <a:pt x="2803" y="1744"/>
                </a:lnTo>
                <a:lnTo>
                  <a:pt x="2804" y="1744"/>
                </a:lnTo>
                <a:lnTo>
                  <a:pt x="2804" y="1744"/>
                </a:lnTo>
                <a:lnTo>
                  <a:pt x="2805" y="1744"/>
                </a:lnTo>
                <a:lnTo>
                  <a:pt x="2805" y="1743"/>
                </a:lnTo>
                <a:lnTo>
                  <a:pt x="2805" y="1742"/>
                </a:lnTo>
                <a:lnTo>
                  <a:pt x="2805" y="1741"/>
                </a:lnTo>
                <a:lnTo>
                  <a:pt x="2805" y="1740"/>
                </a:lnTo>
                <a:lnTo>
                  <a:pt x="2806" y="1740"/>
                </a:lnTo>
                <a:lnTo>
                  <a:pt x="2806" y="1739"/>
                </a:lnTo>
                <a:lnTo>
                  <a:pt x="2806" y="1738"/>
                </a:lnTo>
                <a:lnTo>
                  <a:pt x="2806" y="1737"/>
                </a:lnTo>
                <a:lnTo>
                  <a:pt x="2806" y="1736"/>
                </a:lnTo>
                <a:lnTo>
                  <a:pt x="2807" y="1736"/>
                </a:lnTo>
                <a:lnTo>
                  <a:pt x="2807" y="1735"/>
                </a:lnTo>
                <a:lnTo>
                  <a:pt x="2808" y="1735"/>
                </a:lnTo>
                <a:lnTo>
                  <a:pt x="2808" y="1734"/>
                </a:lnTo>
                <a:lnTo>
                  <a:pt x="2808" y="1734"/>
                </a:lnTo>
                <a:lnTo>
                  <a:pt x="2808" y="1735"/>
                </a:lnTo>
                <a:lnTo>
                  <a:pt x="2808" y="1736"/>
                </a:lnTo>
                <a:lnTo>
                  <a:pt x="2808" y="1736"/>
                </a:lnTo>
                <a:lnTo>
                  <a:pt x="2808" y="1736"/>
                </a:lnTo>
                <a:lnTo>
                  <a:pt x="2808" y="1737"/>
                </a:lnTo>
                <a:lnTo>
                  <a:pt x="2808" y="1737"/>
                </a:lnTo>
                <a:lnTo>
                  <a:pt x="2808" y="1738"/>
                </a:lnTo>
                <a:lnTo>
                  <a:pt x="2809" y="1738"/>
                </a:lnTo>
                <a:lnTo>
                  <a:pt x="2808" y="1738"/>
                </a:lnTo>
                <a:lnTo>
                  <a:pt x="2808" y="1737"/>
                </a:lnTo>
                <a:lnTo>
                  <a:pt x="2808" y="1736"/>
                </a:lnTo>
                <a:lnTo>
                  <a:pt x="2808" y="1736"/>
                </a:lnTo>
                <a:lnTo>
                  <a:pt x="2808" y="1736"/>
                </a:lnTo>
                <a:lnTo>
                  <a:pt x="2808" y="1736"/>
                </a:lnTo>
                <a:lnTo>
                  <a:pt x="2808" y="1735"/>
                </a:lnTo>
                <a:lnTo>
                  <a:pt x="2809" y="1735"/>
                </a:lnTo>
                <a:lnTo>
                  <a:pt x="2809" y="1736"/>
                </a:lnTo>
                <a:lnTo>
                  <a:pt x="2810" y="1736"/>
                </a:lnTo>
                <a:lnTo>
                  <a:pt x="2809" y="1736"/>
                </a:lnTo>
                <a:lnTo>
                  <a:pt x="2809" y="1736"/>
                </a:lnTo>
                <a:lnTo>
                  <a:pt x="2810" y="1736"/>
                </a:lnTo>
                <a:lnTo>
                  <a:pt x="2810" y="1737"/>
                </a:lnTo>
                <a:lnTo>
                  <a:pt x="2810" y="1736"/>
                </a:lnTo>
                <a:lnTo>
                  <a:pt x="2809" y="1736"/>
                </a:lnTo>
                <a:lnTo>
                  <a:pt x="2809" y="1736"/>
                </a:lnTo>
                <a:lnTo>
                  <a:pt x="2810" y="1736"/>
                </a:lnTo>
                <a:lnTo>
                  <a:pt x="2811" y="1736"/>
                </a:lnTo>
                <a:lnTo>
                  <a:pt x="2812" y="1736"/>
                </a:lnTo>
                <a:lnTo>
                  <a:pt x="2811" y="1736"/>
                </a:lnTo>
                <a:lnTo>
                  <a:pt x="2810" y="1736"/>
                </a:lnTo>
                <a:lnTo>
                  <a:pt x="2810" y="1735"/>
                </a:lnTo>
                <a:lnTo>
                  <a:pt x="2809" y="1735"/>
                </a:lnTo>
                <a:lnTo>
                  <a:pt x="2809" y="1734"/>
                </a:lnTo>
                <a:lnTo>
                  <a:pt x="2808" y="1734"/>
                </a:lnTo>
                <a:lnTo>
                  <a:pt x="2808" y="1733"/>
                </a:lnTo>
                <a:lnTo>
                  <a:pt x="2809" y="1732"/>
                </a:lnTo>
                <a:lnTo>
                  <a:pt x="2809" y="1731"/>
                </a:lnTo>
                <a:lnTo>
                  <a:pt x="2810" y="1731"/>
                </a:lnTo>
                <a:lnTo>
                  <a:pt x="2810" y="1730"/>
                </a:lnTo>
                <a:lnTo>
                  <a:pt x="2810" y="1729"/>
                </a:lnTo>
                <a:lnTo>
                  <a:pt x="2809" y="1729"/>
                </a:lnTo>
                <a:lnTo>
                  <a:pt x="2809" y="1728"/>
                </a:lnTo>
                <a:lnTo>
                  <a:pt x="2810" y="1728"/>
                </a:lnTo>
                <a:lnTo>
                  <a:pt x="2810" y="1728"/>
                </a:lnTo>
                <a:lnTo>
                  <a:pt x="2811" y="1727"/>
                </a:lnTo>
                <a:lnTo>
                  <a:pt x="2812" y="1725"/>
                </a:lnTo>
                <a:lnTo>
                  <a:pt x="2812" y="1724"/>
                </a:lnTo>
                <a:lnTo>
                  <a:pt x="2813" y="1724"/>
                </a:lnTo>
                <a:lnTo>
                  <a:pt x="2813" y="1723"/>
                </a:lnTo>
                <a:lnTo>
                  <a:pt x="2814" y="1722"/>
                </a:lnTo>
                <a:lnTo>
                  <a:pt x="2814" y="1721"/>
                </a:lnTo>
                <a:lnTo>
                  <a:pt x="2816" y="1719"/>
                </a:lnTo>
                <a:lnTo>
                  <a:pt x="2816" y="1719"/>
                </a:lnTo>
                <a:lnTo>
                  <a:pt x="2816" y="1719"/>
                </a:lnTo>
                <a:lnTo>
                  <a:pt x="2816" y="1718"/>
                </a:lnTo>
                <a:lnTo>
                  <a:pt x="2816" y="1717"/>
                </a:lnTo>
                <a:lnTo>
                  <a:pt x="2816" y="1716"/>
                </a:lnTo>
                <a:lnTo>
                  <a:pt x="2816" y="1715"/>
                </a:lnTo>
                <a:lnTo>
                  <a:pt x="2817" y="1714"/>
                </a:lnTo>
                <a:lnTo>
                  <a:pt x="2817" y="1713"/>
                </a:lnTo>
                <a:lnTo>
                  <a:pt x="2818" y="1713"/>
                </a:lnTo>
                <a:lnTo>
                  <a:pt x="2818" y="1712"/>
                </a:lnTo>
                <a:lnTo>
                  <a:pt x="2818" y="1711"/>
                </a:lnTo>
                <a:lnTo>
                  <a:pt x="2819" y="1711"/>
                </a:lnTo>
                <a:lnTo>
                  <a:pt x="2819" y="1711"/>
                </a:lnTo>
                <a:lnTo>
                  <a:pt x="2819" y="1710"/>
                </a:lnTo>
                <a:lnTo>
                  <a:pt x="2819" y="1709"/>
                </a:lnTo>
                <a:lnTo>
                  <a:pt x="2820" y="1709"/>
                </a:lnTo>
                <a:lnTo>
                  <a:pt x="2820" y="1708"/>
                </a:lnTo>
                <a:lnTo>
                  <a:pt x="2821" y="1708"/>
                </a:lnTo>
                <a:lnTo>
                  <a:pt x="2822" y="1708"/>
                </a:lnTo>
                <a:lnTo>
                  <a:pt x="2822" y="1707"/>
                </a:lnTo>
                <a:lnTo>
                  <a:pt x="2823" y="1707"/>
                </a:lnTo>
                <a:lnTo>
                  <a:pt x="2823" y="1708"/>
                </a:lnTo>
                <a:lnTo>
                  <a:pt x="2823" y="1707"/>
                </a:lnTo>
                <a:lnTo>
                  <a:pt x="2822" y="1707"/>
                </a:lnTo>
                <a:lnTo>
                  <a:pt x="2822" y="1706"/>
                </a:lnTo>
                <a:lnTo>
                  <a:pt x="2822" y="1707"/>
                </a:lnTo>
                <a:lnTo>
                  <a:pt x="2822" y="1706"/>
                </a:lnTo>
                <a:lnTo>
                  <a:pt x="2821" y="1706"/>
                </a:lnTo>
                <a:lnTo>
                  <a:pt x="2822" y="1706"/>
                </a:lnTo>
                <a:lnTo>
                  <a:pt x="2822" y="1705"/>
                </a:lnTo>
                <a:lnTo>
                  <a:pt x="2821" y="1704"/>
                </a:lnTo>
                <a:lnTo>
                  <a:pt x="2821" y="1703"/>
                </a:lnTo>
                <a:lnTo>
                  <a:pt x="2820" y="1703"/>
                </a:lnTo>
                <a:lnTo>
                  <a:pt x="2820" y="1704"/>
                </a:lnTo>
                <a:lnTo>
                  <a:pt x="2820" y="1703"/>
                </a:lnTo>
                <a:lnTo>
                  <a:pt x="2819" y="1703"/>
                </a:lnTo>
                <a:lnTo>
                  <a:pt x="2820" y="1703"/>
                </a:lnTo>
                <a:lnTo>
                  <a:pt x="2820" y="1702"/>
                </a:lnTo>
                <a:lnTo>
                  <a:pt x="2819" y="1702"/>
                </a:lnTo>
                <a:lnTo>
                  <a:pt x="2819" y="1703"/>
                </a:lnTo>
                <a:lnTo>
                  <a:pt x="2819" y="1703"/>
                </a:lnTo>
                <a:lnTo>
                  <a:pt x="2818" y="1703"/>
                </a:lnTo>
                <a:lnTo>
                  <a:pt x="2817" y="1703"/>
                </a:lnTo>
                <a:lnTo>
                  <a:pt x="2817" y="1704"/>
                </a:lnTo>
                <a:lnTo>
                  <a:pt x="2816" y="1704"/>
                </a:lnTo>
                <a:lnTo>
                  <a:pt x="2816" y="1704"/>
                </a:lnTo>
                <a:lnTo>
                  <a:pt x="2816" y="1703"/>
                </a:lnTo>
                <a:lnTo>
                  <a:pt x="2816" y="1703"/>
                </a:lnTo>
                <a:lnTo>
                  <a:pt x="2816" y="1701"/>
                </a:lnTo>
                <a:lnTo>
                  <a:pt x="2816" y="1700"/>
                </a:lnTo>
                <a:lnTo>
                  <a:pt x="2816" y="1699"/>
                </a:lnTo>
                <a:lnTo>
                  <a:pt x="2817" y="1698"/>
                </a:lnTo>
                <a:lnTo>
                  <a:pt x="2817" y="1697"/>
                </a:lnTo>
                <a:lnTo>
                  <a:pt x="2818" y="1696"/>
                </a:lnTo>
                <a:lnTo>
                  <a:pt x="2819" y="1695"/>
                </a:lnTo>
                <a:lnTo>
                  <a:pt x="2820" y="1695"/>
                </a:lnTo>
                <a:lnTo>
                  <a:pt x="2821" y="1695"/>
                </a:lnTo>
                <a:lnTo>
                  <a:pt x="2821" y="1695"/>
                </a:lnTo>
                <a:lnTo>
                  <a:pt x="2822" y="1695"/>
                </a:lnTo>
                <a:lnTo>
                  <a:pt x="2823" y="1695"/>
                </a:lnTo>
                <a:lnTo>
                  <a:pt x="2824" y="1695"/>
                </a:lnTo>
                <a:lnTo>
                  <a:pt x="2824" y="1694"/>
                </a:lnTo>
                <a:lnTo>
                  <a:pt x="2825" y="1694"/>
                </a:lnTo>
                <a:lnTo>
                  <a:pt x="2825" y="1693"/>
                </a:lnTo>
                <a:lnTo>
                  <a:pt x="2826" y="1693"/>
                </a:lnTo>
                <a:lnTo>
                  <a:pt x="2827" y="1693"/>
                </a:lnTo>
                <a:lnTo>
                  <a:pt x="2828" y="1693"/>
                </a:lnTo>
                <a:lnTo>
                  <a:pt x="2829" y="1693"/>
                </a:lnTo>
                <a:lnTo>
                  <a:pt x="2830" y="1693"/>
                </a:lnTo>
                <a:lnTo>
                  <a:pt x="2831" y="1693"/>
                </a:lnTo>
                <a:lnTo>
                  <a:pt x="2832" y="1693"/>
                </a:lnTo>
                <a:lnTo>
                  <a:pt x="2832" y="1694"/>
                </a:lnTo>
                <a:lnTo>
                  <a:pt x="2833" y="1695"/>
                </a:lnTo>
                <a:lnTo>
                  <a:pt x="2834" y="1695"/>
                </a:lnTo>
                <a:lnTo>
                  <a:pt x="2834" y="1695"/>
                </a:lnTo>
                <a:lnTo>
                  <a:pt x="2835" y="1695"/>
                </a:lnTo>
                <a:lnTo>
                  <a:pt x="2835" y="1696"/>
                </a:lnTo>
                <a:lnTo>
                  <a:pt x="2836" y="1696"/>
                </a:lnTo>
                <a:lnTo>
                  <a:pt x="2837" y="1697"/>
                </a:lnTo>
                <a:lnTo>
                  <a:pt x="2837" y="1698"/>
                </a:lnTo>
                <a:lnTo>
                  <a:pt x="2836" y="1698"/>
                </a:lnTo>
                <a:lnTo>
                  <a:pt x="2836" y="1699"/>
                </a:lnTo>
                <a:lnTo>
                  <a:pt x="2835" y="1699"/>
                </a:lnTo>
                <a:lnTo>
                  <a:pt x="2835" y="1700"/>
                </a:lnTo>
                <a:lnTo>
                  <a:pt x="2835" y="1701"/>
                </a:lnTo>
                <a:lnTo>
                  <a:pt x="2834" y="1701"/>
                </a:lnTo>
                <a:lnTo>
                  <a:pt x="2834" y="1702"/>
                </a:lnTo>
                <a:lnTo>
                  <a:pt x="2833" y="1702"/>
                </a:lnTo>
                <a:lnTo>
                  <a:pt x="2832" y="1702"/>
                </a:lnTo>
                <a:lnTo>
                  <a:pt x="2832" y="1702"/>
                </a:lnTo>
                <a:lnTo>
                  <a:pt x="2832" y="1703"/>
                </a:lnTo>
                <a:lnTo>
                  <a:pt x="2832" y="1703"/>
                </a:lnTo>
                <a:lnTo>
                  <a:pt x="2832" y="1703"/>
                </a:lnTo>
                <a:lnTo>
                  <a:pt x="2832" y="1703"/>
                </a:lnTo>
                <a:lnTo>
                  <a:pt x="2831" y="1703"/>
                </a:lnTo>
                <a:lnTo>
                  <a:pt x="2831" y="1704"/>
                </a:lnTo>
                <a:lnTo>
                  <a:pt x="2831" y="1703"/>
                </a:lnTo>
                <a:lnTo>
                  <a:pt x="2832" y="1703"/>
                </a:lnTo>
                <a:lnTo>
                  <a:pt x="2832" y="1704"/>
                </a:lnTo>
                <a:lnTo>
                  <a:pt x="2832" y="1704"/>
                </a:lnTo>
                <a:lnTo>
                  <a:pt x="2833" y="1704"/>
                </a:lnTo>
                <a:lnTo>
                  <a:pt x="2833" y="1705"/>
                </a:lnTo>
                <a:lnTo>
                  <a:pt x="2833" y="1706"/>
                </a:lnTo>
                <a:lnTo>
                  <a:pt x="2833" y="1707"/>
                </a:lnTo>
                <a:lnTo>
                  <a:pt x="2834" y="1707"/>
                </a:lnTo>
                <a:lnTo>
                  <a:pt x="2833" y="1708"/>
                </a:lnTo>
                <a:lnTo>
                  <a:pt x="2833" y="1709"/>
                </a:lnTo>
                <a:lnTo>
                  <a:pt x="2834" y="1709"/>
                </a:lnTo>
                <a:lnTo>
                  <a:pt x="2835" y="1708"/>
                </a:lnTo>
                <a:lnTo>
                  <a:pt x="2835" y="1709"/>
                </a:lnTo>
                <a:lnTo>
                  <a:pt x="2836" y="1708"/>
                </a:lnTo>
                <a:lnTo>
                  <a:pt x="2836" y="1709"/>
                </a:lnTo>
                <a:lnTo>
                  <a:pt x="2837" y="1709"/>
                </a:lnTo>
                <a:lnTo>
                  <a:pt x="2837" y="1708"/>
                </a:lnTo>
                <a:lnTo>
                  <a:pt x="2836" y="1708"/>
                </a:lnTo>
                <a:lnTo>
                  <a:pt x="2837" y="1708"/>
                </a:lnTo>
                <a:lnTo>
                  <a:pt x="2838" y="1708"/>
                </a:lnTo>
                <a:lnTo>
                  <a:pt x="2838" y="1707"/>
                </a:lnTo>
                <a:lnTo>
                  <a:pt x="2837" y="1706"/>
                </a:lnTo>
                <a:lnTo>
                  <a:pt x="2837" y="1705"/>
                </a:lnTo>
                <a:lnTo>
                  <a:pt x="2836" y="1705"/>
                </a:lnTo>
                <a:lnTo>
                  <a:pt x="2836" y="1704"/>
                </a:lnTo>
                <a:lnTo>
                  <a:pt x="2836" y="1705"/>
                </a:lnTo>
                <a:lnTo>
                  <a:pt x="2837" y="1705"/>
                </a:lnTo>
                <a:lnTo>
                  <a:pt x="2837" y="1704"/>
                </a:lnTo>
                <a:lnTo>
                  <a:pt x="2838" y="1703"/>
                </a:lnTo>
                <a:lnTo>
                  <a:pt x="2838" y="1703"/>
                </a:lnTo>
                <a:lnTo>
                  <a:pt x="2839" y="1703"/>
                </a:lnTo>
                <a:lnTo>
                  <a:pt x="2839" y="1703"/>
                </a:lnTo>
                <a:lnTo>
                  <a:pt x="2840" y="1703"/>
                </a:lnTo>
                <a:lnTo>
                  <a:pt x="2840" y="1704"/>
                </a:lnTo>
                <a:lnTo>
                  <a:pt x="2840" y="1704"/>
                </a:lnTo>
                <a:lnTo>
                  <a:pt x="2840" y="1705"/>
                </a:lnTo>
                <a:lnTo>
                  <a:pt x="2841" y="1705"/>
                </a:lnTo>
                <a:lnTo>
                  <a:pt x="2841" y="1706"/>
                </a:lnTo>
                <a:lnTo>
                  <a:pt x="2840" y="1706"/>
                </a:lnTo>
                <a:lnTo>
                  <a:pt x="2840" y="1707"/>
                </a:lnTo>
                <a:lnTo>
                  <a:pt x="2841" y="1707"/>
                </a:lnTo>
                <a:lnTo>
                  <a:pt x="2840" y="1707"/>
                </a:lnTo>
                <a:lnTo>
                  <a:pt x="2840" y="1708"/>
                </a:lnTo>
                <a:lnTo>
                  <a:pt x="2840" y="1708"/>
                </a:lnTo>
                <a:lnTo>
                  <a:pt x="2840" y="1709"/>
                </a:lnTo>
                <a:lnTo>
                  <a:pt x="2840" y="1709"/>
                </a:lnTo>
                <a:lnTo>
                  <a:pt x="2840" y="1708"/>
                </a:lnTo>
                <a:lnTo>
                  <a:pt x="2841" y="1708"/>
                </a:lnTo>
                <a:lnTo>
                  <a:pt x="2842" y="1708"/>
                </a:lnTo>
                <a:lnTo>
                  <a:pt x="2843" y="1708"/>
                </a:lnTo>
                <a:lnTo>
                  <a:pt x="2842" y="1708"/>
                </a:lnTo>
                <a:lnTo>
                  <a:pt x="2842" y="1707"/>
                </a:lnTo>
                <a:lnTo>
                  <a:pt x="2842" y="1706"/>
                </a:lnTo>
                <a:lnTo>
                  <a:pt x="2843" y="1706"/>
                </a:lnTo>
                <a:lnTo>
                  <a:pt x="2844" y="1706"/>
                </a:lnTo>
                <a:lnTo>
                  <a:pt x="2844" y="1705"/>
                </a:lnTo>
                <a:lnTo>
                  <a:pt x="2843" y="1705"/>
                </a:lnTo>
                <a:lnTo>
                  <a:pt x="2843" y="1704"/>
                </a:lnTo>
                <a:lnTo>
                  <a:pt x="2844" y="1703"/>
                </a:lnTo>
                <a:lnTo>
                  <a:pt x="2844" y="1703"/>
                </a:lnTo>
                <a:lnTo>
                  <a:pt x="2843" y="1703"/>
                </a:lnTo>
                <a:lnTo>
                  <a:pt x="2843" y="1702"/>
                </a:lnTo>
                <a:lnTo>
                  <a:pt x="2842" y="1701"/>
                </a:lnTo>
                <a:lnTo>
                  <a:pt x="2842" y="1700"/>
                </a:lnTo>
                <a:lnTo>
                  <a:pt x="2843" y="1700"/>
                </a:lnTo>
                <a:lnTo>
                  <a:pt x="2843" y="1699"/>
                </a:lnTo>
                <a:lnTo>
                  <a:pt x="2844" y="1699"/>
                </a:lnTo>
                <a:lnTo>
                  <a:pt x="2845" y="1699"/>
                </a:lnTo>
                <a:lnTo>
                  <a:pt x="2845" y="1698"/>
                </a:lnTo>
                <a:lnTo>
                  <a:pt x="2846" y="1698"/>
                </a:lnTo>
                <a:lnTo>
                  <a:pt x="2847" y="1698"/>
                </a:lnTo>
                <a:lnTo>
                  <a:pt x="2847" y="1699"/>
                </a:lnTo>
                <a:lnTo>
                  <a:pt x="2846" y="1699"/>
                </a:lnTo>
                <a:lnTo>
                  <a:pt x="2846" y="1700"/>
                </a:lnTo>
                <a:lnTo>
                  <a:pt x="2846" y="1701"/>
                </a:lnTo>
                <a:lnTo>
                  <a:pt x="2847" y="1701"/>
                </a:lnTo>
                <a:lnTo>
                  <a:pt x="2847" y="1700"/>
                </a:lnTo>
                <a:lnTo>
                  <a:pt x="2847" y="1701"/>
                </a:lnTo>
                <a:lnTo>
                  <a:pt x="2848" y="1701"/>
                </a:lnTo>
                <a:lnTo>
                  <a:pt x="2848" y="1700"/>
                </a:lnTo>
                <a:lnTo>
                  <a:pt x="2848" y="1701"/>
                </a:lnTo>
                <a:lnTo>
                  <a:pt x="2848" y="1701"/>
                </a:lnTo>
                <a:lnTo>
                  <a:pt x="2848" y="1702"/>
                </a:lnTo>
                <a:lnTo>
                  <a:pt x="2848" y="1703"/>
                </a:lnTo>
                <a:lnTo>
                  <a:pt x="2848" y="1703"/>
                </a:lnTo>
                <a:lnTo>
                  <a:pt x="2848" y="1703"/>
                </a:lnTo>
                <a:lnTo>
                  <a:pt x="2848" y="1703"/>
                </a:lnTo>
                <a:lnTo>
                  <a:pt x="2849" y="1703"/>
                </a:lnTo>
                <a:lnTo>
                  <a:pt x="2849" y="1703"/>
                </a:lnTo>
                <a:lnTo>
                  <a:pt x="2849" y="1703"/>
                </a:lnTo>
                <a:lnTo>
                  <a:pt x="2849" y="1702"/>
                </a:lnTo>
                <a:lnTo>
                  <a:pt x="2849" y="1701"/>
                </a:lnTo>
                <a:lnTo>
                  <a:pt x="2850" y="1700"/>
                </a:lnTo>
                <a:lnTo>
                  <a:pt x="2849" y="1700"/>
                </a:lnTo>
                <a:lnTo>
                  <a:pt x="2850" y="1700"/>
                </a:lnTo>
                <a:lnTo>
                  <a:pt x="2851" y="1700"/>
                </a:lnTo>
                <a:lnTo>
                  <a:pt x="2852" y="1700"/>
                </a:lnTo>
                <a:lnTo>
                  <a:pt x="2852" y="1701"/>
                </a:lnTo>
                <a:lnTo>
                  <a:pt x="2852" y="1702"/>
                </a:lnTo>
                <a:lnTo>
                  <a:pt x="2853" y="1702"/>
                </a:lnTo>
                <a:lnTo>
                  <a:pt x="2852" y="1702"/>
                </a:lnTo>
                <a:lnTo>
                  <a:pt x="2852" y="1703"/>
                </a:lnTo>
                <a:lnTo>
                  <a:pt x="2852" y="1703"/>
                </a:lnTo>
                <a:lnTo>
                  <a:pt x="2853" y="1703"/>
                </a:lnTo>
                <a:lnTo>
                  <a:pt x="2854" y="1703"/>
                </a:lnTo>
                <a:lnTo>
                  <a:pt x="2855" y="1703"/>
                </a:lnTo>
                <a:lnTo>
                  <a:pt x="2855" y="1703"/>
                </a:lnTo>
                <a:lnTo>
                  <a:pt x="2856" y="1703"/>
                </a:lnTo>
                <a:lnTo>
                  <a:pt x="2856" y="1704"/>
                </a:lnTo>
                <a:lnTo>
                  <a:pt x="2855" y="1704"/>
                </a:lnTo>
                <a:lnTo>
                  <a:pt x="2855" y="1705"/>
                </a:lnTo>
                <a:lnTo>
                  <a:pt x="2855" y="1706"/>
                </a:lnTo>
                <a:lnTo>
                  <a:pt x="2855" y="1705"/>
                </a:lnTo>
                <a:lnTo>
                  <a:pt x="2856" y="1705"/>
                </a:lnTo>
                <a:lnTo>
                  <a:pt x="2856" y="1706"/>
                </a:lnTo>
                <a:lnTo>
                  <a:pt x="2856" y="1707"/>
                </a:lnTo>
                <a:lnTo>
                  <a:pt x="2855" y="1707"/>
                </a:lnTo>
                <a:lnTo>
                  <a:pt x="2855" y="1708"/>
                </a:lnTo>
                <a:lnTo>
                  <a:pt x="2854" y="1709"/>
                </a:lnTo>
                <a:lnTo>
                  <a:pt x="2853" y="1709"/>
                </a:lnTo>
                <a:lnTo>
                  <a:pt x="2853" y="1710"/>
                </a:lnTo>
                <a:lnTo>
                  <a:pt x="2853" y="1709"/>
                </a:lnTo>
                <a:lnTo>
                  <a:pt x="2854" y="1709"/>
                </a:lnTo>
                <a:lnTo>
                  <a:pt x="2855" y="1708"/>
                </a:lnTo>
                <a:lnTo>
                  <a:pt x="2856" y="1708"/>
                </a:lnTo>
                <a:lnTo>
                  <a:pt x="2856" y="1707"/>
                </a:lnTo>
                <a:lnTo>
                  <a:pt x="2856" y="1707"/>
                </a:lnTo>
                <a:lnTo>
                  <a:pt x="2856" y="1708"/>
                </a:lnTo>
                <a:lnTo>
                  <a:pt x="2854" y="1710"/>
                </a:lnTo>
                <a:lnTo>
                  <a:pt x="2856" y="1708"/>
                </a:lnTo>
                <a:lnTo>
                  <a:pt x="2857" y="1709"/>
                </a:lnTo>
                <a:lnTo>
                  <a:pt x="2856" y="1710"/>
                </a:lnTo>
                <a:lnTo>
                  <a:pt x="2857" y="1710"/>
                </a:lnTo>
                <a:lnTo>
                  <a:pt x="2857" y="1709"/>
                </a:lnTo>
                <a:lnTo>
                  <a:pt x="2857" y="1710"/>
                </a:lnTo>
                <a:lnTo>
                  <a:pt x="2857" y="1711"/>
                </a:lnTo>
                <a:lnTo>
                  <a:pt x="2856" y="1711"/>
                </a:lnTo>
                <a:lnTo>
                  <a:pt x="2856" y="1711"/>
                </a:lnTo>
                <a:lnTo>
                  <a:pt x="2856" y="1711"/>
                </a:lnTo>
                <a:lnTo>
                  <a:pt x="2856" y="1711"/>
                </a:lnTo>
                <a:lnTo>
                  <a:pt x="2857" y="1711"/>
                </a:lnTo>
                <a:lnTo>
                  <a:pt x="2858" y="1711"/>
                </a:lnTo>
                <a:lnTo>
                  <a:pt x="2858" y="1710"/>
                </a:lnTo>
                <a:lnTo>
                  <a:pt x="2857" y="1710"/>
                </a:lnTo>
                <a:lnTo>
                  <a:pt x="2857" y="1709"/>
                </a:lnTo>
                <a:lnTo>
                  <a:pt x="2857" y="1708"/>
                </a:lnTo>
                <a:lnTo>
                  <a:pt x="2858" y="1708"/>
                </a:lnTo>
                <a:lnTo>
                  <a:pt x="2858" y="1709"/>
                </a:lnTo>
                <a:lnTo>
                  <a:pt x="2859" y="1709"/>
                </a:lnTo>
                <a:lnTo>
                  <a:pt x="2859" y="1710"/>
                </a:lnTo>
                <a:lnTo>
                  <a:pt x="2859" y="1711"/>
                </a:lnTo>
                <a:lnTo>
                  <a:pt x="2860" y="1711"/>
                </a:lnTo>
                <a:lnTo>
                  <a:pt x="2860" y="1711"/>
                </a:lnTo>
                <a:lnTo>
                  <a:pt x="2859" y="1711"/>
                </a:lnTo>
                <a:lnTo>
                  <a:pt x="2859" y="1712"/>
                </a:lnTo>
                <a:lnTo>
                  <a:pt x="2860" y="1712"/>
                </a:lnTo>
                <a:lnTo>
                  <a:pt x="2860" y="1711"/>
                </a:lnTo>
                <a:lnTo>
                  <a:pt x="2861" y="1711"/>
                </a:lnTo>
                <a:lnTo>
                  <a:pt x="2861" y="1711"/>
                </a:lnTo>
                <a:lnTo>
                  <a:pt x="2860" y="1711"/>
                </a:lnTo>
                <a:lnTo>
                  <a:pt x="2860" y="1710"/>
                </a:lnTo>
                <a:lnTo>
                  <a:pt x="2860" y="1709"/>
                </a:lnTo>
                <a:lnTo>
                  <a:pt x="2861" y="1709"/>
                </a:lnTo>
                <a:lnTo>
                  <a:pt x="2861" y="1708"/>
                </a:lnTo>
                <a:lnTo>
                  <a:pt x="2861" y="1707"/>
                </a:lnTo>
                <a:lnTo>
                  <a:pt x="2861" y="1706"/>
                </a:lnTo>
                <a:lnTo>
                  <a:pt x="2862" y="1706"/>
                </a:lnTo>
                <a:lnTo>
                  <a:pt x="2862" y="1705"/>
                </a:lnTo>
                <a:lnTo>
                  <a:pt x="2862" y="1706"/>
                </a:lnTo>
                <a:lnTo>
                  <a:pt x="2861" y="1706"/>
                </a:lnTo>
                <a:lnTo>
                  <a:pt x="2861" y="1707"/>
                </a:lnTo>
                <a:lnTo>
                  <a:pt x="2860" y="1708"/>
                </a:lnTo>
                <a:lnTo>
                  <a:pt x="2860" y="1707"/>
                </a:lnTo>
                <a:lnTo>
                  <a:pt x="2859" y="1707"/>
                </a:lnTo>
                <a:lnTo>
                  <a:pt x="2860" y="1706"/>
                </a:lnTo>
                <a:lnTo>
                  <a:pt x="2859" y="1707"/>
                </a:lnTo>
                <a:lnTo>
                  <a:pt x="2858" y="1707"/>
                </a:lnTo>
                <a:lnTo>
                  <a:pt x="2858" y="1706"/>
                </a:lnTo>
                <a:lnTo>
                  <a:pt x="2858" y="1705"/>
                </a:lnTo>
                <a:lnTo>
                  <a:pt x="2859" y="1705"/>
                </a:lnTo>
                <a:lnTo>
                  <a:pt x="2858" y="1705"/>
                </a:lnTo>
                <a:lnTo>
                  <a:pt x="2858" y="1706"/>
                </a:lnTo>
                <a:lnTo>
                  <a:pt x="2857" y="1706"/>
                </a:lnTo>
                <a:lnTo>
                  <a:pt x="2856" y="1705"/>
                </a:lnTo>
                <a:lnTo>
                  <a:pt x="2857" y="1705"/>
                </a:lnTo>
                <a:lnTo>
                  <a:pt x="2856" y="1705"/>
                </a:lnTo>
                <a:lnTo>
                  <a:pt x="2856" y="1704"/>
                </a:lnTo>
                <a:lnTo>
                  <a:pt x="2857" y="1704"/>
                </a:lnTo>
                <a:lnTo>
                  <a:pt x="2857" y="1703"/>
                </a:lnTo>
                <a:lnTo>
                  <a:pt x="2857" y="1703"/>
                </a:lnTo>
                <a:lnTo>
                  <a:pt x="2858" y="1703"/>
                </a:lnTo>
                <a:lnTo>
                  <a:pt x="2858" y="1703"/>
                </a:lnTo>
                <a:lnTo>
                  <a:pt x="2859" y="1703"/>
                </a:lnTo>
                <a:lnTo>
                  <a:pt x="2859" y="1703"/>
                </a:lnTo>
                <a:lnTo>
                  <a:pt x="2860" y="1703"/>
                </a:lnTo>
                <a:lnTo>
                  <a:pt x="2859" y="1703"/>
                </a:lnTo>
                <a:lnTo>
                  <a:pt x="2860" y="1703"/>
                </a:lnTo>
                <a:lnTo>
                  <a:pt x="2859" y="1703"/>
                </a:lnTo>
                <a:lnTo>
                  <a:pt x="2859" y="1702"/>
                </a:lnTo>
                <a:lnTo>
                  <a:pt x="2858" y="1702"/>
                </a:lnTo>
                <a:lnTo>
                  <a:pt x="2858" y="1703"/>
                </a:lnTo>
                <a:lnTo>
                  <a:pt x="2858" y="1702"/>
                </a:lnTo>
                <a:lnTo>
                  <a:pt x="2857" y="1702"/>
                </a:lnTo>
                <a:lnTo>
                  <a:pt x="2857" y="1703"/>
                </a:lnTo>
                <a:lnTo>
                  <a:pt x="2856" y="1702"/>
                </a:lnTo>
                <a:lnTo>
                  <a:pt x="2856" y="1701"/>
                </a:lnTo>
                <a:lnTo>
                  <a:pt x="2855" y="1701"/>
                </a:lnTo>
                <a:lnTo>
                  <a:pt x="2856" y="1701"/>
                </a:lnTo>
                <a:lnTo>
                  <a:pt x="2856" y="1700"/>
                </a:lnTo>
                <a:lnTo>
                  <a:pt x="2855" y="1700"/>
                </a:lnTo>
                <a:lnTo>
                  <a:pt x="2855" y="1699"/>
                </a:lnTo>
                <a:lnTo>
                  <a:pt x="2854" y="1699"/>
                </a:lnTo>
                <a:lnTo>
                  <a:pt x="2854" y="1698"/>
                </a:lnTo>
                <a:lnTo>
                  <a:pt x="2855" y="1698"/>
                </a:lnTo>
                <a:lnTo>
                  <a:pt x="2856" y="1698"/>
                </a:lnTo>
                <a:lnTo>
                  <a:pt x="2856" y="1698"/>
                </a:lnTo>
                <a:lnTo>
                  <a:pt x="2856" y="1697"/>
                </a:lnTo>
                <a:lnTo>
                  <a:pt x="2856" y="1698"/>
                </a:lnTo>
                <a:lnTo>
                  <a:pt x="2857" y="1698"/>
                </a:lnTo>
                <a:lnTo>
                  <a:pt x="2857" y="1697"/>
                </a:lnTo>
                <a:lnTo>
                  <a:pt x="2858" y="1697"/>
                </a:lnTo>
                <a:lnTo>
                  <a:pt x="2859" y="1697"/>
                </a:lnTo>
                <a:lnTo>
                  <a:pt x="2859" y="1698"/>
                </a:lnTo>
                <a:lnTo>
                  <a:pt x="2859" y="1697"/>
                </a:lnTo>
                <a:lnTo>
                  <a:pt x="2860" y="1697"/>
                </a:lnTo>
                <a:lnTo>
                  <a:pt x="2859" y="1697"/>
                </a:lnTo>
                <a:lnTo>
                  <a:pt x="2860" y="1696"/>
                </a:lnTo>
                <a:lnTo>
                  <a:pt x="2859" y="1696"/>
                </a:lnTo>
                <a:lnTo>
                  <a:pt x="2859" y="1697"/>
                </a:lnTo>
                <a:lnTo>
                  <a:pt x="2858" y="1697"/>
                </a:lnTo>
                <a:lnTo>
                  <a:pt x="2858" y="1696"/>
                </a:lnTo>
                <a:lnTo>
                  <a:pt x="2859" y="1695"/>
                </a:lnTo>
                <a:lnTo>
                  <a:pt x="2860" y="1695"/>
                </a:lnTo>
                <a:lnTo>
                  <a:pt x="2859" y="1695"/>
                </a:lnTo>
                <a:lnTo>
                  <a:pt x="2858" y="1696"/>
                </a:lnTo>
                <a:lnTo>
                  <a:pt x="2857" y="1696"/>
                </a:lnTo>
                <a:lnTo>
                  <a:pt x="2858" y="1695"/>
                </a:lnTo>
                <a:lnTo>
                  <a:pt x="2857" y="1695"/>
                </a:lnTo>
                <a:lnTo>
                  <a:pt x="2857" y="1695"/>
                </a:lnTo>
                <a:lnTo>
                  <a:pt x="2857" y="1694"/>
                </a:lnTo>
                <a:lnTo>
                  <a:pt x="2857" y="1695"/>
                </a:lnTo>
                <a:lnTo>
                  <a:pt x="2856" y="1695"/>
                </a:lnTo>
                <a:lnTo>
                  <a:pt x="2857" y="1695"/>
                </a:lnTo>
                <a:lnTo>
                  <a:pt x="2857" y="1695"/>
                </a:lnTo>
                <a:lnTo>
                  <a:pt x="2856" y="1695"/>
                </a:lnTo>
                <a:lnTo>
                  <a:pt x="2856" y="1696"/>
                </a:lnTo>
                <a:lnTo>
                  <a:pt x="2856" y="1695"/>
                </a:lnTo>
                <a:lnTo>
                  <a:pt x="2856" y="1695"/>
                </a:lnTo>
                <a:lnTo>
                  <a:pt x="2856" y="1696"/>
                </a:lnTo>
                <a:lnTo>
                  <a:pt x="2855" y="1696"/>
                </a:lnTo>
                <a:lnTo>
                  <a:pt x="2855" y="1695"/>
                </a:lnTo>
                <a:lnTo>
                  <a:pt x="2854" y="1695"/>
                </a:lnTo>
                <a:lnTo>
                  <a:pt x="2853" y="1695"/>
                </a:lnTo>
                <a:lnTo>
                  <a:pt x="2852" y="1695"/>
                </a:lnTo>
                <a:lnTo>
                  <a:pt x="2852" y="1695"/>
                </a:lnTo>
                <a:lnTo>
                  <a:pt x="2851" y="1695"/>
                </a:lnTo>
                <a:lnTo>
                  <a:pt x="2852" y="1695"/>
                </a:lnTo>
                <a:lnTo>
                  <a:pt x="2852" y="1694"/>
                </a:lnTo>
                <a:lnTo>
                  <a:pt x="2851" y="1694"/>
                </a:lnTo>
                <a:lnTo>
                  <a:pt x="2851" y="1695"/>
                </a:lnTo>
                <a:lnTo>
                  <a:pt x="2850" y="1695"/>
                </a:lnTo>
                <a:lnTo>
                  <a:pt x="2850" y="1695"/>
                </a:lnTo>
                <a:lnTo>
                  <a:pt x="2849" y="1695"/>
                </a:lnTo>
                <a:lnTo>
                  <a:pt x="2849" y="1695"/>
                </a:lnTo>
                <a:lnTo>
                  <a:pt x="2849" y="1694"/>
                </a:lnTo>
                <a:lnTo>
                  <a:pt x="2850" y="1694"/>
                </a:lnTo>
                <a:lnTo>
                  <a:pt x="2850" y="1693"/>
                </a:lnTo>
                <a:lnTo>
                  <a:pt x="2850" y="1692"/>
                </a:lnTo>
                <a:lnTo>
                  <a:pt x="2849" y="1691"/>
                </a:lnTo>
                <a:lnTo>
                  <a:pt x="2849" y="1690"/>
                </a:lnTo>
                <a:lnTo>
                  <a:pt x="2850" y="1690"/>
                </a:lnTo>
                <a:lnTo>
                  <a:pt x="2850" y="1689"/>
                </a:lnTo>
                <a:lnTo>
                  <a:pt x="2851" y="1689"/>
                </a:lnTo>
                <a:lnTo>
                  <a:pt x="2850" y="1689"/>
                </a:lnTo>
                <a:lnTo>
                  <a:pt x="2850" y="1688"/>
                </a:lnTo>
                <a:lnTo>
                  <a:pt x="2851" y="1688"/>
                </a:lnTo>
                <a:lnTo>
                  <a:pt x="2851" y="1689"/>
                </a:lnTo>
                <a:lnTo>
                  <a:pt x="2852" y="1689"/>
                </a:lnTo>
                <a:lnTo>
                  <a:pt x="2852" y="1688"/>
                </a:lnTo>
                <a:lnTo>
                  <a:pt x="2853" y="1688"/>
                </a:lnTo>
                <a:lnTo>
                  <a:pt x="2854" y="1688"/>
                </a:lnTo>
                <a:lnTo>
                  <a:pt x="2855" y="1688"/>
                </a:lnTo>
                <a:lnTo>
                  <a:pt x="2855" y="1687"/>
                </a:lnTo>
                <a:lnTo>
                  <a:pt x="2856" y="1687"/>
                </a:lnTo>
                <a:lnTo>
                  <a:pt x="2856" y="1686"/>
                </a:lnTo>
                <a:lnTo>
                  <a:pt x="2855" y="1686"/>
                </a:lnTo>
                <a:lnTo>
                  <a:pt x="2855" y="1686"/>
                </a:lnTo>
                <a:lnTo>
                  <a:pt x="2855" y="1686"/>
                </a:lnTo>
                <a:lnTo>
                  <a:pt x="2854" y="1686"/>
                </a:lnTo>
                <a:lnTo>
                  <a:pt x="2854" y="1687"/>
                </a:lnTo>
                <a:lnTo>
                  <a:pt x="2853" y="1687"/>
                </a:lnTo>
                <a:lnTo>
                  <a:pt x="2853" y="1688"/>
                </a:lnTo>
                <a:lnTo>
                  <a:pt x="2852" y="1688"/>
                </a:lnTo>
                <a:lnTo>
                  <a:pt x="2852" y="1687"/>
                </a:lnTo>
                <a:lnTo>
                  <a:pt x="2853" y="1687"/>
                </a:lnTo>
                <a:lnTo>
                  <a:pt x="2853" y="1686"/>
                </a:lnTo>
                <a:lnTo>
                  <a:pt x="2852" y="1686"/>
                </a:lnTo>
                <a:lnTo>
                  <a:pt x="2853" y="1686"/>
                </a:lnTo>
                <a:lnTo>
                  <a:pt x="2853" y="1686"/>
                </a:lnTo>
                <a:lnTo>
                  <a:pt x="2853" y="1686"/>
                </a:lnTo>
                <a:lnTo>
                  <a:pt x="2854" y="1686"/>
                </a:lnTo>
                <a:lnTo>
                  <a:pt x="2853" y="1686"/>
                </a:lnTo>
                <a:lnTo>
                  <a:pt x="2853" y="1685"/>
                </a:lnTo>
                <a:lnTo>
                  <a:pt x="2854" y="1684"/>
                </a:lnTo>
                <a:lnTo>
                  <a:pt x="2854" y="1685"/>
                </a:lnTo>
                <a:lnTo>
                  <a:pt x="2853" y="1685"/>
                </a:lnTo>
                <a:lnTo>
                  <a:pt x="2854" y="1685"/>
                </a:lnTo>
                <a:lnTo>
                  <a:pt x="2854" y="1686"/>
                </a:lnTo>
                <a:lnTo>
                  <a:pt x="2855" y="1686"/>
                </a:lnTo>
                <a:lnTo>
                  <a:pt x="2855" y="1685"/>
                </a:lnTo>
                <a:lnTo>
                  <a:pt x="2856" y="1685"/>
                </a:lnTo>
                <a:lnTo>
                  <a:pt x="2856" y="1686"/>
                </a:lnTo>
                <a:lnTo>
                  <a:pt x="2856" y="1685"/>
                </a:lnTo>
                <a:lnTo>
                  <a:pt x="2856" y="1685"/>
                </a:lnTo>
                <a:lnTo>
                  <a:pt x="2856" y="1686"/>
                </a:lnTo>
                <a:lnTo>
                  <a:pt x="2857" y="1686"/>
                </a:lnTo>
                <a:lnTo>
                  <a:pt x="2857" y="1686"/>
                </a:lnTo>
                <a:lnTo>
                  <a:pt x="2858" y="1686"/>
                </a:lnTo>
                <a:lnTo>
                  <a:pt x="2858" y="1687"/>
                </a:lnTo>
                <a:lnTo>
                  <a:pt x="2859" y="1687"/>
                </a:lnTo>
                <a:lnTo>
                  <a:pt x="2859" y="1688"/>
                </a:lnTo>
                <a:lnTo>
                  <a:pt x="2858" y="1688"/>
                </a:lnTo>
                <a:lnTo>
                  <a:pt x="2858" y="1689"/>
                </a:lnTo>
                <a:lnTo>
                  <a:pt x="2859" y="1689"/>
                </a:lnTo>
                <a:lnTo>
                  <a:pt x="2859" y="1688"/>
                </a:lnTo>
                <a:lnTo>
                  <a:pt x="2859" y="1687"/>
                </a:lnTo>
                <a:lnTo>
                  <a:pt x="2860" y="1687"/>
                </a:lnTo>
                <a:lnTo>
                  <a:pt x="2860" y="1686"/>
                </a:lnTo>
                <a:lnTo>
                  <a:pt x="2861" y="1686"/>
                </a:lnTo>
                <a:lnTo>
                  <a:pt x="2862" y="1686"/>
                </a:lnTo>
                <a:lnTo>
                  <a:pt x="2862" y="1686"/>
                </a:lnTo>
                <a:lnTo>
                  <a:pt x="2863" y="1686"/>
                </a:lnTo>
                <a:lnTo>
                  <a:pt x="2864" y="1685"/>
                </a:lnTo>
                <a:lnTo>
                  <a:pt x="2864" y="1684"/>
                </a:lnTo>
                <a:lnTo>
                  <a:pt x="2865" y="1683"/>
                </a:lnTo>
                <a:lnTo>
                  <a:pt x="2866" y="1682"/>
                </a:lnTo>
                <a:lnTo>
                  <a:pt x="2866" y="1681"/>
                </a:lnTo>
                <a:lnTo>
                  <a:pt x="2867" y="1681"/>
                </a:lnTo>
                <a:lnTo>
                  <a:pt x="2867" y="1680"/>
                </a:lnTo>
                <a:lnTo>
                  <a:pt x="2868" y="1680"/>
                </a:lnTo>
                <a:lnTo>
                  <a:pt x="2868" y="1679"/>
                </a:lnTo>
                <a:lnTo>
                  <a:pt x="2869" y="1679"/>
                </a:lnTo>
                <a:lnTo>
                  <a:pt x="2869" y="1678"/>
                </a:lnTo>
                <a:lnTo>
                  <a:pt x="2869" y="1678"/>
                </a:lnTo>
                <a:lnTo>
                  <a:pt x="2870" y="1678"/>
                </a:lnTo>
                <a:lnTo>
                  <a:pt x="2870" y="1678"/>
                </a:lnTo>
                <a:lnTo>
                  <a:pt x="2869" y="1679"/>
                </a:lnTo>
                <a:lnTo>
                  <a:pt x="2869" y="1680"/>
                </a:lnTo>
                <a:lnTo>
                  <a:pt x="2869" y="1681"/>
                </a:lnTo>
                <a:lnTo>
                  <a:pt x="2868" y="1681"/>
                </a:lnTo>
                <a:lnTo>
                  <a:pt x="2868" y="1682"/>
                </a:lnTo>
                <a:lnTo>
                  <a:pt x="2867" y="1682"/>
                </a:lnTo>
                <a:lnTo>
                  <a:pt x="2867" y="1683"/>
                </a:lnTo>
                <a:lnTo>
                  <a:pt x="2868" y="1683"/>
                </a:lnTo>
                <a:lnTo>
                  <a:pt x="2869" y="1683"/>
                </a:lnTo>
                <a:lnTo>
                  <a:pt x="2869" y="1684"/>
                </a:lnTo>
                <a:lnTo>
                  <a:pt x="2869" y="1685"/>
                </a:lnTo>
                <a:lnTo>
                  <a:pt x="2868" y="1685"/>
                </a:lnTo>
                <a:lnTo>
                  <a:pt x="2868" y="1686"/>
                </a:lnTo>
                <a:lnTo>
                  <a:pt x="2867" y="1686"/>
                </a:lnTo>
                <a:lnTo>
                  <a:pt x="2867" y="1686"/>
                </a:lnTo>
                <a:lnTo>
                  <a:pt x="2868" y="1686"/>
                </a:lnTo>
                <a:lnTo>
                  <a:pt x="2868" y="1686"/>
                </a:lnTo>
                <a:lnTo>
                  <a:pt x="2869" y="1686"/>
                </a:lnTo>
                <a:lnTo>
                  <a:pt x="2869" y="1686"/>
                </a:lnTo>
                <a:lnTo>
                  <a:pt x="2868" y="1686"/>
                </a:lnTo>
                <a:lnTo>
                  <a:pt x="2869" y="1686"/>
                </a:lnTo>
                <a:lnTo>
                  <a:pt x="2870" y="1686"/>
                </a:lnTo>
                <a:lnTo>
                  <a:pt x="2870" y="1686"/>
                </a:lnTo>
                <a:lnTo>
                  <a:pt x="2871" y="1686"/>
                </a:lnTo>
                <a:lnTo>
                  <a:pt x="2871" y="1686"/>
                </a:lnTo>
                <a:lnTo>
                  <a:pt x="2870" y="1686"/>
                </a:lnTo>
                <a:lnTo>
                  <a:pt x="2871" y="1686"/>
                </a:lnTo>
                <a:lnTo>
                  <a:pt x="2871" y="1687"/>
                </a:lnTo>
                <a:lnTo>
                  <a:pt x="2870" y="1687"/>
                </a:lnTo>
                <a:lnTo>
                  <a:pt x="2870" y="1688"/>
                </a:lnTo>
                <a:lnTo>
                  <a:pt x="2871" y="1688"/>
                </a:lnTo>
                <a:lnTo>
                  <a:pt x="2871" y="1687"/>
                </a:lnTo>
                <a:lnTo>
                  <a:pt x="2871" y="1688"/>
                </a:lnTo>
                <a:lnTo>
                  <a:pt x="2871" y="1687"/>
                </a:lnTo>
                <a:lnTo>
                  <a:pt x="2872" y="1687"/>
                </a:lnTo>
                <a:lnTo>
                  <a:pt x="2872" y="1686"/>
                </a:lnTo>
                <a:lnTo>
                  <a:pt x="2872" y="1686"/>
                </a:lnTo>
                <a:lnTo>
                  <a:pt x="2872" y="1687"/>
                </a:lnTo>
                <a:lnTo>
                  <a:pt x="2873" y="1687"/>
                </a:lnTo>
                <a:lnTo>
                  <a:pt x="2873" y="1688"/>
                </a:lnTo>
                <a:lnTo>
                  <a:pt x="2874" y="1688"/>
                </a:lnTo>
                <a:lnTo>
                  <a:pt x="2874" y="1689"/>
                </a:lnTo>
                <a:lnTo>
                  <a:pt x="2873" y="1690"/>
                </a:lnTo>
                <a:lnTo>
                  <a:pt x="2874" y="1690"/>
                </a:lnTo>
                <a:lnTo>
                  <a:pt x="2873" y="1690"/>
                </a:lnTo>
                <a:lnTo>
                  <a:pt x="2874" y="1690"/>
                </a:lnTo>
                <a:lnTo>
                  <a:pt x="2874" y="1691"/>
                </a:lnTo>
                <a:lnTo>
                  <a:pt x="2875" y="1691"/>
                </a:lnTo>
                <a:lnTo>
                  <a:pt x="2875" y="1690"/>
                </a:lnTo>
                <a:lnTo>
                  <a:pt x="2875" y="1689"/>
                </a:lnTo>
                <a:lnTo>
                  <a:pt x="2876" y="1689"/>
                </a:lnTo>
                <a:lnTo>
                  <a:pt x="2876" y="1688"/>
                </a:lnTo>
                <a:lnTo>
                  <a:pt x="2877" y="1688"/>
                </a:lnTo>
                <a:lnTo>
                  <a:pt x="2877" y="1687"/>
                </a:lnTo>
                <a:lnTo>
                  <a:pt x="2878" y="1687"/>
                </a:lnTo>
                <a:lnTo>
                  <a:pt x="2878" y="1686"/>
                </a:lnTo>
                <a:lnTo>
                  <a:pt x="2878" y="1687"/>
                </a:lnTo>
                <a:lnTo>
                  <a:pt x="2879" y="1687"/>
                </a:lnTo>
                <a:lnTo>
                  <a:pt x="2879" y="1688"/>
                </a:lnTo>
                <a:lnTo>
                  <a:pt x="2880" y="1688"/>
                </a:lnTo>
                <a:lnTo>
                  <a:pt x="2880" y="1688"/>
                </a:lnTo>
                <a:lnTo>
                  <a:pt x="2881" y="1688"/>
                </a:lnTo>
                <a:lnTo>
                  <a:pt x="2881" y="1689"/>
                </a:lnTo>
                <a:lnTo>
                  <a:pt x="2882" y="1689"/>
                </a:lnTo>
                <a:lnTo>
                  <a:pt x="2883" y="1689"/>
                </a:lnTo>
                <a:lnTo>
                  <a:pt x="2884" y="1689"/>
                </a:lnTo>
                <a:lnTo>
                  <a:pt x="2884" y="1690"/>
                </a:lnTo>
                <a:lnTo>
                  <a:pt x="2885" y="1690"/>
                </a:lnTo>
                <a:lnTo>
                  <a:pt x="2886" y="1690"/>
                </a:lnTo>
                <a:lnTo>
                  <a:pt x="2886" y="1691"/>
                </a:lnTo>
                <a:lnTo>
                  <a:pt x="2887" y="1692"/>
                </a:lnTo>
                <a:lnTo>
                  <a:pt x="2887" y="1691"/>
                </a:lnTo>
                <a:lnTo>
                  <a:pt x="2887" y="1692"/>
                </a:lnTo>
                <a:lnTo>
                  <a:pt x="2888" y="1692"/>
                </a:lnTo>
                <a:lnTo>
                  <a:pt x="2888" y="1693"/>
                </a:lnTo>
                <a:lnTo>
                  <a:pt x="2888" y="1692"/>
                </a:lnTo>
                <a:lnTo>
                  <a:pt x="2888" y="1692"/>
                </a:lnTo>
                <a:lnTo>
                  <a:pt x="2889" y="1692"/>
                </a:lnTo>
                <a:lnTo>
                  <a:pt x="2888" y="1692"/>
                </a:lnTo>
                <a:lnTo>
                  <a:pt x="2888" y="1692"/>
                </a:lnTo>
                <a:lnTo>
                  <a:pt x="2888" y="1691"/>
                </a:lnTo>
                <a:lnTo>
                  <a:pt x="2887" y="1691"/>
                </a:lnTo>
                <a:lnTo>
                  <a:pt x="2887" y="1690"/>
                </a:lnTo>
                <a:lnTo>
                  <a:pt x="2888" y="1689"/>
                </a:lnTo>
                <a:lnTo>
                  <a:pt x="2887" y="1690"/>
                </a:lnTo>
                <a:lnTo>
                  <a:pt x="2887" y="1689"/>
                </a:lnTo>
                <a:lnTo>
                  <a:pt x="2886" y="1689"/>
                </a:lnTo>
                <a:lnTo>
                  <a:pt x="2885" y="1689"/>
                </a:lnTo>
                <a:lnTo>
                  <a:pt x="2885" y="1688"/>
                </a:lnTo>
                <a:lnTo>
                  <a:pt x="2886" y="1688"/>
                </a:lnTo>
                <a:lnTo>
                  <a:pt x="2886" y="1687"/>
                </a:lnTo>
                <a:lnTo>
                  <a:pt x="2885" y="1687"/>
                </a:lnTo>
                <a:lnTo>
                  <a:pt x="2885" y="1688"/>
                </a:lnTo>
                <a:lnTo>
                  <a:pt x="2884" y="1688"/>
                </a:lnTo>
                <a:lnTo>
                  <a:pt x="2883" y="1688"/>
                </a:lnTo>
                <a:lnTo>
                  <a:pt x="2882" y="1688"/>
                </a:lnTo>
                <a:lnTo>
                  <a:pt x="2882" y="1687"/>
                </a:lnTo>
                <a:lnTo>
                  <a:pt x="2881" y="1686"/>
                </a:lnTo>
                <a:lnTo>
                  <a:pt x="2882" y="1686"/>
                </a:lnTo>
                <a:lnTo>
                  <a:pt x="2882" y="1686"/>
                </a:lnTo>
                <a:lnTo>
                  <a:pt x="2883" y="1686"/>
                </a:lnTo>
                <a:lnTo>
                  <a:pt x="2883" y="1685"/>
                </a:lnTo>
                <a:lnTo>
                  <a:pt x="2883" y="1684"/>
                </a:lnTo>
                <a:lnTo>
                  <a:pt x="2883" y="1685"/>
                </a:lnTo>
                <a:lnTo>
                  <a:pt x="2882" y="1685"/>
                </a:lnTo>
                <a:lnTo>
                  <a:pt x="2882" y="1686"/>
                </a:lnTo>
                <a:lnTo>
                  <a:pt x="2881" y="1686"/>
                </a:lnTo>
                <a:lnTo>
                  <a:pt x="2881" y="1686"/>
                </a:lnTo>
                <a:lnTo>
                  <a:pt x="2880" y="1686"/>
                </a:lnTo>
                <a:lnTo>
                  <a:pt x="2880" y="1686"/>
                </a:lnTo>
                <a:lnTo>
                  <a:pt x="2880" y="1686"/>
                </a:lnTo>
                <a:lnTo>
                  <a:pt x="2879" y="1685"/>
                </a:lnTo>
                <a:lnTo>
                  <a:pt x="2879" y="1684"/>
                </a:lnTo>
                <a:lnTo>
                  <a:pt x="2878" y="1684"/>
                </a:lnTo>
                <a:lnTo>
                  <a:pt x="2878" y="1685"/>
                </a:lnTo>
                <a:lnTo>
                  <a:pt x="2877" y="1686"/>
                </a:lnTo>
                <a:lnTo>
                  <a:pt x="2876" y="1686"/>
                </a:lnTo>
                <a:lnTo>
                  <a:pt x="2876" y="1686"/>
                </a:lnTo>
                <a:lnTo>
                  <a:pt x="2876" y="1686"/>
                </a:lnTo>
                <a:lnTo>
                  <a:pt x="2875" y="1686"/>
                </a:lnTo>
                <a:lnTo>
                  <a:pt x="2875" y="1685"/>
                </a:lnTo>
                <a:lnTo>
                  <a:pt x="2874" y="1685"/>
                </a:lnTo>
                <a:lnTo>
                  <a:pt x="2873" y="1685"/>
                </a:lnTo>
                <a:lnTo>
                  <a:pt x="2873" y="1684"/>
                </a:lnTo>
                <a:lnTo>
                  <a:pt x="2874" y="1684"/>
                </a:lnTo>
                <a:lnTo>
                  <a:pt x="2874" y="1683"/>
                </a:lnTo>
                <a:lnTo>
                  <a:pt x="2873" y="1683"/>
                </a:lnTo>
                <a:lnTo>
                  <a:pt x="2873" y="1682"/>
                </a:lnTo>
                <a:lnTo>
                  <a:pt x="2874" y="1682"/>
                </a:lnTo>
                <a:lnTo>
                  <a:pt x="2875" y="1682"/>
                </a:lnTo>
                <a:lnTo>
                  <a:pt x="2875" y="1681"/>
                </a:lnTo>
                <a:lnTo>
                  <a:pt x="2874" y="1681"/>
                </a:lnTo>
                <a:lnTo>
                  <a:pt x="2873" y="1681"/>
                </a:lnTo>
                <a:lnTo>
                  <a:pt x="2872" y="1681"/>
                </a:lnTo>
                <a:lnTo>
                  <a:pt x="2872" y="1682"/>
                </a:lnTo>
                <a:lnTo>
                  <a:pt x="2872" y="1682"/>
                </a:lnTo>
                <a:lnTo>
                  <a:pt x="2871" y="1682"/>
                </a:lnTo>
                <a:lnTo>
                  <a:pt x="2871" y="1683"/>
                </a:lnTo>
                <a:lnTo>
                  <a:pt x="2871" y="1682"/>
                </a:lnTo>
                <a:lnTo>
                  <a:pt x="2871" y="1681"/>
                </a:lnTo>
                <a:lnTo>
                  <a:pt x="2872" y="1681"/>
                </a:lnTo>
                <a:lnTo>
                  <a:pt x="2872" y="1680"/>
                </a:lnTo>
                <a:lnTo>
                  <a:pt x="2872" y="1680"/>
                </a:lnTo>
                <a:lnTo>
                  <a:pt x="2872" y="1679"/>
                </a:lnTo>
                <a:lnTo>
                  <a:pt x="2872" y="1678"/>
                </a:lnTo>
                <a:lnTo>
                  <a:pt x="2873" y="1678"/>
                </a:lnTo>
                <a:lnTo>
                  <a:pt x="2874" y="1678"/>
                </a:lnTo>
                <a:lnTo>
                  <a:pt x="2875" y="1678"/>
                </a:lnTo>
                <a:lnTo>
                  <a:pt x="2876" y="1678"/>
                </a:lnTo>
                <a:lnTo>
                  <a:pt x="2877" y="1678"/>
                </a:lnTo>
                <a:lnTo>
                  <a:pt x="2878" y="1677"/>
                </a:lnTo>
                <a:lnTo>
                  <a:pt x="2879" y="1677"/>
                </a:lnTo>
                <a:lnTo>
                  <a:pt x="2879" y="1676"/>
                </a:lnTo>
                <a:lnTo>
                  <a:pt x="2880" y="1676"/>
                </a:lnTo>
                <a:lnTo>
                  <a:pt x="2880" y="1675"/>
                </a:lnTo>
                <a:lnTo>
                  <a:pt x="2880" y="1676"/>
                </a:lnTo>
                <a:lnTo>
                  <a:pt x="2880" y="1677"/>
                </a:lnTo>
                <a:lnTo>
                  <a:pt x="2880" y="1678"/>
                </a:lnTo>
                <a:lnTo>
                  <a:pt x="2880" y="1678"/>
                </a:lnTo>
                <a:lnTo>
                  <a:pt x="2880" y="1677"/>
                </a:lnTo>
                <a:lnTo>
                  <a:pt x="2880" y="1676"/>
                </a:lnTo>
                <a:lnTo>
                  <a:pt x="2880" y="1675"/>
                </a:lnTo>
                <a:lnTo>
                  <a:pt x="2881" y="1675"/>
                </a:lnTo>
                <a:lnTo>
                  <a:pt x="2881" y="1676"/>
                </a:lnTo>
                <a:lnTo>
                  <a:pt x="2881" y="1677"/>
                </a:lnTo>
                <a:lnTo>
                  <a:pt x="2882" y="1677"/>
                </a:lnTo>
                <a:lnTo>
                  <a:pt x="2883" y="1678"/>
                </a:lnTo>
                <a:lnTo>
                  <a:pt x="2883" y="1677"/>
                </a:lnTo>
                <a:lnTo>
                  <a:pt x="2884" y="1677"/>
                </a:lnTo>
                <a:lnTo>
                  <a:pt x="2883" y="1677"/>
                </a:lnTo>
                <a:lnTo>
                  <a:pt x="2883" y="1676"/>
                </a:lnTo>
                <a:lnTo>
                  <a:pt x="2882" y="1676"/>
                </a:lnTo>
                <a:lnTo>
                  <a:pt x="2882" y="1675"/>
                </a:lnTo>
                <a:lnTo>
                  <a:pt x="2883" y="1675"/>
                </a:lnTo>
                <a:lnTo>
                  <a:pt x="2883" y="1674"/>
                </a:lnTo>
                <a:lnTo>
                  <a:pt x="2883" y="1675"/>
                </a:lnTo>
                <a:lnTo>
                  <a:pt x="2884" y="1675"/>
                </a:lnTo>
                <a:lnTo>
                  <a:pt x="2885" y="1676"/>
                </a:lnTo>
                <a:lnTo>
                  <a:pt x="2886" y="1677"/>
                </a:lnTo>
                <a:lnTo>
                  <a:pt x="2887" y="1677"/>
                </a:lnTo>
                <a:lnTo>
                  <a:pt x="2886" y="1677"/>
                </a:lnTo>
                <a:lnTo>
                  <a:pt x="2886" y="1676"/>
                </a:lnTo>
                <a:lnTo>
                  <a:pt x="2885" y="1676"/>
                </a:lnTo>
                <a:lnTo>
                  <a:pt x="2885" y="1675"/>
                </a:lnTo>
                <a:lnTo>
                  <a:pt x="2885" y="1674"/>
                </a:lnTo>
                <a:lnTo>
                  <a:pt x="2884" y="1674"/>
                </a:lnTo>
                <a:lnTo>
                  <a:pt x="2884" y="1673"/>
                </a:lnTo>
                <a:lnTo>
                  <a:pt x="2883" y="1673"/>
                </a:lnTo>
                <a:lnTo>
                  <a:pt x="2882" y="1673"/>
                </a:lnTo>
                <a:lnTo>
                  <a:pt x="2882" y="1674"/>
                </a:lnTo>
                <a:lnTo>
                  <a:pt x="2881" y="1673"/>
                </a:lnTo>
                <a:lnTo>
                  <a:pt x="2881" y="1672"/>
                </a:lnTo>
                <a:lnTo>
                  <a:pt x="2881" y="1671"/>
                </a:lnTo>
                <a:lnTo>
                  <a:pt x="2881" y="1670"/>
                </a:lnTo>
                <a:lnTo>
                  <a:pt x="2882" y="1670"/>
                </a:lnTo>
                <a:lnTo>
                  <a:pt x="2882" y="1670"/>
                </a:lnTo>
                <a:lnTo>
                  <a:pt x="2882" y="1670"/>
                </a:lnTo>
                <a:lnTo>
                  <a:pt x="2883" y="1670"/>
                </a:lnTo>
                <a:lnTo>
                  <a:pt x="2883" y="1670"/>
                </a:lnTo>
                <a:lnTo>
                  <a:pt x="2884" y="1670"/>
                </a:lnTo>
                <a:lnTo>
                  <a:pt x="2885" y="1670"/>
                </a:lnTo>
                <a:lnTo>
                  <a:pt x="2885" y="1669"/>
                </a:lnTo>
                <a:lnTo>
                  <a:pt x="2885" y="1670"/>
                </a:lnTo>
                <a:lnTo>
                  <a:pt x="2886" y="1670"/>
                </a:lnTo>
                <a:lnTo>
                  <a:pt x="2886" y="1669"/>
                </a:lnTo>
                <a:lnTo>
                  <a:pt x="2887" y="1669"/>
                </a:lnTo>
                <a:lnTo>
                  <a:pt x="2888" y="1668"/>
                </a:lnTo>
                <a:lnTo>
                  <a:pt x="2888" y="1668"/>
                </a:lnTo>
                <a:lnTo>
                  <a:pt x="2889" y="1668"/>
                </a:lnTo>
                <a:lnTo>
                  <a:pt x="2888" y="1668"/>
                </a:lnTo>
                <a:lnTo>
                  <a:pt x="2888" y="1667"/>
                </a:lnTo>
                <a:lnTo>
                  <a:pt x="2889" y="1667"/>
                </a:lnTo>
                <a:lnTo>
                  <a:pt x="2889" y="1666"/>
                </a:lnTo>
                <a:lnTo>
                  <a:pt x="2889" y="1665"/>
                </a:lnTo>
                <a:lnTo>
                  <a:pt x="2890" y="1665"/>
                </a:lnTo>
                <a:lnTo>
                  <a:pt x="2890" y="1664"/>
                </a:lnTo>
                <a:lnTo>
                  <a:pt x="2890" y="1665"/>
                </a:lnTo>
                <a:lnTo>
                  <a:pt x="2889" y="1664"/>
                </a:lnTo>
                <a:lnTo>
                  <a:pt x="2890" y="1664"/>
                </a:lnTo>
                <a:lnTo>
                  <a:pt x="2889" y="1664"/>
                </a:lnTo>
                <a:lnTo>
                  <a:pt x="2889" y="1663"/>
                </a:lnTo>
                <a:lnTo>
                  <a:pt x="2890" y="1662"/>
                </a:lnTo>
                <a:lnTo>
                  <a:pt x="2890" y="1661"/>
                </a:lnTo>
                <a:lnTo>
                  <a:pt x="2890" y="1661"/>
                </a:lnTo>
                <a:lnTo>
                  <a:pt x="2891" y="1661"/>
                </a:lnTo>
                <a:lnTo>
                  <a:pt x="2891" y="1660"/>
                </a:lnTo>
                <a:lnTo>
                  <a:pt x="2892" y="1660"/>
                </a:lnTo>
                <a:lnTo>
                  <a:pt x="2891" y="1660"/>
                </a:lnTo>
                <a:lnTo>
                  <a:pt x="2891" y="1659"/>
                </a:lnTo>
                <a:lnTo>
                  <a:pt x="2892" y="1659"/>
                </a:lnTo>
                <a:lnTo>
                  <a:pt x="2893" y="1659"/>
                </a:lnTo>
                <a:lnTo>
                  <a:pt x="2893" y="1658"/>
                </a:lnTo>
                <a:lnTo>
                  <a:pt x="2894" y="1658"/>
                </a:lnTo>
                <a:lnTo>
                  <a:pt x="2894" y="1659"/>
                </a:lnTo>
                <a:lnTo>
                  <a:pt x="2894" y="1660"/>
                </a:lnTo>
                <a:lnTo>
                  <a:pt x="2894" y="1659"/>
                </a:lnTo>
                <a:lnTo>
                  <a:pt x="2895" y="1659"/>
                </a:lnTo>
                <a:lnTo>
                  <a:pt x="2895" y="1660"/>
                </a:lnTo>
                <a:lnTo>
                  <a:pt x="2895" y="1661"/>
                </a:lnTo>
                <a:lnTo>
                  <a:pt x="2896" y="1661"/>
                </a:lnTo>
                <a:lnTo>
                  <a:pt x="2896" y="1660"/>
                </a:lnTo>
                <a:lnTo>
                  <a:pt x="2896" y="1659"/>
                </a:lnTo>
                <a:lnTo>
                  <a:pt x="2895" y="1659"/>
                </a:lnTo>
                <a:lnTo>
                  <a:pt x="2895" y="1658"/>
                </a:lnTo>
                <a:lnTo>
                  <a:pt x="2895" y="1657"/>
                </a:lnTo>
                <a:lnTo>
                  <a:pt x="2896" y="1657"/>
                </a:lnTo>
                <a:lnTo>
                  <a:pt x="2896" y="1656"/>
                </a:lnTo>
                <a:lnTo>
                  <a:pt x="2896" y="1657"/>
                </a:lnTo>
                <a:lnTo>
                  <a:pt x="2896" y="1657"/>
                </a:lnTo>
                <a:lnTo>
                  <a:pt x="2896" y="1656"/>
                </a:lnTo>
                <a:lnTo>
                  <a:pt x="2897" y="1656"/>
                </a:lnTo>
                <a:lnTo>
                  <a:pt x="2898" y="1655"/>
                </a:lnTo>
                <a:lnTo>
                  <a:pt x="2899" y="1655"/>
                </a:lnTo>
                <a:lnTo>
                  <a:pt x="2899" y="1656"/>
                </a:lnTo>
                <a:lnTo>
                  <a:pt x="2900" y="1656"/>
                </a:lnTo>
                <a:lnTo>
                  <a:pt x="2899" y="1656"/>
                </a:lnTo>
                <a:lnTo>
                  <a:pt x="2899" y="1657"/>
                </a:lnTo>
                <a:lnTo>
                  <a:pt x="2899" y="1658"/>
                </a:lnTo>
                <a:lnTo>
                  <a:pt x="2900" y="1658"/>
                </a:lnTo>
                <a:lnTo>
                  <a:pt x="2901" y="1658"/>
                </a:lnTo>
                <a:lnTo>
                  <a:pt x="2902" y="1658"/>
                </a:lnTo>
                <a:lnTo>
                  <a:pt x="2902" y="1659"/>
                </a:lnTo>
                <a:lnTo>
                  <a:pt x="2902" y="1658"/>
                </a:lnTo>
                <a:lnTo>
                  <a:pt x="2903" y="1658"/>
                </a:lnTo>
                <a:lnTo>
                  <a:pt x="2903" y="1657"/>
                </a:lnTo>
                <a:lnTo>
                  <a:pt x="2904" y="1657"/>
                </a:lnTo>
                <a:lnTo>
                  <a:pt x="2904" y="1658"/>
                </a:lnTo>
                <a:lnTo>
                  <a:pt x="2904" y="1657"/>
                </a:lnTo>
                <a:lnTo>
                  <a:pt x="2904" y="1657"/>
                </a:lnTo>
                <a:lnTo>
                  <a:pt x="2904" y="1658"/>
                </a:lnTo>
                <a:lnTo>
                  <a:pt x="2904" y="1659"/>
                </a:lnTo>
                <a:lnTo>
                  <a:pt x="2904" y="1658"/>
                </a:lnTo>
                <a:lnTo>
                  <a:pt x="2905" y="1658"/>
                </a:lnTo>
                <a:lnTo>
                  <a:pt x="2905" y="1657"/>
                </a:lnTo>
                <a:lnTo>
                  <a:pt x="2906" y="1657"/>
                </a:lnTo>
                <a:lnTo>
                  <a:pt x="2907" y="1657"/>
                </a:lnTo>
                <a:lnTo>
                  <a:pt x="2907" y="1658"/>
                </a:lnTo>
                <a:lnTo>
                  <a:pt x="2907" y="1657"/>
                </a:lnTo>
                <a:lnTo>
                  <a:pt x="2908" y="1657"/>
                </a:lnTo>
                <a:lnTo>
                  <a:pt x="2908" y="1658"/>
                </a:lnTo>
                <a:lnTo>
                  <a:pt x="2908" y="1659"/>
                </a:lnTo>
                <a:lnTo>
                  <a:pt x="2909" y="1659"/>
                </a:lnTo>
                <a:lnTo>
                  <a:pt x="2909" y="1660"/>
                </a:lnTo>
                <a:lnTo>
                  <a:pt x="2909" y="1659"/>
                </a:lnTo>
                <a:lnTo>
                  <a:pt x="2908" y="1659"/>
                </a:lnTo>
                <a:lnTo>
                  <a:pt x="2909" y="1659"/>
                </a:lnTo>
                <a:lnTo>
                  <a:pt x="2908" y="1658"/>
                </a:lnTo>
                <a:lnTo>
                  <a:pt x="2909" y="1658"/>
                </a:lnTo>
                <a:lnTo>
                  <a:pt x="2909" y="1657"/>
                </a:lnTo>
                <a:lnTo>
                  <a:pt x="2908" y="1657"/>
                </a:lnTo>
                <a:lnTo>
                  <a:pt x="2907" y="1657"/>
                </a:lnTo>
                <a:lnTo>
                  <a:pt x="2906" y="1656"/>
                </a:lnTo>
                <a:lnTo>
                  <a:pt x="2905" y="1656"/>
                </a:lnTo>
                <a:lnTo>
                  <a:pt x="2905" y="1657"/>
                </a:lnTo>
                <a:lnTo>
                  <a:pt x="2904" y="1657"/>
                </a:lnTo>
                <a:lnTo>
                  <a:pt x="2904" y="1656"/>
                </a:lnTo>
                <a:lnTo>
                  <a:pt x="2904" y="1657"/>
                </a:lnTo>
                <a:lnTo>
                  <a:pt x="2904" y="1656"/>
                </a:lnTo>
                <a:lnTo>
                  <a:pt x="2903" y="1656"/>
                </a:lnTo>
                <a:lnTo>
                  <a:pt x="2903" y="1657"/>
                </a:lnTo>
                <a:lnTo>
                  <a:pt x="2902" y="1657"/>
                </a:lnTo>
                <a:lnTo>
                  <a:pt x="2902" y="1656"/>
                </a:lnTo>
                <a:lnTo>
                  <a:pt x="2902" y="1657"/>
                </a:lnTo>
                <a:lnTo>
                  <a:pt x="2901" y="1657"/>
                </a:lnTo>
                <a:lnTo>
                  <a:pt x="2900" y="1657"/>
                </a:lnTo>
                <a:lnTo>
                  <a:pt x="2900" y="1656"/>
                </a:lnTo>
                <a:lnTo>
                  <a:pt x="2901" y="1656"/>
                </a:lnTo>
                <a:lnTo>
                  <a:pt x="2901" y="1655"/>
                </a:lnTo>
                <a:lnTo>
                  <a:pt x="2901" y="1654"/>
                </a:lnTo>
                <a:lnTo>
                  <a:pt x="2900" y="1654"/>
                </a:lnTo>
                <a:lnTo>
                  <a:pt x="2899" y="1654"/>
                </a:lnTo>
                <a:lnTo>
                  <a:pt x="2898" y="1654"/>
                </a:lnTo>
                <a:lnTo>
                  <a:pt x="2898" y="1653"/>
                </a:lnTo>
                <a:lnTo>
                  <a:pt x="2898" y="1653"/>
                </a:lnTo>
                <a:lnTo>
                  <a:pt x="2897" y="1653"/>
                </a:lnTo>
                <a:lnTo>
                  <a:pt x="2897" y="1653"/>
                </a:lnTo>
                <a:lnTo>
                  <a:pt x="2896" y="1653"/>
                </a:lnTo>
                <a:lnTo>
                  <a:pt x="2896" y="1653"/>
                </a:lnTo>
                <a:lnTo>
                  <a:pt x="2895" y="1653"/>
                </a:lnTo>
                <a:lnTo>
                  <a:pt x="2895" y="1653"/>
                </a:lnTo>
                <a:lnTo>
                  <a:pt x="2895" y="1653"/>
                </a:lnTo>
                <a:lnTo>
                  <a:pt x="2894" y="1653"/>
                </a:lnTo>
                <a:lnTo>
                  <a:pt x="2893" y="1653"/>
                </a:lnTo>
                <a:lnTo>
                  <a:pt x="2893" y="1653"/>
                </a:lnTo>
                <a:lnTo>
                  <a:pt x="2892" y="1653"/>
                </a:lnTo>
                <a:lnTo>
                  <a:pt x="2893" y="1652"/>
                </a:lnTo>
                <a:lnTo>
                  <a:pt x="2894" y="1652"/>
                </a:lnTo>
                <a:lnTo>
                  <a:pt x="2894" y="1651"/>
                </a:lnTo>
                <a:lnTo>
                  <a:pt x="2893" y="1651"/>
                </a:lnTo>
                <a:lnTo>
                  <a:pt x="2893" y="1652"/>
                </a:lnTo>
                <a:lnTo>
                  <a:pt x="2892" y="1652"/>
                </a:lnTo>
                <a:lnTo>
                  <a:pt x="2891" y="1652"/>
                </a:lnTo>
                <a:lnTo>
                  <a:pt x="2890" y="1653"/>
                </a:lnTo>
                <a:lnTo>
                  <a:pt x="2889" y="1653"/>
                </a:lnTo>
                <a:lnTo>
                  <a:pt x="2888" y="1653"/>
                </a:lnTo>
                <a:lnTo>
                  <a:pt x="2888" y="1653"/>
                </a:lnTo>
                <a:lnTo>
                  <a:pt x="2888" y="1652"/>
                </a:lnTo>
                <a:lnTo>
                  <a:pt x="2888" y="1651"/>
                </a:lnTo>
                <a:lnTo>
                  <a:pt x="2888" y="1650"/>
                </a:lnTo>
                <a:lnTo>
                  <a:pt x="2889" y="1650"/>
                </a:lnTo>
                <a:lnTo>
                  <a:pt x="2889" y="1649"/>
                </a:lnTo>
                <a:lnTo>
                  <a:pt x="2889" y="1648"/>
                </a:lnTo>
                <a:lnTo>
                  <a:pt x="2889" y="1647"/>
                </a:lnTo>
                <a:lnTo>
                  <a:pt x="2890" y="1647"/>
                </a:lnTo>
                <a:lnTo>
                  <a:pt x="2890" y="1646"/>
                </a:lnTo>
                <a:lnTo>
                  <a:pt x="2891" y="1645"/>
                </a:lnTo>
                <a:lnTo>
                  <a:pt x="2892" y="1645"/>
                </a:lnTo>
                <a:lnTo>
                  <a:pt x="2892" y="1644"/>
                </a:lnTo>
                <a:lnTo>
                  <a:pt x="2892" y="1643"/>
                </a:lnTo>
                <a:lnTo>
                  <a:pt x="2893" y="1642"/>
                </a:lnTo>
                <a:lnTo>
                  <a:pt x="2894" y="1642"/>
                </a:lnTo>
                <a:lnTo>
                  <a:pt x="2894" y="1641"/>
                </a:lnTo>
                <a:lnTo>
                  <a:pt x="2895" y="1640"/>
                </a:lnTo>
                <a:lnTo>
                  <a:pt x="2895" y="1639"/>
                </a:lnTo>
                <a:lnTo>
                  <a:pt x="2895" y="1638"/>
                </a:lnTo>
                <a:lnTo>
                  <a:pt x="2895" y="1637"/>
                </a:lnTo>
                <a:lnTo>
                  <a:pt x="2895" y="1638"/>
                </a:lnTo>
                <a:lnTo>
                  <a:pt x="2896" y="1638"/>
                </a:lnTo>
                <a:lnTo>
                  <a:pt x="2896" y="1639"/>
                </a:lnTo>
                <a:lnTo>
                  <a:pt x="2896" y="1639"/>
                </a:lnTo>
                <a:lnTo>
                  <a:pt x="2897" y="1639"/>
                </a:lnTo>
                <a:lnTo>
                  <a:pt x="2897" y="1640"/>
                </a:lnTo>
                <a:lnTo>
                  <a:pt x="2898" y="1640"/>
                </a:lnTo>
                <a:lnTo>
                  <a:pt x="2898" y="1641"/>
                </a:lnTo>
                <a:lnTo>
                  <a:pt x="2899" y="1641"/>
                </a:lnTo>
                <a:lnTo>
                  <a:pt x="2899" y="1642"/>
                </a:lnTo>
                <a:lnTo>
                  <a:pt x="2899" y="1643"/>
                </a:lnTo>
                <a:lnTo>
                  <a:pt x="2899" y="1644"/>
                </a:lnTo>
                <a:lnTo>
                  <a:pt x="2900" y="1644"/>
                </a:lnTo>
                <a:lnTo>
                  <a:pt x="2900" y="1645"/>
                </a:lnTo>
                <a:lnTo>
                  <a:pt x="2901" y="1645"/>
                </a:lnTo>
                <a:lnTo>
                  <a:pt x="2902" y="1645"/>
                </a:lnTo>
                <a:lnTo>
                  <a:pt x="2902" y="1644"/>
                </a:lnTo>
                <a:lnTo>
                  <a:pt x="2902" y="1645"/>
                </a:lnTo>
                <a:lnTo>
                  <a:pt x="2903" y="1645"/>
                </a:lnTo>
                <a:lnTo>
                  <a:pt x="2902" y="1645"/>
                </a:lnTo>
                <a:lnTo>
                  <a:pt x="2903" y="1645"/>
                </a:lnTo>
                <a:lnTo>
                  <a:pt x="2903" y="1646"/>
                </a:lnTo>
                <a:lnTo>
                  <a:pt x="2904" y="1646"/>
                </a:lnTo>
                <a:lnTo>
                  <a:pt x="2903" y="1646"/>
                </a:lnTo>
                <a:lnTo>
                  <a:pt x="2904" y="1646"/>
                </a:lnTo>
                <a:lnTo>
                  <a:pt x="2904" y="1646"/>
                </a:lnTo>
                <a:lnTo>
                  <a:pt x="2905" y="1646"/>
                </a:lnTo>
                <a:lnTo>
                  <a:pt x="2905" y="1645"/>
                </a:lnTo>
                <a:lnTo>
                  <a:pt x="2906" y="1645"/>
                </a:lnTo>
                <a:lnTo>
                  <a:pt x="2907" y="1645"/>
                </a:lnTo>
                <a:lnTo>
                  <a:pt x="2908" y="1645"/>
                </a:lnTo>
                <a:lnTo>
                  <a:pt x="2908" y="1645"/>
                </a:lnTo>
                <a:lnTo>
                  <a:pt x="2909" y="1644"/>
                </a:lnTo>
                <a:lnTo>
                  <a:pt x="2909" y="1643"/>
                </a:lnTo>
                <a:lnTo>
                  <a:pt x="2910" y="1643"/>
                </a:lnTo>
                <a:lnTo>
                  <a:pt x="2911" y="1643"/>
                </a:lnTo>
                <a:lnTo>
                  <a:pt x="2912" y="1644"/>
                </a:lnTo>
                <a:lnTo>
                  <a:pt x="2912" y="1645"/>
                </a:lnTo>
                <a:lnTo>
                  <a:pt x="2912" y="1645"/>
                </a:lnTo>
                <a:lnTo>
                  <a:pt x="2912" y="1645"/>
                </a:lnTo>
                <a:lnTo>
                  <a:pt x="2912" y="1645"/>
                </a:lnTo>
                <a:lnTo>
                  <a:pt x="2912" y="1645"/>
                </a:lnTo>
                <a:lnTo>
                  <a:pt x="2913" y="1645"/>
                </a:lnTo>
                <a:lnTo>
                  <a:pt x="2913" y="1645"/>
                </a:lnTo>
                <a:lnTo>
                  <a:pt x="2914" y="1645"/>
                </a:lnTo>
                <a:lnTo>
                  <a:pt x="2914" y="1644"/>
                </a:lnTo>
                <a:lnTo>
                  <a:pt x="2915" y="1644"/>
                </a:lnTo>
                <a:lnTo>
                  <a:pt x="2915" y="1643"/>
                </a:lnTo>
                <a:lnTo>
                  <a:pt x="2914" y="1643"/>
                </a:lnTo>
                <a:lnTo>
                  <a:pt x="2914" y="1644"/>
                </a:lnTo>
                <a:lnTo>
                  <a:pt x="2913" y="1644"/>
                </a:lnTo>
                <a:lnTo>
                  <a:pt x="2913" y="1643"/>
                </a:lnTo>
                <a:lnTo>
                  <a:pt x="2914" y="1643"/>
                </a:lnTo>
                <a:lnTo>
                  <a:pt x="2914" y="1642"/>
                </a:lnTo>
                <a:lnTo>
                  <a:pt x="2913" y="1642"/>
                </a:lnTo>
                <a:lnTo>
                  <a:pt x="2912" y="1642"/>
                </a:lnTo>
                <a:lnTo>
                  <a:pt x="2912" y="1641"/>
                </a:lnTo>
                <a:lnTo>
                  <a:pt x="2912" y="1642"/>
                </a:lnTo>
                <a:lnTo>
                  <a:pt x="2912" y="1641"/>
                </a:lnTo>
                <a:lnTo>
                  <a:pt x="2911" y="1641"/>
                </a:lnTo>
                <a:lnTo>
                  <a:pt x="2911" y="1640"/>
                </a:lnTo>
                <a:lnTo>
                  <a:pt x="2910" y="1640"/>
                </a:lnTo>
                <a:lnTo>
                  <a:pt x="2909" y="1640"/>
                </a:lnTo>
                <a:lnTo>
                  <a:pt x="2909" y="1641"/>
                </a:lnTo>
                <a:lnTo>
                  <a:pt x="2908" y="1641"/>
                </a:lnTo>
                <a:lnTo>
                  <a:pt x="2908" y="1642"/>
                </a:lnTo>
                <a:lnTo>
                  <a:pt x="2907" y="1642"/>
                </a:lnTo>
                <a:lnTo>
                  <a:pt x="2906" y="1642"/>
                </a:lnTo>
                <a:lnTo>
                  <a:pt x="2906" y="1643"/>
                </a:lnTo>
                <a:lnTo>
                  <a:pt x="2905" y="1643"/>
                </a:lnTo>
                <a:lnTo>
                  <a:pt x="2905" y="1642"/>
                </a:lnTo>
                <a:lnTo>
                  <a:pt x="2904" y="1642"/>
                </a:lnTo>
                <a:lnTo>
                  <a:pt x="2904" y="1641"/>
                </a:lnTo>
                <a:lnTo>
                  <a:pt x="2904" y="1641"/>
                </a:lnTo>
                <a:lnTo>
                  <a:pt x="2903" y="1640"/>
                </a:lnTo>
                <a:lnTo>
                  <a:pt x="2903" y="1639"/>
                </a:lnTo>
                <a:lnTo>
                  <a:pt x="2903" y="1638"/>
                </a:lnTo>
                <a:lnTo>
                  <a:pt x="2904" y="1638"/>
                </a:lnTo>
                <a:lnTo>
                  <a:pt x="2904" y="1638"/>
                </a:lnTo>
                <a:lnTo>
                  <a:pt x="2904" y="1637"/>
                </a:lnTo>
                <a:lnTo>
                  <a:pt x="2905" y="1637"/>
                </a:lnTo>
                <a:lnTo>
                  <a:pt x="2905" y="1636"/>
                </a:lnTo>
                <a:lnTo>
                  <a:pt x="2905" y="1635"/>
                </a:lnTo>
                <a:lnTo>
                  <a:pt x="2906" y="1635"/>
                </a:lnTo>
                <a:lnTo>
                  <a:pt x="2906" y="1634"/>
                </a:lnTo>
                <a:lnTo>
                  <a:pt x="2907" y="1634"/>
                </a:lnTo>
                <a:lnTo>
                  <a:pt x="2907" y="1633"/>
                </a:lnTo>
                <a:lnTo>
                  <a:pt x="2906" y="1633"/>
                </a:lnTo>
                <a:lnTo>
                  <a:pt x="2906" y="1634"/>
                </a:lnTo>
                <a:lnTo>
                  <a:pt x="2906" y="1633"/>
                </a:lnTo>
                <a:lnTo>
                  <a:pt x="2905" y="1634"/>
                </a:lnTo>
                <a:lnTo>
                  <a:pt x="2905" y="1635"/>
                </a:lnTo>
                <a:lnTo>
                  <a:pt x="2904" y="1635"/>
                </a:lnTo>
                <a:lnTo>
                  <a:pt x="2904" y="1636"/>
                </a:lnTo>
                <a:lnTo>
                  <a:pt x="2904" y="1637"/>
                </a:lnTo>
                <a:lnTo>
                  <a:pt x="2904" y="1637"/>
                </a:lnTo>
                <a:lnTo>
                  <a:pt x="2903" y="1637"/>
                </a:lnTo>
                <a:lnTo>
                  <a:pt x="2902" y="1637"/>
                </a:lnTo>
                <a:lnTo>
                  <a:pt x="2901" y="1637"/>
                </a:lnTo>
                <a:lnTo>
                  <a:pt x="2901" y="1636"/>
                </a:lnTo>
                <a:lnTo>
                  <a:pt x="2900" y="1636"/>
                </a:lnTo>
                <a:lnTo>
                  <a:pt x="2899" y="1636"/>
                </a:lnTo>
                <a:lnTo>
                  <a:pt x="2898" y="1636"/>
                </a:lnTo>
                <a:lnTo>
                  <a:pt x="2898" y="1635"/>
                </a:lnTo>
                <a:lnTo>
                  <a:pt x="2898" y="1634"/>
                </a:lnTo>
                <a:lnTo>
                  <a:pt x="2897" y="1634"/>
                </a:lnTo>
                <a:lnTo>
                  <a:pt x="2896" y="1633"/>
                </a:lnTo>
                <a:lnTo>
                  <a:pt x="2896" y="1633"/>
                </a:lnTo>
                <a:lnTo>
                  <a:pt x="2896" y="1632"/>
                </a:lnTo>
                <a:lnTo>
                  <a:pt x="2896" y="1631"/>
                </a:lnTo>
                <a:lnTo>
                  <a:pt x="2896" y="1632"/>
                </a:lnTo>
                <a:lnTo>
                  <a:pt x="2895" y="1632"/>
                </a:lnTo>
                <a:lnTo>
                  <a:pt x="2894" y="1632"/>
                </a:lnTo>
                <a:lnTo>
                  <a:pt x="2895" y="1633"/>
                </a:lnTo>
                <a:lnTo>
                  <a:pt x="2895" y="1634"/>
                </a:lnTo>
                <a:lnTo>
                  <a:pt x="2896" y="1634"/>
                </a:lnTo>
                <a:lnTo>
                  <a:pt x="2896" y="1633"/>
                </a:lnTo>
                <a:lnTo>
                  <a:pt x="2896" y="1634"/>
                </a:lnTo>
                <a:lnTo>
                  <a:pt x="2895" y="1634"/>
                </a:lnTo>
                <a:lnTo>
                  <a:pt x="2894" y="1634"/>
                </a:lnTo>
                <a:lnTo>
                  <a:pt x="2893" y="1634"/>
                </a:lnTo>
                <a:lnTo>
                  <a:pt x="2893" y="1635"/>
                </a:lnTo>
                <a:lnTo>
                  <a:pt x="2892" y="1635"/>
                </a:lnTo>
                <a:lnTo>
                  <a:pt x="2891" y="1636"/>
                </a:lnTo>
                <a:lnTo>
                  <a:pt x="2890" y="1636"/>
                </a:lnTo>
                <a:lnTo>
                  <a:pt x="2891" y="1636"/>
                </a:lnTo>
                <a:lnTo>
                  <a:pt x="2891" y="1635"/>
                </a:lnTo>
                <a:lnTo>
                  <a:pt x="2890" y="1635"/>
                </a:lnTo>
                <a:lnTo>
                  <a:pt x="2890" y="1636"/>
                </a:lnTo>
                <a:lnTo>
                  <a:pt x="2889" y="1636"/>
                </a:lnTo>
                <a:lnTo>
                  <a:pt x="2890" y="1635"/>
                </a:lnTo>
                <a:lnTo>
                  <a:pt x="2889" y="1635"/>
                </a:lnTo>
                <a:lnTo>
                  <a:pt x="2888" y="1634"/>
                </a:lnTo>
                <a:lnTo>
                  <a:pt x="2888" y="1635"/>
                </a:lnTo>
                <a:lnTo>
                  <a:pt x="2888" y="1636"/>
                </a:lnTo>
                <a:lnTo>
                  <a:pt x="2889" y="1637"/>
                </a:lnTo>
                <a:lnTo>
                  <a:pt x="2888" y="1637"/>
                </a:lnTo>
                <a:lnTo>
                  <a:pt x="2888" y="1637"/>
                </a:lnTo>
                <a:lnTo>
                  <a:pt x="2888" y="1637"/>
                </a:lnTo>
                <a:lnTo>
                  <a:pt x="2888" y="1637"/>
                </a:lnTo>
                <a:lnTo>
                  <a:pt x="2888" y="1638"/>
                </a:lnTo>
                <a:lnTo>
                  <a:pt x="2888" y="1637"/>
                </a:lnTo>
                <a:lnTo>
                  <a:pt x="2889" y="1637"/>
                </a:lnTo>
                <a:lnTo>
                  <a:pt x="2890" y="1637"/>
                </a:lnTo>
                <a:lnTo>
                  <a:pt x="2890" y="1638"/>
                </a:lnTo>
                <a:lnTo>
                  <a:pt x="2891" y="1638"/>
                </a:lnTo>
                <a:lnTo>
                  <a:pt x="2891" y="1639"/>
                </a:lnTo>
                <a:lnTo>
                  <a:pt x="2890" y="1639"/>
                </a:lnTo>
                <a:lnTo>
                  <a:pt x="2890" y="1640"/>
                </a:lnTo>
                <a:lnTo>
                  <a:pt x="2889" y="1640"/>
                </a:lnTo>
                <a:lnTo>
                  <a:pt x="2889" y="1641"/>
                </a:lnTo>
                <a:lnTo>
                  <a:pt x="2888" y="1641"/>
                </a:lnTo>
                <a:lnTo>
                  <a:pt x="2888" y="1642"/>
                </a:lnTo>
                <a:lnTo>
                  <a:pt x="2888" y="1642"/>
                </a:lnTo>
                <a:lnTo>
                  <a:pt x="2888" y="1643"/>
                </a:lnTo>
                <a:lnTo>
                  <a:pt x="2888" y="1644"/>
                </a:lnTo>
                <a:lnTo>
                  <a:pt x="2887" y="1644"/>
                </a:lnTo>
                <a:lnTo>
                  <a:pt x="2886" y="1644"/>
                </a:lnTo>
                <a:lnTo>
                  <a:pt x="2886" y="1645"/>
                </a:lnTo>
                <a:lnTo>
                  <a:pt x="2885" y="1645"/>
                </a:lnTo>
                <a:lnTo>
                  <a:pt x="2885" y="1645"/>
                </a:lnTo>
                <a:lnTo>
                  <a:pt x="2884" y="1645"/>
                </a:lnTo>
                <a:lnTo>
                  <a:pt x="2883" y="1645"/>
                </a:lnTo>
                <a:lnTo>
                  <a:pt x="2882" y="1645"/>
                </a:lnTo>
                <a:lnTo>
                  <a:pt x="2882" y="1645"/>
                </a:lnTo>
                <a:lnTo>
                  <a:pt x="2882" y="1644"/>
                </a:lnTo>
                <a:lnTo>
                  <a:pt x="2881" y="1644"/>
                </a:lnTo>
                <a:lnTo>
                  <a:pt x="2881" y="1643"/>
                </a:lnTo>
                <a:lnTo>
                  <a:pt x="2880" y="1643"/>
                </a:lnTo>
                <a:lnTo>
                  <a:pt x="2880" y="1644"/>
                </a:lnTo>
                <a:lnTo>
                  <a:pt x="2880" y="1644"/>
                </a:lnTo>
                <a:lnTo>
                  <a:pt x="2879" y="1644"/>
                </a:lnTo>
                <a:lnTo>
                  <a:pt x="2879" y="1643"/>
                </a:lnTo>
                <a:lnTo>
                  <a:pt x="2878" y="1643"/>
                </a:lnTo>
                <a:lnTo>
                  <a:pt x="2878" y="1642"/>
                </a:lnTo>
                <a:lnTo>
                  <a:pt x="2877" y="1642"/>
                </a:lnTo>
                <a:lnTo>
                  <a:pt x="2877" y="1641"/>
                </a:lnTo>
                <a:lnTo>
                  <a:pt x="2877" y="1640"/>
                </a:lnTo>
                <a:lnTo>
                  <a:pt x="2876" y="1640"/>
                </a:lnTo>
                <a:lnTo>
                  <a:pt x="2875" y="1640"/>
                </a:lnTo>
                <a:lnTo>
                  <a:pt x="2875" y="1639"/>
                </a:lnTo>
                <a:lnTo>
                  <a:pt x="2875" y="1638"/>
                </a:lnTo>
                <a:lnTo>
                  <a:pt x="2874" y="1638"/>
                </a:lnTo>
                <a:lnTo>
                  <a:pt x="2874" y="1637"/>
                </a:lnTo>
                <a:lnTo>
                  <a:pt x="2874" y="1638"/>
                </a:lnTo>
                <a:lnTo>
                  <a:pt x="2874" y="1639"/>
                </a:lnTo>
                <a:lnTo>
                  <a:pt x="2875" y="1640"/>
                </a:lnTo>
                <a:lnTo>
                  <a:pt x="2874" y="1640"/>
                </a:lnTo>
                <a:lnTo>
                  <a:pt x="2875" y="1640"/>
                </a:lnTo>
                <a:lnTo>
                  <a:pt x="2875" y="1641"/>
                </a:lnTo>
                <a:lnTo>
                  <a:pt x="2875" y="1642"/>
                </a:lnTo>
                <a:lnTo>
                  <a:pt x="2876" y="1642"/>
                </a:lnTo>
                <a:lnTo>
                  <a:pt x="2876" y="1643"/>
                </a:lnTo>
                <a:lnTo>
                  <a:pt x="2876" y="1642"/>
                </a:lnTo>
                <a:lnTo>
                  <a:pt x="2876" y="1643"/>
                </a:lnTo>
                <a:lnTo>
                  <a:pt x="2877" y="1643"/>
                </a:lnTo>
                <a:lnTo>
                  <a:pt x="2877" y="1644"/>
                </a:lnTo>
                <a:lnTo>
                  <a:pt x="2877" y="1645"/>
                </a:lnTo>
                <a:lnTo>
                  <a:pt x="2878" y="1645"/>
                </a:lnTo>
                <a:lnTo>
                  <a:pt x="2878" y="1645"/>
                </a:lnTo>
                <a:lnTo>
                  <a:pt x="2877" y="1645"/>
                </a:lnTo>
                <a:lnTo>
                  <a:pt x="2877" y="1646"/>
                </a:lnTo>
                <a:lnTo>
                  <a:pt x="2878" y="1646"/>
                </a:lnTo>
                <a:lnTo>
                  <a:pt x="2878" y="1645"/>
                </a:lnTo>
                <a:lnTo>
                  <a:pt x="2879" y="1645"/>
                </a:lnTo>
                <a:lnTo>
                  <a:pt x="2879" y="1646"/>
                </a:lnTo>
                <a:lnTo>
                  <a:pt x="2880" y="1646"/>
                </a:lnTo>
                <a:lnTo>
                  <a:pt x="2880" y="1645"/>
                </a:lnTo>
                <a:lnTo>
                  <a:pt x="2880" y="1646"/>
                </a:lnTo>
                <a:lnTo>
                  <a:pt x="2881" y="1646"/>
                </a:lnTo>
                <a:lnTo>
                  <a:pt x="2881" y="1647"/>
                </a:lnTo>
                <a:lnTo>
                  <a:pt x="2881" y="1648"/>
                </a:lnTo>
                <a:lnTo>
                  <a:pt x="2881" y="1649"/>
                </a:lnTo>
                <a:lnTo>
                  <a:pt x="2881" y="1650"/>
                </a:lnTo>
                <a:lnTo>
                  <a:pt x="2881" y="1651"/>
                </a:lnTo>
                <a:lnTo>
                  <a:pt x="2880" y="1651"/>
                </a:lnTo>
                <a:lnTo>
                  <a:pt x="2880" y="1651"/>
                </a:lnTo>
                <a:lnTo>
                  <a:pt x="2880" y="1651"/>
                </a:lnTo>
                <a:lnTo>
                  <a:pt x="2881" y="1651"/>
                </a:lnTo>
                <a:lnTo>
                  <a:pt x="2881" y="1652"/>
                </a:lnTo>
                <a:lnTo>
                  <a:pt x="2881" y="1653"/>
                </a:lnTo>
                <a:lnTo>
                  <a:pt x="2880" y="1653"/>
                </a:lnTo>
                <a:lnTo>
                  <a:pt x="2880" y="1653"/>
                </a:lnTo>
                <a:lnTo>
                  <a:pt x="2880" y="1653"/>
                </a:lnTo>
                <a:lnTo>
                  <a:pt x="2880" y="1653"/>
                </a:lnTo>
                <a:lnTo>
                  <a:pt x="2880" y="1654"/>
                </a:lnTo>
                <a:lnTo>
                  <a:pt x="2880" y="1655"/>
                </a:lnTo>
                <a:lnTo>
                  <a:pt x="2880" y="1656"/>
                </a:lnTo>
                <a:lnTo>
                  <a:pt x="2879" y="1656"/>
                </a:lnTo>
                <a:lnTo>
                  <a:pt x="2879" y="1657"/>
                </a:lnTo>
                <a:lnTo>
                  <a:pt x="2880" y="1658"/>
                </a:lnTo>
                <a:lnTo>
                  <a:pt x="2880" y="1658"/>
                </a:lnTo>
                <a:lnTo>
                  <a:pt x="2881" y="1658"/>
                </a:lnTo>
                <a:lnTo>
                  <a:pt x="2881" y="1659"/>
                </a:lnTo>
                <a:lnTo>
                  <a:pt x="2881" y="1660"/>
                </a:lnTo>
                <a:lnTo>
                  <a:pt x="2880" y="1660"/>
                </a:lnTo>
                <a:lnTo>
                  <a:pt x="2880" y="1660"/>
                </a:lnTo>
                <a:lnTo>
                  <a:pt x="2879" y="1660"/>
                </a:lnTo>
                <a:lnTo>
                  <a:pt x="2879" y="1659"/>
                </a:lnTo>
                <a:lnTo>
                  <a:pt x="2878" y="1659"/>
                </a:lnTo>
                <a:lnTo>
                  <a:pt x="2878" y="1658"/>
                </a:lnTo>
                <a:lnTo>
                  <a:pt x="2877" y="1658"/>
                </a:lnTo>
                <a:lnTo>
                  <a:pt x="2877" y="1657"/>
                </a:lnTo>
                <a:lnTo>
                  <a:pt x="2878" y="1656"/>
                </a:lnTo>
                <a:lnTo>
                  <a:pt x="2878" y="1655"/>
                </a:lnTo>
                <a:lnTo>
                  <a:pt x="2878" y="1654"/>
                </a:lnTo>
                <a:lnTo>
                  <a:pt x="2877" y="1654"/>
                </a:lnTo>
                <a:lnTo>
                  <a:pt x="2878" y="1654"/>
                </a:lnTo>
                <a:lnTo>
                  <a:pt x="2878" y="1653"/>
                </a:lnTo>
                <a:lnTo>
                  <a:pt x="2877" y="1653"/>
                </a:lnTo>
                <a:lnTo>
                  <a:pt x="2877" y="1653"/>
                </a:lnTo>
                <a:lnTo>
                  <a:pt x="2877" y="1652"/>
                </a:lnTo>
                <a:lnTo>
                  <a:pt x="2878" y="1652"/>
                </a:lnTo>
                <a:lnTo>
                  <a:pt x="2879" y="1652"/>
                </a:lnTo>
                <a:lnTo>
                  <a:pt x="2878" y="1652"/>
                </a:lnTo>
                <a:lnTo>
                  <a:pt x="2879" y="1652"/>
                </a:lnTo>
                <a:lnTo>
                  <a:pt x="2879" y="1651"/>
                </a:lnTo>
                <a:lnTo>
                  <a:pt x="2878" y="1651"/>
                </a:lnTo>
                <a:lnTo>
                  <a:pt x="2878" y="1652"/>
                </a:lnTo>
                <a:lnTo>
                  <a:pt x="2877" y="1652"/>
                </a:lnTo>
                <a:lnTo>
                  <a:pt x="2877" y="1653"/>
                </a:lnTo>
                <a:lnTo>
                  <a:pt x="2876" y="1653"/>
                </a:lnTo>
                <a:lnTo>
                  <a:pt x="2877" y="1653"/>
                </a:lnTo>
                <a:lnTo>
                  <a:pt x="2877" y="1653"/>
                </a:lnTo>
                <a:lnTo>
                  <a:pt x="2878" y="1653"/>
                </a:lnTo>
                <a:lnTo>
                  <a:pt x="2877" y="1654"/>
                </a:lnTo>
                <a:lnTo>
                  <a:pt x="2876" y="1654"/>
                </a:lnTo>
                <a:lnTo>
                  <a:pt x="2876" y="1653"/>
                </a:lnTo>
                <a:lnTo>
                  <a:pt x="2875" y="1653"/>
                </a:lnTo>
                <a:lnTo>
                  <a:pt x="2875" y="1654"/>
                </a:lnTo>
                <a:lnTo>
                  <a:pt x="2876" y="1654"/>
                </a:lnTo>
                <a:lnTo>
                  <a:pt x="2877" y="1654"/>
                </a:lnTo>
                <a:lnTo>
                  <a:pt x="2878" y="1654"/>
                </a:lnTo>
                <a:lnTo>
                  <a:pt x="2878" y="1655"/>
                </a:lnTo>
                <a:lnTo>
                  <a:pt x="2878" y="1656"/>
                </a:lnTo>
                <a:lnTo>
                  <a:pt x="2877" y="1656"/>
                </a:lnTo>
                <a:lnTo>
                  <a:pt x="2877" y="1657"/>
                </a:lnTo>
                <a:lnTo>
                  <a:pt x="2877" y="1656"/>
                </a:lnTo>
                <a:lnTo>
                  <a:pt x="2876" y="1656"/>
                </a:lnTo>
                <a:lnTo>
                  <a:pt x="2875" y="1656"/>
                </a:lnTo>
                <a:lnTo>
                  <a:pt x="2874" y="1656"/>
                </a:lnTo>
                <a:lnTo>
                  <a:pt x="2874" y="1657"/>
                </a:lnTo>
                <a:lnTo>
                  <a:pt x="2873" y="1657"/>
                </a:lnTo>
                <a:lnTo>
                  <a:pt x="2873" y="1656"/>
                </a:lnTo>
                <a:lnTo>
                  <a:pt x="2873" y="1657"/>
                </a:lnTo>
                <a:lnTo>
                  <a:pt x="2872" y="1657"/>
                </a:lnTo>
                <a:lnTo>
                  <a:pt x="2872" y="1656"/>
                </a:lnTo>
                <a:lnTo>
                  <a:pt x="2872" y="1655"/>
                </a:lnTo>
                <a:lnTo>
                  <a:pt x="2873" y="1655"/>
                </a:lnTo>
                <a:lnTo>
                  <a:pt x="2873" y="1654"/>
                </a:lnTo>
                <a:lnTo>
                  <a:pt x="2873" y="1655"/>
                </a:lnTo>
                <a:lnTo>
                  <a:pt x="2872" y="1655"/>
                </a:lnTo>
                <a:lnTo>
                  <a:pt x="2872" y="1656"/>
                </a:lnTo>
                <a:lnTo>
                  <a:pt x="2872" y="1657"/>
                </a:lnTo>
                <a:lnTo>
                  <a:pt x="2873" y="1657"/>
                </a:lnTo>
                <a:lnTo>
                  <a:pt x="2874" y="1657"/>
                </a:lnTo>
                <a:lnTo>
                  <a:pt x="2875" y="1657"/>
                </a:lnTo>
                <a:lnTo>
                  <a:pt x="2875" y="1656"/>
                </a:lnTo>
                <a:lnTo>
                  <a:pt x="2876" y="1656"/>
                </a:lnTo>
                <a:lnTo>
                  <a:pt x="2877" y="1656"/>
                </a:lnTo>
                <a:lnTo>
                  <a:pt x="2877" y="1657"/>
                </a:lnTo>
                <a:lnTo>
                  <a:pt x="2877" y="1658"/>
                </a:lnTo>
                <a:lnTo>
                  <a:pt x="2877" y="1659"/>
                </a:lnTo>
                <a:lnTo>
                  <a:pt x="2877" y="1660"/>
                </a:lnTo>
                <a:lnTo>
                  <a:pt x="2877" y="1661"/>
                </a:lnTo>
                <a:lnTo>
                  <a:pt x="2878" y="1661"/>
                </a:lnTo>
                <a:lnTo>
                  <a:pt x="2877" y="1661"/>
                </a:lnTo>
                <a:lnTo>
                  <a:pt x="2876" y="1661"/>
                </a:lnTo>
                <a:lnTo>
                  <a:pt x="2876" y="1660"/>
                </a:lnTo>
                <a:lnTo>
                  <a:pt x="2876" y="1659"/>
                </a:lnTo>
                <a:lnTo>
                  <a:pt x="2876" y="1658"/>
                </a:lnTo>
                <a:lnTo>
                  <a:pt x="2875" y="1658"/>
                </a:lnTo>
                <a:lnTo>
                  <a:pt x="2875" y="1659"/>
                </a:lnTo>
                <a:lnTo>
                  <a:pt x="2875" y="1658"/>
                </a:lnTo>
                <a:lnTo>
                  <a:pt x="2874" y="1658"/>
                </a:lnTo>
                <a:lnTo>
                  <a:pt x="2874" y="1659"/>
                </a:lnTo>
                <a:lnTo>
                  <a:pt x="2873" y="1659"/>
                </a:lnTo>
                <a:lnTo>
                  <a:pt x="2872" y="1659"/>
                </a:lnTo>
                <a:lnTo>
                  <a:pt x="2872" y="1659"/>
                </a:lnTo>
                <a:lnTo>
                  <a:pt x="2872" y="1658"/>
                </a:lnTo>
                <a:lnTo>
                  <a:pt x="2871" y="1658"/>
                </a:lnTo>
                <a:lnTo>
                  <a:pt x="2871" y="1657"/>
                </a:lnTo>
                <a:lnTo>
                  <a:pt x="2870" y="1657"/>
                </a:lnTo>
                <a:lnTo>
                  <a:pt x="2869" y="1657"/>
                </a:lnTo>
                <a:lnTo>
                  <a:pt x="2869" y="1656"/>
                </a:lnTo>
                <a:lnTo>
                  <a:pt x="2868" y="1656"/>
                </a:lnTo>
                <a:lnTo>
                  <a:pt x="2869" y="1656"/>
                </a:lnTo>
                <a:lnTo>
                  <a:pt x="2870" y="1656"/>
                </a:lnTo>
                <a:lnTo>
                  <a:pt x="2869" y="1656"/>
                </a:lnTo>
                <a:lnTo>
                  <a:pt x="2869" y="1655"/>
                </a:lnTo>
                <a:lnTo>
                  <a:pt x="2868" y="1655"/>
                </a:lnTo>
                <a:lnTo>
                  <a:pt x="2868" y="1656"/>
                </a:lnTo>
                <a:lnTo>
                  <a:pt x="2868" y="1657"/>
                </a:lnTo>
                <a:lnTo>
                  <a:pt x="2868" y="1658"/>
                </a:lnTo>
                <a:lnTo>
                  <a:pt x="2868" y="1659"/>
                </a:lnTo>
                <a:lnTo>
                  <a:pt x="2869" y="1659"/>
                </a:lnTo>
                <a:lnTo>
                  <a:pt x="2869" y="1660"/>
                </a:lnTo>
                <a:lnTo>
                  <a:pt x="2870" y="1660"/>
                </a:lnTo>
                <a:lnTo>
                  <a:pt x="2870" y="1661"/>
                </a:lnTo>
                <a:lnTo>
                  <a:pt x="2870" y="1661"/>
                </a:lnTo>
                <a:lnTo>
                  <a:pt x="2871" y="1662"/>
                </a:lnTo>
                <a:lnTo>
                  <a:pt x="2871" y="1663"/>
                </a:lnTo>
                <a:lnTo>
                  <a:pt x="2870" y="1663"/>
                </a:lnTo>
                <a:lnTo>
                  <a:pt x="2870" y="1662"/>
                </a:lnTo>
                <a:lnTo>
                  <a:pt x="2869" y="1662"/>
                </a:lnTo>
                <a:lnTo>
                  <a:pt x="2868" y="1662"/>
                </a:lnTo>
                <a:lnTo>
                  <a:pt x="2868" y="1663"/>
                </a:lnTo>
                <a:lnTo>
                  <a:pt x="2868" y="1662"/>
                </a:lnTo>
                <a:lnTo>
                  <a:pt x="2868" y="1663"/>
                </a:lnTo>
                <a:lnTo>
                  <a:pt x="2867" y="1663"/>
                </a:lnTo>
                <a:lnTo>
                  <a:pt x="2866" y="1663"/>
                </a:lnTo>
                <a:lnTo>
                  <a:pt x="2866" y="1662"/>
                </a:lnTo>
                <a:lnTo>
                  <a:pt x="2867" y="1662"/>
                </a:lnTo>
                <a:lnTo>
                  <a:pt x="2867" y="1661"/>
                </a:lnTo>
                <a:lnTo>
                  <a:pt x="2867" y="1661"/>
                </a:lnTo>
                <a:lnTo>
                  <a:pt x="2866" y="1661"/>
                </a:lnTo>
                <a:lnTo>
                  <a:pt x="2866" y="1660"/>
                </a:lnTo>
                <a:lnTo>
                  <a:pt x="2865" y="1660"/>
                </a:lnTo>
                <a:lnTo>
                  <a:pt x="2865" y="1659"/>
                </a:lnTo>
                <a:lnTo>
                  <a:pt x="2864" y="1658"/>
                </a:lnTo>
                <a:lnTo>
                  <a:pt x="2864" y="1659"/>
                </a:lnTo>
                <a:lnTo>
                  <a:pt x="2865" y="1660"/>
                </a:lnTo>
                <a:lnTo>
                  <a:pt x="2866" y="1660"/>
                </a:lnTo>
                <a:lnTo>
                  <a:pt x="2866" y="1661"/>
                </a:lnTo>
                <a:lnTo>
                  <a:pt x="2866" y="1661"/>
                </a:lnTo>
                <a:lnTo>
                  <a:pt x="2866" y="1662"/>
                </a:lnTo>
                <a:lnTo>
                  <a:pt x="2865" y="1662"/>
                </a:lnTo>
                <a:lnTo>
                  <a:pt x="2865" y="1663"/>
                </a:lnTo>
                <a:lnTo>
                  <a:pt x="2865" y="1664"/>
                </a:lnTo>
                <a:lnTo>
                  <a:pt x="2864" y="1664"/>
                </a:lnTo>
                <a:lnTo>
                  <a:pt x="2864" y="1665"/>
                </a:lnTo>
                <a:lnTo>
                  <a:pt x="2865" y="1666"/>
                </a:lnTo>
                <a:lnTo>
                  <a:pt x="2864" y="1666"/>
                </a:lnTo>
                <a:lnTo>
                  <a:pt x="2864" y="1667"/>
                </a:lnTo>
                <a:lnTo>
                  <a:pt x="2865" y="1667"/>
                </a:lnTo>
                <a:lnTo>
                  <a:pt x="2865" y="1668"/>
                </a:lnTo>
                <a:lnTo>
                  <a:pt x="2865" y="1669"/>
                </a:lnTo>
                <a:lnTo>
                  <a:pt x="2865" y="1670"/>
                </a:lnTo>
                <a:lnTo>
                  <a:pt x="2864" y="1670"/>
                </a:lnTo>
                <a:lnTo>
                  <a:pt x="2864" y="1670"/>
                </a:lnTo>
                <a:lnTo>
                  <a:pt x="2864" y="1670"/>
                </a:lnTo>
                <a:lnTo>
                  <a:pt x="2864" y="1670"/>
                </a:lnTo>
                <a:lnTo>
                  <a:pt x="2864" y="1669"/>
                </a:lnTo>
                <a:lnTo>
                  <a:pt x="2863" y="1669"/>
                </a:lnTo>
                <a:lnTo>
                  <a:pt x="2863" y="1668"/>
                </a:lnTo>
                <a:lnTo>
                  <a:pt x="2862" y="1668"/>
                </a:lnTo>
                <a:lnTo>
                  <a:pt x="2862" y="1667"/>
                </a:lnTo>
                <a:lnTo>
                  <a:pt x="2861" y="1667"/>
                </a:lnTo>
                <a:lnTo>
                  <a:pt x="2861" y="1666"/>
                </a:lnTo>
                <a:lnTo>
                  <a:pt x="2860" y="1666"/>
                </a:lnTo>
                <a:lnTo>
                  <a:pt x="2860" y="1665"/>
                </a:lnTo>
                <a:lnTo>
                  <a:pt x="2859" y="1665"/>
                </a:lnTo>
                <a:lnTo>
                  <a:pt x="2858" y="1665"/>
                </a:lnTo>
                <a:lnTo>
                  <a:pt x="2858" y="1664"/>
                </a:lnTo>
                <a:lnTo>
                  <a:pt x="2859" y="1664"/>
                </a:lnTo>
                <a:lnTo>
                  <a:pt x="2860" y="1664"/>
                </a:lnTo>
                <a:lnTo>
                  <a:pt x="2860" y="1663"/>
                </a:lnTo>
                <a:lnTo>
                  <a:pt x="2859" y="1663"/>
                </a:lnTo>
                <a:lnTo>
                  <a:pt x="2859" y="1662"/>
                </a:lnTo>
                <a:lnTo>
                  <a:pt x="2859" y="1661"/>
                </a:lnTo>
                <a:lnTo>
                  <a:pt x="2858" y="1661"/>
                </a:lnTo>
                <a:lnTo>
                  <a:pt x="2857" y="1661"/>
                </a:lnTo>
                <a:lnTo>
                  <a:pt x="2856" y="1661"/>
                </a:lnTo>
                <a:lnTo>
                  <a:pt x="2856" y="1661"/>
                </a:lnTo>
                <a:lnTo>
                  <a:pt x="2857" y="1660"/>
                </a:lnTo>
                <a:lnTo>
                  <a:pt x="2856" y="1660"/>
                </a:lnTo>
                <a:lnTo>
                  <a:pt x="2856" y="1659"/>
                </a:lnTo>
                <a:lnTo>
                  <a:pt x="2856" y="1659"/>
                </a:lnTo>
                <a:lnTo>
                  <a:pt x="2856" y="1658"/>
                </a:lnTo>
                <a:lnTo>
                  <a:pt x="2855" y="1658"/>
                </a:lnTo>
                <a:lnTo>
                  <a:pt x="2855" y="1659"/>
                </a:lnTo>
                <a:lnTo>
                  <a:pt x="2854" y="1659"/>
                </a:lnTo>
                <a:lnTo>
                  <a:pt x="2854" y="1660"/>
                </a:lnTo>
                <a:lnTo>
                  <a:pt x="2853" y="1660"/>
                </a:lnTo>
                <a:lnTo>
                  <a:pt x="2853" y="1661"/>
                </a:lnTo>
                <a:lnTo>
                  <a:pt x="2854" y="1661"/>
                </a:lnTo>
                <a:lnTo>
                  <a:pt x="2853" y="1661"/>
                </a:lnTo>
                <a:lnTo>
                  <a:pt x="2853" y="1660"/>
                </a:lnTo>
                <a:lnTo>
                  <a:pt x="2854" y="1660"/>
                </a:lnTo>
                <a:lnTo>
                  <a:pt x="2854" y="1659"/>
                </a:lnTo>
                <a:lnTo>
                  <a:pt x="2853" y="1659"/>
                </a:lnTo>
                <a:lnTo>
                  <a:pt x="2853" y="1660"/>
                </a:lnTo>
                <a:lnTo>
                  <a:pt x="2853" y="1659"/>
                </a:lnTo>
                <a:lnTo>
                  <a:pt x="2852" y="1659"/>
                </a:lnTo>
                <a:lnTo>
                  <a:pt x="2852" y="1658"/>
                </a:lnTo>
                <a:lnTo>
                  <a:pt x="2853" y="1658"/>
                </a:lnTo>
                <a:lnTo>
                  <a:pt x="2852" y="1658"/>
                </a:lnTo>
                <a:lnTo>
                  <a:pt x="2852" y="1659"/>
                </a:lnTo>
                <a:lnTo>
                  <a:pt x="2852" y="1660"/>
                </a:lnTo>
                <a:lnTo>
                  <a:pt x="2851" y="1660"/>
                </a:lnTo>
                <a:lnTo>
                  <a:pt x="2851" y="1659"/>
                </a:lnTo>
                <a:lnTo>
                  <a:pt x="2851" y="1658"/>
                </a:lnTo>
                <a:lnTo>
                  <a:pt x="2850" y="1658"/>
                </a:lnTo>
                <a:lnTo>
                  <a:pt x="2851" y="1658"/>
                </a:lnTo>
                <a:lnTo>
                  <a:pt x="2851" y="1657"/>
                </a:lnTo>
                <a:lnTo>
                  <a:pt x="2850" y="1657"/>
                </a:lnTo>
                <a:lnTo>
                  <a:pt x="2850" y="1656"/>
                </a:lnTo>
                <a:lnTo>
                  <a:pt x="2850" y="1655"/>
                </a:lnTo>
                <a:lnTo>
                  <a:pt x="2850" y="1656"/>
                </a:lnTo>
                <a:lnTo>
                  <a:pt x="2849" y="1656"/>
                </a:lnTo>
                <a:lnTo>
                  <a:pt x="2849" y="1655"/>
                </a:lnTo>
                <a:lnTo>
                  <a:pt x="2848" y="1655"/>
                </a:lnTo>
                <a:lnTo>
                  <a:pt x="2849" y="1655"/>
                </a:lnTo>
                <a:lnTo>
                  <a:pt x="2849" y="1656"/>
                </a:lnTo>
                <a:lnTo>
                  <a:pt x="2850" y="1656"/>
                </a:lnTo>
                <a:lnTo>
                  <a:pt x="2850" y="1657"/>
                </a:lnTo>
                <a:lnTo>
                  <a:pt x="2851" y="1657"/>
                </a:lnTo>
                <a:lnTo>
                  <a:pt x="2851" y="1658"/>
                </a:lnTo>
                <a:lnTo>
                  <a:pt x="2850" y="1658"/>
                </a:lnTo>
                <a:lnTo>
                  <a:pt x="2851" y="1658"/>
                </a:lnTo>
                <a:lnTo>
                  <a:pt x="2851" y="1659"/>
                </a:lnTo>
                <a:lnTo>
                  <a:pt x="2851" y="1660"/>
                </a:lnTo>
                <a:lnTo>
                  <a:pt x="2852" y="1660"/>
                </a:lnTo>
                <a:lnTo>
                  <a:pt x="2852" y="1659"/>
                </a:lnTo>
                <a:lnTo>
                  <a:pt x="2852" y="1660"/>
                </a:lnTo>
                <a:lnTo>
                  <a:pt x="2851" y="1661"/>
                </a:lnTo>
                <a:lnTo>
                  <a:pt x="2852" y="1661"/>
                </a:lnTo>
                <a:lnTo>
                  <a:pt x="2852" y="1661"/>
                </a:lnTo>
                <a:lnTo>
                  <a:pt x="2851" y="1661"/>
                </a:lnTo>
                <a:lnTo>
                  <a:pt x="2850" y="1661"/>
                </a:lnTo>
                <a:lnTo>
                  <a:pt x="2850" y="1661"/>
                </a:lnTo>
                <a:lnTo>
                  <a:pt x="2849" y="1661"/>
                </a:lnTo>
                <a:lnTo>
                  <a:pt x="2849" y="1660"/>
                </a:lnTo>
                <a:lnTo>
                  <a:pt x="2849" y="1659"/>
                </a:lnTo>
                <a:lnTo>
                  <a:pt x="2848" y="1659"/>
                </a:lnTo>
                <a:lnTo>
                  <a:pt x="2848" y="1658"/>
                </a:lnTo>
                <a:lnTo>
                  <a:pt x="2848" y="1657"/>
                </a:lnTo>
                <a:lnTo>
                  <a:pt x="2848" y="1656"/>
                </a:lnTo>
                <a:lnTo>
                  <a:pt x="2848" y="1656"/>
                </a:lnTo>
                <a:lnTo>
                  <a:pt x="2848" y="1657"/>
                </a:lnTo>
                <a:lnTo>
                  <a:pt x="2848" y="1658"/>
                </a:lnTo>
                <a:lnTo>
                  <a:pt x="2847" y="1658"/>
                </a:lnTo>
                <a:lnTo>
                  <a:pt x="2846" y="1658"/>
                </a:lnTo>
                <a:lnTo>
                  <a:pt x="2846" y="1657"/>
                </a:lnTo>
                <a:lnTo>
                  <a:pt x="2845" y="1657"/>
                </a:lnTo>
                <a:lnTo>
                  <a:pt x="2845" y="1658"/>
                </a:lnTo>
                <a:lnTo>
                  <a:pt x="2846" y="1658"/>
                </a:lnTo>
                <a:lnTo>
                  <a:pt x="2847" y="1658"/>
                </a:lnTo>
                <a:lnTo>
                  <a:pt x="2848" y="1658"/>
                </a:lnTo>
                <a:lnTo>
                  <a:pt x="2848" y="1658"/>
                </a:lnTo>
                <a:lnTo>
                  <a:pt x="2848" y="1659"/>
                </a:lnTo>
                <a:lnTo>
                  <a:pt x="2848" y="1660"/>
                </a:lnTo>
                <a:lnTo>
                  <a:pt x="2848" y="1661"/>
                </a:lnTo>
                <a:lnTo>
                  <a:pt x="2848" y="1661"/>
                </a:lnTo>
                <a:lnTo>
                  <a:pt x="2848" y="1661"/>
                </a:lnTo>
                <a:lnTo>
                  <a:pt x="2848" y="1661"/>
                </a:lnTo>
                <a:lnTo>
                  <a:pt x="2848" y="1661"/>
                </a:lnTo>
                <a:lnTo>
                  <a:pt x="2848" y="1662"/>
                </a:lnTo>
                <a:lnTo>
                  <a:pt x="2848" y="1663"/>
                </a:lnTo>
                <a:lnTo>
                  <a:pt x="2848" y="1662"/>
                </a:lnTo>
                <a:lnTo>
                  <a:pt x="2847" y="1663"/>
                </a:lnTo>
                <a:lnTo>
                  <a:pt x="2846" y="1663"/>
                </a:lnTo>
                <a:lnTo>
                  <a:pt x="2845" y="1663"/>
                </a:lnTo>
                <a:lnTo>
                  <a:pt x="2844" y="1663"/>
                </a:lnTo>
                <a:lnTo>
                  <a:pt x="2844" y="1662"/>
                </a:lnTo>
                <a:lnTo>
                  <a:pt x="2843" y="1662"/>
                </a:lnTo>
                <a:lnTo>
                  <a:pt x="2844" y="1662"/>
                </a:lnTo>
                <a:lnTo>
                  <a:pt x="2845" y="1662"/>
                </a:lnTo>
                <a:lnTo>
                  <a:pt x="2846" y="1662"/>
                </a:lnTo>
                <a:lnTo>
                  <a:pt x="2846" y="1663"/>
                </a:lnTo>
                <a:lnTo>
                  <a:pt x="2846" y="1662"/>
                </a:lnTo>
                <a:lnTo>
                  <a:pt x="2847" y="1662"/>
                </a:lnTo>
                <a:lnTo>
                  <a:pt x="2847" y="1661"/>
                </a:lnTo>
                <a:lnTo>
                  <a:pt x="2846" y="1661"/>
                </a:lnTo>
                <a:lnTo>
                  <a:pt x="2846" y="1661"/>
                </a:lnTo>
                <a:lnTo>
                  <a:pt x="2845" y="1660"/>
                </a:lnTo>
                <a:lnTo>
                  <a:pt x="2845" y="1661"/>
                </a:lnTo>
                <a:lnTo>
                  <a:pt x="2845" y="1660"/>
                </a:lnTo>
                <a:lnTo>
                  <a:pt x="2844" y="1660"/>
                </a:lnTo>
                <a:lnTo>
                  <a:pt x="2844" y="1661"/>
                </a:lnTo>
                <a:lnTo>
                  <a:pt x="2845" y="1661"/>
                </a:lnTo>
                <a:lnTo>
                  <a:pt x="2846" y="1661"/>
                </a:lnTo>
                <a:lnTo>
                  <a:pt x="2846" y="1661"/>
                </a:lnTo>
                <a:lnTo>
                  <a:pt x="2846" y="1662"/>
                </a:lnTo>
                <a:lnTo>
                  <a:pt x="2845" y="1662"/>
                </a:lnTo>
                <a:lnTo>
                  <a:pt x="2844" y="1662"/>
                </a:lnTo>
                <a:lnTo>
                  <a:pt x="2844" y="1661"/>
                </a:lnTo>
                <a:lnTo>
                  <a:pt x="2843" y="1661"/>
                </a:lnTo>
                <a:lnTo>
                  <a:pt x="2842" y="1661"/>
                </a:lnTo>
                <a:lnTo>
                  <a:pt x="2843" y="1661"/>
                </a:lnTo>
                <a:lnTo>
                  <a:pt x="2842" y="1661"/>
                </a:lnTo>
                <a:lnTo>
                  <a:pt x="2842" y="1661"/>
                </a:lnTo>
                <a:lnTo>
                  <a:pt x="2841" y="1661"/>
                </a:lnTo>
                <a:lnTo>
                  <a:pt x="2842" y="1661"/>
                </a:lnTo>
                <a:lnTo>
                  <a:pt x="2842" y="1660"/>
                </a:lnTo>
                <a:lnTo>
                  <a:pt x="2843" y="1660"/>
                </a:lnTo>
                <a:lnTo>
                  <a:pt x="2843" y="1659"/>
                </a:lnTo>
                <a:lnTo>
                  <a:pt x="2842" y="1659"/>
                </a:lnTo>
                <a:lnTo>
                  <a:pt x="2841" y="1659"/>
                </a:lnTo>
                <a:lnTo>
                  <a:pt x="2841" y="1658"/>
                </a:lnTo>
                <a:lnTo>
                  <a:pt x="2840" y="1658"/>
                </a:lnTo>
                <a:lnTo>
                  <a:pt x="2840" y="1658"/>
                </a:lnTo>
                <a:lnTo>
                  <a:pt x="2840" y="1657"/>
                </a:lnTo>
                <a:lnTo>
                  <a:pt x="2840" y="1658"/>
                </a:lnTo>
                <a:lnTo>
                  <a:pt x="2840" y="1659"/>
                </a:lnTo>
                <a:lnTo>
                  <a:pt x="2840" y="1659"/>
                </a:lnTo>
                <a:lnTo>
                  <a:pt x="2841" y="1659"/>
                </a:lnTo>
                <a:lnTo>
                  <a:pt x="2842" y="1659"/>
                </a:lnTo>
                <a:lnTo>
                  <a:pt x="2842" y="1660"/>
                </a:lnTo>
                <a:lnTo>
                  <a:pt x="2841" y="1660"/>
                </a:lnTo>
                <a:lnTo>
                  <a:pt x="2841" y="1659"/>
                </a:lnTo>
                <a:lnTo>
                  <a:pt x="2840" y="1659"/>
                </a:lnTo>
                <a:lnTo>
                  <a:pt x="2840" y="1659"/>
                </a:lnTo>
                <a:lnTo>
                  <a:pt x="2839" y="1659"/>
                </a:lnTo>
                <a:lnTo>
                  <a:pt x="2838" y="1660"/>
                </a:lnTo>
                <a:lnTo>
                  <a:pt x="2838" y="1659"/>
                </a:lnTo>
                <a:lnTo>
                  <a:pt x="2838" y="1658"/>
                </a:lnTo>
                <a:lnTo>
                  <a:pt x="2838" y="1657"/>
                </a:lnTo>
                <a:lnTo>
                  <a:pt x="2837" y="1657"/>
                </a:lnTo>
                <a:lnTo>
                  <a:pt x="2837" y="1656"/>
                </a:lnTo>
                <a:lnTo>
                  <a:pt x="2838" y="1655"/>
                </a:lnTo>
                <a:lnTo>
                  <a:pt x="2839" y="1655"/>
                </a:lnTo>
                <a:lnTo>
                  <a:pt x="2839" y="1654"/>
                </a:lnTo>
                <a:lnTo>
                  <a:pt x="2839" y="1655"/>
                </a:lnTo>
                <a:lnTo>
                  <a:pt x="2838" y="1655"/>
                </a:lnTo>
                <a:lnTo>
                  <a:pt x="2837" y="1655"/>
                </a:lnTo>
                <a:lnTo>
                  <a:pt x="2837" y="1656"/>
                </a:lnTo>
                <a:lnTo>
                  <a:pt x="2837" y="1657"/>
                </a:lnTo>
                <a:lnTo>
                  <a:pt x="2837" y="1658"/>
                </a:lnTo>
                <a:lnTo>
                  <a:pt x="2837" y="1659"/>
                </a:lnTo>
                <a:lnTo>
                  <a:pt x="2837" y="1658"/>
                </a:lnTo>
                <a:lnTo>
                  <a:pt x="2836" y="1658"/>
                </a:lnTo>
                <a:lnTo>
                  <a:pt x="2836" y="1657"/>
                </a:lnTo>
                <a:lnTo>
                  <a:pt x="2836" y="1656"/>
                </a:lnTo>
                <a:lnTo>
                  <a:pt x="2835" y="1656"/>
                </a:lnTo>
                <a:lnTo>
                  <a:pt x="2834" y="1656"/>
                </a:lnTo>
                <a:lnTo>
                  <a:pt x="2834" y="1655"/>
                </a:lnTo>
                <a:lnTo>
                  <a:pt x="2834" y="1654"/>
                </a:lnTo>
                <a:lnTo>
                  <a:pt x="2833" y="1654"/>
                </a:lnTo>
                <a:lnTo>
                  <a:pt x="2833" y="1653"/>
                </a:lnTo>
                <a:lnTo>
                  <a:pt x="2833" y="1653"/>
                </a:lnTo>
                <a:lnTo>
                  <a:pt x="2833" y="1652"/>
                </a:lnTo>
                <a:lnTo>
                  <a:pt x="2833" y="1651"/>
                </a:lnTo>
                <a:lnTo>
                  <a:pt x="2832" y="1651"/>
                </a:lnTo>
                <a:lnTo>
                  <a:pt x="2832" y="1650"/>
                </a:lnTo>
                <a:lnTo>
                  <a:pt x="2832" y="1650"/>
                </a:lnTo>
                <a:lnTo>
                  <a:pt x="2832" y="1649"/>
                </a:lnTo>
                <a:lnTo>
                  <a:pt x="2831" y="1649"/>
                </a:lnTo>
                <a:lnTo>
                  <a:pt x="2831" y="1648"/>
                </a:lnTo>
                <a:lnTo>
                  <a:pt x="2831" y="1647"/>
                </a:lnTo>
                <a:lnTo>
                  <a:pt x="2832" y="1647"/>
                </a:lnTo>
                <a:lnTo>
                  <a:pt x="2832" y="1646"/>
                </a:lnTo>
                <a:lnTo>
                  <a:pt x="2832" y="1645"/>
                </a:lnTo>
                <a:lnTo>
                  <a:pt x="2832" y="1645"/>
                </a:lnTo>
                <a:lnTo>
                  <a:pt x="2832" y="1645"/>
                </a:lnTo>
                <a:lnTo>
                  <a:pt x="2833" y="1645"/>
                </a:lnTo>
                <a:lnTo>
                  <a:pt x="2833" y="1645"/>
                </a:lnTo>
                <a:lnTo>
                  <a:pt x="2833" y="1646"/>
                </a:lnTo>
                <a:lnTo>
                  <a:pt x="2833" y="1647"/>
                </a:lnTo>
                <a:lnTo>
                  <a:pt x="2834" y="1647"/>
                </a:lnTo>
                <a:lnTo>
                  <a:pt x="2834" y="1646"/>
                </a:lnTo>
                <a:lnTo>
                  <a:pt x="2834" y="1645"/>
                </a:lnTo>
                <a:lnTo>
                  <a:pt x="2833" y="1645"/>
                </a:lnTo>
                <a:lnTo>
                  <a:pt x="2834" y="1645"/>
                </a:lnTo>
                <a:lnTo>
                  <a:pt x="2834" y="1645"/>
                </a:lnTo>
                <a:lnTo>
                  <a:pt x="2833" y="1645"/>
                </a:lnTo>
                <a:lnTo>
                  <a:pt x="2833" y="1644"/>
                </a:lnTo>
                <a:lnTo>
                  <a:pt x="2834" y="1644"/>
                </a:lnTo>
                <a:lnTo>
                  <a:pt x="2835" y="1644"/>
                </a:lnTo>
                <a:lnTo>
                  <a:pt x="2834" y="1644"/>
                </a:lnTo>
                <a:lnTo>
                  <a:pt x="2834" y="1643"/>
                </a:lnTo>
                <a:lnTo>
                  <a:pt x="2833" y="1643"/>
                </a:lnTo>
                <a:lnTo>
                  <a:pt x="2832" y="1643"/>
                </a:lnTo>
                <a:lnTo>
                  <a:pt x="2832" y="1644"/>
                </a:lnTo>
                <a:lnTo>
                  <a:pt x="2832" y="1644"/>
                </a:lnTo>
                <a:lnTo>
                  <a:pt x="2831" y="1644"/>
                </a:lnTo>
                <a:lnTo>
                  <a:pt x="2831" y="1643"/>
                </a:lnTo>
                <a:lnTo>
                  <a:pt x="2831" y="1644"/>
                </a:lnTo>
                <a:lnTo>
                  <a:pt x="2830" y="1645"/>
                </a:lnTo>
                <a:lnTo>
                  <a:pt x="2831" y="1645"/>
                </a:lnTo>
                <a:lnTo>
                  <a:pt x="2830" y="1645"/>
                </a:lnTo>
                <a:lnTo>
                  <a:pt x="2830" y="1644"/>
                </a:lnTo>
                <a:lnTo>
                  <a:pt x="2829" y="1644"/>
                </a:lnTo>
                <a:lnTo>
                  <a:pt x="2829" y="1643"/>
                </a:lnTo>
                <a:lnTo>
                  <a:pt x="2828" y="1643"/>
                </a:lnTo>
                <a:lnTo>
                  <a:pt x="2829" y="1643"/>
                </a:lnTo>
                <a:lnTo>
                  <a:pt x="2828" y="1643"/>
                </a:lnTo>
                <a:lnTo>
                  <a:pt x="2827" y="1642"/>
                </a:lnTo>
                <a:lnTo>
                  <a:pt x="2826" y="1642"/>
                </a:lnTo>
                <a:lnTo>
                  <a:pt x="2826" y="1641"/>
                </a:lnTo>
                <a:lnTo>
                  <a:pt x="2826" y="1640"/>
                </a:lnTo>
                <a:lnTo>
                  <a:pt x="2826" y="1639"/>
                </a:lnTo>
                <a:lnTo>
                  <a:pt x="2827" y="1639"/>
                </a:lnTo>
                <a:lnTo>
                  <a:pt x="2827" y="1640"/>
                </a:lnTo>
                <a:lnTo>
                  <a:pt x="2828" y="1639"/>
                </a:lnTo>
                <a:lnTo>
                  <a:pt x="2827" y="1639"/>
                </a:lnTo>
                <a:lnTo>
                  <a:pt x="2827" y="1638"/>
                </a:lnTo>
                <a:lnTo>
                  <a:pt x="2828" y="1638"/>
                </a:lnTo>
                <a:lnTo>
                  <a:pt x="2829" y="1638"/>
                </a:lnTo>
                <a:lnTo>
                  <a:pt x="2828" y="1638"/>
                </a:lnTo>
                <a:lnTo>
                  <a:pt x="2827" y="1638"/>
                </a:lnTo>
                <a:lnTo>
                  <a:pt x="2826" y="1638"/>
                </a:lnTo>
                <a:lnTo>
                  <a:pt x="2826" y="1639"/>
                </a:lnTo>
                <a:lnTo>
                  <a:pt x="2825" y="1639"/>
                </a:lnTo>
                <a:lnTo>
                  <a:pt x="2824" y="1639"/>
                </a:lnTo>
                <a:lnTo>
                  <a:pt x="2824" y="1638"/>
                </a:lnTo>
                <a:lnTo>
                  <a:pt x="2825" y="1638"/>
                </a:lnTo>
                <a:lnTo>
                  <a:pt x="2825" y="1637"/>
                </a:lnTo>
                <a:lnTo>
                  <a:pt x="2826" y="1637"/>
                </a:lnTo>
                <a:lnTo>
                  <a:pt x="2826" y="1637"/>
                </a:lnTo>
                <a:lnTo>
                  <a:pt x="2826" y="1637"/>
                </a:lnTo>
                <a:lnTo>
                  <a:pt x="2825" y="1637"/>
                </a:lnTo>
                <a:lnTo>
                  <a:pt x="2825" y="1638"/>
                </a:lnTo>
                <a:lnTo>
                  <a:pt x="2824" y="1638"/>
                </a:lnTo>
                <a:lnTo>
                  <a:pt x="2824" y="1637"/>
                </a:lnTo>
                <a:lnTo>
                  <a:pt x="2824" y="1637"/>
                </a:lnTo>
                <a:lnTo>
                  <a:pt x="2824" y="1637"/>
                </a:lnTo>
                <a:lnTo>
                  <a:pt x="2824" y="1637"/>
                </a:lnTo>
                <a:lnTo>
                  <a:pt x="2825" y="1637"/>
                </a:lnTo>
                <a:lnTo>
                  <a:pt x="2824" y="1637"/>
                </a:lnTo>
                <a:lnTo>
                  <a:pt x="2824" y="1636"/>
                </a:lnTo>
                <a:lnTo>
                  <a:pt x="2825" y="1636"/>
                </a:lnTo>
                <a:lnTo>
                  <a:pt x="2825" y="1635"/>
                </a:lnTo>
                <a:lnTo>
                  <a:pt x="2826" y="1635"/>
                </a:lnTo>
                <a:lnTo>
                  <a:pt x="2827" y="1635"/>
                </a:lnTo>
                <a:lnTo>
                  <a:pt x="2827" y="1634"/>
                </a:lnTo>
                <a:lnTo>
                  <a:pt x="2827" y="1633"/>
                </a:lnTo>
                <a:lnTo>
                  <a:pt x="2828" y="1633"/>
                </a:lnTo>
                <a:lnTo>
                  <a:pt x="2827" y="1633"/>
                </a:lnTo>
                <a:lnTo>
                  <a:pt x="2827" y="1632"/>
                </a:lnTo>
                <a:lnTo>
                  <a:pt x="2828" y="1632"/>
                </a:lnTo>
                <a:lnTo>
                  <a:pt x="2829" y="1632"/>
                </a:lnTo>
                <a:lnTo>
                  <a:pt x="2829" y="1633"/>
                </a:lnTo>
                <a:lnTo>
                  <a:pt x="2829" y="1634"/>
                </a:lnTo>
                <a:lnTo>
                  <a:pt x="2829" y="1633"/>
                </a:lnTo>
                <a:lnTo>
                  <a:pt x="2829" y="1632"/>
                </a:lnTo>
                <a:lnTo>
                  <a:pt x="2829" y="1631"/>
                </a:lnTo>
                <a:lnTo>
                  <a:pt x="2829" y="1630"/>
                </a:lnTo>
                <a:lnTo>
                  <a:pt x="2829" y="1629"/>
                </a:lnTo>
                <a:lnTo>
                  <a:pt x="2830" y="1629"/>
                </a:lnTo>
                <a:lnTo>
                  <a:pt x="2830" y="1628"/>
                </a:lnTo>
                <a:lnTo>
                  <a:pt x="2829" y="1628"/>
                </a:lnTo>
                <a:lnTo>
                  <a:pt x="2830" y="1628"/>
                </a:lnTo>
                <a:lnTo>
                  <a:pt x="2830" y="1627"/>
                </a:lnTo>
                <a:lnTo>
                  <a:pt x="2831" y="1627"/>
                </a:lnTo>
                <a:lnTo>
                  <a:pt x="2831" y="1626"/>
                </a:lnTo>
                <a:lnTo>
                  <a:pt x="2832" y="1626"/>
                </a:lnTo>
                <a:lnTo>
                  <a:pt x="2832" y="1625"/>
                </a:lnTo>
                <a:lnTo>
                  <a:pt x="2832" y="1625"/>
                </a:lnTo>
                <a:lnTo>
                  <a:pt x="2832" y="1624"/>
                </a:lnTo>
                <a:lnTo>
                  <a:pt x="2833" y="1624"/>
                </a:lnTo>
                <a:lnTo>
                  <a:pt x="2834" y="1624"/>
                </a:lnTo>
                <a:lnTo>
                  <a:pt x="2835" y="1624"/>
                </a:lnTo>
                <a:lnTo>
                  <a:pt x="2836" y="1623"/>
                </a:lnTo>
                <a:lnTo>
                  <a:pt x="2837" y="1623"/>
                </a:lnTo>
                <a:lnTo>
                  <a:pt x="2837" y="1622"/>
                </a:lnTo>
                <a:lnTo>
                  <a:pt x="2838" y="1621"/>
                </a:lnTo>
                <a:lnTo>
                  <a:pt x="2839" y="1620"/>
                </a:lnTo>
                <a:lnTo>
                  <a:pt x="2840" y="1620"/>
                </a:lnTo>
                <a:lnTo>
                  <a:pt x="2840" y="1620"/>
                </a:lnTo>
                <a:lnTo>
                  <a:pt x="2840" y="1619"/>
                </a:lnTo>
                <a:lnTo>
                  <a:pt x="2841" y="1619"/>
                </a:lnTo>
                <a:lnTo>
                  <a:pt x="2840" y="1619"/>
                </a:lnTo>
                <a:lnTo>
                  <a:pt x="2840" y="1620"/>
                </a:lnTo>
                <a:lnTo>
                  <a:pt x="2840" y="1620"/>
                </a:lnTo>
                <a:lnTo>
                  <a:pt x="2840" y="1620"/>
                </a:lnTo>
                <a:lnTo>
                  <a:pt x="2839" y="1620"/>
                </a:lnTo>
                <a:lnTo>
                  <a:pt x="2840" y="1620"/>
                </a:lnTo>
                <a:lnTo>
                  <a:pt x="2840" y="1621"/>
                </a:lnTo>
                <a:lnTo>
                  <a:pt x="2840" y="1621"/>
                </a:lnTo>
                <a:lnTo>
                  <a:pt x="2840" y="1622"/>
                </a:lnTo>
                <a:lnTo>
                  <a:pt x="2840" y="1622"/>
                </a:lnTo>
                <a:lnTo>
                  <a:pt x="2840" y="1623"/>
                </a:lnTo>
                <a:lnTo>
                  <a:pt x="2839" y="1623"/>
                </a:lnTo>
                <a:lnTo>
                  <a:pt x="2839" y="1624"/>
                </a:lnTo>
                <a:lnTo>
                  <a:pt x="2839" y="1625"/>
                </a:lnTo>
                <a:lnTo>
                  <a:pt x="2840" y="1625"/>
                </a:lnTo>
                <a:lnTo>
                  <a:pt x="2840" y="1624"/>
                </a:lnTo>
                <a:lnTo>
                  <a:pt x="2839" y="1624"/>
                </a:lnTo>
                <a:lnTo>
                  <a:pt x="2840" y="1624"/>
                </a:lnTo>
                <a:lnTo>
                  <a:pt x="2840" y="1623"/>
                </a:lnTo>
                <a:lnTo>
                  <a:pt x="2840" y="1624"/>
                </a:lnTo>
                <a:lnTo>
                  <a:pt x="2840" y="1624"/>
                </a:lnTo>
                <a:lnTo>
                  <a:pt x="2840" y="1625"/>
                </a:lnTo>
                <a:lnTo>
                  <a:pt x="2840" y="1625"/>
                </a:lnTo>
                <a:lnTo>
                  <a:pt x="2840" y="1626"/>
                </a:lnTo>
                <a:lnTo>
                  <a:pt x="2840" y="1626"/>
                </a:lnTo>
                <a:lnTo>
                  <a:pt x="2840" y="1627"/>
                </a:lnTo>
                <a:lnTo>
                  <a:pt x="2840" y="1627"/>
                </a:lnTo>
                <a:lnTo>
                  <a:pt x="2840" y="1628"/>
                </a:lnTo>
                <a:lnTo>
                  <a:pt x="2839" y="1628"/>
                </a:lnTo>
                <a:lnTo>
                  <a:pt x="2840" y="1628"/>
                </a:lnTo>
                <a:lnTo>
                  <a:pt x="2839" y="1628"/>
                </a:lnTo>
                <a:lnTo>
                  <a:pt x="2838" y="1628"/>
                </a:lnTo>
                <a:lnTo>
                  <a:pt x="2838" y="1629"/>
                </a:lnTo>
                <a:lnTo>
                  <a:pt x="2838" y="1628"/>
                </a:lnTo>
                <a:lnTo>
                  <a:pt x="2837" y="1628"/>
                </a:lnTo>
                <a:lnTo>
                  <a:pt x="2837" y="1628"/>
                </a:lnTo>
                <a:lnTo>
                  <a:pt x="2837" y="1628"/>
                </a:lnTo>
                <a:lnTo>
                  <a:pt x="2836" y="1628"/>
                </a:lnTo>
                <a:lnTo>
                  <a:pt x="2835" y="1628"/>
                </a:lnTo>
                <a:lnTo>
                  <a:pt x="2834" y="1628"/>
                </a:lnTo>
                <a:lnTo>
                  <a:pt x="2834" y="1629"/>
                </a:lnTo>
                <a:lnTo>
                  <a:pt x="2835" y="1629"/>
                </a:lnTo>
                <a:lnTo>
                  <a:pt x="2835" y="1630"/>
                </a:lnTo>
                <a:lnTo>
                  <a:pt x="2834" y="1630"/>
                </a:lnTo>
                <a:lnTo>
                  <a:pt x="2834" y="1631"/>
                </a:lnTo>
                <a:lnTo>
                  <a:pt x="2834" y="1632"/>
                </a:lnTo>
                <a:lnTo>
                  <a:pt x="2833" y="1632"/>
                </a:lnTo>
                <a:lnTo>
                  <a:pt x="2832" y="1632"/>
                </a:lnTo>
                <a:lnTo>
                  <a:pt x="2832" y="1631"/>
                </a:lnTo>
                <a:lnTo>
                  <a:pt x="2832" y="1631"/>
                </a:lnTo>
                <a:lnTo>
                  <a:pt x="2832" y="1630"/>
                </a:lnTo>
                <a:lnTo>
                  <a:pt x="2832" y="1630"/>
                </a:lnTo>
                <a:lnTo>
                  <a:pt x="2832" y="1630"/>
                </a:lnTo>
                <a:lnTo>
                  <a:pt x="2832" y="1630"/>
                </a:lnTo>
                <a:lnTo>
                  <a:pt x="2832" y="1629"/>
                </a:lnTo>
                <a:lnTo>
                  <a:pt x="2832" y="1629"/>
                </a:lnTo>
                <a:lnTo>
                  <a:pt x="2832" y="1630"/>
                </a:lnTo>
                <a:lnTo>
                  <a:pt x="2832" y="1631"/>
                </a:lnTo>
                <a:lnTo>
                  <a:pt x="2831" y="1631"/>
                </a:lnTo>
                <a:lnTo>
                  <a:pt x="2832" y="1631"/>
                </a:lnTo>
                <a:lnTo>
                  <a:pt x="2832" y="1632"/>
                </a:lnTo>
                <a:lnTo>
                  <a:pt x="2832" y="1632"/>
                </a:lnTo>
                <a:lnTo>
                  <a:pt x="2832" y="1633"/>
                </a:lnTo>
                <a:lnTo>
                  <a:pt x="2832" y="1634"/>
                </a:lnTo>
                <a:lnTo>
                  <a:pt x="2833" y="1634"/>
                </a:lnTo>
                <a:lnTo>
                  <a:pt x="2832" y="1635"/>
                </a:lnTo>
                <a:lnTo>
                  <a:pt x="2833" y="1635"/>
                </a:lnTo>
                <a:lnTo>
                  <a:pt x="2834" y="1636"/>
                </a:lnTo>
                <a:lnTo>
                  <a:pt x="2834" y="1635"/>
                </a:lnTo>
                <a:lnTo>
                  <a:pt x="2834" y="1634"/>
                </a:lnTo>
                <a:lnTo>
                  <a:pt x="2833" y="1634"/>
                </a:lnTo>
                <a:lnTo>
                  <a:pt x="2833" y="1633"/>
                </a:lnTo>
                <a:lnTo>
                  <a:pt x="2833" y="1634"/>
                </a:lnTo>
                <a:lnTo>
                  <a:pt x="2834" y="1634"/>
                </a:lnTo>
                <a:lnTo>
                  <a:pt x="2834" y="1633"/>
                </a:lnTo>
                <a:lnTo>
                  <a:pt x="2833" y="1633"/>
                </a:lnTo>
                <a:lnTo>
                  <a:pt x="2834" y="1633"/>
                </a:lnTo>
                <a:lnTo>
                  <a:pt x="2834" y="1632"/>
                </a:lnTo>
                <a:lnTo>
                  <a:pt x="2835" y="1632"/>
                </a:lnTo>
                <a:lnTo>
                  <a:pt x="2835" y="1631"/>
                </a:lnTo>
                <a:lnTo>
                  <a:pt x="2836" y="1631"/>
                </a:lnTo>
                <a:lnTo>
                  <a:pt x="2836" y="1632"/>
                </a:lnTo>
                <a:lnTo>
                  <a:pt x="2837" y="1632"/>
                </a:lnTo>
                <a:lnTo>
                  <a:pt x="2837" y="1633"/>
                </a:lnTo>
                <a:lnTo>
                  <a:pt x="2836" y="1634"/>
                </a:lnTo>
                <a:lnTo>
                  <a:pt x="2836" y="1635"/>
                </a:lnTo>
                <a:lnTo>
                  <a:pt x="2836" y="1636"/>
                </a:lnTo>
                <a:lnTo>
                  <a:pt x="2837" y="1636"/>
                </a:lnTo>
                <a:lnTo>
                  <a:pt x="2837" y="1637"/>
                </a:lnTo>
                <a:lnTo>
                  <a:pt x="2838" y="1637"/>
                </a:lnTo>
                <a:lnTo>
                  <a:pt x="2838" y="1637"/>
                </a:lnTo>
                <a:lnTo>
                  <a:pt x="2839" y="1637"/>
                </a:lnTo>
                <a:lnTo>
                  <a:pt x="2839" y="1638"/>
                </a:lnTo>
                <a:lnTo>
                  <a:pt x="2839" y="1639"/>
                </a:lnTo>
                <a:lnTo>
                  <a:pt x="2840" y="1639"/>
                </a:lnTo>
                <a:lnTo>
                  <a:pt x="2840" y="1640"/>
                </a:lnTo>
                <a:lnTo>
                  <a:pt x="2840" y="1641"/>
                </a:lnTo>
                <a:lnTo>
                  <a:pt x="2840" y="1642"/>
                </a:lnTo>
                <a:lnTo>
                  <a:pt x="2839" y="1642"/>
                </a:lnTo>
                <a:lnTo>
                  <a:pt x="2840" y="1642"/>
                </a:lnTo>
                <a:lnTo>
                  <a:pt x="2840" y="1643"/>
                </a:lnTo>
                <a:lnTo>
                  <a:pt x="2840" y="1643"/>
                </a:lnTo>
                <a:lnTo>
                  <a:pt x="2841" y="1643"/>
                </a:lnTo>
                <a:lnTo>
                  <a:pt x="2841" y="1644"/>
                </a:lnTo>
                <a:lnTo>
                  <a:pt x="2842" y="1644"/>
                </a:lnTo>
                <a:lnTo>
                  <a:pt x="2843" y="1644"/>
                </a:lnTo>
                <a:lnTo>
                  <a:pt x="2843" y="1645"/>
                </a:lnTo>
                <a:lnTo>
                  <a:pt x="2843" y="1644"/>
                </a:lnTo>
                <a:lnTo>
                  <a:pt x="2842" y="1644"/>
                </a:lnTo>
                <a:lnTo>
                  <a:pt x="2841" y="1644"/>
                </a:lnTo>
                <a:lnTo>
                  <a:pt x="2841" y="1643"/>
                </a:lnTo>
                <a:lnTo>
                  <a:pt x="2840" y="1643"/>
                </a:lnTo>
                <a:lnTo>
                  <a:pt x="2840" y="1643"/>
                </a:lnTo>
                <a:lnTo>
                  <a:pt x="2840" y="1642"/>
                </a:lnTo>
                <a:lnTo>
                  <a:pt x="2840" y="1642"/>
                </a:lnTo>
                <a:lnTo>
                  <a:pt x="2840" y="1641"/>
                </a:lnTo>
                <a:lnTo>
                  <a:pt x="2840" y="1641"/>
                </a:lnTo>
                <a:lnTo>
                  <a:pt x="2840" y="1640"/>
                </a:lnTo>
                <a:lnTo>
                  <a:pt x="2840" y="1640"/>
                </a:lnTo>
                <a:lnTo>
                  <a:pt x="2840" y="1639"/>
                </a:lnTo>
                <a:lnTo>
                  <a:pt x="2840" y="1638"/>
                </a:lnTo>
                <a:lnTo>
                  <a:pt x="2840" y="1637"/>
                </a:lnTo>
                <a:lnTo>
                  <a:pt x="2841" y="1637"/>
                </a:lnTo>
                <a:lnTo>
                  <a:pt x="2841" y="1637"/>
                </a:lnTo>
                <a:lnTo>
                  <a:pt x="2841" y="1636"/>
                </a:lnTo>
                <a:lnTo>
                  <a:pt x="2840" y="1636"/>
                </a:lnTo>
                <a:lnTo>
                  <a:pt x="2840" y="1635"/>
                </a:lnTo>
                <a:lnTo>
                  <a:pt x="2840" y="1635"/>
                </a:lnTo>
                <a:lnTo>
                  <a:pt x="2840" y="1634"/>
                </a:lnTo>
                <a:lnTo>
                  <a:pt x="2840" y="1633"/>
                </a:lnTo>
                <a:lnTo>
                  <a:pt x="2840" y="1632"/>
                </a:lnTo>
                <a:lnTo>
                  <a:pt x="2840" y="1632"/>
                </a:lnTo>
                <a:lnTo>
                  <a:pt x="2840" y="1631"/>
                </a:lnTo>
                <a:lnTo>
                  <a:pt x="2841" y="1631"/>
                </a:lnTo>
                <a:lnTo>
                  <a:pt x="2841" y="1632"/>
                </a:lnTo>
                <a:lnTo>
                  <a:pt x="2841" y="1633"/>
                </a:lnTo>
                <a:lnTo>
                  <a:pt x="2842" y="1633"/>
                </a:lnTo>
                <a:lnTo>
                  <a:pt x="2843" y="1633"/>
                </a:lnTo>
                <a:lnTo>
                  <a:pt x="2843" y="1634"/>
                </a:lnTo>
                <a:lnTo>
                  <a:pt x="2843" y="1635"/>
                </a:lnTo>
                <a:lnTo>
                  <a:pt x="2844" y="1635"/>
                </a:lnTo>
                <a:lnTo>
                  <a:pt x="2845" y="1635"/>
                </a:lnTo>
                <a:lnTo>
                  <a:pt x="2845" y="1636"/>
                </a:lnTo>
                <a:lnTo>
                  <a:pt x="2845" y="1635"/>
                </a:lnTo>
                <a:lnTo>
                  <a:pt x="2846" y="1635"/>
                </a:lnTo>
                <a:lnTo>
                  <a:pt x="2847" y="1634"/>
                </a:lnTo>
                <a:lnTo>
                  <a:pt x="2848" y="1633"/>
                </a:lnTo>
                <a:lnTo>
                  <a:pt x="2848" y="1633"/>
                </a:lnTo>
                <a:lnTo>
                  <a:pt x="2849" y="1633"/>
                </a:lnTo>
                <a:lnTo>
                  <a:pt x="2850" y="1633"/>
                </a:lnTo>
                <a:lnTo>
                  <a:pt x="2851" y="1633"/>
                </a:lnTo>
                <a:lnTo>
                  <a:pt x="2851" y="1632"/>
                </a:lnTo>
                <a:lnTo>
                  <a:pt x="2852" y="1632"/>
                </a:lnTo>
                <a:lnTo>
                  <a:pt x="2851" y="1632"/>
                </a:lnTo>
                <a:lnTo>
                  <a:pt x="2850" y="1632"/>
                </a:lnTo>
                <a:lnTo>
                  <a:pt x="2849" y="1632"/>
                </a:lnTo>
                <a:lnTo>
                  <a:pt x="2849" y="1631"/>
                </a:lnTo>
                <a:lnTo>
                  <a:pt x="2848" y="1631"/>
                </a:lnTo>
                <a:lnTo>
                  <a:pt x="2848" y="1632"/>
                </a:lnTo>
                <a:lnTo>
                  <a:pt x="2848" y="1632"/>
                </a:lnTo>
                <a:lnTo>
                  <a:pt x="2848" y="1631"/>
                </a:lnTo>
                <a:lnTo>
                  <a:pt x="2847" y="1631"/>
                </a:lnTo>
                <a:lnTo>
                  <a:pt x="2847" y="1632"/>
                </a:lnTo>
                <a:lnTo>
                  <a:pt x="2846" y="1632"/>
                </a:lnTo>
                <a:lnTo>
                  <a:pt x="2846" y="1631"/>
                </a:lnTo>
                <a:lnTo>
                  <a:pt x="2845" y="1631"/>
                </a:lnTo>
                <a:lnTo>
                  <a:pt x="2844" y="1630"/>
                </a:lnTo>
                <a:lnTo>
                  <a:pt x="2844" y="1629"/>
                </a:lnTo>
                <a:lnTo>
                  <a:pt x="2843" y="1629"/>
                </a:lnTo>
                <a:lnTo>
                  <a:pt x="2843" y="1628"/>
                </a:lnTo>
                <a:lnTo>
                  <a:pt x="2842" y="1628"/>
                </a:lnTo>
                <a:lnTo>
                  <a:pt x="2842" y="1628"/>
                </a:lnTo>
                <a:lnTo>
                  <a:pt x="2843" y="1628"/>
                </a:lnTo>
                <a:lnTo>
                  <a:pt x="2842" y="1628"/>
                </a:lnTo>
                <a:lnTo>
                  <a:pt x="2843" y="1628"/>
                </a:lnTo>
                <a:lnTo>
                  <a:pt x="2843" y="1627"/>
                </a:lnTo>
                <a:lnTo>
                  <a:pt x="2844" y="1627"/>
                </a:lnTo>
                <a:lnTo>
                  <a:pt x="2844" y="1626"/>
                </a:lnTo>
                <a:lnTo>
                  <a:pt x="2845" y="1626"/>
                </a:lnTo>
                <a:lnTo>
                  <a:pt x="2845" y="1625"/>
                </a:lnTo>
                <a:lnTo>
                  <a:pt x="2846" y="1624"/>
                </a:lnTo>
                <a:lnTo>
                  <a:pt x="2846" y="1625"/>
                </a:lnTo>
                <a:lnTo>
                  <a:pt x="2847" y="1625"/>
                </a:lnTo>
                <a:lnTo>
                  <a:pt x="2846" y="1625"/>
                </a:lnTo>
                <a:lnTo>
                  <a:pt x="2847" y="1625"/>
                </a:lnTo>
                <a:lnTo>
                  <a:pt x="2847" y="1626"/>
                </a:lnTo>
                <a:lnTo>
                  <a:pt x="2848" y="1626"/>
                </a:lnTo>
                <a:lnTo>
                  <a:pt x="2848" y="1626"/>
                </a:lnTo>
                <a:lnTo>
                  <a:pt x="2849" y="1626"/>
                </a:lnTo>
                <a:lnTo>
                  <a:pt x="2849" y="1627"/>
                </a:lnTo>
                <a:lnTo>
                  <a:pt x="2850" y="1627"/>
                </a:lnTo>
                <a:lnTo>
                  <a:pt x="2850" y="1626"/>
                </a:lnTo>
                <a:lnTo>
                  <a:pt x="2851" y="1626"/>
                </a:lnTo>
                <a:lnTo>
                  <a:pt x="2850" y="1625"/>
                </a:lnTo>
                <a:lnTo>
                  <a:pt x="2849" y="1625"/>
                </a:lnTo>
                <a:lnTo>
                  <a:pt x="2849" y="1624"/>
                </a:lnTo>
                <a:lnTo>
                  <a:pt x="2848" y="1624"/>
                </a:lnTo>
                <a:lnTo>
                  <a:pt x="2848" y="1624"/>
                </a:lnTo>
                <a:lnTo>
                  <a:pt x="2848" y="1623"/>
                </a:lnTo>
                <a:lnTo>
                  <a:pt x="2848" y="1623"/>
                </a:lnTo>
                <a:lnTo>
                  <a:pt x="2848" y="1623"/>
                </a:lnTo>
                <a:lnTo>
                  <a:pt x="2848" y="1622"/>
                </a:lnTo>
                <a:lnTo>
                  <a:pt x="2848" y="1622"/>
                </a:lnTo>
                <a:lnTo>
                  <a:pt x="2848" y="1621"/>
                </a:lnTo>
                <a:lnTo>
                  <a:pt x="2848" y="1620"/>
                </a:lnTo>
                <a:lnTo>
                  <a:pt x="2849" y="1620"/>
                </a:lnTo>
                <a:lnTo>
                  <a:pt x="2850" y="1620"/>
                </a:lnTo>
                <a:lnTo>
                  <a:pt x="2849" y="1620"/>
                </a:lnTo>
                <a:lnTo>
                  <a:pt x="2848" y="1620"/>
                </a:lnTo>
                <a:lnTo>
                  <a:pt x="2848" y="1621"/>
                </a:lnTo>
                <a:lnTo>
                  <a:pt x="2848" y="1622"/>
                </a:lnTo>
                <a:lnTo>
                  <a:pt x="2848" y="1621"/>
                </a:lnTo>
                <a:lnTo>
                  <a:pt x="2848" y="1622"/>
                </a:lnTo>
                <a:lnTo>
                  <a:pt x="2847" y="1622"/>
                </a:lnTo>
                <a:lnTo>
                  <a:pt x="2847" y="1623"/>
                </a:lnTo>
                <a:lnTo>
                  <a:pt x="2846" y="1623"/>
                </a:lnTo>
                <a:lnTo>
                  <a:pt x="2845" y="1623"/>
                </a:lnTo>
                <a:lnTo>
                  <a:pt x="2844" y="1623"/>
                </a:lnTo>
                <a:lnTo>
                  <a:pt x="2844" y="1622"/>
                </a:lnTo>
                <a:lnTo>
                  <a:pt x="2843" y="1622"/>
                </a:lnTo>
                <a:lnTo>
                  <a:pt x="2844" y="1622"/>
                </a:lnTo>
                <a:lnTo>
                  <a:pt x="2844" y="1621"/>
                </a:lnTo>
                <a:lnTo>
                  <a:pt x="2844" y="1620"/>
                </a:lnTo>
                <a:lnTo>
                  <a:pt x="2845" y="1620"/>
                </a:lnTo>
                <a:lnTo>
                  <a:pt x="2845" y="1620"/>
                </a:lnTo>
                <a:lnTo>
                  <a:pt x="2846" y="1620"/>
                </a:lnTo>
                <a:lnTo>
                  <a:pt x="2845" y="1620"/>
                </a:lnTo>
                <a:lnTo>
                  <a:pt x="2845" y="1620"/>
                </a:lnTo>
                <a:lnTo>
                  <a:pt x="2846" y="1620"/>
                </a:lnTo>
                <a:lnTo>
                  <a:pt x="2846" y="1620"/>
                </a:lnTo>
                <a:lnTo>
                  <a:pt x="2847" y="1620"/>
                </a:lnTo>
                <a:lnTo>
                  <a:pt x="2847" y="1619"/>
                </a:lnTo>
                <a:lnTo>
                  <a:pt x="2846" y="1619"/>
                </a:lnTo>
                <a:lnTo>
                  <a:pt x="2845" y="1619"/>
                </a:lnTo>
                <a:lnTo>
                  <a:pt x="2844" y="1619"/>
                </a:lnTo>
                <a:lnTo>
                  <a:pt x="2844" y="1620"/>
                </a:lnTo>
                <a:lnTo>
                  <a:pt x="2844" y="1619"/>
                </a:lnTo>
                <a:lnTo>
                  <a:pt x="2844" y="1618"/>
                </a:lnTo>
                <a:lnTo>
                  <a:pt x="2845" y="1618"/>
                </a:lnTo>
                <a:lnTo>
                  <a:pt x="2845" y="1617"/>
                </a:lnTo>
                <a:lnTo>
                  <a:pt x="2845" y="1616"/>
                </a:lnTo>
                <a:lnTo>
                  <a:pt x="2844" y="1616"/>
                </a:lnTo>
                <a:lnTo>
                  <a:pt x="2844" y="1615"/>
                </a:lnTo>
                <a:lnTo>
                  <a:pt x="2845" y="1615"/>
                </a:lnTo>
                <a:lnTo>
                  <a:pt x="2845" y="1614"/>
                </a:lnTo>
                <a:lnTo>
                  <a:pt x="2846" y="1614"/>
                </a:lnTo>
                <a:lnTo>
                  <a:pt x="2847" y="1614"/>
                </a:lnTo>
                <a:lnTo>
                  <a:pt x="2847" y="1613"/>
                </a:lnTo>
                <a:lnTo>
                  <a:pt x="2847" y="1612"/>
                </a:lnTo>
                <a:lnTo>
                  <a:pt x="2848" y="1612"/>
                </a:lnTo>
                <a:lnTo>
                  <a:pt x="2848" y="1612"/>
                </a:lnTo>
                <a:lnTo>
                  <a:pt x="2847" y="1612"/>
                </a:lnTo>
                <a:lnTo>
                  <a:pt x="2847" y="1611"/>
                </a:lnTo>
                <a:lnTo>
                  <a:pt x="2848" y="1611"/>
                </a:lnTo>
                <a:lnTo>
                  <a:pt x="2848" y="1611"/>
                </a:lnTo>
                <a:lnTo>
                  <a:pt x="2849" y="1611"/>
                </a:lnTo>
                <a:lnTo>
                  <a:pt x="2848" y="1611"/>
                </a:lnTo>
                <a:lnTo>
                  <a:pt x="2848" y="1612"/>
                </a:lnTo>
                <a:lnTo>
                  <a:pt x="2849" y="1612"/>
                </a:lnTo>
                <a:lnTo>
                  <a:pt x="2849" y="1612"/>
                </a:lnTo>
                <a:lnTo>
                  <a:pt x="2848" y="1612"/>
                </a:lnTo>
                <a:lnTo>
                  <a:pt x="2848" y="1613"/>
                </a:lnTo>
                <a:lnTo>
                  <a:pt x="2849" y="1613"/>
                </a:lnTo>
                <a:lnTo>
                  <a:pt x="2849" y="1612"/>
                </a:lnTo>
                <a:lnTo>
                  <a:pt x="2850" y="1612"/>
                </a:lnTo>
                <a:lnTo>
                  <a:pt x="2850" y="1612"/>
                </a:lnTo>
                <a:lnTo>
                  <a:pt x="2849" y="1612"/>
                </a:lnTo>
                <a:lnTo>
                  <a:pt x="2849" y="1611"/>
                </a:lnTo>
                <a:lnTo>
                  <a:pt x="2848" y="1611"/>
                </a:lnTo>
                <a:lnTo>
                  <a:pt x="2848" y="1611"/>
                </a:lnTo>
                <a:lnTo>
                  <a:pt x="2847" y="1611"/>
                </a:lnTo>
                <a:lnTo>
                  <a:pt x="2847" y="1612"/>
                </a:lnTo>
                <a:lnTo>
                  <a:pt x="2847" y="1612"/>
                </a:lnTo>
                <a:lnTo>
                  <a:pt x="2846" y="1612"/>
                </a:lnTo>
                <a:lnTo>
                  <a:pt x="2846" y="1613"/>
                </a:lnTo>
                <a:lnTo>
                  <a:pt x="2847" y="1613"/>
                </a:lnTo>
                <a:lnTo>
                  <a:pt x="2846" y="1613"/>
                </a:lnTo>
                <a:lnTo>
                  <a:pt x="2845" y="1614"/>
                </a:lnTo>
                <a:lnTo>
                  <a:pt x="2844" y="1613"/>
                </a:lnTo>
                <a:lnTo>
                  <a:pt x="2844" y="1612"/>
                </a:lnTo>
                <a:lnTo>
                  <a:pt x="2844" y="1612"/>
                </a:lnTo>
                <a:lnTo>
                  <a:pt x="2844" y="1611"/>
                </a:lnTo>
                <a:lnTo>
                  <a:pt x="2844" y="1610"/>
                </a:lnTo>
                <a:lnTo>
                  <a:pt x="2844" y="1609"/>
                </a:lnTo>
                <a:lnTo>
                  <a:pt x="2844" y="1608"/>
                </a:lnTo>
                <a:lnTo>
                  <a:pt x="2844" y="1607"/>
                </a:lnTo>
                <a:lnTo>
                  <a:pt x="2844" y="1606"/>
                </a:lnTo>
                <a:lnTo>
                  <a:pt x="2844" y="1605"/>
                </a:lnTo>
                <a:lnTo>
                  <a:pt x="2845" y="1605"/>
                </a:lnTo>
                <a:lnTo>
                  <a:pt x="2846" y="1605"/>
                </a:lnTo>
                <a:lnTo>
                  <a:pt x="2847" y="1605"/>
                </a:lnTo>
                <a:lnTo>
                  <a:pt x="2848" y="1605"/>
                </a:lnTo>
                <a:lnTo>
                  <a:pt x="2848" y="1606"/>
                </a:lnTo>
                <a:lnTo>
                  <a:pt x="2848" y="1605"/>
                </a:lnTo>
                <a:lnTo>
                  <a:pt x="2848" y="1604"/>
                </a:lnTo>
                <a:lnTo>
                  <a:pt x="2848" y="1605"/>
                </a:lnTo>
                <a:lnTo>
                  <a:pt x="2849" y="1605"/>
                </a:lnTo>
                <a:lnTo>
                  <a:pt x="2848" y="1605"/>
                </a:lnTo>
                <a:lnTo>
                  <a:pt x="2848" y="1604"/>
                </a:lnTo>
                <a:lnTo>
                  <a:pt x="2848" y="1604"/>
                </a:lnTo>
                <a:lnTo>
                  <a:pt x="2848" y="1603"/>
                </a:lnTo>
                <a:lnTo>
                  <a:pt x="2848" y="1603"/>
                </a:lnTo>
                <a:lnTo>
                  <a:pt x="2849" y="1603"/>
                </a:lnTo>
                <a:lnTo>
                  <a:pt x="2849" y="1602"/>
                </a:lnTo>
                <a:lnTo>
                  <a:pt x="2849" y="1601"/>
                </a:lnTo>
                <a:lnTo>
                  <a:pt x="2850" y="1601"/>
                </a:lnTo>
                <a:lnTo>
                  <a:pt x="2850" y="1600"/>
                </a:lnTo>
                <a:lnTo>
                  <a:pt x="2851" y="1600"/>
                </a:lnTo>
                <a:lnTo>
                  <a:pt x="2851" y="1599"/>
                </a:lnTo>
                <a:lnTo>
                  <a:pt x="2852" y="1599"/>
                </a:lnTo>
                <a:lnTo>
                  <a:pt x="2852" y="1598"/>
                </a:lnTo>
                <a:lnTo>
                  <a:pt x="2853" y="1599"/>
                </a:lnTo>
                <a:lnTo>
                  <a:pt x="2853" y="1600"/>
                </a:lnTo>
                <a:lnTo>
                  <a:pt x="2853" y="1601"/>
                </a:lnTo>
                <a:lnTo>
                  <a:pt x="2852" y="1601"/>
                </a:lnTo>
                <a:lnTo>
                  <a:pt x="2852" y="1600"/>
                </a:lnTo>
                <a:lnTo>
                  <a:pt x="2852" y="1601"/>
                </a:lnTo>
                <a:lnTo>
                  <a:pt x="2851" y="1601"/>
                </a:lnTo>
                <a:lnTo>
                  <a:pt x="2852" y="1601"/>
                </a:lnTo>
                <a:lnTo>
                  <a:pt x="2852" y="1602"/>
                </a:lnTo>
                <a:lnTo>
                  <a:pt x="2851" y="1602"/>
                </a:lnTo>
                <a:lnTo>
                  <a:pt x="2850" y="1602"/>
                </a:lnTo>
                <a:lnTo>
                  <a:pt x="2851" y="1602"/>
                </a:lnTo>
                <a:lnTo>
                  <a:pt x="2851" y="1603"/>
                </a:lnTo>
                <a:lnTo>
                  <a:pt x="2852" y="1603"/>
                </a:lnTo>
                <a:lnTo>
                  <a:pt x="2851" y="1603"/>
                </a:lnTo>
                <a:lnTo>
                  <a:pt x="2851" y="1602"/>
                </a:lnTo>
                <a:lnTo>
                  <a:pt x="2852" y="1602"/>
                </a:lnTo>
                <a:lnTo>
                  <a:pt x="2852" y="1601"/>
                </a:lnTo>
                <a:lnTo>
                  <a:pt x="2853" y="1601"/>
                </a:lnTo>
                <a:lnTo>
                  <a:pt x="2853" y="1602"/>
                </a:lnTo>
                <a:lnTo>
                  <a:pt x="2854" y="1602"/>
                </a:lnTo>
                <a:lnTo>
                  <a:pt x="2854" y="1603"/>
                </a:lnTo>
                <a:lnTo>
                  <a:pt x="2855" y="1603"/>
                </a:lnTo>
                <a:lnTo>
                  <a:pt x="2855" y="1603"/>
                </a:lnTo>
                <a:lnTo>
                  <a:pt x="2855" y="1604"/>
                </a:lnTo>
                <a:lnTo>
                  <a:pt x="2855" y="1605"/>
                </a:lnTo>
                <a:lnTo>
                  <a:pt x="2855" y="1606"/>
                </a:lnTo>
                <a:lnTo>
                  <a:pt x="2856" y="1606"/>
                </a:lnTo>
                <a:lnTo>
                  <a:pt x="2856" y="1606"/>
                </a:lnTo>
                <a:lnTo>
                  <a:pt x="2857" y="1606"/>
                </a:lnTo>
                <a:lnTo>
                  <a:pt x="2858" y="1606"/>
                </a:lnTo>
                <a:lnTo>
                  <a:pt x="2858" y="1607"/>
                </a:lnTo>
                <a:lnTo>
                  <a:pt x="2857" y="1607"/>
                </a:lnTo>
                <a:lnTo>
                  <a:pt x="2857" y="1608"/>
                </a:lnTo>
                <a:lnTo>
                  <a:pt x="2858" y="1609"/>
                </a:lnTo>
                <a:lnTo>
                  <a:pt x="2858" y="1610"/>
                </a:lnTo>
                <a:lnTo>
                  <a:pt x="2858" y="1609"/>
                </a:lnTo>
                <a:lnTo>
                  <a:pt x="2858" y="1610"/>
                </a:lnTo>
                <a:lnTo>
                  <a:pt x="2859" y="1610"/>
                </a:lnTo>
                <a:lnTo>
                  <a:pt x="2859" y="1611"/>
                </a:lnTo>
                <a:lnTo>
                  <a:pt x="2860" y="1610"/>
                </a:lnTo>
                <a:lnTo>
                  <a:pt x="2860" y="1611"/>
                </a:lnTo>
                <a:lnTo>
                  <a:pt x="2859" y="1611"/>
                </a:lnTo>
                <a:lnTo>
                  <a:pt x="2859" y="1612"/>
                </a:lnTo>
                <a:lnTo>
                  <a:pt x="2860" y="1612"/>
                </a:lnTo>
                <a:lnTo>
                  <a:pt x="2860" y="1611"/>
                </a:lnTo>
                <a:lnTo>
                  <a:pt x="2860" y="1610"/>
                </a:lnTo>
                <a:lnTo>
                  <a:pt x="2859" y="1610"/>
                </a:lnTo>
                <a:lnTo>
                  <a:pt x="2859" y="1609"/>
                </a:lnTo>
                <a:lnTo>
                  <a:pt x="2859" y="1608"/>
                </a:lnTo>
                <a:lnTo>
                  <a:pt x="2858" y="1608"/>
                </a:lnTo>
                <a:lnTo>
                  <a:pt x="2859" y="1608"/>
                </a:lnTo>
                <a:lnTo>
                  <a:pt x="2858" y="1607"/>
                </a:lnTo>
                <a:lnTo>
                  <a:pt x="2859" y="1607"/>
                </a:lnTo>
                <a:lnTo>
                  <a:pt x="2859" y="1606"/>
                </a:lnTo>
                <a:lnTo>
                  <a:pt x="2859" y="1605"/>
                </a:lnTo>
                <a:lnTo>
                  <a:pt x="2859" y="1604"/>
                </a:lnTo>
                <a:lnTo>
                  <a:pt x="2858" y="1604"/>
                </a:lnTo>
                <a:lnTo>
                  <a:pt x="2859" y="1603"/>
                </a:lnTo>
                <a:lnTo>
                  <a:pt x="2860" y="1603"/>
                </a:lnTo>
                <a:lnTo>
                  <a:pt x="2860" y="1603"/>
                </a:lnTo>
                <a:lnTo>
                  <a:pt x="2860" y="1603"/>
                </a:lnTo>
                <a:lnTo>
                  <a:pt x="2860" y="1603"/>
                </a:lnTo>
                <a:lnTo>
                  <a:pt x="2860" y="1602"/>
                </a:lnTo>
                <a:lnTo>
                  <a:pt x="2859" y="1601"/>
                </a:lnTo>
                <a:lnTo>
                  <a:pt x="2860" y="1601"/>
                </a:lnTo>
                <a:lnTo>
                  <a:pt x="2860" y="1600"/>
                </a:lnTo>
                <a:lnTo>
                  <a:pt x="2861" y="1600"/>
                </a:lnTo>
                <a:lnTo>
                  <a:pt x="2861" y="1601"/>
                </a:lnTo>
                <a:lnTo>
                  <a:pt x="2861" y="1600"/>
                </a:lnTo>
                <a:lnTo>
                  <a:pt x="2861" y="1599"/>
                </a:lnTo>
                <a:lnTo>
                  <a:pt x="2862" y="1599"/>
                </a:lnTo>
                <a:lnTo>
                  <a:pt x="2862" y="1598"/>
                </a:lnTo>
                <a:lnTo>
                  <a:pt x="2863" y="1598"/>
                </a:lnTo>
                <a:lnTo>
                  <a:pt x="2863" y="1597"/>
                </a:lnTo>
                <a:lnTo>
                  <a:pt x="2864" y="1597"/>
                </a:lnTo>
                <a:lnTo>
                  <a:pt x="2864" y="1597"/>
                </a:lnTo>
                <a:lnTo>
                  <a:pt x="2864" y="1596"/>
                </a:lnTo>
                <a:lnTo>
                  <a:pt x="2865" y="1596"/>
                </a:lnTo>
                <a:lnTo>
                  <a:pt x="2866" y="1595"/>
                </a:lnTo>
                <a:lnTo>
                  <a:pt x="2866" y="1596"/>
                </a:lnTo>
                <a:lnTo>
                  <a:pt x="2865" y="1596"/>
                </a:lnTo>
                <a:lnTo>
                  <a:pt x="2865" y="1597"/>
                </a:lnTo>
                <a:lnTo>
                  <a:pt x="2866" y="1597"/>
                </a:lnTo>
                <a:lnTo>
                  <a:pt x="2866" y="1596"/>
                </a:lnTo>
                <a:lnTo>
                  <a:pt x="2866" y="1597"/>
                </a:lnTo>
                <a:lnTo>
                  <a:pt x="2867" y="1597"/>
                </a:lnTo>
                <a:lnTo>
                  <a:pt x="2866" y="1597"/>
                </a:lnTo>
                <a:lnTo>
                  <a:pt x="2866" y="1598"/>
                </a:lnTo>
                <a:lnTo>
                  <a:pt x="2865" y="1598"/>
                </a:lnTo>
                <a:lnTo>
                  <a:pt x="2865" y="1599"/>
                </a:lnTo>
                <a:lnTo>
                  <a:pt x="2865" y="1600"/>
                </a:lnTo>
                <a:lnTo>
                  <a:pt x="2866" y="1600"/>
                </a:lnTo>
                <a:lnTo>
                  <a:pt x="2867" y="1600"/>
                </a:lnTo>
                <a:lnTo>
                  <a:pt x="2867" y="1601"/>
                </a:lnTo>
                <a:lnTo>
                  <a:pt x="2867" y="1602"/>
                </a:lnTo>
                <a:lnTo>
                  <a:pt x="2868" y="1603"/>
                </a:lnTo>
                <a:lnTo>
                  <a:pt x="2867" y="1603"/>
                </a:lnTo>
                <a:lnTo>
                  <a:pt x="2867" y="1603"/>
                </a:lnTo>
                <a:lnTo>
                  <a:pt x="2867" y="1604"/>
                </a:lnTo>
                <a:lnTo>
                  <a:pt x="2867" y="1605"/>
                </a:lnTo>
                <a:lnTo>
                  <a:pt x="2868" y="1606"/>
                </a:lnTo>
                <a:lnTo>
                  <a:pt x="2869" y="1606"/>
                </a:lnTo>
                <a:lnTo>
                  <a:pt x="2870" y="1606"/>
                </a:lnTo>
                <a:lnTo>
                  <a:pt x="2869" y="1606"/>
                </a:lnTo>
                <a:lnTo>
                  <a:pt x="2869" y="1605"/>
                </a:lnTo>
                <a:lnTo>
                  <a:pt x="2869" y="1604"/>
                </a:lnTo>
                <a:lnTo>
                  <a:pt x="2869" y="1603"/>
                </a:lnTo>
                <a:lnTo>
                  <a:pt x="2870" y="1603"/>
                </a:lnTo>
                <a:lnTo>
                  <a:pt x="2871" y="1603"/>
                </a:lnTo>
                <a:lnTo>
                  <a:pt x="2871" y="1604"/>
                </a:lnTo>
                <a:lnTo>
                  <a:pt x="2872" y="1604"/>
                </a:lnTo>
                <a:lnTo>
                  <a:pt x="2872" y="1603"/>
                </a:lnTo>
                <a:lnTo>
                  <a:pt x="2871" y="1603"/>
                </a:lnTo>
                <a:lnTo>
                  <a:pt x="2871" y="1603"/>
                </a:lnTo>
                <a:lnTo>
                  <a:pt x="2871" y="1603"/>
                </a:lnTo>
                <a:lnTo>
                  <a:pt x="2872" y="1603"/>
                </a:lnTo>
                <a:lnTo>
                  <a:pt x="2872" y="1603"/>
                </a:lnTo>
                <a:lnTo>
                  <a:pt x="2872" y="1603"/>
                </a:lnTo>
                <a:lnTo>
                  <a:pt x="2872" y="1603"/>
                </a:lnTo>
                <a:lnTo>
                  <a:pt x="2872" y="1603"/>
                </a:lnTo>
                <a:lnTo>
                  <a:pt x="2872" y="1602"/>
                </a:lnTo>
                <a:lnTo>
                  <a:pt x="2873" y="1601"/>
                </a:lnTo>
                <a:lnTo>
                  <a:pt x="2873" y="1600"/>
                </a:lnTo>
                <a:lnTo>
                  <a:pt x="2874" y="1600"/>
                </a:lnTo>
                <a:lnTo>
                  <a:pt x="2875" y="1599"/>
                </a:lnTo>
                <a:lnTo>
                  <a:pt x="2875" y="1598"/>
                </a:lnTo>
                <a:lnTo>
                  <a:pt x="2876" y="1598"/>
                </a:lnTo>
                <a:lnTo>
                  <a:pt x="2876" y="1597"/>
                </a:lnTo>
                <a:lnTo>
                  <a:pt x="2876" y="1596"/>
                </a:lnTo>
                <a:lnTo>
                  <a:pt x="2877" y="1596"/>
                </a:lnTo>
                <a:lnTo>
                  <a:pt x="2878" y="1596"/>
                </a:lnTo>
                <a:lnTo>
                  <a:pt x="2879" y="1595"/>
                </a:lnTo>
                <a:lnTo>
                  <a:pt x="2879" y="1596"/>
                </a:lnTo>
                <a:lnTo>
                  <a:pt x="2879" y="1595"/>
                </a:lnTo>
                <a:lnTo>
                  <a:pt x="2879" y="1596"/>
                </a:lnTo>
                <a:lnTo>
                  <a:pt x="2879" y="1597"/>
                </a:lnTo>
                <a:lnTo>
                  <a:pt x="2879" y="1598"/>
                </a:lnTo>
                <a:lnTo>
                  <a:pt x="2880" y="1599"/>
                </a:lnTo>
                <a:lnTo>
                  <a:pt x="2880" y="1600"/>
                </a:lnTo>
                <a:lnTo>
                  <a:pt x="2880" y="1600"/>
                </a:lnTo>
                <a:lnTo>
                  <a:pt x="2881" y="1600"/>
                </a:lnTo>
                <a:lnTo>
                  <a:pt x="2882" y="1600"/>
                </a:lnTo>
                <a:lnTo>
                  <a:pt x="2883" y="1600"/>
                </a:lnTo>
                <a:lnTo>
                  <a:pt x="2883" y="1601"/>
                </a:lnTo>
                <a:lnTo>
                  <a:pt x="2883" y="1602"/>
                </a:lnTo>
                <a:lnTo>
                  <a:pt x="2884" y="1602"/>
                </a:lnTo>
                <a:lnTo>
                  <a:pt x="2885" y="1602"/>
                </a:lnTo>
                <a:lnTo>
                  <a:pt x="2884" y="1602"/>
                </a:lnTo>
                <a:lnTo>
                  <a:pt x="2884" y="1603"/>
                </a:lnTo>
                <a:lnTo>
                  <a:pt x="2884" y="1603"/>
                </a:lnTo>
                <a:lnTo>
                  <a:pt x="2883" y="1603"/>
                </a:lnTo>
                <a:lnTo>
                  <a:pt x="2883" y="1604"/>
                </a:lnTo>
                <a:lnTo>
                  <a:pt x="2882" y="1605"/>
                </a:lnTo>
                <a:lnTo>
                  <a:pt x="2883" y="1605"/>
                </a:lnTo>
                <a:lnTo>
                  <a:pt x="2883" y="1604"/>
                </a:lnTo>
                <a:lnTo>
                  <a:pt x="2884" y="1604"/>
                </a:lnTo>
                <a:lnTo>
                  <a:pt x="2884" y="1605"/>
                </a:lnTo>
                <a:lnTo>
                  <a:pt x="2884" y="1604"/>
                </a:lnTo>
                <a:lnTo>
                  <a:pt x="2885" y="1604"/>
                </a:lnTo>
                <a:lnTo>
                  <a:pt x="2885" y="1603"/>
                </a:lnTo>
                <a:lnTo>
                  <a:pt x="2886" y="1603"/>
                </a:lnTo>
                <a:lnTo>
                  <a:pt x="2886" y="1603"/>
                </a:lnTo>
                <a:lnTo>
                  <a:pt x="2887" y="1603"/>
                </a:lnTo>
                <a:lnTo>
                  <a:pt x="2886" y="1603"/>
                </a:lnTo>
                <a:lnTo>
                  <a:pt x="2886" y="1602"/>
                </a:lnTo>
                <a:lnTo>
                  <a:pt x="2887" y="1602"/>
                </a:lnTo>
                <a:lnTo>
                  <a:pt x="2887" y="1601"/>
                </a:lnTo>
                <a:lnTo>
                  <a:pt x="2887" y="1602"/>
                </a:lnTo>
                <a:lnTo>
                  <a:pt x="2886" y="1601"/>
                </a:lnTo>
                <a:lnTo>
                  <a:pt x="2885" y="1601"/>
                </a:lnTo>
                <a:lnTo>
                  <a:pt x="2885" y="1600"/>
                </a:lnTo>
                <a:lnTo>
                  <a:pt x="2885" y="1599"/>
                </a:lnTo>
                <a:lnTo>
                  <a:pt x="2886" y="1599"/>
                </a:lnTo>
                <a:lnTo>
                  <a:pt x="2886" y="1598"/>
                </a:lnTo>
                <a:lnTo>
                  <a:pt x="2887" y="1598"/>
                </a:lnTo>
                <a:lnTo>
                  <a:pt x="2887" y="1597"/>
                </a:lnTo>
                <a:lnTo>
                  <a:pt x="2888" y="1597"/>
                </a:lnTo>
                <a:lnTo>
                  <a:pt x="2888" y="1597"/>
                </a:lnTo>
                <a:lnTo>
                  <a:pt x="2888" y="1598"/>
                </a:lnTo>
                <a:lnTo>
                  <a:pt x="2889" y="1598"/>
                </a:lnTo>
                <a:lnTo>
                  <a:pt x="2889" y="1599"/>
                </a:lnTo>
                <a:lnTo>
                  <a:pt x="2890" y="1599"/>
                </a:lnTo>
                <a:lnTo>
                  <a:pt x="2891" y="1599"/>
                </a:lnTo>
                <a:lnTo>
                  <a:pt x="2892" y="1600"/>
                </a:lnTo>
                <a:lnTo>
                  <a:pt x="2893" y="1600"/>
                </a:lnTo>
                <a:lnTo>
                  <a:pt x="2894" y="1600"/>
                </a:lnTo>
                <a:lnTo>
                  <a:pt x="2895" y="1599"/>
                </a:lnTo>
                <a:lnTo>
                  <a:pt x="2895" y="1598"/>
                </a:lnTo>
                <a:lnTo>
                  <a:pt x="2896" y="1598"/>
                </a:lnTo>
                <a:lnTo>
                  <a:pt x="2896" y="1599"/>
                </a:lnTo>
                <a:lnTo>
                  <a:pt x="2896" y="1600"/>
                </a:lnTo>
                <a:lnTo>
                  <a:pt x="2896" y="1600"/>
                </a:lnTo>
                <a:lnTo>
                  <a:pt x="2896" y="1601"/>
                </a:lnTo>
                <a:lnTo>
                  <a:pt x="2896" y="1600"/>
                </a:lnTo>
                <a:lnTo>
                  <a:pt x="2896" y="1599"/>
                </a:lnTo>
                <a:lnTo>
                  <a:pt x="2897" y="1599"/>
                </a:lnTo>
                <a:lnTo>
                  <a:pt x="2898" y="1599"/>
                </a:lnTo>
                <a:lnTo>
                  <a:pt x="2898" y="1598"/>
                </a:lnTo>
                <a:lnTo>
                  <a:pt x="2899" y="1598"/>
                </a:lnTo>
                <a:lnTo>
                  <a:pt x="2899" y="1597"/>
                </a:lnTo>
                <a:lnTo>
                  <a:pt x="2899" y="1596"/>
                </a:lnTo>
                <a:lnTo>
                  <a:pt x="2900" y="1596"/>
                </a:lnTo>
                <a:lnTo>
                  <a:pt x="2901" y="1596"/>
                </a:lnTo>
                <a:lnTo>
                  <a:pt x="2901" y="1595"/>
                </a:lnTo>
                <a:lnTo>
                  <a:pt x="2901" y="1595"/>
                </a:lnTo>
                <a:lnTo>
                  <a:pt x="2902" y="1595"/>
                </a:lnTo>
                <a:lnTo>
                  <a:pt x="2902" y="1594"/>
                </a:lnTo>
                <a:lnTo>
                  <a:pt x="2902" y="1593"/>
                </a:lnTo>
                <a:lnTo>
                  <a:pt x="2901" y="1592"/>
                </a:lnTo>
                <a:lnTo>
                  <a:pt x="2901" y="1593"/>
                </a:lnTo>
                <a:lnTo>
                  <a:pt x="2901" y="1594"/>
                </a:lnTo>
                <a:lnTo>
                  <a:pt x="2900" y="1594"/>
                </a:lnTo>
                <a:lnTo>
                  <a:pt x="2898" y="1595"/>
                </a:lnTo>
                <a:lnTo>
                  <a:pt x="2898" y="1595"/>
                </a:lnTo>
                <a:lnTo>
                  <a:pt x="2897" y="1595"/>
                </a:lnTo>
                <a:lnTo>
                  <a:pt x="2896" y="1595"/>
                </a:lnTo>
                <a:lnTo>
                  <a:pt x="2896" y="1595"/>
                </a:lnTo>
                <a:lnTo>
                  <a:pt x="2895" y="1596"/>
                </a:lnTo>
                <a:lnTo>
                  <a:pt x="2894" y="1596"/>
                </a:lnTo>
                <a:lnTo>
                  <a:pt x="2893" y="1596"/>
                </a:lnTo>
                <a:lnTo>
                  <a:pt x="2893" y="1595"/>
                </a:lnTo>
                <a:lnTo>
                  <a:pt x="2892" y="1595"/>
                </a:lnTo>
                <a:lnTo>
                  <a:pt x="2892" y="1595"/>
                </a:lnTo>
                <a:lnTo>
                  <a:pt x="2892" y="1594"/>
                </a:lnTo>
                <a:lnTo>
                  <a:pt x="2891" y="1594"/>
                </a:lnTo>
                <a:lnTo>
                  <a:pt x="2890" y="1594"/>
                </a:lnTo>
                <a:lnTo>
                  <a:pt x="2890" y="1593"/>
                </a:lnTo>
                <a:lnTo>
                  <a:pt x="2889" y="1593"/>
                </a:lnTo>
                <a:lnTo>
                  <a:pt x="2888" y="1594"/>
                </a:lnTo>
                <a:lnTo>
                  <a:pt x="2888" y="1594"/>
                </a:lnTo>
                <a:lnTo>
                  <a:pt x="2887" y="1593"/>
                </a:lnTo>
                <a:lnTo>
                  <a:pt x="2886" y="1593"/>
                </a:lnTo>
                <a:lnTo>
                  <a:pt x="2886" y="1594"/>
                </a:lnTo>
                <a:lnTo>
                  <a:pt x="2885" y="1594"/>
                </a:lnTo>
                <a:lnTo>
                  <a:pt x="2884" y="1595"/>
                </a:lnTo>
                <a:lnTo>
                  <a:pt x="2884" y="1594"/>
                </a:lnTo>
                <a:lnTo>
                  <a:pt x="2883" y="1594"/>
                </a:lnTo>
                <a:lnTo>
                  <a:pt x="2883" y="1593"/>
                </a:lnTo>
                <a:lnTo>
                  <a:pt x="2883" y="1592"/>
                </a:lnTo>
                <a:lnTo>
                  <a:pt x="2884" y="1592"/>
                </a:lnTo>
                <a:lnTo>
                  <a:pt x="2884" y="1591"/>
                </a:lnTo>
                <a:lnTo>
                  <a:pt x="2884" y="1590"/>
                </a:lnTo>
                <a:lnTo>
                  <a:pt x="2884" y="1589"/>
                </a:lnTo>
                <a:lnTo>
                  <a:pt x="2883" y="1589"/>
                </a:lnTo>
                <a:lnTo>
                  <a:pt x="2883" y="1588"/>
                </a:lnTo>
                <a:lnTo>
                  <a:pt x="2883" y="1587"/>
                </a:lnTo>
                <a:lnTo>
                  <a:pt x="2883" y="1587"/>
                </a:lnTo>
                <a:lnTo>
                  <a:pt x="2883" y="1586"/>
                </a:lnTo>
                <a:lnTo>
                  <a:pt x="2884" y="1586"/>
                </a:lnTo>
                <a:lnTo>
                  <a:pt x="2884" y="1585"/>
                </a:lnTo>
                <a:lnTo>
                  <a:pt x="2885" y="1585"/>
                </a:lnTo>
                <a:lnTo>
                  <a:pt x="2885" y="1584"/>
                </a:lnTo>
                <a:lnTo>
                  <a:pt x="2886" y="1584"/>
                </a:lnTo>
                <a:lnTo>
                  <a:pt x="2886" y="1583"/>
                </a:lnTo>
                <a:lnTo>
                  <a:pt x="2888" y="1580"/>
                </a:lnTo>
                <a:lnTo>
                  <a:pt x="2888" y="1578"/>
                </a:lnTo>
                <a:lnTo>
                  <a:pt x="2889" y="1578"/>
                </a:lnTo>
                <a:lnTo>
                  <a:pt x="2889" y="1578"/>
                </a:lnTo>
                <a:lnTo>
                  <a:pt x="2889" y="1578"/>
                </a:lnTo>
                <a:lnTo>
                  <a:pt x="2890" y="1578"/>
                </a:lnTo>
                <a:lnTo>
                  <a:pt x="2891" y="1579"/>
                </a:lnTo>
                <a:lnTo>
                  <a:pt x="2892" y="1579"/>
                </a:lnTo>
                <a:lnTo>
                  <a:pt x="2892" y="1578"/>
                </a:lnTo>
                <a:lnTo>
                  <a:pt x="2893" y="1578"/>
                </a:lnTo>
                <a:lnTo>
                  <a:pt x="2894" y="1578"/>
                </a:lnTo>
                <a:lnTo>
                  <a:pt x="2894" y="1577"/>
                </a:lnTo>
                <a:lnTo>
                  <a:pt x="2895" y="1577"/>
                </a:lnTo>
                <a:lnTo>
                  <a:pt x="2895" y="1576"/>
                </a:lnTo>
                <a:lnTo>
                  <a:pt x="2896" y="1576"/>
                </a:lnTo>
                <a:lnTo>
                  <a:pt x="2896" y="1575"/>
                </a:lnTo>
                <a:lnTo>
                  <a:pt x="2896" y="1574"/>
                </a:lnTo>
                <a:lnTo>
                  <a:pt x="2896" y="1574"/>
                </a:lnTo>
                <a:lnTo>
                  <a:pt x="2897" y="1574"/>
                </a:lnTo>
                <a:lnTo>
                  <a:pt x="2897" y="1575"/>
                </a:lnTo>
                <a:lnTo>
                  <a:pt x="2898" y="1575"/>
                </a:lnTo>
                <a:lnTo>
                  <a:pt x="2898" y="1576"/>
                </a:lnTo>
                <a:lnTo>
                  <a:pt x="2899" y="1576"/>
                </a:lnTo>
                <a:lnTo>
                  <a:pt x="2900" y="1576"/>
                </a:lnTo>
                <a:lnTo>
                  <a:pt x="2901" y="1577"/>
                </a:lnTo>
                <a:lnTo>
                  <a:pt x="2902" y="1577"/>
                </a:lnTo>
                <a:lnTo>
                  <a:pt x="2902" y="1578"/>
                </a:lnTo>
                <a:lnTo>
                  <a:pt x="2903" y="1578"/>
                </a:lnTo>
                <a:lnTo>
                  <a:pt x="2903" y="1578"/>
                </a:lnTo>
                <a:lnTo>
                  <a:pt x="2904" y="1578"/>
                </a:lnTo>
                <a:lnTo>
                  <a:pt x="2904" y="1578"/>
                </a:lnTo>
                <a:lnTo>
                  <a:pt x="2904" y="1579"/>
                </a:lnTo>
                <a:lnTo>
                  <a:pt x="2905" y="1579"/>
                </a:lnTo>
                <a:lnTo>
                  <a:pt x="2906" y="1579"/>
                </a:lnTo>
                <a:lnTo>
                  <a:pt x="2907" y="1578"/>
                </a:lnTo>
                <a:lnTo>
                  <a:pt x="2906" y="1578"/>
                </a:lnTo>
                <a:lnTo>
                  <a:pt x="2907" y="1578"/>
                </a:lnTo>
                <a:lnTo>
                  <a:pt x="2907" y="1578"/>
                </a:lnTo>
                <a:lnTo>
                  <a:pt x="2907" y="1577"/>
                </a:lnTo>
                <a:lnTo>
                  <a:pt x="2908" y="1577"/>
                </a:lnTo>
                <a:lnTo>
                  <a:pt x="2907" y="1576"/>
                </a:lnTo>
                <a:lnTo>
                  <a:pt x="2906" y="1576"/>
                </a:lnTo>
                <a:lnTo>
                  <a:pt x="2905" y="1576"/>
                </a:lnTo>
                <a:lnTo>
                  <a:pt x="2905" y="1575"/>
                </a:lnTo>
                <a:lnTo>
                  <a:pt x="2904" y="1575"/>
                </a:lnTo>
                <a:lnTo>
                  <a:pt x="2904" y="1575"/>
                </a:lnTo>
                <a:lnTo>
                  <a:pt x="2904" y="1574"/>
                </a:lnTo>
                <a:lnTo>
                  <a:pt x="2903" y="1574"/>
                </a:lnTo>
                <a:lnTo>
                  <a:pt x="2903" y="1573"/>
                </a:lnTo>
                <a:lnTo>
                  <a:pt x="2902" y="1573"/>
                </a:lnTo>
                <a:lnTo>
                  <a:pt x="2901" y="1572"/>
                </a:lnTo>
                <a:lnTo>
                  <a:pt x="2900" y="1572"/>
                </a:lnTo>
                <a:lnTo>
                  <a:pt x="2900" y="1571"/>
                </a:lnTo>
                <a:lnTo>
                  <a:pt x="2900" y="1570"/>
                </a:lnTo>
                <a:lnTo>
                  <a:pt x="2899" y="1570"/>
                </a:lnTo>
                <a:lnTo>
                  <a:pt x="2899" y="1570"/>
                </a:lnTo>
                <a:lnTo>
                  <a:pt x="2898" y="1570"/>
                </a:lnTo>
                <a:lnTo>
                  <a:pt x="2897" y="1570"/>
                </a:lnTo>
                <a:lnTo>
                  <a:pt x="2896" y="1570"/>
                </a:lnTo>
                <a:lnTo>
                  <a:pt x="2896" y="1570"/>
                </a:lnTo>
                <a:lnTo>
                  <a:pt x="2896" y="1570"/>
                </a:lnTo>
                <a:lnTo>
                  <a:pt x="2895" y="1570"/>
                </a:lnTo>
                <a:lnTo>
                  <a:pt x="2895" y="1571"/>
                </a:lnTo>
                <a:lnTo>
                  <a:pt x="2894" y="1571"/>
                </a:lnTo>
                <a:lnTo>
                  <a:pt x="2895" y="1571"/>
                </a:lnTo>
                <a:lnTo>
                  <a:pt x="2895" y="1572"/>
                </a:lnTo>
                <a:lnTo>
                  <a:pt x="2894" y="1572"/>
                </a:lnTo>
                <a:lnTo>
                  <a:pt x="2893" y="1571"/>
                </a:lnTo>
                <a:lnTo>
                  <a:pt x="2892" y="1571"/>
                </a:lnTo>
                <a:lnTo>
                  <a:pt x="2892" y="1570"/>
                </a:lnTo>
                <a:lnTo>
                  <a:pt x="2891" y="1570"/>
                </a:lnTo>
                <a:lnTo>
                  <a:pt x="2890" y="1570"/>
                </a:lnTo>
                <a:lnTo>
                  <a:pt x="2889" y="1570"/>
                </a:lnTo>
                <a:lnTo>
                  <a:pt x="2889" y="1570"/>
                </a:lnTo>
                <a:lnTo>
                  <a:pt x="2890" y="1569"/>
                </a:lnTo>
                <a:lnTo>
                  <a:pt x="2889" y="1569"/>
                </a:lnTo>
                <a:lnTo>
                  <a:pt x="2888" y="1570"/>
                </a:lnTo>
                <a:lnTo>
                  <a:pt x="2888" y="1570"/>
                </a:lnTo>
                <a:lnTo>
                  <a:pt x="2888" y="1571"/>
                </a:lnTo>
                <a:lnTo>
                  <a:pt x="2888" y="1572"/>
                </a:lnTo>
                <a:lnTo>
                  <a:pt x="2888" y="1573"/>
                </a:lnTo>
                <a:lnTo>
                  <a:pt x="2888" y="1573"/>
                </a:lnTo>
                <a:lnTo>
                  <a:pt x="2888" y="1574"/>
                </a:lnTo>
                <a:lnTo>
                  <a:pt x="2888" y="1574"/>
                </a:lnTo>
                <a:lnTo>
                  <a:pt x="2887" y="1574"/>
                </a:lnTo>
                <a:lnTo>
                  <a:pt x="2886" y="1574"/>
                </a:lnTo>
                <a:lnTo>
                  <a:pt x="2886" y="1573"/>
                </a:lnTo>
                <a:lnTo>
                  <a:pt x="2885" y="1573"/>
                </a:lnTo>
                <a:lnTo>
                  <a:pt x="2884" y="1573"/>
                </a:lnTo>
                <a:lnTo>
                  <a:pt x="2883" y="1573"/>
                </a:lnTo>
                <a:lnTo>
                  <a:pt x="2882" y="1573"/>
                </a:lnTo>
                <a:lnTo>
                  <a:pt x="2882" y="1572"/>
                </a:lnTo>
                <a:lnTo>
                  <a:pt x="2881" y="1573"/>
                </a:lnTo>
                <a:lnTo>
                  <a:pt x="2881" y="1574"/>
                </a:lnTo>
                <a:lnTo>
                  <a:pt x="2881" y="1575"/>
                </a:lnTo>
                <a:lnTo>
                  <a:pt x="2881" y="1576"/>
                </a:lnTo>
                <a:lnTo>
                  <a:pt x="2881" y="1577"/>
                </a:lnTo>
                <a:lnTo>
                  <a:pt x="2880" y="1577"/>
                </a:lnTo>
                <a:lnTo>
                  <a:pt x="2880" y="1578"/>
                </a:lnTo>
                <a:lnTo>
                  <a:pt x="2880" y="1578"/>
                </a:lnTo>
                <a:lnTo>
                  <a:pt x="2879" y="1578"/>
                </a:lnTo>
                <a:lnTo>
                  <a:pt x="2880" y="1578"/>
                </a:lnTo>
                <a:lnTo>
                  <a:pt x="2879" y="1578"/>
                </a:lnTo>
                <a:lnTo>
                  <a:pt x="2878" y="1578"/>
                </a:lnTo>
                <a:lnTo>
                  <a:pt x="2878" y="1579"/>
                </a:lnTo>
                <a:lnTo>
                  <a:pt x="2878" y="1580"/>
                </a:lnTo>
                <a:lnTo>
                  <a:pt x="2878" y="1581"/>
                </a:lnTo>
                <a:lnTo>
                  <a:pt x="2877" y="1581"/>
                </a:lnTo>
                <a:lnTo>
                  <a:pt x="2876" y="1581"/>
                </a:lnTo>
                <a:lnTo>
                  <a:pt x="2875" y="1582"/>
                </a:lnTo>
                <a:lnTo>
                  <a:pt x="2874" y="1583"/>
                </a:lnTo>
                <a:lnTo>
                  <a:pt x="2874" y="1584"/>
                </a:lnTo>
                <a:lnTo>
                  <a:pt x="2874" y="1585"/>
                </a:lnTo>
                <a:lnTo>
                  <a:pt x="2874" y="1586"/>
                </a:lnTo>
                <a:lnTo>
                  <a:pt x="2875" y="1586"/>
                </a:lnTo>
                <a:lnTo>
                  <a:pt x="2875" y="1587"/>
                </a:lnTo>
                <a:lnTo>
                  <a:pt x="2876" y="1587"/>
                </a:lnTo>
                <a:lnTo>
                  <a:pt x="2875" y="1587"/>
                </a:lnTo>
                <a:lnTo>
                  <a:pt x="2875" y="1588"/>
                </a:lnTo>
                <a:lnTo>
                  <a:pt x="2874" y="1588"/>
                </a:lnTo>
                <a:lnTo>
                  <a:pt x="2874" y="1589"/>
                </a:lnTo>
                <a:lnTo>
                  <a:pt x="2873" y="1589"/>
                </a:lnTo>
                <a:lnTo>
                  <a:pt x="2872" y="1589"/>
                </a:lnTo>
                <a:lnTo>
                  <a:pt x="2872" y="1589"/>
                </a:lnTo>
                <a:lnTo>
                  <a:pt x="2871" y="1589"/>
                </a:lnTo>
                <a:lnTo>
                  <a:pt x="2870" y="1590"/>
                </a:lnTo>
                <a:lnTo>
                  <a:pt x="2869" y="1590"/>
                </a:lnTo>
                <a:lnTo>
                  <a:pt x="2869" y="1591"/>
                </a:lnTo>
                <a:lnTo>
                  <a:pt x="2868" y="1591"/>
                </a:lnTo>
                <a:lnTo>
                  <a:pt x="2867" y="1591"/>
                </a:lnTo>
                <a:lnTo>
                  <a:pt x="2866" y="1591"/>
                </a:lnTo>
                <a:lnTo>
                  <a:pt x="2865" y="1590"/>
                </a:lnTo>
                <a:lnTo>
                  <a:pt x="2865" y="1589"/>
                </a:lnTo>
                <a:lnTo>
                  <a:pt x="2864" y="1589"/>
                </a:lnTo>
                <a:lnTo>
                  <a:pt x="2864" y="1588"/>
                </a:lnTo>
                <a:lnTo>
                  <a:pt x="2864" y="1588"/>
                </a:lnTo>
                <a:lnTo>
                  <a:pt x="2863" y="1587"/>
                </a:lnTo>
                <a:lnTo>
                  <a:pt x="2862" y="1587"/>
                </a:lnTo>
                <a:lnTo>
                  <a:pt x="2861" y="1587"/>
                </a:lnTo>
                <a:lnTo>
                  <a:pt x="2860" y="1587"/>
                </a:lnTo>
                <a:lnTo>
                  <a:pt x="2859" y="1587"/>
                </a:lnTo>
                <a:lnTo>
                  <a:pt x="2859" y="1588"/>
                </a:lnTo>
                <a:lnTo>
                  <a:pt x="2858" y="1588"/>
                </a:lnTo>
                <a:lnTo>
                  <a:pt x="2857" y="1588"/>
                </a:lnTo>
                <a:lnTo>
                  <a:pt x="2856" y="1588"/>
                </a:lnTo>
                <a:lnTo>
                  <a:pt x="2857" y="1587"/>
                </a:lnTo>
                <a:lnTo>
                  <a:pt x="2857" y="1587"/>
                </a:lnTo>
                <a:lnTo>
                  <a:pt x="2858" y="1587"/>
                </a:lnTo>
                <a:lnTo>
                  <a:pt x="2859" y="1587"/>
                </a:lnTo>
                <a:lnTo>
                  <a:pt x="2860" y="1587"/>
                </a:lnTo>
                <a:lnTo>
                  <a:pt x="2861" y="1587"/>
                </a:lnTo>
                <a:lnTo>
                  <a:pt x="2862" y="1586"/>
                </a:lnTo>
                <a:lnTo>
                  <a:pt x="2863" y="1585"/>
                </a:lnTo>
                <a:lnTo>
                  <a:pt x="2863" y="1584"/>
                </a:lnTo>
                <a:lnTo>
                  <a:pt x="2864" y="1584"/>
                </a:lnTo>
                <a:lnTo>
                  <a:pt x="2864" y="1585"/>
                </a:lnTo>
                <a:lnTo>
                  <a:pt x="2864" y="1584"/>
                </a:lnTo>
                <a:lnTo>
                  <a:pt x="2864" y="1583"/>
                </a:lnTo>
                <a:lnTo>
                  <a:pt x="2864" y="1583"/>
                </a:lnTo>
                <a:lnTo>
                  <a:pt x="2864" y="1583"/>
                </a:lnTo>
                <a:lnTo>
                  <a:pt x="2865" y="1583"/>
                </a:lnTo>
                <a:lnTo>
                  <a:pt x="2865" y="1582"/>
                </a:lnTo>
                <a:lnTo>
                  <a:pt x="2864" y="1582"/>
                </a:lnTo>
                <a:lnTo>
                  <a:pt x="2864" y="1581"/>
                </a:lnTo>
                <a:lnTo>
                  <a:pt x="2864" y="1580"/>
                </a:lnTo>
                <a:lnTo>
                  <a:pt x="2864" y="1581"/>
                </a:lnTo>
                <a:lnTo>
                  <a:pt x="2864" y="1581"/>
                </a:lnTo>
                <a:lnTo>
                  <a:pt x="2864" y="1582"/>
                </a:lnTo>
                <a:lnTo>
                  <a:pt x="2863" y="1582"/>
                </a:lnTo>
                <a:lnTo>
                  <a:pt x="2863" y="1583"/>
                </a:lnTo>
                <a:lnTo>
                  <a:pt x="2863" y="1582"/>
                </a:lnTo>
                <a:lnTo>
                  <a:pt x="2862" y="1582"/>
                </a:lnTo>
                <a:lnTo>
                  <a:pt x="2863" y="1582"/>
                </a:lnTo>
                <a:lnTo>
                  <a:pt x="2864" y="1582"/>
                </a:lnTo>
                <a:lnTo>
                  <a:pt x="2864" y="1581"/>
                </a:lnTo>
                <a:lnTo>
                  <a:pt x="2864" y="1580"/>
                </a:lnTo>
                <a:lnTo>
                  <a:pt x="2864" y="1579"/>
                </a:lnTo>
                <a:lnTo>
                  <a:pt x="2864" y="1578"/>
                </a:lnTo>
                <a:lnTo>
                  <a:pt x="2864" y="1578"/>
                </a:lnTo>
                <a:lnTo>
                  <a:pt x="2864" y="1577"/>
                </a:lnTo>
                <a:lnTo>
                  <a:pt x="2864" y="1577"/>
                </a:lnTo>
                <a:lnTo>
                  <a:pt x="2865" y="1577"/>
                </a:lnTo>
                <a:lnTo>
                  <a:pt x="2865" y="1576"/>
                </a:lnTo>
                <a:lnTo>
                  <a:pt x="2864" y="1576"/>
                </a:lnTo>
                <a:lnTo>
                  <a:pt x="2864" y="1575"/>
                </a:lnTo>
                <a:lnTo>
                  <a:pt x="2864" y="1574"/>
                </a:lnTo>
                <a:lnTo>
                  <a:pt x="2864" y="1573"/>
                </a:lnTo>
                <a:lnTo>
                  <a:pt x="2865" y="1573"/>
                </a:lnTo>
                <a:lnTo>
                  <a:pt x="2866" y="1573"/>
                </a:lnTo>
                <a:lnTo>
                  <a:pt x="2865" y="1573"/>
                </a:lnTo>
                <a:lnTo>
                  <a:pt x="2864" y="1573"/>
                </a:lnTo>
                <a:lnTo>
                  <a:pt x="2864" y="1572"/>
                </a:lnTo>
                <a:lnTo>
                  <a:pt x="2864" y="1571"/>
                </a:lnTo>
                <a:lnTo>
                  <a:pt x="2864" y="1571"/>
                </a:lnTo>
                <a:lnTo>
                  <a:pt x="2864" y="1570"/>
                </a:lnTo>
                <a:lnTo>
                  <a:pt x="2864" y="1570"/>
                </a:lnTo>
                <a:lnTo>
                  <a:pt x="2864" y="1569"/>
                </a:lnTo>
                <a:lnTo>
                  <a:pt x="2863" y="1569"/>
                </a:lnTo>
                <a:lnTo>
                  <a:pt x="2863" y="1568"/>
                </a:lnTo>
                <a:lnTo>
                  <a:pt x="2864" y="1568"/>
                </a:lnTo>
                <a:lnTo>
                  <a:pt x="2864" y="1567"/>
                </a:lnTo>
                <a:lnTo>
                  <a:pt x="2863" y="1566"/>
                </a:lnTo>
                <a:lnTo>
                  <a:pt x="2862" y="1566"/>
                </a:lnTo>
                <a:lnTo>
                  <a:pt x="2862" y="1567"/>
                </a:lnTo>
                <a:lnTo>
                  <a:pt x="2863" y="1567"/>
                </a:lnTo>
                <a:lnTo>
                  <a:pt x="2862" y="1567"/>
                </a:lnTo>
                <a:lnTo>
                  <a:pt x="2863" y="1568"/>
                </a:lnTo>
                <a:lnTo>
                  <a:pt x="2862" y="1568"/>
                </a:lnTo>
                <a:lnTo>
                  <a:pt x="2862" y="1569"/>
                </a:lnTo>
                <a:lnTo>
                  <a:pt x="2862" y="1570"/>
                </a:lnTo>
                <a:lnTo>
                  <a:pt x="2863" y="1570"/>
                </a:lnTo>
                <a:lnTo>
                  <a:pt x="2863" y="1570"/>
                </a:lnTo>
                <a:lnTo>
                  <a:pt x="2862" y="1570"/>
                </a:lnTo>
                <a:lnTo>
                  <a:pt x="2863" y="1570"/>
                </a:lnTo>
                <a:lnTo>
                  <a:pt x="2863" y="1571"/>
                </a:lnTo>
                <a:lnTo>
                  <a:pt x="2862" y="1571"/>
                </a:lnTo>
                <a:lnTo>
                  <a:pt x="2862" y="1572"/>
                </a:lnTo>
                <a:lnTo>
                  <a:pt x="2862" y="1573"/>
                </a:lnTo>
                <a:lnTo>
                  <a:pt x="2863" y="1573"/>
                </a:lnTo>
                <a:lnTo>
                  <a:pt x="2864" y="1573"/>
                </a:lnTo>
                <a:lnTo>
                  <a:pt x="2864" y="1574"/>
                </a:lnTo>
                <a:lnTo>
                  <a:pt x="2863" y="1574"/>
                </a:lnTo>
                <a:lnTo>
                  <a:pt x="2863" y="1575"/>
                </a:lnTo>
                <a:lnTo>
                  <a:pt x="2863" y="1576"/>
                </a:lnTo>
                <a:lnTo>
                  <a:pt x="2863" y="1577"/>
                </a:lnTo>
                <a:lnTo>
                  <a:pt x="2862" y="1577"/>
                </a:lnTo>
                <a:lnTo>
                  <a:pt x="2862" y="1578"/>
                </a:lnTo>
                <a:lnTo>
                  <a:pt x="2862" y="1578"/>
                </a:lnTo>
                <a:lnTo>
                  <a:pt x="2861" y="1578"/>
                </a:lnTo>
                <a:lnTo>
                  <a:pt x="2861" y="1579"/>
                </a:lnTo>
                <a:lnTo>
                  <a:pt x="2862" y="1579"/>
                </a:lnTo>
                <a:lnTo>
                  <a:pt x="2861" y="1579"/>
                </a:lnTo>
                <a:lnTo>
                  <a:pt x="2861" y="1580"/>
                </a:lnTo>
                <a:lnTo>
                  <a:pt x="2862" y="1580"/>
                </a:lnTo>
                <a:lnTo>
                  <a:pt x="2862" y="1581"/>
                </a:lnTo>
                <a:lnTo>
                  <a:pt x="2861" y="1581"/>
                </a:lnTo>
                <a:lnTo>
                  <a:pt x="2860" y="1581"/>
                </a:lnTo>
                <a:lnTo>
                  <a:pt x="2860" y="1582"/>
                </a:lnTo>
                <a:lnTo>
                  <a:pt x="2859" y="1582"/>
                </a:lnTo>
                <a:lnTo>
                  <a:pt x="2860" y="1583"/>
                </a:lnTo>
                <a:lnTo>
                  <a:pt x="2859" y="1583"/>
                </a:lnTo>
                <a:lnTo>
                  <a:pt x="2859" y="1584"/>
                </a:lnTo>
                <a:lnTo>
                  <a:pt x="2859" y="1583"/>
                </a:lnTo>
                <a:lnTo>
                  <a:pt x="2858" y="1583"/>
                </a:lnTo>
                <a:lnTo>
                  <a:pt x="2858" y="1584"/>
                </a:lnTo>
                <a:lnTo>
                  <a:pt x="2857" y="1584"/>
                </a:lnTo>
                <a:lnTo>
                  <a:pt x="2857" y="1583"/>
                </a:lnTo>
                <a:lnTo>
                  <a:pt x="2857" y="1582"/>
                </a:lnTo>
                <a:lnTo>
                  <a:pt x="2856" y="1582"/>
                </a:lnTo>
                <a:lnTo>
                  <a:pt x="2856" y="1581"/>
                </a:lnTo>
                <a:lnTo>
                  <a:pt x="2856" y="1581"/>
                </a:lnTo>
                <a:lnTo>
                  <a:pt x="2856" y="1582"/>
                </a:lnTo>
                <a:lnTo>
                  <a:pt x="2856" y="1583"/>
                </a:lnTo>
                <a:lnTo>
                  <a:pt x="2856" y="1583"/>
                </a:lnTo>
                <a:lnTo>
                  <a:pt x="2856" y="1584"/>
                </a:lnTo>
                <a:lnTo>
                  <a:pt x="2856" y="1584"/>
                </a:lnTo>
                <a:lnTo>
                  <a:pt x="2855" y="1584"/>
                </a:lnTo>
                <a:lnTo>
                  <a:pt x="2855" y="1583"/>
                </a:lnTo>
                <a:lnTo>
                  <a:pt x="2854" y="1583"/>
                </a:lnTo>
                <a:lnTo>
                  <a:pt x="2853" y="1583"/>
                </a:lnTo>
                <a:lnTo>
                  <a:pt x="2852" y="1583"/>
                </a:lnTo>
                <a:lnTo>
                  <a:pt x="2852" y="1584"/>
                </a:lnTo>
                <a:lnTo>
                  <a:pt x="2851" y="1583"/>
                </a:lnTo>
                <a:lnTo>
                  <a:pt x="2850" y="1583"/>
                </a:lnTo>
                <a:lnTo>
                  <a:pt x="2850" y="1582"/>
                </a:lnTo>
                <a:lnTo>
                  <a:pt x="2849" y="1582"/>
                </a:lnTo>
                <a:lnTo>
                  <a:pt x="2849" y="1581"/>
                </a:lnTo>
                <a:lnTo>
                  <a:pt x="2848" y="1581"/>
                </a:lnTo>
                <a:lnTo>
                  <a:pt x="2848" y="1580"/>
                </a:lnTo>
                <a:lnTo>
                  <a:pt x="2849" y="1580"/>
                </a:lnTo>
                <a:lnTo>
                  <a:pt x="2850" y="1580"/>
                </a:lnTo>
                <a:lnTo>
                  <a:pt x="2851" y="1580"/>
                </a:lnTo>
                <a:lnTo>
                  <a:pt x="2852" y="1580"/>
                </a:lnTo>
                <a:lnTo>
                  <a:pt x="2851" y="1580"/>
                </a:lnTo>
                <a:lnTo>
                  <a:pt x="2850" y="1579"/>
                </a:lnTo>
                <a:lnTo>
                  <a:pt x="2850" y="1580"/>
                </a:lnTo>
                <a:lnTo>
                  <a:pt x="2849" y="1580"/>
                </a:lnTo>
                <a:lnTo>
                  <a:pt x="2848" y="1580"/>
                </a:lnTo>
                <a:lnTo>
                  <a:pt x="2848" y="1580"/>
                </a:lnTo>
                <a:lnTo>
                  <a:pt x="2847" y="1580"/>
                </a:lnTo>
                <a:lnTo>
                  <a:pt x="2848" y="1579"/>
                </a:lnTo>
                <a:lnTo>
                  <a:pt x="2847" y="1579"/>
                </a:lnTo>
                <a:lnTo>
                  <a:pt x="2847" y="1578"/>
                </a:lnTo>
                <a:lnTo>
                  <a:pt x="2847" y="1578"/>
                </a:lnTo>
                <a:lnTo>
                  <a:pt x="2848" y="1578"/>
                </a:lnTo>
                <a:lnTo>
                  <a:pt x="2848" y="1577"/>
                </a:lnTo>
                <a:lnTo>
                  <a:pt x="2848" y="1577"/>
                </a:lnTo>
                <a:lnTo>
                  <a:pt x="2848" y="1577"/>
                </a:lnTo>
                <a:lnTo>
                  <a:pt x="2848" y="1576"/>
                </a:lnTo>
                <a:lnTo>
                  <a:pt x="2847" y="1576"/>
                </a:lnTo>
                <a:lnTo>
                  <a:pt x="2847" y="1577"/>
                </a:lnTo>
                <a:lnTo>
                  <a:pt x="2847" y="1576"/>
                </a:lnTo>
                <a:lnTo>
                  <a:pt x="2848" y="1576"/>
                </a:lnTo>
                <a:lnTo>
                  <a:pt x="2848" y="1575"/>
                </a:lnTo>
                <a:lnTo>
                  <a:pt x="2848" y="1575"/>
                </a:lnTo>
                <a:lnTo>
                  <a:pt x="2848" y="1575"/>
                </a:lnTo>
                <a:lnTo>
                  <a:pt x="2848" y="1574"/>
                </a:lnTo>
                <a:lnTo>
                  <a:pt x="2847" y="1574"/>
                </a:lnTo>
                <a:lnTo>
                  <a:pt x="2847" y="1575"/>
                </a:lnTo>
                <a:lnTo>
                  <a:pt x="2847" y="1576"/>
                </a:lnTo>
                <a:lnTo>
                  <a:pt x="2846" y="1576"/>
                </a:lnTo>
                <a:lnTo>
                  <a:pt x="2846" y="1575"/>
                </a:lnTo>
                <a:lnTo>
                  <a:pt x="2846" y="1574"/>
                </a:lnTo>
                <a:lnTo>
                  <a:pt x="2846" y="1573"/>
                </a:lnTo>
                <a:lnTo>
                  <a:pt x="2845" y="1573"/>
                </a:lnTo>
                <a:lnTo>
                  <a:pt x="2845" y="1572"/>
                </a:lnTo>
                <a:lnTo>
                  <a:pt x="2844" y="1572"/>
                </a:lnTo>
                <a:lnTo>
                  <a:pt x="2845" y="1571"/>
                </a:lnTo>
                <a:lnTo>
                  <a:pt x="2844" y="1571"/>
                </a:lnTo>
                <a:lnTo>
                  <a:pt x="2844" y="1572"/>
                </a:lnTo>
                <a:lnTo>
                  <a:pt x="2844" y="1573"/>
                </a:lnTo>
                <a:lnTo>
                  <a:pt x="2844" y="1574"/>
                </a:lnTo>
                <a:lnTo>
                  <a:pt x="2844" y="1575"/>
                </a:lnTo>
                <a:lnTo>
                  <a:pt x="2844" y="1576"/>
                </a:lnTo>
                <a:lnTo>
                  <a:pt x="2845" y="1576"/>
                </a:lnTo>
                <a:lnTo>
                  <a:pt x="2844" y="1576"/>
                </a:lnTo>
                <a:lnTo>
                  <a:pt x="2844" y="1577"/>
                </a:lnTo>
                <a:lnTo>
                  <a:pt x="2845" y="1577"/>
                </a:lnTo>
                <a:lnTo>
                  <a:pt x="2845" y="1578"/>
                </a:lnTo>
                <a:lnTo>
                  <a:pt x="2845" y="1578"/>
                </a:lnTo>
                <a:lnTo>
                  <a:pt x="2845" y="1579"/>
                </a:lnTo>
                <a:lnTo>
                  <a:pt x="2845" y="1580"/>
                </a:lnTo>
                <a:lnTo>
                  <a:pt x="2844" y="1580"/>
                </a:lnTo>
                <a:lnTo>
                  <a:pt x="2845" y="1580"/>
                </a:lnTo>
                <a:lnTo>
                  <a:pt x="2845" y="1581"/>
                </a:lnTo>
                <a:lnTo>
                  <a:pt x="2846" y="1581"/>
                </a:lnTo>
                <a:lnTo>
                  <a:pt x="2845" y="1581"/>
                </a:lnTo>
                <a:lnTo>
                  <a:pt x="2844" y="1581"/>
                </a:lnTo>
                <a:lnTo>
                  <a:pt x="2844" y="1582"/>
                </a:lnTo>
                <a:lnTo>
                  <a:pt x="2844" y="1583"/>
                </a:lnTo>
                <a:lnTo>
                  <a:pt x="2843" y="1584"/>
                </a:lnTo>
                <a:lnTo>
                  <a:pt x="2842" y="1584"/>
                </a:lnTo>
                <a:lnTo>
                  <a:pt x="2842" y="1585"/>
                </a:lnTo>
                <a:lnTo>
                  <a:pt x="2842" y="1586"/>
                </a:lnTo>
                <a:lnTo>
                  <a:pt x="2841" y="1586"/>
                </a:lnTo>
                <a:lnTo>
                  <a:pt x="2841" y="1587"/>
                </a:lnTo>
                <a:lnTo>
                  <a:pt x="2841" y="1587"/>
                </a:lnTo>
                <a:lnTo>
                  <a:pt x="2840" y="1587"/>
                </a:lnTo>
                <a:lnTo>
                  <a:pt x="2840" y="1587"/>
                </a:lnTo>
                <a:lnTo>
                  <a:pt x="2840" y="1587"/>
                </a:lnTo>
                <a:lnTo>
                  <a:pt x="2840" y="1587"/>
                </a:lnTo>
                <a:lnTo>
                  <a:pt x="2838" y="1587"/>
                </a:lnTo>
                <a:lnTo>
                  <a:pt x="2837" y="1587"/>
                </a:lnTo>
                <a:lnTo>
                  <a:pt x="2836" y="1587"/>
                </a:lnTo>
                <a:lnTo>
                  <a:pt x="2834" y="1587"/>
                </a:lnTo>
                <a:lnTo>
                  <a:pt x="2834" y="1587"/>
                </a:lnTo>
                <a:lnTo>
                  <a:pt x="2834" y="1586"/>
                </a:lnTo>
                <a:lnTo>
                  <a:pt x="2834" y="1585"/>
                </a:lnTo>
                <a:lnTo>
                  <a:pt x="2835" y="1585"/>
                </a:lnTo>
                <a:lnTo>
                  <a:pt x="2835" y="1584"/>
                </a:lnTo>
                <a:lnTo>
                  <a:pt x="2835" y="1583"/>
                </a:lnTo>
                <a:lnTo>
                  <a:pt x="2835" y="1582"/>
                </a:lnTo>
                <a:lnTo>
                  <a:pt x="2835" y="1581"/>
                </a:lnTo>
                <a:lnTo>
                  <a:pt x="2836" y="1581"/>
                </a:lnTo>
                <a:lnTo>
                  <a:pt x="2835" y="1580"/>
                </a:lnTo>
                <a:lnTo>
                  <a:pt x="2835" y="1579"/>
                </a:lnTo>
                <a:lnTo>
                  <a:pt x="2836" y="1579"/>
                </a:lnTo>
                <a:lnTo>
                  <a:pt x="2835" y="1579"/>
                </a:lnTo>
                <a:lnTo>
                  <a:pt x="2836" y="1578"/>
                </a:lnTo>
                <a:lnTo>
                  <a:pt x="2835" y="1578"/>
                </a:lnTo>
                <a:lnTo>
                  <a:pt x="2834" y="1578"/>
                </a:lnTo>
                <a:lnTo>
                  <a:pt x="2834" y="1578"/>
                </a:lnTo>
                <a:lnTo>
                  <a:pt x="2834" y="1577"/>
                </a:lnTo>
                <a:lnTo>
                  <a:pt x="2834" y="1576"/>
                </a:lnTo>
                <a:lnTo>
                  <a:pt x="2834" y="1575"/>
                </a:lnTo>
                <a:lnTo>
                  <a:pt x="2833" y="1575"/>
                </a:lnTo>
                <a:lnTo>
                  <a:pt x="2833" y="1574"/>
                </a:lnTo>
                <a:lnTo>
                  <a:pt x="2832" y="1574"/>
                </a:lnTo>
                <a:lnTo>
                  <a:pt x="2832" y="1573"/>
                </a:lnTo>
                <a:lnTo>
                  <a:pt x="2833" y="1573"/>
                </a:lnTo>
                <a:lnTo>
                  <a:pt x="2833" y="1572"/>
                </a:lnTo>
                <a:lnTo>
                  <a:pt x="2833" y="1571"/>
                </a:lnTo>
                <a:lnTo>
                  <a:pt x="2833" y="1570"/>
                </a:lnTo>
                <a:lnTo>
                  <a:pt x="2832" y="1570"/>
                </a:lnTo>
                <a:lnTo>
                  <a:pt x="2832" y="1570"/>
                </a:lnTo>
                <a:lnTo>
                  <a:pt x="2832" y="1569"/>
                </a:lnTo>
                <a:lnTo>
                  <a:pt x="2832" y="1568"/>
                </a:lnTo>
                <a:lnTo>
                  <a:pt x="2833" y="1568"/>
                </a:lnTo>
                <a:lnTo>
                  <a:pt x="2833" y="1567"/>
                </a:lnTo>
                <a:lnTo>
                  <a:pt x="2832" y="1567"/>
                </a:lnTo>
                <a:lnTo>
                  <a:pt x="2832" y="1566"/>
                </a:lnTo>
                <a:lnTo>
                  <a:pt x="2832" y="1565"/>
                </a:lnTo>
                <a:lnTo>
                  <a:pt x="2832" y="1565"/>
                </a:lnTo>
                <a:lnTo>
                  <a:pt x="2832" y="1564"/>
                </a:lnTo>
                <a:lnTo>
                  <a:pt x="2832" y="1563"/>
                </a:lnTo>
                <a:lnTo>
                  <a:pt x="2831" y="1563"/>
                </a:lnTo>
                <a:lnTo>
                  <a:pt x="2831" y="1562"/>
                </a:lnTo>
                <a:lnTo>
                  <a:pt x="2831" y="1563"/>
                </a:lnTo>
                <a:lnTo>
                  <a:pt x="2831" y="1562"/>
                </a:lnTo>
                <a:lnTo>
                  <a:pt x="2830" y="1562"/>
                </a:lnTo>
                <a:lnTo>
                  <a:pt x="2830" y="1563"/>
                </a:lnTo>
                <a:lnTo>
                  <a:pt x="2829" y="1563"/>
                </a:lnTo>
                <a:lnTo>
                  <a:pt x="2830" y="1563"/>
                </a:lnTo>
                <a:lnTo>
                  <a:pt x="2830" y="1564"/>
                </a:lnTo>
                <a:lnTo>
                  <a:pt x="2830" y="1565"/>
                </a:lnTo>
                <a:lnTo>
                  <a:pt x="2830" y="1566"/>
                </a:lnTo>
                <a:lnTo>
                  <a:pt x="2831" y="1566"/>
                </a:lnTo>
                <a:lnTo>
                  <a:pt x="2831" y="1567"/>
                </a:lnTo>
                <a:lnTo>
                  <a:pt x="2831" y="1568"/>
                </a:lnTo>
                <a:lnTo>
                  <a:pt x="2830" y="1568"/>
                </a:lnTo>
                <a:lnTo>
                  <a:pt x="2830" y="1569"/>
                </a:lnTo>
                <a:lnTo>
                  <a:pt x="2830" y="1570"/>
                </a:lnTo>
                <a:lnTo>
                  <a:pt x="2829" y="1570"/>
                </a:lnTo>
                <a:lnTo>
                  <a:pt x="2829" y="1570"/>
                </a:lnTo>
                <a:lnTo>
                  <a:pt x="2830" y="1570"/>
                </a:lnTo>
                <a:lnTo>
                  <a:pt x="2830" y="1571"/>
                </a:lnTo>
                <a:lnTo>
                  <a:pt x="2830" y="1572"/>
                </a:lnTo>
                <a:lnTo>
                  <a:pt x="2831" y="1572"/>
                </a:lnTo>
                <a:lnTo>
                  <a:pt x="2831" y="1573"/>
                </a:lnTo>
                <a:lnTo>
                  <a:pt x="2830" y="1573"/>
                </a:lnTo>
                <a:lnTo>
                  <a:pt x="2830" y="1574"/>
                </a:lnTo>
                <a:lnTo>
                  <a:pt x="2831" y="1574"/>
                </a:lnTo>
                <a:lnTo>
                  <a:pt x="2831" y="1575"/>
                </a:lnTo>
                <a:lnTo>
                  <a:pt x="2830" y="1575"/>
                </a:lnTo>
                <a:lnTo>
                  <a:pt x="2830" y="1576"/>
                </a:lnTo>
                <a:lnTo>
                  <a:pt x="2831" y="1576"/>
                </a:lnTo>
                <a:lnTo>
                  <a:pt x="2831" y="1577"/>
                </a:lnTo>
                <a:lnTo>
                  <a:pt x="2831" y="1578"/>
                </a:lnTo>
                <a:lnTo>
                  <a:pt x="2832" y="1578"/>
                </a:lnTo>
                <a:lnTo>
                  <a:pt x="2832" y="1578"/>
                </a:lnTo>
                <a:lnTo>
                  <a:pt x="2832" y="1578"/>
                </a:lnTo>
                <a:lnTo>
                  <a:pt x="2832" y="1579"/>
                </a:lnTo>
                <a:lnTo>
                  <a:pt x="2832" y="1579"/>
                </a:lnTo>
                <a:lnTo>
                  <a:pt x="2831" y="1579"/>
                </a:lnTo>
                <a:lnTo>
                  <a:pt x="2831" y="1580"/>
                </a:lnTo>
                <a:lnTo>
                  <a:pt x="2832" y="1580"/>
                </a:lnTo>
                <a:lnTo>
                  <a:pt x="2832" y="1580"/>
                </a:lnTo>
                <a:lnTo>
                  <a:pt x="2832" y="1581"/>
                </a:lnTo>
                <a:lnTo>
                  <a:pt x="2832" y="1582"/>
                </a:lnTo>
                <a:lnTo>
                  <a:pt x="2832" y="1583"/>
                </a:lnTo>
                <a:lnTo>
                  <a:pt x="2832" y="1584"/>
                </a:lnTo>
                <a:lnTo>
                  <a:pt x="2832" y="1584"/>
                </a:lnTo>
                <a:lnTo>
                  <a:pt x="2832" y="1584"/>
                </a:lnTo>
                <a:lnTo>
                  <a:pt x="2832" y="1585"/>
                </a:lnTo>
                <a:lnTo>
                  <a:pt x="2832" y="1586"/>
                </a:lnTo>
                <a:lnTo>
                  <a:pt x="2832" y="1587"/>
                </a:lnTo>
                <a:lnTo>
                  <a:pt x="2832" y="1587"/>
                </a:lnTo>
                <a:lnTo>
                  <a:pt x="2831" y="1587"/>
                </a:lnTo>
                <a:lnTo>
                  <a:pt x="2831" y="1588"/>
                </a:lnTo>
                <a:lnTo>
                  <a:pt x="2832" y="1589"/>
                </a:lnTo>
                <a:lnTo>
                  <a:pt x="2832" y="1590"/>
                </a:lnTo>
                <a:lnTo>
                  <a:pt x="2831" y="1590"/>
                </a:lnTo>
                <a:lnTo>
                  <a:pt x="2832" y="1590"/>
                </a:lnTo>
                <a:lnTo>
                  <a:pt x="2831" y="1590"/>
                </a:lnTo>
                <a:lnTo>
                  <a:pt x="2830" y="1590"/>
                </a:lnTo>
                <a:lnTo>
                  <a:pt x="2829" y="1590"/>
                </a:lnTo>
                <a:lnTo>
                  <a:pt x="2829" y="1591"/>
                </a:lnTo>
                <a:lnTo>
                  <a:pt x="2828" y="1591"/>
                </a:lnTo>
                <a:lnTo>
                  <a:pt x="2827" y="1591"/>
                </a:lnTo>
                <a:lnTo>
                  <a:pt x="2826" y="1591"/>
                </a:lnTo>
                <a:lnTo>
                  <a:pt x="2825" y="1591"/>
                </a:lnTo>
                <a:lnTo>
                  <a:pt x="2824" y="1591"/>
                </a:lnTo>
                <a:lnTo>
                  <a:pt x="2824" y="1591"/>
                </a:lnTo>
                <a:lnTo>
                  <a:pt x="2823" y="1591"/>
                </a:lnTo>
                <a:lnTo>
                  <a:pt x="2822" y="1591"/>
                </a:lnTo>
                <a:lnTo>
                  <a:pt x="2821" y="1591"/>
                </a:lnTo>
                <a:lnTo>
                  <a:pt x="2822" y="1591"/>
                </a:lnTo>
                <a:lnTo>
                  <a:pt x="2822" y="1590"/>
                </a:lnTo>
                <a:lnTo>
                  <a:pt x="2821" y="1590"/>
                </a:lnTo>
                <a:lnTo>
                  <a:pt x="2821" y="1589"/>
                </a:lnTo>
                <a:lnTo>
                  <a:pt x="2820" y="1589"/>
                </a:lnTo>
                <a:lnTo>
                  <a:pt x="2819" y="1589"/>
                </a:lnTo>
                <a:lnTo>
                  <a:pt x="2818" y="1589"/>
                </a:lnTo>
                <a:lnTo>
                  <a:pt x="2817" y="1590"/>
                </a:lnTo>
                <a:lnTo>
                  <a:pt x="2817" y="1591"/>
                </a:lnTo>
                <a:lnTo>
                  <a:pt x="2818" y="1591"/>
                </a:lnTo>
                <a:lnTo>
                  <a:pt x="2818" y="1592"/>
                </a:lnTo>
                <a:lnTo>
                  <a:pt x="2817" y="1592"/>
                </a:lnTo>
                <a:lnTo>
                  <a:pt x="2817" y="1593"/>
                </a:lnTo>
                <a:lnTo>
                  <a:pt x="2818" y="1593"/>
                </a:lnTo>
                <a:lnTo>
                  <a:pt x="2818" y="1594"/>
                </a:lnTo>
                <a:lnTo>
                  <a:pt x="2819" y="1594"/>
                </a:lnTo>
                <a:lnTo>
                  <a:pt x="2819" y="1595"/>
                </a:lnTo>
                <a:lnTo>
                  <a:pt x="2819" y="1595"/>
                </a:lnTo>
                <a:lnTo>
                  <a:pt x="2820" y="1595"/>
                </a:lnTo>
                <a:lnTo>
                  <a:pt x="2821" y="1595"/>
                </a:lnTo>
                <a:lnTo>
                  <a:pt x="2821" y="1596"/>
                </a:lnTo>
                <a:lnTo>
                  <a:pt x="2822" y="1596"/>
                </a:lnTo>
                <a:lnTo>
                  <a:pt x="2821" y="1596"/>
                </a:lnTo>
                <a:lnTo>
                  <a:pt x="2820" y="1596"/>
                </a:lnTo>
                <a:lnTo>
                  <a:pt x="2820" y="1597"/>
                </a:lnTo>
                <a:lnTo>
                  <a:pt x="2819" y="1597"/>
                </a:lnTo>
                <a:lnTo>
                  <a:pt x="2818" y="1597"/>
                </a:lnTo>
                <a:lnTo>
                  <a:pt x="2818" y="1596"/>
                </a:lnTo>
                <a:lnTo>
                  <a:pt x="2817" y="1596"/>
                </a:lnTo>
                <a:lnTo>
                  <a:pt x="2816" y="1596"/>
                </a:lnTo>
                <a:lnTo>
                  <a:pt x="2816" y="1596"/>
                </a:lnTo>
                <a:lnTo>
                  <a:pt x="2816" y="1595"/>
                </a:lnTo>
                <a:lnTo>
                  <a:pt x="2815" y="1595"/>
                </a:lnTo>
                <a:lnTo>
                  <a:pt x="2814" y="1595"/>
                </a:lnTo>
                <a:lnTo>
                  <a:pt x="2813" y="1595"/>
                </a:lnTo>
                <a:lnTo>
                  <a:pt x="2813" y="1595"/>
                </a:lnTo>
                <a:lnTo>
                  <a:pt x="2812" y="1595"/>
                </a:lnTo>
                <a:lnTo>
                  <a:pt x="2813" y="1595"/>
                </a:lnTo>
                <a:lnTo>
                  <a:pt x="2812" y="1595"/>
                </a:lnTo>
                <a:lnTo>
                  <a:pt x="2811" y="1595"/>
                </a:lnTo>
                <a:lnTo>
                  <a:pt x="2810" y="1595"/>
                </a:lnTo>
                <a:lnTo>
                  <a:pt x="2811" y="1595"/>
                </a:lnTo>
                <a:lnTo>
                  <a:pt x="2812" y="1595"/>
                </a:lnTo>
                <a:lnTo>
                  <a:pt x="2812" y="1594"/>
                </a:lnTo>
                <a:lnTo>
                  <a:pt x="2812" y="1593"/>
                </a:lnTo>
                <a:lnTo>
                  <a:pt x="2813" y="1593"/>
                </a:lnTo>
                <a:lnTo>
                  <a:pt x="2814" y="1593"/>
                </a:lnTo>
                <a:lnTo>
                  <a:pt x="2813" y="1593"/>
                </a:lnTo>
                <a:lnTo>
                  <a:pt x="2814" y="1593"/>
                </a:lnTo>
                <a:lnTo>
                  <a:pt x="2814" y="1594"/>
                </a:lnTo>
                <a:lnTo>
                  <a:pt x="2814" y="1595"/>
                </a:lnTo>
                <a:lnTo>
                  <a:pt x="2815" y="1595"/>
                </a:lnTo>
                <a:lnTo>
                  <a:pt x="2815" y="1595"/>
                </a:lnTo>
                <a:lnTo>
                  <a:pt x="2816" y="1595"/>
                </a:lnTo>
                <a:lnTo>
                  <a:pt x="2816" y="1595"/>
                </a:lnTo>
                <a:lnTo>
                  <a:pt x="2816" y="1595"/>
                </a:lnTo>
                <a:lnTo>
                  <a:pt x="2816" y="1595"/>
                </a:lnTo>
                <a:lnTo>
                  <a:pt x="2817" y="1595"/>
                </a:lnTo>
                <a:lnTo>
                  <a:pt x="2817" y="1595"/>
                </a:lnTo>
                <a:lnTo>
                  <a:pt x="2817" y="1596"/>
                </a:lnTo>
                <a:lnTo>
                  <a:pt x="2818" y="1596"/>
                </a:lnTo>
                <a:lnTo>
                  <a:pt x="2817" y="1595"/>
                </a:lnTo>
                <a:lnTo>
                  <a:pt x="2818" y="1595"/>
                </a:lnTo>
                <a:lnTo>
                  <a:pt x="2818" y="1596"/>
                </a:lnTo>
                <a:lnTo>
                  <a:pt x="2818" y="1595"/>
                </a:lnTo>
                <a:lnTo>
                  <a:pt x="2817" y="1595"/>
                </a:lnTo>
                <a:lnTo>
                  <a:pt x="2817" y="1595"/>
                </a:lnTo>
                <a:lnTo>
                  <a:pt x="2816" y="1595"/>
                </a:lnTo>
                <a:lnTo>
                  <a:pt x="2816" y="1595"/>
                </a:lnTo>
                <a:lnTo>
                  <a:pt x="2816" y="1594"/>
                </a:lnTo>
                <a:lnTo>
                  <a:pt x="2815" y="1594"/>
                </a:lnTo>
                <a:lnTo>
                  <a:pt x="2816" y="1594"/>
                </a:lnTo>
                <a:lnTo>
                  <a:pt x="2816" y="1593"/>
                </a:lnTo>
                <a:lnTo>
                  <a:pt x="2815" y="1593"/>
                </a:lnTo>
                <a:lnTo>
                  <a:pt x="2816" y="1593"/>
                </a:lnTo>
                <a:lnTo>
                  <a:pt x="2816" y="1592"/>
                </a:lnTo>
                <a:lnTo>
                  <a:pt x="2816" y="1591"/>
                </a:lnTo>
                <a:lnTo>
                  <a:pt x="2815" y="1591"/>
                </a:lnTo>
                <a:lnTo>
                  <a:pt x="2815" y="1590"/>
                </a:lnTo>
                <a:lnTo>
                  <a:pt x="2816" y="1590"/>
                </a:lnTo>
                <a:lnTo>
                  <a:pt x="2815" y="1590"/>
                </a:lnTo>
                <a:lnTo>
                  <a:pt x="2815" y="1589"/>
                </a:lnTo>
                <a:lnTo>
                  <a:pt x="2814" y="1589"/>
                </a:lnTo>
                <a:lnTo>
                  <a:pt x="2814" y="1588"/>
                </a:lnTo>
                <a:lnTo>
                  <a:pt x="2814" y="1587"/>
                </a:lnTo>
                <a:lnTo>
                  <a:pt x="2815" y="1587"/>
                </a:lnTo>
                <a:lnTo>
                  <a:pt x="2815" y="1587"/>
                </a:lnTo>
                <a:lnTo>
                  <a:pt x="2814" y="1587"/>
                </a:lnTo>
                <a:lnTo>
                  <a:pt x="2814" y="1587"/>
                </a:lnTo>
                <a:lnTo>
                  <a:pt x="2814" y="1587"/>
                </a:lnTo>
                <a:lnTo>
                  <a:pt x="2814" y="1586"/>
                </a:lnTo>
                <a:lnTo>
                  <a:pt x="2813" y="1586"/>
                </a:lnTo>
                <a:lnTo>
                  <a:pt x="2812" y="1586"/>
                </a:lnTo>
                <a:lnTo>
                  <a:pt x="2811" y="1586"/>
                </a:lnTo>
                <a:lnTo>
                  <a:pt x="2810" y="1586"/>
                </a:lnTo>
                <a:lnTo>
                  <a:pt x="2811" y="1586"/>
                </a:lnTo>
                <a:lnTo>
                  <a:pt x="2811" y="1585"/>
                </a:lnTo>
                <a:lnTo>
                  <a:pt x="2811" y="1584"/>
                </a:lnTo>
                <a:lnTo>
                  <a:pt x="2810" y="1584"/>
                </a:lnTo>
                <a:lnTo>
                  <a:pt x="2811" y="1584"/>
                </a:lnTo>
                <a:lnTo>
                  <a:pt x="2810" y="1584"/>
                </a:lnTo>
                <a:lnTo>
                  <a:pt x="2808" y="1583"/>
                </a:lnTo>
                <a:lnTo>
                  <a:pt x="2808" y="1583"/>
                </a:lnTo>
                <a:lnTo>
                  <a:pt x="2807" y="1582"/>
                </a:lnTo>
                <a:lnTo>
                  <a:pt x="2806" y="1582"/>
                </a:lnTo>
                <a:lnTo>
                  <a:pt x="2806" y="1581"/>
                </a:lnTo>
                <a:lnTo>
                  <a:pt x="2807" y="1581"/>
                </a:lnTo>
                <a:lnTo>
                  <a:pt x="2808" y="1581"/>
                </a:lnTo>
                <a:lnTo>
                  <a:pt x="2808" y="1580"/>
                </a:lnTo>
                <a:lnTo>
                  <a:pt x="2808" y="1580"/>
                </a:lnTo>
                <a:lnTo>
                  <a:pt x="2809" y="1580"/>
                </a:lnTo>
                <a:lnTo>
                  <a:pt x="2809" y="1579"/>
                </a:lnTo>
                <a:lnTo>
                  <a:pt x="2809" y="1578"/>
                </a:lnTo>
                <a:lnTo>
                  <a:pt x="2809" y="1578"/>
                </a:lnTo>
                <a:lnTo>
                  <a:pt x="2810" y="1577"/>
                </a:lnTo>
                <a:lnTo>
                  <a:pt x="2811" y="1577"/>
                </a:lnTo>
                <a:lnTo>
                  <a:pt x="2811" y="1576"/>
                </a:lnTo>
                <a:lnTo>
                  <a:pt x="2810" y="1576"/>
                </a:lnTo>
                <a:lnTo>
                  <a:pt x="2811" y="1575"/>
                </a:lnTo>
                <a:lnTo>
                  <a:pt x="2811" y="1574"/>
                </a:lnTo>
                <a:lnTo>
                  <a:pt x="2812" y="1574"/>
                </a:lnTo>
                <a:lnTo>
                  <a:pt x="2813" y="1574"/>
                </a:lnTo>
                <a:lnTo>
                  <a:pt x="2813" y="1573"/>
                </a:lnTo>
                <a:lnTo>
                  <a:pt x="2813" y="1572"/>
                </a:lnTo>
                <a:lnTo>
                  <a:pt x="2814" y="1573"/>
                </a:lnTo>
                <a:lnTo>
                  <a:pt x="2814" y="1572"/>
                </a:lnTo>
                <a:lnTo>
                  <a:pt x="2814" y="1571"/>
                </a:lnTo>
                <a:lnTo>
                  <a:pt x="2814" y="1570"/>
                </a:lnTo>
                <a:lnTo>
                  <a:pt x="2814" y="1570"/>
                </a:lnTo>
                <a:lnTo>
                  <a:pt x="2814" y="1568"/>
                </a:lnTo>
                <a:lnTo>
                  <a:pt x="2813" y="1568"/>
                </a:lnTo>
                <a:lnTo>
                  <a:pt x="2813" y="1567"/>
                </a:lnTo>
                <a:lnTo>
                  <a:pt x="2812" y="1565"/>
                </a:lnTo>
                <a:lnTo>
                  <a:pt x="2812" y="1564"/>
                </a:lnTo>
                <a:lnTo>
                  <a:pt x="2811" y="1563"/>
                </a:lnTo>
                <a:lnTo>
                  <a:pt x="2811" y="1562"/>
                </a:lnTo>
                <a:lnTo>
                  <a:pt x="2811" y="1561"/>
                </a:lnTo>
                <a:lnTo>
                  <a:pt x="2810" y="1561"/>
                </a:lnTo>
                <a:lnTo>
                  <a:pt x="2811" y="1558"/>
                </a:lnTo>
                <a:lnTo>
                  <a:pt x="2810" y="1558"/>
                </a:lnTo>
                <a:lnTo>
                  <a:pt x="2809" y="1558"/>
                </a:lnTo>
                <a:lnTo>
                  <a:pt x="2809" y="1559"/>
                </a:lnTo>
                <a:lnTo>
                  <a:pt x="2808" y="1559"/>
                </a:lnTo>
                <a:lnTo>
                  <a:pt x="2808" y="1560"/>
                </a:lnTo>
                <a:lnTo>
                  <a:pt x="2808" y="1562"/>
                </a:lnTo>
                <a:lnTo>
                  <a:pt x="2808" y="1562"/>
                </a:lnTo>
                <a:lnTo>
                  <a:pt x="2808" y="1563"/>
                </a:lnTo>
                <a:lnTo>
                  <a:pt x="2808" y="1564"/>
                </a:lnTo>
                <a:lnTo>
                  <a:pt x="2808" y="1565"/>
                </a:lnTo>
                <a:lnTo>
                  <a:pt x="2808" y="1566"/>
                </a:lnTo>
                <a:lnTo>
                  <a:pt x="2807" y="1565"/>
                </a:lnTo>
                <a:lnTo>
                  <a:pt x="2805" y="1564"/>
                </a:lnTo>
                <a:lnTo>
                  <a:pt x="2804" y="1564"/>
                </a:lnTo>
                <a:lnTo>
                  <a:pt x="2804" y="1565"/>
                </a:lnTo>
                <a:lnTo>
                  <a:pt x="2804" y="1566"/>
                </a:lnTo>
                <a:lnTo>
                  <a:pt x="2803" y="1565"/>
                </a:lnTo>
                <a:lnTo>
                  <a:pt x="2802" y="1564"/>
                </a:lnTo>
                <a:lnTo>
                  <a:pt x="2801" y="1564"/>
                </a:lnTo>
                <a:lnTo>
                  <a:pt x="2801" y="1563"/>
                </a:lnTo>
                <a:lnTo>
                  <a:pt x="2801" y="1562"/>
                </a:lnTo>
                <a:lnTo>
                  <a:pt x="2800" y="1562"/>
                </a:lnTo>
                <a:lnTo>
                  <a:pt x="2799" y="1561"/>
                </a:lnTo>
                <a:lnTo>
                  <a:pt x="2798" y="1561"/>
                </a:lnTo>
                <a:lnTo>
                  <a:pt x="2797" y="1561"/>
                </a:lnTo>
                <a:lnTo>
                  <a:pt x="2797" y="1560"/>
                </a:lnTo>
                <a:lnTo>
                  <a:pt x="2796" y="1560"/>
                </a:lnTo>
                <a:lnTo>
                  <a:pt x="2796" y="1559"/>
                </a:lnTo>
                <a:lnTo>
                  <a:pt x="2795" y="1559"/>
                </a:lnTo>
                <a:lnTo>
                  <a:pt x="2793" y="1559"/>
                </a:lnTo>
                <a:lnTo>
                  <a:pt x="2791" y="1558"/>
                </a:lnTo>
                <a:lnTo>
                  <a:pt x="2791" y="1557"/>
                </a:lnTo>
                <a:lnTo>
                  <a:pt x="2788" y="1557"/>
                </a:lnTo>
                <a:lnTo>
                  <a:pt x="2788" y="1558"/>
                </a:lnTo>
                <a:lnTo>
                  <a:pt x="2789" y="1558"/>
                </a:lnTo>
                <a:lnTo>
                  <a:pt x="2788" y="1558"/>
                </a:lnTo>
                <a:lnTo>
                  <a:pt x="2787" y="1559"/>
                </a:lnTo>
                <a:lnTo>
                  <a:pt x="2787" y="1560"/>
                </a:lnTo>
                <a:lnTo>
                  <a:pt x="2787" y="1561"/>
                </a:lnTo>
                <a:lnTo>
                  <a:pt x="2787" y="1562"/>
                </a:lnTo>
                <a:lnTo>
                  <a:pt x="2787" y="1562"/>
                </a:lnTo>
                <a:lnTo>
                  <a:pt x="2788" y="1562"/>
                </a:lnTo>
                <a:lnTo>
                  <a:pt x="2788" y="1564"/>
                </a:lnTo>
                <a:lnTo>
                  <a:pt x="2790" y="1566"/>
                </a:lnTo>
                <a:lnTo>
                  <a:pt x="2790" y="1567"/>
                </a:lnTo>
                <a:lnTo>
                  <a:pt x="2790" y="1568"/>
                </a:lnTo>
                <a:lnTo>
                  <a:pt x="2790" y="1570"/>
                </a:lnTo>
                <a:lnTo>
                  <a:pt x="2789" y="1573"/>
                </a:lnTo>
                <a:lnTo>
                  <a:pt x="2790" y="1574"/>
                </a:lnTo>
                <a:lnTo>
                  <a:pt x="2790" y="1575"/>
                </a:lnTo>
                <a:lnTo>
                  <a:pt x="2791" y="1576"/>
                </a:lnTo>
                <a:lnTo>
                  <a:pt x="2791" y="1577"/>
                </a:lnTo>
                <a:lnTo>
                  <a:pt x="2791" y="1578"/>
                </a:lnTo>
                <a:lnTo>
                  <a:pt x="2792" y="1578"/>
                </a:lnTo>
                <a:lnTo>
                  <a:pt x="2792" y="1578"/>
                </a:lnTo>
                <a:lnTo>
                  <a:pt x="2793" y="1578"/>
                </a:lnTo>
                <a:lnTo>
                  <a:pt x="2793" y="1577"/>
                </a:lnTo>
                <a:lnTo>
                  <a:pt x="2792" y="1577"/>
                </a:lnTo>
                <a:lnTo>
                  <a:pt x="2792" y="1576"/>
                </a:lnTo>
                <a:lnTo>
                  <a:pt x="2792" y="1575"/>
                </a:lnTo>
                <a:lnTo>
                  <a:pt x="2792" y="1574"/>
                </a:lnTo>
                <a:lnTo>
                  <a:pt x="2793" y="1574"/>
                </a:lnTo>
                <a:lnTo>
                  <a:pt x="2793" y="1575"/>
                </a:lnTo>
                <a:lnTo>
                  <a:pt x="2793" y="1576"/>
                </a:lnTo>
                <a:lnTo>
                  <a:pt x="2794" y="1576"/>
                </a:lnTo>
                <a:lnTo>
                  <a:pt x="2795" y="1577"/>
                </a:lnTo>
                <a:lnTo>
                  <a:pt x="2796" y="1577"/>
                </a:lnTo>
                <a:lnTo>
                  <a:pt x="2796" y="1576"/>
                </a:lnTo>
                <a:lnTo>
                  <a:pt x="2797" y="1576"/>
                </a:lnTo>
                <a:lnTo>
                  <a:pt x="2798" y="1575"/>
                </a:lnTo>
                <a:lnTo>
                  <a:pt x="2799" y="1575"/>
                </a:lnTo>
                <a:lnTo>
                  <a:pt x="2800" y="1575"/>
                </a:lnTo>
                <a:lnTo>
                  <a:pt x="2800" y="1576"/>
                </a:lnTo>
                <a:lnTo>
                  <a:pt x="2800" y="1577"/>
                </a:lnTo>
                <a:lnTo>
                  <a:pt x="2801" y="1577"/>
                </a:lnTo>
                <a:lnTo>
                  <a:pt x="2801" y="1578"/>
                </a:lnTo>
                <a:lnTo>
                  <a:pt x="2801" y="1578"/>
                </a:lnTo>
                <a:lnTo>
                  <a:pt x="2801" y="1579"/>
                </a:lnTo>
                <a:lnTo>
                  <a:pt x="2802" y="1579"/>
                </a:lnTo>
                <a:lnTo>
                  <a:pt x="2802" y="1578"/>
                </a:lnTo>
                <a:lnTo>
                  <a:pt x="2803" y="1578"/>
                </a:lnTo>
                <a:lnTo>
                  <a:pt x="2804" y="1578"/>
                </a:lnTo>
                <a:lnTo>
                  <a:pt x="2805" y="1578"/>
                </a:lnTo>
                <a:lnTo>
                  <a:pt x="2808" y="1577"/>
                </a:lnTo>
                <a:lnTo>
                  <a:pt x="2808" y="1578"/>
                </a:lnTo>
                <a:lnTo>
                  <a:pt x="2808" y="1578"/>
                </a:lnTo>
                <a:lnTo>
                  <a:pt x="2808" y="1578"/>
                </a:lnTo>
                <a:lnTo>
                  <a:pt x="2807" y="1578"/>
                </a:lnTo>
                <a:lnTo>
                  <a:pt x="2806" y="1579"/>
                </a:lnTo>
                <a:lnTo>
                  <a:pt x="2806" y="1580"/>
                </a:lnTo>
                <a:lnTo>
                  <a:pt x="2806" y="1579"/>
                </a:lnTo>
                <a:lnTo>
                  <a:pt x="2805" y="1579"/>
                </a:lnTo>
                <a:lnTo>
                  <a:pt x="2805" y="1578"/>
                </a:lnTo>
                <a:lnTo>
                  <a:pt x="2805" y="1579"/>
                </a:lnTo>
                <a:lnTo>
                  <a:pt x="2805" y="1580"/>
                </a:lnTo>
                <a:lnTo>
                  <a:pt x="2804" y="1580"/>
                </a:lnTo>
                <a:lnTo>
                  <a:pt x="2803" y="1580"/>
                </a:lnTo>
                <a:lnTo>
                  <a:pt x="2802" y="1581"/>
                </a:lnTo>
                <a:lnTo>
                  <a:pt x="2801" y="1581"/>
                </a:lnTo>
                <a:lnTo>
                  <a:pt x="2801" y="1582"/>
                </a:lnTo>
                <a:lnTo>
                  <a:pt x="2800" y="1582"/>
                </a:lnTo>
                <a:lnTo>
                  <a:pt x="2800" y="1583"/>
                </a:lnTo>
                <a:lnTo>
                  <a:pt x="2800" y="1583"/>
                </a:lnTo>
                <a:lnTo>
                  <a:pt x="2800" y="1583"/>
                </a:lnTo>
                <a:lnTo>
                  <a:pt x="2800" y="1582"/>
                </a:lnTo>
                <a:lnTo>
                  <a:pt x="2801" y="1582"/>
                </a:lnTo>
                <a:lnTo>
                  <a:pt x="2802" y="1581"/>
                </a:lnTo>
                <a:lnTo>
                  <a:pt x="2803" y="1581"/>
                </a:lnTo>
                <a:lnTo>
                  <a:pt x="2804" y="1581"/>
                </a:lnTo>
                <a:lnTo>
                  <a:pt x="2804" y="1582"/>
                </a:lnTo>
                <a:lnTo>
                  <a:pt x="2805" y="1583"/>
                </a:lnTo>
                <a:lnTo>
                  <a:pt x="2805" y="1584"/>
                </a:lnTo>
                <a:lnTo>
                  <a:pt x="2804" y="1583"/>
                </a:lnTo>
                <a:lnTo>
                  <a:pt x="2803" y="1583"/>
                </a:lnTo>
                <a:lnTo>
                  <a:pt x="2802" y="1583"/>
                </a:lnTo>
                <a:lnTo>
                  <a:pt x="2802" y="1584"/>
                </a:lnTo>
                <a:lnTo>
                  <a:pt x="2801" y="1584"/>
                </a:lnTo>
                <a:lnTo>
                  <a:pt x="2800" y="1584"/>
                </a:lnTo>
                <a:lnTo>
                  <a:pt x="2800" y="1584"/>
                </a:lnTo>
                <a:lnTo>
                  <a:pt x="2799" y="1584"/>
                </a:lnTo>
                <a:lnTo>
                  <a:pt x="2798" y="1584"/>
                </a:lnTo>
                <a:lnTo>
                  <a:pt x="2798" y="1585"/>
                </a:lnTo>
                <a:lnTo>
                  <a:pt x="2797" y="1585"/>
                </a:lnTo>
                <a:lnTo>
                  <a:pt x="2796" y="1585"/>
                </a:lnTo>
                <a:lnTo>
                  <a:pt x="2796" y="1586"/>
                </a:lnTo>
                <a:lnTo>
                  <a:pt x="2795" y="1586"/>
                </a:lnTo>
                <a:lnTo>
                  <a:pt x="2794" y="1586"/>
                </a:lnTo>
                <a:lnTo>
                  <a:pt x="2794" y="1587"/>
                </a:lnTo>
                <a:lnTo>
                  <a:pt x="2794" y="1587"/>
                </a:lnTo>
                <a:lnTo>
                  <a:pt x="2793" y="1587"/>
                </a:lnTo>
                <a:lnTo>
                  <a:pt x="2793" y="1588"/>
                </a:lnTo>
                <a:lnTo>
                  <a:pt x="2792" y="1588"/>
                </a:lnTo>
                <a:lnTo>
                  <a:pt x="2792" y="1589"/>
                </a:lnTo>
                <a:lnTo>
                  <a:pt x="2792" y="1589"/>
                </a:lnTo>
                <a:lnTo>
                  <a:pt x="2792" y="1590"/>
                </a:lnTo>
                <a:lnTo>
                  <a:pt x="2792" y="1589"/>
                </a:lnTo>
                <a:lnTo>
                  <a:pt x="2792" y="1589"/>
                </a:lnTo>
                <a:lnTo>
                  <a:pt x="2792" y="1588"/>
                </a:lnTo>
                <a:lnTo>
                  <a:pt x="2792" y="1588"/>
                </a:lnTo>
                <a:lnTo>
                  <a:pt x="2792" y="1588"/>
                </a:lnTo>
                <a:lnTo>
                  <a:pt x="2791" y="1588"/>
                </a:lnTo>
                <a:lnTo>
                  <a:pt x="2791" y="1589"/>
                </a:lnTo>
                <a:lnTo>
                  <a:pt x="2791" y="1590"/>
                </a:lnTo>
                <a:lnTo>
                  <a:pt x="2792" y="1590"/>
                </a:lnTo>
                <a:lnTo>
                  <a:pt x="2792" y="1591"/>
                </a:lnTo>
                <a:lnTo>
                  <a:pt x="2791" y="1591"/>
                </a:lnTo>
                <a:lnTo>
                  <a:pt x="2791" y="1592"/>
                </a:lnTo>
                <a:lnTo>
                  <a:pt x="2790" y="1592"/>
                </a:lnTo>
                <a:lnTo>
                  <a:pt x="2790" y="1593"/>
                </a:lnTo>
                <a:lnTo>
                  <a:pt x="2791" y="1592"/>
                </a:lnTo>
                <a:lnTo>
                  <a:pt x="2791" y="1593"/>
                </a:lnTo>
                <a:lnTo>
                  <a:pt x="2791" y="1594"/>
                </a:lnTo>
                <a:lnTo>
                  <a:pt x="2792" y="1593"/>
                </a:lnTo>
                <a:lnTo>
                  <a:pt x="2792" y="1592"/>
                </a:lnTo>
                <a:lnTo>
                  <a:pt x="2793" y="1592"/>
                </a:lnTo>
                <a:lnTo>
                  <a:pt x="2794" y="1592"/>
                </a:lnTo>
                <a:lnTo>
                  <a:pt x="2794" y="1591"/>
                </a:lnTo>
                <a:lnTo>
                  <a:pt x="2795" y="1591"/>
                </a:lnTo>
                <a:lnTo>
                  <a:pt x="2795" y="1592"/>
                </a:lnTo>
                <a:lnTo>
                  <a:pt x="2794" y="1592"/>
                </a:lnTo>
                <a:lnTo>
                  <a:pt x="2793" y="1592"/>
                </a:lnTo>
                <a:lnTo>
                  <a:pt x="2793" y="1593"/>
                </a:lnTo>
                <a:lnTo>
                  <a:pt x="2792" y="1593"/>
                </a:lnTo>
                <a:lnTo>
                  <a:pt x="2792" y="1593"/>
                </a:lnTo>
                <a:lnTo>
                  <a:pt x="2792" y="1594"/>
                </a:lnTo>
                <a:lnTo>
                  <a:pt x="2791" y="1594"/>
                </a:lnTo>
                <a:lnTo>
                  <a:pt x="2791" y="1595"/>
                </a:lnTo>
                <a:lnTo>
                  <a:pt x="2790" y="1595"/>
                </a:lnTo>
                <a:lnTo>
                  <a:pt x="2790" y="1594"/>
                </a:lnTo>
                <a:lnTo>
                  <a:pt x="2789" y="1594"/>
                </a:lnTo>
                <a:lnTo>
                  <a:pt x="2789" y="1593"/>
                </a:lnTo>
                <a:lnTo>
                  <a:pt x="2789" y="1592"/>
                </a:lnTo>
                <a:lnTo>
                  <a:pt x="2790" y="1592"/>
                </a:lnTo>
                <a:lnTo>
                  <a:pt x="2789" y="1592"/>
                </a:lnTo>
                <a:lnTo>
                  <a:pt x="2789" y="1591"/>
                </a:lnTo>
                <a:lnTo>
                  <a:pt x="2790" y="1591"/>
                </a:lnTo>
                <a:lnTo>
                  <a:pt x="2790" y="1590"/>
                </a:lnTo>
                <a:lnTo>
                  <a:pt x="2790" y="1589"/>
                </a:lnTo>
                <a:lnTo>
                  <a:pt x="2789" y="1589"/>
                </a:lnTo>
                <a:lnTo>
                  <a:pt x="2789" y="1588"/>
                </a:lnTo>
                <a:lnTo>
                  <a:pt x="2790" y="1588"/>
                </a:lnTo>
                <a:lnTo>
                  <a:pt x="2790" y="1587"/>
                </a:lnTo>
                <a:lnTo>
                  <a:pt x="2789" y="1587"/>
                </a:lnTo>
                <a:lnTo>
                  <a:pt x="2789" y="1586"/>
                </a:lnTo>
                <a:lnTo>
                  <a:pt x="2790" y="1586"/>
                </a:lnTo>
                <a:lnTo>
                  <a:pt x="2790" y="1585"/>
                </a:lnTo>
                <a:lnTo>
                  <a:pt x="2789" y="1585"/>
                </a:lnTo>
                <a:lnTo>
                  <a:pt x="2789" y="1584"/>
                </a:lnTo>
                <a:lnTo>
                  <a:pt x="2790" y="1584"/>
                </a:lnTo>
                <a:lnTo>
                  <a:pt x="2790" y="1583"/>
                </a:lnTo>
                <a:lnTo>
                  <a:pt x="2790" y="1582"/>
                </a:lnTo>
                <a:lnTo>
                  <a:pt x="2791" y="1582"/>
                </a:lnTo>
                <a:lnTo>
                  <a:pt x="2792" y="1582"/>
                </a:lnTo>
                <a:lnTo>
                  <a:pt x="2792" y="1582"/>
                </a:lnTo>
                <a:lnTo>
                  <a:pt x="2792" y="1583"/>
                </a:lnTo>
                <a:lnTo>
                  <a:pt x="2792" y="1582"/>
                </a:lnTo>
                <a:lnTo>
                  <a:pt x="2792" y="1581"/>
                </a:lnTo>
                <a:lnTo>
                  <a:pt x="2792" y="1581"/>
                </a:lnTo>
                <a:lnTo>
                  <a:pt x="2792" y="1580"/>
                </a:lnTo>
                <a:lnTo>
                  <a:pt x="2792" y="1580"/>
                </a:lnTo>
                <a:lnTo>
                  <a:pt x="2792" y="1579"/>
                </a:lnTo>
                <a:lnTo>
                  <a:pt x="2792" y="1580"/>
                </a:lnTo>
                <a:lnTo>
                  <a:pt x="2793" y="1580"/>
                </a:lnTo>
                <a:lnTo>
                  <a:pt x="2793" y="1579"/>
                </a:lnTo>
                <a:lnTo>
                  <a:pt x="2792" y="1579"/>
                </a:lnTo>
                <a:lnTo>
                  <a:pt x="2792" y="1579"/>
                </a:lnTo>
                <a:lnTo>
                  <a:pt x="2791" y="1579"/>
                </a:lnTo>
                <a:lnTo>
                  <a:pt x="2790" y="1579"/>
                </a:lnTo>
                <a:lnTo>
                  <a:pt x="2789" y="1579"/>
                </a:lnTo>
                <a:lnTo>
                  <a:pt x="2790" y="1579"/>
                </a:lnTo>
                <a:lnTo>
                  <a:pt x="2790" y="1580"/>
                </a:lnTo>
                <a:lnTo>
                  <a:pt x="2789" y="1580"/>
                </a:lnTo>
                <a:lnTo>
                  <a:pt x="2789" y="1581"/>
                </a:lnTo>
                <a:lnTo>
                  <a:pt x="2788" y="1581"/>
                </a:lnTo>
                <a:lnTo>
                  <a:pt x="2788" y="1582"/>
                </a:lnTo>
                <a:lnTo>
                  <a:pt x="2787" y="1582"/>
                </a:lnTo>
                <a:lnTo>
                  <a:pt x="2787" y="1583"/>
                </a:lnTo>
                <a:lnTo>
                  <a:pt x="2786" y="1584"/>
                </a:lnTo>
                <a:lnTo>
                  <a:pt x="2786" y="1585"/>
                </a:lnTo>
                <a:lnTo>
                  <a:pt x="2785" y="1585"/>
                </a:lnTo>
                <a:lnTo>
                  <a:pt x="2785" y="1586"/>
                </a:lnTo>
                <a:lnTo>
                  <a:pt x="2785" y="1585"/>
                </a:lnTo>
                <a:lnTo>
                  <a:pt x="2785" y="1584"/>
                </a:lnTo>
                <a:lnTo>
                  <a:pt x="2784" y="1583"/>
                </a:lnTo>
                <a:lnTo>
                  <a:pt x="2784" y="1582"/>
                </a:lnTo>
                <a:lnTo>
                  <a:pt x="2784" y="1582"/>
                </a:lnTo>
                <a:lnTo>
                  <a:pt x="2784" y="1583"/>
                </a:lnTo>
                <a:lnTo>
                  <a:pt x="2784" y="1584"/>
                </a:lnTo>
                <a:lnTo>
                  <a:pt x="2783" y="1584"/>
                </a:lnTo>
                <a:lnTo>
                  <a:pt x="2783" y="1583"/>
                </a:lnTo>
                <a:lnTo>
                  <a:pt x="2782" y="1584"/>
                </a:lnTo>
                <a:lnTo>
                  <a:pt x="2782" y="1585"/>
                </a:lnTo>
                <a:lnTo>
                  <a:pt x="2783" y="1585"/>
                </a:lnTo>
                <a:lnTo>
                  <a:pt x="2783" y="1586"/>
                </a:lnTo>
                <a:lnTo>
                  <a:pt x="2782" y="1586"/>
                </a:lnTo>
                <a:lnTo>
                  <a:pt x="2781" y="1585"/>
                </a:lnTo>
                <a:lnTo>
                  <a:pt x="2780" y="1585"/>
                </a:lnTo>
                <a:lnTo>
                  <a:pt x="2780" y="1584"/>
                </a:lnTo>
                <a:lnTo>
                  <a:pt x="2779" y="1584"/>
                </a:lnTo>
                <a:lnTo>
                  <a:pt x="2780" y="1584"/>
                </a:lnTo>
                <a:lnTo>
                  <a:pt x="2779" y="1583"/>
                </a:lnTo>
                <a:lnTo>
                  <a:pt x="2778" y="1583"/>
                </a:lnTo>
                <a:lnTo>
                  <a:pt x="2778" y="1582"/>
                </a:lnTo>
                <a:lnTo>
                  <a:pt x="2778" y="1583"/>
                </a:lnTo>
                <a:lnTo>
                  <a:pt x="2777" y="1583"/>
                </a:lnTo>
                <a:lnTo>
                  <a:pt x="2777" y="1582"/>
                </a:lnTo>
                <a:lnTo>
                  <a:pt x="2777" y="1581"/>
                </a:lnTo>
                <a:lnTo>
                  <a:pt x="2777" y="1580"/>
                </a:lnTo>
                <a:lnTo>
                  <a:pt x="2776" y="1580"/>
                </a:lnTo>
                <a:lnTo>
                  <a:pt x="2776" y="1581"/>
                </a:lnTo>
                <a:lnTo>
                  <a:pt x="2775" y="1581"/>
                </a:lnTo>
                <a:lnTo>
                  <a:pt x="2774" y="1582"/>
                </a:lnTo>
                <a:lnTo>
                  <a:pt x="2773" y="1582"/>
                </a:lnTo>
                <a:lnTo>
                  <a:pt x="2772" y="1582"/>
                </a:lnTo>
                <a:lnTo>
                  <a:pt x="2771" y="1582"/>
                </a:lnTo>
                <a:lnTo>
                  <a:pt x="2771" y="1583"/>
                </a:lnTo>
                <a:lnTo>
                  <a:pt x="2771" y="1582"/>
                </a:lnTo>
                <a:lnTo>
                  <a:pt x="2770" y="1582"/>
                </a:lnTo>
                <a:lnTo>
                  <a:pt x="2770" y="1583"/>
                </a:lnTo>
                <a:lnTo>
                  <a:pt x="2770" y="1584"/>
                </a:lnTo>
                <a:lnTo>
                  <a:pt x="2770" y="1583"/>
                </a:lnTo>
                <a:lnTo>
                  <a:pt x="2769" y="1582"/>
                </a:lnTo>
                <a:lnTo>
                  <a:pt x="2768" y="1582"/>
                </a:lnTo>
                <a:lnTo>
                  <a:pt x="2768" y="1583"/>
                </a:lnTo>
                <a:lnTo>
                  <a:pt x="2768" y="1584"/>
                </a:lnTo>
                <a:lnTo>
                  <a:pt x="2768" y="1585"/>
                </a:lnTo>
                <a:lnTo>
                  <a:pt x="2769" y="1585"/>
                </a:lnTo>
                <a:lnTo>
                  <a:pt x="2769" y="1586"/>
                </a:lnTo>
                <a:lnTo>
                  <a:pt x="2770" y="1586"/>
                </a:lnTo>
                <a:lnTo>
                  <a:pt x="2771" y="1586"/>
                </a:lnTo>
                <a:lnTo>
                  <a:pt x="2771" y="1587"/>
                </a:lnTo>
                <a:lnTo>
                  <a:pt x="2772" y="1587"/>
                </a:lnTo>
                <a:lnTo>
                  <a:pt x="2772" y="1587"/>
                </a:lnTo>
                <a:lnTo>
                  <a:pt x="2772" y="1588"/>
                </a:lnTo>
                <a:lnTo>
                  <a:pt x="2772" y="1589"/>
                </a:lnTo>
                <a:lnTo>
                  <a:pt x="2771" y="1589"/>
                </a:lnTo>
                <a:lnTo>
                  <a:pt x="2772" y="1589"/>
                </a:lnTo>
                <a:lnTo>
                  <a:pt x="2772" y="1590"/>
                </a:lnTo>
                <a:lnTo>
                  <a:pt x="2773" y="1590"/>
                </a:lnTo>
                <a:lnTo>
                  <a:pt x="2773" y="1591"/>
                </a:lnTo>
                <a:lnTo>
                  <a:pt x="2774" y="1591"/>
                </a:lnTo>
                <a:lnTo>
                  <a:pt x="2774" y="1590"/>
                </a:lnTo>
                <a:lnTo>
                  <a:pt x="2774" y="1591"/>
                </a:lnTo>
                <a:lnTo>
                  <a:pt x="2775" y="1591"/>
                </a:lnTo>
                <a:lnTo>
                  <a:pt x="2775" y="1592"/>
                </a:lnTo>
                <a:lnTo>
                  <a:pt x="2776" y="1592"/>
                </a:lnTo>
                <a:lnTo>
                  <a:pt x="2776" y="1593"/>
                </a:lnTo>
                <a:lnTo>
                  <a:pt x="2776" y="1594"/>
                </a:lnTo>
                <a:lnTo>
                  <a:pt x="2777" y="1594"/>
                </a:lnTo>
                <a:lnTo>
                  <a:pt x="2777" y="1595"/>
                </a:lnTo>
                <a:lnTo>
                  <a:pt x="2778" y="1595"/>
                </a:lnTo>
                <a:lnTo>
                  <a:pt x="2779" y="1595"/>
                </a:lnTo>
                <a:lnTo>
                  <a:pt x="2779" y="1596"/>
                </a:lnTo>
                <a:lnTo>
                  <a:pt x="2779" y="1597"/>
                </a:lnTo>
                <a:lnTo>
                  <a:pt x="2779" y="1598"/>
                </a:lnTo>
                <a:lnTo>
                  <a:pt x="2779" y="1599"/>
                </a:lnTo>
                <a:lnTo>
                  <a:pt x="2780" y="1599"/>
                </a:lnTo>
                <a:lnTo>
                  <a:pt x="2780" y="1600"/>
                </a:lnTo>
                <a:lnTo>
                  <a:pt x="2779" y="1600"/>
                </a:lnTo>
                <a:lnTo>
                  <a:pt x="2778" y="1600"/>
                </a:lnTo>
                <a:lnTo>
                  <a:pt x="2778" y="1599"/>
                </a:lnTo>
                <a:lnTo>
                  <a:pt x="2777" y="1599"/>
                </a:lnTo>
                <a:lnTo>
                  <a:pt x="2777" y="1600"/>
                </a:lnTo>
                <a:lnTo>
                  <a:pt x="2776" y="1600"/>
                </a:lnTo>
                <a:lnTo>
                  <a:pt x="2776" y="1601"/>
                </a:lnTo>
                <a:lnTo>
                  <a:pt x="2777" y="1601"/>
                </a:lnTo>
                <a:lnTo>
                  <a:pt x="2777" y="1602"/>
                </a:lnTo>
                <a:lnTo>
                  <a:pt x="2776" y="1602"/>
                </a:lnTo>
                <a:lnTo>
                  <a:pt x="2776" y="1603"/>
                </a:lnTo>
                <a:lnTo>
                  <a:pt x="2776" y="1603"/>
                </a:lnTo>
                <a:lnTo>
                  <a:pt x="2776" y="1603"/>
                </a:lnTo>
                <a:lnTo>
                  <a:pt x="2775" y="1603"/>
                </a:lnTo>
                <a:lnTo>
                  <a:pt x="2775" y="1604"/>
                </a:lnTo>
                <a:lnTo>
                  <a:pt x="2774" y="1604"/>
                </a:lnTo>
                <a:lnTo>
                  <a:pt x="2775" y="1605"/>
                </a:lnTo>
                <a:lnTo>
                  <a:pt x="2774" y="1605"/>
                </a:lnTo>
                <a:lnTo>
                  <a:pt x="2774" y="1604"/>
                </a:lnTo>
                <a:lnTo>
                  <a:pt x="2774" y="1605"/>
                </a:lnTo>
                <a:lnTo>
                  <a:pt x="2773" y="1605"/>
                </a:lnTo>
                <a:lnTo>
                  <a:pt x="2772" y="1605"/>
                </a:lnTo>
                <a:lnTo>
                  <a:pt x="2771" y="1605"/>
                </a:lnTo>
                <a:lnTo>
                  <a:pt x="2770" y="1605"/>
                </a:lnTo>
                <a:lnTo>
                  <a:pt x="2770" y="1606"/>
                </a:lnTo>
                <a:lnTo>
                  <a:pt x="2770" y="1605"/>
                </a:lnTo>
                <a:lnTo>
                  <a:pt x="2769" y="1605"/>
                </a:lnTo>
                <a:lnTo>
                  <a:pt x="2769" y="1604"/>
                </a:lnTo>
                <a:lnTo>
                  <a:pt x="2769" y="1603"/>
                </a:lnTo>
                <a:lnTo>
                  <a:pt x="2768" y="1603"/>
                </a:lnTo>
                <a:lnTo>
                  <a:pt x="2769" y="1603"/>
                </a:lnTo>
                <a:lnTo>
                  <a:pt x="2770" y="1603"/>
                </a:lnTo>
                <a:lnTo>
                  <a:pt x="2771" y="1603"/>
                </a:lnTo>
                <a:lnTo>
                  <a:pt x="2771" y="1602"/>
                </a:lnTo>
                <a:lnTo>
                  <a:pt x="2772" y="1602"/>
                </a:lnTo>
                <a:lnTo>
                  <a:pt x="2772" y="1601"/>
                </a:lnTo>
                <a:lnTo>
                  <a:pt x="2773" y="1601"/>
                </a:lnTo>
                <a:lnTo>
                  <a:pt x="2773" y="1602"/>
                </a:lnTo>
                <a:lnTo>
                  <a:pt x="2774" y="1602"/>
                </a:lnTo>
                <a:lnTo>
                  <a:pt x="2774" y="1601"/>
                </a:lnTo>
                <a:lnTo>
                  <a:pt x="2775" y="1601"/>
                </a:lnTo>
                <a:lnTo>
                  <a:pt x="2774" y="1601"/>
                </a:lnTo>
                <a:lnTo>
                  <a:pt x="2774" y="1600"/>
                </a:lnTo>
                <a:lnTo>
                  <a:pt x="2774" y="1601"/>
                </a:lnTo>
                <a:lnTo>
                  <a:pt x="2773" y="1601"/>
                </a:lnTo>
                <a:lnTo>
                  <a:pt x="2773" y="1600"/>
                </a:lnTo>
                <a:lnTo>
                  <a:pt x="2772" y="1600"/>
                </a:lnTo>
                <a:lnTo>
                  <a:pt x="2771" y="1600"/>
                </a:lnTo>
                <a:lnTo>
                  <a:pt x="2770" y="1600"/>
                </a:lnTo>
                <a:lnTo>
                  <a:pt x="2770" y="1599"/>
                </a:lnTo>
                <a:lnTo>
                  <a:pt x="2770" y="1600"/>
                </a:lnTo>
                <a:lnTo>
                  <a:pt x="2769" y="1600"/>
                </a:lnTo>
                <a:lnTo>
                  <a:pt x="2768" y="1600"/>
                </a:lnTo>
                <a:lnTo>
                  <a:pt x="2768" y="1599"/>
                </a:lnTo>
                <a:lnTo>
                  <a:pt x="2767" y="1599"/>
                </a:lnTo>
                <a:lnTo>
                  <a:pt x="2767" y="1600"/>
                </a:lnTo>
                <a:lnTo>
                  <a:pt x="2766" y="1600"/>
                </a:lnTo>
                <a:lnTo>
                  <a:pt x="2766" y="1599"/>
                </a:lnTo>
                <a:lnTo>
                  <a:pt x="2765" y="1599"/>
                </a:lnTo>
                <a:lnTo>
                  <a:pt x="2765" y="1600"/>
                </a:lnTo>
                <a:lnTo>
                  <a:pt x="2764" y="1600"/>
                </a:lnTo>
                <a:lnTo>
                  <a:pt x="2764" y="1599"/>
                </a:lnTo>
                <a:lnTo>
                  <a:pt x="2763" y="1599"/>
                </a:lnTo>
                <a:lnTo>
                  <a:pt x="2762" y="1599"/>
                </a:lnTo>
                <a:lnTo>
                  <a:pt x="2763" y="1599"/>
                </a:lnTo>
                <a:lnTo>
                  <a:pt x="2762" y="1599"/>
                </a:lnTo>
                <a:lnTo>
                  <a:pt x="2762" y="1600"/>
                </a:lnTo>
                <a:lnTo>
                  <a:pt x="2761" y="1600"/>
                </a:lnTo>
                <a:lnTo>
                  <a:pt x="2761" y="1599"/>
                </a:lnTo>
                <a:lnTo>
                  <a:pt x="2760" y="1599"/>
                </a:lnTo>
                <a:lnTo>
                  <a:pt x="2760" y="1599"/>
                </a:lnTo>
                <a:lnTo>
                  <a:pt x="2759" y="1599"/>
                </a:lnTo>
                <a:lnTo>
                  <a:pt x="2759" y="1600"/>
                </a:lnTo>
                <a:lnTo>
                  <a:pt x="2758" y="1600"/>
                </a:lnTo>
                <a:lnTo>
                  <a:pt x="2757" y="1601"/>
                </a:lnTo>
                <a:lnTo>
                  <a:pt x="2757" y="1602"/>
                </a:lnTo>
                <a:lnTo>
                  <a:pt x="2757" y="1601"/>
                </a:lnTo>
                <a:lnTo>
                  <a:pt x="2757" y="1602"/>
                </a:lnTo>
                <a:lnTo>
                  <a:pt x="2757" y="1603"/>
                </a:lnTo>
                <a:lnTo>
                  <a:pt x="2758" y="1603"/>
                </a:lnTo>
                <a:lnTo>
                  <a:pt x="2758" y="1603"/>
                </a:lnTo>
                <a:lnTo>
                  <a:pt x="2759" y="1603"/>
                </a:lnTo>
                <a:lnTo>
                  <a:pt x="2759" y="1604"/>
                </a:lnTo>
                <a:lnTo>
                  <a:pt x="2758" y="1604"/>
                </a:lnTo>
                <a:lnTo>
                  <a:pt x="2757" y="1604"/>
                </a:lnTo>
                <a:lnTo>
                  <a:pt x="2756" y="1604"/>
                </a:lnTo>
                <a:lnTo>
                  <a:pt x="2756" y="1603"/>
                </a:lnTo>
                <a:lnTo>
                  <a:pt x="2755" y="1603"/>
                </a:lnTo>
                <a:lnTo>
                  <a:pt x="2754" y="1603"/>
                </a:lnTo>
                <a:lnTo>
                  <a:pt x="2754" y="1602"/>
                </a:lnTo>
                <a:lnTo>
                  <a:pt x="2753" y="1602"/>
                </a:lnTo>
                <a:lnTo>
                  <a:pt x="2752" y="1602"/>
                </a:lnTo>
                <a:lnTo>
                  <a:pt x="2752" y="1601"/>
                </a:lnTo>
                <a:lnTo>
                  <a:pt x="2752" y="1601"/>
                </a:lnTo>
                <a:lnTo>
                  <a:pt x="2752" y="1600"/>
                </a:lnTo>
                <a:lnTo>
                  <a:pt x="2752" y="1599"/>
                </a:lnTo>
                <a:lnTo>
                  <a:pt x="2752" y="1598"/>
                </a:lnTo>
                <a:lnTo>
                  <a:pt x="2751" y="1598"/>
                </a:lnTo>
                <a:lnTo>
                  <a:pt x="2751" y="1597"/>
                </a:lnTo>
                <a:lnTo>
                  <a:pt x="2751" y="1596"/>
                </a:lnTo>
                <a:lnTo>
                  <a:pt x="2750" y="1596"/>
                </a:lnTo>
                <a:lnTo>
                  <a:pt x="2750" y="1595"/>
                </a:lnTo>
                <a:lnTo>
                  <a:pt x="2749" y="1595"/>
                </a:lnTo>
                <a:lnTo>
                  <a:pt x="2749" y="1596"/>
                </a:lnTo>
                <a:lnTo>
                  <a:pt x="2749" y="1595"/>
                </a:lnTo>
                <a:lnTo>
                  <a:pt x="2749" y="1595"/>
                </a:lnTo>
                <a:lnTo>
                  <a:pt x="2750" y="1595"/>
                </a:lnTo>
                <a:lnTo>
                  <a:pt x="2750" y="1594"/>
                </a:lnTo>
                <a:lnTo>
                  <a:pt x="2750" y="1593"/>
                </a:lnTo>
                <a:lnTo>
                  <a:pt x="2750" y="1592"/>
                </a:lnTo>
                <a:lnTo>
                  <a:pt x="2750" y="1591"/>
                </a:lnTo>
                <a:lnTo>
                  <a:pt x="2751" y="1591"/>
                </a:lnTo>
                <a:lnTo>
                  <a:pt x="2751" y="1590"/>
                </a:lnTo>
                <a:lnTo>
                  <a:pt x="2751" y="1589"/>
                </a:lnTo>
                <a:lnTo>
                  <a:pt x="2752" y="1589"/>
                </a:lnTo>
                <a:lnTo>
                  <a:pt x="2752" y="1587"/>
                </a:lnTo>
                <a:lnTo>
                  <a:pt x="2752" y="1587"/>
                </a:lnTo>
                <a:lnTo>
                  <a:pt x="2752" y="1586"/>
                </a:lnTo>
                <a:lnTo>
                  <a:pt x="2752" y="1585"/>
                </a:lnTo>
                <a:lnTo>
                  <a:pt x="2752" y="1584"/>
                </a:lnTo>
                <a:lnTo>
                  <a:pt x="2753" y="1584"/>
                </a:lnTo>
                <a:lnTo>
                  <a:pt x="2753" y="1583"/>
                </a:lnTo>
                <a:lnTo>
                  <a:pt x="2753" y="1582"/>
                </a:lnTo>
                <a:lnTo>
                  <a:pt x="2753" y="1581"/>
                </a:lnTo>
                <a:lnTo>
                  <a:pt x="2753" y="1580"/>
                </a:lnTo>
                <a:lnTo>
                  <a:pt x="2753" y="1579"/>
                </a:lnTo>
                <a:lnTo>
                  <a:pt x="2753" y="1578"/>
                </a:lnTo>
                <a:lnTo>
                  <a:pt x="2753" y="1578"/>
                </a:lnTo>
                <a:lnTo>
                  <a:pt x="2754" y="1577"/>
                </a:lnTo>
                <a:lnTo>
                  <a:pt x="2754" y="1576"/>
                </a:lnTo>
                <a:lnTo>
                  <a:pt x="2754" y="1575"/>
                </a:lnTo>
                <a:lnTo>
                  <a:pt x="2755" y="1574"/>
                </a:lnTo>
                <a:lnTo>
                  <a:pt x="2755" y="1573"/>
                </a:lnTo>
                <a:lnTo>
                  <a:pt x="2754" y="1573"/>
                </a:lnTo>
                <a:lnTo>
                  <a:pt x="2754" y="1572"/>
                </a:lnTo>
                <a:lnTo>
                  <a:pt x="2755" y="1571"/>
                </a:lnTo>
                <a:lnTo>
                  <a:pt x="2755" y="1570"/>
                </a:lnTo>
                <a:lnTo>
                  <a:pt x="2756" y="1570"/>
                </a:lnTo>
                <a:lnTo>
                  <a:pt x="2756" y="1570"/>
                </a:lnTo>
                <a:lnTo>
                  <a:pt x="2756" y="1569"/>
                </a:lnTo>
                <a:lnTo>
                  <a:pt x="2757" y="1569"/>
                </a:lnTo>
                <a:lnTo>
                  <a:pt x="2757" y="1568"/>
                </a:lnTo>
                <a:lnTo>
                  <a:pt x="2757" y="1567"/>
                </a:lnTo>
                <a:lnTo>
                  <a:pt x="2757" y="1566"/>
                </a:lnTo>
                <a:lnTo>
                  <a:pt x="2757" y="1565"/>
                </a:lnTo>
                <a:lnTo>
                  <a:pt x="2758" y="1565"/>
                </a:lnTo>
                <a:lnTo>
                  <a:pt x="2758" y="1564"/>
                </a:lnTo>
                <a:lnTo>
                  <a:pt x="2759" y="1564"/>
                </a:lnTo>
                <a:lnTo>
                  <a:pt x="2759" y="1563"/>
                </a:lnTo>
                <a:lnTo>
                  <a:pt x="2758" y="1563"/>
                </a:lnTo>
                <a:lnTo>
                  <a:pt x="2758" y="1562"/>
                </a:lnTo>
                <a:lnTo>
                  <a:pt x="2759" y="1563"/>
                </a:lnTo>
                <a:lnTo>
                  <a:pt x="2760" y="1563"/>
                </a:lnTo>
                <a:lnTo>
                  <a:pt x="2760" y="1564"/>
                </a:lnTo>
                <a:lnTo>
                  <a:pt x="2759" y="1564"/>
                </a:lnTo>
                <a:lnTo>
                  <a:pt x="2760" y="1565"/>
                </a:lnTo>
                <a:lnTo>
                  <a:pt x="2760" y="1564"/>
                </a:lnTo>
                <a:lnTo>
                  <a:pt x="2760" y="1565"/>
                </a:lnTo>
                <a:lnTo>
                  <a:pt x="2760" y="1565"/>
                </a:lnTo>
                <a:lnTo>
                  <a:pt x="2760" y="1565"/>
                </a:lnTo>
                <a:lnTo>
                  <a:pt x="2760" y="1565"/>
                </a:lnTo>
                <a:lnTo>
                  <a:pt x="2760" y="1566"/>
                </a:lnTo>
                <a:lnTo>
                  <a:pt x="2760" y="1567"/>
                </a:lnTo>
                <a:lnTo>
                  <a:pt x="2760" y="1568"/>
                </a:lnTo>
                <a:lnTo>
                  <a:pt x="2761" y="1569"/>
                </a:lnTo>
                <a:lnTo>
                  <a:pt x="2762" y="1569"/>
                </a:lnTo>
                <a:lnTo>
                  <a:pt x="2763" y="1569"/>
                </a:lnTo>
                <a:lnTo>
                  <a:pt x="2763" y="1570"/>
                </a:lnTo>
                <a:lnTo>
                  <a:pt x="2764" y="1570"/>
                </a:lnTo>
                <a:lnTo>
                  <a:pt x="2765" y="1570"/>
                </a:lnTo>
                <a:lnTo>
                  <a:pt x="2765" y="1569"/>
                </a:lnTo>
                <a:lnTo>
                  <a:pt x="2766" y="1569"/>
                </a:lnTo>
                <a:lnTo>
                  <a:pt x="2767" y="1569"/>
                </a:lnTo>
                <a:lnTo>
                  <a:pt x="2767" y="1570"/>
                </a:lnTo>
                <a:lnTo>
                  <a:pt x="2767" y="1570"/>
                </a:lnTo>
                <a:lnTo>
                  <a:pt x="2768" y="1570"/>
                </a:lnTo>
                <a:lnTo>
                  <a:pt x="2768" y="1570"/>
                </a:lnTo>
                <a:lnTo>
                  <a:pt x="2769" y="1570"/>
                </a:lnTo>
                <a:lnTo>
                  <a:pt x="2769" y="1571"/>
                </a:lnTo>
                <a:lnTo>
                  <a:pt x="2770" y="1571"/>
                </a:lnTo>
                <a:lnTo>
                  <a:pt x="2770" y="1572"/>
                </a:lnTo>
                <a:lnTo>
                  <a:pt x="2771" y="1573"/>
                </a:lnTo>
                <a:lnTo>
                  <a:pt x="2772" y="1572"/>
                </a:lnTo>
                <a:lnTo>
                  <a:pt x="2773" y="1571"/>
                </a:lnTo>
                <a:lnTo>
                  <a:pt x="2773" y="1570"/>
                </a:lnTo>
                <a:lnTo>
                  <a:pt x="2773" y="1570"/>
                </a:lnTo>
                <a:lnTo>
                  <a:pt x="2773" y="1569"/>
                </a:lnTo>
                <a:lnTo>
                  <a:pt x="2772" y="1569"/>
                </a:lnTo>
                <a:lnTo>
                  <a:pt x="2772" y="1568"/>
                </a:lnTo>
                <a:lnTo>
                  <a:pt x="2772" y="1567"/>
                </a:lnTo>
                <a:lnTo>
                  <a:pt x="2771" y="1567"/>
                </a:lnTo>
                <a:lnTo>
                  <a:pt x="2771" y="1566"/>
                </a:lnTo>
                <a:lnTo>
                  <a:pt x="2770" y="1566"/>
                </a:lnTo>
                <a:lnTo>
                  <a:pt x="2769" y="1566"/>
                </a:lnTo>
                <a:lnTo>
                  <a:pt x="2768" y="1566"/>
                </a:lnTo>
                <a:lnTo>
                  <a:pt x="2768" y="1565"/>
                </a:lnTo>
                <a:lnTo>
                  <a:pt x="2768" y="1565"/>
                </a:lnTo>
                <a:lnTo>
                  <a:pt x="2767" y="1565"/>
                </a:lnTo>
                <a:lnTo>
                  <a:pt x="2767" y="1564"/>
                </a:lnTo>
                <a:lnTo>
                  <a:pt x="2767" y="1563"/>
                </a:lnTo>
                <a:lnTo>
                  <a:pt x="2766" y="1563"/>
                </a:lnTo>
                <a:lnTo>
                  <a:pt x="2766" y="1562"/>
                </a:lnTo>
                <a:lnTo>
                  <a:pt x="2765" y="1562"/>
                </a:lnTo>
                <a:lnTo>
                  <a:pt x="2766" y="1562"/>
                </a:lnTo>
                <a:lnTo>
                  <a:pt x="2765" y="1562"/>
                </a:lnTo>
                <a:lnTo>
                  <a:pt x="2765" y="1563"/>
                </a:lnTo>
                <a:lnTo>
                  <a:pt x="2764" y="1562"/>
                </a:lnTo>
                <a:lnTo>
                  <a:pt x="2763" y="1562"/>
                </a:lnTo>
                <a:lnTo>
                  <a:pt x="2762" y="1562"/>
                </a:lnTo>
                <a:lnTo>
                  <a:pt x="2762" y="1562"/>
                </a:lnTo>
                <a:lnTo>
                  <a:pt x="2761" y="1562"/>
                </a:lnTo>
                <a:lnTo>
                  <a:pt x="2762" y="1562"/>
                </a:lnTo>
                <a:lnTo>
                  <a:pt x="2762" y="1561"/>
                </a:lnTo>
                <a:lnTo>
                  <a:pt x="2763" y="1561"/>
                </a:lnTo>
                <a:lnTo>
                  <a:pt x="2762" y="1561"/>
                </a:lnTo>
                <a:lnTo>
                  <a:pt x="2761" y="1561"/>
                </a:lnTo>
                <a:lnTo>
                  <a:pt x="2761" y="1560"/>
                </a:lnTo>
                <a:lnTo>
                  <a:pt x="2761" y="1559"/>
                </a:lnTo>
                <a:lnTo>
                  <a:pt x="2760" y="1559"/>
                </a:lnTo>
                <a:lnTo>
                  <a:pt x="2760" y="1558"/>
                </a:lnTo>
                <a:lnTo>
                  <a:pt x="2760" y="1557"/>
                </a:lnTo>
                <a:lnTo>
                  <a:pt x="2761" y="1557"/>
                </a:lnTo>
                <a:lnTo>
                  <a:pt x="2760" y="1557"/>
                </a:lnTo>
                <a:lnTo>
                  <a:pt x="2760" y="1556"/>
                </a:lnTo>
                <a:lnTo>
                  <a:pt x="2760" y="1557"/>
                </a:lnTo>
                <a:lnTo>
                  <a:pt x="2760" y="1557"/>
                </a:lnTo>
                <a:lnTo>
                  <a:pt x="2760" y="1558"/>
                </a:lnTo>
                <a:lnTo>
                  <a:pt x="2760" y="1559"/>
                </a:lnTo>
                <a:lnTo>
                  <a:pt x="2760" y="1560"/>
                </a:lnTo>
                <a:lnTo>
                  <a:pt x="2760" y="1561"/>
                </a:lnTo>
                <a:lnTo>
                  <a:pt x="2760" y="1562"/>
                </a:lnTo>
                <a:lnTo>
                  <a:pt x="2760" y="1562"/>
                </a:lnTo>
                <a:lnTo>
                  <a:pt x="2761" y="1562"/>
                </a:lnTo>
                <a:lnTo>
                  <a:pt x="2760" y="1562"/>
                </a:lnTo>
                <a:lnTo>
                  <a:pt x="2760" y="1562"/>
                </a:lnTo>
                <a:lnTo>
                  <a:pt x="2760" y="1562"/>
                </a:lnTo>
                <a:lnTo>
                  <a:pt x="2760" y="1562"/>
                </a:lnTo>
                <a:lnTo>
                  <a:pt x="2759" y="1562"/>
                </a:lnTo>
                <a:lnTo>
                  <a:pt x="2760" y="1562"/>
                </a:lnTo>
                <a:lnTo>
                  <a:pt x="2759" y="1562"/>
                </a:lnTo>
                <a:lnTo>
                  <a:pt x="2759" y="1562"/>
                </a:lnTo>
                <a:lnTo>
                  <a:pt x="2759" y="1561"/>
                </a:lnTo>
                <a:lnTo>
                  <a:pt x="2758" y="1561"/>
                </a:lnTo>
                <a:lnTo>
                  <a:pt x="2758" y="1560"/>
                </a:lnTo>
                <a:lnTo>
                  <a:pt x="2758" y="1559"/>
                </a:lnTo>
                <a:lnTo>
                  <a:pt x="2757" y="1559"/>
                </a:lnTo>
                <a:lnTo>
                  <a:pt x="2757" y="1558"/>
                </a:lnTo>
                <a:lnTo>
                  <a:pt x="2756" y="1558"/>
                </a:lnTo>
                <a:lnTo>
                  <a:pt x="2756" y="1557"/>
                </a:lnTo>
                <a:lnTo>
                  <a:pt x="2755" y="1557"/>
                </a:lnTo>
                <a:lnTo>
                  <a:pt x="2755" y="1556"/>
                </a:lnTo>
                <a:lnTo>
                  <a:pt x="2755" y="1555"/>
                </a:lnTo>
                <a:lnTo>
                  <a:pt x="2755" y="1554"/>
                </a:lnTo>
                <a:lnTo>
                  <a:pt x="2755" y="1554"/>
                </a:lnTo>
                <a:lnTo>
                  <a:pt x="2756" y="1554"/>
                </a:lnTo>
                <a:lnTo>
                  <a:pt x="2756" y="1553"/>
                </a:lnTo>
                <a:lnTo>
                  <a:pt x="2757" y="1553"/>
                </a:lnTo>
                <a:lnTo>
                  <a:pt x="2757" y="1552"/>
                </a:lnTo>
                <a:lnTo>
                  <a:pt x="2758" y="1552"/>
                </a:lnTo>
                <a:lnTo>
                  <a:pt x="2758" y="1551"/>
                </a:lnTo>
                <a:lnTo>
                  <a:pt x="2759" y="1550"/>
                </a:lnTo>
                <a:lnTo>
                  <a:pt x="2760" y="1550"/>
                </a:lnTo>
                <a:lnTo>
                  <a:pt x="2760" y="1549"/>
                </a:lnTo>
                <a:lnTo>
                  <a:pt x="2760" y="1548"/>
                </a:lnTo>
                <a:lnTo>
                  <a:pt x="2760" y="1548"/>
                </a:lnTo>
                <a:lnTo>
                  <a:pt x="2760" y="1547"/>
                </a:lnTo>
                <a:lnTo>
                  <a:pt x="2761" y="1547"/>
                </a:lnTo>
                <a:lnTo>
                  <a:pt x="2761" y="1546"/>
                </a:lnTo>
                <a:lnTo>
                  <a:pt x="2762" y="1546"/>
                </a:lnTo>
                <a:lnTo>
                  <a:pt x="2762" y="1545"/>
                </a:lnTo>
                <a:lnTo>
                  <a:pt x="2763" y="1545"/>
                </a:lnTo>
                <a:lnTo>
                  <a:pt x="2763" y="1545"/>
                </a:lnTo>
                <a:lnTo>
                  <a:pt x="2764" y="1545"/>
                </a:lnTo>
                <a:lnTo>
                  <a:pt x="2764" y="1544"/>
                </a:lnTo>
                <a:lnTo>
                  <a:pt x="2765" y="1544"/>
                </a:lnTo>
                <a:lnTo>
                  <a:pt x="2766" y="1543"/>
                </a:lnTo>
                <a:lnTo>
                  <a:pt x="2767" y="1543"/>
                </a:lnTo>
                <a:lnTo>
                  <a:pt x="2768" y="1543"/>
                </a:lnTo>
                <a:lnTo>
                  <a:pt x="2768" y="1543"/>
                </a:lnTo>
                <a:lnTo>
                  <a:pt x="2768" y="1542"/>
                </a:lnTo>
                <a:lnTo>
                  <a:pt x="2769" y="1542"/>
                </a:lnTo>
                <a:lnTo>
                  <a:pt x="2770" y="1542"/>
                </a:lnTo>
                <a:lnTo>
                  <a:pt x="2771" y="1542"/>
                </a:lnTo>
                <a:lnTo>
                  <a:pt x="2772" y="1542"/>
                </a:lnTo>
                <a:lnTo>
                  <a:pt x="2773" y="1542"/>
                </a:lnTo>
                <a:lnTo>
                  <a:pt x="2774" y="1542"/>
                </a:lnTo>
                <a:lnTo>
                  <a:pt x="2775" y="1542"/>
                </a:lnTo>
                <a:lnTo>
                  <a:pt x="2776" y="1542"/>
                </a:lnTo>
                <a:lnTo>
                  <a:pt x="2776" y="1542"/>
                </a:lnTo>
                <a:lnTo>
                  <a:pt x="2776" y="1543"/>
                </a:lnTo>
                <a:lnTo>
                  <a:pt x="2776" y="1544"/>
                </a:lnTo>
                <a:lnTo>
                  <a:pt x="2776" y="1544"/>
                </a:lnTo>
                <a:lnTo>
                  <a:pt x="2776" y="1545"/>
                </a:lnTo>
                <a:lnTo>
                  <a:pt x="2777" y="1545"/>
                </a:lnTo>
                <a:lnTo>
                  <a:pt x="2777" y="1545"/>
                </a:lnTo>
                <a:lnTo>
                  <a:pt x="2778" y="1545"/>
                </a:lnTo>
                <a:lnTo>
                  <a:pt x="2779" y="1545"/>
                </a:lnTo>
                <a:lnTo>
                  <a:pt x="2778" y="1545"/>
                </a:lnTo>
                <a:lnTo>
                  <a:pt x="2777" y="1544"/>
                </a:lnTo>
                <a:lnTo>
                  <a:pt x="2777" y="1543"/>
                </a:lnTo>
                <a:lnTo>
                  <a:pt x="2777" y="1542"/>
                </a:lnTo>
                <a:lnTo>
                  <a:pt x="2778" y="1541"/>
                </a:lnTo>
                <a:lnTo>
                  <a:pt x="2779" y="1541"/>
                </a:lnTo>
                <a:lnTo>
                  <a:pt x="2779" y="1540"/>
                </a:lnTo>
                <a:lnTo>
                  <a:pt x="2780" y="1540"/>
                </a:lnTo>
                <a:lnTo>
                  <a:pt x="2781" y="1540"/>
                </a:lnTo>
                <a:lnTo>
                  <a:pt x="2781" y="1539"/>
                </a:lnTo>
                <a:lnTo>
                  <a:pt x="2782" y="1539"/>
                </a:lnTo>
                <a:lnTo>
                  <a:pt x="2783" y="1539"/>
                </a:lnTo>
                <a:lnTo>
                  <a:pt x="2784" y="1538"/>
                </a:lnTo>
                <a:lnTo>
                  <a:pt x="2784" y="1538"/>
                </a:lnTo>
                <a:lnTo>
                  <a:pt x="2785" y="1537"/>
                </a:lnTo>
                <a:lnTo>
                  <a:pt x="2786" y="1537"/>
                </a:lnTo>
                <a:lnTo>
                  <a:pt x="2787" y="1537"/>
                </a:lnTo>
                <a:lnTo>
                  <a:pt x="2787" y="1536"/>
                </a:lnTo>
                <a:lnTo>
                  <a:pt x="2788" y="1536"/>
                </a:lnTo>
                <a:lnTo>
                  <a:pt x="2788" y="1535"/>
                </a:lnTo>
                <a:lnTo>
                  <a:pt x="2789" y="1535"/>
                </a:lnTo>
                <a:lnTo>
                  <a:pt x="2790" y="1535"/>
                </a:lnTo>
                <a:lnTo>
                  <a:pt x="2791" y="1534"/>
                </a:lnTo>
                <a:lnTo>
                  <a:pt x="2792" y="1534"/>
                </a:lnTo>
                <a:lnTo>
                  <a:pt x="2792" y="1534"/>
                </a:lnTo>
                <a:lnTo>
                  <a:pt x="2793" y="1533"/>
                </a:lnTo>
                <a:lnTo>
                  <a:pt x="2794" y="1533"/>
                </a:lnTo>
                <a:lnTo>
                  <a:pt x="2794" y="1532"/>
                </a:lnTo>
                <a:lnTo>
                  <a:pt x="2795" y="1532"/>
                </a:lnTo>
                <a:lnTo>
                  <a:pt x="2796" y="1532"/>
                </a:lnTo>
                <a:lnTo>
                  <a:pt x="2797" y="1532"/>
                </a:lnTo>
                <a:lnTo>
                  <a:pt x="2798" y="1532"/>
                </a:lnTo>
                <a:lnTo>
                  <a:pt x="2799" y="1532"/>
                </a:lnTo>
                <a:lnTo>
                  <a:pt x="2800" y="1531"/>
                </a:lnTo>
                <a:lnTo>
                  <a:pt x="2800" y="1531"/>
                </a:lnTo>
                <a:lnTo>
                  <a:pt x="2801" y="1530"/>
                </a:lnTo>
                <a:lnTo>
                  <a:pt x="2803" y="1529"/>
                </a:lnTo>
                <a:lnTo>
                  <a:pt x="2805" y="1529"/>
                </a:lnTo>
                <a:lnTo>
                  <a:pt x="2806" y="1529"/>
                </a:lnTo>
                <a:lnTo>
                  <a:pt x="2806" y="1529"/>
                </a:lnTo>
                <a:lnTo>
                  <a:pt x="2806" y="1530"/>
                </a:lnTo>
                <a:lnTo>
                  <a:pt x="2807" y="1530"/>
                </a:lnTo>
                <a:lnTo>
                  <a:pt x="2807" y="1531"/>
                </a:lnTo>
                <a:lnTo>
                  <a:pt x="2808" y="1531"/>
                </a:lnTo>
                <a:lnTo>
                  <a:pt x="2808" y="1532"/>
                </a:lnTo>
                <a:lnTo>
                  <a:pt x="2808" y="1533"/>
                </a:lnTo>
                <a:lnTo>
                  <a:pt x="2807" y="1533"/>
                </a:lnTo>
                <a:lnTo>
                  <a:pt x="2807" y="1534"/>
                </a:lnTo>
                <a:lnTo>
                  <a:pt x="2808" y="1534"/>
                </a:lnTo>
                <a:lnTo>
                  <a:pt x="2808" y="1535"/>
                </a:lnTo>
                <a:lnTo>
                  <a:pt x="2807" y="1535"/>
                </a:lnTo>
                <a:lnTo>
                  <a:pt x="2808" y="1535"/>
                </a:lnTo>
                <a:lnTo>
                  <a:pt x="2808" y="1536"/>
                </a:lnTo>
                <a:lnTo>
                  <a:pt x="2808" y="1536"/>
                </a:lnTo>
                <a:lnTo>
                  <a:pt x="2808" y="1537"/>
                </a:lnTo>
                <a:lnTo>
                  <a:pt x="2808" y="1537"/>
                </a:lnTo>
                <a:lnTo>
                  <a:pt x="2808" y="1537"/>
                </a:lnTo>
                <a:lnTo>
                  <a:pt x="2808" y="1538"/>
                </a:lnTo>
                <a:lnTo>
                  <a:pt x="2808" y="1539"/>
                </a:lnTo>
                <a:lnTo>
                  <a:pt x="2808" y="1539"/>
                </a:lnTo>
                <a:lnTo>
                  <a:pt x="2809" y="1539"/>
                </a:lnTo>
                <a:lnTo>
                  <a:pt x="2809" y="1540"/>
                </a:lnTo>
                <a:lnTo>
                  <a:pt x="2809" y="1541"/>
                </a:lnTo>
                <a:lnTo>
                  <a:pt x="2808" y="1541"/>
                </a:lnTo>
                <a:lnTo>
                  <a:pt x="2808" y="1542"/>
                </a:lnTo>
                <a:lnTo>
                  <a:pt x="2808" y="1543"/>
                </a:lnTo>
                <a:lnTo>
                  <a:pt x="2808" y="1544"/>
                </a:lnTo>
                <a:lnTo>
                  <a:pt x="2809" y="1545"/>
                </a:lnTo>
                <a:lnTo>
                  <a:pt x="2810" y="1545"/>
                </a:lnTo>
                <a:lnTo>
                  <a:pt x="2810" y="1544"/>
                </a:lnTo>
                <a:lnTo>
                  <a:pt x="2810" y="1543"/>
                </a:lnTo>
                <a:lnTo>
                  <a:pt x="2811" y="1543"/>
                </a:lnTo>
                <a:lnTo>
                  <a:pt x="2811" y="1544"/>
                </a:lnTo>
                <a:lnTo>
                  <a:pt x="2812" y="1544"/>
                </a:lnTo>
                <a:lnTo>
                  <a:pt x="2812" y="1545"/>
                </a:lnTo>
                <a:lnTo>
                  <a:pt x="2812" y="1544"/>
                </a:lnTo>
                <a:lnTo>
                  <a:pt x="2813" y="1544"/>
                </a:lnTo>
                <a:lnTo>
                  <a:pt x="2812" y="1544"/>
                </a:lnTo>
                <a:lnTo>
                  <a:pt x="2811" y="1543"/>
                </a:lnTo>
                <a:lnTo>
                  <a:pt x="2812" y="1543"/>
                </a:lnTo>
                <a:lnTo>
                  <a:pt x="2812" y="1542"/>
                </a:lnTo>
                <a:lnTo>
                  <a:pt x="2811" y="1541"/>
                </a:lnTo>
                <a:lnTo>
                  <a:pt x="2812" y="1541"/>
                </a:lnTo>
                <a:lnTo>
                  <a:pt x="2812" y="1540"/>
                </a:lnTo>
                <a:lnTo>
                  <a:pt x="2811" y="1539"/>
                </a:lnTo>
                <a:lnTo>
                  <a:pt x="2811" y="1538"/>
                </a:lnTo>
                <a:lnTo>
                  <a:pt x="2811" y="1537"/>
                </a:lnTo>
                <a:lnTo>
                  <a:pt x="2812" y="1537"/>
                </a:lnTo>
                <a:lnTo>
                  <a:pt x="2811" y="1537"/>
                </a:lnTo>
                <a:lnTo>
                  <a:pt x="2811" y="1536"/>
                </a:lnTo>
                <a:lnTo>
                  <a:pt x="2810" y="1536"/>
                </a:lnTo>
                <a:lnTo>
                  <a:pt x="2810" y="1534"/>
                </a:lnTo>
                <a:lnTo>
                  <a:pt x="2809" y="1534"/>
                </a:lnTo>
                <a:lnTo>
                  <a:pt x="2809" y="1533"/>
                </a:lnTo>
                <a:lnTo>
                  <a:pt x="2810" y="1533"/>
                </a:lnTo>
                <a:lnTo>
                  <a:pt x="2811" y="1534"/>
                </a:lnTo>
                <a:lnTo>
                  <a:pt x="2812" y="1534"/>
                </a:lnTo>
                <a:lnTo>
                  <a:pt x="2813" y="1534"/>
                </a:lnTo>
                <a:lnTo>
                  <a:pt x="2814" y="1534"/>
                </a:lnTo>
                <a:lnTo>
                  <a:pt x="2816" y="1534"/>
                </a:lnTo>
                <a:lnTo>
                  <a:pt x="2818" y="1532"/>
                </a:lnTo>
                <a:lnTo>
                  <a:pt x="2819" y="1532"/>
                </a:lnTo>
                <a:lnTo>
                  <a:pt x="2820" y="1532"/>
                </a:lnTo>
                <a:lnTo>
                  <a:pt x="2820" y="1533"/>
                </a:lnTo>
                <a:lnTo>
                  <a:pt x="2821" y="1533"/>
                </a:lnTo>
                <a:lnTo>
                  <a:pt x="2821" y="1534"/>
                </a:lnTo>
                <a:lnTo>
                  <a:pt x="2822" y="1534"/>
                </a:lnTo>
                <a:lnTo>
                  <a:pt x="2822" y="1535"/>
                </a:lnTo>
                <a:lnTo>
                  <a:pt x="2823" y="1535"/>
                </a:lnTo>
                <a:lnTo>
                  <a:pt x="2824" y="1535"/>
                </a:lnTo>
                <a:lnTo>
                  <a:pt x="2824" y="1534"/>
                </a:lnTo>
                <a:lnTo>
                  <a:pt x="2823" y="1534"/>
                </a:lnTo>
                <a:lnTo>
                  <a:pt x="2823" y="1535"/>
                </a:lnTo>
                <a:lnTo>
                  <a:pt x="2823" y="1534"/>
                </a:lnTo>
                <a:lnTo>
                  <a:pt x="2823" y="1533"/>
                </a:lnTo>
                <a:lnTo>
                  <a:pt x="2824" y="1533"/>
                </a:lnTo>
                <a:lnTo>
                  <a:pt x="2824" y="1532"/>
                </a:lnTo>
                <a:lnTo>
                  <a:pt x="2823" y="1532"/>
                </a:lnTo>
                <a:lnTo>
                  <a:pt x="2824" y="1531"/>
                </a:lnTo>
                <a:lnTo>
                  <a:pt x="2824" y="1531"/>
                </a:lnTo>
                <a:lnTo>
                  <a:pt x="2824" y="1530"/>
                </a:lnTo>
                <a:lnTo>
                  <a:pt x="2825" y="1530"/>
                </a:lnTo>
                <a:lnTo>
                  <a:pt x="2825" y="1529"/>
                </a:lnTo>
                <a:lnTo>
                  <a:pt x="2826" y="1529"/>
                </a:lnTo>
                <a:lnTo>
                  <a:pt x="2826" y="1529"/>
                </a:lnTo>
                <a:lnTo>
                  <a:pt x="2826" y="1529"/>
                </a:lnTo>
                <a:lnTo>
                  <a:pt x="2827" y="1529"/>
                </a:lnTo>
                <a:lnTo>
                  <a:pt x="2827" y="1528"/>
                </a:lnTo>
                <a:lnTo>
                  <a:pt x="2828" y="1528"/>
                </a:lnTo>
                <a:lnTo>
                  <a:pt x="2829" y="1528"/>
                </a:lnTo>
                <a:lnTo>
                  <a:pt x="2830" y="1528"/>
                </a:lnTo>
                <a:lnTo>
                  <a:pt x="2830" y="1527"/>
                </a:lnTo>
                <a:lnTo>
                  <a:pt x="2831" y="1527"/>
                </a:lnTo>
                <a:lnTo>
                  <a:pt x="2831" y="1526"/>
                </a:lnTo>
                <a:lnTo>
                  <a:pt x="2832" y="1526"/>
                </a:lnTo>
                <a:lnTo>
                  <a:pt x="2832" y="1525"/>
                </a:lnTo>
                <a:lnTo>
                  <a:pt x="2833" y="1525"/>
                </a:lnTo>
                <a:lnTo>
                  <a:pt x="2833" y="1524"/>
                </a:lnTo>
                <a:lnTo>
                  <a:pt x="2834" y="1524"/>
                </a:lnTo>
                <a:lnTo>
                  <a:pt x="2835" y="1524"/>
                </a:lnTo>
                <a:lnTo>
                  <a:pt x="2835" y="1523"/>
                </a:lnTo>
                <a:lnTo>
                  <a:pt x="2836" y="1523"/>
                </a:lnTo>
                <a:lnTo>
                  <a:pt x="2836" y="1522"/>
                </a:lnTo>
                <a:lnTo>
                  <a:pt x="2837" y="1522"/>
                </a:lnTo>
                <a:lnTo>
                  <a:pt x="2837" y="1521"/>
                </a:lnTo>
                <a:lnTo>
                  <a:pt x="2838" y="1521"/>
                </a:lnTo>
                <a:lnTo>
                  <a:pt x="2839" y="1521"/>
                </a:lnTo>
                <a:lnTo>
                  <a:pt x="2840" y="1521"/>
                </a:lnTo>
                <a:lnTo>
                  <a:pt x="2840" y="1521"/>
                </a:lnTo>
                <a:lnTo>
                  <a:pt x="2840" y="1521"/>
                </a:lnTo>
                <a:lnTo>
                  <a:pt x="2840" y="1520"/>
                </a:lnTo>
                <a:lnTo>
                  <a:pt x="2840" y="1520"/>
                </a:lnTo>
                <a:lnTo>
                  <a:pt x="2841" y="1520"/>
                </a:lnTo>
                <a:lnTo>
                  <a:pt x="2841" y="1520"/>
                </a:lnTo>
                <a:lnTo>
                  <a:pt x="2842" y="1520"/>
                </a:lnTo>
                <a:lnTo>
                  <a:pt x="2842" y="1519"/>
                </a:lnTo>
                <a:lnTo>
                  <a:pt x="2842" y="1518"/>
                </a:lnTo>
                <a:lnTo>
                  <a:pt x="2843" y="1518"/>
                </a:lnTo>
                <a:lnTo>
                  <a:pt x="2843" y="1517"/>
                </a:lnTo>
                <a:lnTo>
                  <a:pt x="2843" y="1516"/>
                </a:lnTo>
                <a:lnTo>
                  <a:pt x="2844" y="1516"/>
                </a:lnTo>
                <a:lnTo>
                  <a:pt x="2844" y="1515"/>
                </a:lnTo>
                <a:lnTo>
                  <a:pt x="2844" y="1514"/>
                </a:lnTo>
                <a:lnTo>
                  <a:pt x="2845" y="1514"/>
                </a:lnTo>
                <a:lnTo>
                  <a:pt x="2845" y="1515"/>
                </a:lnTo>
                <a:lnTo>
                  <a:pt x="2845" y="1516"/>
                </a:lnTo>
                <a:lnTo>
                  <a:pt x="2845" y="1515"/>
                </a:lnTo>
                <a:lnTo>
                  <a:pt x="2846" y="1515"/>
                </a:lnTo>
                <a:lnTo>
                  <a:pt x="2847" y="1515"/>
                </a:lnTo>
                <a:lnTo>
                  <a:pt x="2846" y="1515"/>
                </a:lnTo>
                <a:lnTo>
                  <a:pt x="2846" y="1516"/>
                </a:lnTo>
                <a:lnTo>
                  <a:pt x="2846" y="1517"/>
                </a:lnTo>
                <a:lnTo>
                  <a:pt x="2846" y="1516"/>
                </a:lnTo>
                <a:lnTo>
                  <a:pt x="2847" y="1516"/>
                </a:lnTo>
                <a:lnTo>
                  <a:pt x="2847" y="1515"/>
                </a:lnTo>
                <a:lnTo>
                  <a:pt x="2847" y="1514"/>
                </a:lnTo>
                <a:lnTo>
                  <a:pt x="2848" y="1514"/>
                </a:lnTo>
                <a:lnTo>
                  <a:pt x="2848" y="1513"/>
                </a:lnTo>
                <a:lnTo>
                  <a:pt x="2848" y="1513"/>
                </a:lnTo>
                <a:lnTo>
                  <a:pt x="2848" y="1514"/>
                </a:lnTo>
                <a:lnTo>
                  <a:pt x="2849" y="1514"/>
                </a:lnTo>
                <a:lnTo>
                  <a:pt x="2849" y="1515"/>
                </a:lnTo>
                <a:lnTo>
                  <a:pt x="2850" y="1515"/>
                </a:lnTo>
                <a:lnTo>
                  <a:pt x="2849" y="1515"/>
                </a:lnTo>
                <a:lnTo>
                  <a:pt x="2849" y="1516"/>
                </a:lnTo>
                <a:lnTo>
                  <a:pt x="2850" y="1516"/>
                </a:lnTo>
                <a:lnTo>
                  <a:pt x="2851" y="1516"/>
                </a:lnTo>
                <a:lnTo>
                  <a:pt x="2852" y="1516"/>
                </a:lnTo>
                <a:lnTo>
                  <a:pt x="2853" y="1516"/>
                </a:lnTo>
                <a:lnTo>
                  <a:pt x="2853" y="1515"/>
                </a:lnTo>
                <a:lnTo>
                  <a:pt x="2854" y="1515"/>
                </a:lnTo>
                <a:lnTo>
                  <a:pt x="2853" y="1515"/>
                </a:lnTo>
                <a:lnTo>
                  <a:pt x="2853" y="1514"/>
                </a:lnTo>
                <a:lnTo>
                  <a:pt x="2854" y="1514"/>
                </a:lnTo>
                <a:lnTo>
                  <a:pt x="2853" y="1514"/>
                </a:lnTo>
                <a:lnTo>
                  <a:pt x="2853" y="1513"/>
                </a:lnTo>
                <a:lnTo>
                  <a:pt x="2854" y="1513"/>
                </a:lnTo>
                <a:lnTo>
                  <a:pt x="2854" y="1512"/>
                </a:lnTo>
                <a:lnTo>
                  <a:pt x="2855" y="1512"/>
                </a:lnTo>
                <a:lnTo>
                  <a:pt x="2855" y="1512"/>
                </a:lnTo>
                <a:lnTo>
                  <a:pt x="2855" y="1511"/>
                </a:lnTo>
                <a:lnTo>
                  <a:pt x="2856" y="1511"/>
                </a:lnTo>
                <a:lnTo>
                  <a:pt x="2856" y="1510"/>
                </a:lnTo>
                <a:lnTo>
                  <a:pt x="2856" y="1511"/>
                </a:lnTo>
                <a:lnTo>
                  <a:pt x="2856" y="1511"/>
                </a:lnTo>
                <a:lnTo>
                  <a:pt x="2856" y="1510"/>
                </a:lnTo>
                <a:lnTo>
                  <a:pt x="2856" y="1511"/>
                </a:lnTo>
                <a:lnTo>
                  <a:pt x="2856" y="1510"/>
                </a:lnTo>
                <a:lnTo>
                  <a:pt x="2857" y="1510"/>
                </a:lnTo>
                <a:lnTo>
                  <a:pt x="2857" y="1509"/>
                </a:lnTo>
                <a:lnTo>
                  <a:pt x="2857" y="1508"/>
                </a:lnTo>
                <a:lnTo>
                  <a:pt x="2858" y="1508"/>
                </a:lnTo>
                <a:lnTo>
                  <a:pt x="2858" y="1507"/>
                </a:lnTo>
                <a:lnTo>
                  <a:pt x="2859" y="1507"/>
                </a:lnTo>
                <a:lnTo>
                  <a:pt x="2858" y="1506"/>
                </a:lnTo>
                <a:lnTo>
                  <a:pt x="2859" y="1506"/>
                </a:lnTo>
                <a:lnTo>
                  <a:pt x="2859" y="1505"/>
                </a:lnTo>
                <a:lnTo>
                  <a:pt x="2859" y="1504"/>
                </a:lnTo>
                <a:lnTo>
                  <a:pt x="2859" y="1504"/>
                </a:lnTo>
                <a:lnTo>
                  <a:pt x="2859" y="1503"/>
                </a:lnTo>
                <a:lnTo>
                  <a:pt x="2858" y="1503"/>
                </a:lnTo>
                <a:lnTo>
                  <a:pt x="2858" y="1502"/>
                </a:lnTo>
                <a:lnTo>
                  <a:pt x="2857" y="1502"/>
                </a:lnTo>
                <a:lnTo>
                  <a:pt x="2857" y="1501"/>
                </a:lnTo>
                <a:lnTo>
                  <a:pt x="2857" y="1500"/>
                </a:lnTo>
                <a:lnTo>
                  <a:pt x="2856" y="1500"/>
                </a:lnTo>
                <a:lnTo>
                  <a:pt x="2856" y="1500"/>
                </a:lnTo>
                <a:lnTo>
                  <a:pt x="2856" y="1499"/>
                </a:lnTo>
                <a:lnTo>
                  <a:pt x="2855" y="1499"/>
                </a:lnTo>
                <a:lnTo>
                  <a:pt x="2854" y="1499"/>
                </a:lnTo>
                <a:lnTo>
                  <a:pt x="2854" y="1498"/>
                </a:lnTo>
                <a:lnTo>
                  <a:pt x="2853" y="1498"/>
                </a:lnTo>
                <a:lnTo>
                  <a:pt x="2852" y="1498"/>
                </a:lnTo>
                <a:lnTo>
                  <a:pt x="2851" y="1498"/>
                </a:lnTo>
                <a:lnTo>
                  <a:pt x="2851" y="1499"/>
                </a:lnTo>
                <a:lnTo>
                  <a:pt x="2852" y="1499"/>
                </a:lnTo>
                <a:lnTo>
                  <a:pt x="2852" y="1500"/>
                </a:lnTo>
                <a:lnTo>
                  <a:pt x="2853" y="1501"/>
                </a:lnTo>
                <a:lnTo>
                  <a:pt x="2854" y="1501"/>
                </a:lnTo>
                <a:lnTo>
                  <a:pt x="2855" y="1501"/>
                </a:lnTo>
                <a:lnTo>
                  <a:pt x="2855" y="1502"/>
                </a:lnTo>
                <a:lnTo>
                  <a:pt x="2856" y="1502"/>
                </a:lnTo>
                <a:lnTo>
                  <a:pt x="2856" y="1503"/>
                </a:lnTo>
                <a:lnTo>
                  <a:pt x="2855" y="1503"/>
                </a:lnTo>
                <a:lnTo>
                  <a:pt x="2854" y="1503"/>
                </a:lnTo>
                <a:lnTo>
                  <a:pt x="2853" y="1503"/>
                </a:lnTo>
                <a:lnTo>
                  <a:pt x="2852" y="1503"/>
                </a:lnTo>
                <a:lnTo>
                  <a:pt x="2851" y="1503"/>
                </a:lnTo>
                <a:lnTo>
                  <a:pt x="2850" y="1503"/>
                </a:lnTo>
                <a:lnTo>
                  <a:pt x="2849" y="1503"/>
                </a:lnTo>
                <a:lnTo>
                  <a:pt x="2848" y="1503"/>
                </a:lnTo>
                <a:lnTo>
                  <a:pt x="2848" y="1502"/>
                </a:lnTo>
                <a:lnTo>
                  <a:pt x="2847" y="1502"/>
                </a:lnTo>
                <a:lnTo>
                  <a:pt x="2846" y="1502"/>
                </a:lnTo>
                <a:lnTo>
                  <a:pt x="2846" y="1501"/>
                </a:lnTo>
                <a:lnTo>
                  <a:pt x="2845" y="1501"/>
                </a:lnTo>
                <a:lnTo>
                  <a:pt x="2845" y="1502"/>
                </a:lnTo>
                <a:lnTo>
                  <a:pt x="2845" y="1501"/>
                </a:lnTo>
                <a:lnTo>
                  <a:pt x="2844" y="1501"/>
                </a:lnTo>
                <a:lnTo>
                  <a:pt x="2844" y="1502"/>
                </a:lnTo>
                <a:lnTo>
                  <a:pt x="2844" y="1501"/>
                </a:lnTo>
                <a:lnTo>
                  <a:pt x="2843" y="1501"/>
                </a:lnTo>
                <a:lnTo>
                  <a:pt x="2842" y="1501"/>
                </a:lnTo>
                <a:lnTo>
                  <a:pt x="2841" y="1501"/>
                </a:lnTo>
                <a:lnTo>
                  <a:pt x="2841" y="1500"/>
                </a:lnTo>
                <a:lnTo>
                  <a:pt x="2840" y="1500"/>
                </a:lnTo>
                <a:lnTo>
                  <a:pt x="2840" y="1501"/>
                </a:lnTo>
                <a:lnTo>
                  <a:pt x="2840" y="1501"/>
                </a:lnTo>
                <a:lnTo>
                  <a:pt x="2839" y="1501"/>
                </a:lnTo>
                <a:lnTo>
                  <a:pt x="2838" y="1501"/>
                </a:lnTo>
                <a:lnTo>
                  <a:pt x="2837" y="1501"/>
                </a:lnTo>
                <a:lnTo>
                  <a:pt x="2837" y="1502"/>
                </a:lnTo>
                <a:lnTo>
                  <a:pt x="2837" y="1503"/>
                </a:lnTo>
                <a:lnTo>
                  <a:pt x="2836" y="1503"/>
                </a:lnTo>
                <a:lnTo>
                  <a:pt x="2835" y="1503"/>
                </a:lnTo>
                <a:lnTo>
                  <a:pt x="2835" y="1504"/>
                </a:lnTo>
                <a:lnTo>
                  <a:pt x="2835" y="1504"/>
                </a:lnTo>
                <a:lnTo>
                  <a:pt x="2834" y="1504"/>
                </a:lnTo>
                <a:lnTo>
                  <a:pt x="2834" y="1505"/>
                </a:lnTo>
                <a:lnTo>
                  <a:pt x="2833" y="1505"/>
                </a:lnTo>
                <a:lnTo>
                  <a:pt x="2832" y="1505"/>
                </a:lnTo>
                <a:lnTo>
                  <a:pt x="2832" y="1504"/>
                </a:lnTo>
                <a:lnTo>
                  <a:pt x="2832" y="1504"/>
                </a:lnTo>
                <a:lnTo>
                  <a:pt x="2831" y="1504"/>
                </a:lnTo>
                <a:lnTo>
                  <a:pt x="2831" y="1504"/>
                </a:lnTo>
                <a:lnTo>
                  <a:pt x="2831" y="1503"/>
                </a:lnTo>
                <a:lnTo>
                  <a:pt x="2830" y="1503"/>
                </a:lnTo>
                <a:lnTo>
                  <a:pt x="2829" y="1503"/>
                </a:lnTo>
                <a:lnTo>
                  <a:pt x="2829" y="1504"/>
                </a:lnTo>
                <a:lnTo>
                  <a:pt x="2828" y="1504"/>
                </a:lnTo>
                <a:lnTo>
                  <a:pt x="2827" y="1504"/>
                </a:lnTo>
                <a:lnTo>
                  <a:pt x="2826" y="1504"/>
                </a:lnTo>
                <a:lnTo>
                  <a:pt x="2826" y="1503"/>
                </a:lnTo>
                <a:lnTo>
                  <a:pt x="2826" y="1502"/>
                </a:lnTo>
                <a:lnTo>
                  <a:pt x="2826" y="1501"/>
                </a:lnTo>
                <a:lnTo>
                  <a:pt x="2826" y="1500"/>
                </a:lnTo>
                <a:lnTo>
                  <a:pt x="2826" y="1499"/>
                </a:lnTo>
                <a:lnTo>
                  <a:pt x="2827" y="1499"/>
                </a:lnTo>
                <a:lnTo>
                  <a:pt x="2828" y="1499"/>
                </a:lnTo>
                <a:lnTo>
                  <a:pt x="2828" y="1498"/>
                </a:lnTo>
                <a:lnTo>
                  <a:pt x="2829" y="1498"/>
                </a:lnTo>
                <a:lnTo>
                  <a:pt x="2829" y="1497"/>
                </a:lnTo>
                <a:lnTo>
                  <a:pt x="2829" y="1496"/>
                </a:lnTo>
                <a:lnTo>
                  <a:pt x="2830" y="1496"/>
                </a:lnTo>
                <a:lnTo>
                  <a:pt x="2831" y="1496"/>
                </a:lnTo>
                <a:lnTo>
                  <a:pt x="2832" y="1496"/>
                </a:lnTo>
                <a:lnTo>
                  <a:pt x="2832" y="1495"/>
                </a:lnTo>
                <a:lnTo>
                  <a:pt x="2832" y="1495"/>
                </a:lnTo>
                <a:lnTo>
                  <a:pt x="2833" y="1495"/>
                </a:lnTo>
                <a:lnTo>
                  <a:pt x="2834" y="1495"/>
                </a:lnTo>
                <a:lnTo>
                  <a:pt x="2834" y="1494"/>
                </a:lnTo>
                <a:lnTo>
                  <a:pt x="2835" y="1494"/>
                </a:lnTo>
                <a:lnTo>
                  <a:pt x="2835" y="1493"/>
                </a:lnTo>
                <a:lnTo>
                  <a:pt x="2835" y="1492"/>
                </a:lnTo>
                <a:lnTo>
                  <a:pt x="2835" y="1491"/>
                </a:lnTo>
                <a:lnTo>
                  <a:pt x="2836" y="1491"/>
                </a:lnTo>
                <a:lnTo>
                  <a:pt x="2836" y="1492"/>
                </a:lnTo>
                <a:lnTo>
                  <a:pt x="2837" y="1492"/>
                </a:lnTo>
                <a:lnTo>
                  <a:pt x="2837" y="1491"/>
                </a:lnTo>
                <a:lnTo>
                  <a:pt x="2838" y="1491"/>
                </a:lnTo>
                <a:lnTo>
                  <a:pt x="2838" y="1490"/>
                </a:lnTo>
                <a:lnTo>
                  <a:pt x="2840" y="1489"/>
                </a:lnTo>
                <a:lnTo>
                  <a:pt x="2840" y="1488"/>
                </a:lnTo>
                <a:lnTo>
                  <a:pt x="2841" y="1488"/>
                </a:lnTo>
                <a:lnTo>
                  <a:pt x="2842" y="1487"/>
                </a:lnTo>
                <a:lnTo>
                  <a:pt x="2843" y="1487"/>
                </a:lnTo>
                <a:lnTo>
                  <a:pt x="2844" y="1486"/>
                </a:lnTo>
                <a:lnTo>
                  <a:pt x="2845" y="1486"/>
                </a:lnTo>
                <a:lnTo>
                  <a:pt x="2845" y="1485"/>
                </a:lnTo>
                <a:lnTo>
                  <a:pt x="2846" y="1485"/>
                </a:lnTo>
                <a:lnTo>
                  <a:pt x="2846" y="1484"/>
                </a:lnTo>
                <a:lnTo>
                  <a:pt x="2847" y="1483"/>
                </a:lnTo>
                <a:lnTo>
                  <a:pt x="2848" y="1483"/>
                </a:lnTo>
                <a:lnTo>
                  <a:pt x="2848" y="1483"/>
                </a:lnTo>
                <a:lnTo>
                  <a:pt x="2849" y="1483"/>
                </a:lnTo>
                <a:lnTo>
                  <a:pt x="2849" y="1484"/>
                </a:lnTo>
                <a:lnTo>
                  <a:pt x="2849" y="1485"/>
                </a:lnTo>
                <a:lnTo>
                  <a:pt x="2849" y="1484"/>
                </a:lnTo>
                <a:lnTo>
                  <a:pt x="2850" y="1484"/>
                </a:lnTo>
                <a:lnTo>
                  <a:pt x="2850" y="1483"/>
                </a:lnTo>
                <a:lnTo>
                  <a:pt x="2850" y="1484"/>
                </a:lnTo>
                <a:lnTo>
                  <a:pt x="2850" y="1483"/>
                </a:lnTo>
                <a:lnTo>
                  <a:pt x="2849" y="1483"/>
                </a:lnTo>
                <a:lnTo>
                  <a:pt x="2850" y="1483"/>
                </a:lnTo>
                <a:lnTo>
                  <a:pt x="2850" y="1482"/>
                </a:lnTo>
                <a:lnTo>
                  <a:pt x="2850" y="1483"/>
                </a:lnTo>
                <a:lnTo>
                  <a:pt x="2850" y="1482"/>
                </a:lnTo>
                <a:lnTo>
                  <a:pt x="2851" y="1482"/>
                </a:lnTo>
                <a:lnTo>
                  <a:pt x="2852" y="1482"/>
                </a:lnTo>
                <a:lnTo>
                  <a:pt x="2852" y="1481"/>
                </a:lnTo>
                <a:lnTo>
                  <a:pt x="2852" y="1482"/>
                </a:lnTo>
                <a:lnTo>
                  <a:pt x="2852" y="1481"/>
                </a:lnTo>
                <a:lnTo>
                  <a:pt x="2852" y="1480"/>
                </a:lnTo>
                <a:lnTo>
                  <a:pt x="2853" y="1480"/>
                </a:lnTo>
                <a:lnTo>
                  <a:pt x="2854" y="1480"/>
                </a:lnTo>
                <a:lnTo>
                  <a:pt x="2855" y="1480"/>
                </a:lnTo>
                <a:lnTo>
                  <a:pt x="2856" y="1479"/>
                </a:lnTo>
                <a:lnTo>
                  <a:pt x="2856" y="1480"/>
                </a:lnTo>
                <a:lnTo>
                  <a:pt x="2856" y="1479"/>
                </a:lnTo>
                <a:lnTo>
                  <a:pt x="2856" y="1480"/>
                </a:lnTo>
                <a:lnTo>
                  <a:pt x="2856" y="1480"/>
                </a:lnTo>
                <a:lnTo>
                  <a:pt x="2856" y="1481"/>
                </a:lnTo>
                <a:lnTo>
                  <a:pt x="2857" y="1481"/>
                </a:lnTo>
                <a:lnTo>
                  <a:pt x="2858" y="1480"/>
                </a:lnTo>
                <a:lnTo>
                  <a:pt x="2859" y="1480"/>
                </a:lnTo>
                <a:lnTo>
                  <a:pt x="2860" y="1480"/>
                </a:lnTo>
                <a:lnTo>
                  <a:pt x="2861" y="1480"/>
                </a:lnTo>
                <a:lnTo>
                  <a:pt x="2862" y="1479"/>
                </a:lnTo>
                <a:lnTo>
                  <a:pt x="2862" y="1480"/>
                </a:lnTo>
                <a:lnTo>
                  <a:pt x="2863" y="1480"/>
                </a:lnTo>
                <a:lnTo>
                  <a:pt x="2863" y="1479"/>
                </a:lnTo>
                <a:lnTo>
                  <a:pt x="2864" y="1479"/>
                </a:lnTo>
                <a:lnTo>
                  <a:pt x="2864" y="1480"/>
                </a:lnTo>
                <a:lnTo>
                  <a:pt x="2864" y="1481"/>
                </a:lnTo>
                <a:lnTo>
                  <a:pt x="2865" y="1481"/>
                </a:lnTo>
                <a:lnTo>
                  <a:pt x="2865" y="1480"/>
                </a:lnTo>
                <a:lnTo>
                  <a:pt x="2866" y="1480"/>
                </a:lnTo>
                <a:lnTo>
                  <a:pt x="2867" y="1480"/>
                </a:lnTo>
                <a:lnTo>
                  <a:pt x="2868" y="1479"/>
                </a:lnTo>
                <a:lnTo>
                  <a:pt x="2868" y="1480"/>
                </a:lnTo>
                <a:lnTo>
                  <a:pt x="2868" y="1479"/>
                </a:lnTo>
                <a:lnTo>
                  <a:pt x="2869" y="1479"/>
                </a:lnTo>
                <a:lnTo>
                  <a:pt x="2870" y="1479"/>
                </a:lnTo>
                <a:lnTo>
                  <a:pt x="2871" y="1479"/>
                </a:lnTo>
                <a:lnTo>
                  <a:pt x="2872" y="1479"/>
                </a:lnTo>
                <a:lnTo>
                  <a:pt x="2872" y="1479"/>
                </a:lnTo>
                <a:lnTo>
                  <a:pt x="2872" y="1479"/>
                </a:lnTo>
                <a:lnTo>
                  <a:pt x="2872" y="1478"/>
                </a:lnTo>
                <a:lnTo>
                  <a:pt x="2873" y="1478"/>
                </a:lnTo>
                <a:lnTo>
                  <a:pt x="2872" y="1477"/>
                </a:lnTo>
                <a:lnTo>
                  <a:pt x="2871" y="1476"/>
                </a:lnTo>
                <a:lnTo>
                  <a:pt x="2871" y="1477"/>
                </a:lnTo>
                <a:lnTo>
                  <a:pt x="2870" y="1477"/>
                </a:lnTo>
                <a:lnTo>
                  <a:pt x="2869" y="1477"/>
                </a:lnTo>
                <a:lnTo>
                  <a:pt x="2868" y="1477"/>
                </a:lnTo>
                <a:lnTo>
                  <a:pt x="2868" y="1476"/>
                </a:lnTo>
                <a:lnTo>
                  <a:pt x="2867" y="1476"/>
                </a:lnTo>
                <a:lnTo>
                  <a:pt x="2867" y="1477"/>
                </a:lnTo>
                <a:lnTo>
                  <a:pt x="2866" y="1476"/>
                </a:lnTo>
                <a:lnTo>
                  <a:pt x="2865" y="1476"/>
                </a:lnTo>
                <a:lnTo>
                  <a:pt x="2864" y="1476"/>
                </a:lnTo>
                <a:lnTo>
                  <a:pt x="2864" y="1475"/>
                </a:lnTo>
                <a:lnTo>
                  <a:pt x="2863" y="1475"/>
                </a:lnTo>
                <a:lnTo>
                  <a:pt x="2863" y="1474"/>
                </a:lnTo>
                <a:lnTo>
                  <a:pt x="2862" y="1474"/>
                </a:lnTo>
                <a:lnTo>
                  <a:pt x="2862" y="1472"/>
                </a:lnTo>
                <a:lnTo>
                  <a:pt x="2861" y="1472"/>
                </a:lnTo>
                <a:lnTo>
                  <a:pt x="2860" y="1471"/>
                </a:lnTo>
                <a:lnTo>
                  <a:pt x="2859" y="1471"/>
                </a:lnTo>
                <a:lnTo>
                  <a:pt x="2858" y="1471"/>
                </a:lnTo>
                <a:lnTo>
                  <a:pt x="2857" y="1471"/>
                </a:lnTo>
                <a:lnTo>
                  <a:pt x="2856" y="1471"/>
                </a:lnTo>
                <a:lnTo>
                  <a:pt x="2856" y="1471"/>
                </a:lnTo>
                <a:lnTo>
                  <a:pt x="2855" y="1471"/>
                </a:lnTo>
                <a:lnTo>
                  <a:pt x="2855" y="1471"/>
                </a:lnTo>
                <a:lnTo>
                  <a:pt x="2854" y="1471"/>
                </a:lnTo>
                <a:lnTo>
                  <a:pt x="2853" y="1471"/>
                </a:lnTo>
                <a:lnTo>
                  <a:pt x="2853" y="1472"/>
                </a:lnTo>
                <a:lnTo>
                  <a:pt x="2853" y="1473"/>
                </a:lnTo>
                <a:lnTo>
                  <a:pt x="2852" y="1473"/>
                </a:lnTo>
                <a:lnTo>
                  <a:pt x="2851" y="1473"/>
                </a:lnTo>
                <a:lnTo>
                  <a:pt x="2850" y="1474"/>
                </a:lnTo>
                <a:lnTo>
                  <a:pt x="2849" y="1474"/>
                </a:lnTo>
                <a:lnTo>
                  <a:pt x="2848" y="1474"/>
                </a:lnTo>
                <a:lnTo>
                  <a:pt x="2849" y="1474"/>
                </a:lnTo>
                <a:lnTo>
                  <a:pt x="2848" y="1474"/>
                </a:lnTo>
                <a:lnTo>
                  <a:pt x="2848" y="1474"/>
                </a:lnTo>
                <a:lnTo>
                  <a:pt x="2848" y="1475"/>
                </a:lnTo>
                <a:lnTo>
                  <a:pt x="2847" y="1475"/>
                </a:lnTo>
                <a:lnTo>
                  <a:pt x="2847" y="1474"/>
                </a:lnTo>
                <a:lnTo>
                  <a:pt x="2846" y="1474"/>
                </a:lnTo>
                <a:lnTo>
                  <a:pt x="2845" y="1474"/>
                </a:lnTo>
                <a:lnTo>
                  <a:pt x="2844" y="1474"/>
                </a:lnTo>
                <a:lnTo>
                  <a:pt x="2844" y="1475"/>
                </a:lnTo>
                <a:lnTo>
                  <a:pt x="2843" y="1474"/>
                </a:lnTo>
                <a:lnTo>
                  <a:pt x="2842" y="1474"/>
                </a:lnTo>
                <a:lnTo>
                  <a:pt x="2842" y="1475"/>
                </a:lnTo>
                <a:lnTo>
                  <a:pt x="2842" y="1474"/>
                </a:lnTo>
                <a:lnTo>
                  <a:pt x="2841" y="1474"/>
                </a:lnTo>
                <a:lnTo>
                  <a:pt x="2840" y="1474"/>
                </a:lnTo>
                <a:lnTo>
                  <a:pt x="2840" y="1475"/>
                </a:lnTo>
                <a:lnTo>
                  <a:pt x="2839" y="1475"/>
                </a:lnTo>
                <a:lnTo>
                  <a:pt x="2838" y="1475"/>
                </a:lnTo>
                <a:lnTo>
                  <a:pt x="2837" y="1475"/>
                </a:lnTo>
                <a:lnTo>
                  <a:pt x="2837" y="1476"/>
                </a:lnTo>
                <a:lnTo>
                  <a:pt x="2836" y="1477"/>
                </a:lnTo>
                <a:lnTo>
                  <a:pt x="2836" y="1478"/>
                </a:lnTo>
                <a:lnTo>
                  <a:pt x="2836" y="1479"/>
                </a:lnTo>
                <a:lnTo>
                  <a:pt x="2835" y="1479"/>
                </a:lnTo>
                <a:lnTo>
                  <a:pt x="2835" y="1480"/>
                </a:lnTo>
                <a:lnTo>
                  <a:pt x="2835" y="1481"/>
                </a:lnTo>
                <a:lnTo>
                  <a:pt x="2834" y="1482"/>
                </a:lnTo>
                <a:lnTo>
                  <a:pt x="2834" y="1483"/>
                </a:lnTo>
                <a:lnTo>
                  <a:pt x="2834" y="1484"/>
                </a:lnTo>
                <a:lnTo>
                  <a:pt x="2833" y="1484"/>
                </a:lnTo>
                <a:lnTo>
                  <a:pt x="2833" y="1485"/>
                </a:lnTo>
                <a:lnTo>
                  <a:pt x="2832" y="1485"/>
                </a:lnTo>
                <a:lnTo>
                  <a:pt x="2832" y="1485"/>
                </a:lnTo>
                <a:lnTo>
                  <a:pt x="2831" y="1485"/>
                </a:lnTo>
                <a:lnTo>
                  <a:pt x="2830" y="1485"/>
                </a:lnTo>
                <a:lnTo>
                  <a:pt x="2829" y="1485"/>
                </a:lnTo>
                <a:lnTo>
                  <a:pt x="2828" y="1485"/>
                </a:lnTo>
                <a:lnTo>
                  <a:pt x="2827" y="1485"/>
                </a:lnTo>
                <a:lnTo>
                  <a:pt x="2826" y="1485"/>
                </a:lnTo>
                <a:lnTo>
                  <a:pt x="2825" y="1485"/>
                </a:lnTo>
                <a:lnTo>
                  <a:pt x="2825" y="1486"/>
                </a:lnTo>
                <a:lnTo>
                  <a:pt x="2824" y="1485"/>
                </a:lnTo>
                <a:lnTo>
                  <a:pt x="2824" y="1485"/>
                </a:lnTo>
                <a:lnTo>
                  <a:pt x="2824" y="1486"/>
                </a:lnTo>
                <a:lnTo>
                  <a:pt x="2823" y="1486"/>
                </a:lnTo>
                <a:lnTo>
                  <a:pt x="2823" y="1487"/>
                </a:lnTo>
                <a:lnTo>
                  <a:pt x="2822" y="1487"/>
                </a:lnTo>
                <a:lnTo>
                  <a:pt x="2822" y="1487"/>
                </a:lnTo>
                <a:lnTo>
                  <a:pt x="2821" y="1487"/>
                </a:lnTo>
                <a:lnTo>
                  <a:pt x="2820" y="1488"/>
                </a:lnTo>
                <a:lnTo>
                  <a:pt x="2820" y="1487"/>
                </a:lnTo>
                <a:lnTo>
                  <a:pt x="2820" y="1488"/>
                </a:lnTo>
                <a:lnTo>
                  <a:pt x="2819" y="1488"/>
                </a:lnTo>
                <a:lnTo>
                  <a:pt x="2818" y="1489"/>
                </a:lnTo>
                <a:lnTo>
                  <a:pt x="2817" y="1489"/>
                </a:lnTo>
                <a:lnTo>
                  <a:pt x="2817" y="1488"/>
                </a:lnTo>
                <a:lnTo>
                  <a:pt x="2817" y="1487"/>
                </a:lnTo>
                <a:lnTo>
                  <a:pt x="2817" y="1487"/>
                </a:lnTo>
                <a:lnTo>
                  <a:pt x="2816" y="1487"/>
                </a:lnTo>
                <a:lnTo>
                  <a:pt x="2817" y="1486"/>
                </a:lnTo>
                <a:lnTo>
                  <a:pt x="2817" y="1487"/>
                </a:lnTo>
                <a:lnTo>
                  <a:pt x="2818" y="1487"/>
                </a:lnTo>
                <a:lnTo>
                  <a:pt x="2818" y="1486"/>
                </a:lnTo>
                <a:lnTo>
                  <a:pt x="2818" y="1485"/>
                </a:lnTo>
                <a:lnTo>
                  <a:pt x="2818" y="1484"/>
                </a:lnTo>
                <a:lnTo>
                  <a:pt x="2819" y="1483"/>
                </a:lnTo>
                <a:lnTo>
                  <a:pt x="2819" y="1482"/>
                </a:lnTo>
                <a:lnTo>
                  <a:pt x="2819" y="1481"/>
                </a:lnTo>
                <a:lnTo>
                  <a:pt x="2819" y="1480"/>
                </a:lnTo>
                <a:lnTo>
                  <a:pt x="2818" y="1480"/>
                </a:lnTo>
                <a:lnTo>
                  <a:pt x="2818" y="1479"/>
                </a:lnTo>
                <a:lnTo>
                  <a:pt x="2817" y="1479"/>
                </a:lnTo>
                <a:lnTo>
                  <a:pt x="2816" y="1479"/>
                </a:lnTo>
                <a:lnTo>
                  <a:pt x="2816" y="1478"/>
                </a:lnTo>
                <a:lnTo>
                  <a:pt x="2816" y="1478"/>
                </a:lnTo>
                <a:lnTo>
                  <a:pt x="2815" y="1478"/>
                </a:lnTo>
                <a:lnTo>
                  <a:pt x="2816" y="1478"/>
                </a:lnTo>
                <a:lnTo>
                  <a:pt x="2816" y="1477"/>
                </a:lnTo>
                <a:lnTo>
                  <a:pt x="2816" y="1476"/>
                </a:lnTo>
                <a:lnTo>
                  <a:pt x="2816" y="1477"/>
                </a:lnTo>
                <a:lnTo>
                  <a:pt x="2815" y="1477"/>
                </a:lnTo>
                <a:lnTo>
                  <a:pt x="2814" y="1477"/>
                </a:lnTo>
                <a:lnTo>
                  <a:pt x="2814" y="1478"/>
                </a:lnTo>
                <a:lnTo>
                  <a:pt x="2813" y="1478"/>
                </a:lnTo>
                <a:lnTo>
                  <a:pt x="2812" y="1479"/>
                </a:lnTo>
                <a:lnTo>
                  <a:pt x="2812" y="1478"/>
                </a:lnTo>
                <a:lnTo>
                  <a:pt x="2812" y="1479"/>
                </a:lnTo>
                <a:lnTo>
                  <a:pt x="2812" y="1479"/>
                </a:lnTo>
                <a:lnTo>
                  <a:pt x="2811" y="1479"/>
                </a:lnTo>
                <a:lnTo>
                  <a:pt x="2812" y="1479"/>
                </a:lnTo>
                <a:lnTo>
                  <a:pt x="2811" y="1479"/>
                </a:lnTo>
                <a:lnTo>
                  <a:pt x="2811" y="1480"/>
                </a:lnTo>
                <a:lnTo>
                  <a:pt x="2810" y="1480"/>
                </a:lnTo>
                <a:lnTo>
                  <a:pt x="2809" y="1480"/>
                </a:lnTo>
                <a:lnTo>
                  <a:pt x="2809" y="1481"/>
                </a:lnTo>
                <a:lnTo>
                  <a:pt x="2808" y="1482"/>
                </a:lnTo>
                <a:lnTo>
                  <a:pt x="2809" y="1482"/>
                </a:lnTo>
                <a:lnTo>
                  <a:pt x="2809" y="1483"/>
                </a:lnTo>
                <a:lnTo>
                  <a:pt x="2809" y="1484"/>
                </a:lnTo>
                <a:lnTo>
                  <a:pt x="2810" y="1484"/>
                </a:lnTo>
                <a:lnTo>
                  <a:pt x="2810" y="1485"/>
                </a:lnTo>
                <a:lnTo>
                  <a:pt x="2810" y="1486"/>
                </a:lnTo>
                <a:lnTo>
                  <a:pt x="2809" y="1486"/>
                </a:lnTo>
                <a:lnTo>
                  <a:pt x="2809" y="1487"/>
                </a:lnTo>
                <a:lnTo>
                  <a:pt x="2809" y="1487"/>
                </a:lnTo>
                <a:lnTo>
                  <a:pt x="2808" y="1487"/>
                </a:lnTo>
                <a:lnTo>
                  <a:pt x="2808" y="1488"/>
                </a:lnTo>
                <a:lnTo>
                  <a:pt x="2808" y="1489"/>
                </a:lnTo>
                <a:lnTo>
                  <a:pt x="2808" y="1488"/>
                </a:lnTo>
                <a:lnTo>
                  <a:pt x="2807" y="1489"/>
                </a:lnTo>
                <a:lnTo>
                  <a:pt x="2807" y="1488"/>
                </a:lnTo>
                <a:lnTo>
                  <a:pt x="2807" y="1489"/>
                </a:lnTo>
                <a:lnTo>
                  <a:pt x="2806" y="1489"/>
                </a:lnTo>
                <a:lnTo>
                  <a:pt x="2806" y="1490"/>
                </a:lnTo>
                <a:lnTo>
                  <a:pt x="2805" y="1490"/>
                </a:lnTo>
                <a:lnTo>
                  <a:pt x="2804" y="1491"/>
                </a:lnTo>
                <a:lnTo>
                  <a:pt x="2804" y="1492"/>
                </a:lnTo>
                <a:lnTo>
                  <a:pt x="2804" y="1493"/>
                </a:lnTo>
                <a:lnTo>
                  <a:pt x="2804" y="1494"/>
                </a:lnTo>
                <a:lnTo>
                  <a:pt x="2804" y="1495"/>
                </a:lnTo>
                <a:lnTo>
                  <a:pt x="2804" y="1495"/>
                </a:lnTo>
                <a:lnTo>
                  <a:pt x="2805" y="1496"/>
                </a:lnTo>
                <a:lnTo>
                  <a:pt x="2805" y="1497"/>
                </a:lnTo>
                <a:lnTo>
                  <a:pt x="2805" y="1498"/>
                </a:lnTo>
                <a:lnTo>
                  <a:pt x="2806" y="1498"/>
                </a:lnTo>
                <a:lnTo>
                  <a:pt x="2806" y="1499"/>
                </a:lnTo>
                <a:lnTo>
                  <a:pt x="2805" y="1499"/>
                </a:lnTo>
                <a:lnTo>
                  <a:pt x="2806" y="1499"/>
                </a:lnTo>
                <a:lnTo>
                  <a:pt x="2806" y="1500"/>
                </a:lnTo>
                <a:lnTo>
                  <a:pt x="2807" y="1501"/>
                </a:lnTo>
                <a:lnTo>
                  <a:pt x="2807" y="1502"/>
                </a:lnTo>
                <a:lnTo>
                  <a:pt x="2808" y="1502"/>
                </a:lnTo>
                <a:lnTo>
                  <a:pt x="2808" y="1503"/>
                </a:lnTo>
                <a:lnTo>
                  <a:pt x="2808" y="1503"/>
                </a:lnTo>
                <a:lnTo>
                  <a:pt x="2809" y="1503"/>
                </a:lnTo>
                <a:lnTo>
                  <a:pt x="2809" y="1504"/>
                </a:lnTo>
                <a:lnTo>
                  <a:pt x="2808" y="1504"/>
                </a:lnTo>
                <a:lnTo>
                  <a:pt x="2808" y="1503"/>
                </a:lnTo>
                <a:lnTo>
                  <a:pt x="2807" y="1503"/>
                </a:lnTo>
                <a:lnTo>
                  <a:pt x="2806" y="1503"/>
                </a:lnTo>
                <a:lnTo>
                  <a:pt x="2805" y="1503"/>
                </a:lnTo>
                <a:lnTo>
                  <a:pt x="2805" y="1504"/>
                </a:lnTo>
                <a:lnTo>
                  <a:pt x="2804" y="1504"/>
                </a:lnTo>
                <a:lnTo>
                  <a:pt x="2803" y="1504"/>
                </a:lnTo>
                <a:lnTo>
                  <a:pt x="2803" y="1504"/>
                </a:lnTo>
                <a:lnTo>
                  <a:pt x="2802" y="1504"/>
                </a:lnTo>
                <a:lnTo>
                  <a:pt x="2801" y="1504"/>
                </a:lnTo>
                <a:lnTo>
                  <a:pt x="2800" y="1504"/>
                </a:lnTo>
                <a:lnTo>
                  <a:pt x="2800" y="1504"/>
                </a:lnTo>
                <a:lnTo>
                  <a:pt x="2800" y="1504"/>
                </a:lnTo>
                <a:lnTo>
                  <a:pt x="2799" y="1504"/>
                </a:lnTo>
                <a:lnTo>
                  <a:pt x="2798" y="1504"/>
                </a:lnTo>
                <a:lnTo>
                  <a:pt x="2798" y="1503"/>
                </a:lnTo>
                <a:lnTo>
                  <a:pt x="2797" y="1503"/>
                </a:lnTo>
                <a:lnTo>
                  <a:pt x="2797" y="1502"/>
                </a:lnTo>
                <a:lnTo>
                  <a:pt x="2797" y="1501"/>
                </a:lnTo>
                <a:lnTo>
                  <a:pt x="2796" y="1501"/>
                </a:lnTo>
                <a:lnTo>
                  <a:pt x="2796" y="1500"/>
                </a:lnTo>
                <a:lnTo>
                  <a:pt x="2795" y="1499"/>
                </a:lnTo>
                <a:lnTo>
                  <a:pt x="2795" y="1498"/>
                </a:lnTo>
                <a:lnTo>
                  <a:pt x="2794" y="1498"/>
                </a:lnTo>
                <a:lnTo>
                  <a:pt x="2794" y="1497"/>
                </a:lnTo>
                <a:lnTo>
                  <a:pt x="2794" y="1496"/>
                </a:lnTo>
                <a:lnTo>
                  <a:pt x="2794" y="1495"/>
                </a:lnTo>
                <a:lnTo>
                  <a:pt x="2793" y="1495"/>
                </a:lnTo>
                <a:lnTo>
                  <a:pt x="2793" y="1494"/>
                </a:lnTo>
                <a:lnTo>
                  <a:pt x="2792" y="1493"/>
                </a:lnTo>
                <a:lnTo>
                  <a:pt x="2792" y="1492"/>
                </a:lnTo>
                <a:lnTo>
                  <a:pt x="2792" y="1491"/>
                </a:lnTo>
                <a:lnTo>
                  <a:pt x="2792" y="1490"/>
                </a:lnTo>
                <a:lnTo>
                  <a:pt x="2791" y="1490"/>
                </a:lnTo>
                <a:lnTo>
                  <a:pt x="2791" y="1489"/>
                </a:lnTo>
                <a:lnTo>
                  <a:pt x="2792" y="1489"/>
                </a:lnTo>
                <a:lnTo>
                  <a:pt x="2791" y="1489"/>
                </a:lnTo>
                <a:lnTo>
                  <a:pt x="2791" y="1488"/>
                </a:lnTo>
                <a:lnTo>
                  <a:pt x="2791" y="1487"/>
                </a:lnTo>
                <a:lnTo>
                  <a:pt x="2791" y="1487"/>
                </a:lnTo>
                <a:lnTo>
                  <a:pt x="2790" y="1487"/>
                </a:lnTo>
                <a:lnTo>
                  <a:pt x="2790" y="1486"/>
                </a:lnTo>
                <a:lnTo>
                  <a:pt x="2790" y="1485"/>
                </a:lnTo>
                <a:lnTo>
                  <a:pt x="2790" y="1484"/>
                </a:lnTo>
                <a:lnTo>
                  <a:pt x="2790" y="1483"/>
                </a:lnTo>
                <a:lnTo>
                  <a:pt x="2790" y="1482"/>
                </a:lnTo>
                <a:lnTo>
                  <a:pt x="2790" y="1481"/>
                </a:lnTo>
                <a:lnTo>
                  <a:pt x="2790" y="1480"/>
                </a:lnTo>
                <a:lnTo>
                  <a:pt x="2789" y="1479"/>
                </a:lnTo>
                <a:lnTo>
                  <a:pt x="2789" y="1479"/>
                </a:lnTo>
                <a:lnTo>
                  <a:pt x="2789" y="1478"/>
                </a:lnTo>
                <a:lnTo>
                  <a:pt x="2789" y="1477"/>
                </a:lnTo>
                <a:lnTo>
                  <a:pt x="2788" y="1476"/>
                </a:lnTo>
                <a:lnTo>
                  <a:pt x="2788" y="1475"/>
                </a:lnTo>
                <a:lnTo>
                  <a:pt x="2787" y="1474"/>
                </a:lnTo>
                <a:lnTo>
                  <a:pt x="2787" y="1473"/>
                </a:lnTo>
                <a:lnTo>
                  <a:pt x="2786" y="1473"/>
                </a:lnTo>
                <a:lnTo>
                  <a:pt x="2786" y="1472"/>
                </a:lnTo>
                <a:lnTo>
                  <a:pt x="2785" y="1471"/>
                </a:lnTo>
                <a:lnTo>
                  <a:pt x="2784" y="1471"/>
                </a:lnTo>
                <a:lnTo>
                  <a:pt x="2784" y="1471"/>
                </a:lnTo>
                <a:lnTo>
                  <a:pt x="2784" y="1470"/>
                </a:lnTo>
                <a:lnTo>
                  <a:pt x="2783" y="1470"/>
                </a:lnTo>
                <a:lnTo>
                  <a:pt x="2783" y="1469"/>
                </a:lnTo>
                <a:lnTo>
                  <a:pt x="2782" y="1469"/>
                </a:lnTo>
                <a:lnTo>
                  <a:pt x="2780" y="1468"/>
                </a:lnTo>
                <a:lnTo>
                  <a:pt x="2781" y="1467"/>
                </a:lnTo>
                <a:lnTo>
                  <a:pt x="2783" y="1466"/>
                </a:lnTo>
                <a:lnTo>
                  <a:pt x="2784" y="1466"/>
                </a:lnTo>
                <a:lnTo>
                  <a:pt x="2784" y="1465"/>
                </a:lnTo>
                <a:lnTo>
                  <a:pt x="2785" y="1464"/>
                </a:lnTo>
                <a:lnTo>
                  <a:pt x="2786" y="1463"/>
                </a:lnTo>
                <a:lnTo>
                  <a:pt x="2787" y="1463"/>
                </a:lnTo>
                <a:lnTo>
                  <a:pt x="2787" y="1462"/>
                </a:lnTo>
                <a:lnTo>
                  <a:pt x="2788" y="1462"/>
                </a:lnTo>
                <a:lnTo>
                  <a:pt x="2788" y="1463"/>
                </a:lnTo>
                <a:lnTo>
                  <a:pt x="2787" y="1463"/>
                </a:lnTo>
                <a:lnTo>
                  <a:pt x="2788" y="1464"/>
                </a:lnTo>
                <a:lnTo>
                  <a:pt x="2789" y="1463"/>
                </a:lnTo>
                <a:lnTo>
                  <a:pt x="2788" y="1462"/>
                </a:lnTo>
                <a:lnTo>
                  <a:pt x="2787" y="1462"/>
                </a:lnTo>
                <a:lnTo>
                  <a:pt x="2787" y="1462"/>
                </a:lnTo>
                <a:lnTo>
                  <a:pt x="2788" y="1462"/>
                </a:lnTo>
                <a:lnTo>
                  <a:pt x="2789" y="1461"/>
                </a:lnTo>
                <a:lnTo>
                  <a:pt x="2789" y="1460"/>
                </a:lnTo>
                <a:lnTo>
                  <a:pt x="2790" y="1460"/>
                </a:lnTo>
                <a:lnTo>
                  <a:pt x="2790" y="1459"/>
                </a:lnTo>
                <a:lnTo>
                  <a:pt x="2790" y="1458"/>
                </a:lnTo>
                <a:lnTo>
                  <a:pt x="2790" y="1457"/>
                </a:lnTo>
                <a:lnTo>
                  <a:pt x="2791" y="1457"/>
                </a:lnTo>
                <a:lnTo>
                  <a:pt x="2791" y="1456"/>
                </a:lnTo>
                <a:lnTo>
                  <a:pt x="2791" y="1455"/>
                </a:lnTo>
                <a:lnTo>
                  <a:pt x="2791" y="1454"/>
                </a:lnTo>
                <a:lnTo>
                  <a:pt x="2792" y="1454"/>
                </a:lnTo>
                <a:lnTo>
                  <a:pt x="2792" y="1454"/>
                </a:lnTo>
                <a:lnTo>
                  <a:pt x="2792" y="1453"/>
                </a:lnTo>
                <a:lnTo>
                  <a:pt x="2792" y="1452"/>
                </a:lnTo>
                <a:lnTo>
                  <a:pt x="2792" y="1451"/>
                </a:lnTo>
                <a:lnTo>
                  <a:pt x="2793" y="1450"/>
                </a:lnTo>
                <a:lnTo>
                  <a:pt x="2793" y="1449"/>
                </a:lnTo>
                <a:lnTo>
                  <a:pt x="2794" y="1448"/>
                </a:lnTo>
                <a:lnTo>
                  <a:pt x="2794" y="1447"/>
                </a:lnTo>
                <a:lnTo>
                  <a:pt x="2794" y="1446"/>
                </a:lnTo>
                <a:lnTo>
                  <a:pt x="2794" y="1446"/>
                </a:lnTo>
                <a:lnTo>
                  <a:pt x="2794" y="1445"/>
                </a:lnTo>
                <a:lnTo>
                  <a:pt x="2793" y="1445"/>
                </a:lnTo>
                <a:lnTo>
                  <a:pt x="2793" y="1444"/>
                </a:lnTo>
                <a:lnTo>
                  <a:pt x="2792" y="1443"/>
                </a:lnTo>
                <a:lnTo>
                  <a:pt x="2792" y="1443"/>
                </a:lnTo>
                <a:lnTo>
                  <a:pt x="2791" y="1442"/>
                </a:lnTo>
                <a:lnTo>
                  <a:pt x="2790" y="1441"/>
                </a:lnTo>
                <a:lnTo>
                  <a:pt x="2789" y="1441"/>
                </a:lnTo>
                <a:lnTo>
                  <a:pt x="2789" y="1440"/>
                </a:lnTo>
                <a:lnTo>
                  <a:pt x="2789" y="1439"/>
                </a:lnTo>
                <a:lnTo>
                  <a:pt x="2790" y="1439"/>
                </a:lnTo>
                <a:lnTo>
                  <a:pt x="2791" y="1438"/>
                </a:lnTo>
                <a:lnTo>
                  <a:pt x="2792" y="1437"/>
                </a:lnTo>
                <a:lnTo>
                  <a:pt x="2792" y="1436"/>
                </a:lnTo>
                <a:lnTo>
                  <a:pt x="2793" y="1436"/>
                </a:lnTo>
                <a:lnTo>
                  <a:pt x="2793" y="1435"/>
                </a:lnTo>
                <a:lnTo>
                  <a:pt x="2792" y="1435"/>
                </a:lnTo>
                <a:lnTo>
                  <a:pt x="2792" y="1434"/>
                </a:lnTo>
                <a:lnTo>
                  <a:pt x="2793" y="1435"/>
                </a:lnTo>
                <a:lnTo>
                  <a:pt x="2793" y="1434"/>
                </a:lnTo>
                <a:lnTo>
                  <a:pt x="2794" y="1433"/>
                </a:lnTo>
                <a:lnTo>
                  <a:pt x="2795" y="1432"/>
                </a:lnTo>
                <a:lnTo>
                  <a:pt x="2795" y="1431"/>
                </a:lnTo>
                <a:lnTo>
                  <a:pt x="2796" y="1431"/>
                </a:lnTo>
                <a:lnTo>
                  <a:pt x="2796" y="1430"/>
                </a:lnTo>
                <a:lnTo>
                  <a:pt x="2797" y="1429"/>
                </a:lnTo>
                <a:lnTo>
                  <a:pt x="2797" y="1429"/>
                </a:lnTo>
                <a:lnTo>
                  <a:pt x="2798" y="1428"/>
                </a:lnTo>
                <a:lnTo>
                  <a:pt x="2798" y="1427"/>
                </a:lnTo>
                <a:lnTo>
                  <a:pt x="2799" y="1427"/>
                </a:lnTo>
                <a:lnTo>
                  <a:pt x="2799" y="1426"/>
                </a:lnTo>
                <a:lnTo>
                  <a:pt x="2800" y="1425"/>
                </a:lnTo>
                <a:lnTo>
                  <a:pt x="2800" y="1424"/>
                </a:lnTo>
                <a:lnTo>
                  <a:pt x="2801" y="1423"/>
                </a:lnTo>
                <a:lnTo>
                  <a:pt x="2801" y="1422"/>
                </a:lnTo>
                <a:lnTo>
                  <a:pt x="2801" y="1421"/>
                </a:lnTo>
                <a:lnTo>
                  <a:pt x="2802" y="1421"/>
                </a:lnTo>
                <a:lnTo>
                  <a:pt x="2802" y="1422"/>
                </a:lnTo>
                <a:lnTo>
                  <a:pt x="2802" y="1421"/>
                </a:lnTo>
                <a:lnTo>
                  <a:pt x="2803" y="1421"/>
                </a:lnTo>
                <a:lnTo>
                  <a:pt x="2804" y="1422"/>
                </a:lnTo>
                <a:lnTo>
                  <a:pt x="2804" y="1421"/>
                </a:lnTo>
                <a:lnTo>
                  <a:pt x="2803" y="1421"/>
                </a:lnTo>
                <a:lnTo>
                  <a:pt x="2802" y="1421"/>
                </a:lnTo>
                <a:lnTo>
                  <a:pt x="2802" y="1421"/>
                </a:lnTo>
                <a:lnTo>
                  <a:pt x="2801" y="1421"/>
                </a:lnTo>
                <a:lnTo>
                  <a:pt x="2802" y="1421"/>
                </a:lnTo>
                <a:lnTo>
                  <a:pt x="2802" y="1420"/>
                </a:lnTo>
                <a:lnTo>
                  <a:pt x="2803" y="1419"/>
                </a:lnTo>
                <a:lnTo>
                  <a:pt x="2803" y="1418"/>
                </a:lnTo>
                <a:lnTo>
                  <a:pt x="2804" y="1417"/>
                </a:lnTo>
                <a:lnTo>
                  <a:pt x="2804" y="1416"/>
                </a:lnTo>
                <a:lnTo>
                  <a:pt x="2804" y="1415"/>
                </a:lnTo>
                <a:lnTo>
                  <a:pt x="2804" y="1414"/>
                </a:lnTo>
                <a:lnTo>
                  <a:pt x="2805" y="1414"/>
                </a:lnTo>
                <a:lnTo>
                  <a:pt x="2805" y="1413"/>
                </a:lnTo>
                <a:lnTo>
                  <a:pt x="2806" y="1412"/>
                </a:lnTo>
                <a:lnTo>
                  <a:pt x="2806" y="1412"/>
                </a:lnTo>
                <a:lnTo>
                  <a:pt x="2806" y="1411"/>
                </a:lnTo>
                <a:lnTo>
                  <a:pt x="2807" y="1410"/>
                </a:lnTo>
                <a:lnTo>
                  <a:pt x="2807" y="1409"/>
                </a:lnTo>
                <a:lnTo>
                  <a:pt x="2808" y="1408"/>
                </a:lnTo>
                <a:lnTo>
                  <a:pt x="2808" y="1407"/>
                </a:lnTo>
                <a:lnTo>
                  <a:pt x="2808" y="1404"/>
                </a:lnTo>
                <a:lnTo>
                  <a:pt x="2808" y="1404"/>
                </a:lnTo>
                <a:lnTo>
                  <a:pt x="2809" y="1404"/>
                </a:lnTo>
                <a:lnTo>
                  <a:pt x="2810" y="1404"/>
                </a:lnTo>
                <a:lnTo>
                  <a:pt x="2811" y="1404"/>
                </a:lnTo>
                <a:lnTo>
                  <a:pt x="2812" y="1404"/>
                </a:lnTo>
                <a:lnTo>
                  <a:pt x="2812" y="1404"/>
                </a:lnTo>
                <a:lnTo>
                  <a:pt x="2812" y="1405"/>
                </a:lnTo>
                <a:lnTo>
                  <a:pt x="2813" y="1405"/>
                </a:lnTo>
                <a:lnTo>
                  <a:pt x="2814" y="1405"/>
                </a:lnTo>
                <a:lnTo>
                  <a:pt x="2815" y="1405"/>
                </a:lnTo>
                <a:lnTo>
                  <a:pt x="2815" y="1404"/>
                </a:lnTo>
                <a:lnTo>
                  <a:pt x="2816" y="1404"/>
                </a:lnTo>
                <a:lnTo>
                  <a:pt x="2816" y="1404"/>
                </a:lnTo>
                <a:lnTo>
                  <a:pt x="2816" y="1404"/>
                </a:lnTo>
                <a:lnTo>
                  <a:pt x="2817" y="1404"/>
                </a:lnTo>
                <a:lnTo>
                  <a:pt x="2818" y="1403"/>
                </a:lnTo>
                <a:lnTo>
                  <a:pt x="2818" y="1402"/>
                </a:lnTo>
                <a:lnTo>
                  <a:pt x="2818" y="1401"/>
                </a:lnTo>
                <a:lnTo>
                  <a:pt x="2818" y="1400"/>
                </a:lnTo>
                <a:lnTo>
                  <a:pt x="2817" y="1400"/>
                </a:lnTo>
                <a:lnTo>
                  <a:pt x="2816" y="1400"/>
                </a:lnTo>
                <a:lnTo>
                  <a:pt x="2816" y="1399"/>
                </a:lnTo>
                <a:lnTo>
                  <a:pt x="2816" y="1399"/>
                </a:lnTo>
                <a:lnTo>
                  <a:pt x="2816" y="1400"/>
                </a:lnTo>
                <a:lnTo>
                  <a:pt x="2815" y="1400"/>
                </a:lnTo>
                <a:lnTo>
                  <a:pt x="2815" y="1401"/>
                </a:lnTo>
                <a:lnTo>
                  <a:pt x="2815" y="1400"/>
                </a:lnTo>
                <a:lnTo>
                  <a:pt x="2816" y="1399"/>
                </a:lnTo>
                <a:lnTo>
                  <a:pt x="2816" y="1398"/>
                </a:lnTo>
                <a:lnTo>
                  <a:pt x="2816" y="1397"/>
                </a:lnTo>
                <a:lnTo>
                  <a:pt x="2816" y="1396"/>
                </a:lnTo>
                <a:lnTo>
                  <a:pt x="2816" y="1396"/>
                </a:lnTo>
                <a:lnTo>
                  <a:pt x="2816" y="1396"/>
                </a:lnTo>
                <a:lnTo>
                  <a:pt x="2816" y="1395"/>
                </a:lnTo>
                <a:lnTo>
                  <a:pt x="2816" y="1394"/>
                </a:lnTo>
                <a:lnTo>
                  <a:pt x="2817" y="1394"/>
                </a:lnTo>
                <a:lnTo>
                  <a:pt x="2817" y="1393"/>
                </a:lnTo>
                <a:lnTo>
                  <a:pt x="2818" y="1393"/>
                </a:lnTo>
                <a:lnTo>
                  <a:pt x="2818" y="1392"/>
                </a:lnTo>
                <a:lnTo>
                  <a:pt x="2818" y="1391"/>
                </a:lnTo>
                <a:lnTo>
                  <a:pt x="2819" y="1390"/>
                </a:lnTo>
                <a:lnTo>
                  <a:pt x="2820" y="1390"/>
                </a:lnTo>
                <a:lnTo>
                  <a:pt x="2821" y="1389"/>
                </a:lnTo>
                <a:lnTo>
                  <a:pt x="2821" y="1388"/>
                </a:lnTo>
                <a:lnTo>
                  <a:pt x="2822" y="1388"/>
                </a:lnTo>
                <a:lnTo>
                  <a:pt x="2823" y="1388"/>
                </a:lnTo>
                <a:lnTo>
                  <a:pt x="2823" y="1388"/>
                </a:lnTo>
                <a:lnTo>
                  <a:pt x="2824" y="1387"/>
                </a:lnTo>
                <a:lnTo>
                  <a:pt x="2824" y="1386"/>
                </a:lnTo>
                <a:lnTo>
                  <a:pt x="2824" y="1386"/>
                </a:lnTo>
                <a:lnTo>
                  <a:pt x="2825" y="1385"/>
                </a:lnTo>
                <a:lnTo>
                  <a:pt x="2826" y="1385"/>
                </a:lnTo>
                <a:lnTo>
                  <a:pt x="2827" y="1384"/>
                </a:lnTo>
                <a:lnTo>
                  <a:pt x="2828" y="1384"/>
                </a:lnTo>
                <a:lnTo>
                  <a:pt x="2828" y="1383"/>
                </a:lnTo>
                <a:lnTo>
                  <a:pt x="2829" y="1383"/>
                </a:lnTo>
                <a:lnTo>
                  <a:pt x="2830" y="1383"/>
                </a:lnTo>
                <a:lnTo>
                  <a:pt x="2830" y="1382"/>
                </a:lnTo>
                <a:lnTo>
                  <a:pt x="2830" y="1381"/>
                </a:lnTo>
                <a:lnTo>
                  <a:pt x="2831" y="1380"/>
                </a:lnTo>
                <a:lnTo>
                  <a:pt x="2831" y="1379"/>
                </a:lnTo>
                <a:lnTo>
                  <a:pt x="2831" y="1379"/>
                </a:lnTo>
                <a:lnTo>
                  <a:pt x="2832" y="1378"/>
                </a:lnTo>
                <a:lnTo>
                  <a:pt x="2832" y="1377"/>
                </a:lnTo>
                <a:lnTo>
                  <a:pt x="2832" y="1376"/>
                </a:lnTo>
                <a:lnTo>
                  <a:pt x="2832" y="1375"/>
                </a:lnTo>
                <a:lnTo>
                  <a:pt x="2832" y="1375"/>
                </a:lnTo>
                <a:lnTo>
                  <a:pt x="2832" y="1374"/>
                </a:lnTo>
                <a:lnTo>
                  <a:pt x="2832" y="1373"/>
                </a:lnTo>
                <a:lnTo>
                  <a:pt x="2832" y="1374"/>
                </a:lnTo>
                <a:lnTo>
                  <a:pt x="2832" y="1373"/>
                </a:lnTo>
                <a:lnTo>
                  <a:pt x="2832" y="1372"/>
                </a:lnTo>
                <a:lnTo>
                  <a:pt x="2832" y="1371"/>
                </a:lnTo>
                <a:lnTo>
                  <a:pt x="2833" y="1371"/>
                </a:lnTo>
                <a:lnTo>
                  <a:pt x="2833" y="1371"/>
                </a:lnTo>
                <a:lnTo>
                  <a:pt x="2833" y="1370"/>
                </a:lnTo>
                <a:lnTo>
                  <a:pt x="2834" y="1370"/>
                </a:lnTo>
                <a:lnTo>
                  <a:pt x="2834" y="1369"/>
                </a:lnTo>
                <a:lnTo>
                  <a:pt x="2835" y="1369"/>
                </a:lnTo>
                <a:lnTo>
                  <a:pt x="2835" y="1368"/>
                </a:lnTo>
                <a:lnTo>
                  <a:pt x="2836" y="1368"/>
                </a:lnTo>
                <a:lnTo>
                  <a:pt x="2836" y="1367"/>
                </a:lnTo>
                <a:lnTo>
                  <a:pt x="2835" y="1367"/>
                </a:lnTo>
                <a:lnTo>
                  <a:pt x="2834" y="1367"/>
                </a:lnTo>
                <a:lnTo>
                  <a:pt x="2834" y="1366"/>
                </a:lnTo>
                <a:lnTo>
                  <a:pt x="2833" y="1366"/>
                </a:lnTo>
                <a:lnTo>
                  <a:pt x="2833" y="1365"/>
                </a:lnTo>
                <a:lnTo>
                  <a:pt x="2832" y="1365"/>
                </a:lnTo>
                <a:lnTo>
                  <a:pt x="2832" y="1364"/>
                </a:lnTo>
                <a:lnTo>
                  <a:pt x="2832" y="1364"/>
                </a:lnTo>
                <a:lnTo>
                  <a:pt x="2832" y="1363"/>
                </a:lnTo>
                <a:lnTo>
                  <a:pt x="2831" y="1363"/>
                </a:lnTo>
                <a:lnTo>
                  <a:pt x="2831" y="1363"/>
                </a:lnTo>
                <a:lnTo>
                  <a:pt x="2832" y="1363"/>
                </a:lnTo>
                <a:lnTo>
                  <a:pt x="2831" y="1363"/>
                </a:lnTo>
                <a:lnTo>
                  <a:pt x="2831" y="1362"/>
                </a:lnTo>
                <a:lnTo>
                  <a:pt x="2831" y="1361"/>
                </a:lnTo>
                <a:lnTo>
                  <a:pt x="2830" y="1361"/>
                </a:lnTo>
                <a:lnTo>
                  <a:pt x="2830" y="1360"/>
                </a:lnTo>
                <a:lnTo>
                  <a:pt x="2829" y="1360"/>
                </a:lnTo>
                <a:lnTo>
                  <a:pt x="2828" y="1359"/>
                </a:lnTo>
                <a:lnTo>
                  <a:pt x="2828" y="1358"/>
                </a:lnTo>
                <a:lnTo>
                  <a:pt x="2828" y="1359"/>
                </a:lnTo>
                <a:lnTo>
                  <a:pt x="2827" y="1358"/>
                </a:lnTo>
                <a:lnTo>
                  <a:pt x="2826" y="1358"/>
                </a:lnTo>
                <a:lnTo>
                  <a:pt x="2826" y="1357"/>
                </a:lnTo>
                <a:lnTo>
                  <a:pt x="2825" y="1357"/>
                </a:lnTo>
                <a:lnTo>
                  <a:pt x="2825" y="1356"/>
                </a:lnTo>
                <a:lnTo>
                  <a:pt x="2824" y="1356"/>
                </a:lnTo>
                <a:lnTo>
                  <a:pt x="2824" y="1356"/>
                </a:lnTo>
                <a:lnTo>
                  <a:pt x="2824" y="1355"/>
                </a:lnTo>
                <a:lnTo>
                  <a:pt x="2824" y="1354"/>
                </a:lnTo>
                <a:lnTo>
                  <a:pt x="2824" y="1354"/>
                </a:lnTo>
                <a:lnTo>
                  <a:pt x="2824" y="1354"/>
                </a:lnTo>
                <a:lnTo>
                  <a:pt x="2824" y="1353"/>
                </a:lnTo>
                <a:lnTo>
                  <a:pt x="2825" y="1353"/>
                </a:lnTo>
                <a:lnTo>
                  <a:pt x="2826" y="1352"/>
                </a:lnTo>
                <a:lnTo>
                  <a:pt x="2827" y="1352"/>
                </a:lnTo>
                <a:lnTo>
                  <a:pt x="2828" y="1351"/>
                </a:lnTo>
                <a:lnTo>
                  <a:pt x="2829" y="1351"/>
                </a:lnTo>
                <a:lnTo>
                  <a:pt x="2830" y="1351"/>
                </a:lnTo>
                <a:lnTo>
                  <a:pt x="2831" y="1351"/>
                </a:lnTo>
                <a:lnTo>
                  <a:pt x="2832" y="1351"/>
                </a:lnTo>
                <a:lnTo>
                  <a:pt x="2832" y="1351"/>
                </a:lnTo>
                <a:lnTo>
                  <a:pt x="2833" y="1351"/>
                </a:lnTo>
                <a:lnTo>
                  <a:pt x="2834" y="1351"/>
                </a:lnTo>
                <a:lnTo>
                  <a:pt x="2835" y="1351"/>
                </a:lnTo>
                <a:lnTo>
                  <a:pt x="2836" y="1351"/>
                </a:lnTo>
                <a:lnTo>
                  <a:pt x="2837" y="1351"/>
                </a:lnTo>
                <a:lnTo>
                  <a:pt x="2838" y="1351"/>
                </a:lnTo>
                <a:lnTo>
                  <a:pt x="2838" y="1352"/>
                </a:lnTo>
                <a:lnTo>
                  <a:pt x="2839" y="1352"/>
                </a:lnTo>
                <a:lnTo>
                  <a:pt x="2840" y="1352"/>
                </a:lnTo>
                <a:lnTo>
                  <a:pt x="2840" y="1352"/>
                </a:lnTo>
                <a:lnTo>
                  <a:pt x="2841" y="1352"/>
                </a:lnTo>
                <a:lnTo>
                  <a:pt x="2842" y="1352"/>
                </a:lnTo>
                <a:lnTo>
                  <a:pt x="2843" y="1351"/>
                </a:lnTo>
                <a:lnTo>
                  <a:pt x="2844" y="1350"/>
                </a:lnTo>
                <a:lnTo>
                  <a:pt x="2845" y="1349"/>
                </a:lnTo>
                <a:lnTo>
                  <a:pt x="2846" y="1349"/>
                </a:lnTo>
                <a:lnTo>
                  <a:pt x="2846" y="1348"/>
                </a:lnTo>
                <a:lnTo>
                  <a:pt x="2847" y="1348"/>
                </a:lnTo>
                <a:lnTo>
                  <a:pt x="2847" y="1347"/>
                </a:lnTo>
                <a:lnTo>
                  <a:pt x="2847" y="1346"/>
                </a:lnTo>
                <a:lnTo>
                  <a:pt x="2848" y="1346"/>
                </a:lnTo>
                <a:lnTo>
                  <a:pt x="2848" y="1346"/>
                </a:lnTo>
                <a:lnTo>
                  <a:pt x="2848" y="1346"/>
                </a:lnTo>
                <a:lnTo>
                  <a:pt x="2848" y="1346"/>
                </a:lnTo>
                <a:lnTo>
                  <a:pt x="2848" y="1345"/>
                </a:lnTo>
                <a:lnTo>
                  <a:pt x="2848" y="1344"/>
                </a:lnTo>
                <a:lnTo>
                  <a:pt x="2848" y="1344"/>
                </a:lnTo>
                <a:lnTo>
                  <a:pt x="2848" y="1344"/>
                </a:lnTo>
                <a:lnTo>
                  <a:pt x="2847" y="1343"/>
                </a:lnTo>
                <a:lnTo>
                  <a:pt x="2848" y="1343"/>
                </a:lnTo>
                <a:lnTo>
                  <a:pt x="2847" y="1343"/>
                </a:lnTo>
                <a:lnTo>
                  <a:pt x="2847" y="1342"/>
                </a:lnTo>
                <a:lnTo>
                  <a:pt x="2846" y="1341"/>
                </a:lnTo>
                <a:lnTo>
                  <a:pt x="2845" y="1340"/>
                </a:lnTo>
                <a:lnTo>
                  <a:pt x="2845" y="1339"/>
                </a:lnTo>
                <a:lnTo>
                  <a:pt x="2844" y="1339"/>
                </a:lnTo>
                <a:lnTo>
                  <a:pt x="2844" y="1338"/>
                </a:lnTo>
                <a:lnTo>
                  <a:pt x="2843" y="1338"/>
                </a:lnTo>
                <a:lnTo>
                  <a:pt x="2843" y="1338"/>
                </a:lnTo>
                <a:lnTo>
                  <a:pt x="2843" y="1337"/>
                </a:lnTo>
                <a:lnTo>
                  <a:pt x="2842" y="1337"/>
                </a:lnTo>
                <a:lnTo>
                  <a:pt x="2843" y="1337"/>
                </a:lnTo>
                <a:lnTo>
                  <a:pt x="2843" y="1336"/>
                </a:lnTo>
                <a:lnTo>
                  <a:pt x="2842" y="1336"/>
                </a:lnTo>
                <a:lnTo>
                  <a:pt x="2842" y="1335"/>
                </a:lnTo>
                <a:lnTo>
                  <a:pt x="2841" y="1335"/>
                </a:lnTo>
                <a:lnTo>
                  <a:pt x="2841" y="1334"/>
                </a:lnTo>
                <a:lnTo>
                  <a:pt x="2841" y="1333"/>
                </a:lnTo>
                <a:lnTo>
                  <a:pt x="2840" y="1333"/>
                </a:lnTo>
                <a:lnTo>
                  <a:pt x="2840" y="1332"/>
                </a:lnTo>
                <a:lnTo>
                  <a:pt x="2839" y="1332"/>
                </a:lnTo>
                <a:lnTo>
                  <a:pt x="2839" y="1331"/>
                </a:lnTo>
                <a:lnTo>
                  <a:pt x="2838" y="1331"/>
                </a:lnTo>
                <a:lnTo>
                  <a:pt x="2837" y="1331"/>
                </a:lnTo>
                <a:lnTo>
                  <a:pt x="2836" y="1330"/>
                </a:lnTo>
                <a:lnTo>
                  <a:pt x="2835" y="1329"/>
                </a:lnTo>
                <a:lnTo>
                  <a:pt x="2835" y="1329"/>
                </a:lnTo>
                <a:lnTo>
                  <a:pt x="2836" y="1329"/>
                </a:lnTo>
                <a:lnTo>
                  <a:pt x="2836" y="1327"/>
                </a:lnTo>
                <a:lnTo>
                  <a:pt x="2836" y="1326"/>
                </a:lnTo>
                <a:lnTo>
                  <a:pt x="2837" y="1326"/>
                </a:lnTo>
                <a:lnTo>
                  <a:pt x="2837" y="1325"/>
                </a:lnTo>
                <a:lnTo>
                  <a:pt x="2838" y="1325"/>
                </a:lnTo>
                <a:lnTo>
                  <a:pt x="2838" y="1324"/>
                </a:lnTo>
                <a:lnTo>
                  <a:pt x="2838" y="1323"/>
                </a:lnTo>
                <a:lnTo>
                  <a:pt x="2838" y="1322"/>
                </a:lnTo>
                <a:lnTo>
                  <a:pt x="2839" y="1322"/>
                </a:lnTo>
                <a:lnTo>
                  <a:pt x="2839" y="1321"/>
                </a:lnTo>
                <a:lnTo>
                  <a:pt x="2839" y="1321"/>
                </a:lnTo>
                <a:lnTo>
                  <a:pt x="2839" y="1320"/>
                </a:lnTo>
                <a:lnTo>
                  <a:pt x="2840" y="1320"/>
                </a:lnTo>
                <a:lnTo>
                  <a:pt x="2840" y="1319"/>
                </a:lnTo>
                <a:lnTo>
                  <a:pt x="2840" y="1318"/>
                </a:lnTo>
                <a:lnTo>
                  <a:pt x="2840" y="1317"/>
                </a:lnTo>
                <a:lnTo>
                  <a:pt x="2840" y="1316"/>
                </a:lnTo>
                <a:lnTo>
                  <a:pt x="2840" y="1315"/>
                </a:lnTo>
                <a:lnTo>
                  <a:pt x="2840" y="1314"/>
                </a:lnTo>
                <a:lnTo>
                  <a:pt x="2840" y="1313"/>
                </a:lnTo>
                <a:lnTo>
                  <a:pt x="2840" y="1313"/>
                </a:lnTo>
                <a:lnTo>
                  <a:pt x="2840" y="1312"/>
                </a:lnTo>
                <a:lnTo>
                  <a:pt x="2840" y="1311"/>
                </a:lnTo>
                <a:lnTo>
                  <a:pt x="2840" y="1311"/>
                </a:lnTo>
                <a:lnTo>
                  <a:pt x="2841" y="1311"/>
                </a:lnTo>
                <a:lnTo>
                  <a:pt x="2841" y="1312"/>
                </a:lnTo>
                <a:lnTo>
                  <a:pt x="2842" y="1312"/>
                </a:lnTo>
                <a:lnTo>
                  <a:pt x="2843" y="1312"/>
                </a:lnTo>
                <a:lnTo>
                  <a:pt x="2844" y="1312"/>
                </a:lnTo>
                <a:lnTo>
                  <a:pt x="2845" y="1312"/>
                </a:lnTo>
                <a:lnTo>
                  <a:pt x="2846" y="1312"/>
                </a:lnTo>
                <a:lnTo>
                  <a:pt x="2847" y="1312"/>
                </a:lnTo>
                <a:lnTo>
                  <a:pt x="2848" y="1312"/>
                </a:lnTo>
                <a:lnTo>
                  <a:pt x="2848" y="1313"/>
                </a:lnTo>
                <a:lnTo>
                  <a:pt x="2848" y="1313"/>
                </a:lnTo>
                <a:lnTo>
                  <a:pt x="2848" y="1312"/>
                </a:lnTo>
                <a:lnTo>
                  <a:pt x="2848" y="1311"/>
                </a:lnTo>
                <a:lnTo>
                  <a:pt x="2848" y="1311"/>
                </a:lnTo>
                <a:lnTo>
                  <a:pt x="2849" y="1311"/>
                </a:lnTo>
                <a:lnTo>
                  <a:pt x="2850" y="1311"/>
                </a:lnTo>
                <a:lnTo>
                  <a:pt x="2851" y="1311"/>
                </a:lnTo>
                <a:lnTo>
                  <a:pt x="2852" y="1310"/>
                </a:lnTo>
                <a:lnTo>
                  <a:pt x="2853" y="1310"/>
                </a:lnTo>
                <a:lnTo>
                  <a:pt x="2853" y="1309"/>
                </a:lnTo>
                <a:lnTo>
                  <a:pt x="2854" y="1309"/>
                </a:lnTo>
                <a:lnTo>
                  <a:pt x="2855" y="1308"/>
                </a:lnTo>
                <a:lnTo>
                  <a:pt x="2856" y="1308"/>
                </a:lnTo>
                <a:lnTo>
                  <a:pt x="2856" y="1307"/>
                </a:lnTo>
                <a:lnTo>
                  <a:pt x="2856" y="1307"/>
                </a:lnTo>
                <a:lnTo>
                  <a:pt x="2856" y="1306"/>
                </a:lnTo>
                <a:lnTo>
                  <a:pt x="2857" y="1306"/>
                </a:lnTo>
                <a:lnTo>
                  <a:pt x="2857" y="1305"/>
                </a:lnTo>
                <a:lnTo>
                  <a:pt x="2857" y="1305"/>
                </a:lnTo>
                <a:lnTo>
                  <a:pt x="2858" y="1305"/>
                </a:lnTo>
                <a:lnTo>
                  <a:pt x="2858" y="1304"/>
                </a:lnTo>
                <a:lnTo>
                  <a:pt x="2859" y="1303"/>
                </a:lnTo>
                <a:lnTo>
                  <a:pt x="2860" y="1303"/>
                </a:lnTo>
                <a:lnTo>
                  <a:pt x="2859" y="1303"/>
                </a:lnTo>
                <a:lnTo>
                  <a:pt x="2859" y="1302"/>
                </a:lnTo>
                <a:lnTo>
                  <a:pt x="2859" y="1301"/>
                </a:lnTo>
                <a:lnTo>
                  <a:pt x="2860" y="1301"/>
                </a:lnTo>
                <a:lnTo>
                  <a:pt x="2860" y="1300"/>
                </a:lnTo>
                <a:lnTo>
                  <a:pt x="2861" y="1300"/>
                </a:lnTo>
                <a:lnTo>
                  <a:pt x="2860" y="1300"/>
                </a:lnTo>
                <a:lnTo>
                  <a:pt x="2860" y="1299"/>
                </a:lnTo>
                <a:lnTo>
                  <a:pt x="2861" y="1299"/>
                </a:lnTo>
                <a:lnTo>
                  <a:pt x="2861" y="1298"/>
                </a:lnTo>
                <a:lnTo>
                  <a:pt x="2861" y="1297"/>
                </a:lnTo>
                <a:lnTo>
                  <a:pt x="2862" y="1297"/>
                </a:lnTo>
                <a:lnTo>
                  <a:pt x="2862" y="1296"/>
                </a:lnTo>
                <a:lnTo>
                  <a:pt x="2861" y="1296"/>
                </a:lnTo>
                <a:lnTo>
                  <a:pt x="2862" y="1296"/>
                </a:lnTo>
                <a:lnTo>
                  <a:pt x="2861" y="1296"/>
                </a:lnTo>
                <a:lnTo>
                  <a:pt x="2861" y="1295"/>
                </a:lnTo>
                <a:lnTo>
                  <a:pt x="2860" y="1295"/>
                </a:lnTo>
                <a:lnTo>
                  <a:pt x="2860" y="1294"/>
                </a:lnTo>
                <a:lnTo>
                  <a:pt x="2861" y="1294"/>
                </a:lnTo>
                <a:lnTo>
                  <a:pt x="2860" y="1294"/>
                </a:lnTo>
                <a:lnTo>
                  <a:pt x="2860" y="1293"/>
                </a:lnTo>
                <a:lnTo>
                  <a:pt x="2859" y="1293"/>
                </a:lnTo>
                <a:lnTo>
                  <a:pt x="2859" y="1292"/>
                </a:lnTo>
                <a:lnTo>
                  <a:pt x="2860" y="1291"/>
                </a:lnTo>
                <a:lnTo>
                  <a:pt x="2861" y="1290"/>
                </a:lnTo>
                <a:lnTo>
                  <a:pt x="2860" y="1290"/>
                </a:lnTo>
                <a:lnTo>
                  <a:pt x="2860" y="1289"/>
                </a:lnTo>
                <a:lnTo>
                  <a:pt x="2859" y="1289"/>
                </a:lnTo>
                <a:lnTo>
                  <a:pt x="2858" y="1289"/>
                </a:lnTo>
                <a:lnTo>
                  <a:pt x="2857" y="1289"/>
                </a:lnTo>
                <a:lnTo>
                  <a:pt x="2857" y="1288"/>
                </a:lnTo>
                <a:lnTo>
                  <a:pt x="2857" y="1288"/>
                </a:lnTo>
                <a:lnTo>
                  <a:pt x="2856" y="1288"/>
                </a:lnTo>
                <a:lnTo>
                  <a:pt x="2856" y="1287"/>
                </a:lnTo>
                <a:lnTo>
                  <a:pt x="2856" y="1287"/>
                </a:lnTo>
                <a:lnTo>
                  <a:pt x="2855" y="1287"/>
                </a:lnTo>
                <a:lnTo>
                  <a:pt x="2854" y="1287"/>
                </a:lnTo>
                <a:lnTo>
                  <a:pt x="2853" y="1287"/>
                </a:lnTo>
                <a:lnTo>
                  <a:pt x="2852" y="1287"/>
                </a:lnTo>
                <a:lnTo>
                  <a:pt x="2851" y="1287"/>
                </a:lnTo>
                <a:lnTo>
                  <a:pt x="2850" y="1287"/>
                </a:lnTo>
                <a:lnTo>
                  <a:pt x="2849" y="1287"/>
                </a:lnTo>
                <a:lnTo>
                  <a:pt x="2849" y="1288"/>
                </a:lnTo>
                <a:lnTo>
                  <a:pt x="2848" y="1288"/>
                </a:lnTo>
                <a:lnTo>
                  <a:pt x="2848" y="1288"/>
                </a:lnTo>
                <a:lnTo>
                  <a:pt x="2847" y="1288"/>
                </a:lnTo>
                <a:lnTo>
                  <a:pt x="2847" y="1287"/>
                </a:lnTo>
                <a:lnTo>
                  <a:pt x="2847" y="1286"/>
                </a:lnTo>
                <a:lnTo>
                  <a:pt x="2847" y="1285"/>
                </a:lnTo>
                <a:lnTo>
                  <a:pt x="2847" y="1284"/>
                </a:lnTo>
                <a:lnTo>
                  <a:pt x="2847" y="1283"/>
                </a:lnTo>
                <a:lnTo>
                  <a:pt x="2848" y="1282"/>
                </a:lnTo>
                <a:lnTo>
                  <a:pt x="2848" y="1281"/>
                </a:lnTo>
                <a:lnTo>
                  <a:pt x="2848" y="1280"/>
                </a:lnTo>
                <a:lnTo>
                  <a:pt x="2848" y="1280"/>
                </a:lnTo>
                <a:lnTo>
                  <a:pt x="2848" y="1280"/>
                </a:lnTo>
                <a:lnTo>
                  <a:pt x="2848" y="1279"/>
                </a:lnTo>
                <a:lnTo>
                  <a:pt x="2848" y="1278"/>
                </a:lnTo>
                <a:lnTo>
                  <a:pt x="2849" y="1278"/>
                </a:lnTo>
                <a:lnTo>
                  <a:pt x="2848" y="1278"/>
                </a:lnTo>
                <a:lnTo>
                  <a:pt x="2849" y="1278"/>
                </a:lnTo>
                <a:lnTo>
                  <a:pt x="2848" y="1278"/>
                </a:lnTo>
                <a:lnTo>
                  <a:pt x="2848" y="1277"/>
                </a:lnTo>
                <a:lnTo>
                  <a:pt x="2849" y="1277"/>
                </a:lnTo>
                <a:lnTo>
                  <a:pt x="2849" y="1276"/>
                </a:lnTo>
                <a:lnTo>
                  <a:pt x="2849" y="1275"/>
                </a:lnTo>
                <a:lnTo>
                  <a:pt x="2849" y="1276"/>
                </a:lnTo>
                <a:lnTo>
                  <a:pt x="2850" y="1276"/>
                </a:lnTo>
                <a:lnTo>
                  <a:pt x="2851" y="1276"/>
                </a:lnTo>
                <a:lnTo>
                  <a:pt x="2852" y="1276"/>
                </a:lnTo>
                <a:lnTo>
                  <a:pt x="2853" y="1276"/>
                </a:lnTo>
                <a:lnTo>
                  <a:pt x="2854" y="1276"/>
                </a:lnTo>
                <a:lnTo>
                  <a:pt x="2854" y="1277"/>
                </a:lnTo>
                <a:lnTo>
                  <a:pt x="2854" y="1276"/>
                </a:lnTo>
                <a:lnTo>
                  <a:pt x="2855" y="1276"/>
                </a:lnTo>
                <a:lnTo>
                  <a:pt x="2855" y="1275"/>
                </a:lnTo>
                <a:lnTo>
                  <a:pt x="2856" y="1275"/>
                </a:lnTo>
                <a:lnTo>
                  <a:pt x="2856" y="1275"/>
                </a:lnTo>
                <a:lnTo>
                  <a:pt x="2857" y="1275"/>
                </a:lnTo>
                <a:lnTo>
                  <a:pt x="2857" y="1274"/>
                </a:lnTo>
                <a:lnTo>
                  <a:pt x="2858" y="1274"/>
                </a:lnTo>
                <a:lnTo>
                  <a:pt x="2859" y="1274"/>
                </a:lnTo>
                <a:lnTo>
                  <a:pt x="2860" y="1273"/>
                </a:lnTo>
                <a:lnTo>
                  <a:pt x="2861" y="1273"/>
                </a:lnTo>
                <a:lnTo>
                  <a:pt x="2861" y="1272"/>
                </a:lnTo>
                <a:lnTo>
                  <a:pt x="2862" y="1272"/>
                </a:lnTo>
                <a:lnTo>
                  <a:pt x="2862" y="1271"/>
                </a:lnTo>
                <a:lnTo>
                  <a:pt x="2863" y="1271"/>
                </a:lnTo>
                <a:lnTo>
                  <a:pt x="2864" y="1271"/>
                </a:lnTo>
                <a:lnTo>
                  <a:pt x="2863" y="1271"/>
                </a:lnTo>
                <a:lnTo>
                  <a:pt x="2864" y="1271"/>
                </a:lnTo>
                <a:lnTo>
                  <a:pt x="2864" y="1270"/>
                </a:lnTo>
                <a:lnTo>
                  <a:pt x="2864" y="1269"/>
                </a:lnTo>
                <a:lnTo>
                  <a:pt x="2864" y="1269"/>
                </a:lnTo>
                <a:lnTo>
                  <a:pt x="2864" y="1268"/>
                </a:lnTo>
                <a:lnTo>
                  <a:pt x="2865" y="1268"/>
                </a:lnTo>
                <a:lnTo>
                  <a:pt x="2865" y="1267"/>
                </a:lnTo>
                <a:lnTo>
                  <a:pt x="2865" y="1268"/>
                </a:lnTo>
                <a:lnTo>
                  <a:pt x="2865" y="1267"/>
                </a:lnTo>
                <a:lnTo>
                  <a:pt x="2865" y="1266"/>
                </a:lnTo>
                <a:lnTo>
                  <a:pt x="2866" y="1266"/>
                </a:lnTo>
                <a:lnTo>
                  <a:pt x="2866" y="1265"/>
                </a:lnTo>
                <a:lnTo>
                  <a:pt x="2866" y="1264"/>
                </a:lnTo>
                <a:lnTo>
                  <a:pt x="2866" y="1263"/>
                </a:lnTo>
                <a:lnTo>
                  <a:pt x="2866" y="1263"/>
                </a:lnTo>
                <a:lnTo>
                  <a:pt x="2865" y="1263"/>
                </a:lnTo>
                <a:lnTo>
                  <a:pt x="2865" y="1262"/>
                </a:lnTo>
                <a:lnTo>
                  <a:pt x="2864" y="1262"/>
                </a:lnTo>
                <a:lnTo>
                  <a:pt x="2864" y="1262"/>
                </a:lnTo>
                <a:lnTo>
                  <a:pt x="2864" y="1261"/>
                </a:lnTo>
                <a:lnTo>
                  <a:pt x="2864" y="1260"/>
                </a:lnTo>
                <a:lnTo>
                  <a:pt x="2863" y="1259"/>
                </a:lnTo>
                <a:lnTo>
                  <a:pt x="2863" y="1258"/>
                </a:lnTo>
                <a:lnTo>
                  <a:pt x="2862" y="1257"/>
                </a:lnTo>
                <a:lnTo>
                  <a:pt x="2862" y="1256"/>
                </a:lnTo>
                <a:lnTo>
                  <a:pt x="2861" y="1256"/>
                </a:lnTo>
                <a:lnTo>
                  <a:pt x="2861" y="1255"/>
                </a:lnTo>
                <a:lnTo>
                  <a:pt x="2860" y="1255"/>
                </a:lnTo>
                <a:lnTo>
                  <a:pt x="2860" y="1255"/>
                </a:lnTo>
                <a:lnTo>
                  <a:pt x="2859" y="1255"/>
                </a:lnTo>
                <a:lnTo>
                  <a:pt x="2859" y="1254"/>
                </a:lnTo>
                <a:lnTo>
                  <a:pt x="2858" y="1254"/>
                </a:lnTo>
                <a:lnTo>
                  <a:pt x="2857" y="1254"/>
                </a:lnTo>
                <a:lnTo>
                  <a:pt x="2856" y="1254"/>
                </a:lnTo>
                <a:lnTo>
                  <a:pt x="2856" y="1253"/>
                </a:lnTo>
                <a:lnTo>
                  <a:pt x="2855" y="1252"/>
                </a:lnTo>
                <a:lnTo>
                  <a:pt x="2855" y="1251"/>
                </a:lnTo>
                <a:lnTo>
                  <a:pt x="2854" y="1251"/>
                </a:lnTo>
                <a:lnTo>
                  <a:pt x="2854" y="1252"/>
                </a:lnTo>
                <a:lnTo>
                  <a:pt x="2854" y="1253"/>
                </a:lnTo>
                <a:lnTo>
                  <a:pt x="2853" y="1253"/>
                </a:lnTo>
                <a:lnTo>
                  <a:pt x="2853" y="1254"/>
                </a:lnTo>
                <a:lnTo>
                  <a:pt x="2852" y="1254"/>
                </a:lnTo>
                <a:lnTo>
                  <a:pt x="2852" y="1255"/>
                </a:lnTo>
                <a:lnTo>
                  <a:pt x="2853" y="1255"/>
                </a:lnTo>
                <a:lnTo>
                  <a:pt x="2853" y="1255"/>
                </a:lnTo>
                <a:lnTo>
                  <a:pt x="2852" y="1255"/>
                </a:lnTo>
                <a:lnTo>
                  <a:pt x="2853" y="1255"/>
                </a:lnTo>
                <a:lnTo>
                  <a:pt x="2853" y="1256"/>
                </a:lnTo>
                <a:lnTo>
                  <a:pt x="2853" y="1257"/>
                </a:lnTo>
                <a:lnTo>
                  <a:pt x="2854" y="1258"/>
                </a:lnTo>
                <a:lnTo>
                  <a:pt x="2854" y="1259"/>
                </a:lnTo>
                <a:lnTo>
                  <a:pt x="2855" y="1259"/>
                </a:lnTo>
                <a:lnTo>
                  <a:pt x="2855" y="1260"/>
                </a:lnTo>
                <a:lnTo>
                  <a:pt x="2856" y="1260"/>
                </a:lnTo>
                <a:lnTo>
                  <a:pt x="2856" y="1261"/>
                </a:lnTo>
                <a:lnTo>
                  <a:pt x="2856" y="1262"/>
                </a:lnTo>
                <a:lnTo>
                  <a:pt x="2856" y="1263"/>
                </a:lnTo>
                <a:lnTo>
                  <a:pt x="2857" y="1263"/>
                </a:lnTo>
                <a:lnTo>
                  <a:pt x="2858" y="1263"/>
                </a:lnTo>
                <a:lnTo>
                  <a:pt x="2858" y="1263"/>
                </a:lnTo>
                <a:lnTo>
                  <a:pt x="2859" y="1263"/>
                </a:lnTo>
                <a:lnTo>
                  <a:pt x="2859" y="1264"/>
                </a:lnTo>
                <a:lnTo>
                  <a:pt x="2859" y="1265"/>
                </a:lnTo>
                <a:lnTo>
                  <a:pt x="2860" y="1265"/>
                </a:lnTo>
                <a:lnTo>
                  <a:pt x="2859" y="1265"/>
                </a:lnTo>
                <a:lnTo>
                  <a:pt x="2859" y="1266"/>
                </a:lnTo>
                <a:lnTo>
                  <a:pt x="2860" y="1266"/>
                </a:lnTo>
                <a:lnTo>
                  <a:pt x="2860" y="1267"/>
                </a:lnTo>
                <a:lnTo>
                  <a:pt x="2859" y="1268"/>
                </a:lnTo>
                <a:lnTo>
                  <a:pt x="2859" y="1269"/>
                </a:lnTo>
                <a:lnTo>
                  <a:pt x="2858" y="1269"/>
                </a:lnTo>
                <a:lnTo>
                  <a:pt x="2857" y="1269"/>
                </a:lnTo>
                <a:lnTo>
                  <a:pt x="2856" y="1269"/>
                </a:lnTo>
                <a:lnTo>
                  <a:pt x="2856" y="1270"/>
                </a:lnTo>
                <a:lnTo>
                  <a:pt x="2856" y="1270"/>
                </a:lnTo>
                <a:lnTo>
                  <a:pt x="2855" y="1270"/>
                </a:lnTo>
                <a:lnTo>
                  <a:pt x="2854" y="1270"/>
                </a:lnTo>
                <a:lnTo>
                  <a:pt x="2853" y="1270"/>
                </a:lnTo>
                <a:lnTo>
                  <a:pt x="2852" y="1270"/>
                </a:lnTo>
                <a:lnTo>
                  <a:pt x="2851" y="1270"/>
                </a:lnTo>
                <a:lnTo>
                  <a:pt x="2850" y="1271"/>
                </a:lnTo>
                <a:lnTo>
                  <a:pt x="2849" y="1271"/>
                </a:lnTo>
                <a:lnTo>
                  <a:pt x="2849" y="1271"/>
                </a:lnTo>
                <a:lnTo>
                  <a:pt x="2848" y="1272"/>
                </a:lnTo>
                <a:lnTo>
                  <a:pt x="2848" y="1272"/>
                </a:lnTo>
                <a:lnTo>
                  <a:pt x="2848" y="1273"/>
                </a:lnTo>
                <a:lnTo>
                  <a:pt x="2847" y="1273"/>
                </a:lnTo>
                <a:lnTo>
                  <a:pt x="2847" y="1274"/>
                </a:lnTo>
                <a:lnTo>
                  <a:pt x="2846" y="1274"/>
                </a:lnTo>
                <a:lnTo>
                  <a:pt x="2846" y="1275"/>
                </a:lnTo>
                <a:lnTo>
                  <a:pt x="2846" y="1276"/>
                </a:lnTo>
                <a:lnTo>
                  <a:pt x="2845" y="1276"/>
                </a:lnTo>
                <a:lnTo>
                  <a:pt x="2845" y="1277"/>
                </a:lnTo>
                <a:lnTo>
                  <a:pt x="2845" y="1278"/>
                </a:lnTo>
                <a:lnTo>
                  <a:pt x="2844" y="1279"/>
                </a:lnTo>
                <a:lnTo>
                  <a:pt x="2844" y="1280"/>
                </a:lnTo>
                <a:lnTo>
                  <a:pt x="2844" y="1280"/>
                </a:lnTo>
                <a:lnTo>
                  <a:pt x="2844" y="1281"/>
                </a:lnTo>
                <a:lnTo>
                  <a:pt x="2844" y="1282"/>
                </a:lnTo>
                <a:lnTo>
                  <a:pt x="2843" y="1283"/>
                </a:lnTo>
                <a:lnTo>
                  <a:pt x="2843" y="1284"/>
                </a:lnTo>
                <a:lnTo>
                  <a:pt x="2843" y="1285"/>
                </a:lnTo>
                <a:lnTo>
                  <a:pt x="2843" y="1286"/>
                </a:lnTo>
                <a:lnTo>
                  <a:pt x="2844" y="1286"/>
                </a:lnTo>
                <a:lnTo>
                  <a:pt x="2844" y="1287"/>
                </a:lnTo>
                <a:lnTo>
                  <a:pt x="2844" y="1288"/>
                </a:lnTo>
                <a:lnTo>
                  <a:pt x="2844" y="1288"/>
                </a:lnTo>
                <a:lnTo>
                  <a:pt x="2845" y="1289"/>
                </a:lnTo>
                <a:lnTo>
                  <a:pt x="2846" y="1290"/>
                </a:lnTo>
                <a:lnTo>
                  <a:pt x="2847" y="1291"/>
                </a:lnTo>
                <a:lnTo>
                  <a:pt x="2847" y="1292"/>
                </a:lnTo>
                <a:lnTo>
                  <a:pt x="2848" y="1292"/>
                </a:lnTo>
                <a:lnTo>
                  <a:pt x="2847" y="1292"/>
                </a:lnTo>
                <a:lnTo>
                  <a:pt x="2848" y="1292"/>
                </a:lnTo>
                <a:lnTo>
                  <a:pt x="2848" y="1293"/>
                </a:lnTo>
                <a:lnTo>
                  <a:pt x="2848" y="1293"/>
                </a:lnTo>
                <a:lnTo>
                  <a:pt x="2849" y="1293"/>
                </a:lnTo>
                <a:lnTo>
                  <a:pt x="2849" y="1294"/>
                </a:lnTo>
                <a:lnTo>
                  <a:pt x="2849" y="1293"/>
                </a:lnTo>
                <a:lnTo>
                  <a:pt x="2850" y="1293"/>
                </a:lnTo>
                <a:lnTo>
                  <a:pt x="2850" y="1294"/>
                </a:lnTo>
                <a:lnTo>
                  <a:pt x="2851" y="1294"/>
                </a:lnTo>
                <a:lnTo>
                  <a:pt x="2852" y="1294"/>
                </a:lnTo>
                <a:lnTo>
                  <a:pt x="2853" y="1294"/>
                </a:lnTo>
                <a:lnTo>
                  <a:pt x="2853" y="1295"/>
                </a:lnTo>
                <a:lnTo>
                  <a:pt x="2854" y="1295"/>
                </a:lnTo>
                <a:lnTo>
                  <a:pt x="2855" y="1296"/>
                </a:lnTo>
                <a:lnTo>
                  <a:pt x="2856" y="1296"/>
                </a:lnTo>
                <a:lnTo>
                  <a:pt x="2856" y="1297"/>
                </a:lnTo>
                <a:lnTo>
                  <a:pt x="2856" y="1298"/>
                </a:lnTo>
                <a:lnTo>
                  <a:pt x="2856" y="1299"/>
                </a:lnTo>
                <a:lnTo>
                  <a:pt x="2856" y="1300"/>
                </a:lnTo>
                <a:lnTo>
                  <a:pt x="2855" y="1301"/>
                </a:lnTo>
                <a:lnTo>
                  <a:pt x="2855" y="1302"/>
                </a:lnTo>
                <a:lnTo>
                  <a:pt x="2855" y="1303"/>
                </a:lnTo>
                <a:lnTo>
                  <a:pt x="2854" y="1304"/>
                </a:lnTo>
                <a:lnTo>
                  <a:pt x="2854" y="1305"/>
                </a:lnTo>
                <a:lnTo>
                  <a:pt x="2854" y="1305"/>
                </a:lnTo>
                <a:lnTo>
                  <a:pt x="2853" y="1306"/>
                </a:lnTo>
                <a:lnTo>
                  <a:pt x="2853" y="1307"/>
                </a:lnTo>
                <a:lnTo>
                  <a:pt x="2852" y="1307"/>
                </a:lnTo>
                <a:lnTo>
                  <a:pt x="2852" y="1308"/>
                </a:lnTo>
                <a:lnTo>
                  <a:pt x="2851" y="1308"/>
                </a:lnTo>
                <a:lnTo>
                  <a:pt x="2850" y="1308"/>
                </a:lnTo>
                <a:lnTo>
                  <a:pt x="2849" y="1308"/>
                </a:lnTo>
                <a:lnTo>
                  <a:pt x="2847" y="1307"/>
                </a:lnTo>
                <a:lnTo>
                  <a:pt x="2845" y="1307"/>
                </a:lnTo>
                <a:lnTo>
                  <a:pt x="2844" y="1307"/>
                </a:lnTo>
                <a:lnTo>
                  <a:pt x="2843" y="1307"/>
                </a:lnTo>
                <a:lnTo>
                  <a:pt x="2842" y="1307"/>
                </a:lnTo>
                <a:lnTo>
                  <a:pt x="2841" y="1307"/>
                </a:lnTo>
                <a:lnTo>
                  <a:pt x="2841" y="1308"/>
                </a:lnTo>
                <a:lnTo>
                  <a:pt x="2840" y="1308"/>
                </a:lnTo>
                <a:lnTo>
                  <a:pt x="2840" y="1308"/>
                </a:lnTo>
                <a:lnTo>
                  <a:pt x="2839" y="1309"/>
                </a:lnTo>
                <a:lnTo>
                  <a:pt x="2838" y="1309"/>
                </a:lnTo>
                <a:lnTo>
                  <a:pt x="2837" y="1309"/>
                </a:lnTo>
                <a:lnTo>
                  <a:pt x="2837" y="1310"/>
                </a:lnTo>
                <a:lnTo>
                  <a:pt x="2836" y="1310"/>
                </a:lnTo>
                <a:lnTo>
                  <a:pt x="2836" y="1311"/>
                </a:lnTo>
                <a:lnTo>
                  <a:pt x="2835" y="1311"/>
                </a:lnTo>
                <a:lnTo>
                  <a:pt x="2835" y="1312"/>
                </a:lnTo>
                <a:lnTo>
                  <a:pt x="2835" y="1313"/>
                </a:lnTo>
                <a:lnTo>
                  <a:pt x="2835" y="1313"/>
                </a:lnTo>
                <a:lnTo>
                  <a:pt x="2835" y="1314"/>
                </a:lnTo>
                <a:lnTo>
                  <a:pt x="2835" y="1315"/>
                </a:lnTo>
                <a:lnTo>
                  <a:pt x="2835" y="1316"/>
                </a:lnTo>
                <a:lnTo>
                  <a:pt x="2834" y="1316"/>
                </a:lnTo>
                <a:lnTo>
                  <a:pt x="2834" y="1317"/>
                </a:lnTo>
                <a:lnTo>
                  <a:pt x="2834" y="1318"/>
                </a:lnTo>
                <a:lnTo>
                  <a:pt x="2833" y="1319"/>
                </a:lnTo>
                <a:lnTo>
                  <a:pt x="2833" y="1320"/>
                </a:lnTo>
                <a:lnTo>
                  <a:pt x="2833" y="1321"/>
                </a:lnTo>
                <a:lnTo>
                  <a:pt x="2833" y="1321"/>
                </a:lnTo>
                <a:lnTo>
                  <a:pt x="2833" y="1322"/>
                </a:lnTo>
                <a:lnTo>
                  <a:pt x="2833" y="1323"/>
                </a:lnTo>
                <a:lnTo>
                  <a:pt x="2833" y="1324"/>
                </a:lnTo>
                <a:lnTo>
                  <a:pt x="2832" y="1324"/>
                </a:lnTo>
                <a:lnTo>
                  <a:pt x="2832" y="1325"/>
                </a:lnTo>
                <a:lnTo>
                  <a:pt x="2832" y="1326"/>
                </a:lnTo>
                <a:lnTo>
                  <a:pt x="2832" y="1327"/>
                </a:lnTo>
                <a:lnTo>
                  <a:pt x="2832" y="1328"/>
                </a:lnTo>
                <a:lnTo>
                  <a:pt x="2832" y="1329"/>
                </a:lnTo>
                <a:lnTo>
                  <a:pt x="2832" y="1329"/>
                </a:lnTo>
                <a:lnTo>
                  <a:pt x="2832" y="1330"/>
                </a:lnTo>
                <a:lnTo>
                  <a:pt x="2832" y="1330"/>
                </a:lnTo>
                <a:lnTo>
                  <a:pt x="2832" y="1331"/>
                </a:lnTo>
                <a:lnTo>
                  <a:pt x="2832" y="1331"/>
                </a:lnTo>
                <a:lnTo>
                  <a:pt x="2832" y="1331"/>
                </a:lnTo>
                <a:lnTo>
                  <a:pt x="2832" y="1332"/>
                </a:lnTo>
                <a:lnTo>
                  <a:pt x="2832" y="1333"/>
                </a:lnTo>
                <a:lnTo>
                  <a:pt x="2832" y="1334"/>
                </a:lnTo>
                <a:lnTo>
                  <a:pt x="2832" y="1334"/>
                </a:lnTo>
                <a:lnTo>
                  <a:pt x="2832" y="1335"/>
                </a:lnTo>
                <a:lnTo>
                  <a:pt x="2832" y="1335"/>
                </a:lnTo>
                <a:lnTo>
                  <a:pt x="2833" y="1335"/>
                </a:lnTo>
                <a:lnTo>
                  <a:pt x="2833" y="1336"/>
                </a:lnTo>
                <a:lnTo>
                  <a:pt x="2833" y="1337"/>
                </a:lnTo>
                <a:lnTo>
                  <a:pt x="2833" y="1338"/>
                </a:lnTo>
                <a:lnTo>
                  <a:pt x="2834" y="1338"/>
                </a:lnTo>
                <a:lnTo>
                  <a:pt x="2834" y="1338"/>
                </a:lnTo>
                <a:lnTo>
                  <a:pt x="2834" y="1338"/>
                </a:lnTo>
                <a:lnTo>
                  <a:pt x="2835" y="1338"/>
                </a:lnTo>
                <a:lnTo>
                  <a:pt x="2835" y="1338"/>
                </a:lnTo>
                <a:lnTo>
                  <a:pt x="2835" y="1339"/>
                </a:lnTo>
                <a:lnTo>
                  <a:pt x="2836" y="1340"/>
                </a:lnTo>
                <a:lnTo>
                  <a:pt x="2836" y="1341"/>
                </a:lnTo>
                <a:lnTo>
                  <a:pt x="2837" y="1342"/>
                </a:lnTo>
                <a:lnTo>
                  <a:pt x="2838" y="1342"/>
                </a:lnTo>
                <a:lnTo>
                  <a:pt x="2838" y="1343"/>
                </a:lnTo>
                <a:lnTo>
                  <a:pt x="2839" y="1343"/>
                </a:lnTo>
                <a:lnTo>
                  <a:pt x="2839" y="1344"/>
                </a:lnTo>
                <a:lnTo>
                  <a:pt x="2840" y="1345"/>
                </a:lnTo>
                <a:lnTo>
                  <a:pt x="2840" y="1346"/>
                </a:lnTo>
                <a:lnTo>
                  <a:pt x="2840" y="1346"/>
                </a:lnTo>
                <a:lnTo>
                  <a:pt x="2839" y="1346"/>
                </a:lnTo>
                <a:lnTo>
                  <a:pt x="2838" y="1346"/>
                </a:lnTo>
                <a:lnTo>
                  <a:pt x="2838" y="1345"/>
                </a:lnTo>
                <a:lnTo>
                  <a:pt x="2837" y="1345"/>
                </a:lnTo>
                <a:lnTo>
                  <a:pt x="2836" y="1345"/>
                </a:lnTo>
                <a:lnTo>
                  <a:pt x="2835" y="1345"/>
                </a:lnTo>
                <a:lnTo>
                  <a:pt x="2835" y="1344"/>
                </a:lnTo>
                <a:lnTo>
                  <a:pt x="2834" y="1344"/>
                </a:lnTo>
                <a:lnTo>
                  <a:pt x="2833" y="1344"/>
                </a:lnTo>
                <a:lnTo>
                  <a:pt x="2832" y="1344"/>
                </a:lnTo>
                <a:lnTo>
                  <a:pt x="2832" y="1344"/>
                </a:lnTo>
                <a:lnTo>
                  <a:pt x="2831" y="1344"/>
                </a:lnTo>
                <a:lnTo>
                  <a:pt x="2829" y="1344"/>
                </a:lnTo>
                <a:lnTo>
                  <a:pt x="2829" y="1345"/>
                </a:lnTo>
                <a:lnTo>
                  <a:pt x="2829" y="1344"/>
                </a:lnTo>
                <a:lnTo>
                  <a:pt x="2829" y="1345"/>
                </a:lnTo>
                <a:lnTo>
                  <a:pt x="2828" y="1345"/>
                </a:lnTo>
                <a:lnTo>
                  <a:pt x="2827" y="1345"/>
                </a:lnTo>
                <a:lnTo>
                  <a:pt x="2827" y="1346"/>
                </a:lnTo>
                <a:lnTo>
                  <a:pt x="2826" y="1346"/>
                </a:lnTo>
                <a:lnTo>
                  <a:pt x="2826" y="1346"/>
                </a:lnTo>
                <a:lnTo>
                  <a:pt x="2826" y="1347"/>
                </a:lnTo>
                <a:lnTo>
                  <a:pt x="2825" y="1347"/>
                </a:lnTo>
                <a:lnTo>
                  <a:pt x="2825" y="1348"/>
                </a:lnTo>
                <a:lnTo>
                  <a:pt x="2824" y="1348"/>
                </a:lnTo>
                <a:lnTo>
                  <a:pt x="2824" y="1348"/>
                </a:lnTo>
                <a:lnTo>
                  <a:pt x="2824" y="1349"/>
                </a:lnTo>
                <a:lnTo>
                  <a:pt x="2823" y="1350"/>
                </a:lnTo>
                <a:lnTo>
                  <a:pt x="2823" y="1351"/>
                </a:lnTo>
                <a:lnTo>
                  <a:pt x="2823" y="1352"/>
                </a:lnTo>
                <a:lnTo>
                  <a:pt x="2822" y="1352"/>
                </a:lnTo>
                <a:lnTo>
                  <a:pt x="2821" y="1352"/>
                </a:lnTo>
                <a:lnTo>
                  <a:pt x="2820" y="1353"/>
                </a:lnTo>
                <a:lnTo>
                  <a:pt x="2819" y="1353"/>
                </a:lnTo>
                <a:lnTo>
                  <a:pt x="2819" y="1354"/>
                </a:lnTo>
                <a:lnTo>
                  <a:pt x="2818" y="1354"/>
                </a:lnTo>
                <a:lnTo>
                  <a:pt x="2818" y="1355"/>
                </a:lnTo>
                <a:lnTo>
                  <a:pt x="2818" y="1356"/>
                </a:lnTo>
                <a:lnTo>
                  <a:pt x="2818" y="1357"/>
                </a:lnTo>
                <a:lnTo>
                  <a:pt x="2819" y="1357"/>
                </a:lnTo>
                <a:lnTo>
                  <a:pt x="2819" y="1358"/>
                </a:lnTo>
                <a:lnTo>
                  <a:pt x="2819" y="1359"/>
                </a:lnTo>
                <a:lnTo>
                  <a:pt x="2819" y="1360"/>
                </a:lnTo>
                <a:lnTo>
                  <a:pt x="2820" y="1360"/>
                </a:lnTo>
                <a:lnTo>
                  <a:pt x="2819" y="1360"/>
                </a:lnTo>
                <a:lnTo>
                  <a:pt x="2819" y="1361"/>
                </a:lnTo>
                <a:lnTo>
                  <a:pt x="2820" y="1361"/>
                </a:lnTo>
                <a:lnTo>
                  <a:pt x="2820" y="1362"/>
                </a:lnTo>
                <a:lnTo>
                  <a:pt x="2820" y="1363"/>
                </a:lnTo>
                <a:lnTo>
                  <a:pt x="2821" y="1363"/>
                </a:lnTo>
                <a:lnTo>
                  <a:pt x="2821" y="1363"/>
                </a:lnTo>
                <a:lnTo>
                  <a:pt x="2822" y="1363"/>
                </a:lnTo>
                <a:lnTo>
                  <a:pt x="2822" y="1364"/>
                </a:lnTo>
                <a:lnTo>
                  <a:pt x="2821" y="1364"/>
                </a:lnTo>
                <a:lnTo>
                  <a:pt x="2821" y="1365"/>
                </a:lnTo>
                <a:lnTo>
                  <a:pt x="2822" y="1365"/>
                </a:lnTo>
                <a:lnTo>
                  <a:pt x="2823" y="1365"/>
                </a:lnTo>
                <a:lnTo>
                  <a:pt x="2823" y="1366"/>
                </a:lnTo>
                <a:lnTo>
                  <a:pt x="2822" y="1366"/>
                </a:lnTo>
                <a:lnTo>
                  <a:pt x="2823" y="1366"/>
                </a:lnTo>
                <a:lnTo>
                  <a:pt x="2823" y="1367"/>
                </a:lnTo>
                <a:lnTo>
                  <a:pt x="2824" y="1367"/>
                </a:lnTo>
                <a:lnTo>
                  <a:pt x="2824" y="1368"/>
                </a:lnTo>
                <a:lnTo>
                  <a:pt x="2824" y="1369"/>
                </a:lnTo>
                <a:lnTo>
                  <a:pt x="2824" y="1370"/>
                </a:lnTo>
                <a:lnTo>
                  <a:pt x="2824" y="1370"/>
                </a:lnTo>
                <a:lnTo>
                  <a:pt x="2824" y="1371"/>
                </a:lnTo>
                <a:lnTo>
                  <a:pt x="2824" y="1371"/>
                </a:lnTo>
                <a:lnTo>
                  <a:pt x="2824" y="1371"/>
                </a:lnTo>
                <a:lnTo>
                  <a:pt x="2824" y="1371"/>
                </a:lnTo>
                <a:lnTo>
                  <a:pt x="2824" y="1372"/>
                </a:lnTo>
                <a:lnTo>
                  <a:pt x="2824" y="1372"/>
                </a:lnTo>
                <a:lnTo>
                  <a:pt x="2824" y="1372"/>
                </a:lnTo>
                <a:lnTo>
                  <a:pt x="2824" y="1373"/>
                </a:lnTo>
                <a:lnTo>
                  <a:pt x="2824" y="1373"/>
                </a:lnTo>
                <a:lnTo>
                  <a:pt x="2824" y="1374"/>
                </a:lnTo>
                <a:lnTo>
                  <a:pt x="2823" y="1374"/>
                </a:lnTo>
                <a:lnTo>
                  <a:pt x="2822" y="1375"/>
                </a:lnTo>
                <a:lnTo>
                  <a:pt x="2821" y="1375"/>
                </a:lnTo>
                <a:lnTo>
                  <a:pt x="2822" y="1375"/>
                </a:lnTo>
                <a:lnTo>
                  <a:pt x="2821" y="1375"/>
                </a:lnTo>
                <a:lnTo>
                  <a:pt x="2820" y="1375"/>
                </a:lnTo>
                <a:lnTo>
                  <a:pt x="2820" y="1376"/>
                </a:lnTo>
                <a:lnTo>
                  <a:pt x="2820" y="1375"/>
                </a:lnTo>
                <a:lnTo>
                  <a:pt x="2820" y="1376"/>
                </a:lnTo>
                <a:lnTo>
                  <a:pt x="2819" y="1376"/>
                </a:lnTo>
                <a:lnTo>
                  <a:pt x="2818" y="1376"/>
                </a:lnTo>
                <a:lnTo>
                  <a:pt x="2818" y="1377"/>
                </a:lnTo>
                <a:lnTo>
                  <a:pt x="2817" y="1377"/>
                </a:lnTo>
                <a:lnTo>
                  <a:pt x="2816" y="1377"/>
                </a:lnTo>
                <a:lnTo>
                  <a:pt x="2816" y="1378"/>
                </a:lnTo>
                <a:lnTo>
                  <a:pt x="2816" y="1378"/>
                </a:lnTo>
                <a:lnTo>
                  <a:pt x="2815" y="1378"/>
                </a:lnTo>
                <a:lnTo>
                  <a:pt x="2815" y="1379"/>
                </a:lnTo>
                <a:lnTo>
                  <a:pt x="2815" y="1378"/>
                </a:lnTo>
                <a:lnTo>
                  <a:pt x="2814" y="1378"/>
                </a:lnTo>
                <a:lnTo>
                  <a:pt x="2813" y="1379"/>
                </a:lnTo>
                <a:lnTo>
                  <a:pt x="2813" y="1378"/>
                </a:lnTo>
                <a:lnTo>
                  <a:pt x="2812" y="1378"/>
                </a:lnTo>
                <a:lnTo>
                  <a:pt x="2811" y="1378"/>
                </a:lnTo>
                <a:lnTo>
                  <a:pt x="2810" y="1379"/>
                </a:lnTo>
                <a:lnTo>
                  <a:pt x="2810" y="1379"/>
                </a:lnTo>
                <a:lnTo>
                  <a:pt x="2809" y="1379"/>
                </a:lnTo>
                <a:lnTo>
                  <a:pt x="2808" y="1379"/>
                </a:lnTo>
                <a:lnTo>
                  <a:pt x="2808" y="1380"/>
                </a:lnTo>
                <a:lnTo>
                  <a:pt x="2808" y="1380"/>
                </a:lnTo>
                <a:lnTo>
                  <a:pt x="2807" y="1380"/>
                </a:lnTo>
                <a:lnTo>
                  <a:pt x="2806" y="1380"/>
                </a:lnTo>
                <a:lnTo>
                  <a:pt x="2805" y="1380"/>
                </a:lnTo>
                <a:lnTo>
                  <a:pt x="2804" y="1380"/>
                </a:lnTo>
                <a:lnTo>
                  <a:pt x="2804" y="1381"/>
                </a:lnTo>
                <a:lnTo>
                  <a:pt x="2803" y="1381"/>
                </a:lnTo>
                <a:lnTo>
                  <a:pt x="2802" y="1381"/>
                </a:lnTo>
                <a:lnTo>
                  <a:pt x="2801" y="1381"/>
                </a:lnTo>
                <a:lnTo>
                  <a:pt x="2801" y="1382"/>
                </a:lnTo>
                <a:lnTo>
                  <a:pt x="2800" y="1382"/>
                </a:lnTo>
                <a:lnTo>
                  <a:pt x="2800" y="1383"/>
                </a:lnTo>
                <a:lnTo>
                  <a:pt x="2800" y="1383"/>
                </a:lnTo>
                <a:lnTo>
                  <a:pt x="2799" y="1383"/>
                </a:lnTo>
                <a:lnTo>
                  <a:pt x="2798" y="1383"/>
                </a:lnTo>
                <a:lnTo>
                  <a:pt x="2797" y="1383"/>
                </a:lnTo>
                <a:lnTo>
                  <a:pt x="2796" y="1383"/>
                </a:lnTo>
                <a:lnTo>
                  <a:pt x="2795" y="1383"/>
                </a:lnTo>
                <a:lnTo>
                  <a:pt x="2795" y="1384"/>
                </a:lnTo>
                <a:lnTo>
                  <a:pt x="2794" y="1384"/>
                </a:lnTo>
                <a:lnTo>
                  <a:pt x="2795" y="1384"/>
                </a:lnTo>
                <a:lnTo>
                  <a:pt x="2795" y="1385"/>
                </a:lnTo>
                <a:lnTo>
                  <a:pt x="2794" y="1385"/>
                </a:lnTo>
                <a:lnTo>
                  <a:pt x="2793" y="1385"/>
                </a:lnTo>
                <a:lnTo>
                  <a:pt x="2793" y="1386"/>
                </a:lnTo>
                <a:lnTo>
                  <a:pt x="2793" y="1387"/>
                </a:lnTo>
                <a:lnTo>
                  <a:pt x="2792" y="1387"/>
                </a:lnTo>
                <a:lnTo>
                  <a:pt x="2792" y="1387"/>
                </a:lnTo>
                <a:lnTo>
                  <a:pt x="2791" y="1387"/>
                </a:lnTo>
                <a:lnTo>
                  <a:pt x="2790" y="1387"/>
                </a:lnTo>
                <a:lnTo>
                  <a:pt x="2790" y="1388"/>
                </a:lnTo>
                <a:lnTo>
                  <a:pt x="2789" y="1388"/>
                </a:lnTo>
                <a:lnTo>
                  <a:pt x="2790" y="1388"/>
                </a:lnTo>
                <a:lnTo>
                  <a:pt x="2789" y="1388"/>
                </a:lnTo>
                <a:lnTo>
                  <a:pt x="2788" y="1389"/>
                </a:lnTo>
                <a:lnTo>
                  <a:pt x="2787" y="1389"/>
                </a:lnTo>
                <a:lnTo>
                  <a:pt x="2786" y="1389"/>
                </a:lnTo>
                <a:lnTo>
                  <a:pt x="2785" y="1389"/>
                </a:lnTo>
                <a:lnTo>
                  <a:pt x="2785" y="1390"/>
                </a:lnTo>
                <a:lnTo>
                  <a:pt x="2785" y="1391"/>
                </a:lnTo>
                <a:lnTo>
                  <a:pt x="2785" y="1392"/>
                </a:lnTo>
                <a:lnTo>
                  <a:pt x="2784" y="1392"/>
                </a:lnTo>
                <a:lnTo>
                  <a:pt x="2784" y="1393"/>
                </a:lnTo>
                <a:lnTo>
                  <a:pt x="2784" y="1394"/>
                </a:lnTo>
                <a:lnTo>
                  <a:pt x="2784" y="1395"/>
                </a:lnTo>
                <a:lnTo>
                  <a:pt x="2784" y="1396"/>
                </a:lnTo>
                <a:lnTo>
                  <a:pt x="2784" y="1396"/>
                </a:lnTo>
                <a:lnTo>
                  <a:pt x="2784" y="1397"/>
                </a:lnTo>
                <a:lnTo>
                  <a:pt x="2784" y="1398"/>
                </a:lnTo>
                <a:lnTo>
                  <a:pt x="2784" y="1399"/>
                </a:lnTo>
                <a:lnTo>
                  <a:pt x="2784" y="1400"/>
                </a:lnTo>
                <a:lnTo>
                  <a:pt x="2785" y="1400"/>
                </a:lnTo>
                <a:lnTo>
                  <a:pt x="2785" y="1401"/>
                </a:lnTo>
                <a:lnTo>
                  <a:pt x="2784" y="1401"/>
                </a:lnTo>
                <a:lnTo>
                  <a:pt x="2784" y="1402"/>
                </a:lnTo>
                <a:lnTo>
                  <a:pt x="2785" y="1403"/>
                </a:lnTo>
                <a:lnTo>
                  <a:pt x="2785" y="1404"/>
                </a:lnTo>
                <a:lnTo>
                  <a:pt x="2784" y="1404"/>
                </a:lnTo>
                <a:lnTo>
                  <a:pt x="2784" y="1404"/>
                </a:lnTo>
                <a:lnTo>
                  <a:pt x="2784" y="1405"/>
                </a:lnTo>
                <a:lnTo>
                  <a:pt x="2784" y="1405"/>
                </a:lnTo>
                <a:lnTo>
                  <a:pt x="2784" y="1406"/>
                </a:lnTo>
                <a:lnTo>
                  <a:pt x="2783" y="1406"/>
                </a:lnTo>
                <a:lnTo>
                  <a:pt x="2782" y="1406"/>
                </a:lnTo>
                <a:lnTo>
                  <a:pt x="2781" y="1406"/>
                </a:lnTo>
                <a:lnTo>
                  <a:pt x="2780" y="1407"/>
                </a:lnTo>
                <a:lnTo>
                  <a:pt x="2779" y="1407"/>
                </a:lnTo>
                <a:lnTo>
                  <a:pt x="2779" y="1408"/>
                </a:lnTo>
                <a:lnTo>
                  <a:pt x="2778" y="1408"/>
                </a:lnTo>
                <a:lnTo>
                  <a:pt x="2778" y="1409"/>
                </a:lnTo>
                <a:lnTo>
                  <a:pt x="2777" y="1409"/>
                </a:lnTo>
                <a:lnTo>
                  <a:pt x="2777" y="1410"/>
                </a:lnTo>
                <a:lnTo>
                  <a:pt x="2777" y="1409"/>
                </a:lnTo>
                <a:lnTo>
                  <a:pt x="2777" y="1410"/>
                </a:lnTo>
                <a:lnTo>
                  <a:pt x="2777" y="1411"/>
                </a:lnTo>
                <a:lnTo>
                  <a:pt x="2776" y="1411"/>
                </a:lnTo>
                <a:lnTo>
                  <a:pt x="2776" y="1411"/>
                </a:lnTo>
                <a:lnTo>
                  <a:pt x="2775" y="1411"/>
                </a:lnTo>
                <a:lnTo>
                  <a:pt x="2774" y="1412"/>
                </a:lnTo>
                <a:lnTo>
                  <a:pt x="2774" y="1412"/>
                </a:lnTo>
                <a:lnTo>
                  <a:pt x="2774" y="1413"/>
                </a:lnTo>
                <a:lnTo>
                  <a:pt x="2774" y="1414"/>
                </a:lnTo>
                <a:lnTo>
                  <a:pt x="2773" y="1414"/>
                </a:lnTo>
                <a:lnTo>
                  <a:pt x="2773" y="1415"/>
                </a:lnTo>
                <a:lnTo>
                  <a:pt x="2773" y="1416"/>
                </a:lnTo>
                <a:lnTo>
                  <a:pt x="2773" y="1417"/>
                </a:lnTo>
                <a:lnTo>
                  <a:pt x="2773" y="1418"/>
                </a:lnTo>
                <a:lnTo>
                  <a:pt x="2772" y="1418"/>
                </a:lnTo>
                <a:lnTo>
                  <a:pt x="2771" y="1419"/>
                </a:lnTo>
                <a:lnTo>
                  <a:pt x="2771" y="1420"/>
                </a:lnTo>
                <a:lnTo>
                  <a:pt x="2770" y="1420"/>
                </a:lnTo>
                <a:lnTo>
                  <a:pt x="2770" y="1421"/>
                </a:lnTo>
                <a:lnTo>
                  <a:pt x="2768" y="1421"/>
                </a:lnTo>
                <a:lnTo>
                  <a:pt x="2768" y="1421"/>
                </a:lnTo>
                <a:lnTo>
                  <a:pt x="2768" y="1421"/>
                </a:lnTo>
                <a:lnTo>
                  <a:pt x="2767" y="1422"/>
                </a:lnTo>
                <a:lnTo>
                  <a:pt x="2767" y="1423"/>
                </a:lnTo>
                <a:lnTo>
                  <a:pt x="2768" y="1423"/>
                </a:lnTo>
                <a:lnTo>
                  <a:pt x="2767" y="1423"/>
                </a:lnTo>
                <a:lnTo>
                  <a:pt x="2767" y="1424"/>
                </a:lnTo>
                <a:lnTo>
                  <a:pt x="2766" y="1424"/>
                </a:lnTo>
                <a:lnTo>
                  <a:pt x="2766" y="1425"/>
                </a:lnTo>
                <a:lnTo>
                  <a:pt x="2765" y="1425"/>
                </a:lnTo>
                <a:lnTo>
                  <a:pt x="2764" y="1425"/>
                </a:lnTo>
                <a:lnTo>
                  <a:pt x="2764" y="1426"/>
                </a:lnTo>
                <a:lnTo>
                  <a:pt x="2764" y="1427"/>
                </a:lnTo>
                <a:lnTo>
                  <a:pt x="2764" y="1428"/>
                </a:lnTo>
                <a:lnTo>
                  <a:pt x="2765" y="1428"/>
                </a:lnTo>
                <a:lnTo>
                  <a:pt x="2766" y="1428"/>
                </a:lnTo>
                <a:lnTo>
                  <a:pt x="2767" y="1429"/>
                </a:lnTo>
                <a:lnTo>
                  <a:pt x="2767" y="1429"/>
                </a:lnTo>
                <a:lnTo>
                  <a:pt x="2766" y="1430"/>
                </a:lnTo>
                <a:lnTo>
                  <a:pt x="2766" y="1431"/>
                </a:lnTo>
                <a:lnTo>
                  <a:pt x="2765" y="1431"/>
                </a:lnTo>
                <a:lnTo>
                  <a:pt x="2765" y="1432"/>
                </a:lnTo>
                <a:lnTo>
                  <a:pt x="2765" y="1433"/>
                </a:lnTo>
                <a:lnTo>
                  <a:pt x="2764" y="1433"/>
                </a:lnTo>
                <a:lnTo>
                  <a:pt x="2764" y="1434"/>
                </a:lnTo>
                <a:lnTo>
                  <a:pt x="2764" y="1436"/>
                </a:lnTo>
                <a:lnTo>
                  <a:pt x="2764" y="1437"/>
                </a:lnTo>
                <a:lnTo>
                  <a:pt x="2764" y="1437"/>
                </a:lnTo>
                <a:lnTo>
                  <a:pt x="2764" y="1438"/>
                </a:lnTo>
                <a:lnTo>
                  <a:pt x="2764" y="1439"/>
                </a:lnTo>
                <a:lnTo>
                  <a:pt x="2765" y="1440"/>
                </a:lnTo>
                <a:lnTo>
                  <a:pt x="2765" y="1441"/>
                </a:lnTo>
                <a:lnTo>
                  <a:pt x="2766" y="1441"/>
                </a:lnTo>
                <a:lnTo>
                  <a:pt x="2766" y="1442"/>
                </a:lnTo>
                <a:lnTo>
                  <a:pt x="2766" y="1443"/>
                </a:lnTo>
                <a:lnTo>
                  <a:pt x="2767" y="1443"/>
                </a:lnTo>
                <a:lnTo>
                  <a:pt x="2767" y="1444"/>
                </a:lnTo>
                <a:lnTo>
                  <a:pt x="2767" y="1445"/>
                </a:lnTo>
                <a:lnTo>
                  <a:pt x="2768" y="1445"/>
                </a:lnTo>
                <a:lnTo>
                  <a:pt x="2768" y="1446"/>
                </a:lnTo>
                <a:lnTo>
                  <a:pt x="2768" y="1446"/>
                </a:lnTo>
                <a:lnTo>
                  <a:pt x="2767" y="1446"/>
                </a:lnTo>
                <a:lnTo>
                  <a:pt x="2766" y="1446"/>
                </a:lnTo>
                <a:lnTo>
                  <a:pt x="2766" y="1447"/>
                </a:lnTo>
                <a:lnTo>
                  <a:pt x="2766" y="1448"/>
                </a:lnTo>
                <a:lnTo>
                  <a:pt x="2765" y="1448"/>
                </a:lnTo>
                <a:lnTo>
                  <a:pt x="2765" y="1449"/>
                </a:lnTo>
                <a:lnTo>
                  <a:pt x="2765" y="1450"/>
                </a:lnTo>
                <a:lnTo>
                  <a:pt x="2765" y="1451"/>
                </a:lnTo>
                <a:lnTo>
                  <a:pt x="2765" y="1452"/>
                </a:lnTo>
                <a:lnTo>
                  <a:pt x="2765" y="1453"/>
                </a:lnTo>
                <a:lnTo>
                  <a:pt x="2766" y="1453"/>
                </a:lnTo>
                <a:lnTo>
                  <a:pt x="2766" y="1454"/>
                </a:lnTo>
                <a:lnTo>
                  <a:pt x="2766" y="1454"/>
                </a:lnTo>
                <a:lnTo>
                  <a:pt x="2766" y="1455"/>
                </a:lnTo>
                <a:lnTo>
                  <a:pt x="2766" y="1456"/>
                </a:lnTo>
                <a:lnTo>
                  <a:pt x="2766" y="1457"/>
                </a:lnTo>
                <a:lnTo>
                  <a:pt x="2766" y="1458"/>
                </a:lnTo>
                <a:lnTo>
                  <a:pt x="2765" y="1458"/>
                </a:lnTo>
                <a:lnTo>
                  <a:pt x="2765" y="1459"/>
                </a:lnTo>
                <a:lnTo>
                  <a:pt x="2765" y="1460"/>
                </a:lnTo>
                <a:lnTo>
                  <a:pt x="2765" y="1461"/>
                </a:lnTo>
                <a:lnTo>
                  <a:pt x="2764" y="1461"/>
                </a:lnTo>
                <a:lnTo>
                  <a:pt x="2763" y="1462"/>
                </a:lnTo>
                <a:lnTo>
                  <a:pt x="2762" y="1462"/>
                </a:lnTo>
                <a:lnTo>
                  <a:pt x="2762" y="1462"/>
                </a:lnTo>
                <a:lnTo>
                  <a:pt x="2761" y="1462"/>
                </a:lnTo>
                <a:lnTo>
                  <a:pt x="2760" y="1462"/>
                </a:lnTo>
                <a:lnTo>
                  <a:pt x="2760" y="1463"/>
                </a:lnTo>
                <a:lnTo>
                  <a:pt x="2760" y="1464"/>
                </a:lnTo>
                <a:lnTo>
                  <a:pt x="2760" y="1464"/>
                </a:lnTo>
                <a:lnTo>
                  <a:pt x="2760" y="1465"/>
                </a:lnTo>
                <a:lnTo>
                  <a:pt x="2759" y="1464"/>
                </a:lnTo>
                <a:lnTo>
                  <a:pt x="2759" y="1465"/>
                </a:lnTo>
                <a:lnTo>
                  <a:pt x="2759" y="1464"/>
                </a:lnTo>
                <a:lnTo>
                  <a:pt x="2758" y="1464"/>
                </a:lnTo>
                <a:lnTo>
                  <a:pt x="2757" y="1463"/>
                </a:lnTo>
                <a:lnTo>
                  <a:pt x="2756" y="1463"/>
                </a:lnTo>
                <a:lnTo>
                  <a:pt x="2755" y="1464"/>
                </a:lnTo>
                <a:lnTo>
                  <a:pt x="2754" y="1465"/>
                </a:lnTo>
                <a:lnTo>
                  <a:pt x="2755" y="1465"/>
                </a:lnTo>
                <a:lnTo>
                  <a:pt x="2755" y="1464"/>
                </a:lnTo>
                <a:lnTo>
                  <a:pt x="2755" y="1465"/>
                </a:lnTo>
                <a:lnTo>
                  <a:pt x="2756" y="1465"/>
                </a:lnTo>
                <a:lnTo>
                  <a:pt x="2755" y="1465"/>
                </a:lnTo>
                <a:lnTo>
                  <a:pt x="2755" y="1466"/>
                </a:lnTo>
                <a:lnTo>
                  <a:pt x="2754" y="1466"/>
                </a:lnTo>
                <a:lnTo>
                  <a:pt x="2754" y="1465"/>
                </a:lnTo>
                <a:lnTo>
                  <a:pt x="2754" y="1466"/>
                </a:lnTo>
                <a:lnTo>
                  <a:pt x="2753" y="1467"/>
                </a:lnTo>
                <a:lnTo>
                  <a:pt x="2753" y="1468"/>
                </a:lnTo>
                <a:lnTo>
                  <a:pt x="2752" y="1468"/>
                </a:lnTo>
                <a:lnTo>
                  <a:pt x="2752" y="1469"/>
                </a:lnTo>
                <a:lnTo>
                  <a:pt x="2752" y="1469"/>
                </a:lnTo>
                <a:lnTo>
                  <a:pt x="2752" y="1470"/>
                </a:lnTo>
                <a:lnTo>
                  <a:pt x="2752" y="1470"/>
                </a:lnTo>
                <a:lnTo>
                  <a:pt x="2752" y="1471"/>
                </a:lnTo>
                <a:lnTo>
                  <a:pt x="2753" y="1471"/>
                </a:lnTo>
                <a:lnTo>
                  <a:pt x="2753" y="1470"/>
                </a:lnTo>
                <a:lnTo>
                  <a:pt x="2754" y="1470"/>
                </a:lnTo>
                <a:lnTo>
                  <a:pt x="2754" y="1471"/>
                </a:lnTo>
                <a:lnTo>
                  <a:pt x="2754" y="1471"/>
                </a:lnTo>
                <a:lnTo>
                  <a:pt x="2754" y="1472"/>
                </a:lnTo>
                <a:lnTo>
                  <a:pt x="2754" y="1473"/>
                </a:lnTo>
                <a:lnTo>
                  <a:pt x="2755" y="1473"/>
                </a:lnTo>
                <a:lnTo>
                  <a:pt x="2755" y="1474"/>
                </a:lnTo>
                <a:lnTo>
                  <a:pt x="2755" y="1475"/>
                </a:lnTo>
                <a:lnTo>
                  <a:pt x="2755" y="1476"/>
                </a:lnTo>
                <a:lnTo>
                  <a:pt x="2756" y="1476"/>
                </a:lnTo>
                <a:lnTo>
                  <a:pt x="2756" y="1477"/>
                </a:lnTo>
                <a:lnTo>
                  <a:pt x="2755" y="1477"/>
                </a:lnTo>
                <a:lnTo>
                  <a:pt x="2755" y="1478"/>
                </a:lnTo>
                <a:lnTo>
                  <a:pt x="2754" y="1478"/>
                </a:lnTo>
                <a:lnTo>
                  <a:pt x="2754" y="1477"/>
                </a:lnTo>
                <a:lnTo>
                  <a:pt x="2754" y="1478"/>
                </a:lnTo>
                <a:lnTo>
                  <a:pt x="2753" y="1478"/>
                </a:lnTo>
                <a:lnTo>
                  <a:pt x="2753" y="1479"/>
                </a:lnTo>
                <a:lnTo>
                  <a:pt x="2753" y="1478"/>
                </a:lnTo>
                <a:lnTo>
                  <a:pt x="2753" y="1479"/>
                </a:lnTo>
                <a:lnTo>
                  <a:pt x="2753" y="1479"/>
                </a:lnTo>
                <a:lnTo>
                  <a:pt x="2754" y="1479"/>
                </a:lnTo>
                <a:lnTo>
                  <a:pt x="2754" y="1480"/>
                </a:lnTo>
                <a:lnTo>
                  <a:pt x="2755" y="1480"/>
                </a:lnTo>
                <a:lnTo>
                  <a:pt x="2755" y="1481"/>
                </a:lnTo>
                <a:lnTo>
                  <a:pt x="2756" y="1481"/>
                </a:lnTo>
                <a:lnTo>
                  <a:pt x="2757" y="1481"/>
                </a:lnTo>
                <a:lnTo>
                  <a:pt x="2757" y="1482"/>
                </a:lnTo>
                <a:lnTo>
                  <a:pt x="2757" y="1483"/>
                </a:lnTo>
                <a:lnTo>
                  <a:pt x="2758" y="1483"/>
                </a:lnTo>
                <a:lnTo>
                  <a:pt x="2759" y="1483"/>
                </a:lnTo>
                <a:lnTo>
                  <a:pt x="2760" y="1484"/>
                </a:lnTo>
                <a:lnTo>
                  <a:pt x="2760" y="1483"/>
                </a:lnTo>
                <a:lnTo>
                  <a:pt x="2760" y="1483"/>
                </a:lnTo>
                <a:lnTo>
                  <a:pt x="2761" y="1483"/>
                </a:lnTo>
                <a:lnTo>
                  <a:pt x="2762" y="1483"/>
                </a:lnTo>
                <a:lnTo>
                  <a:pt x="2762" y="1484"/>
                </a:lnTo>
                <a:lnTo>
                  <a:pt x="2763" y="1485"/>
                </a:lnTo>
                <a:lnTo>
                  <a:pt x="2764" y="1485"/>
                </a:lnTo>
                <a:lnTo>
                  <a:pt x="2764" y="1486"/>
                </a:lnTo>
                <a:lnTo>
                  <a:pt x="2763" y="1486"/>
                </a:lnTo>
                <a:lnTo>
                  <a:pt x="2764" y="1486"/>
                </a:lnTo>
                <a:lnTo>
                  <a:pt x="2764" y="1487"/>
                </a:lnTo>
                <a:lnTo>
                  <a:pt x="2763" y="1487"/>
                </a:lnTo>
                <a:lnTo>
                  <a:pt x="2763" y="1487"/>
                </a:lnTo>
                <a:lnTo>
                  <a:pt x="2763" y="1488"/>
                </a:lnTo>
                <a:lnTo>
                  <a:pt x="2762" y="1488"/>
                </a:lnTo>
                <a:lnTo>
                  <a:pt x="2761" y="1488"/>
                </a:lnTo>
                <a:lnTo>
                  <a:pt x="2761" y="1487"/>
                </a:lnTo>
                <a:lnTo>
                  <a:pt x="2760" y="1487"/>
                </a:lnTo>
                <a:lnTo>
                  <a:pt x="2760" y="1488"/>
                </a:lnTo>
                <a:lnTo>
                  <a:pt x="2760" y="1488"/>
                </a:lnTo>
                <a:lnTo>
                  <a:pt x="2760" y="1489"/>
                </a:lnTo>
                <a:lnTo>
                  <a:pt x="2760" y="1489"/>
                </a:lnTo>
                <a:lnTo>
                  <a:pt x="2760" y="1490"/>
                </a:lnTo>
                <a:lnTo>
                  <a:pt x="2760" y="1490"/>
                </a:lnTo>
                <a:lnTo>
                  <a:pt x="2760" y="1491"/>
                </a:lnTo>
                <a:lnTo>
                  <a:pt x="2760" y="1492"/>
                </a:lnTo>
                <a:lnTo>
                  <a:pt x="2759" y="1492"/>
                </a:lnTo>
                <a:lnTo>
                  <a:pt x="2759" y="1493"/>
                </a:lnTo>
                <a:lnTo>
                  <a:pt x="2758" y="1493"/>
                </a:lnTo>
                <a:lnTo>
                  <a:pt x="2758" y="1494"/>
                </a:lnTo>
                <a:lnTo>
                  <a:pt x="2758" y="1495"/>
                </a:lnTo>
                <a:lnTo>
                  <a:pt x="2757" y="1495"/>
                </a:lnTo>
                <a:lnTo>
                  <a:pt x="2756" y="1495"/>
                </a:lnTo>
                <a:lnTo>
                  <a:pt x="2755" y="1495"/>
                </a:lnTo>
                <a:lnTo>
                  <a:pt x="2754" y="1495"/>
                </a:lnTo>
                <a:lnTo>
                  <a:pt x="2753" y="1495"/>
                </a:lnTo>
                <a:lnTo>
                  <a:pt x="2752" y="1495"/>
                </a:lnTo>
                <a:lnTo>
                  <a:pt x="2752" y="1495"/>
                </a:lnTo>
                <a:lnTo>
                  <a:pt x="2752" y="1495"/>
                </a:lnTo>
                <a:lnTo>
                  <a:pt x="2751" y="1495"/>
                </a:lnTo>
                <a:lnTo>
                  <a:pt x="2750" y="1495"/>
                </a:lnTo>
                <a:lnTo>
                  <a:pt x="2750" y="1496"/>
                </a:lnTo>
                <a:lnTo>
                  <a:pt x="2750" y="1495"/>
                </a:lnTo>
                <a:lnTo>
                  <a:pt x="2750" y="1496"/>
                </a:lnTo>
                <a:lnTo>
                  <a:pt x="2749" y="1496"/>
                </a:lnTo>
                <a:lnTo>
                  <a:pt x="2748" y="1496"/>
                </a:lnTo>
                <a:lnTo>
                  <a:pt x="2747" y="1496"/>
                </a:lnTo>
                <a:lnTo>
                  <a:pt x="2746" y="1496"/>
                </a:lnTo>
                <a:lnTo>
                  <a:pt x="2745" y="1496"/>
                </a:lnTo>
                <a:lnTo>
                  <a:pt x="2745" y="1497"/>
                </a:lnTo>
                <a:lnTo>
                  <a:pt x="2744" y="1497"/>
                </a:lnTo>
                <a:lnTo>
                  <a:pt x="2744" y="1497"/>
                </a:lnTo>
                <a:lnTo>
                  <a:pt x="2743" y="1497"/>
                </a:lnTo>
                <a:lnTo>
                  <a:pt x="2743" y="1498"/>
                </a:lnTo>
                <a:lnTo>
                  <a:pt x="2743" y="1497"/>
                </a:lnTo>
                <a:lnTo>
                  <a:pt x="2742" y="1497"/>
                </a:lnTo>
                <a:lnTo>
                  <a:pt x="2742" y="1498"/>
                </a:lnTo>
                <a:lnTo>
                  <a:pt x="2741" y="1498"/>
                </a:lnTo>
                <a:lnTo>
                  <a:pt x="2740" y="1498"/>
                </a:lnTo>
                <a:lnTo>
                  <a:pt x="2740" y="1499"/>
                </a:lnTo>
                <a:lnTo>
                  <a:pt x="2740" y="1498"/>
                </a:lnTo>
                <a:lnTo>
                  <a:pt x="2740" y="1497"/>
                </a:lnTo>
                <a:lnTo>
                  <a:pt x="2741" y="1497"/>
                </a:lnTo>
                <a:lnTo>
                  <a:pt x="2741" y="1496"/>
                </a:lnTo>
                <a:lnTo>
                  <a:pt x="2741" y="1497"/>
                </a:lnTo>
                <a:lnTo>
                  <a:pt x="2742" y="1497"/>
                </a:lnTo>
                <a:lnTo>
                  <a:pt x="2742" y="1496"/>
                </a:lnTo>
                <a:lnTo>
                  <a:pt x="2742" y="1495"/>
                </a:lnTo>
                <a:lnTo>
                  <a:pt x="2743" y="1495"/>
                </a:lnTo>
                <a:lnTo>
                  <a:pt x="2743" y="1495"/>
                </a:lnTo>
                <a:lnTo>
                  <a:pt x="2744" y="1495"/>
                </a:lnTo>
                <a:lnTo>
                  <a:pt x="2744" y="1494"/>
                </a:lnTo>
                <a:lnTo>
                  <a:pt x="2744" y="1494"/>
                </a:lnTo>
                <a:lnTo>
                  <a:pt x="2744" y="1493"/>
                </a:lnTo>
                <a:lnTo>
                  <a:pt x="2745" y="1492"/>
                </a:lnTo>
                <a:lnTo>
                  <a:pt x="2745" y="1491"/>
                </a:lnTo>
                <a:lnTo>
                  <a:pt x="2746" y="1490"/>
                </a:lnTo>
                <a:lnTo>
                  <a:pt x="2746" y="1489"/>
                </a:lnTo>
                <a:lnTo>
                  <a:pt x="2746" y="1488"/>
                </a:lnTo>
                <a:lnTo>
                  <a:pt x="2746" y="1487"/>
                </a:lnTo>
                <a:lnTo>
                  <a:pt x="2747" y="1487"/>
                </a:lnTo>
                <a:lnTo>
                  <a:pt x="2747" y="1488"/>
                </a:lnTo>
                <a:lnTo>
                  <a:pt x="2748" y="1488"/>
                </a:lnTo>
                <a:lnTo>
                  <a:pt x="2747" y="1488"/>
                </a:lnTo>
                <a:lnTo>
                  <a:pt x="2748" y="1489"/>
                </a:lnTo>
                <a:lnTo>
                  <a:pt x="2747" y="1489"/>
                </a:lnTo>
                <a:lnTo>
                  <a:pt x="2747" y="1490"/>
                </a:lnTo>
                <a:lnTo>
                  <a:pt x="2748" y="1490"/>
                </a:lnTo>
                <a:lnTo>
                  <a:pt x="2749" y="1491"/>
                </a:lnTo>
                <a:lnTo>
                  <a:pt x="2748" y="1491"/>
                </a:lnTo>
                <a:lnTo>
                  <a:pt x="2748" y="1492"/>
                </a:lnTo>
                <a:lnTo>
                  <a:pt x="2749" y="1493"/>
                </a:lnTo>
                <a:lnTo>
                  <a:pt x="2749" y="1494"/>
                </a:lnTo>
                <a:lnTo>
                  <a:pt x="2750" y="1494"/>
                </a:lnTo>
                <a:lnTo>
                  <a:pt x="2750" y="1493"/>
                </a:lnTo>
                <a:lnTo>
                  <a:pt x="2751" y="1492"/>
                </a:lnTo>
                <a:lnTo>
                  <a:pt x="2751" y="1491"/>
                </a:lnTo>
                <a:lnTo>
                  <a:pt x="2752" y="1491"/>
                </a:lnTo>
                <a:lnTo>
                  <a:pt x="2752" y="1490"/>
                </a:lnTo>
                <a:lnTo>
                  <a:pt x="2752" y="1490"/>
                </a:lnTo>
                <a:lnTo>
                  <a:pt x="2752" y="1489"/>
                </a:lnTo>
                <a:lnTo>
                  <a:pt x="2753" y="1489"/>
                </a:lnTo>
                <a:lnTo>
                  <a:pt x="2753" y="1488"/>
                </a:lnTo>
                <a:lnTo>
                  <a:pt x="2754" y="1488"/>
                </a:lnTo>
                <a:lnTo>
                  <a:pt x="2753" y="1487"/>
                </a:lnTo>
                <a:lnTo>
                  <a:pt x="2753" y="1487"/>
                </a:lnTo>
                <a:lnTo>
                  <a:pt x="2753" y="1486"/>
                </a:lnTo>
                <a:lnTo>
                  <a:pt x="2752" y="1486"/>
                </a:lnTo>
                <a:lnTo>
                  <a:pt x="2752" y="1485"/>
                </a:lnTo>
                <a:lnTo>
                  <a:pt x="2752" y="1484"/>
                </a:lnTo>
                <a:lnTo>
                  <a:pt x="2751" y="1484"/>
                </a:lnTo>
                <a:lnTo>
                  <a:pt x="2751" y="1485"/>
                </a:lnTo>
                <a:lnTo>
                  <a:pt x="2751" y="1486"/>
                </a:lnTo>
                <a:lnTo>
                  <a:pt x="2750" y="1486"/>
                </a:lnTo>
                <a:lnTo>
                  <a:pt x="2750" y="1487"/>
                </a:lnTo>
                <a:lnTo>
                  <a:pt x="2750" y="1487"/>
                </a:lnTo>
                <a:lnTo>
                  <a:pt x="2749" y="1487"/>
                </a:lnTo>
                <a:lnTo>
                  <a:pt x="2749" y="1487"/>
                </a:lnTo>
                <a:lnTo>
                  <a:pt x="2748" y="1487"/>
                </a:lnTo>
                <a:lnTo>
                  <a:pt x="2748" y="1486"/>
                </a:lnTo>
                <a:lnTo>
                  <a:pt x="2748" y="1485"/>
                </a:lnTo>
                <a:lnTo>
                  <a:pt x="2748" y="1484"/>
                </a:lnTo>
                <a:lnTo>
                  <a:pt x="2747" y="1484"/>
                </a:lnTo>
                <a:lnTo>
                  <a:pt x="2747" y="1483"/>
                </a:lnTo>
                <a:lnTo>
                  <a:pt x="2748" y="1483"/>
                </a:lnTo>
                <a:lnTo>
                  <a:pt x="2748" y="1482"/>
                </a:lnTo>
                <a:lnTo>
                  <a:pt x="2749" y="1482"/>
                </a:lnTo>
                <a:lnTo>
                  <a:pt x="2749" y="1483"/>
                </a:lnTo>
                <a:lnTo>
                  <a:pt x="2749" y="1482"/>
                </a:lnTo>
                <a:lnTo>
                  <a:pt x="2750" y="1482"/>
                </a:lnTo>
                <a:lnTo>
                  <a:pt x="2750" y="1481"/>
                </a:lnTo>
                <a:lnTo>
                  <a:pt x="2749" y="1481"/>
                </a:lnTo>
                <a:lnTo>
                  <a:pt x="2749" y="1480"/>
                </a:lnTo>
                <a:lnTo>
                  <a:pt x="2748" y="1480"/>
                </a:lnTo>
                <a:lnTo>
                  <a:pt x="2748" y="1479"/>
                </a:lnTo>
                <a:lnTo>
                  <a:pt x="2748" y="1480"/>
                </a:lnTo>
                <a:lnTo>
                  <a:pt x="2748" y="1479"/>
                </a:lnTo>
                <a:lnTo>
                  <a:pt x="2747" y="1479"/>
                </a:lnTo>
                <a:lnTo>
                  <a:pt x="2747" y="1480"/>
                </a:lnTo>
                <a:lnTo>
                  <a:pt x="2747" y="1479"/>
                </a:lnTo>
                <a:lnTo>
                  <a:pt x="2746" y="1479"/>
                </a:lnTo>
                <a:lnTo>
                  <a:pt x="2745" y="1479"/>
                </a:lnTo>
                <a:lnTo>
                  <a:pt x="2745" y="1479"/>
                </a:lnTo>
                <a:lnTo>
                  <a:pt x="2744" y="1479"/>
                </a:lnTo>
                <a:lnTo>
                  <a:pt x="2744" y="1478"/>
                </a:lnTo>
                <a:lnTo>
                  <a:pt x="2744" y="1478"/>
                </a:lnTo>
                <a:lnTo>
                  <a:pt x="2744" y="1477"/>
                </a:lnTo>
                <a:lnTo>
                  <a:pt x="2743" y="1476"/>
                </a:lnTo>
                <a:lnTo>
                  <a:pt x="2742" y="1476"/>
                </a:lnTo>
                <a:lnTo>
                  <a:pt x="2742" y="1475"/>
                </a:lnTo>
                <a:lnTo>
                  <a:pt x="2741" y="1475"/>
                </a:lnTo>
                <a:lnTo>
                  <a:pt x="2740" y="1474"/>
                </a:lnTo>
                <a:lnTo>
                  <a:pt x="2739" y="1474"/>
                </a:lnTo>
                <a:lnTo>
                  <a:pt x="2739" y="1473"/>
                </a:lnTo>
                <a:lnTo>
                  <a:pt x="2738" y="1473"/>
                </a:lnTo>
                <a:lnTo>
                  <a:pt x="2738" y="1472"/>
                </a:lnTo>
                <a:lnTo>
                  <a:pt x="2737" y="1472"/>
                </a:lnTo>
                <a:lnTo>
                  <a:pt x="2736" y="1471"/>
                </a:lnTo>
                <a:lnTo>
                  <a:pt x="2736" y="1471"/>
                </a:lnTo>
                <a:lnTo>
                  <a:pt x="2736" y="1471"/>
                </a:lnTo>
                <a:lnTo>
                  <a:pt x="2735" y="1471"/>
                </a:lnTo>
                <a:lnTo>
                  <a:pt x="2735" y="1470"/>
                </a:lnTo>
                <a:lnTo>
                  <a:pt x="2734" y="1470"/>
                </a:lnTo>
                <a:lnTo>
                  <a:pt x="2734" y="1469"/>
                </a:lnTo>
                <a:lnTo>
                  <a:pt x="2733" y="1469"/>
                </a:lnTo>
                <a:lnTo>
                  <a:pt x="2732" y="1469"/>
                </a:lnTo>
                <a:lnTo>
                  <a:pt x="2732" y="1468"/>
                </a:lnTo>
                <a:lnTo>
                  <a:pt x="2731" y="1468"/>
                </a:lnTo>
                <a:lnTo>
                  <a:pt x="2731" y="1467"/>
                </a:lnTo>
                <a:lnTo>
                  <a:pt x="2730" y="1467"/>
                </a:lnTo>
                <a:lnTo>
                  <a:pt x="2730" y="1466"/>
                </a:lnTo>
                <a:lnTo>
                  <a:pt x="2730" y="1465"/>
                </a:lnTo>
                <a:lnTo>
                  <a:pt x="2730" y="1464"/>
                </a:lnTo>
                <a:lnTo>
                  <a:pt x="2730" y="1463"/>
                </a:lnTo>
                <a:lnTo>
                  <a:pt x="2731" y="1464"/>
                </a:lnTo>
                <a:lnTo>
                  <a:pt x="2731" y="1465"/>
                </a:lnTo>
                <a:lnTo>
                  <a:pt x="2732" y="1464"/>
                </a:lnTo>
                <a:lnTo>
                  <a:pt x="2732" y="1463"/>
                </a:lnTo>
                <a:lnTo>
                  <a:pt x="2733" y="1463"/>
                </a:lnTo>
                <a:lnTo>
                  <a:pt x="2734" y="1463"/>
                </a:lnTo>
                <a:lnTo>
                  <a:pt x="2734" y="1462"/>
                </a:lnTo>
                <a:lnTo>
                  <a:pt x="2733" y="1462"/>
                </a:lnTo>
                <a:lnTo>
                  <a:pt x="2733" y="1462"/>
                </a:lnTo>
                <a:lnTo>
                  <a:pt x="2732" y="1462"/>
                </a:lnTo>
                <a:lnTo>
                  <a:pt x="2732" y="1461"/>
                </a:lnTo>
                <a:lnTo>
                  <a:pt x="2732" y="1460"/>
                </a:lnTo>
                <a:lnTo>
                  <a:pt x="2731" y="1460"/>
                </a:lnTo>
                <a:lnTo>
                  <a:pt x="2732" y="1460"/>
                </a:lnTo>
                <a:lnTo>
                  <a:pt x="2732" y="1459"/>
                </a:lnTo>
                <a:lnTo>
                  <a:pt x="2731" y="1459"/>
                </a:lnTo>
                <a:lnTo>
                  <a:pt x="2732" y="1459"/>
                </a:lnTo>
                <a:lnTo>
                  <a:pt x="2732" y="1458"/>
                </a:lnTo>
                <a:lnTo>
                  <a:pt x="2733" y="1458"/>
                </a:lnTo>
                <a:lnTo>
                  <a:pt x="2733" y="1457"/>
                </a:lnTo>
                <a:lnTo>
                  <a:pt x="2734" y="1457"/>
                </a:lnTo>
                <a:lnTo>
                  <a:pt x="2734" y="1458"/>
                </a:lnTo>
                <a:lnTo>
                  <a:pt x="2735" y="1458"/>
                </a:lnTo>
                <a:lnTo>
                  <a:pt x="2735" y="1457"/>
                </a:lnTo>
                <a:lnTo>
                  <a:pt x="2736" y="1457"/>
                </a:lnTo>
                <a:lnTo>
                  <a:pt x="2736" y="1457"/>
                </a:lnTo>
                <a:lnTo>
                  <a:pt x="2736" y="1456"/>
                </a:lnTo>
                <a:lnTo>
                  <a:pt x="2736" y="1455"/>
                </a:lnTo>
                <a:lnTo>
                  <a:pt x="2736" y="1455"/>
                </a:lnTo>
                <a:lnTo>
                  <a:pt x="2735" y="1455"/>
                </a:lnTo>
                <a:lnTo>
                  <a:pt x="2734" y="1455"/>
                </a:lnTo>
                <a:lnTo>
                  <a:pt x="2734" y="1454"/>
                </a:lnTo>
                <a:lnTo>
                  <a:pt x="2733" y="1454"/>
                </a:lnTo>
                <a:lnTo>
                  <a:pt x="2733" y="1454"/>
                </a:lnTo>
                <a:lnTo>
                  <a:pt x="2734" y="1454"/>
                </a:lnTo>
                <a:lnTo>
                  <a:pt x="2734" y="1453"/>
                </a:lnTo>
                <a:lnTo>
                  <a:pt x="2733" y="1453"/>
                </a:lnTo>
                <a:lnTo>
                  <a:pt x="2733" y="1452"/>
                </a:lnTo>
                <a:lnTo>
                  <a:pt x="2733" y="1453"/>
                </a:lnTo>
                <a:lnTo>
                  <a:pt x="2732" y="1453"/>
                </a:lnTo>
                <a:lnTo>
                  <a:pt x="2732" y="1454"/>
                </a:lnTo>
                <a:lnTo>
                  <a:pt x="2731" y="1454"/>
                </a:lnTo>
                <a:lnTo>
                  <a:pt x="2731" y="1454"/>
                </a:lnTo>
                <a:lnTo>
                  <a:pt x="2731" y="1455"/>
                </a:lnTo>
                <a:lnTo>
                  <a:pt x="2730" y="1455"/>
                </a:lnTo>
                <a:lnTo>
                  <a:pt x="2729" y="1455"/>
                </a:lnTo>
                <a:lnTo>
                  <a:pt x="2728" y="1455"/>
                </a:lnTo>
                <a:lnTo>
                  <a:pt x="2728" y="1454"/>
                </a:lnTo>
                <a:lnTo>
                  <a:pt x="2728" y="1454"/>
                </a:lnTo>
                <a:lnTo>
                  <a:pt x="2728" y="1453"/>
                </a:lnTo>
                <a:lnTo>
                  <a:pt x="2727" y="1453"/>
                </a:lnTo>
                <a:lnTo>
                  <a:pt x="2727" y="1452"/>
                </a:lnTo>
                <a:lnTo>
                  <a:pt x="2727" y="1451"/>
                </a:lnTo>
                <a:lnTo>
                  <a:pt x="2726" y="1451"/>
                </a:lnTo>
                <a:lnTo>
                  <a:pt x="2726" y="1450"/>
                </a:lnTo>
                <a:lnTo>
                  <a:pt x="2726" y="1449"/>
                </a:lnTo>
                <a:lnTo>
                  <a:pt x="2725" y="1449"/>
                </a:lnTo>
                <a:lnTo>
                  <a:pt x="2725" y="1448"/>
                </a:lnTo>
                <a:lnTo>
                  <a:pt x="2724" y="1448"/>
                </a:lnTo>
                <a:lnTo>
                  <a:pt x="2724" y="1447"/>
                </a:lnTo>
                <a:lnTo>
                  <a:pt x="2724" y="1446"/>
                </a:lnTo>
                <a:lnTo>
                  <a:pt x="2723" y="1446"/>
                </a:lnTo>
                <a:lnTo>
                  <a:pt x="2723" y="1446"/>
                </a:lnTo>
                <a:lnTo>
                  <a:pt x="2722" y="1446"/>
                </a:lnTo>
                <a:lnTo>
                  <a:pt x="2722" y="1445"/>
                </a:lnTo>
                <a:lnTo>
                  <a:pt x="2721" y="1445"/>
                </a:lnTo>
                <a:lnTo>
                  <a:pt x="2721" y="1444"/>
                </a:lnTo>
                <a:lnTo>
                  <a:pt x="2721" y="1443"/>
                </a:lnTo>
                <a:lnTo>
                  <a:pt x="2720" y="1443"/>
                </a:lnTo>
                <a:lnTo>
                  <a:pt x="2720" y="1442"/>
                </a:lnTo>
                <a:lnTo>
                  <a:pt x="2720" y="1442"/>
                </a:lnTo>
                <a:lnTo>
                  <a:pt x="2720" y="1441"/>
                </a:lnTo>
                <a:lnTo>
                  <a:pt x="2719" y="1441"/>
                </a:lnTo>
                <a:lnTo>
                  <a:pt x="2719" y="1440"/>
                </a:lnTo>
                <a:lnTo>
                  <a:pt x="2718" y="1440"/>
                </a:lnTo>
                <a:lnTo>
                  <a:pt x="2718" y="1439"/>
                </a:lnTo>
                <a:lnTo>
                  <a:pt x="2717" y="1439"/>
                </a:lnTo>
                <a:lnTo>
                  <a:pt x="2717" y="1438"/>
                </a:lnTo>
                <a:lnTo>
                  <a:pt x="2716" y="1437"/>
                </a:lnTo>
                <a:lnTo>
                  <a:pt x="2716" y="1437"/>
                </a:lnTo>
                <a:lnTo>
                  <a:pt x="2717" y="1437"/>
                </a:lnTo>
                <a:lnTo>
                  <a:pt x="2718" y="1437"/>
                </a:lnTo>
                <a:lnTo>
                  <a:pt x="2718" y="1437"/>
                </a:lnTo>
                <a:lnTo>
                  <a:pt x="2718" y="1437"/>
                </a:lnTo>
                <a:lnTo>
                  <a:pt x="2719" y="1437"/>
                </a:lnTo>
                <a:lnTo>
                  <a:pt x="2718" y="1437"/>
                </a:lnTo>
                <a:lnTo>
                  <a:pt x="2718" y="1436"/>
                </a:lnTo>
                <a:lnTo>
                  <a:pt x="2718" y="1435"/>
                </a:lnTo>
                <a:lnTo>
                  <a:pt x="2717" y="1435"/>
                </a:lnTo>
                <a:lnTo>
                  <a:pt x="2717" y="1434"/>
                </a:lnTo>
                <a:lnTo>
                  <a:pt x="2716" y="1434"/>
                </a:lnTo>
                <a:lnTo>
                  <a:pt x="2716" y="1433"/>
                </a:lnTo>
                <a:lnTo>
                  <a:pt x="2715" y="1433"/>
                </a:lnTo>
                <a:lnTo>
                  <a:pt x="2715" y="1432"/>
                </a:lnTo>
                <a:lnTo>
                  <a:pt x="2714" y="1432"/>
                </a:lnTo>
                <a:lnTo>
                  <a:pt x="2713" y="1432"/>
                </a:lnTo>
                <a:lnTo>
                  <a:pt x="2713" y="1431"/>
                </a:lnTo>
                <a:lnTo>
                  <a:pt x="2712" y="1431"/>
                </a:lnTo>
                <a:lnTo>
                  <a:pt x="2712" y="1430"/>
                </a:lnTo>
                <a:lnTo>
                  <a:pt x="2712" y="1429"/>
                </a:lnTo>
                <a:lnTo>
                  <a:pt x="2712" y="1429"/>
                </a:lnTo>
                <a:lnTo>
                  <a:pt x="2712" y="1429"/>
                </a:lnTo>
                <a:lnTo>
                  <a:pt x="2712" y="1428"/>
                </a:lnTo>
                <a:lnTo>
                  <a:pt x="2711" y="1428"/>
                </a:lnTo>
                <a:lnTo>
                  <a:pt x="2711" y="1427"/>
                </a:lnTo>
                <a:lnTo>
                  <a:pt x="2710" y="1427"/>
                </a:lnTo>
                <a:lnTo>
                  <a:pt x="2709" y="1427"/>
                </a:lnTo>
                <a:lnTo>
                  <a:pt x="2709" y="1426"/>
                </a:lnTo>
                <a:lnTo>
                  <a:pt x="2708" y="1426"/>
                </a:lnTo>
                <a:lnTo>
                  <a:pt x="2707" y="1426"/>
                </a:lnTo>
                <a:lnTo>
                  <a:pt x="2706" y="1426"/>
                </a:lnTo>
                <a:lnTo>
                  <a:pt x="2706" y="1425"/>
                </a:lnTo>
                <a:lnTo>
                  <a:pt x="2705" y="1425"/>
                </a:lnTo>
                <a:lnTo>
                  <a:pt x="2704" y="1425"/>
                </a:lnTo>
                <a:lnTo>
                  <a:pt x="2704" y="1424"/>
                </a:lnTo>
                <a:lnTo>
                  <a:pt x="2704" y="1423"/>
                </a:lnTo>
                <a:lnTo>
                  <a:pt x="2704" y="1423"/>
                </a:lnTo>
                <a:lnTo>
                  <a:pt x="2704" y="1423"/>
                </a:lnTo>
                <a:lnTo>
                  <a:pt x="2705" y="1422"/>
                </a:lnTo>
                <a:lnTo>
                  <a:pt x="2707" y="1421"/>
                </a:lnTo>
                <a:lnTo>
                  <a:pt x="2708" y="1421"/>
                </a:lnTo>
                <a:lnTo>
                  <a:pt x="2709" y="1421"/>
                </a:lnTo>
                <a:lnTo>
                  <a:pt x="2710" y="1421"/>
                </a:lnTo>
                <a:lnTo>
                  <a:pt x="2711" y="1421"/>
                </a:lnTo>
                <a:lnTo>
                  <a:pt x="2712" y="1421"/>
                </a:lnTo>
                <a:lnTo>
                  <a:pt x="2712" y="1420"/>
                </a:lnTo>
                <a:lnTo>
                  <a:pt x="2713" y="1420"/>
                </a:lnTo>
                <a:lnTo>
                  <a:pt x="2714" y="1420"/>
                </a:lnTo>
                <a:lnTo>
                  <a:pt x="2715" y="1420"/>
                </a:lnTo>
                <a:lnTo>
                  <a:pt x="2716" y="1420"/>
                </a:lnTo>
                <a:lnTo>
                  <a:pt x="2717" y="1420"/>
                </a:lnTo>
                <a:lnTo>
                  <a:pt x="2718" y="1420"/>
                </a:lnTo>
                <a:lnTo>
                  <a:pt x="2719" y="1420"/>
                </a:lnTo>
                <a:lnTo>
                  <a:pt x="2720" y="1419"/>
                </a:lnTo>
                <a:lnTo>
                  <a:pt x="2720" y="1419"/>
                </a:lnTo>
                <a:lnTo>
                  <a:pt x="2721" y="1419"/>
                </a:lnTo>
                <a:lnTo>
                  <a:pt x="2722" y="1419"/>
                </a:lnTo>
                <a:lnTo>
                  <a:pt x="2722" y="1420"/>
                </a:lnTo>
                <a:lnTo>
                  <a:pt x="2723" y="1419"/>
                </a:lnTo>
                <a:lnTo>
                  <a:pt x="2724" y="1419"/>
                </a:lnTo>
                <a:lnTo>
                  <a:pt x="2725" y="1419"/>
                </a:lnTo>
                <a:lnTo>
                  <a:pt x="2725" y="1418"/>
                </a:lnTo>
                <a:lnTo>
                  <a:pt x="2726" y="1419"/>
                </a:lnTo>
                <a:lnTo>
                  <a:pt x="2726" y="1418"/>
                </a:lnTo>
                <a:lnTo>
                  <a:pt x="2727" y="1418"/>
                </a:lnTo>
                <a:lnTo>
                  <a:pt x="2728" y="1418"/>
                </a:lnTo>
                <a:lnTo>
                  <a:pt x="2728" y="1418"/>
                </a:lnTo>
                <a:lnTo>
                  <a:pt x="2729" y="1418"/>
                </a:lnTo>
                <a:lnTo>
                  <a:pt x="2730" y="1418"/>
                </a:lnTo>
                <a:lnTo>
                  <a:pt x="2731" y="1418"/>
                </a:lnTo>
                <a:lnTo>
                  <a:pt x="2731" y="1417"/>
                </a:lnTo>
                <a:lnTo>
                  <a:pt x="2732" y="1418"/>
                </a:lnTo>
                <a:lnTo>
                  <a:pt x="2732" y="1417"/>
                </a:lnTo>
                <a:lnTo>
                  <a:pt x="2733" y="1417"/>
                </a:lnTo>
                <a:lnTo>
                  <a:pt x="2734" y="1417"/>
                </a:lnTo>
                <a:lnTo>
                  <a:pt x="2735" y="1417"/>
                </a:lnTo>
                <a:lnTo>
                  <a:pt x="2736" y="1416"/>
                </a:lnTo>
                <a:lnTo>
                  <a:pt x="2736" y="1416"/>
                </a:lnTo>
                <a:lnTo>
                  <a:pt x="2736" y="1415"/>
                </a:lnTo>
                <a:lnTo>
                  <a:pt x="2737" y="1415"/>
                </a:lnTo>
                <a:lnTo>
                  <a:pt x="2738" y="1415"/>
                </a:lnTo>
                <a:lnTo>
                  <a:pt x="2738" y="1414"/>
                </a:lnTo>
                <a:lnTo>
                  <a:pt x="2739" y="1414"/>
                </a:lnTo>
                <a:lnTo>
                  <a:pt x="2740" y="1413"/>
                </a:lnTo>
                <a:lnTo>
                  <a:pt x="2741" y="1412"/>
                </a:lnTo>
                <a:lnTo>
                  <a:pt x="2742" y="1412"/>
                </a:lnTo>
                <a:lnTo>
                  <a:pt x="2742" y="1412"/>
                </a:lnTo>
                <a:lnTo>
                  <a:pt x="2743" y="1412"/>
                </a:lnTo>
                <a:lnTo>
                  <a:pt x="2744" y="1410"/>
                </a:lnTo>
                <a:lnTo>
                  <a:pt x="2745" y="1409"/>
                </a:lnTo>
                <a:lnTo>
                  <a:pt x="2746" y="1408"/>
                </a:lnTo>
                <a:lnTo>
                  <a:pt x="2746" y="1407"/>
                </a:lnTo>
                <a:lnTo>
                  <a:pt x="2746" y="1406"/>
                </a:lnTo>
                <a:lnTo>
                  <a:pt x="2747" y="1405"/>
                </a:lnTo>
                <a:lnTo>
                  <a:pt x="2747" y="1404"/>
                </a:lnTo>
                <a:lnTo>
                  <a:pt x="2747" y="1404"/>
                </a:lnTo>
                <a:lnTo>
                  <a:pt x="2747" y="1403"/>
                </a:lnTo>
                <a:lnTo>
                  <a:pt x="2747" y="1402"/>
                </a:lnTo>
                <a:lnTo>
                  <a:pt x="2748" y="1402"/>
                </a:lnTo>
                <a:lnTo>
                  <a:pt x="2748" y="1401"/>
                </a:lnTo>
                <a:lnTo>
                  <a:pt x="2748" y="1400"/>
                </a:lnTo>
                <a:lnTo>
                  <a:pt x="2748" y="1399"/>
                </a:lnTo>
                <a:lnTo>
                  <a:pt x="2748" y="1398"/>
                </a:lnTo>
                <a:lnTo>
                  <a:pt x="2748" y="1397"/>
                </a:lnTo>
                <a:lnTo>
                  <a:pt x="2747" y="1397"/>
                </a:lnTo>
                <a:lnTo>
                  <a:pt x="2747" y="1396"/>
                </a:lnTo>
                <a:lnTo>
                  <a:pt x="2748" y="1396"/>
                </a:lnTo>
                <a:lnTo>
                  <a:pt x="2748" y="1396"/>
                </a:lnTo>
                <a:lnTo>
                  <a:pt x="2748" y="1395"/>
                </a:lnTo>
                <a:lnTo>
                  <a:pt x="2747" y="1395"/>
                </a:lnTo>
                <a:lnTo>
                  <a:pt x="2747" y="1394"/>
                </a:lnTo>
                <a:lnTo>
                  <a:pt x="2748" y="1394"/>
                </a:lnTo>
                <a:lnTo>
                  <a:pt x="2748" y="1393"/>
                </a:lnTo>
                <a:lnTo>
                  <a:pt x="2747" y="1392"/>
                </a:lnTo>
                <a:lnTo>
                  <a:pt x="2748" y="1392"/>
                </a:lnTo>
                <a:lnTo>
                  <a:pt x="2747" y="1392"/>
                </a:lnTo>
                <a:lnTo>
                  <a:pt x="2748" y="1392"/>
                </a:lnTo>
                <a:lnTo>
                  <a:pt x="2748" y="1391"/>
                </a:lnTo>
                <a:lnTo>
                  <a:pt x="2748" y="1390"/>
                </a:lnTo>
                <a:lnTo>
                  <a:pt x="2747" y="1390"/>
                </a:lnTo>
                <a:lnTo>
                  <a:pt x="2747" y="1389"/>
                </a:lnTo>
                <a:lnTo>
                  <a:pt x="2748" y="1389"/>
                </a:lnTo>
                <a:lnTo>
                  <a:pt x="2748" y="1388"/>
                </a:lnTo>
                <a:lnTo>
                  <a:pt x="2749" y="1388"/>
                </a:lnTo>
                <a:lnTo>
                  <a:pt x="2750" y="1388"/>
                </a:lnTo>
                <a:lnTo>
                  <a:pt x="2750" y="1388"/>
                </a:lnTo>
                <a:lnTo>
                  <a:pt x="2750" y="1387"/>
                </a:lnTo>
                <a:lnTo>
                  <a:pt x="2750" y="1384"/>
                </a:lnTo>
                <a:lnTo>
                  <a:pt x="2749" y="1384"/>
                </a:lnTo>
                <a:lnTo>
                  <a:pt x="2748" y="1384"/>
                </a:lnTo>
                <a:lnTo>
                  <a:pt x="2747" y="1384"/>
                </a:lnTo>
                <a:lnTo>
                  <a:pt x="2746" y="1384"/>
                </a:lnTo>
                <a:lnTo>
                  <a:pt x="2745" y="1384"/>
                </a:lnTo>
                <a:lnTo>
                  <a:pt x="2744" y="1384"/>
                </a:lnTo>
                <a:lnTo>
                  <a:pt x="2744" y="1385"/>
                </a:lnTo>
                <a:lnTo>
                  <a:pt x="2744" y="1385"/>
                </a:lnTo>
                <a:lnTo>
                  <a:pt x="2744" y="1385"/>
                </a:lnTo>
                <a:lnTo>
                  <a:pt x="2744" y="1384"/>
                </a:lnTo>
                <a:lnTo>
                  <a:pt x="2744" y="1383"/>
                </a:lnTo>
                <a:lnTo>
                  <a:pt x="2744" y="1382"/>
                </a:lnTo>
                <a:lnTo>
                  <a:pt x="2744" y="1382"/>
                </a:lnTo>
                <a:lnTo>
                  <a:pt x="2744" y="1381"/>
                </a:lnTo>
                <a:lnTo>
                  <a:pt x="2744" y="1381"/>
                </a:lnTo>
                <a:lnTo>
                  <a:pt x="2744" y="1380"/>
                </a:lnTo>
                <a:lnTo>
                  <a:pt x="2744" y="1379"/>
                </a:lnTo>
                <a:lnTo>
                  <a:pt x="2744" y="1379"/>
                </a:lnTo>
                <a:lnTo>
                  <a:pt x="2744" y="1378"/>
                </a:lnTo>
                <a:lnTo>
                  <a:pt x="2743" y="1378"/>
                </a:lnTo>
                <a:lnTo>
                  <a:pt x="2743" y="1377"/>
                </a:lnTo>
                <a:lnTo>
                  <a:pt x="2742" y="1377"/>
                </a:lnTo>
                <a:lnTo>
                  <a:pt x="2742" y="1376"/>
                </a:lnTo>
                <a:lnTo>
                  <a:pt x="2742" y="1375"/>
                </a:lnTo>
                <a:lnTo>
                  <a:pt x="2742" y="1374"/>
                </a:lnTo>
                <a:lnTo>
                  <a:pt x="2741" y="1374"/>
                </a:lnTo>
                <a:lnTo>
                  <a:pt x="2741" y="1373"/>
                </a:lnTo>
                <a:lnTo>
                  <a:pt x="2740" y="1373"/>
                </a:lnTo>
                <a:lnTo>
                  <a:pt x="2740" y="1372"/>
                </a:lnTo>
                <a:lnTo>
                  <a:pt x="2741" y="1372"/>
                </a:lnTo>
                <a:lnTo>
                  <a:pt x="2741" y="1371"/>
                </a:lnTo>
                <a:lnTo>
                  <a:pt x="2740" y="1371"/>
                </a:lnTo>
                <a:lnTo>
                  <a:pt x="2740" y="1371"/>
                </a:lnTo>
                <a:lnTo>
                  <a:pt x="2739" y="1371"/>
                </a:lnTo>
                <a:lnTo>
                  <a:pt x="2740" y="1371"/>
                </a:lnTo>
                <a:lnTo>
                  <a:pt x="2739" y="1371"/>
                </a:lnTo>
                <a:lnTo>
                  <a:pt x="2739" y="1370"/>
                </a:lnTo>
                <a:lnTo>
                  <a:pt x="2739" y="1369"/>
                </a:lnTo>
                <a:lnTo>
                  <a:pt x="2739" y="1368"/>
                </a:lnTo>
                <a:lnTo>
                  <a:pt x="2739" y="1367"/>
                </a:lnTo>
                <a:lnTo>
                  <a:pt x="2738" y="1367"/>
                </a:lnTo>
                <a:lnTo>
                  <a:pt x="2738" y="1366"/>
                </a:lnTo>
                <a:lnTo>
                  <a:pt x="2737" y="1366"/>
                </a:lnTo>
                <a:lnTo>
                  <a:pt x="2736" y="1365"/>
                </a:lnTo>
                <a:lnTo>
                  <a:pt x="2736" y="1365"/>
                </a:lnTo>
                <a:lnTo>
                  <a:pt x="2735" y="1365"/>
                </a:lnTo>
                <a:lnTo>
                  <a:pt x="2734" y="1364"/>
                </a:lnTo>
                <a:lnTo>
                  <a:pt x="2734" y="1365"/>
                </a:lnTo>
                <a:lnTo>
                  <a:pt x="2733" y="1365"/>
                </a:lnTo>
                <a:lnTo>
                  <a:pt x="2733" y="1364"/>
                </a:lnTo>
                <a:lnTo>
                  <a:pt x="2732" y="1364"/>
                </a:lnTo>
                <a:lnTo>
                  <a:pt x="2731" y="1364"/>
                </a:lnTo>
                <a:lnTo>
                  <a:pt x="2730" y="1364"/>
                </a:lnTo>
                <a:lnTo>
                  <a:pt x="2730" y="1363"/>
                </a:lnTo>
                <a:lnTo>
                  <a:pt x="2729" y="1363"/>
                </a:lnTo>
                <a:lnTo>
                  <a:pt x="2728" y="1363"/>
                </a:lnTo>
                <a:lnTo>
                  <a:pt x="2728" y="1363"/>
                </a:lnTo>
                <a:lnTo>
                  <a:pt x="2727" y="1363"/>
                </a:lnTo>
                <a:lnTo>
                  <a:pt x="2726" y="1363"/>
                </a:lnTo>
                <a:lnTo>
                  <a:pt x="2725" y="1363"/>
                </a:lnTo>
                <a:lnTo>
                  <a:pt x="2724" y="1363"/>
                </a:lnTo>
                <a:lnTo>
                  <a:pt x="2724" y="1363"/>
                </a:lnTo>
                <a:lnTo>
                  <a:pt x="2723" y="1363"/>
                </a:lnTo>
                <a:lnTo>
                  <a:pt x="2723" y="1363"/>
                </a:lnTo>
                <a:lnTo>
                  <a:pt x="2722" y="1363"/>
                </a:lnTo>
                <a:lnTo>
                  <a:pt x="2721" y="1363"/>
                </a:lnTo>
                <a:lnTo>
                  <a:pt x="2721" y="1362"/>
                </a:lnTo>
                <a:lnTo>
                  <a:pt x="2721" y="1361"/>
                </a:lnTo>
                <a:lnTo>
                  <a:pt x="2721" y="1360"/>
                </a:lnTo>
                <a:lnTo>
                  <a:pt x="2720" y="1360"/>
                </a:lnTo>
                <a:lnTo>
                  <a:pt x="2720" y="1359"/>
                </a:lnTo>
                <a:lnTo>
                  <a:pt x="2720" y="1359"/>
                </a:lnTo>
                <a:lnTo>
                  <a:pt x="2720" y="1358"/>
                </a:lnTo>
                <a:lnTo>
                  <a:pt x="2719" y="1358"/>
                </a:lnTo>
                <a:lnTo>
                  <a:pt x="2718" y="1358"/>
                </a:lnTo>
                <a:lnTo>
                  <a:pt x="2717" y="1358"/>
                </a:lnTo>
                <a:lnTo>
                  <a:pt x="2716" y="1358"/>
                </a:lnTo>
                <a:lnTo>
                  <a:pt x="2715" y="1358"/>
                </a:lnTo>
                <a:lnTo>
                  <a:pt x="2714" y="1358"/>
                </a:lnTo>
                <a:lnTo>
                  <a:pt x="2713" y="1358"/>
                </a:lnTo>
                <a:lnTo>
                  <a:pt x="2712" y="1358"/>
                </a:lnTo>
                <a:lnTo>
                  <a:pt x="2712" y="1359"/>
                </a:lnTo>
                <a:lnTo>
                  <a:pt x="2712" y="1358"/>
                </a:lnTo>
                <a:lnTo>
                  <a:pt x="2712" y="1358"/>
                </a:lnTo>
                <a:lnTo>
                  <a:pt x="2711" y="1358"/>
                </a:lnTo>
                <a:lnTo>
                  <a:pt x="2711" y="1357"/>
                </a:lnTo>
                <a:lnTo>
                  <a:pt x="2711" y="1356"/>
                </a:lnTo>
                <a:lnTo>
                  <a:pt x="2710" y="1356"/>
                </a:lnTo>
                <a:lnTo>
                  <a:pt x="2709" y="1355"/>
                </a:lnTo>
                <a:lnTo>
                  <a:pt x="2709" y="1356"/>
                </a:lnTo>
                <a:lnTo>
                  <a:pt x="2708" y="1356"/>
                </a:lnTo>
                <a:lnTo>
                  <a:pt x="2708" y="1357"/>
                </a:lnTo>
                <a:lnTo>
                  <a:pt x="2707" y="1357"/>
                </a:lnTo>
                <a:lnTo>
                  <a:pt x="2707" y="1358"/>
                </a:lnTo>
                <a:lnTo>
                  <a:pt x="2708" y="1358"/>
                </a:lnTo>
                <a:lnTo>
                  <a:pt x="2708" y="1359"/>
                </a:lnTo>
                <a:lnTo>
                  <a:pt x="2708" y="1360"/>
                </a:lnTo>
                <a:lnTo>
                  <a:pt x="2709" y="1360"/>
                </a:lnTo>
                <a:lnTo>
                  <a:pt x="2709" y="1361"/>
                </a:lnTo>
                <a:lnTo>
                  <a:pt x="2710" y="1362"/>
                </a:lnTo>
                <a:lnTo>
                  <a:pt x="2711" y="1362"/>
                </a:lnTo>
                <a:lnTo>
                  <a:pt x="2712" y="1362"/>
                </a:lnTo>
                <a:lnTo>
                  <a:pt x="2712" y="1363"/>
                </a:lnTo>
                <a:lnTo>
                  <a:pt x="2712" y="1363"/>
                </a:lnTo>
                <a:lnTo>
                  <a:pt x="2712" y="1363"/>
                </a:lnTo>
                <a:lnTo>
                  <a:pt x="2713" y="1363"/>
                </a:lnTo>
                <a:lnTo>
                  <a:pt x="2713" y="1364"/>
                </a:lnTo>
                <a:lnTo>
                  <a:pt x="2714" y="1364"/>
                </a:lnTo>
                <a:lnTo>
                  <a:pt x="2713" y="1364"/>
                </a:lnTo>
                <a:lnTo>
                  <a:pt x="2713" y="1365"/>
                </a:lnTo>
                <a:lnTo>
                  <a:pt x="2713" y="1364"/>
                </a:lnTo>
                <a:lnTo>
                  <a:pt x="2713" y="1365"/>
                </a:lnTo>
                <a:lnTo>
                  <a:pt x="2712" y="1365"/>
                </a:lnTo>
                <a:lnTo>
                  <a:pt x="2712" y="1366"/>
                </a:lnTo>
                <a:lnTo>
                  <a:pt x="2713" y="1366"/>
                </a:lnTo>
                <a:lnTo>
                  <a:pt x="2712" y="1366"/>
                </a:lnTo>
                <a:lnTo>
                  <a:pt x="2712" y="1367"/>
                </a:lnTo>
                <a:lnTo>
                  <a:pt x="2712" y="1367"/>
                </a:lnTo>
                <a:lnTo>
                  <a:pt x="2711" y="1367"/>
                </a:lnTo>
                <a:lnTo>
                  <a:pt x="2711" y="1368"/>
                </a:lnTo>
                <a:lnTo>
                  <a:pt x="2710" y="1368"/>
                </a:lnTo>
                <a:lnTo>
                  <a:pt x="2709" y="1368"/>
                </a:lnTo>
                <a:lnTo>
                  <a:pt x="2709" y="1369"/>
                </a:lnTo>
                <a:lnTo>
                  <a:pt x="2710" y="1369"/>
                </a:lnTo>
                <a:lnTo>
                  <a:pt x="2710" y="1370"/>
                </a:lnTo>
                <a:lnTo>
                  <a:pt x="2709" y="1370"/>
                </a:lnTo>
                <a:lnTo>
                  <a:pt x="2709" y="1371"/>
                </a:lnTo>
                <a:lnTo>
                  <a:pt x="2709" y="1371"/>
                </a:lnTo>
                <a:lnTo>
                  <a:pt x="2708" y="1371"/>
                </a:lnTo>
                <a:lnTo>
                  <a:pt x="2708" y="1372"/>
                </a:lnTo>
                <a:lnTo>
                  <a:pt x="2709" y="1372"/>
                </a:lnTo>
                <a:lnTo>
                  <a:pt x="2708" y="1372"/>
                </a:lnTo>
                <a:lnTo>
                  <a:pt x="2708" y="1373"/>
                </a:lnTo>
                <a:lnTo>
                  <a:pt x="2709" y="1373"/>
                </a:lnTo>
                <a:lnTo>
                  <a:pt x="2708" y="1373"/>
                </a:lnTo>
                <a:lnTo>
                  <a:pt x="2709" y="1373"/>
                </a:lnTo>
                <a:lnTo>
                  <a:pt x="2709" y="1374"/>
                </a:lnTo>
                <a:lnTo>
                  <a:pt x="2708" y="1374"/>
                </a:lnTo>
                <a:lnTo>
                  <a:pt x="2708" y="1375"/>
                </a:lnTo>
                <a:lnTo>
                  <a:pt x="2708" y="1376"/>
                </a:lnTo>
                <a:lnTo>
                  <a:pt x="2708" y="1377"/>
                </a:lnTo>
                <a:lnTo>
                  <a:pt x="2710" y="1378"/>
                </a:lnTo>
                <a:lnTo>
                  <a:pt x="2711" y="1378"/>
                </a:lnTo>
                <a:lnTo>
                  <a:pt x="2712" y="1378"/>
                </a:lnTo>
                <a:lnTo>
                  <a:pt x="2712" y="1378"/>
                </a:lnTo>
                <a:lnTo>
                  <a:pt x="2713" y="1378"/>
                </a:lnTo>
                <a:lnTo>
                  <a:pt x="2712" y="1378"/>
                </a:lnTo>
                <a:lnTo>
                  <a:pt x="2712" y="1379"/>
                </a:lnTo>
                <a:lnTo>
                  <a:pt x="2711" y="1379"/>
                </a:lnTo>
                <a:lnTo>
                  <a:pt x="2710" y="1379"/>
                </a:lnTo>
                <a:lnTo>
                  <a:pt x="2710" y="1379"/>
                </a:lnTo>
                <a:lnTo>
                  <a:pt x="2710" y="1380"/>
                </a:lnTo>
                <a:lnTo>
                  <a:pt x="2709" y="1380"/>
                </a:lnTo>
                <a:lnTo>
                  <a:pt x="2708" y="1380"/>
                </a:lnTo>
                <a:lnTo>
                  <a:pt x="2708" y="1381"/>
                </a:lnTo>
                <a:lnTo>
                  <a:pt x="2708" y="1382"/>
                </a:lnTo>
                <a:lnTo>
                  <a:pt x="2708" y="1383"/>
                </a:lnTo>
                <a:lnTo>
                  <a:pt x="2708" y="1384"/>
                </a:lnTo>
                <a:lnTo>
                  <a:pt x="2708" y="1385"/>
                </a:lnTo>
                <a:lnTo>
                  <a:pt x="2707" y="1385"/>
                </a:lnTo>
                <a:lnTo>
                  <a:pt x="2707" y="1386"/>
                </a:lnTo>
                <a:lnTo>
                  <a:pt x="2707" y="1387"/>
                </a:lnTo>
                <a:lnTo>
                  <a:pt x="2707" y="1388"/>
                </a:lnTo>
                <a:lnTo>
                  <a:pt x="2707" y="1388"/>
                </a:lnTo>
                <a:lnTo>
                  <a:pt x="2707" y="1389"/>
                </a:lnTo>
                <a:lnTo>
                  <a:pt x="2706" y="1390"/>
                </a:lnTo>
                <a:lnTo>
                  <a:pt x="2706" y="1391"/>
                </a:lnTo>
                <a:lnTo>
                  <a:pt x="2706" y="1392"/>
                </a:lnTo>
                <a:lnTo>
                  <a:pt x="2705" y="1392"/>
                </a:lnTo>
                <a:lnTo>
                  <a:pt x="2705" y="1393"/>
                </a:lnTo>
                <a:lnTo>
                  <a:pt x="2705" y="1394"/>
                </a:lnTo>
                <a:lnTo>
                  <a:pt x="2705" y="1395"/>
                </a:lnTo>
                <a:lnTo>
                  <a:pt x="2705" y="1396"/>
                </a:lnTo>
                <a:lnTo>
                  <a:pt x="2705" y="1396"/>
                </a:lnTo>
                <a:lnTo>
                  <a:pt x="2705" y="1397"/>
                </a:lnTo>
                <a:lnTo>
                  <a:pt x="2704" y="1398"/>
                </a:lnTo>
                <a:lnTo>
                  <a:pt x="2704" y="1399"/>
                </a:lnTo>
                <a:lnTo>
                  <a:pt x="2704" y="1400"/>
                </a:lnTo>
                <a:lnTo>
                  <a:pt x="2704" y="1400"/>
                </a:lnTo>
                <a:lnTo>
                  <a:pt x="2703" y="1400"/>
                </a:lnTo>
                <a:lnTo>
                  <a:pt x="2702" y="1400"/>
                </a:lnTo>
                <a:lnTo>
                  <a:pt x="2702" y="1401"/>
                </a:lnTo>
                <a:lnTo>
                  <a:pt x="2701" y="1401"/>
                </a:lnTo>
                <a:lnTo>
                  <a:pt x="2700" y="1401"/>
                </a:lnTo>
                <a:lnTo>
                  <a:pt x="2701" y="1401"/>
                </a:lnTo>
                <a:lnTo>
                  <a:pt x="2700" y="1401"/>
                </a:lnTo>
                <a:lnTo>
                  <a:pt x="2700" y="1402"/>
                </a:lnTo>
                <a:lnTo>
                  <a:pt x="2699" y="1402"/>
                </a:lnTo>
                <a:lnTo>
                  <a:pt x="2698" y="1402"/>
                </a:lnTo>
                <a:lnTo>
                  <a:pt x="2698" y="1403"/>
                </a:lnTo>
                <a:lnTo>
                  <a:pt x="2697" y="1403"/>
                </a:lnTo>
                <a:lnTo>
                  <a:pt x="2697" y="1404"/>
                </a:lnTo>
                <a:lnTo>
                  <a:pt x="2696" y="1404"/>
                </a:lnTo>
                <a:lnTo>
                  <a:pt x="2696" y="1404"/>
                </a:lnTo>
                <a:lnTo>
                  <a:pt x="2696" y="1405"/>
                </a:lnTo>
                <a:lnTo>
                  <a:pt x="2696" y="1405"/>
                </a:lnTo>
                <a:lnTo>
                  <a:pt x="2695" y="1405"/>
                </a:lnTo>
                <a:lnTo>
                  <a:pt x="2695" y="1406"/>
                </a:lnTo>
                <a:lnTo>
                  <a:pt x="2695" y="1405"/>
                </a:lnTo>
                <a:lnTo>
                  <a:pt x="2694" y="1405"/>
                </a:lnTo>
                <a:lnTo>
                  <a:pt x="2694" y="1406"/>
                </a:lnTo>
                <a:lnTo>
                  <a:pt x="2694" y="1407"/>
                </a:lnTo>
                <a:lnTo>
                  <a:pt x="2693" y="1407"/>
                </a:lnTo>
                <a:lnTo>
                  <a:pt x="2694" y="1407"/>
                </a:lnTo>
                <a:lnTo>
                  <a:pt x="2693" y="1407"/>
                </a:lnTo>
                <a:lnTo>
                  <a:pt x="2693" y="1408"/>
                </a:lnTo>
                <a:lnTo>
                  <a:pt x="2693" y="1407"/>
                </a:lnTo>
                <a:lnTo>
                  <a:pt x="2693" y="1408"/>
                </a:lnTo>
                <a:lnTo>
                  <a:pt x="2692" y="1408"/>
                </a:lnTo>
                <a:lnTo>
                  <a:pt x="2692" y="1409"/>
                </a:lnTo>
                <a:lnTo>
                  <a:pt x="2691" y="1409"/>
                </a:lnTo>
                <a:lnTo>
                  <a:pt x="2690" y="1409"/>
                </a:lnTo>
                <a:lnTo>
                  <a:pt x="2689" y="1409"/>
                </a:lnTo>
                <a:lnTo>
                  <a:pt x="2688" y="1409"/>
                </a:lnTo>
                <a:lnTo>
                  <a:pt x="2688" y="1410"/>
                </a:lnTo>
                <a:lnTo>
                  <a:pt x="2688" y="1410"/>
                </a:lnTo>
                <a:lnTo>
                  <a:pt x="2687" y="1410"/>
                </a:lnTo>
                <a:lnTo>
                  <a:pt x="2686" y="1410"/>
                </a:lnTo>
                <a:lnTo>
                  <a:pt x="2686" y="1411"/>
                </a:lnTo>
                <a:lnTo>
                  <a:pt x="2685" y="1411"/>
                </a:lnTo>
                <a:lnTo>
                  <a:pt x="2684" y="1411"/>
                </a:lnTo>
                <a:lnTo>
                  <a:pt x="2684" y="1412"/>
                </a:lnTo>
                <a:lnTo>
                  <a:pt x="2684" y="1412"/>
                </a:lnTo>
                <a:lnTo>
                  <a:pt x="2683" y="1412"/>
                </a:lnTo>
                <a:lnTo>
                  <a:pt x="2683" y="1413"/>
                </a:lnTo>
                <a:lnTo>
                  <a:pt x="2682" y="1413"/>
                </a:lnTo>
                <a:lnTo>
                  <a:pt x="2682" y="1414"/>
                </a:lnTo>
                <a:lnTo>
                  <a:pt x="2682" y="1415"/>
                </a:lnTo>
                <a:lnTo>
                  <a:pt x="2682" y="1416"/>
                </a:lnTo>
                <a:lnTo>
                  <a:pt x="2681" y="1416"/>
                </a:lnTo>
                <a:lnTo>
                  <a:pt x="2680" y="1416"/>
                </a:lnTo>
                <a:lnTo>
                  <a:pt x="2680" y="1416"/>
                </a:lnTo>
                <a:lnTo>
                  <a:pt x="2680" y="1417"/>
                </a:lnTo>
                <a:lnTo>
                  <a:pt x="2680" y="1418"/>
                </a:lnTo>
                <a:lnTo>
                  <a:pt x="2680" y="1418"/>
                </a:lnTo>
                <a:lnTo>
                  <a:pt x="2681" y="1418"/>
                </a:lnTo>
                <a:lnTo>
                  <a:pt x="2681" y="1419"/>
                </a:lnTo>
                <a:lnTo>
                  <a:pt x="2680" y="1420"/>
                </a:lnTo>
                <a:lnTo>
                  <a:pt x="2680" y="1419"/>
                </a:lnTo>
                <a:lnTo>
                  <a:pt x="2680" y="1420"/>
                </a:lnTo>
                <a:lnTo>
                  <a:pt x="2680" y="1420"/>
                </a:lnTo>
                <a:lnTo>
                  <a:pt x="2680" y="1421"/>
                </a:lnTo>
                <a:lnTo>
                  <a:pt x="2680" y="1421"/>
                </a:lnTo>
                <a:lnTo>
                  <a:pt x="2680" y="1422"/>
                </a:lnTo>
                <a:lnTo>
                  <a:pt x="2679" y="1422"/>
                </a:lnTo>
                <a:lnTo>
                  <a:pt x="2679" y="1423"/>
                </a:lnTo>
                <a:lnTo>
                  <a:pt x="2680" y="1423"/>
                </a:lnTo>
                <a:lnTo>
                  <a:pt x="2679" y="1423"/>
                </a:lnTo>
                <a:lnTo>
                  <a:pt x="2678" y="1423"/>
                </a:lnTo>
                <a:lnTo>
                  <a:pt x="2677" y="1423"/>
                </a:lnTo>
                <a:lnTo>
                  <a:pt x="2677" y="1424"/>
                </a:lnTo>
                <a:lnTo>
                  <a:pt x="2676" y="1424"/>
                </a:lnTo>
                <a:lnTo>
                  <a:pt x="2675" y="1424"/>
                </a:lnTo>
                <a:lnTo>
                  <a:pt x="2675" y="1423"/>
                </a:lnTo>
                <a:lnTo>
                  <a:pt x="2675" y="1424"/>
                </a:lnTo>
                <a:lnTo>
                  <a:pt x="2674" y="1424"/>
                </a:lnTo>
                <a:lnTo>
                  <a:pt x="2675" y="1424"/>
                </a:lnTo>
                <a:lnTo>
                  <a:pt x="2674" y="1424"/>
                </a:lnTo>
                <a:lnTo>
                  <a:pt x="2674" y="1425"/>
                </a:lnTo>
                <a:lnTo>
                  <a:pt x="2673" y="1425"/>
                </a:lnTo>
                <a:lnTo>
                  <a:pt x="2672" y="1425"/>
                </a:lnTo>
                <a:lnTo>
                  <a:pt x="2672" y="1426"/>
                </a:lnTo>
                <a:lnTo>
                  <a:pt x="2672" y="1426"/>
                </a:lnTo>
                <a:lnTo>
                  <a:pt x="2671" y="1426"/>
                </a:lnTo>
                <a:lnTo>
                  <a:pt x="2671" y="1427"/>
                </a:lnTo>
                <a:lnTo>
                  <a:pt x="2670" y="1427"/>
                </a:lnTo>
                <a:lnTo>
                  <a:pt x="2669" y="1427"/>
                </a:lnTo>
                <a:lnTo>
                  <a:pt x="2669" y="1428"/>
                </a:lnTo>
                <a:lnTo>
                  <a:pt x="2670" y="1428"/>
                </a:lnTo>
                <a:lnTo>
                  <a:pt x="2670" y="1429"/>
                </a:lnTo>
                <a:lnTo>
                  <a:pt x="2671" y="1429"/>
                </a:lnTo>
                <a:lnTo>
                  <a:pt x="2672" y="1429"/>
                </a:lnTo>
                <a:lnTo>
                  <a:pt x="2672" y="1428"/>
                </a:lnTo>
                <a:lnTo>
                  <a:pt x="2672" y="1428"/>
                </a:lnTo>
                <a:lnTo>
                  <a:pt x="2672" y="1429"/>
                </a:lnTo>
                <a:lnTo>
                  <a:pt x="2673" y="1429"/>
                </a:lnTo>
                <a:lnTo>
                  <a:pt x="2673" y="1428"/>
                </a:lnTo>
                <a:lnTo>
                  <a:pt x="2674" y="1428"/>
                </a:lnTo>
                <a:lnTo>
                  <a:pt x="2674" y="1429"/>
                </a:lnTo>
                <a:lnTo>
                  <a:pt x="2675" y="1429"/>
                </a:lnTo>
                <a:lnTo>
                  <a:pt x="2676" y="1429"/>
                </a:lnTo>
                <a:lnTo>
                  <a:pt x="2677" y="1429"/>
                </a:lnTo>
                <a:lnTo>
                  <a:pt x="2678" y="1429"/>
                </a:lnTo>
                <a:lnTo>
                  <a:pt x="2679" y="1429"/>
                </a:lnTo>
                <a:lnTo>
                  <a:pt x="2679" y="1429"/>
                </a:lnTo>
                <a:lnTo>
                  <a:pt x="2680" y="1429"/>
                </a:lnTo>
                <a:lnTo>
                  <a:pt x="2680" y="1430"/>
                </a:lnTo>
                <a:lnTo>
                  <a:pt x="2680" y="1430"/>
                </a:lnTo>
                <a:lnTo>
                  <a:pt x="2681" y="1430"/>
                </a:lnTo>
                <a:lnTo>
                  <a:pt x="2681" y="1431"/>
                </a:lnTo>
                <a:lnTo>
                  <a:pt x="2681" y="1430"/>
                </a:lnTo>
                <a:lnTo>
                  <a:pt x="2682" y="1430"/>
                </a:lnTo>
                <a:lnTo>
                  <a:pt x="2682" y="1431"/>
                </a:lnTo>
                <a:lnTo>
                  <a:pt x="2683" y="1431"/>
                </a:lnTo>
                <a:lnTo>
                  <a:pt x="2683" y="1432"/>
                </a:lnTo>
                <a:lnTo>
                  <a:pt x="2684" y="1432"/>
                </a:lnTo>
                <a:lnTo>
                  <a:pt x="2684" y="1433"/>
                </a:lnTo>
                <a:lnTo>
                  <a:pt x="2685" y="1433"/>
                </a:lnTo>
                <a:lnTo>
                  <a:pt x="2685" y="1434"/>
                </a:lnTo>
                <a:lnTo>
                  <a:pt x="2686" y="1434"/>
                </a:lnTo>
                <a:lnTo>
                  <a:pt x="2686" y="1435"/>
                </a:lnTo>
                <a:lnTo>
                  <a:pt x="2687" y="1435"/>
                </a:lnTo>
                <a:lnTo>
                  <a:pt x="2686" y="1436"/>
                </a:lnTo>
                <a:lnTo>
                  <a:pt x="2686" y="1437"/>
                </a:lnTo>
                <a:lnTo>
                  <a:pt x="2687" y="1437"/>
                </a:lnTo>
                <a:lnTo>
                  <a:pt x="2687" y="1437"/>
                </a:lnTo>
                <a:lnTo>
                  <a:pt x="2687" y="1438"/>
                </a:lnTo>
                <a:lnTo>
                  <a:pt x="2688" y="1438"/>
                </a:lnTo>
                <a:lnTo>
                  <a:pt x="2688" y="1439"/>
                </a:lnTo>
                <a:lnTo>
                  <a:pt x="2688" y="1439"/>
                </a:lnTo>
                <a:lnTo>
                  <a:pt x="2688" y="1440"/>
                </a:lnTo>
                <a:lnTo>
                  <a:pt x="2689" y="1440"/>
                </a:lnTo>
                <a:lnTo>
                  <a:pt x="2689" y="1441"/>
                </a:lnTo>
                <a:lnTo>
                  <a:pt x="2689" y="1442"/>
                </a:lnTo>
                <a:lnTo>
                  <a:pt x="2690" y="1442"/>
                </a:lnTo>
                <a:lnTo>
                  <a:pt x="2690" y="1443"/>
                </a:lnTo>
                <a:lnTo>
                  <a:pt x="2691" y="1443"/>
                </a:lnTo>
                <a:lnTo>
                  <a:pt x="2691" y="1444"/>
                </a:lnTo>
                <a:lnTo>
                  <a:pt x="2692" y="1444"/>
                </a:lnTo>
                <a:lnTo>
                  <a:pt x="2693" y="1444"/>
                </a:lnTo>
                <a:lnTo>
                  <a:pt x="2694" y="1445"/>
                </a:lnTo>
                <a:lnTo>
                  <a:pt x="2694" y="1446"/>
                </a:lnTo>
                <a:lnTo>
                  <a:pt x="2694" y="1446"/>
                </a:lnTo>
                <a:lnTo>
                  <a:pt x="2694" y="1447"/>
                </a:lnTo>
                <a:lnTo>
                  <a:pt x="2694" y="1448"/>
                </a:lnTo>
                <a:lnTo>
                  <a:pt x="2695" y="1448"/>
                </a:lnTo>
                <a:lnTo>
                  <a:pt x="2695" y="1449"/>
                </a:lnTo>
                <a:lnTo>
                  <a:pt x="2695" y="1450"/>
                </a:lnTo>
                <a:lnTo>
                  <a:pt x="2696" y="1450"/>
                </a:lnTo>
                <a:lnTo>
                  <a:pt x="2696" y="1451"/>
                </a:lnTo>
                <a:lnTo>
                  <a:pt x="2696" y="1452"/>
                </a:lnTo>
                <a:lnTo>
                  <a:pt x="2696" y="1452"/>
                </a:lnTo>
                <a:lnTo>
                  <a:pt x="2696" y="1453"/>
                </a:lnTo>
                <a:lnTo>
                  <a:pt x="2695" y="1453"/>
                </a:lnTo>
                <a:lnTo>
                  <a:pt x="2695" y="1454"/>
                </a:lnTo>
                <a:lnTo>
                  <a:pt x="2694" y="1454"/>
                </a:lnTo>
                <a:lnTo>
                  <a:pt x="2694" y="1454"/>
                </a:lnTo>
                <a:lnTo>
                  <a:pt x="2694" y="1455"/>
                </a:lnTo>
                <a:lnTo>
                  <a:pt x="2693" y="1455"/>
                </a:lnTo>
                <a:lnTo>
                  <a:pt x="2693" y="1456"/>
                </a:lnTo>
                <a:lnTo>
                  <a:pt x="2693" y="1457"/>
                </a:lnTo>
                <a:lnTo>
                  <a:pt x="2692" y="1457"/>
                </a:lnTo>
                <a:lnTo>
                  <a:pt x="2691" y="1457"/>
                </a:lnTo>
                <a:lnTo>
                  <a:pt x="2690" y="1457"/>
                </a:lnTo>
                <a:lnTo>
                  <a:pt x="2689" y="1457"/>
                </a:lnTo>
                <a:lnTo>
                  <a:pt x="2689" y="1458"/>
                </a:lnTo>
                <a:lnTo>
                  <a:pt x="2688" y="1459"/>
                </a:lnTo>
                <a:lnTo>
                  <a:pt x="2688" y="1459"/>
                </a:lnTo>
                <a:lnTo>
                  <a:pt x="2688" y="1460"/>
                </a:lnTo>
                <a:lnTo>
                  <a:pt x="2687" y="1460"/>
                </a:lnTo>
                <a:lnTo>
                  <a:pt x="2687" y="1459"/>
                </a:lnTo>
                <a:lnTo>
                  <a:pt x="2686" y="1459"/>
                </a:lnTo>
                <a:lnTo>
                  <a:pt x="2686" y="1458"/>
                </a:lnTo>
                <a:lnTo>
                  <a:pt x="2685" y="1458"/>
                </a:lnTo>
                <a:lnTo>
                  <a:pt x="2684" y="1458"/>
                </a:lnTo>
                <a:lnTo>
                  <a:pt x="2684" y="1457"/>
                </a:lnTo>
                <a:lnTo>
                  <a:pt x="2684" y="1458"/>
                </a:lnTo>
                <a:lnTo>
                  <a:pt x="2683" y="1458"/>
                </a:lnTo>
                <a:lnTo>
                  <a:pt x="2683" y="1459"/>
                </a:lnTo>
                <a:lnTo>
                  <a:pt x="2682" y="1459"/>
                </a:lnTo>
                <a:lnTo>
                  <a:pt x="2682" y="1458"/>
                </a:lnTo>
                <a:lnTo>
                  <a:pt x="2681" y="1458"/>
                </a:lnTo>
                <a:lnTo>
                  <a:pt x="2681" y="1457"/>
                </a:lnTo>
                <a:lnTo>
                  <a:pt x="2680" y="1457"/>
                </a:lnTo>
                <a:lnTo>
                  <a:pt x="2680" y="1457"/>
                </a:lnTo>
                <a:lnTo>
                  <a:pt x="2680" y="1456"/>
                </a:lnTo>
                <a:lnTo>
                  <a:pt x="2680" y="1457"/>
                </a:lnTo>
                <a:lnTo>
                  <a:pt x="2679" y="1457"/>
                </a:lnTo>
                <a:lnTo>
                  <a:pt x="2678" y="1457"/>
                </a:lnTo>
                <a:lnTo>
                  <a:pt x="2678" y="1458"/>
                </a:lnTo>
                <a:lnTo>
                  <a:pt x="2677" y="1458"/>
                </a:lnTo>
                <a:lnTo>
                  <a:pt x="2677" y="1457"/>
                </a:lnTo>
                <a:lnTo>
                  <a:pt x="2677" y="1456"/>
                </a:lnTo>
                <a:lnTo>
                  <a:pt x="2676" y="1456"/>
                </a:lnTo>
                <a:lnTo>
                  <a:pt x="2676" y="1457"/>
                </a:lnTo>
                <a:lnTo>
                  <a:pt x="2675" y="1457"/>
                </a:lnTo>
                <a:lnTo>
                  <a:pt x="2674" y="1456"/>
                </a:lnTo>
                <a:lnTo>
                  <a:pt x="2675" y="1456"/>
                </a:lnTo>
                <a:lnTo>
                  <a:pt x="2676" y="1456"/>
                </a:lnTo>
                <a:lnTo>
                  <a:pt x="2677" y="1455"/>
                </a:lnTo>
                <a:lnTo>
                  <a:pt x="2677" y="1454"/>
                </a:lnTo>
                <a:lnTo>
                  <a:pt x="2676" y="1454"/>
                </a:lnTo>
                <a:lnTo>
                  <a:pt x="2676" y="1454"/>
                </a:lnTo>
                <a:lnTo>
                  <a:pt x="2676" y="1455"/>
                </a:lnTo>
                <a:lnTo>
                  <a:pt x="2675" y="1455"/>
                </a:lnTo>
                <a:lnTo>
                  <a:pt x="2675" y="1454"/>
                </a:lnTo>
                <a:lnTo>
                  <a:pt x="2675" y="1454"/>
                </a:lnTo>
                <a:lnTo>
                  <a:pt x="2674" y="1454"/>
                </a:lnTo>
                <a:lnTo>
                  <a:pt x="2674" y="1454"/>
                </a:lnTo>
                <a:lnTo>
                  <a:pt x="2673" y="1454"/>
                </a:lnTo>
                <a:lnTo>
                  <a:pt x="2673" y="1454"/>
                </a:lnTo>
                <a:lnTo>
                  <a:pt x="2672" y="1454"/>
                </a:lnTo>
                <a:lnTo>
                  <a:pt x="2672" y="1455"/>
                </a:lnTo>
                <a:lnTo>
                  <a:pt x="2672" y="1454"/>
                </a:lnTo>
                <a:lnTo>
                  <a:pt x="2672" y="1454"/>
                </a:lnTo>
                <a:lnTo>
                  <a:pt x="2672" y="1454"/>
                </a:lnTo>
                <a:lnTo>
                  <a:pt x="2672" y="1453"/>
                </a:lnTo>
                <a:lnTo>
                  <a:pt x="2672" y="1452"/>
                </a:lnTo>
                <a:lnTo>
                  <a:pt x="2671" y="1452"/>
                </a:lnTo>
                <a:lnTo>
                  <a:pt x="2671" y="1451"/>
                </a:lnTo>
                <a:lnTo>
                  <a:pt x="2672" y="1451"/>
                </a:lnTo>
                <a:lnTo>
                  <a:pt x="2671" y="1451"/>
                </a:lnTo>
                <a:lnTo>
                  <a:pt x="2671" y="1450"/>
                </a:lnTo>
                <a:lnTo>
                  <a:pt x="2670" y="1450"/>
                </a:lnTo>
                <a:lnTo>
                  <a:pt x="2669" y="1450"/>
                </a:lnTo>
                <a:lnTo>
                  <a:pt x="2670" y="1450"/>
                </a:lnTo>
                <a:lnTo>
                  <a:pt x="2670" y="1449"/>
                </a:lnTo>
                <a:lnTo>
                  <a:pt x="2669" y="1449"/>
                </a:lnTo>
                <a:lnTo>
                  <a:pt x="2670" y="1449"/>
                </a:lnTo>
                <a:lnTo>
                  <a:pt x="2670" y="1450"/>
                </a:lnTo>
                <a:lnTo>
                  <a:pt x="2669" y="1450"/>
                </a:lnTo>
                <a:lnTo>
                  <a:pt x="2670" y="1450"/>
                </a:lnTo>
                <a:lnTo>
                  <a:pt x="2670" y="1451"/>
                </a:lnTo>
                <a:lnTo>
                  <a:pt x="2670" y="1450"/>
                </a:lnTo>
                <a:lnTo>
                  <a:pt x="2671" y="1450"/>
                </a:lnTo>
                <a:lnTo>
                  <a:pt x="2671" y="1451"/>
                </a:lnTo>
                <a:lnTo>
                  <a:pt x="2672" y="1451"/>
                </a:lnTo>
                <a:lnTo>
                  <a:pt x="2671" y="1451"/>
                </a:lnTo>
                <a:lnTo>
                  <a:pt x="2671" y="1452"/>
                </a:lnTo>
                <a:lnTo>
                  <a:pt x="2672" y="1452"/>
                </a:lnTo>
                <a:lnTo>
                  <a:pt x="2672" y="1453"/>
                </a:lnTo>
                <a:lnTo>
                  <a:pt x="2672" y="1454"/>
                </a:lnTo>
                <a:lnTo>
                  <a:pt x="2672" y="1454"/>
                </a:lnTo>
                <a:lnTo>
                  <a:pt x="2672" y="1454"/>
                </a:lnTo>
                <a:lnTo>
                  <a:pt x="2672" y="1455"/>
                </a:lnTo>
                <a:lnTo>
                  <a:pt x="2673" y="1455"/>
                </a:lnTo>
                <a:lnTo>
                  <a:pt x="2673" y="1454"/>
                </a:lnTo>
                <a:lnTo>
                  <a:pt x="2672" y="1454"/>
                </a:lnTo>
                <a:lnTo>
                  <a:pt x="2673" y="1454"/>
                </a:lnTo>
                <a:lnTo>
                  <a:pt x="2673" y="1454"/>
                </a:lnTo>
                <a:lnTo>
                  <a:pt x="2673" y="1454"/>
                </a:lnTo>
                <a:lnTo>
                  <a:pt x="2674" y="1454"/>
                </a:lnTo>
                <a:lnTo>
                  <a:pt x="2674" y="1454"/>
                </a:lnTo>
                <a:lnTo>
                  <a:pt x="2674" y="1454"/>
                </a:lnTo>
                <a:lnTo>
                  <a:pt x="2675" y="1454"/>
                </a:lnTo>
                <a:lnTo>
                  <a:pt x="2675" y="1455"/>
                </a:lnTo>
                <a:lnTo>
                  <a:pt x="2674" y="1456"/>
                </a:lnTo>
                <a:lnTo>
                  <a:pt x="2674" y="1457"/>
                </a:lnTo>
                <a:lnTo>
                  <a:pt x="2675" y="1457"/>
                </a:lnTo>
                <a:lnTo>
                  <a:pt x="2676" y="1457"/>
                </a:lnTo>
                <a:lnTo>
                  <a:pt x="2676" y="1456"/>
                </a:lnTo>
                <a:lnTo>
                  <a:pt x="2677" y="1456"/>
                </a:lnTo>
                <a:lnTo>
                  <a:pt x="2677" y="1457"/>
                </a:lnTo>
                <a:lnTo>
                  <a:pt x="2677" y="1458"/>
                </a:lnTo>
                <a:lnTo>
                  <a:pt x="2678" y="1458"/>
                </a:lnTo>
                <a:lnTo>
                  <a:pt x="2679" y="1458"/>
                </a:lnTo>
                <a:lnTo>
                  <a:pt x="2680" y="1458"/>
                </a:lnTo>
                <a:lnTo>
                  <a:pt x="2680" y="1458"/>
                </a:lnTo>
                <a:lnTo>
                  <a:pt x="2680" y="1459"/>
                </a:lnTo>
                <a:lnTo>
                  <a:pt x="2681" y="1459"/>
                </a:lnTo>
                <a:lnTo>
                  <a:pt x="2681" y="1460"/>
                </a:lnTo>
                <a:lnTo>
                  <a:pt x="2681" y="1461"/>
                </a:lnTo>
                <a:lnTo>
                  <a:pt x="2682" y="1461"/>
                </a:lnTo>
                <a:lnTo>
                  <a:pt x="2683" y="1461"/>
                </a:lnTo>
                <a:lnTo>
                  <a:pt x="2684" y="1461"/>
                </a:lnTo>
                <a:lnTo>
                  <a:pt x="2683" y="1461"/>
                </a:lnTo>
                <a:lnTo>
                  <a:pt x="2684" y="1461"/>
                </a:lnTo>
                <a:lnTo>
                  <a:pt x="2685" y="1461"/>
                </a:lnTo>
                <a:lnTo>
                  <a:pt x="2685" y="1462"/>
                </a:lnTo>
                <a:lnTo>
                  <a:pt x="2685" y="1462"/>
                </a:lnTo>
                <a:lnTo>
                  <a:pt x="2685" y="1463"/>
                </a:lnTo>
                <a:lnTo>
                  <a:pt x="2685" y="1464"/>
                </a:lnTo>
                <a:lnTo>
                  <a:pt x="2686" y="1464"/>
                </a:lnTo>
                <a:lnTo>
                  <a:pt x="2686" y="1465"/>
                </a:lnTo>
                <a:lnTo>
                  <a:pt x="2686" y="1464"/>
                </a:lnTo>
                <a:lnTo>
                  <a:pt x="2687" y="1464"/>
                </a:lnTo>
                <a:lnTo>
                  <a:pt x="2688" y="1464"/>
                </a:lnTo>
                <a:lnTo>
                  <a:pt x="2688" y="1465"/>
                </a:lnTo>
                <a:lnTo>
                  <a:pt x="2688" y="1465"/>
                </a:lnTo>
                <a:lnTo>
                  <a:pt x="2689" y="1465"/>
                </a:lnTo>
                <a:lnTo>
                  <a:pt x="2689" y="1464"/>
                </a:lnTo>
                <a:lnTo>
                  <a:pt x="2690" y="1464"/>
                </a:lnTo>
                <a:lnTo>
                  <a:pt x="2691" y="1464"/>
                </a:lnTo>
                <a:lnTo>
                  <a:pt x="2692" y="1463"/>
                </a:lnTo>
                <a:lnTo>
                  <a:pt x="2692" y="1462"/>
                </a:lnTo>
                <a:lnTo>
                  <a:pt x="2691" y="1462"/>
                </a:lnTo>
                <a:lnTo>
                  <a:pt x="2691" y="1462"/>
                </a:lnTo>
                <a:lnTo>
                  <a:pt x="2691" y="1461"/>
                </a:lnTo>
                <a:lnTo>
                  <a:pt x="2692" y="1461"/>
                </a:lnTo>
                <a:lnTo>
                  <a:pt x="2692" y="1462"/>
                </a:lnTo>
                <a:lnTo>
                  <a:pt x="2692" y="1462"/>
                </a:lnTo>
                <a:lnTo>
                  <a:pt x="2692" y="1463"/>
                </a:lnTo>
                <a:lnTo>
                  <a:pt x="2692" y="1464"/>
                </a:lnTo>
                <a:lnTo>
                  <a:pt x="2692" y="1465"/>
                </a:lnTo>
                <a:lnTo>
                  <a:pt x="2691" y="1465"/>
                </a:lnTo>
                <a:lnTo>
                  <a:pt x="2692" y="1465"/>
                </a:lnTo>
                <a:lnTo>
                  <a:pt x="2691" y="1465"/>
                </a:lnTo>
                <a:lnTo>
                  <a:pt x="2691" y="1466"/>
                </a:lnTo>
                <a:lnTo>
                  <a:pt x="2691" y="1467"/>
                </a:lnTo>
                <a:lnTo>
                  <a:pt x="2691" y="1468"/>
                </a:lnTo>
                <a:lnTo>
                  <a:pt x="2690" y="1468"/>
                </a:lnTo>
                <a:lnTo>
                  <a:pt x="2690" y="1469"/>
                </a:lnTo>
                <a:lnTo>
                  <a:pt x="2690" y="1470"/>
                </a:lnTo>
                <a:lnTo>
                  <a:pt x="2690" y="1469"/>
                </a:lnTo>
                <a:lnTo>
                  <a:pt x="2689" y="1469"/>
                </a:lnTo>
                <a:lnTo>
                  <a:pt x="2689" y="1470"/>
                </a:lnTo>
                <a:lnTo>
                  <a:pt x="2689" y="1471"/>
                </a:lnTo>
                <a:lnTo>
                  <a:pt x="2689" y="1471"/>
                </a:lnTo>
                <a:lnTo>
                  <a:pt x="2688" y="1471"/>
                </a:lnTo>
                <a:lnTo>
                  <a:pt x="2688" y="1472"/>
                </a:lnTo>
                <a:lnTo>
                  <a:pt x="2688" y="1473"/>
                </a:lnTo>
                <a:lnTo>
                  <a:pt x="2688" y="1473"/>
                </a:lnTo>
                <a:lnTo>
                  <a:pt x="2688" y="1474"/>
                </a:lnTo>
                <a:lnTo>
                  <a:pt x="2688" y="1475"/>
                </a:lnTo>
                <a:lnTo>
                  <a:pt x="2688" y="1475"/>
                </a:lnTo>
                <a:lnTo>
                  <a:pt x="2688" y="1476"/>
                </a:lnTo>
                <a:lnTo>
                  <a:pt x="2688" y="1476"/>
                </a:lnTo>
                <a:lnTo>
                  <a:pt x="2687" y="1476"/>
                </a:lnTo>
                <a:lnTo>
                  <a:pt x="2688" y="1477"/>
                </a:lnTo>
                <a:lnTo>
                  <a:pt x="2687" y="1477"/>
                </a:lnTo>
                <a:lnTo>
                  <a:pt x="2687" y="1478"/>
                </a:lnTo>
                <a:lnTo>
                  <a:pt x="2687" y="1479"/>
                </a:lnTo>
                <a:lnTo>
                  <a:pt x="2687" y="1479"/>
                </a:lnTo>
                <a:lnTo>
                  <a:pt x="2687" y="1480"/>
                </a:lnTo>
                <a:lnTo>
                  <a:pt x="2687" y="1481"/>
                </a:lnTo>
                <a:lnTo>
                  <a:pt x="2686" y="1481"/>
                </a:lnTo>
                <a:lnTo>
                  <a:pt x="2686" y="1482"/>
                </a:lnTo>
                <a:lnTo>
                  <a:pt x="2685" y="1482"/>
                </a:lnTo>
                <a:lnTo>
                  <a:pt x="2684" y="1482"/>
                </a:lnTo>
                <a:lnTo>
                  <a:pt x="2683" y="1482"/>
                </a:lnTo>
                <a:lnTo>
                  <a:pt x="2683" y="1483"/>
                </a:lnTo>
                <a:lnTo>
                  <a:pt x="2682" y="1483"/>
                </a:lnTo>
                <a:lnTo>
                  <a:pt x="2682" y="1482"/>
                </a:lnTo>
                <a:lnTo>
                  <a:pt x="2682" y="1481"/>
                </a:lnTo>
                <a:lnTo>
                  <a:pt x="2681" y="1481"/>
                </a:lnTo>
                <a:lnTo>
                  <a:pt x="2680" y="1481"/>
                </a:lnTo>
                <a:lnTo>
                  <a:pt x="2680" y="1481"/>
                </a:lnTo>
                <a:lnTo>
                  <a:pt x="2680" y="1482"/>
                </a:lnTo>
                <a:lnTo>
                  <a:pt x="2679" y="1482"/>
                </a:lnTo>
                <a:lnTo>
                  <a:pt x="2678" y="1481"/>
                </a:lnTo>
                <a:lnTo>
                  <a:pt x="2677" y="1481"/>
                </a:lnTo>
                <a:lnTo>
                  <a:pt x="2677" y="1480"/>
                </a:lnTo>
                <a:lnTo>
                  <a:pt x="2676" y="1480"/>
                </a:lnTo>
                <a:lnTo>
                  <a:pt x="2676" y="1479"/>
                </a:lnTo>
                <a:lnTo>
                  <a:pt x="2675" y="1479"/>
                </a:lnTo>
                <a:lnTo>
                  <a:pt x="2675" y="1479"/>
                </a:lnTo>
                <a:lnTo>
                  <a:pt x="2676" y="1479"/>
                </a:lnTo>
                <a:lnTo>
                  <a:pt x="2676" y="1478"/>
                </a:lnTo>
                <a:lnTo>
                  <a:pt x="2675" y="1478"/>
                </a:lnTo>
                <a:lnTo>
                  <a:pt x="2675" y="1477"/>
                </a:lnTo>
                <a:lnTo>
                  <a:pt x="2674" y="1477"/>
                </a:lnTo>
                <a:lnTo>
                  <a:pt x="2674" y="1478"/>
                </a:lnTo>
                <a:lnTo>
                  <a:pt x="2674" y="1479"/>
                </a:lnTo>
                <a:lnTo>
                  <a:pt x="2673" y="1479"/>
                </a:lnTo>
                <a:lnTo>
                  <a:pt x="2673" y="1478"/>
                </a:lnTo>
                <a:lnTo>
                  <a:pt x="2674" y="1478"/>
                </a:lnTo>
                <a:lnTo>
                  <a:pt x="2674" y="1477"/>
                </a:lnTo>
                <a:lnTo>
                  <a:pt x="2674" y="1476"/>
                </a:lnTo>
                <a:lnTo>
                  <a:pt x="2673" y="1476"/>
                </a:lnTo>
                <a:lnTo>
                  <a:pt x="2673" y="1477"/>
                </a:lnTo>
                <a:lnTo>
                  <a:pt x="2672" y="1477"/>
                </a:lnTo>
                <a:lnTo>
                  <a:pt x="2673" y="1476"/>
                </a:lnTo>
                <a:lnTo>
                  <a:pt x="2672" y="1476"/>
                </a:lnTo>
                <a:lnTo>
                  <a:pt x="2672" y="1476"/>
                </a:lnTo>
                <a:lnTo>
                  <a:pt x="2671" y="1476"/>
                </a:lnTo>
                <a:lnTo>
                  <a:pt x="2672" y="1476"/>
                </a:lnTo>
                <a:lnTo>
                  <a:pt x="2672" y="1475"/>
                </a:lnTo>
                <a:lnTo>
                  <a:pt x="2671" y="1475"/>
                </a:lnTo>
                <a:lnTo>
                  <a:pt x="2672" y="1475"/>
                </a:lnTo>
                <a:lnTo>
                  <a:pt x="2672" y="1474"/>
                </a:lnTo>
                <a:lnTo>
                  <a:pt x="2672" y="1474"/>
                </a:lnTo>
                <a:lnTo>
                  <a:pt x="2672" y="1473"/>
                </a:lnTo>
                <a:lnTo>
                  <a:pt x="2672" y="1474"/>
                </a:lnTo>
                <a:lnTo>
                  <a:pt x="2672" y="1473"/>
                </a:lnTo>
                <a:lnTo>
                  <a:pt x="2672" y="1472"/>
                </a:lnTo>
                <a:lnTo>
                  <a:pt x="2671" y="1472"/>
                </a:lnTo>
                <a:lnTo>
                  <a:pt x="2671" y="1471"/>
                </a:lnTo>
                <a:lnTo>
                  <a:pt x="2670" y="1471"/>
                </a:lnTo>
                <a:lnTo>
                  <a:pt x="2670" y="1471"/>
                </a:lnTo>
                <a:lnTo>
                  <a:pt x="2670" y="1470"/>
                </a:lnTo>
                <a:lnTo>
                  <a:pt x="2670" y="1469"/>
                </a:lnTo>
                <a:lnTo>
                  <a:pt x="2670" y="1468"/>
                </a:lnTo>
                <a:lnTo>
                  <a:pt x="2670" y="1469"/>
                </a:lnTo>
                <a:lnTo>
                  <a:pt x="2670" y="1470"/>
                </a:lnTo>
                <a:lnTo>
                  <a:pt x="2670" y="1471"/>
                </a:lnTo>
                <a:lnTo>
                  <a:pt x="2670" y="1471"/>
                </a:lnTo>
                <a:lnTo>
                  <a:pt x="2670" y="1472"/>
                </a:lnTo>
                <a:lnTo>
                  <a:pt x="2671" y="1472"/>
                </a:lnTo>
                <a:lnTo>
                  <a:pt x="2671" y="1473"/>
                </a:lnTo>
                <a:lnTo>
                  <a:pt x="2672" y="1473"/>
                </a:lnTo>
                <a:lnTo>
                  <a:pt x="2672" y="1474"/>
                </a:lnTo>
                <a:lnTo>
                  <a:pt x="2672" y="1475"/>
                </a:lnTo>
                <a:lnTo>
                  <a:pt x="2671" y="1475"/>
                </a:lnTo>
                <a:lnTo>
                  <a:pt x="2671" y="1476"/>
                </a:lnTo>
                <a:lnTo>
                  <a:pt x="2672" y="1476"/>
                </a:lnTo>
                <a:lnTo>
                  <a:pt x="2671" y="1476"/>
                </a:lnTo>
                <a:lnTo>
                  <a:pt x="2671" y="1477"/>
                </a:lnTo>
                <a:lnTo>
                  <a:pt x="2672" y="1477"/>
                </a:lnTo>
                <a:lnTo>
                  <a:pt x="2672" y="1476"/>
                </a:lnTo>
                <a:lnTo>
                  <a:pt x="2672" y="1476"/>
                </a:lnTo>
                <a:lnTo>
                  <a:pt x="2672" y="1477"/>
                </a:lnTo>
                <a:lnTo>
                  <a:pt x="2673" y="1477"/>
                </a:lnTo>
                <a:lnTo>
                  <a:pt x="2673" y="1476"/>
                </a:lnTo>
                <a:lnTo>
                  <a:pt x="2673" y="1477"/>
                </a:lnTo>
                <a:lnTo>
                  <a:pt x="2674" y="1477"/>
                </a:lnTo>
                <a:lnTo>
                  <a:pt x="2674" y="1478"/>
                </a:lnTo>
                <a:lnTo>
                  <a:pt x="2673" y="1478"/>
                </a:lnTo>
                <a:lnTo>
                  <a:pt x="2673" y="1477"/>
                </a:lnTo>
                <a:lnTo>
                  <a:pt x="2673" y="1478"/>
                </a:lnTo>
                <a:lnTo>
                  <a:pt x="2672" y="1478"/>
                </a:lnTo>
                <a:lnTo>
                  <a:pt x="2673" y="1478"/>
                </a:lnTo>
                <a:lnTo>
                  <a:pt x="2673" y="1479"/>
                </a:lnTo>
                <a:lnTo>
                  <a:pt x="2674" y="1479"/>
                </a:lnTo>
                <a:lnTo>
                  <a:pt x="2674" y="1480"/>
                </a:lnTo>
                <a:lnTo>
                  <a:pt x="2673" y="1480"/>
                </a:lnTo>
                <a:lnTo>
                  <a:pt x="2673" y="1481"/>
                </a:lnTo>
                <a:lnTo>
                  <a:pt x="2674" y="1481"/>
                </a:lnTo>
                <a:lnTo>
                  <a:pt x="2673" y="1481"/>
                </a:lnTo>
                <a:lnTo>
                  <a:pt x="2672" y="1481"/>
                </a:lnTo>
                <a:lnTo>
                  <a:pt x="2672" y="1482"/>
                </a:lnTo>
                <a:lnTo>
                  <a:pt x="2672" y="1482"/>
                </a:lnTo>
                <a:lnTo>
                  <a:pt x="2671" y="1482"/>
                </a:lnTo>
                <a:lnTo>
                  <a:pt x="2672" y="1482"/>
                </a:lnTo>
                <a:lnTo>
                  <a:pt x="2672" y="1481"/>
                </a:lnTo>
                <a:lnTo>
                  <a:pt x="2671" y="1481"/>
                </a:lnTo>
                <a:lnTo>
                  <a:pt x="2670" y="1481"/>
                </a:lnTo>
                <a:lnTo>
                  <a:pt x="2670" y="1482"/>
                </a:lnTo>
                <a:lnTo>
                  <a:pt x="2670" y="1483"/>
                </a:lnTo>
                <a:lnTo>
                  <a:pt x="2671" y="1483"/>
                </a:lnTo>
                <a:lnTo>
                  <a:pt x="2671" y="1482"/>
                </a:lnTo>
                <a:lnTo>
                  <a:pt x="2671" y="1483"/>
                </a:lnTo>
                <a:lnTo>
                  <a:pt x="2672" y="1483"/>
                </a:lnTo>
                <a:lnTo>
                  <a:pt x="2672" y="1483"/>
                </a:lnTo>
                <a:lnTo>
                  <a:pt x="2673" y="1483"/>
                </a:lnTo>
                <a:lnTo>
                  <a:pt x="2674" y="1483"/>
                </a:lnTo>
                <a:lnTo>
                  <a:pt x="2675" y="1483"/>
                </a:lnTo>
                <a:lnTo>
                  <a:pt x="2675" y="1484"/>
                </a:lnTo>
                <a:lnTo>
                  <a:pt x="2676" y="1484"/>
                </a:lnTo>
                <a:lnTo>
                  <a:pt x="2676" y="1485"/>
                </a:lnTo>
                <a:lnTo>
                  <a:pt x="2676" y="1486"/>
                </a:lnTo>
                <a:lnTo>
                  <a:pt x="2677" y="1486"/>
                </a:lnTo>
                <a:lnTo>
                  <a:pt x="2678" y="1487"/>
                </a:lnTo>
                <a:lnTo>
                  <a:pt x="2679" y="1487"/>
                </a:lnTo>
                <a:lnTo>
                  <a:pt x="2679" y="1487"/>
                </a:lnTo>
                <a:lnTo>
                  <a:pt x="2680" y="1487"/>
                </a:lnTo>
                <a:lnTo>
                  <a:pt x="2680" y="1487"/>
                </a:lnTo>
                <a:lnTo>
                  <a:pt x="2680" y="1488"/>
                </a:lnTo>
                <a:lnTo>
                  <a:pt x="2680" y="1489"/>
                </a:lnTo>
                <a:lnTo>
                  <a:pt x="2680" y="1489"/>
                </a:lnTo>
                <a:lnTo>
                  <a:pt x="2680" y="1490"/>
                </a:lnTo>
                <a:lnTo>
                  <a:pt x="2681" y="1490"/>
                </a:lnTo>
                <a:lnTo>
                  <a:pt x="2681" y="1491"/>
                </a:lnTo>
                <a:lnTo>
                  <a:pt x="2682" y="1491"/>
                </a:lnTo>
                <a:lnTo>
                  <a:pt x="2682" y="1490"/>
                </a:lnTo>
                <a:lnTo>
                  <a:pt x="2682" y="1489"/>
                </a:lnTo>
                <a:lnTo>
                  <a:pt x="2682" y="1488"/>
                </a:lnTo>
                <a:lnTo>
                  <a:pt x="2683" y="1488"/>
                </a:lnTo>
                <a:lnTo>
                  <a:pt x="2684" y="1488"/>
                </a:lnTo>
                <a:lnTo>
                  <a:pt x="2684" y="1489"/>
                </a:lnTo>
                <a:lnTo>
                  <a:pt x="2684" y="1490"/>
                </a:lnTo>
                <a:lnTo>
                  <a:pt x="2684" y="1491"/>
                </a:lnTo>
                <a:lnTo>
                  <a:pt x="2683" y="1491"/>
                </a:lnTo>
                <a:lnTo>
                  <a:pt x="2684" y="1492"/>
                </a:lnTo>
                <a:lnTo>
                  <a:pt x="2684" y="1493"/>
                </a:lnTo>
                <a:lnTo>
                  <a:pt x="2685" y="1493"/>
                </a:lnTo>
                <a:lnTo>
                  <a:pt x="2685" y="1494"/>
                </a:lnTo>
                <a:lnTo>
                  <a:pt x="2685" y="1495"/>
                </a:lnTo>
                <a:lnTo>
                  <a:pt x="2685" y="1495"/>
                </a:lnTo>
                <a:lnTo>
                  <a:pt x="2686" y="1495"/>
                </a:lnTo>
                <a:lnTo>
                  <a:pt x="2686" y="1496"/>
                </a:lnTo>
                <a:lnTo>
                  <a:pt x="2686" y="1497"/>
                </a:lnTo>
                <a:lnTo>
                  <a:pt x="2687" y="1497"/>
                </a:lnTo>
                <a:lnTo>
                  <a:pt x="2687" y="1498"/>
                </a:lnTo>
                <a:lnTo>
                  <a:pt x="2688" y="1498"/>
                </a:lnTo>
                <a:lnTo>
                  <a:pt x="2688" y="1498"/>
                </a:lnTo>
                <a:lnTo>
                  <a:pt x="2688" y="1499"/>
                </a:lnTo>
                <a:lnTo>
                  <a:pt x="2688" y="1500"/>
                </a:lnTo>
                <a:lnTo>
                  <a:pt x="2689" y="1500"/>
                </a:lnTo>
                <a:lnTo>
                  <a:pt x="2689" y="1501"/>
                </a:lnTo>
                <a:lnTo>
                  <a:pt x="2690" y="1501"/>
                </a:lnTo>
                <a:lnTo>
                  <a:pt x="2690" y="1502"/>
                </a:lnTo>
                <a:lnTo>
                  <a:pt x="2690" y="1501"/>
                </a:lnTo>
                <a:lnTo>
                  <a:pt x="2689" y="1501"/>
                </a:lnTo>
                <a:lnTo>
                  <a:pt x="2689" y="1502"/>
                </a:lnTo>
                <a:lnTo>
                  <a:pt x="2689" y="1503"/>
                </a:lnTo>
                <a:lnTo>
                  <a:pt x="2689" y="1504"/>
                </a:lnTo>
                <a:lnTo>
                  <a:pt x="2689" y="1504"/>
                </a:lnTo>
                <a:lnTo>
                  <a:pt x="2689" y="1505"/>
                </a:lnTo>
                <a:lnTo>
                  <a:pt x="2689" y="1506"/>
                </a:lnTo>
                <a:lnTo>
                  <a:pt x="2688" y="1506"/>
                </a:lnTo>
                <a:lnTo>
                  <a:pt x="2689" y="1506"/>
                </a:lnTo>
                <a:lnTo>
                  <a:pt x="2689" y="1507"/>
                </a:lnTo>
                <a:lnTo>
                  <a:pt x="2689" y="1508"/>
                </a:lnTo>
                <a:lnTo>
                  <a:pt x="2690" y="1509"/>
                </a:lnTo>
                <a:lnTo>
                  <a:pt x="2690" y="1508"/>
                </a:lnTo>
                <a:lnTo>
                  <a:pt x="2690" y="1509"/>
                </a:lnTo>
                <a:lnTo>
                  <a:pt x="2691" y="1509"/>
                </a:lnTo>
                <a:lnTo>
                  <a:pt x="2691" y="1510"/>
                </a:lnTo>
                <a:lnTo>
                  <a:pt x="2692" y="1510"/>
                </a:lnTo>
                <a:lnTo>
                  <a:pt x="2692" y="1511"/>
                </a:lnTo>
                <a:lnTo>
                  <a:pt x="2691" y="1511"/>
                </a:lnTo>
                <a:lnTo>
                  <a:pt x="2692" y="1511"/>
                </a:lnTo>
                <a:lnTo>
                  <a:pt x="2692" y="1512"/>
                </a:lnTo>
                <a:lnTo>
                  <a:pt x="2691" y="1512"/>
                </a:lnTo>
                <a:lnTo>
                  <a:pt x="2692" y="1512"/>
                </a:lnTo>
                <a:lnTo>
                  <a:pt x="2692" y="1512"/>
                </a:lnTo>
                <a:lnTo>
                  <a:pt x="2692" y="1513"/>
                </a:lnTo>
                <a:lnTo>
                  <a:pt x="2692" y="1514"/>
                </a:lnTo>
                <a:lnTo>
                  <a:pt x="2692" y="1515"/>
                </a:lnTo>
                <a:lnTo>
                  <a:pt x="2692" y="1514"/>
                </a:lnTo>
                <a:lnTo>
                  <a:pt x="2691" y="1514"/>
                </a:lnTo>
                <a:lnTo>
                  <a:pt x="2691" y="1513"/>
                </a:lnTo>
                <a:lnTo>
                  <a:pt x="2690" y="1513"/>
                </a:lnTo>
                <a:lnTo>
                  <a:pt x="2691" y="1513"/>
                </a:lnTo>
                <a:lnTo>
                  <a:pt x="2690" y="1513"/>
                </a:lnTo>
                <a:lnTo>
                  <a:pt x="2690" y="1512"/>
                </a:lnTo>
                <a:lnTo>
                  <a:pt x="2689" y="1512"/>
                </a:lnTo>
                <a:lnTo>
                  <a:pt x="2688" y="1512"/>
                </a:lnTo>
                <a:lnTo>
                  <a:pt x="2688" y="1512"/>
                </a:lnTo>
                <a:lnTo>
                  <a:pt x="2688" y="1512"/>
                </a:lnTo>
                <a:lnTo>
                  <a:pt x="2688" y="1511"/>
                </a:lnTo>
                <a:lnTo>
                  <a:pt x="2687" y="1512"/>
                </a:lnTo>
                <a:lnTo>
                  <a:pt x="2688" y="1512"/>
                </a:lnTo>
                <a:lnTo>
                  <a:pt x="2687" y="1512"/>
                </a:lnTo>
                <a:lnTo>
                  <a:pt x="2687" y="1511"/>
                </a:lnTo>
                <a:lnTo>
                  <a:pt x="2687" y="1512"/>
                </a:lnTo>
                <a:lnTo>
                  <a:pt x="2687" y="1511"/>
                </a:lnTo>
                <a:lnTo>
                  <a:pt x="2686" y="1511"/>
                </a:lnTo>
                <a:lnTo>
                  <a:pt x="2686" y="1510"/>
                </a:lnTo>
                <a:lnTo>
                  <a:pt x="2686" y="1509"/>
                </a:lnTo>
                <a:lnTo>
                  <a:pt x="2686" y="1508"/>
                </a:lnTo>
                <a:lnTo>
                  <a:pt x="2686" y="1507"/>
                </a:lnTo>
                <a:lnTo>
                  <a:pt x="2686" y="1506"/>
                </a:lnTo>
                <a:lnTo>
                  <a:pt x="2685" y="1506"/>
                </a:lnTo>
                <a:lnTo>
                  <a:pt x="2684" y="1506"/>
                </a:lnTo>
                <a:lnTo>
                  <a:pt x="2683" y="1506"/>
                </a:lnTo>
                <a:lnTo>
                  <a:pt x="2683" y="1505"/>
                </a:lnTo>
                <a:lnTo>
                  <a:pt x="2682" y="1505"/>
                </a:lnTo>
                <a:lnTo>
                  <a:pt x="2681" y="1505"/>
                </a:lnTo>
                <a:lnTo>
                  <a:pt x="2680" y="1505"/>
                </a:lnTo>
                <a:lnTo>
                  <a:pt x="2680" y="1506"/>
                </a:lnTo>
                <a:lnTo>
                  <a:pt x="2680" y="1506"/>
                </a:lnTo>
                <a:lnTo>
                  <a:pt x="2680" y="1507"/>
                </a:lnTo>
                <a:lnTo>
                  <a:pt x="2680" y="1508"/>
                </a:lnTo>
                <a:lnTo>
                  <a:pt x="2679" y="1508"/>
                </a:lnTo>
                <a:lnTo>
                  <a:pt x="2679" y="1507"/>
                </a:lnTo>
                <a:lnTo>
                  <a:pt x="2678" y="1506"/>
                </a:lnTo>
                <a:lnTo>
                  <a:pt x="2678" y="1505"/>
                </a:lnTo>
                <a:lnTo>
                  <a:pt x="2677" y="1505"/>
                </a:lnTo>
                <a:lnTo>
                  <a:pt x="2677" y="1504"/>
                </a:lnTo>
                <a:lnTo>
                  <a:pt x="2676" y="1504"/>
                </a:lnTo>
                <a:lnTo>
                  <a:pt x="2675" y="1504"/>
                </a:lnTo>
                <a:lnTo>
                  <a:pt x="2675" y="1504"/>
                </a:lnTo>
                <a:lnTo>
                  <a:pt x="2674" y="1504"/>
                </a:lnTo>
                <a:lnTo>
                  <a:pt x="2674" y="1503"/>
                </a:lnTo>
                <a:lnTo>
                  <a:pt x="2673" y="1503"/>
                </a:lnTo>
                <a:lnTo>
                  <a:pt x="2673" y="1504"/>
                </a:lnTo>
                <a:lnTo>
                  <a:pt x="2672" y="1504"/>
                </a:lnTo>
                <a:lnTo>
                  <a:pt x="2673" y="1504"/>
                </a:lnTo>
                <a:lnTo>
                  <a:pt x="2672" y="1504"/>
                </a:lnTo>
                <a:lnTo>
                  <a:pt x="2672" y="1504"/>
                </a:lnTo>
                <a:lnTo>
                  <a:pt x="2672" y="1504"/>
                </a:lnTo>
                <a:lnTo>
                  <a:pt x="2672" y="1503"/>
                </a:lnTo>
                <a:lnTo>
                  <a:pt x="2672" y="1502"/>
                </a:lnTo>
                <a:lnTo>
                  <a:pt x="2671" y="1501"/>
                </a:lnTo>
                <a:lnTo>
                  <a:pt x="2670" y="1500"/>
                </a:lnTo>
                <a:lnTo>
                  <a:pt x="2670" y="1499"/>
                </a:lnTo>
                <a:lnTo>
                  <a:pt x="2669" y="1498"/>
                </a:lnTo>
                <a:lnTo>
                  <a:pt x="2668" y="1498"/>
                </a:lnTo>
                <a:lnTo>
                  <a:pt x="2667" y="1497"/>
                </a:lnTo>
                <a:lnTo>
                  <a:pt x="2667" y="1496"/>
                </a:lnTo>
                <a:lnTo>
                  <a:pt x="2666" y="1496"/>
                </a:lnTo>
                <a:lnTo>
                  <a:pt x="2666" y="1495"/>
                </a:lnTo>
                <a:lnTo>
                  <a:pt x="2665" y="1495"/>
                </a:lnTo>
                <a:lnTo>
                  <a:pt x="2666" y="1495"/>
                </a:lnTo>
                <a:lnTo>
                  <a:pt x="2665" y="1495"/>
                </a:lnTo>
                <a:lnTo>
                  <a:pt x="2665" y="1495"/>
                </a:lnTo>
                <a:lnTo>
                  <a:pt x="2665" y="1494"/>
                </a:lnTo>
                <a:lnTo>
                  <a:pt x="2664" y="1493"/>
                </a:lnTo>
                <a:lnTo>
                  <a:pt x="2664" y="1493"/>
                </a:lnTo>
                <a:lnTo>
                  <a:pt x="2664" y="1492"/>
                </a:lnTo>
                <a:lnTo>
                  <a:pt x="2664" y="1491"/>
                </a:lnTo>
                <a:lnTo>
                  <a:pt x="2663" y="1491"/>
                </a:lnTo>
                <a:lnTo>
                  <a:pt x="2663" y="1490"/>
                </a:lnTo>
                <a:lnTo>
                  <a:pt x="2662" y="1490"/>
                </a:lnTo>
                <a:lnTo>
                  <a:pt x="2662" y="1489"/>
                </a:lnTo>
                <a:lnTo>
                  <a:pt x="2663" y="1489"/>
                </a:lnTo>
                <a:lnTo>
                  <a:pt x="2663" y="1488"/>
                </a:lnTo>
                <a:lnTo>
                  <a:pt x="2663" y="1487"/>
                </a:lnTo>
                <a:lnTo>
                  <a:pt x="2662" y="1487"/>
                </a:lnTo>
                <a:lnTo>
                  <a:pt x="2662" y="1487"/>
                </a:lnTo>
                <a:lnTo>
                  <a:pt x="2663" y="1487"/>
                </a:lnTo>
                <a:lnTo>
                  <a:pt x="2662" y="1487"/>
                </a:lnTo>
                <a:lnTo>
                  <a:pt x="2663" y="1487"/>
                </a:lnTo>
                <a:lnTo>
                  <a:pt x="2663" y="1486"/>
                </a:lnTo>
                <a:lnTo>
                  <a:pt x="2662" y="1486"/>
                </a:lnTo>
                <a:lnTo>
                  <a:pt x="2663" y="1486"/>
                </a:lnTo>
                <a:lnTo>
                  <a:pt x="2662" y="1486"/>
                </a:lnTo>
                <a:lnTo>
                  <a:pt x="2662" y="1485"/>
                </a:lnTo>
                <a:lnTo>
                  <a:pt x="2661" y="1485"/>
                </a:lnTo>
                <a:lnTo>
                  <a:pt x="2661" y="1484"/>
                </a:lnTo>
                <a:lnTo>
                  <a:pt x="2660" y="1484"/>
                </a:lnTo>
                <a:lnTo>
                  <a:pt x="2660" y="1483"/>
                </a:lnTo>
                <a:lnTo>
                  <a:pt x="2660" y="1482"/>
                </a:lnTo>
                <a:lnTo>
                  <a:pt x="2660" y="1481"/>
                </a:lnTo>
                <a:lnTo>
                  <a:pt x="2660" y="1480"/>
                </a:lnTo>
                <a:lnTo>
                  <a:pt x="2659" y="1480"/>
                </a:lnTo>
                <a:lnTo>
                  <a:pt x="2660" y="1480"/>
                </a:lnTo>
                <a:lnTo>
                  <a:pt x="2659" y="1480"/>
                </a:lnTo>
                <a:lnTo>
                  <a:pt x="2659" y="1479"/>
                </a:lnTo>
                <a:lnTo>
                  <a:pt x="2659" y="1479"/>
                </a:lnTo>
                <a:lnTo>
                  <a:pt x="2660" y="1479"/>
                </a:lnTo>
                <a:lnTo>
                  <a:pt x="2660" y="1478"/>
                </a:lnTo>
                <a:lnTo>
                  <a:pt x="2660" y="1477"/>
                </a:lnTo>
                <a:lnTo>
                  <a:pt x="2659" y="1477"/>
                </a:lnTo>
                <a:lnTo>
                  <a:pt x="2659" y="1478"/>
                </a:lnTo>
                <a:lnTo>
                  <a:pt x="2659" y="1477"/>
                </a:lnTo>
                <a:lnTo>
                  <a:pt x="2658" y="1477"/>
                </a:lnTo>
                <a:lnTo>
                  <a:pt x="2658" y="1476"/>
                </a:lnTo>
                <a:lnTo>
                  <a:pt x="2657" y="1476"/>
                </a:lnTo>
                <a:lnTo>
                  <a:pt x="2657" y="1477"/>
                </a:lnTo>
                <a:lnTo>
                  <a:pt x="2656" y="1477"/>
                </a:lnTo>
                <a:lnTo>
                  <a:pt x="2656" y="1477"/>
                </a:lnTo>
                <a:lnTo>
                  <a:pt x="2655" y="1477"/>
                </a:lnTo>
                <a:lnTo>
                  <a:pt x="2655" y="1478"/>
                </a:lnTo>
                <a:lnTo>
                  <a:pt x="2655" y="1479"/>
                </a:lnTo>
                <a:lnTo>
                  <a:pt x="2655" y="1479"/>
                </a:lnTo>
                <a:lnTo>
                  <a:pt x="2654" y="1479"/>
                </a:lnTo>
                <a:lnTo>
                  <a:pt x="2653" y="1479"/>
                </a:lnTo>
                <a:lnTo>
                  <a:pt x="2653" y="1479"/>
                </a:lnTo>
                <a:lnTo>
                  <a:pt x="2652" y="1479"/>
                </a:lnTo>
                <a:lnTo>
                  <a:pt x="2651" y="1479"/>
                </a:lnTo>
                <a:lnTo>
                  <a:pt x="2652" y="1479"/>
                </a:lnTo>
                <a:lnTo>
                  <a:pt x="2651" y="1479"/>
                </a:lnTo>
                <a:lnTo>
                  <a:pt x="2651" y="1478"/>
                </a:lnTo>
                <a:lnTo>
                  <a:pt x="2650" y="1478"/>
                </a:lnTo>
                <a:lnTo>
                  <a:pt x="2649" y="1478"/>
                </a:lnTo>
                <a:lnTo>
                  <a:pt x="2648" y="1478"/>
                </a:lnTo>
                <a:lnTo>
                  <a:pt x="2648" y="1479"/>
                </a:lnTo>
                <a:lnTo>
                  <a:pt x="2648" y="1479"/>
                </a:lnTo>
                <a:lnTo>
                  <a:pt x="2648" y="1479"/>
                </a:lnTo>
                <a:lnTo>
                  <a:pt x="2647" y="1479"/>
                </a:lnTo>
                <a:lnTo>
                  <a:pt x="2646" y="1479"/>
                </a:lnTo>
                <a:lnTo>
                  <a:pt x="2646" y="1479"/>
                </a:lnTo>
                <a:lnTo>
                  <a:pt x="2646" y="1479"/>
                </a:lnTo>
                <a:lnTo>
                  <a:pt x="2645" y="1479"/>
                </a:lnTo>
                <a:lnTo>
                  <a:pt x="2644" y="1479"/>
                </a:lnTo>
                <a:lnTo>
                  <a:pt x="2644" y="1479"/>
                </a:lnTo>
                <a:lnTo>
                  <a:pt x="2643" y="1479"/>
                </a:lnTo>
                <a:lnTo>
                  <a:pt x="2643" y="1478"/>
                </a:lnTo>
                <a:lnTo>
                  <a:pt x="2642" y="1478"/>
                </a:lnTo>
                <a:lnTo>
                  <a:pt x="2641" y="1478"/>
                </a:lnTo>
                <a:lnTo>
                  <a:pt x="2640" y="1479"/>
                </a:lnTo>
                <a:lnTo>
                  <a:pt x="2640" y="1478"/>
                </a:lnTo>
                <a:lnTo>
                  <a:pt x="2640" y="1478"/>
                </a:lnTo>
                <a:lnTo>
                  <a:pt x="2640" y="1477"/>
                </a:lnTo>
                <a:lnTo>
                  <a:pt x="2640" y="1476"/>
                </a:lnTo>
                <a:lnTo>
                  <a:pt x="2639" y="1476"/>
                </a:lnTo>
                <a:lnTo>
                  <a:pt x="2639" y="1475"/>
                </a:lnTo>
                <a:lnTo>
                  <a:pt x="2638" y="1475"/>
                </a:lnTo>
                <a:lnTo>
                  <a:pt x="2638" y="1474"/>
                </a:lnTo>
                <a:lnTo>
                  <a:pt x="2637" y="1473"/>
                </a:lnTo>
                <a:lnTo>
                  <a:pt x="2636" y="1472"/>
                </a:lnTo>
                <a:lnTo>
                  <a:pt x="2636" y="1471"/>
                </a:lnTo>
                <a:lnTo>
                  <a:pt x="2635" y="1471"/>
                </a:lnTo>
                <a:lnTo>
                  <a:pt x="2635" y="1471"/>
                </a:lnTo>
                <a:lnTo>
                  <a:pt x="2634" y="1471"/>
                </a:lnTo>
                <a:lnTo>
                  <a:pt x="2634" y="1470"/>
                </a:lnTo>
                <a:lnTo>
                  <a:pt x="2635" y="1470"/>
                </a:lnTo>
                <a:lnTo>
                  <a:pt x="2635" y="1471"/>
                </a:lnTo>
                <a:lnTo>
                  <a:pt x="2635" y="1471"/>
                </a:lnTo>
                <a:lnTo>
                  <a:pt x="2636" y="1471"/>
                </a:lnTo>
                <a:lnTo>
                  <a:pt x="2636" y="1471"/>
                </a:lnTo>
                <a:lnTo>
                  <a:pt x="2637" y="1471"/>
                </a:lnTo>
                <a:lnTo>
                  <a:pt x="2637" y="1471"/>
                </a:lnTo>
                <a:lnTo>
                  <a:pt x="2637" y="1472"/>
                </a:lnTo>
                <a:lnTo>
                  <a:pt x="2638" y="1472"/>
                </a:lnTo>
                <a:lnTo>
                  <a:pt x="2639" y="1472"/>
                </a:lnTo>
                <a:lnTo>
                  <a:pt x="2639" y="1473"/>
                </a:lnTo>
                <a:lnTo>
                  <a:pt x="2639" y="1474"/>
                </a:lnTo>
                <a:lnTo>
                  <a:pt x="2640" y="1474"/>
                </a:lnTo>
                <a:lnTo>
                  <a:pt x="2640" y="1475"/>
                </a:lnTo>
                <a:lnTo>
                  <a:pt x="2640" y="1475"/>
                </a:lnTo>
                <a:lnTo>
                  <a:pt x="2641" y="1475"/>
                </a:lnTo>
                <a:lnTo>
                  <a:pt x="2642" y="1475"/>
                </a:lnTo>
                <a:lnTo>
                  <a:pt x="2642" y="1476"/>
                </a:lnTo>
                <a:lnTo>
                  <a:pt x="2643" y="1476"/>
                </a:lnTo>
                <a:lnTo>
                  <a:pt x="2643" y="1475"/>
                </a:lnTo>
                <a:lnTo>
                  <a:pt x="2644" y="1475"/>
                </a:lnTo>
                <a:lnTo>
                  <a:pt x="2644" y="1474"/>
                </a:lnTo>
                <a:lnTo>
                  <a:pt x="2645" y="1474"/>
                </a:lnTo>
                <a:lnTo>
                  <a:pt x="2646" y="1473"/>
                </a:lnTo>
                <a:lnTo>
                  <a:pt x="2646" y="1474"/>
                </a:lnTo>
                <a:lnTo>
                  <a:pt x="2646" y="1473"/>
                </a:lnTo>
                <a:lnTo>
                  <a:pt x="2646" y="1472"/>
                </a:lnTo>
                <a:lnTo>
                  <a:pt x="2646" y="1471"/>
                </a:lnTo>
                <a:lnTo>
                  <a:pt x="2645" y="1471"/>
                </a:lnTo>
                <a:lnTo>
                  <a:pt x="2645" y="1471"/>
                </a:lnTo>
                <a:lnTo>
                  <a:pt x="2645" y="1470"/>
                </a:lnTo>
                <a:lnTo>
                  <a:pt x="2644" y="1470"/>
                </a:lnTo>
                <a:lnTo>
                  <a:pt x="2645" y="1470"/>
                </a:lnTo>
                <a:lnTo>
                  <a:pt x="2646" y="1470"/>
                </a:lnTo>
                <a:lnTo>
                  <a:pt x="2647" y="1470"/>
                </a:lnTo>
                <a:lnTo>
                  <a:pt x="2647" y="1469"/>
                </a:lnTo>
                <a:lnTo>
                  <a:pt x="2648" y="1469"/>
                </a:lnTo>
                <a:lnTo>
                  <a:pt x="2648" y="1470"/>
                </a:lnTo>
                <a:lnTo>
                  <a:pt x="2648" y="1471"/>
                </a:lnTo>
                <a:lnTo>
                  <a:pt x="2648" y="1471"/>
                </a:lnTo>
                <a:lnTo>
                  <a:pt x="2648" y="1471"/>
                </a:lnTo>
                <a:lnTo>
                  <a:pt x="2648" y="1471"/>
                </a:lnTo>
                <a:lnTo>
                  <a:pt x="2649" y="1471"/>
                </a:lnTo>
                <a:lnTo>
                  <a:pt x="2649" y="1470"/>
                </a:lnTo>
                <a:lnTo>
                  <a:pt x="2649" y="1469"/>
                </a:lnTo>
                <a:lnTo>
                  <a:pt x="2650" y="1469"/>
                </a:lnTo>
                <a:lnTo>
                  <a:pt x="2650" y="1470"/>
                </a:lnTo>
                <a:lnTo>
                  <a:pt x="2651" y="1470"/>
                </a:lnTo>
                <a:lnTo>
                  <a:pt x="2652" y="1469"/>
                </a:lnTo>
                <a:lnTo>
                  <a:pt x="2653" y="1469"/>
                </a:lnTo>
                <a:lnTo>
                  <a:pt x="2653" y="1468"/>
                </a:lnTo>
                <a:lnTo>
                  <a:pt x="2653" y="1467"/>
                </a:lnTo>
                <a:lnTo>
                  <a:pt x="2654" y="1467"/>
                </a:lnTo>
                <a:lnTo>
                  <a:pt x="2654" y="1466"/>
                </a:lnTo>
                <a:lnTo>
                  <a:pt x="2655" y="1466"/>
                </a:lnTo>
                <a:lnTo>
                  <a:pt x="2656" y="1466"/>
                </a:lnTo>
                <a:lnTo>
                  <a:pt x="2656" y="1466"/>
                </a:lnTo>
                <a:lnTo>
                  <a:pt x="2656" y="1465"/>
                </a:lnTo>
                <a:lnTo>
                  <a:pt x="2656" y="1465"/>
                </a:lnTo>
                <a:lnTo>
                  <a:pt x="2656" y="1465"/>
                </a:lnTo>
                <a:lnTo>
                  <a:pt x="2656" y="1464"/>
                </a:lnTo>
                <a:lnTo>
                  <a:pt x="2656" y="1465"/>
                </a:lnTo>
                <a:lnTo>
                  <a:pt x="2657" y="1465"/>
                </a:lnTo>
                <a:lnTo>
                  <a:pt x="2658" y="1465"/>
                </a:lnTo>
                <a:lnTo>
                  <a:pt x="2659" y="1465"/>
                </a:lnTo>
                <a:lnTo>
                  <a:pt x="2660" y="1465"/>
                </a:lnTo>
                <a:lnTo>
                  <a:pt x="2660" y="1464"/>
                </a:lnTo>
                <a:lnTo>
                  <a:pt x="2661" y="1464"/>
                </a:lnTo>
                <a:lnTo>
                  <a:pt x="2661" y="1463"/>
                </a:lnTo>
                <a:lnTo>
                  <a:pt x="2660" y="1463"/>
                </a:lnTo>
                <a:lnTo>
                  <a:pt x="2659" y="1463"/>
                </a:lnTo>
                <a:lnTo>
                  <a:pt x="2658" y="1463"/>
                </a:lnTo>
                <a:lnTo>
                  <a:pt x="2658" y="1462"/>
                </a:lnTo>
                <a:lnTo>
                  <a:pt x="2657" y="1462"/>
                </a:lnTo>
                <a:lnTo>
                  <a:pt x="2657" y="1462"/>
                </a:lnTo>
                <a:lnTo>
                  <a:pt x="2656" y="1462"/>
                </a:lnTo>
                <a:lnTo>
                  <a:pt x="2656" y="1462"/>
                </a:lnTo>
                <a:lnTo>
                  <a:pt x="2656" y="1461"/>
                </a:lnTo>
                <a:lnTo>
                  <a:pt x="2655" y="1461"/>
                </a:lnTo>
                <a:lnTo>
                  <a:pt x="2655" y="1460"/>
                </a:lnTo>
                <a:lnTo>
                  <a:pt x="2655" y="1459"/>
                </a:lnTo>
                <a:lnTo>
                  <a:pt x="2654" y="1459"/>
                </a:lnTo>
                <a:lnTo>
                  <a:pt x="2653" y="1459"/>
                </a:lnTo>
                <a:lnTo>
                  <a:pt x="2652" y="1459"/>
                </a:lnTo>
                <a:lnTo>
                  <a:pt x="2652" y="1460"/>
                </a:lnTo>
                <a:lnTo>
                  <a:pt x="2651" y="1460"/>
                </a:lnTo>
                <a:lnTo>
                  <a:pt x="2650" y="1460"/>
                </a:lnTo>
                <a:lnTo>
                  <a:pt x="2649" y="1460"/>
                </a:lnTo>
                <a:lnTo>
                  <a:pt x="2649" y="1459"/>
                </a:lnTo>
                <a:lnTo>
                  <a:pt x="2650" y="1459"/>
                </a:lnTo>
                <a:lnTo>
                  <a:pt x="2651" y="1459"/>
                </a:lnTo>
                <a:lnTo>
                  <a:pt x="2651" y="1458"/>
                </a:lnTo>
                <a:lnTo>
                  <a:pt x="2651" y="1457"/>
                </a:lnTo>
                <a:lnTo>
                  <a:pt x="2651" y="1456"/>
                </a:lnTo>
                <a:lnTo>
                  <a:pt x="2651" y="1455"/>
                </a:lnTo>
                <a:lnTo>
                  <a:pt x="2652" y="1454"/>
                </a:lnTo>
                <a:lnTo>
                  <a:pt x="2652" y="1454"/>
                </a:lnTo>
                <a:lnTo>
                  <a:pt x="2653" y="1454"/>
                </a:lnTo>
                <a:lnTo>
                  <a:pt x="2653" y="1454"/>
                </a:lnTo>
                <a:lnTo>
                  <a:pt x="2654" y="1454"/>
                </a:lnTo>
                <a:lnTo>
                  <a:pt x="2654" y="1454"/>
                </a:lnTo>
                <a:lnTo>
                  <a:pt x="2655" y="1454"/>
                </a:lnTo>
                <a:lnTo>
                  <a:pt x="2656" y="1454"/>
                </a:lnTo>
                <a:lnTo>
                  <a:pt x="2656" y="1453"/>
                </a:lnTo>
                <a:lnTo>
                  <a:pt x="2655" y="1453"/>
                </a:lnTo>
                <a:lnTo>
                  <a:pt x="2654" y="1453"/>
                </a:lnTo>
                <a:lnTo>
                  <a:pt x="2654" y="1452"/>
                </a:lnTo>
                <a:lnTo>
                  <a:pt x="2655" y="1452"/>
                </a:lnTo>
                <a:lnTo>
                  <a:pt x="2654" y="1451"/>
                </a:lnTo>
                <a:lnTo>
                  <a:pt x="2654" y="1452"/>
                </a:lnTo>
                <a:lnTo>
                  <a:pt x="2653" y="1452"/>
                </a:lnTo>
                <a:lnTo>
                  <a:pt x="2652" y="1452"/>
                </a:lnTo>
                <a:lnTo>
                  <a:pt x="2652" y="1451"/>
                </a:lnTo>
                <a:lnTo>
                  <a:pt x="2651" y="1451"/>
                </a:lnTo>
                <a:lnTo>
                  <a:pt x="2650" y="1451"/>
                </a:lnTo>
                <a:lnTo>
                  <a:pt x="2649" y="1451"/>
                </a:lnTo>
                <a:lnTo>
                  <a:pt x="2650" y="1451"/>
                </a:lnTo>
                <a:lnTo>
                  <a:pt x="2650" y="1452"/>
                </a:lnTo>
                <a:lnTo>
                  <a:pt x="2651" y="1452"/>
                </a:lnTo>
                <a:lnTo>
                  <a:pt x="2650" y="1452"/>
                </a:lnTo>
                <a:lnTo>
                  <a:pt x="2650" y="1453"/>
                </a:lnTo>
                <a:lnTo>
                  <a:pt x="2651" y="1453"/>
                </a:lnTo>
                <a:lnTo>
                  <a:pt x="2650" y="1453"/>
                </a:lnTo>
                <a:lnTo>
                  <a:pt x="2649" y="1453"/>
                </a:lnTo>
                <a:lnTo>
                  <a:pt x="2648" y="1453"/>
                </a:lnTo>
                <a:lnTo>
                  <a:pt x="2648" y="1452"/>
                </a:lnTo>
                <a:lnTo>
                  <a:pt x="2648" y="1451"/>
                </a:lnTo>
                <a:lnTo>
                  <a:pt x="2648" y="1452"/>
                </a:lnTo>
                <a:lnTo>
                  <a:pt x="2648" y="1453"/>
                </a:lnTo>
                <a:lnTo>
                  <a:pt x="2648" y="1453"/>
                </a:lnTo>
                <a:lnTo>
                  <a:pt x="2648" y="1452"/>
                </a:lnTo>
                <a:lnTo>
                  <a:pt x="2648" y="1451"/>
                </a:lnTo>
                <a:lnTo>
                  <a:pt x="2647" y="1451"/>
                </a:lnTo>
                <a:lnTo>
                  <a:pt x="2647" y="1452"/>
                </a:lnTo>
                <a:lnTo>
                  <a:pt x="2646" y="1452"/>
                </a:lnTo>
                <a:lnTo>
                  <a:pt x="2645" y="1452"/>
                </a:lnTo>
                <a:lnTo>
                  <a:pt x="2645" y="1453"/>
                </a:lnTo>
                <a:lnTo>
                  <a:pt x="2645" y="1454"/>
                </a:lnTo>
                <a:lnTo>
                  <a:pt x="2644" y="1454"/>
                </a:lnTo>
                <a:lnTo>
                  <a:pt x="2643" y="1454"/>
                </a:lnTo>
                <a:lnTo>
                  <a:pt x="2643" y="1453"/>
                </a:lnTo>
                <a:lnTo>
                  <a:pt x="2642" y="1452"/>
                </a:lnTo>
                <a:lnTo>
                  <a:pt x="2641" y="1452"/>
                </a:lnTo>
                <a:lnTo>
                  <a:pt x="2640" y="1452"/>
                </a:lnTo>
                <a:lnTo>
                  <a:pt x="2640" y="1451"/>
                </a:lnTo>
                <a:lnTo>
                  <a:pt x="2640" y="1450"/>
                </a:lnTo>
                <a:lnTo>
                  <a:pt x="2640" y="1449"/>
                </a:lnTo>
                <a:lnTo>
                  <a:pt x="2641" y="1449"/>
                </a:lnTo>
                <a:lnTo>
                  <a:pt x="2641" y="1448"/>
                </a:lnTo>
                <a:lnTo>
                  <a:pt x="2642" y="1448"/>
                </a:lnTo>
                <a:lnTo>
                  <a:pt x="2642" y="1447"/>
                </a:lnTo>
                <a:lnTo>
                  <a:pt x="2641" y="1447"/>
                </a:lnTo>
                <a:lnTo>
                  <a:pt x="2642" y="1447"/>
                </a:lnTo>
                <a:lnTo>
                  <a:pt x="2642" y="1446"/>
                </a:lnTo>
                <a:lnTo>
                  <a:pt x="2641" y="1446"/>
                </a:lnTo>
                <a:lnTo>
                  <a:pt x="2641" y="1446"/>
                </a:lnTo>
                <a:lnTo>
                  <a:pt x="2642" y="1446"/>
                </a:lnTo>
                <a:lnTo>
                  <a:pt x="2641" y="1446"/>
                </a:lnTo>
                <a:lnTo>
                  <a:pt x="2642" y="1446"/>
                </a:lnTo>
                <a:lnTo>
                  <a:pt x="2641" y="1445"/>
                </a:lnTo>
                <a:lnTo>
                  <a:pt x="2641" y="1444"/>
                </a:lnTo>
                <a:lnTo>
                  <a:pt x="2640" y="1444"/>
                </a:lnTo>
                <a:lnTo>
                  <a:pt x="2640" y="1443"/>
                </a:lnTo>
                <a:lnTo>
                  <a:pt x="2640" y="1442"/>
                </a:lnTo>
                <a:lnTo>
                  <a:pt x="2641" y="1442"/>
                </a:lnTo>
                <a:lnTo>
                  <a:pt x="2641" y="1441"/>
                </a:lnTo>
                <a:lnTo>
                  <a:pt x="2642" y="1441"/>
                </a:lnTo>
                <a:lnTo>
                  <a:pt x="2642" y="1440"/>
                </a:lnTo>
                <a:lnTo>
                  <a:pt x="2641" y="1440"/>
                </a:lnTo>
                <a:lnTo>
                  <a:pt x="2642" y="1440"/>
                </a:lnTo>
                <a:lnTo>
                  <a:pt x="2642" y="1439"/>
                </a:lnTo>
                <a:lnTo>
                  <a:pt x="2643" y="1439"/>
                </a:lnTo>
                <a:lnTo>
                  <a:pt x="2643" y="1438"/>
                </a:lnTo>
                <a:lnTo>
                  <a:pt x="2644" y="1438"/>
                </a:lnTo>
                <a:lnTo>
                  <a:pt x="2644" y="1439"/>
                </a:lnTo>
                <a:lnTo>
                  <a:pt x="2645" y="1439"/>
                </a:lnTo>
                <a:lnTo>
                  <a:pt x="2644" y="1439"/>
                </a:lnTo>
                <a:lnTo>
                  <a:pt x="2644" y="1438"/>
                </a:lnTo>
                <a:lnTo>
                  <a:pt x="2643" y="1438"/>
                </a:lnTo>
                <a:lnTo>
                  <a:pt x="2643" y="1437"/>
                </a:lnTo>
                <a:lnTo>
                  <a:pt x="2643" y="1437"/>
                </a:lnTo>
                <a:lnTo>
                  <a:pt x="2643" y="1436"/>
                </a:lnTo>
                <a:lnTo>
                  <a:pt x="2642" y="1436"/>
                </a:lnTo>
                <a:lnTo>
                  <a:pt x="2642" y="1435"/>
                </a:lnTo>
                <a:lnTo>
                  <a:pt x="2641" y="1434"/>
                </a:lnTo>
                <a:lnTo>
                  <a:pt x="2642" y="1435"/>
                </a:lnTo>
                <a:lnTo>
                  <a:pt x="2642" y="1436"/>
                </a:lnTo>
                <a:lnTo>
                  <a:pt x="2643" y="1437"/>
                </a:lnTo>
                <a:lnTo>
                  <a:pt x="2643" y="1437"/>
                </a:lnTo>
                <a:lnTo>
                  <a:pt x="2643" y="1438"/>
                </a:lnTo>
                <a:lnTo>
                  <a:pt x="2643" y="1439"/>
                </a:lnTo>
                <a:lnTo>
                  <a:pt x="2642" y="1439"/>
                </a:lnTo>
                <a:lnTo>
                  <a:pt x="2641" y="1439"/>
                </a:lnTo>
                <a:lnTo>
                  <a:pt x="2641" y="1440"/>
                </a:lnTo>
                <a:lnTo>
                  <a:pt x="2641" y="1441"/>
                </a:lnTo>
                <a:lnTo>
                  <a:pt x="2640" y="1441"/>
                </a:lnTo>
                <a:lnTo>
                  <a:pt x="2640" y="1440"/>
                </a:lnTo>
                <a:lnTo>
                  <a:pt x="2640" y="1440"/>
                </a:lnTo>
                <a:lnTo>
                  <a:pt x="2639" y="1440"/>
                </a:lnTo>
                <a:lnTo>
                  <a:pt x="2638" y="1440"/>
                </a:lnTo>
                <a:lnTo>
                  <a:pt x="2637" y="1441"/>
                </a:lnTo>
                <a:lnTo>
                  <a:pt x="2636" y="1441"/>
                </a:lnTo>
                <a:lnTo>
                  <a:pt x="2636" y="1442"/>
                </a:lnTo>
                <a:lnTo>
                  <a:pt x="2636" y="1443"/>
                </a:lnTo>
                <a:lnTo>
                  <a:pt x="2636" y="1444"/>
                </a:lnTo>
                <a:lnTo>
                  <a:pt x="2635" y="1444"/>
                </a:lnTo>
                <a:lnTo>
                  <a:pt x="2635" y="1443"/>
                </a:lnTo>
                <a:lnTo>
                  <a:pt x="2634" y="1443"/>
                </a:lnTo>
                <a:lnTo>
                  <a:pt x="2634" y="1444"/>
                </a:lnTo>
                <a:lnTo>
                  <a:pt x="2634" y="1443"/>
                </a:lnTo>
                <a:lnTo>
                  <a:pt x="2633" y="1444"/>
                </a:lnTo>
                <a:lnTo>
                  <a:pt x="2632" y="1444"/>
                </a:lnTo>
                <a:lnTo>
                  <a:pt x="2632" y="1445"/>
                </a:lnTo>
                <a:lnTo>
                  <a:pt x="2632" y="1446"/>
                </a:lnTo>
                <a:lnTo>
                  <a:pt x="2632" y="1445"/>
                </a:lnTo>
                <a:lnTo>
                  <a:pt x="2632" y="1444"/>
                </a:lnTo>
                <a:lnTo>
                  <a:pt x="2631" y="1443"/>
                </a:lnTo>
                <a:lnTo>
                  <a:pt x="2630" y="1443"/>
                </a:lnTo>
                <a:lnTo>
                  <a:pt x="2629" y="1442"/>
                </a:lnTo>
                <a:lnTo>
                  <a:pt x="2629" y="1441"/>
                </a:lnTo>
                <a:lnTo>
                  <a:pt x="2628" y="1441"/>
                </a:lnTo>
                <a:lnTo>
                  <a:pt x="2627" y="1441"/>
                </a:lnTo>
                <a:lnTo>
                  <a:pt x="2628" y="1441"/>
                </a:lnTo>
                <a:lnTo>
                  <a:pt x="2628" y="1440"/>
                </a:lnTo>
                <a:lnTo>
                  <a:pt x="2629" y="1440"/>
                </a:lnTo>
                <a:lnTo>
                  <a:pt x="2629" y="1439"/>
                </a:lnTo>
                <a:lnTo>
                  <a:pt x="2630" y="1440"/>
                </a:lnTo>
                <a:lnTo>
                  <a:pt x="2630" y="1439"/>
                </a:lnTo>
                <a:lnTo>
                  <a:pt x="2631" y="1439"/>
                </a:lnTo>
                <a:lnTo>
                  <a:pt x="2631" y="1438"/>
                </a:lnTo>
                <a:lnTo>
                  <a:pt x="2632" y="1438"/>
                </a:lnTo>
                <a:lnTo>
                  <a:pt x="2632" y="1439"/>
                </a:lnTo>
                <a:lnTo>
                  <a:pt x="2632" y="1439"/>
                </a:lnTo>
                <a:lnTo>
                  <a:pt x="2632" y="1438"/>
                </a:lnTo>
                <a:lnTo>
                  <a:pt x="2633" y="1438"/>
                </a:lnTo>
                <a:lnTo>
                  <a:pt x="2634" y="1438"/>
                </a:lnTo>
                <a:lnTo>
                  <a:pt x="2634" y="1437"/>
                </a:lnTo>
                <a:lnTo>
                  <a:pt x="2635" y="1437"/>
                </a:lnTo>
                <a:lnTo>
                  <a:pt x="2635" y="1437"/>
                </a:lnTo>
                <a:lnTo>
                  <a:pt x="2636" y="1437"/>
                </a:lnTo>
                <a:lnTo>
                  <a:pt x="2636" y="1437"/>
                </a:lnTo>
                <a:lnTo>
                  <a:pt x="2636" y="1436"/>
                </a:lnTo>
                <a:lnTo>
                  <a:pt x="2635" y="1436"/>
                </a:lnTo>
                <a:lnTo>
                  <a:pt x="2635" y="1435"/>
                </a:lnTo>
                <a:lnTo>
                  <a:pt x="2636" y="1435"/>
                </a:lnTo>
                <a:lnTo>
                  <a:pt x="2635" y="1435"/>
                </a:lnTo>
                <a:lnTo>
                  <a:pt x="2636" y="1435"/>
                </a:lnTo>
                <a:lnTo>
                  <a:pt x="2635" y="1435"/>
                </a:lnTo>
                <a:lnTo>
                  <a:pt x="2635" y="1434"/>
                </a:lnTo>
                <a:lnTo>
                  <a:pt x="2635" y="1433"/>
                </a:lnTo>
                <a:lnTo>
                  <a:pt x="2635" y="1432"/>
                </a:lnTo>
                <a:lnTo>
                  <a:pt x="2634" y="1432"/>
                </a:lnTo>
                <a:lnTo>
                  <a:pt x="2635" y="1432"/>
                </a:lnTo>
                <a:lnTo>
                  <a:pt x="2635" y="1431"/>
                </a:lnTo>
                <a:lnTo>
                  <a:pt x="2636" y="1431"/>
                </a:lnTo>
                <a:lnTo>
                  <a:pt x="2636" y="1430"/>
                </a:lnTo>
                <a:lnTo>
                  <a:pt x="2635" y="1430"/>
                </a:lnTo>
                <a:lnTo>
                  <a:pt x="2636" y="1430"/>
                </a:lnTo>
                <a:lnTo>
                  <a:pt x="2636" y="1429"/>
                </a:lnTo>
                <a:lnTo>
                  <a:pt x="2636" y="1430"/>
                </a:lnTo>
                <a:lnTo>
                  <a:pt x="2635" y="1429"/>
                </a:lnTo>
                <a:lnTo>
                  <a:pt x="2635" y="1429"/>
                </a:lnTo>
                <a:lnTo>
                  <a:pt x="2635" y="1429"/>
                </a:lnTo>
                <a:lnTo>
                  <a:pt x="2634" y="1429"/>
                </a:lnTo>
                <a:lnTo>
                  <a:pt x="2634" y="1429"/>
                </a:lnTo>
                <a:lnTo>
                  <a:pt x="2634" y="1429"/>
                </a:lnTo>
                <a:lnTo>
                  <a:pt x="2633" y="1429"/>
                </a:lnTo>
                <a:lnTo>
                  <a:pt x="2634" y="1429"/>
                </a:lnTo>
                <a:lnTo>
                  <a:pt x="2633" y="1429"/>
                </a:lnTo>
                <a:lnTo>
                  <a:pt x="2634" y="1429"/>
                </a:lnTo>
                <a:lnTo>
                  <a:pt x="2633" y="1429"/>
                </a:lnTo>
                <a:lnTo>
                  <a:pt x="2632" y="1429"/>
                </a:lnTo>
                <a:lnTo>
                  <a:pt x="2632" y="1430"/>
                </a:lnTo>
                <a:lnTo>
                  <a:pt x="2632" y="1429"/>
                </a:lnTo>
                <a:lnTo>
                  <a:pt x="2632" y="1430"/>
                </a:lnTo>
                <a:lnTo>
                  <a:pt x="2632" y="1431"/>
                </a:lnTo>
                <a:lnTo>
                  <a:pt x="2632" y="1432"/>
                </a:lnTo>
                <a:lnTo>
                  <a:pt x="2632" y="1433"/>
                </a:lnTo>
                <a:lnTo>
                  <a:pt x="2632" y="1433"/>
                </a:lnTo>
                <a:lnTo>
                  <a:pt x="2632" y="1434"/>
                </a:lnTo>
                <a:lnTo>
                  <a:pt x="2632" y="1434"/>
                </a:lnTo>
                <a:lnTo>
                  <a:pt x="2632" y="1435"/>
                </a:lnTo>
                <a:lnTo>
                  <a:pt x="2632" y="1434"/>
                </a:lnTo>
                <a:lnTo>
                  <a:pt x="2631" y="1434"/>
                </a:lnTo>
                <a:lnTo>
                  <a:pt x="2631" y="1435"/>
                </a:lnTo>
                <a:lnTo>
                  <a:pt x="2630" y="1435"/>
                </a:lnTo>
                <a:lnTo>
                  <a:pt x="2630" y="1434"/>
                </a:lnTo>
                <a:lnTo>
                  <a:pt x="2630" y="1433"/>
                </a:lnTo>
                <a:lnTo>
                  <a:pt x="2629" y="1433"/>
                </a:lnTo>
                <a:lnTo>
                  <a:pt x="2629" y="1432"/>
                </a:lnTo>
                <a:lnTo>
                  <a:pt x="2629" y="1431"/>
                </a:lnTo>
                <a:lnTo>
                  <a:pt x="2629" y="1430"/>
                </a:lnTo>
                <a:lnTo>
                  <a:pt x="2628" y="1430"/>
                </a:lnTo>
                <a:lnTo>
                  <a:pt x="2628" y="1429"/>
                </a:lnTo>
                <a:lnTo>
                  <a:pt x="2629" y="1429"/>
                </a:lnTo>
                <a:lnTo>
                  <a:pt x="2629" y="1429"/>
                </a:lnTo>
                <a:lnTo>
                  <a:pt x="2629" y="1428"/>
                </a:lnTo>
                <a:lnTo>
                  <a:pt x="2629" y="1427"/>
                </a:lnTo>
                <a:lnTo>
                  <a:pt x="2630" y="1427"/>
                </a:lnTo>
                <a:lnTo>
                  <a:pt x="2629" y="1427"/>
                </a:lnTo>
                <a:lnTo>
                  <a:pt x="2628" y="1427"/>
                </a:lnTo>
                <a:lnTo>
                  <a:pt x="2627" y="1427"/>
                </a:lnTo>
                <a:lnTo>
                  <a:pt x="2627" y="1426"/>
                </a:lnTo>
                <a:lnTo>
                  <a:pt x="2627" y="1427"/>
                </a:lnTo>
                <a:lnTo>
                  <a:pt x="2627" y="1428"/>
                </a:lnTo>
                <a:lnTo>
                  <a:pt x="2626" y="1427"/>
                </a:lnTo>
                <a:lnTo>
                  <a:pt x="2625" y="1427"/>
                </a:lnTo>
                <a:lnTo>
                  <a:pt x="2625" y="1428"/>
                </a:lnTo>
                <a:lnTo>
                  <a:pt x="2625" y="1429"/>
                </a:lnTo>
                <a:lnTo>
                  <a:pt x="2625" y="1429"/>
                </a:lnTo>
                <a:lnTo>
                  <a:pt x="2625" y="1430"/>
                </a:lnTo>
                <a:lnTo>
                  <a:pt x="2625" y="1431"/>
                </a:lnTo>
                <a:lnTo>
                  <a:pt x="2625" y="1432"/>
                </a:lnTo>
                <a:lnTo>
                  <a:pt x="2624" y="1432"/>
                </a:lnTo>
                <a:lnTo>
                  <a:pt x="2624" y="1432"/>
                </a:lnTo>
                <a:lnTo>
                  <a:pt x="2623" y="1432"/>
                </a:lnTo>
                <a:lnTo>
                  <a:pt x="2624" y="1432"/>
                </a:lnTo>
                <a:lnTo>
                  <a:pt x="2624" y="1433"/>
                </a:lnTo>
                <a:lnTo>
                  <a:pt x="2623" y="1433"/>
                </a:lnTo>
                <a:lnTo>
                  <a:pt x="2623" y="1434"/>
                </a:lnTo>
                <a:lnTo>
                  <a:pt x="2623" y="1433"/>
                </a:lnTo>
                <a:lnTo>
                  <a:pt x="2622" y="1432"/>
                </a:lnTo>
                <a:lnTo>
                  <a:pt x="2621" y="1432"/>
                </a:lnTo>
                <a:lnTo>
                  <a:pt x="2621" y="1431"/>
                </a:lnTo>
                <a:lnTo>
                  <a:pt x="2621" y="1430"/>
                </a:lnTo>
                <a:lnTo>
                  <a:pt x="2620" y="1430"/>
                </a:lnTo>
                <a:lnTo>
                  <a:pt x="2619" y="1430"/>
                </a:lnTo>
                <a:lnTo>
                  <a:pt x="2619" y="1429"/>
                </a:lnTo>
                <a:lnTo>
                  <a:pt x="2618" y="1429"/>
                </a:lnTo>
                <a:lnTo>
                  <a:pt x="2617" y="1429"/>
                </a:lnTo>
                <a:lnTo>
                  <a:pt x="2617" y="1430"/>
                </a:lnTo>
                <a:lnTo>
                  <a:pt x="2617" y="1429"/>
                </a:lnTo>
                <a:lnTo>
                  <a:pt x="2617" y="1430"/>
                </a:lnTo>
                <a:lnTo>
                  <a:pt x="2616" y="1430"/>
                </a:lnTo>
                <a:lnTo>
                  <a:pt x="2616" y="1430"/>
                </a:lnTo>
                <a:lnTo>
                  <a:pt x="2616" y="1431"/>
                </a:lnTo>
                <a:lnTo>
                  <a:pt x="2616" y="1431"/>
                </a:lnTo>
                <a:lnTo>
                  <a:pt x="2616" y="1431"/>
                </a:lnTo>
                <a:lnTo>
                  <a:pt x="2616" y="1432"/>
                </a:lnTo>
                <a:lnTo>
                  <a:pt x="2616" y="1433"/>
                </a:lnTo>
                <a:lnTo>
                  <a:pt x="2616" y="1433"/>
                </a:lnTo>
                <a:lnTo>
                  <a:pt x="2616" y="1434"/>
                </a:lnTo>
                <a:lnTo>
                  <a:pt x="2616" y="1435"/>
                </a:lnTo>
                <a:lnTo>
                  <a:pt x="2617" y="1435"/>
                </a:lnTo>
                <a:lnTo>
                  <a:pt x="2617" y="1436"/>
                </a:lnTo>
                <a:lnTo>
                  <a:pt x="2616" y="1436"/>
                </a:lnTo>
                <a:lnTo>
                  <a:pt x="2616" y="1437"/>
                </a:lnTo>
                <a:lnTo>
                  <a:pt x="2616" y="1436"/>
                </a:lnTo>
                <a:lnTo>
                  <a:pt x="2616" y="1436"/>
                </a:lnTo>
                <a:lnTo>
                  <a:pt x="2616" y="1437"/>
                </a:lnTo>
                <a:lnTo>
                  <a:pt x="2616" y="1437"/>
                </a:lnTo>
                <a:lnTo>
                  <a:pt x="2616" y="1438"/>
                </a:lnTo>
                <a:lnTo>
                  <a:pt x="2616" y="1438"/>
                </a:lnTo>
                <a:lnTo>
                  <a:pt x="2616" y="1438"/>
                </a:lnTo>
                <a:lnTo>
                  <a:pt x="2616" y="1439"/>
                </a:lnTo>
                <a:lnTo>
                  <a:pt x="2616" y="1439"/>
                </a:lnTo>
                <a:lnTo>
                  <a:pt x="2616" y="1439"/>
                </a:lnTo>
                <a:lnTo>
                  <a:pt x="2616" y="1440"/>
                </a:lnTo>
                <a:lnTo>
                  <a:pt x="2616" y="1440"/>
                </a:lnTo>
                <a:lnTo>
                  <a:pt x="2616" y="1441"/>
                </a:lnTo>
                <a:lnTo>
                  <a:pt x="2615" y="1441"/>
                </a:lnTo>
                <a:lnTo>
                  <a:pt x="2615" y="1442"/>
                </a:lnTo>
                <a:lnTo>
                  <a:pt x="2616" y="1442"/>
                </a:lnTo>
                <a:lnTo>
                  <a:pt x="2615" y="1442"/>
                </a:lnTo>
                <a:lnTo>
                  <a:pt x="2615" y="1443"/>
                </a:lnTo>
                <a:lnTo>
                  <a:pt x="2616" y="1443"/>
                </a:lnTo>
                <a:lnTo>
                  <a:pt x="2615" y="1443"/>
                </a:lnTo>
                <a:lnTo>
                  <a:pt x="2615" y="1444"/>
                </a:lnTo>
                <a:lnTo>
                  <a:pt x="2616" y="1444"/>
                </a:lnTo>
                <a:lnTo>
                  <a:pt x="2615" y="1444"/>
                </a:lnTo>
                <a:lnTo>
                  <a:pt x="2615" y="1445"/>
                </a:lnTo>
                <a:lnTo>
                  <a:pt x="2616" y="1445"/>
                </a:lnTo>
                <a:lnTo>
                  <a:pt x="2615" y="1445"/>
                </a:lnTo>
                <a:lnTo>
                  <a:pt x="2616" y="1446"/>
                </a:lnTo>
                <a:lnTo>
                  <a:pt x="2616" y="1446"/>
                </a:lnTo>
                <a:lnTo>
                  <a:pt x="2616" y="1446"/>
                </a:lnTo>
                <a:lnTo>
                  <a:pt x="2616" y="1446"/>
                </a:lnTo>
                <a:lnTo>
                  <a:pt x="2616" y="1446"/>
                </a:lnTo>
                <a:lnTo>
                  <a:pt x="2616" y="1447"/>
                </a:lnTo>
                <a:lnTo>
                  <a:pt x="2617" y="1447"/>
                </a:lnTo>
                <a:lnTo>
                  <a:pt x="2618" y="1447"/>
                </a:lnTo>
                <a:lnTo>
                  <a:pt x="2618" y="1448"/>
                </a:lnTo>
                <a:lnTo>
                  <a:pt x="2619" y="1448"/>
                </a:lnTo>
                <a:lnTo>
                  <a:pt x="2619" y="1449"/>
                </a:lnTo>
                <a:lnTo>
                  <a:pt x="2618" y="1449"/>
                </a:lnTo>
                <a:lnTo>
                  <a:pt x="2619" y="1449"/>
                </a:lnTo>
                <a:lnTo>
                  <a:pt x="2619" y="1450"/>
                </a:lnTo>
                <a:lnTo>
                  <a:pt x="2619" y="1451"/>
                </a:lnTo>
                <a:lnTo>
                  <a:pt x="2620" y="1451"/>
                </a:lnTo>
                <a:lnTo>
                  <a:pt x="2621" y="1451"/>
                </a:lnTo>
                <a:lnTo>
                  <a:pt x="2622" y="1451"/>
                </a:lnTo>
                <a:lnTo>
                  <a:pt x="2621" y="1452"/>
                </a:lnTo>
                <a:lnTo>
                  <a:pt x="2621" y="1453"/>
                </a:lnTo>
                <a:lnTo>
                  <a:pt x="2620" y="1453"/>
                </a:lnTo>
                <a:lnTo>
                  <a:pt x="2620" y="1452"/>
                </a:lnTo>
                <a:lnTo>
                  <a:pt x="2619" y="1452"/>
                </a:lnTo>
                <a:lnTo>
                  <a:pt x="2619" y="1451"/>
                </a:lnTo>
                <a:lnTo>
                  <a:pt x="2618" y="1451"/>
                </a:lnTo>
                <a:lnTo>
                  <a:pt x="2618" y="1450"/>
                </a:lnTo>
                <a:lnTo>
                  <a:pt x="2617" y="1450"/>
                </a:lnTo>
                <a:lnTo>
                  <a:pt x="2617" y="1449"/>
                </a:lnTo>
                <a:lnTo>
                  <a:pt x="2616" y="1449"/>
                </a:lnTo>
                <a:lnTo>
                  <a:pt x="2616" y="1450"/>
                </a:lnTo>
                <a:lnTo>
                  <a:pt x="2616" y="1450"/>
                </a:lnTo>
                <a:lnTo>
                  <a:pt x="2616" y="1449"/>
                </a:lnTo>
                <a:lnTo>
                  <a:pt x="2615" y="1449"/>
                </a:lnTo>
                <a:lnTo>
                  <a:pt x="2615" y="1448"/>
                </a:lnTo>
                <a:lnTo>
                  <a:pt x="2614" y="1448"/>
                </a:lnTo>
                <a:lnTo>
                  <a:pt x="2614" y="1449"/>
                </a:lnTo>
                <a:lnTo>
                  <a:pt x="2614" y="1450"/>
                </a:lnTo>
                <a:lnTo>
                  <a:pt x="2614" y="1449"/>
                </a:lnTo>
                <a:lnTo>
                  <a:pt x="2613" y="1449"/>
                </a:lnTo>
                <a:lnTo>
                  <a:pt x="2612" y="1449"/>
                </a:lnTo>
                <a:lnTo>
                  <a:pt x="2612" y="1450"/>
                </a:lnTo>
                <a:lnTo>
                  <a:pt x="2611" y="1450"/>
                </a:lnTo>
                <a:lnTo>
                  <a:pt x="2611" y="1451"/>
                </a:lnTo>
                <a:lnTo>
                  <a:pt x="2610" y="1451"/>
                </a:lnTo>
                <a:lnTo>
                  <a:pt x="2609" y="1451"/>
                </a:lnTo>
                <a:lnTo>
                  <a:pt x="2610" y="1451"/>
                </a:lnTo>
                <a:lnTo>
                  <a:pt x="2609" y="1451"/>
                </a:lnTo>
                <a:lnTo>
                  <a:pt x="2609" y="1450"/>
                </a:lnTo>
                <a:lnTo>
                  <a:pt x="2608" y="1450"/>
                </a:lnTo>
                <a:lnTo>
                  <a:pt x="2608" y="1450"/>
                </a:lnTo>
                <a:lnTo>
                  <a:pt x="2607" y="1449"/>
                </a:lnTo>
                <a:lnTo>
                  <a:pt x="2606" y="1449"/>
                </a:lnTo>
                <a:lnTo>
                  <a:pt x="2606" y="1450"/>
                </a:lnTo>
                <a:lnTo>
                  <a:pt x="2607" y="1450"/>
                </a:lnTo>
                <a:lnTo>
                  <a:pt x="2607" y="1451"/>
                </a:lnTo>
                <a:lnTo>
                  <a:pt x="2608" y="1451"/>
                </a:lnTo>
                <a:lnTo>
                  <a:pt x="2608" y="1452"/>
                </a:lnTo>
                <a:lnTo>
                  <a:pt x="2608" y="1452"/>
                </a:lnTo>
                <a:lnTo>
                  <a:pt x="2609" y="1452"/>
                </a:lnTo>
                <a:lnTo>
                  <a:pt x="2609" y="1453"/>
                </a:lnTo>
                <a:lnTo>
                  <a:pt x="2608" y="1453"/>
                </a:lnTo>
                <a:lnTo>
                  <a:pt x="2608" y="1453"/>
                </a:lnTo>
                <a:lnTo>
                  <a:pt x="2608" y="1454"/>
                </a:lnTo>
                <a:lnTo>
                  <a:pt x="2608" y="1454"/>
                </a:lnTo>
                <a:lnTo>
                  <a:pt x="2608" y="1455"/>
                </a:lnTo>
                <a:lnTo>
                  <a:pt x="2607" y="1455"/>
                </a:lnTo>
                <a:lnTo>
                  <a:pt x="2606" y="1455"/>
                </a:lnTo>
                <a:lnTo>
                  <a:pt x="2606" y="1454"/>
                </a:lnTo>
                <a:lnTo>
                  <a:pt x="2605" y="1454"/>
                </a:lnTo>
                <a:lnTo>
                  <a:pt x="2604" y="1454"/>
                </a:lnTo>
                <a:lnTo>
                  <a:pt x="2603" y="1454"/>
                </a:lnTo>
                <a:lnTo>
                  <a:pt x="2602" y="1454"/>
                </a:lnTo>
                <a:lnTo>
                  <a:pt x="2603" y="1454"/>
                </a:lnTo>
                <a:lnTo>
                  <a:pt x="2602" y="1455"/>
                </a:lnTo>
                <a:lnTo>
                  <a:pt x="2603" y="1455"/>
                </a:lnTo>
                <a:lnTo>
                  <a:pt x="2602" y="1455"/>
                </a:lnTo>
                <a:lnTo>
                  <a:pt x="2603" y="1455"/>
                </a:lnTo>
                <a:lnTo>
                  <a:pt x="2603" y="1456"/>
                </a:lnTo>
                <a:lnTo>
                  <a:pt x="2603" y="1457"/>
                </a:lnTo>
                <a:lnTo>
                  <a:pt x="2603" y="1458"/>
                </a:lnTo>
                <a:lnTo>
                  <a:pt x="2602" y="1458"/>
                </a:lnTo>
                <a:lnTo>
                  <a:pt x="2603" y="1458"/>
                </a:lnTo>
                <a:lnTo>
                  <a:pt x="2603" y="1459"/>
                </a:lnTo>
                <a:lnTo>
                  <a:pt x="2602" y="1459"/>
                </a:lnTo>
                <a:lnTo>
                  <a:pt x="2602" y="1460"/>
                </a:lnTo>
                <a:lnTo>
                  <a:pt x="2602" y="1461"/>
                </a:lnTo>
                <a:lnTo>
                  <a:pt x="2601" y="1461"/>
                </a:lnTo>
                <a:lnTo>
                  <a:pt x="2601" y="1460"/>
                </a:lnTo>
                <a:lnTo>
                  <a:pt x="2601" y="1459"/>
                </a:lnTo>
                <a:lnTo>
                  <a:pt x="2601" y="1458"/>
                </a:lnTo>
                <a:lnTo>
                  <a:pt x="2602" y="1457"/>
                </a:lnTo>
                <a:lnTo>
                  <a:pt x="2602" y="1456"/>
                </a:lnTo>
                <a:lnTo>
                  <a:pt x="2602" y="1455"/>
                </a:lnTo>
                <a:lnTo>
                  <a:pt x="2602" y="1454"/>
                </a:lnTo>
                <a:lnTo>
                  <a:pt x="2602" y="1454"/>
                </a:lnTo>
                <a:lnTo>
                  <a:pt x="2602" y="1453"/>
                </a:lnTo>
                <a:lnTo>
                  <a:pt x="2602" y="1452"/>
                </a:lnTo>
                <a:lnTo>
                  <a:pt x="2601" y="1452"/>
                </a:lnTo>
                <a:lnTo>
                  <a:pt x="2601" y="1451"/>
                </a:lnTo>
                <a:lnTo>
                  <a:pt x="2601" y="1450"/>
                </a:lnTo>
                <a:lnTo>
                  <a:pt x="2601" y="1449"/>
                </a:lnTo>
                <a:lnTo>
                  <a:pt x="2601" y="1448"/>
                </a:lnTo>
                <a:lnTo>
                  <a:pt x="2601" y="1447"/>
                </a:lnTo>
                <a:lnTo>
                  <a:pt x="2602" y="1447"/>
                </a:lnTo>
                <a:lnTo>
                  <a:pt x="2602" y="1446"/>
                </a:lnTo>
                <a:lnTo>
                  <a:pt x="2603" y="1446"/>
                </a:lnTo>
                <a:lnTo>
                  <a:pt x="2604" y="1446"/>
                </a:lnTo>
                <a:lnTo>
                  <a:pt x="2605" y="1446"/>
                </a:lnTo>
                <a:lnTo>
                  <a:pt x="2605" y="1445"/>
                </a:lnTo>
                <a:lnTo>
                  <a:pt x="2606" y="1444"/>
                </a:lnTo>
                <a:lnTo>
                  <a:pt x="2606" y="1443"/>
                </a:lnTo>
                <a:lnTo>
                  <a:pt x="2607" y="1443"/>
                </a:lnTo>
                <a:lnTo>
                  <a:pt x="2606" y="1443"/>
                </a:lnTo>
                <a:lnTo>
                  <a:pt x="2607" y="1443"/>
                </a:lnTo>
                <a:lnTo>
                  <a:pt x="2608" y="1442"/>
                </a:lnTo>
                <a:lnTo>
                  <a:pt x="2608" y="1441"/>
                </a:lnTo>
                <a:lnTo>
                  <a:pt x="2608" y="1440"/>
                </a:lnTo>
                <a:lnTo>
                  <a:pt x="2609" y="1440"/>
                </a:lnTo>
                <a:lnTo>
                  <a:pt x="2609" y="1439"/>
                </a:lnTo>
                <a:lnTo>
                  <a:pt x="2609" y="1438"/>
                </a:lnTo>
                <a:lnTo>
                  <a:pt x="2609" y="1437"/>
                </a:lnTo>
                <a:lnTo>
                  <a:pt x="2608" y="1437"/>
                </a:lnTo>
                <a:lnTo>
                  <a:pt x="2609" y="1437"/>
                </a:lnTo>
                <a:lnTo>
                  <a:pt x="2609" y="1438"/>
                </a:lnTo>
                <a:lnTo>
                  <a:pt x="2609" y="1437"/>
                </a:lnTo>
                <a:lnTo>
                  <a:pt x="2610" y="1437"/>
                </a:lnTo>
                <a:lnTo>
                  <a:pt x="2610" y="1437"/>
                </a:lnTo>
                <a:lnTo>
                  <a:pt x="2609" y="1437"/>
                </a:lnTo>
                <a:lnTo>
                  <a:pt x="2609" y="1436"/>
                </a:lnTo>
                <a:lnTo>
                  <a:pt x="2608" y="1436"/>
                </a:lnTo>
                <a:lnTo>
                  <a:pt x="2608" y="1435"/>
                </a:lnTo>
                <a:lnTo>
                  <a:pt x="2609" y="1435"/>
                </a:lnTo>
                <a:lnTo>
                  <a:pt x="2608" y="1435"/>
                </a:lnTo>
                <a:lnTo>
                  <a:pt x="2609" y="1435"/>
                </a:lnTo>
                <a:lnTo>
                  <a:pt x="2609" y="1434"/>
                </a:lnTo>
                <a:lnTo>
                  <a:pt x="2608" y="1434"/>
                </a:lnTo>
                <a:lnTo>
                  <a:pt x="2609" y="1434"/>
                </a:lnTo>
                <a:lnTo>
                  <a:pt x="2609" y="1433"/>
                </a:lnTo>
                <a:lnTo>
                  <a:pt x="2609" y="1432"/>
                </a:lnTo>
                <a:lnTo>
                  <a:pt x="2610" y="1432"/>
                </a:lnTo>
                <a:lnTo>
                  <a:pt x="2610" y="1433"/>
                </a:lnTo>
                <a:lnTo>
                  <a:pt x="2611" y="1434"/>
                </a:lnTo>
                <a:lnTo>
                  <a:pt x="2612" y="1434"/>
                </a:lnTo>
                <a:lnTo>
                  <a:pt x="2611" y="1434"/>
                </a:lnTo>
                <a:lnTo>
                  <a:pt x="2612" y="1434"/>
                </a:lnTo>
                <a:lnTo>
                  <a:pt x="2612" y="1433"/>
                </a:lnTo>
                <a:lnTo>
                  <a:pt x="2612" y="1432"/>
                </a:lnTo>
                <a:lnTo>
                  <a:pt x="2613" y="1432"/>
                </a:lnTo>
                <a:lnTo>
                  <a:pt x="2614" y="1432"/>
                </a:lnTo>
                <a:lnTo>
                  <a:pt x="2613" y="1432"/>
                </a:lnTo>
                <a:lnTo>
                  <a:pt x="2614" y="1432"/>
                </a:lnTo>
                <a:lnTo>
                  <a:pt x="2614" y="1431"/>
                </a:lnTo>
                <a:lnTo>
                  <a:pt x="2615" y="1431"/>
                </a:lnTo>
                <a:lnTo>
                  <a:pt x="2615" y="1430"/>
                </a:lnTo>
                <a:lnTo>
                  <a:pt x="2615" y="1429"/>
                </a:lnTo>
                <a:lnTo>
                  <a:pt x="2614" y="1429"/>
                </a:lnTo>
                <a:lnTo>
                  <a:pt x="2614" y="1429"/>
                </a:lnTo>
                <a:lnTo>
                  <a:pt x="2615" y="1429"/>
                </a:lnTo>
                <a:lnTo>
                  <a:pt x="2615" y="1428"/>
                </a:lnTo>
                <a:lnTo>
                  <a:pt x="2615" y="1429"/>
                </a:lnTo>
                <a:lnTo>
                  <a:pt x="2614" y="1429"/>
                </a:lnTo>
                <a:lnTo>
                  <a:pt x="2614" y="1428"/>
                </a:lnTo>
                <a:lnTo>
                  <a:pt x="2613" y="1428"/>
                </a:lnTo>
                <a:lnTo>
                  <a:pt x="2614" y="1427"/>
                </a:lnTo>
                <a:lnTo>
                  <a:pt x="2613" y="1427"/>
                </a:lnTo>
                <a:lnTo>
                  <a:pt x="2614" y="1427"/>
                </a:lnTo>
                <a:lnTo>
                  <a:pt x="2614" y="1426"/>
                </a:lnTo>
                <a:lnTo>
                  <a:pt x="2614" y="1427"/>
                </a:lnTo>
                <a:lnTo>
                  <a:pt x="2614" y="1426"/>
                </a:lnTo>
                <a:lnTo>
                  <a:pt x="2615" y="1426"/>
                </a:lnTo>
                <a:lnTo>
                  <a:pt x="2616" y="1426"/>
                </a:lnTo>
                <a:lnTo>
                  <a:pt x="2616" y="1425"/>
                </a:lnTo>
                <a:lnTo>
                  <a:pt x="2615" y="1425"/>
                </a:lnTo>
                <a:lnTo>
                  <a:pt x="2616" y="1425"/>
                </a:lnTo>
                <a:lnTo>
                  <a:pt x="2616" y="1424"/>
                </a:lnTo>
                <a:lnTo>
                  <a:pt x="2616" y="1423"/>
                </a:lnTo>
                <a:lnTo>
                  <a:pt x="2615" y="1423"/>
                </a:lnTo>
                <a:lnTo>
                  <a:pt x="2615" y="1422"/>
                </a:lnTo>
                <a:lnTo>
                  <a:pt x="2614" y="1422"/>
                </a:lnTo>
                <a:lnTo>
                  <a:pt x="2614" y="1423"/>
                </a:lnTo>
                <a:lnTo>
                  <a:pt x="2613" y="1423"/>
                </a:lnTo>
                <a:lnTo>
                  <a:pt x="2613" y="1422"/>
                </a:lnTo>
                <a:lnTo>
                  <a:pt x="2612" y="1422"/>
                </a:lnTo>
                <a:lnTo>
                  <a:pt x="2612" y="1421"/>
                </a:lnTo>
                <a:lnTo>
                  <a:pt x="2612" y="1422"/>
                </a:lnTo>
                <a:lnTo>
                  <a:pt x="2612" y="1421"/>
                </a:lnTo>
                <a:lnTo>
                  <a:pt x="2611" y="1421"/>
                </a:lnTo>
                <a:lnTo>
                  <a:pt x="2611" y="1422"/>
                </a:lnTo>
                <a:lnTo>
                  <a:pt x="2611" y="1423"/>
                </a:lnTo>
                <a:lnTo>
                  <a:pt x="2610" y="1423"/>
                </a:lnTo>
                <a:lnTo>
                  <a:pt x="2610" y="1422"/>
                </a:lnTo>
                <a:lnTo>
                  <a:pt x="2610" y="1421"/>
                </a:lnTo>
                <a:lnTo>
                  <a:pt x="2610" y="1421"/>
                </a:lnTo>
                <a:lnTo>
                  <a:pt x="2609" y="1421"/>
                </a:lnTo>
                <a:lnTo>
                  <a:pt x="2608" y="1421"/>
                </a:lnTo>
                <a:lnTo>
                  <a:pt x="2608" y="1421"/>
                </a:lnTo>
                <a:lnTo>
                  <a:pt x="2608" y="1420"/>
                </a:lnTo>
                <a:lnTo>
                  <a:pt x="2608" y="1419"/>
                </a:lnTo>
                <a:lnTo>
                  <a:pt x="2607" y="1419"/>
                </a:lnTo>
                <a:lnTo>
                  <a:pt x="2606" y="1419"/>
                </a:lnTo>
                <a:lnTo>
                  <a:pt x="2605" y="1419"/>
                </a:lnTo>
                <a:lnTo>
                  <a:pt x="2605" y="1420"/>
                </a:lnTo>
                <a:lnTo>
                  <a:pt x="2605" y="1421"/>
                </a:lnTo>
                <a:lnTo>
                  <a:pt x="2605" y="1421"/>
                </a:lnTo>
                <a:lnTo>
                  <a:pt x="2605" y="1422"/>
                </a:lnTo>
                <a:lnTo>
                  <a:pt x="2604" y="1422"/>
                </a:lnTo>
                <a:lnTo>
                  <a:pt x="2603" y="1422"/>
                </a:lnTo>
                <a:lnTo>
                  <a:pt x="2603" y="1421"/>
                </a:lnTo>
                <a:lnTo>
                  <a:pt x="2602" y="1421"/>
                </a:lnTo>
                <a:lnTo>
                  <a:pt x="2602" y="1421"/>
                </a:lnTo>
                <a:lnTo>
                  <a:pt x="2602" y="1421"/>
                </a:lnTo>
                <a:lnTo>
                  <a:pt x="2602" y="1421"/>
                </a:lnTo>
                <a:lnTo>
                  <a:pt x="2601" y="1421"/>
                </a:lnTo>
                <a:lnTo>
                  <a:pt x="2600" y="1421"/>
                </a:lnTo>
                <a:lnTo>
                  <a:pt x="2600" y="1421"/>
                </a:lnTo>
                <a:lnTo>
                  <a:pt x="2600" y="1421"/>
                </a:lnTo>
                <a:lnTo>
                  <a:pt x="2600" y="1421"/>
                </a:lnTo>
                <a:lnTo>
                  <a:pt x="2600" y="1420"/>
                </a:lnTo>
                <a:lnTo>
                  <a:pt x="2599" y="1420"/>
                </a:lnTo>
                <a:lnTo>
                  <a:pt x="2598" y="1420"/>
                </a:lnTo>
                <a:lnTo>
                  <a:pt x="2597" y="1420"/>
                </a:lnTo>
                <a:lnTo>
                  <a:pt x="2597" y="1419"/>
                </a:lnTo>
                <a:lnTo>
                  <a:pt x="2597" y="1418"/>
                </a:lnTo>
                <a:lnTo>
                  <a:pt x="2596" y="1418"/>
                </a:lnTo>
                <a:lnTo>
                  <a:pt x="2595" y="1418"/>
                </a:lnTo>
                <a:lnTo>
                  <a:pt x="2595" y="1417"/>
                </a:lnTo>
                <a:lnTo>
                  <a:pt x="2594" y="1417"/>
                </a:lnTo>
                <a:lnTo>
                  <a:pt x="2593" y="1417"/>
                </a:lnTo>
                <a:lnTo>
                  <a:pt x="2592" y="1417"/>
                </a:lnTo>
                <a:lnTo>
                  <a:pt x="2592" y="1417"/>
                </a:lnTo>
                <a:lnTo>
                  <a:pt x="2591" y="1417"/>
                </a:lnTo>
                <a:lnTo>
                  <a:pt x="2590" y="1417"/>
                </a:lnTo>
                <a:lnTo>
                  <a:pt x="2590" y="1416"/>
                </a:lnTo>
                <a:lnTo>
                  <a:pt x="2589" y="1416"/>
                </a:lnTo>
                <a:lnTo>
                  <a:pt x="2589" y="1415"/>
                </a:lnTo>
                <a:lnTo>
                  <a:pt x="2588" y="1415"/>
                </a:lnTo>
                <a:lnTo>
                  <a:pt x="2588" y="1414"/>
                </a:lnTo>
                <a:lnTo>
                  <a:pt x="2587" y="1414"/>
                </a:lnTo>
                <a:lnTo>
                  <a:pt x="2587" y="1413"/>
                </a:lnTo>
                <a:lnTo>
                  <a:pt x="2587" y="1412"/>
                </a:lnTo>
                <a:lnTo>
                  <a:pt x="2586" y="1412"/>
                </a:lnTo>
                <a:lnTo>
                  <a:pt x="2586" y="1412"/>
                </a:lnTo>
                <a:lnTo>
                  <a:pt x="2585" y="1411"/>
                </a:lnTo>
                <a:lnTo>
                  <a:pt x="2584" y="1411"/>
                </a:lnTo>
                <a:lnTo>
                  <a:pt x="2584" y="1410"/>
                </a:lnTo>
                <a:lnTo>
                  <a:pt x="2584" y="1411"/>
                </a:lnTo>
                <a:lnTo>
                  <a:pt x="2584" y="1411"/>
                </a:lnTo>
                <a:lnTo>
                  <a:pt x="2584" y="1410"/>
                </a:lnTo>
                <a:lnTo>
                  <a:pt x="2583" y="1410"/>
                </a:lnTo>
                <a:lnTo>
                  <a:pt x="2583" y="1409"/>
                </a:lnTo>
                <a:lnTo>
                  <a:pt x="2584" y="1409"/>
                </a:lnTo>
                <a:lnTo>
                  <a:pt x="2584" y="1408"/>
                </a:lnTo>
                <a:lnTo>
                  <a:pt x="2583" y="1408"/>
                </a:lnTo>
                <a:lnTo>
                  <a:pt x="2583" y="1407"/>
                </a:lnTo>
                <a:lnTo>
                  <a:pt x="2584" y="1407"/>
                </a:lnTo>
                <a:lnTo>
                  <a:pt x="2584" y="1406"/>
                </a:lnTo>
                <a:lnTo>
                  <a:pt x="2584" y="1406"/>
                </a:lnTo>
                <a:lnTo>
                  <a:pt x="2584" y="1407"/>
                </a:lnTo>
                <a:lnTo>
                  <a:pt x="2584" y="1408"/>
                </a:lnTo>
                <a:lnTo>
                  <a:pt x="2585" y="1408"/>
                </a:lnTo>
                <a:lnTo>
                  <a:pt x="2585" y="1409"/>
                </a:lnTo>
                <a:lnTo>
                  <a:pt x="2585" y="1410"/>
                </a:lnTo>
                <a:lnTo>
                  <a:pt x="2586" y="1410"/>
                </a:lnTo>
                <a:lnTo>
                  <a:pt x="2586" y="1411"/>
                </a:lnTo>
                <a:lnTo>
                  <a:pt x="2587" y="1411"/>
                </a:lnTo>
                <a:lnTo>
                  <a:pt x="2588" y="1411"/>
                </a:lnTo>
                <a:lnTo>
                  <a:pt x="2589" y="1411"/>
                </a:lnTo>
                <a:lnTo>
                  <a:pt x="2589" y="1410"/>
                </a:lnTo>
                <a:lnTo>
                  <a:pt x="2589" y="1411"/>
                </a:lnTo>
                <a:lnTo>
                  <a:pt x="2590" y="1411"/>
                </a:lnTo>
                <a:lnTo>
                  <a:pt x="2590" y="1410"/>
                </a:lnTo>
                <a:lnTo>
                  <a:pt x="2590" y="1411"/>
                </a:lnTo>
                <a:lnTo>
                  <a:pt x="2591" y="1411"/>
                </a:lnTo>
                <a:lnTo>
                  <a:pt x="2591" y="1412"/>
                </a:lnTo>
                <a:lnTo>
                  <a:pt x="2592" y="1412"/>
                </a:lnTo>
                <a:lnTo>
                  <a:pt x="2592" y="1412"/>
                </a:lnTo>
                <a:lnTo>
                  <a:pt x="2592" y="1412"/>
                </a:lnTo>
                <a:lnTo>
                  <a:pt x="2592" y="1412"/>
                </a:lnTo>
                <a:lnTo>
                  <a:pt x="2593" y="1412"/>
                </a:lnTo>
                <a:lnTo>
                  <a:pt x="2594" y="1412"/>
                </a:lnTo>
                <a:lnTo>
                  <a:pt x="2594" y="1411"/>
                </a:lnTo>
                <a:lnTo>
                  <a:pt x="2593" y="1411"/>
                </a:lnTo>
                <a:lnTo>
                  <a:pt x="2594" y="1411"/>
                </a:lnTo>
                <a:lnTo>
                  <a:pt x="2594" y="1410"/>
                </a:lnTo>
                <a:lnTo>
                  <a:pt x="2593" y="1410"/>
                </a:lnTo>
                <a:lnTo>
                  <a:pt x="2594" y="1410"/>
                </a:lnTo>
                <a:lnTo>
                  <a:pt x="2594" y="1411"/>
                </a:lnTo>
                <a:lnTo>
                  <a:pt x="2595" y="1411"/>
                </a:lnTo>
                <a:lnTo>
                  <a:pt x="2595" y="1412"/>
                </a:lnTo>
                <a:lnTo>
                  <a:pt x="2595" y="1411"/>
                </a:lnTo>
                <a:lnTo>
                  <a:pt x="2595" y="1412"/>
                </a:lnTo>
                <a:lnTo>
                  <a:pt x="2596" y="1412"/>
                </a:lnTo>
                <a:lnTo>
                  <a:pt x="2596" y="1412"/>
                </a:lnTo>
                <a:lnTo>
                  <a:pt x="2597" y="1412"/>
                </a:lnTo>
                <a:lnTo>
                  <a:pt x="2598" y="1412"/>
                </a:lnTo>
                <a:lnTo>
                  <a:pt x="2599" y="1412"/>
                </a:lnTo>
                <a:lnTo>
                  <a:pt x="2599" y="1412"/>
                </a:lnTo>
                <a:lnTo>
                  <a:pt x="2599" y="1411"/>
                </a:lnTo>
                <a:lnTo>
                  <a:pt x="2598" y="1411"/>
                </a:lnTo>
                <a:lnTo>
                  <a:pt x="2598" y="1410"/>
                </a:lnTo>
                <a:lnTo>
                  <a:pt x="2597" y="1410"/>
                </a:lnTo>
                <a:lnTo>
                  <a:pt x="2598" y="1410"/>
                </a:lnTo>
                <a:lnTo>
                  <a:pt x="2598" y="1409"/>
                </a:lnTo>
                <a:lnTo>
                  <a:pt x="2597" y="1409"/>
                </a:lnTo>
                <a:lnTo>
                  <a:pt x="2597" y="1408"/>
                </a:lnTo>
                <a:lnTo>
                  <a:pt x="2596" y="1408"/>
                </a:lnTo>
                <a:lnTo>
                  <a:pt x="2595" y="1408"/>
                </a:lnTo>
                <a:lnTo>
                  <a:pt x="2595" y="1407"/>
                </a:lnTo>
                <a:lnTo>
                  <a:pt x="2594" y="1407"/>
                </a:lnTo>
                <a:lnTo>
                  <a:pt x="2593" y="1407"/>
                </a:lnTo>
                <a:lnTo>
                  <a:pt x="2593" y="1406"/>
                </a:lnTo>
                <a:lnTo>
                  <a:pt x="2593" y="1405"/>
                </a:lnTo>
                <a:lnTo>
                  <a:pt x="2593" y="1404"/>
                </a:lnTo>
                <a:lnTo>
                  <a:pt x="2592" y="1404"/>
                </a:lnTo>
                <a:lnTo>
                  <a:pt x="2592" y="1404"/>
                </a:lnTo>
                <a:lnTo>
                  <a:pt x="2592" y="1404"/>
                </a:lnTo>
                <a:lnTo>
                  <a:pt x="2592" y="1403"/>
                </a:lnTo>
                <a:lnTo>
                  <a:pt x="2592" y="1402"/>
                </a:lnTo>
                <a:lnTo>
                  <a:pt x="2592" y="1401"/>
                </a:lnTo>
                <a:lnTo>
                  <a:pt x="2592" y="1401"/>
                </a:lnTo>
                <a:lnTo>
                  <a:pt x="2592" y="1400"/>
                </a:lnTo>
                <a:lnTo>
                  <a:pt x="2592" y="1400"/>
                </a:lnTo>
                <a:lnTo>
                  <a:pt x="2592" y="1400"/>
                </a:lnTo>
                <a:lnTo>
                  <a:pt x="2593" y="1400"/>
                </a:lnTo>
                <a:lnTo>
                  <a:pt x="2594" y="1400"/>
                </a:lnTo>
                <a:lnTo>
                  <a:pt x="2594" y="1401"/>
                </a:lnTo>
                <a:lnTo>
                  <a:pt x="2595" y="1401"/>
                </a:lnTo>
                <a:lnTo>
                  <a:pt x="2595" y="1400"/>
                </a:lnTo>
                <a:lnTo>
                  <a:pt x="2596" y="1400"/>
                </a:lnTo>
                <a:lnTo>
                  <a:pt x="2596" y="1401"/>
                </a:lnTo>
                <a:lnTo>
                  <a:pt x="2596" y="1400"/>
                </a:lnTo>
                <a:lnTo>
                  <a:pt x="2595" y="1400"/>
                </a:lnTo>
                <a:lnTo>
                  <a:pt x="2594" y="1400"/>
                </a:lnTo>
                <a:lnTo>
                  <a:pt x="2593" y="1400"/>
                </a:lnTo>
                <a:lnTo>
                  <a:pt x="2593" y="1399"/>
                </a:lnTo>
                <a:lnTo>
                  <a:pt x="2592" y="1399"/>
                </a:lnTo>
                <a:lnTo>
                  <a:pt x="2592" y="1398"/>
                </a:lnTo>
                <a:lnTo>
                  <a:pt x="2592" y="1399"/>
                </a:lnTo>
                <a:lnTo>
                  <a:pt x="2592" y="1398"/>
                </a:lnTo>
                <a:lnTo>
                  <a:pt x="2592" y="1399"/>
                </a:lnTo>
                <a:lnTo>
                  <a:pt x="2591" y="1399"/>
                </a:lnTo>
                <a:lnTo>
                  <a:pt x="2591" y="1398"/>
                </a:lnTo>
                <a:lnTo>
                  <a:pt x="2592" y="1398"/>
                </a:lnTo>
                <a:lnTo>
                  <a:pt x="2592" y="1397"/>
                </a:lnTo>
                <a:lnTo>
                  <a:pt x="2592" y="1396"/>
                </a:lnTo>
                <a:lnTo>
                  <a:pt x="2591" y="1396"/>
                </a:lnTo>
                <a:lnTo>
                  <a:pt x="2591" y="1396"/>
                </a:lnTo>
                <a:lnTo>
                  <a:pt x="2592" y="1396"/>
                </a:lnTo>
                <a:lnTo>
                  <a:pt x="2592" y="1395"/>
                </a:lnTo>
                <a:lnTo>
                  <a:pt x="2591" y="1395"/>
                </a:lnTo>
                <a:lnTo>
                  <a:pt x="2592" y="1395"/>
                </a:lnTo>
                <a:lnTo>
                  <a:pt x="2592" y="1394"/>
                </a:lnTo>
                <a:lnTo>
                  <a:pt x="2592" y="1393"/>
                </a:lnTo>
                <a:lnTo>
                  <a:pt x="2592" y="1393"/>
                </a:lnTo>
                <a:lnTo>
                  <a:pt x="2592" y="1392"/>
                </a:lnTo>
                <a:lnTo>
                  <a:pt x="2592" y="1391"/>
                </a:lnTo>
                <a:lnTo>
                  <a:pt x="2593" y="1391"/>
                </a:lnTo>
                <a:lnTo>
                  <a:pt x="2593" y="1390"/>
                </a:lnTo>
                <a:lnTo>
                  <a:pt x="2594" y="1390"/>
                </a:lnTo>
                <a:lnTo>
                  <a:pt x="2594" y="1391"/>
                </a:lnTo>
                <a:lnTo>
                  <a:pt x="2594" y="1390"/>
                </a:lnTo>
                <a:lnTo>
                  <a:pt x="2594" y="1391"/>
                </a:lnTo>
                <a:lnTo>
                  <a:pt x="2594" y="1390"/>
                </a:lnTo>
                <a:lnTo>
                  <a:pt x="2593" y="1390"/>
                </a:lnTo>
                <a:lnTo>
                  <a:pt x="2593" y="1389"/>
                </a:lnTo>
                <a:lnTo>
                  <a:pt x="2593" y="1388"/>
                </a:lnTo>
                <a:lnTo>
                  <a:pt x="2593" y="1388"/>
                </a:lnTo>
                <a:lnTo>
                  <a:pt x="2592" y="1388"/>
                </a:lnTo>
                <a:lnTo>
                  <a:pt x="2592" y="1387"/>
                </a:lnTo>
                <a:lnTo>
                  <a:pt x="2592" y="1386"/>
                </a:lnTo>
                <a:lnTo>
                  <a:pt x="2593" y="1386"/>
                </a:lnTo>
                <a:lnTo>
                  <a:pt x="2593" y="1385"/>
                </a:lnTo>
                <a:lnTo>
                  <a:pt x="2592" y="1385"/>
                </a:lnTo>
                <a:lnTo>
                  <a:pt x="2592" y="1386"/>
                </a:lnTo>
                <a:lnTo>
                  <a:pt x="2592" y="1386"/>
                </a:lnTo>
                <a:lnTo>
                  <a:pt x="2592" y="1386"/>
                </a:lnTo>
                <a:lnTo>
                  <a:pt x="2592" y="1387"/>
                </a:lnTo>
                <a:lnTo>
                  <a:pt x="2592" y="1387"/>
                </a:lnTo>
                <a:lnTo>
                  <a:pt x="2592" y="1387"/>
                </a:lnTo>
                <a:lnTo>
                  <a:pt x="2592" y="1388"/>
                </a:lnTo>
                <a:lnTo>
                  <a:pt x="2592" y="1388"/>
                </a:lnTo>
                <a:lnTo>
                  <a:pt x="2592" y="1388"/>
                </a:lnTo>
                <a:lnTo>
                  <a:pt x="2592" y="1388"/>
                </a:lnTo>
                <a:lnTo>
                  <a:pt x="2592" y="1389"/>
                </a:lnTo>
                <a:lnTo>
                  <a:pt x="2592" y="1390"/>
                </a:lnTo>
                <a:lnTo>
                  <a:pt x="2591" y="1390"/>
                </a:lnTo>
                <a:lnTo>
                  <a:pt x="2591" y="1391"/>
                </a:lnTo>
                <a:lnTo>
                  <a:pt x="2590" y="1391"/>
                </a:lnTo>
                <a:lnTo>
                  <a:pt x="2590" y="1390"/>
                </a:lnTo>
                <a:lnTo>
                  <a:pt x="2590" y="1391"/>
                </a:lnTo>
                <a:lnTo>
                  <a:pt x="2589" y="1390"/>
                </a:lnTo>
                <a:lnTo>
                  <a:pt x="2589" y="1391"/>
                </a:lnTo>
                <a:lnTo>
                  <a:pt x="2589" y="1390"/>
                </a:lnTo>
                <a:lnTo>
                  <a:pt x="2588" y="1390"/>
                </a:lnTo>
                <a:lnTo>
                  <a:pt x="2588" y="1391"/>
                </a:lnTo>
                <a:lnTo>
                  <a:pt x="2589" y="1391"/>
                </a:lnTo>
                <a:lnTo>
                  <a:pt x="2589" y="1392"/>
                </a:lnTo>
                <a:lnTo>
                  <a:pt x="2590" y="1392"/>
                </a:lnTo>
                <a:lnTo>
                  <a:pt x="2589" y="1392"/>
                </a:lnTo>
                <a:lnTo>
                  <a:pt x="2589" y="1393"/>
                </a:lnTo>
                <a:lnTo>
                  <a:pt x="2589" y="1394"/>
                </a:lnTo>
                <a:lnTo>
                  <a:pt x="2588" y="1394"/>
                </a:lnTo>
                <a:lnTo>
                  <a:pt x="2588" y="1395"/>
                </a:lnTo>
                <a:lnTo>
                  <a:pt x="2587" y="1395"/>
                </a:lnTo>
                <a:lnTo>
                  <a:pt x="2588" y="1395"/>
                </a:lnTo>
                <a:lnTo>
                  <a:pt x="2588" y="1396"/>
                </a:lnTo>
                <a:lnTo>
                  <a:pt x="2588" y="1395"/>
                </a:lnTo>
                <a:lnTo>
                  <a:pt x="2588" y="1396"/>
                </a:lnTo>
                <a:lnTo>
                  <a:pt x="2588" y="1396"/>
                </a:lnTo>
                <a:lnTo>
                  <a:pt x="2587" y="1396"/>
                </a:lnTo>
                <a:lnTo>
                  <a:pt x="2587" y="1397"/>
                </a:lnTo>
                <a:lnTo>
                  <a:pt x="2587" y="1398"/>
                </a:lnTo>
                <a:lnTo>
                  <a:pt x="2587" y="1399"/>
                </a:lnTo>
                <a:lnTo>
                  <a:pt x="2587" y="1400"/>
                </a:lnTo>
                <a:lnTo>
                  <a:pt x="2588" y="1400"/>
                </a:lnTo>
                <a:lnTo>
                  <a:pt x="2588" y="1401"/>
                </a:lnTo>
                <a:lnTo>
                  <a:pt x="2587" y="1401"/>
                </a:lnTo>
                <a:lnTo>
                  <a:pt x="2587" y="1400"/>
                </a:lnTo>
                <a:lnTo>
                  <a:pt x="2587" y="1401"/>
                </a:lnTo>
                <a:lnTo>
                  <a:pt x="2587" y="1400"/>
                </a:lnTo>
                <a:lnTo>
                  <a:pt x="2586" y="1400"/>
                </a:lnTo>
                <a:lnTo>
                  <a:pt x="2586" y="1399"/>
                </a:lnTo>
                <a:lnTo>
                  <a:pt x="2585" y="1399"/>
                </a:lnTo>
                <a:lnTo>
                  <a:pt x="2585" y="1398"/>
                </a:lnTo>
                <a:lnTo>
                  <a:pt x="2585" y="1399"/>
                </a:lnTo>
                <a:lnTo>
                  <a:pt x="2584" y="1398"/>
                </a:lnTo>
                <a:lnTo>
                  <a:pt x="2585" y="1398"/>
                </a:lnTo>
                <a:lnTo>
                  <a:pt x="2584" y="1398"/>
                </a:lnTo>
                <a:lnTo>
                  <a:pt x="2584" y="1397"/>
                </a:lnTo>
                <a:lnTo>
                  <a:pt x="2584" y="1397"/>
                </a:lnTo>
                <a:lnTo>
                  <a:pt x="2584" y="1396"/>
                </a:lnTo>
                <a:lnTo>
                  <a:pt x="2584" y="1396"/>
                </a:lnTo>
                <a:lnTo>
                  <a:pt x="2584" y="1396"/>
                </a:lnTo>
                <a:lnTo>
                  <a:pt x="2584" y="1396"/>
                </a:lnTo>
                <a:lnTo>
                  <a:pt x="2584" y="1396"/>
                </a:lnTo>
                <a:lnTo>
                  <a:pt x="2584" y="1395"/>
                </a:lnTo>
                <a:lnTo>
                  <a:pt x="2584" y="1394"/>
                </a:lnTo>
                <a:lnTo>
                  <a:pt x="2584" y="1394"/>
                </a:lnTo>
                <a:lnTo>
                  <a:pt x="2584" y="1393"/>
                </a:lnTo>
                <a:lnTo>
                  <a:pt x="2584" y="1393"/>
                </a:lnTo>
                <a:lnTo>
                  <a:pt x="2584" y="1392"/>
                </a:lnTo>
                <a:lnTo>
                  <a:pt x="2585" y="1392"/>
                </a:lnTo>
                <a:lnTo>
                  <a:pt x="2584" y="1392"/>
                </a:lnTo>
                <a:lnTo>
                  <a:pt x="2584" y="1391"/>
                </a:lnTo>
                <a:lnTo>
                  <a:pt x="2585" y="1391"/>
                </a:lnTo>
                <a:lnTo>
                  <a:pt x="2584" y="1391"/>
                </a:lnTo>
                <a:lnTo>
                  <a:pt x="2584" y="1390"/>
                </a:lnTo>
                <a:lnTo>
                  <a:pt x="2584" y="1391"/>
                </a:lnTo>
                <a:lnTo>
                  <a:pt x="2584" y="1390"/>
                </a:lnTo>
                <a:lnTo>
                  <a:pt x="2584" y="1389"/>
                </a:lnTo>
                <a:lnTo>
                  <a:pt x="2584" y="1388"/>
                </a:lnTo>
                <a:lnTo>
                  <a:pt x="2584" y="1388"/>
                </a:lnTo>
                <a:lnTo>
                  <a:pt x="2584" y="1388"/>
                </a:lnTo>
                <a:lnTo>
                  <a:pt x="2584" y="1388"/>
                </a:lnTo>
                <a:lnTo>
                  <a:pt x="2584" y="1387"/>
                </a:lnTo>
                <a:lnTo>
                  <a:pt x="2584" y="1386"/>
                </a:lnTo>
                <a:lnTo>
                  <a:pt x="2583" y="1385"/>
                </a:lnTo>
                <a:lnTo>
                  <a:pt x="2583" y="1384"/>
                </a:lnTo>
                <a:lnTo>
                  <a:pt x="2582" y="1384"/>
                </a:lnTo>
                <a:lnTo>
                  <a:pt x="2581" y="1384"/>
                </a:lnTo>
                <a:lnTo>
                  <a:pt x="2582" y="1383"/>
                </a:lnTo>
                <a:lnTo>
                  <a:pt x="2581" y="1383"/>
                </a:lnTo>
                <a:lnTo>
                  <a:pt x="2581" y="1382"/>
                </a:lnTo>
                <a:lnTo>
                  <a:pt x="2580" y="1382"/>
                </a:lnTo>
                <a:lnTo>
                  <a:pt x="2580" y="1381"/>
                </a:lnTo>
                <a:lnTo>
                  <a:pt x="2580" y="1380"/>
                </a:lnTo>
                <a:lnTo>
                  <a:pt x="2579" y="1379"/>
                </a:lnTo>
                <a:lnTo>
                  <a:pt x="2578" y="1379"/>
                </a:lnTo>
                <a:lnTo>
                  <a:pt x="2577" y="1379"/>
                </a:lnTo>
                <a:lnTo>
                  <a:pt x="2577" y="1378"/>
                </a:lnTo>
                <a:lnTo>
                  <a:pt x="2576" y="1377"/>
                </a:lnTo>
                <a:lnTo>
                  <a:pt x="2576" y="1378"/>
                </a:lnTo>
                <a:lnTo>
                  <a:pt x="2576" y="1377"/>
                </a:lnTo>
                <a:lnTo>
                  <a:pt x="2576" y="1377"/>
                </a:lnTo>
                <a:lnTo>
                  <a:pt x="2576" y="1377"/>
                </a:lnTo>
                <a:lnTo>
                  <a:pt x="2576" y="1376"/>
                </a:lnTo>
                <a:lnTo>
                  <a:pt x="2576" y="1377"/>
                </a:lnTo>
                <a:lnTo>
                  <a:pt x="2576" y="1376"/>
                </a:lnTo>
                <a:lnTo>
                  <a:pt x="2576" y="1375"/>
                </a:lnTo>
                <a:lnTo>
                  <a:pt x="2576" y="1375"/>
                </a:lnTo>
                <a:lnTo>
                  <a:pt x="2576" y="1374"/>
                </a:lnTo>
                <a:lnTo>
                  <a:pt x="2575" y="1374"/>
                </a:lnTo>
                <a:lnTo>
                  <a:pt x="2576" y="1374"/>
                </a:lnTo>
                <a:lnTo>
                  <a:pt x="2576" y="1373"/>
                </a:lnTo>
                <a:lnTo>
                  <a:pt x="2576" y="1372"/>
                </a:lnTo>
                <a:lnTo>
                  <a:pt x="2576" y="1373"/>
                </a:lnTo>
                <a:lnTo>
                  <a:pt x="2576" y="1372"/>
                </a:lnTo>
                <a:lnTo>
                  <a:pt x="2575" y="1372"/>
                </a:lnTo>
                <a:lnTo>
                  <a:pt x="2575" y="1371"/>
                </a:lnTo>
                <a:lnTo>
                  <a:pt x="2575" y="1372"/>
                </a:lnTo>
                <a:lnTo>
                  <a:pt x="2574" y="1372"/>
                </a:lnTo>
                <a:lnTo>
                  <a:pt x="2573" y="1371"/>
                </a:lnTo>
                <a:lnTo>
                  <a:pt x="2573" y="1372"/>
                </a:lnTo>
                <a:lnTo>
                  <a:pt x="2572" y="1372"/>
                </a:lnTo>
                <a:lnTo>
                  <a:pt x="2572" y="1371"/>
                </a:lnTo>
                <a:lnTo>
                  <a:pt x="2571" y="1371"/>
                </a:lnTo>
                <a:lnTo>
                  <a:pt x="2570" y="1371"/>
                </a:lnTo>
                <a:lnTo>
                  <a:pt x="2570" y="1372"/>
                </a:lnTo>
                <a:lnTo>
                  <a:pt x="2569" y="1371"/>
                </a:lnTo>
                <a:lnTo>
                  <a:pt x="2568" y="1371"/>
                </a:lnTo>
                <a:lnTo>
                  <a:pt x="2568" y="1371"/>
                </a:lnTo>
                <a:lnTo>
                  <a:pt x="2568" y="1371"/>
                </a:lnTo>
                <a:lnTo>
                  <a:pt x="2568" y="1371"/>
                </a:lnTo>
                <a:lnTo>
                  <a:pt x="2568" y="1371"/>
                </a:lnTo>
                <a:lnTo>
                  <a:pt x="2568" y="1371"/>
                </a:lnTo>
                <a:lnTo>
                  <a:pt x="2567" y="1371"/>
                </a:lnTo>
                <a:lnTo>
                  <a:pt x="2567" y="1370"/>
                </a:lnTo>
                <a:lnTo>
                  <a:pt x="2567" y="1369"/>
                </a:lnTo>
                <a:lnTo>
                  <a:pt x="2566" y="1369"/>
                </a:lnTo>
                <a:lnTo>
                  <a:pt x="2566" y="1370"/>
                </a:lnTo>
                <a:lnTo>
                  <a:pt x="2565" y="1370"/>
                </a:lnTo>
                <a:lnTo>
                  <a:pt x="2564" y="1369"/>
                </a:lnTo>
                <a:lnTo>
                  <a:pt x="2565" y="1369"/>
                </a:lnTo>
                <a:lnTo>
                  <a:pt x="2565" y="1368"/>
                </a:lnTo>
                <a:lnTo>
                  <a:pt x="2565" y="1367"/>
                </a:lnTo>
                <a:lnTo>
                  <a:pt x="2566" y="1367"/>
                </a:lnTo>
                <a:lnTo>
                  <a:pt x="2566" y="1366"/>
                </a:lnTo>
                <a:lnTo>
                  <a:pt x="2565" y="1366"/>
                </a:lnTo>
                <a:lnTo>
                  <a:pt x="2564" y="1366"/>
                </a:lnTo>
                <a:lnTo>
                  <a:pt x="2564" y="1365"/>
                </a:lnTo>
                <a:lnTo>
                  <a:pt x="2563" y="1365"/>
                </a:lnTo>
                <a:lnTo>
                  <a:pt x="2562" y="1365"/>
                </a:lnTo>
                <a:lnTo>
                  <a:pt x="2563" y="1365"/>
                </a:lnTo>
                <a:lnTo>
                  <a:pt x="2563" y="1364"/>
                </a:lnTo>
                <a:lnTo>
                  <a:pt x="2562" y="1363"/>
                </a:lnTo>
                <a:lnTo>
                  <a:pt x="2561" y="1363"/>
                </a:lnTo>
                <a:lnTo>
                  <a:pt x="2560" y="1363"/>
                </a:lnTo>
                <a:lnTo>
                  <a:pt x="2560" y="1363"/>
                </a:lnTo>
                <a:lnTo>
                  <a:pt x="2560" y="1362"/>
                </a:lnTo>
                <a:lnTo>
                  <a:pt x="2560" y="1363"/>
                </a:lnTo>
                <a:lnTo>
                  <a:pt x="2560" y="1362"/>
                </a:lnTo>
                <a:lnTo>
                  <a:pt x="2560" y="1363"/>
                </a:lnTo>
                <a:lnTo>
                  <a:pt x="2559" y="1363"/>
                </a:lnTo>
                <a:lnTo>
                  <a:pt x="2559" y="1362"/>
                </a:lnTo>
                <a:lnTo>
                  <a:pt x="2558" y="1362"/>
                </a:lnTo>
                <a:lnTo>
                  <a:pt x="2558" y="1361"/>
                </a:lnTo>
                <a:lnTo>
                  <a:pt x="2558" y="1360"/>
                </a:lnTo>
                <a:lnTo>
                  <a:pt x="2557" y="1360"/>
                </a:lnTo>
                <a:lnTo>
                  <a:pt x="2556" y="1360"/>
                </a:lnTo>
                <a:lnTo>
                  <a:pt x="2557" y="1359"/>
                </a:lnTo>
                <a:lnTo>
                  <a:pt x="2557" y="1360"/>
                </a:lnTo>
                <a:lnTo>
                  <a:pt x="2557" y="1359"/>
                </a:lnTo>
                <a:lnTo>
                  <a:pt x="2557" y="1360"/>
                </a:lnTo>
                <a:lnTo>
                  <a:pt x="2557" y="1359"/>
                </a:lnTo>
                <a:lnTo>
                  <a:pt x="2558" y="1359"/>
                </a:lnTo>
                <a:lnTo>
                  <a:pt x="2559" y="1359"/>
                </a:lnTo>
                <a:lnTo>
                  <a:pt x="2559" y="1358"/>
                </a:lnTo>
                <a:lnTo>
                  <a:pt x="2560" y="1358"/>
                </a:lnTo>
                <a:lnTo>
                  <a:pt x="2560" y="1357"/>
                </a:lnTo>
                <a:lnTo>
                  <a:pt x="2560" y="1356"/>
                </a:lnTo>
                <a:lnTo>
                  <a:pt x="2559" y="1356"/>
                </a:lnTo>
                <a:lnTo>
                  <a:pt x="2558" y="1356"/>
                </a:lnTo>
                <a:lnTo>
                  <a:pt x="2557" y="1356"/>
                </a:lnTo>
                <a:lnTo>
                  <a:pt x="2557" y="1355"/>
                </a:lnTo>
                <a:lnTo>
                  <a:pt x="2556" y="1354"/>
                </a:lnTo>
                <a:lnTo>
                  <a:pt x="2556" y="1354"/>
                </a:lnTo>
                <a:lnTo>
                  <a:pt x="2555" y="1354"/>
                </a:lnTo>
                <a:lnTo>
                  <a:pt x="2556" y="1353"/>
                </a:lnTo>
                <a:lnTo>
                  <a:pt x="2557" y="1352"/>
                </a:lnTo>
                <a:lnTo>
                  <a:pt x="2558" y="1352"/>
                </a:lnTo>
                <a:lnTo>
                  <a:pt x="2559" y="1352"/>
                </a:lnTo>
                <a:lnTo>
                  <a:pt x="2560" y="1352"/>
                </a:lnTo>
                <a:lnTo>
                  <a:pt x="2560" y="1351"/>
                </a:lnTo>
                <a:lnTo>
                  <a:pt x="2559" y="1351"/>
                </a:lnTo>
                <a:lnTo>
                  <a:pt x="2558" y="1351"/>
                </a:lnTo>
                <a:lnTo>
                  <a:pt x="2557" y="1351"/>
                </a:lnTo>
                <a:lnTo>
                  <a:pt x="2556" y="1351"/>
                </a:lnTo>
                <a:lnTo>
                  <a:pt x="2555" y="1351"/>
                </a:lnTo>
                <a:lnTo>
                  <a:pt x="2554" y="1351"/>
                </a:lnTo>
                <a:lnTo>
                  <a:pt x="2554" y="1352"/>
                </a:lnTo>
                <a:lnTo>
                  <a:pt x="2553" y="1352"/>
                </a:lnTo>
                <a:lnTo>
                  <a:pt x="2553" y="1353"/>
                </a:lnTo>
                <a:lnTo>
                  <a:pt x="2553" y="1354"/>
                </a:lnTo>
                <a:lnTo>
                  <a:pt x="2552" y="1354"/>
                </a:lnTo>
                <a:lnTo>
                  <a:pt x="2552" y="1354"/>
                </a:lnTo>
                <a:lnTo>
                  <a:pt x="2553" y="1354"/>
                </a:lnTo>
                <a:lnTo>
                  <a:pt x="2553" y="1355"/>
                </a:lnTo>
                <a:lnTo>
                  <a:pt x="2554" y="1355"/>
                </a:lnTo>
                <a:lnTo>
                  <a:pt x="2554" y="1356"/>
                </a:lnTo>
                <a:lnTo>
                  <a:pt x="2555" y="1356"/>
                </a:lnTo>
                <a:lnTo>
                  <a:pt x="2555" y="1357"/>
                </a:lnTo>
                <a:lnTo>
                  <a:pt x="2555" y="1358"/>
                </a:lnTo>
                <a:lnTo>
                  <a:pt x="2555" y="1359"/>
                </a:lnTo>
                <a:lnTo>
                  <a:pt x="2555" y="1360"/>
                </a:lnTo>
                <a:lnTo>
                  <a:pt x="2555" y="1361"/>
                </a:lnTo>
                <a:lnTo>
                  <a:pt x="2556" y="1362"/>
                </a:lnTo>
                <a:lnTo>
                  <a:pt x="2556" y="1363"/>
                </a:lnTo>
                <a:lnTo>
                  <a:pt x="2556" y="1363"/>
                </a:lnTo>
                <a:lnTo>
                  <a:pt x="2556" y="1364"/>
                </a:lnTo>
                <a:lnTo>
                  <a:pt x="2557" y="1364"/>
                </a:lnTo>
                <a:lnTo>
                  <a:pt x="2556" y="1364"/>
                </a:lnTo>
                <a:lnTo>
                  <a:pt x="2555" y="1365"/>
                </a:lnTo>
                <a:lnTo>
                  <a:pt x="2556" y="1365"/>
                </a:lnTo>
                <a:lnTo>
                  <a:pt x="2555" y="1365"/>
                </a:lnTo>
                <a:lnTo>
                  <a:pt x="2555" y="1366"/>
                </a:lnTo>
                <a:lnTo>
                  <a:pt x="2554" y="1366"/>
                </a:lnTo>
                <a:lnTo>
                  <a:pt x="2553" y="1366"/>
                </a:lnTo>
                <a:lnTo>
                  <a:pt x="2552" y="1366"/>
                </a:lnTo>
                <a:lnTo>
                  <a:pt x="2552" y="1366"/>
                </a:lnTo>
                <a:lnTo>
                  <a:pt x="2552" y="1367"/>
                </a:lnTo>
                <a:lnTo>
                  <a:pt x="2551" y="1367"/>
                </a:lnTo>
                <a:lnTo>
                  <a:pt x="2550" y="1367"/>
                </a:lnTo>
                <a:lnTo>
                  <a:pt x="2549" y="1367"/>
                </a:lnTo>
                <a:lnTo>
                  <a:pt x="2549" y="1368"/>
                </a:lnTo>
                <a:lnTo>
                  <a:pt x="2548" y="1368"/>
                </a:lnTo>
                <a:lnTo>
                  <a:pt x="2548" y="1367"/>
                </a:lnTo>
                <a:lnTo>
                  <a:pt x="2548" y="1366"/>
                </a:lnTo>
                <a:lnTo>
                  <a:pt x="2548" y="1365"/>
                </a:lnTo>
                <a:lnTo>
                  <a:pt x="2548" y="1364"/>
                </a:lnTo>
                <a:lnTo>
                  <a:pt x="2547" y="1364"/>
                </a:lnTo>
                <a:lnTo>
                  <a:pt x="2547" y="1363"/>
                </a:lnTo>
                <a:lnTo>
                  <a:pt x="2547" y="1363"/>
                </a:lnTo>
                <a:lnTo>
                  <a:pt x="2548" y="1362"/>
                </a:lnTo>
                <a:lnTo>
                  <a:pt x="2548" y="1361"/>
                </a:lnTo>
                <a:lnTo>
                  <a:pt x="2547" y="1361"/>
                </a:lnTo>
                <a:lnTo>
                  <a:pt x="2548" y="1361"/>
                </a:lnTo>
                <a:lnTo>
                  <a:pt x="2548" y="1360"/>
                </a:lnTo>
                <a:lnTo>
                  <a:pt x="2548" y="1361"/>
                </a:lnTo>
                <a:lnTo>
                  <a:pt x="2549" y="1361"/>
                </a:lnTo>
                <a:lnTo>
                  <a:pt x="2549" y="1360"/>
                </a:lnTo>
                <a:lnTo>
                  <a:pt x="2550" y="1360"/>
                </a:lnTo>
                <a:lnTo>
                  <a:pt x="2550" y="1359"/>
                </a:lnTo>
                <a:lnTo>
                  <a:pt x="2551" y="1359"/>
                </a:lnTo>
                <a:lnTo>
                  <a:pt x="2551" y="1358"/>
                </a:lnTo>
                <a:lnTo>
                  <a:pt x="2551" y="1357"/>
                </a:lnTo>
                <a:lnTo>
                  <a:pt x="2550" y="1357"/>
                </a:lnTo>
                <a:lnTo>
                  <a:pt x="2551" y="1357"/>
                </a:lnTo>
                <a:lnTo>
                  <a:pt x="2550" y="1356"/>
                </a:lnTo>
                <a:lnTo>
                  <a:pt x="2550" y="1355"/>
                </a:lnTo>
                <a:lnTo>
                  <a:pt x="2551" y="1355"/>
                </a:lnTo>
                <a:lnTo>
                  <a:pt x="2551" y="1354"/>
                </a:lnTo>
                <a:lnTo>
                  <a:pt x="2552" y="1354"/>
                </a:lnTo>
                <a:lnTo>
                  <a:pt x="2552" y="1354"/>
                </a:lnTo>
                <a:lnTo>
                  <a:pt x="2552" y="1353"/>
                </a:lnTo>
                <a:lnTo>
                  <a:pt x="2552" y="1352"/>
                </a:lnTo>
                <a:lnTo>
                  <a:pt x="2551" y="1352"/>
                </a:lnTo>
                <a:lnTo>
                  <a:pt x="2551" y="1351"/>
                </a:lnTo>
                <a:lnTo>
                  <a:pt x="2552" y="1351"/>
                </a:lnTo>
                <a:lnTo>
                  <a:pt x="2551" y="1350"/>
                </a:lnTo>
                <a:lnTo>
                  <a:pt x="2551" y="1349"/>
                </a:lnTo>
                <a:lnTo>
                  <a:pt x="2551" y="1348"/>
                </a:lnTo>
                <a:lnTo>
                  <a:pt x="2551" y="1347"/>
                </a:lnTo>
                <a:lnTo>
                  <a:pt x="2552" y="1346"/>
                </a:lnTo>
                <a:lnTo>
                  <a:pt x="2552" y="1346"/>
                </a:lnTo>
                <a:lnTo>
                  <a:pt x="2551" y="1345"/>
                </a:lnTo>
                <a:lnTo>
                  <a:pt x="2550" y="1344"/>
                </a:lnTo>
                <a:lnTo>
                  <a:pt x="2550" y="1343"/>
                </a:lnTo>
                <a:lnTo>
                  <a:pt x="2549" y="1343"/>
                </a:lnTo>
                <a:lnTo>
                  <a:pt x="2549" y="1342"/>
                </a:lnTo>
                <a:lnTo>
                  <a:pt x="2548" y="1342"/>
                </a:lnTo>
                <a:lnTo>
                  <a:pt x="2548" y="1341"/>
                </a:lnTo>
                <a:lnTo>
                  <a:pt x="2547" y="1341"/>
                </a:lnTo>
                <a:lnTo>
                  <a:pt x="2547" y="1340"/>
                </a:lnTo>
                <a:lnTo>
                  <a:pt x="2546" y="1340"/>
                </a:lnTo>
                <a:lnTo>
                  <a:pt x="2545" y="1340"/>
                </a:lnTo>
                <a:lnTo>
                  <a:pt x="2545" y="1339"/>
                </a:lnTo>
                <a:lnTo>
                  <a:pt x="2544" y="1339"/>
                </a:lnTo>
                <a:lnTo>
                  <a:pt x="2544" y="1338"/>
                </a:lnTo>
                <a:lnTo>
                  <a:pt x="2544" y="1338"/>
                </a:lnTo>
                <a:lnTo>
                  <a:pt x="2544" y="1338"/>
                </a:lnTo>
                <a:lnTo>
                  <a:pt x="2543" y="1338"/>
                </a:lnTo>
                <a:lnTo>
                  <a:pt x="2542" y="1338"/>
                </a:lnTo>
                <a:lnTo>
                  <a:pt x="2541" y="1338"/>
                </a:lnTo>
                <a:lnTo>
                  <a:pt x="2540" y="1338"/>
                </a:lnTo>
                <a:lnTo>
                  <a:pt x="2540" y="1338"/>
                </a:lnTo>
                <a:lnTo>
                  <a:pt x="2539" y="1338"/>
                </a:lnTo>
                <a:lnTo>
                  <a:pt x="2538" y="1338"/>
                </a:lnTo>
                <a:lnTo>
                  <a:pt x="2538" y="1339"/>
                </a:lnTo>
                <a:lnTo>
                  <a:pt x="2538" y="1338"/>
                </a:lnTo>
                <a:lnTo>
                  <a:pt x="2538" y="1339"/>
                </a:lnTo>
                <a:lnTo>
                  <a:pt x="2537" y="1339"/>
                </a:lnTo>
                <a:lnTo>
                  <a:pt x="2537" y="1340"/>
                </a:lnTo>
                <a:lnTo>
                  <a:pt x="2537" y="1341"/>
                </a:lnTo>
                <a:lnTo>
                  <a:pt x="2536" y="1341"/>
                </a:lnTo>
                <a:lnTo>
                  <a:pt x="2537" y="1341"/>
                </a:lnTo>
                <a:lnTo>
                  <a:pt x="2536" y="1341"/>
                </a:lnTo>
                <a:lnTo>
                  <a:pt x="2537" y="1341"/>
                </a:lnTo>
                <a:lnTo>
                  <a:pt x="2537" y="1342"/>
                </a:lnTo>
                <a:lnTo>
                  <a:pt x="2536" y="1342"/>
                </a:lnTo>
                <a:lnTo>
                  <a:pt x="2536" y="1341"/>
                </a:lnTo>
                <a:lnTo>
                  <a:pt x="2536" y="1341"/>
                </a:lnTo>
                <a:lnTo>
                  <a:pt x="2536" y="1342"/>
                </a:lnTo>
                <a:lnTo>
                  <a:pt x="2536" y="1341"/>
                </a:lnTo>
                <a:lnTo>
                  <a:pt x="2536" y="1342"/>
                </a:lnTo>
                <a:lnTo>
                  <a:pt x="2536" y="1343"/>
                </a:lnTo>
                <a:lnTo>
                  <a:pt x="2536" y="1344"/>
                </a:lnTo>
                <a:lnTo>
                  <a:pt x="2536" y="1345"/>
                </a:lnTo>
                <a:lnTo>
                  <a:pt x="2537" y="1345"/>
                </a:lnTo>
                <a:lnTo>
                  <a:pt x="2537" y="1346"/>
                </a:lnTo>
                <a:lnTo>
                  <a:pt x="2537" y="1346"/>
                </a:lnTo>
                <a:lnTo>
                  <a:pt x="2538" y="1346"/>
                </a:lnTo>
                <a:lnTo>
                  <a:pt x="2538" y="1347"/>
                </a:lnTo>
                <a:lnTo>
                  <a:pt x="2539" y="1347"/>
                </a:lnTo>
                <a:lnTo>
                  <a:pt x="2539" y="1348"/>
                </a:lnTo>
                <a:lnTo>
                  <a:pt x="2540" y="1348"/>
                </a:lnTo>
                <a:lnTo>
                  <a:pt x="2540" y="1349"/>
                </a:lnTo>
                <a:lnTo>
                  <a:pt x="2540" y="1350"/>
                </a:lnTo>
                <a:lnTo>
                  <a:pt x="2541" y="1350"/>
                </a:lnTo>
                <a:lnTo>
                  <a:pt x="2541" y="1351"/>
                </a:lnTo>
                <a:lnTo>
                  <a:pt x="2541" y="1352"/>
                </a:lnTo>
                <a:lnTo>
                  <a:pt x="2540" y="1352"/>
                </a:lnTo>
                <a:lnTo>
                  <a:pt x="2539" y="1352"/>
                </a:lnTo>
                <a:lnTo>
                  <a:pt x="2539" y="1353"/>
                </a:lnTo>
                <a:lnTo>
                  <a:pt x="2539" y="1352"/>
                </a:lnTo>
                <a:lnTo>
                  <a:pt x="2539" y="1353"/>
                </a:lnTo>
                <a:lnTo>
                  <a:pt x="2538" y="1353"/>
                </a:lnTo>
                <a:lnTo>
                  <a:pt x="2538" y="1352"/>
                </a:lnTo>
                <a:lnTo>
                  <a:pt x="2537" y="1352"/>
                </a:lnTo>
                <a:lnTo>
                  <a:pt x="2537" y="1353"/>
                </a:lnTo>
                <a:lnTo>
                  <a:pt x="2537" y="1354"/>
                </a:lnTo>
                <a:lnTo>
                  <a:pt x="2538" y="1354"/>
                </a:lnTo>
                <a:lnTo>
                  <a:pt x="2537" y="1354"/>
                </a:lnTo>
                <a:lnTo>
                  <a:pt x="2537" y="1354"/>
                </a:lnTo>
                <a:lnTo>
                  <a:pt x="2537" y="1355"/>
                </a:lnTo>
                <a:lnTo>
                  <a:pt x="2537" y="1354"/>
                </a:lnTo>
                <a:lnTo>
                  <a:pt x="2536" y="1354"/>
                </a:lnTo>
                <a:lnTo>
                  <a:pt x="2536" y="1355"/>
                </a:lnTo>
                <a:lnTo>
                  <a:pt x="2536" y="1356"/>
                </a:lnTo>
                <a:lnTo>
                  <a:pt x="2536" y="1357"/>
                </a:lnTo>
                <a:lnTo>
                  <a:pt x="2536" y="1358"/>
                </a:lnTo>
                <a:lnTo>
                  <a:pt x="2536" y="1359"/>
                </a:lnTo>
                <a:lnTo>
                  <a:pt x="2536" y="1360"/>
                </a:lnTo>
                <a:lnTo>
                  <a:pt x="2536" y="1361"/>
                </a:lnTo>
                <a:lnTo>
                  <a:pt x="2537" y="1361"/>
                </a:lnTo>
                <a:lnTo>
                  <a:pt x="2537" y="1362"/>
                </a:lnTo>
                <a:lnTo>
                  <a:pt x="2536" y="1362"/>
                </a:lnTo>
                <a:lnTo>
                  <a:pt x="2537" y="1362"/>
                </a:lnTo>
                <a:lnTo>
                  <a:pt x="2537" y="1363"/>
                </a:lnTo>
                <a:lnTo>
                  <a:pt x="2537" y="1363"/>
                </a:lnTo>
                <a:lnTo>
                  <a:pt x="2537" y="1364"/>
                </a:lnTo>
                <a:lnTo>
                  <a:pt x="2537" y="1365"/>
                </a:lnTo>
                <a:lnTo>
                  <a:pt x="2536" y="1365"/>
                </a:lnTo>
                <a:lnTo>
                  <a:pt x="2536" y="1366"/>
                </a:lnTo>
                <a:lnTo>
                  <a:pt x="2536" y="1366"/>
                </a:lnTo>
                <a:lnTo>
                  <a:pt x="2536" y="1365"/>
                </a:lnTo>
                <a:lnTo>
                  <a:pt x="2535" y="1365"/>
                </a:lnTo>
                <a:lnTo>
                  <a:pt x="2535" y="1364"/>
                </a:lnTo>
                <a:lnTo>
                  <a:pt x="2534" y="1364"/>
                </a:lnTo>
                <a:lnTo>
                  <a:pt x="2534" y="1363"/>
                </a:lnTo>
                <a:lnTo>
                  <a:pt x="2533" y="1363"/>
                </a:lnTo>
                <a:lnTo>
                  <a:pt x="2533" y="1363"/>
                </a:lnTo>
                <a:lnTo>
                  <a:pt x="2532" y="1363"/>
                </a:lnTo>
                <a:lnTo>
                  <a:pt x="2532" y="1362"/>
                </a:lnTo>
                <a:lnTo>
                  <a:pt x="2532" y="1361"/>
                </a:lnTo>
                <a:lnTo>
                  <a:pt x="2532" y="1360"/>
                </a:lnTo>
                <a:lnTo>
                  <a:pt x="2531" y="1360"/>
                </a:lnTo>
                <a:lnTo>
                  <a:pt x="2531" y="1359"/>
                </a:lnTo>
                <a:lnTo>
                  <a:pt x="2530" y="1359"/>
                </a:lnTo>
                <a:lnTo>
                  <a:pt x="2531" y="1359"/>
                </a:lnTo>
                <a:lnTo>
                  <a:pt x="2531" y="1358"/>
                </a:lnTo>
                <a:lnTo>
                  <a:pt x="2530" y="1358"/>
                </a:lnTo>
                <a:lnTo>
                  <a:pt x="2530" y="1357"/>
                </a:lnTo>
                <a:lnTo>
                  <a:pt x="2529" y="1357"/>
                </a:lnTo>
                <a:lnTo>
                  <a:pt x="2529" y="1358"/>
                </a:lnTo>
                <a:lnTo>
                  <a:pt x="2530" y="1358"/>
                </a:lnTo>
                <a:lnTo>
                  <a:pt x="2531" y="1358"/>
                </a:lnTo>
                <a:lnTo>
                  <a:pt x="2531" y="1359"/>
                </a:lnTo>
                <a:lnTo>
                  <a:pt x="2530" y="1359"/>
                </a:lnTo>
                <a:lnTo>
                  <a:pt x="2530" y="1360"/>
                </a:lnTo>
                <a:lnTo>
                  <a:pt x="2531" y="1360"/>
                </a:lnTo>
                <a:lnTo>
                  <a:pt x="2531" y="1361"/>
                </a:lnTo>
                <a:lnTo>
                  <a:pt x="2532" y="1361"/>
                </a:lnTo>
                <a:lnTo>
                  <a:pt x="2531" y="1361"/>
                </a:lnTo>
                <a:lnTo>
                  <a:pt x="2531" y="1362"/>
                </a:lnTo>
                <a:lnTo>
                  <a:pt x="2532" y="1362"/>
                </a:lnTo>
                <a:lnTo>
                  <a:pt x="2532" y="1363"/>
                </a:lnTo>
                <a:lnTo>
                  <a:pt x="2532" y="1363"/>
                </a:lnTo>
                <a:lnTo>
                  <a:pt x="2533" y="1363"/>
                </a:lnTo>
                <a:lnTo>
                  <a:pt x="2533" y="1364"/>
                </a:lnTo>
                <a:lnTo>
                  <a:pt x="2533" y="1365"/>
                </a:lnTo>
                <a:lnTo>
                  <a:pt x="2533" y="1364"/>
                </a:lnTo>
                <a:lnTo>
                  <a:pt x="2534" y="1364"/>
                </a:lnTo>
                <a:lnTo>
                  <a:pt x="2534" y="1365"/>
                </a:lnTo>
                <a:lnTo>
                  <a:pt x="2535" y="1365"/>
                </a:lnTo>
                <a:lnTo>
                  <a:pt x="2535" y="1366"/>
                </a:lnTo>
                <a:lnTo>
                  <a:pt x="2534" y="1366"/>
                </a:lnTo>
                <a:lnTo>
                  <a:pt x="2535" y="1366"/>
                </a:lnTo>
                <a:lnTo>
                  <a:pt x="2535" y="1367"/>
                </a:lnTo>
                <a:lnTo>
                  <a:pt x="2536" y="1367"/>
                </a:lnTo>
                <a:lnTo>
                  <a:pt x="2536" y="1368"/>
                </a:lnTo>
                <a:lnTo>
                  <a:pt x="2536" y="1369"/>
                </a:lnTo>
                <a:lnTo>
                  <a:pt x="2536" y="1369"/>
                </a:lnTo>
                <a:lnTo>
                  <a:pt x="2536" y="1369"/>
                </a:lnTo>
                <a:lnTo>
                  <a:pt x="2536" y="1370"/>
                </a:lnTo>
                <a:lnTo>
                  <a:pt x="2536" y="1370"/>
                </a:lnTo>
                <a:lnTo>
                  <a:pt x="2536" y="1370"/>
                </a:lnTo>
                <a:lnTo>
                  <a:pt x="2536" y="1371"/>
                </a:lnTo>
                <a:lnTo>
                  <a:pt x="2536" y="1371"/>
                </a:lnTo>
                <a:lnTo>
                  <a:pt x="2537" y="1371"/>
                </a:lnTo>
                <a:lnTo>
                  <a:pt x="2537" y="1372"/>
                </a:lnTo>
                <a:lnTo>
                  <a:pt x="2538" y="1372"/>
                </a:lnTo>
                <a:lnTo>
                  <a:pt x="2537" y="1372"/>
                </a:lnTo>
                <a:lnTo>
                  <a:pt x="2538" y="1372"/>
                </a:lnTo>
                <a:lnTo>
                  <a:pt x="2538" y="1373"/>
                </a:lnTo>
                <a:lnTo>
                  <a:pt x="2537" y="1373"/>
                </a:lnTo>
                <a:lnTo>
                  <a:pt x="2536" y="1373"/>
                </a:lnTo>
                <a:lnTo>
                  <a:pt x="2536" y="1372"/>
                </a:lnTo>
                <a:lnTo>
                  <a:pt x="2535" y="1372"/>
                </a:lnTo>
                <a:lnTo>
                  <a:pt x="2535" y="1371"/>
                </a:lnTo>
                <a:lnTo>
                  <a:pt x="2534" y="1371"/>
                </a:lnTo>
                <a:lnTo>
                  <a:pt x="2534" y="1371"/>
                </a:lnTo>
                <a:lnTo>
                  <a:pt x="2534" y="1371"/>
                </a:lnTo>
                <a:lnTo>
                  <a:pt x="2535" y="1371"/>
                </a:lnTo>
                <a:lnTo>
                  <a:pt x="2535" y="1372"/>
                </a:lnTo>
                <a:lnTo>
                  <a:pt x="2536" y="1372"/>
                </a:lnTo>
                <a:lnTo>
                  <a:pt x="2536" y="1373"/>
                </a:lnTo>
                <a:lnTo>
                  <a:pt x="2536" y="1373"/>
                </a:lnTo>
                <a:lnTo>
                  <a:pt x="2537" y="1373"/>
                </a:lnTo>
                <a:lnTo>
                  <a:pt x="2537" y="1374"/>
                </a:lnTo>
                <a:lnTo>
                  <a:pt x="2538" y="1374"/>
                </a:lnTo>
                <a:lnTo>
                  <a:pt x="2538" y="1375"/>
                </a:lnTo>
                <a:lnTo>
                  <a:pt x="2538" y="1376"/>
                </a:lnTo>
                <a:lnTo>
                  <a:pt x="2539" y="1376"/>
                </a:lnTo>
                <a:lnTo>
                  <a:pt x="2539" y="1375"/>
                </a:lnTo>
                <a:lnTo>
                  <a:pt x="2539" y="1376"/>
                </a:lnTo>
                <a:lnTo>
                  <a:pt x="2540" y="1376"/>
                </a:lnTo>
                <a:lnTo>
                  <a:pt x="2539" y="1376"/>
                </a:lnTo>
                <a:lnTo>
                  <a:pt x="2539" y="1377"/>
                </a:lnTo>
                <a:lnTo>
                  <a:pt x="2538" y="1377"/>
                </a:lnTo>
                <a:lnTo>
                  <a:pt x="2539" y="1377"/>
                </a:lnTo>
                <a:lnTo>
                  <a:pt x="2539" y="1378"/>
                </a:lnTo>
                <a:lnTo>
                  <a:pt x="2538" y="1378"/>
                </a:lnTo>
                <a:lnTo>
                  <a:pt x="2539" y="1378"/>
                </a:lnTo>
                <a:lnTo>
                  <a:pt x="2539" y="1379"/>
                </a:lnTo>
                <a:lnTo>
                  <a:pt x="2539" y="1379"/>
                </a:lnTo>
                <a:lnTo>
                  <a:pt x="2540" y="1379"/>
                </a:lnTo>
                <a:lnTo>
                  <a:pt x="2539" y="1379"/>
                </a:lnTo>
                <a:lnTo>
                  <a:pt x="2539" y="1380"/>
                </a:lnTo>
                <a:lnTo>
                  <a:pt x="2540" y="1381"/>
                </a:lnTo>
                <a:lnTo>
                  <a:pt x="2541" y="1381"/>
                </a:lnTo>
                <a:lnTo>
                  <a:pt x="2540" y="1381"/>
                </a:lnTo>
                <a:lnTo>
                  <a:pt x="2540" y="1382"/>
                </a:lnTo>
                <a:lnTo>
                  <a:pt x="2540" y="1383"/>
                </a:lnTo>
                <a:lnTo>
                  <a:pt x="2539" y="1383"/>
                </a:lnTo>
                <a:lnTo>
                  <a:pt x="2539" y="1382"/>
                </a:lnTo>
                <a:lnTo>
                  <a:pt x="2539" y="1381"/>
                </a:lnTo>
                <a:lnTo>
                  <a:pt x="2538" y="1381"/>
                </a:lnTo>
                <a:lnTo>
                  <a:pt x="2538" y="1380"/>
                </a:lnTo>
                <a:lnTo>
                  <a:pt x="2539" y="1380"/>
                </a:lnTo>
                <a:lnTo>
                  <a:pt x="2538" y="1380"/>
                </a:lnTo>
                <a:lnTo>
                  <a:pt x="2538" y="1381"/>
                </a:lnTo>
                <a:lnTo>
                  <a:pt x="2538" y="1382"/>
                </a:lnTo>
                <a:lnTo>
                  <a:pt x="2538" y="1383"/>
                </a:lnTo>
                <a:lnTo>
                  <a:pt x="2537" y="1383"/>
                </a:lnTo>
                <a:lnTo>
                  <a:pt x="2537" y="1384"/>
                </a:lnTo>
                <a:lnTo>
                  <a:pt x="2536" y="1384"/>
                </a:lnTo>
                <a:lnTo>
                  <a:pt x="2536" y="1384"/>
                </a:lnTo>
                <a:lnTo>
                  <a:pt x="2535" y="1384"/>
                </a:lnTo>
                <a:lnTo>
                  <a:pt x="2536" y="1384"/>
                </a:lnTo>
                <a:lnTo>
                  <a:pt x="2536" y="1384"/>
                </a:lnTo>
                <a:lnTo>
                  <a:pt x="2536" y="1385"/>
                </a:lnTo>
                <a:lnTo>
                  <a:pt x="2536" y="1385"/>
                </a:lnTo>
                <a:lnTo>
                  <a:pt x="2535" y="1385"/>
                </a:lnTo>
                <a:lnTo>
                  <a:pt x="2534" y="1385"/>
                </a:lnTo>
                <a:lnTo>
                  <a:pt x="2534" y="1386"/>
                </a:lnTo>
                <a:lnTo>
                  <a:pt x="2533" y="1386"/>
                </a:lnTo>
                <a:lnTo>
                  <a:pt x="2533" y="1385"/>
                </a:lnTo>
                <a:lnTo>
                  <a:pt x="2532" y="1385"/>
                </a:lnTo>
                <a:lnTo>
                  <a:pt x="2532" y="1384"/>
                </a:lnTo>
                <a:lnTo>
                  <a:pt x="2532" y="1383"/>
                </a:lnTo>
                <a:lnTo>
                  <a:pt x="2532" y="1382"/>
                </a:lnTo>
                <a:lnTo>
                  <a:pt x="2531" y="1382"/>
                </a:lnTo>
                <a:lnTo>
                  <a:pt x="2531" y="1381"/>
                </a:lnTo>
                <a:lnTo>
                  <a:pt x="2532" y="1381"/>
                </a:lnTo>
                <a:lnTo>
                  <a:pt x="2531" y="1381"/>
                </a:lnTo>
                <a:lnTo>
                  <a:pt x="2531" y="1380"/>
                </a:lnTo>
                <a:lnTo>
                  <a:pt x="2530" y="1380"/>
                </a:lnTo>
                <a:lnTo>
                  <a:pt x="2530" y="1379"/>
                </a:lnTo>
                <a:lnTo>
                  <a:pt x="2530" y="1380"/>
                </a:lnTo>
                <a:lnTo>
                  <a:pt x="2530" y="1379"/>
                </a:lnTo>
                <a:lnTo>
                  <a:pt x="2530" y="1379"/>
                </a:lnTo>
                <a:lnTo>
                  <a:pt x="2530" y="1378"/>
                </a:lnTo>
                <a:lnTo>
                  <a:pt x="2529" y="1378"/>
                </a:lnTo>
                <a:lnTo>
                  <a:pt x="2529" y="1377"/>
                </a:lnTo>
                <a:lnTo>
                  <a:pt x="2528" y="1377"/>
                </a:lnTo>
                <a:lnTo>
                  <a:pt x="2528" y="1376"/>
                </a:lnTo>
                <a:lnTo>
                  <a:pt x="2528" y="1375"/>
                </a:lnTo>
                <a:lnTo>
                  <a:pt x="2528" y="1375"/>
                </a:lnTo>
                <a:lnTo>
                  <a:pt x="2528" y="1374"/>
                </a:lnTo>
                <a:lnTo>
                  <a:pt x="2528" y="1373"/>
                </a:lnTo>
                <a:lnTo>
                  <a:pt x="2527" y="1373"/>
                </a:lnTo>
                <a:lnTo>
                  <a:pt x="2527" y="1372"/>
                </a:lnTo>
                <a:lnTo>
                  <a:pt x="2526" y="1372"/>
                </a:lnTo>
                <a:lnTo>
                  <a:pt x="2525" y="1371"/>
                </a:lnTo>
                <a:lnTo>
                  <a:pt x="2524" y="1371"/>
                </a:lnTo>
                <a:lnTo>
                  <a:pt x="2523" y="1371"/>
                </a:lnTo>
                <a:lnTo>
                  <a:pt x="2523" y="1371"/>
                </a:lnTo>
                <a:lnTo>
                  <a:pt x="2523" y="1370"/>
                </a:lnTo>
                <a:lnTo>
                  <a:pt x="2524" y="1370"/>
                </a:lnTo>
                <a:lnTo>
                  <a:pt x="2524" y="1369"/>
                </a:lnTo>
                <a:lnTo>
                  <a:pt x="2524" y="1368"/>
                </a:lnTo>
                <a:lnTo>
                  <a:pt x="2523" y="1368"/>
                </a:lnTo>
                <a:lnTo>
                  <a:pt x="2523" y="1367"/>
                </a:lnTo>
                <a:lnTo>
                  <a:pt x="2523" y="1368"/>
                </a:lnTo>
                <a:lnTo>
                  <a:pt x="2524" y="1368"/>
                </a:lnTo>
                <a:lnTo>
                  <a:pt x="2524" y="1367"/>
                </a:lnTo>
                <a:lnTo>
                  <a:pt x="2523" y="1367"/>
                </a:lnTo>
                <a:lnTo>
                  <a:pt x="2523" y="1366"/>
                </a:lnTo>
                <a:lnTo>
                  <a:pt x="2523" y="1365"/>
                </a:lnTo>
                <a:lnTo>
                  <a:pt x="2523" y="1364"/>
                </a:lnTo>
                <a:lnTo>
                  <a:pt x="2524" y="1364"/>
                </a:lnTo>
                <a:lnTo>
                  <a:pt x="2524" y="1365"/>
                </a:lnTo>
                <a:lnTo>
                  <a:pt x="2525" y="1365"/>
                </a:lnTo>
                <a:lnTo>
                  <a:pt x="2525" y="1364"/>
                </a:lnTo>
                <a:lnTo>
                  <a:pt x="2525" y="1365"/>
                </a:lnTo>
                <a:lnTo>
                  <a:pt x="2525" y="1364"/>
                </a:lnTo>
                <a:lnTo>
                  <a:pt x="2524" y="1364"/>
                </a:lnTo>
                <a:lnTo>
                  <a:pt x="2524" y="1363"/>
                </a:lnTo>
                <a:lnTo>
                  <a:pt x="2523" y="1363"/>
                </a:lnTo>
                <a:lnTo>
                  <a:pt x="2524" y="1363"/>
                </a:lnTo>
                <a:lnTo>
                  <a:pt x="2524" y="1364"/>
                </a:lnTo>
                <a:lnTo>
                  <a:pt x="2523" y="1364"/>
                </a:lnTo>
                <a:lnTo>
                  <a:pt x="2522" y="1364"/>
                </a:lnTo>
                <a:lnTo>
                  <a:pt x="2521" y="1363"/>
                </a:lnTo>
                <a:lnTo>
                  <a:pt x="2520" y="1363"/>
                </a:lnTo>
                <a:lnTo>
                  <a:pt x="2520" y="1363"/>
                </a:lnTo>
                <a:lnTo>
                  <a:pt x="2520" y="1363"/>
                </a:lnTo>
                <a:lnTo>
                  <a:pt x="2520" y="1362"/>
                </a:lnTo>
                <a:lnTo>
                  <a:pt x="2520" y="1362"/>
                </a:lnTo>
                <a:lnTo>
                  <a:pt x="2520" y="1362"/>
                </a:lnTo>
                <a:lnTo>
                  <a:pt x="2520" y="1363"/>
                </a:lnTo>
                <a:lnTo>
                  <a:pt x="2520" y="1363"/>
                </a:lnTo>
                <a:lnTo>
                  <a:pt x="2520" y="1363"/>
                </a:lnTo>
                <a:lnTo>
                  <a:pt x="2520" y="1364"/>
                </a:lnTo>
                <a:lnTo>
                  <a:pt x="2521" y="1364"/>
                </a:lnTo>
                <a:lnTo>
                  <a:pt x="2521" y="1365"/>
                </a:lnTo>
                <a:lnTo>
                  <a:pt x="2520" y="1365"/>
                </a:lnTo>
                <a:lnTo>
                  <a:pt x="2520" y="1366"/>
                </a:lnTo>
                <a:lnTo>
                  <a:pt x="2520" y="1366"/>
                </a:lnTo>
                <a:lnTo>
                  <a:pt x="2520" y="1367"/>
                </a:lnTo>
                <a:lnTo>
                  <a:pt x="2520" y="1366"/>
                </a:lnTo>
                <a:lnTo>
                  <a:pt x="2519" y="1366"/>
                </a:lnTo>
                <a:lnTo>
                  <a:pt x="2518" y="1365"/>
                </a:lnTo>
                <a:lnTo>
                  <a:pt x="2517" y="1365"/>
                </a:lnTo>
                <a:lnTo>
                  <a:pt x="2517" y="1366"/>
                </a:lnTo>
                <a:lnTo>
                  <a:pt x="2517" y="1365"/>
                </a:lnTo>
                <a:lnTo>
                  <a:pt x="2518" y="1365"/>
                </a:lnTo>
                <a:lnTo>
                  <a:pt x="2518" y="1364"/>
                </a:lnTo>
                <a:lnTo>
                  <a:pt x="2517" y="1364"/>
                </a:lnTo>
                <a:lnTo>
                  <a:pt x="2517" y="1363"/>
                </a:lnTo>
                <a:lnTo>
                  <a:pt x="2516" y="1363"/>
                </a:lnTo>
                <a:lnTo>
                  <a:pt x="2517" y="1363"/>
                </a:lnTo>
                <a:lnTo>
                  <a:pt x="2518" y="1363"/>
                </a:lnTo>
                <a:lnTo>
                  <a:pt x="2518" y="1363"/>
                </a:lnTo>
                <a:lnTo>
                  <a:pt x="2517" y="1363"/>
                </a:lnTo>
                <a:lnTo>
                  <a:pt x="2516" y="1362"/>
                </a:lnTo>
                <a:lnTo>
                  <a:pt x="2515" y="1362"/>
                </a:lnTo>
                <a:lnTo>
                  <a:pt x="2514" y="1362"/>
                </a:lnTo>
                <a:lnTo>
                  <a:pt x="2514" y="1361"/>
                </a:lnTo>
                <a:lnTo>
                  <a:pt x="2513" y="1360"/>
                </a:lnTo>
                <a:lnTo>
                  <a:pt x="2513" y="1359"/>
                </a:lnTo>
                <a:lnTo>
                  <a:pt x="2512" y="1359"/>
                </a:lnTo>
                <a:lnTo>
                  <a:pt x="2512" y="1359"/>
                </a:lnTo>
                <a:lnTo>
                  <a:pt x="2512" y="1358"/>
                </a:lnTo>
                <a:lnTo>
                  <a:pt x="2511" y="1357"/>
                </a:lnTo>
                <a:lnTo>
                  <a:pt x="2510" y="1357"/>
                </a:lnTo>
                <a:lnTo>
                  <a:pt x="2511" y="1357"/>
                </a:lnTo>
                <a:lnTo>
                  <a:pt x="2511" y="1356"/>
                </a:lnTo>
                <a:lnTo>
                  <a:pt x="2510" y="1356"/>
                </a:lnTo>
                <a:lnTo>
                  <a:pt x="2509" y="1355"/>
                </a:lnTo>
                <a:lnTo>
                  <a:pt x="2510" y="1355"/>
                </a:lnTo>
                <a:lnTo>
                  <a:pt x="2509" y="1355"/>
                </a:lnTo>
                <a:lnTo>
                  <a:pt x="2509" y="1354"/>
                </a:lnTo>
                <a:lnTo>
                  <a:pt x="2509" y="1354"/>
                </a:lnTo>
                <a:lnTo>
                  <a:pt x="2509" y="1353"/>
                </a:lnTo>
                <a:lnTo>
                  <a:pt x="2508" y="1353"/>
                </a:lnTo>
                <a:lnTo>
                  <a:pt x="2507" y="1353"/>
                </a:lnTo>
                <a:lnTo>
                  <a:pt x="2507" y="1352"/>
                </a:lnTo>
                <a:lnTo>
                  <a:pt x="2506" y="1352"/>
                </a:lnTo>
                <a:lnTo>
                  <a:pt x="2506" y="1351"/>
                </a:lnTo>
                <a:lnTo>
                  <a:pt x="2506" y="1352"/>
                </a:lnTo>
                <a:lnTo>
                  <a:pt x="2506" y="1353"/>
                </a:lnTo>
                <a:lnTo>
                  <a:pt x="2506" y="1352"/>
                </a:lnTo>
                <a:lnTo>
                  <a:pt x="2505" y="1352"/>
                </a:lnTo>
                <a:lnTo>
                  <a:pt x="2504" y="1352"/>
                </a:lnTo>
                <a:lnTo>
                  <a:pt x="2504" y="1351"/>
                </a:lnTo>
                <a:lnTo>
                  <a:pt x="2504" y="1352"/>
                </a:lnTo>
                <a:lnTo>
                  <a:pt x="2505" y="1352"/>
                </a:lnTo>
                <a:lnTo>
                  <a:pt x="2505" y="1353"/>
                </a:lnTo>
                <a:lnTo>
                  <a:pt x="2505" y="1354"/>
                </a:lnTo>
                <a:lnTo>
                  <a:pt x="2506" y="1354"/>
                </a:lnTo>
                <a:lnTo>
                  <a:pt x="2506" y="1353"/>
                </a:lnTo>
                <a:lnTo>
                  <a:pt x="2507" y="1353"/>
                </a:lnTo>
                <a:lnTo>
                  <a:pt x="2506" y="1354"/>
                </a:lnTo>
                <a:lnTo>
                  <a:pt x="2505" y="1354"/>
                </a:lnTo>
                <a:lnTo>
                  <a:pt x="2505" y="1354"/>
                </a:lnTo>
                <a:lnTo>
                  <a:pt x="2506" y="1354"/>
                </a:lnTo>
                <a:lnTo>
                  <a:pt x="2506" y="1354"/>
                </a:lnTo>
                <a:lnTo>
                  <a:pt x="2507" y="1354"/>
                </a:lnTo>
                <a:lnTo>
                  <a:pt x="2507" y="1353"/>
                </a:lnTo>
                <a:lnTo>
                  <a:pt x="2508" y="1353"/>
                </a:lnTo>
                <a:lnTo>
                  <a:pt x="2508" y="1354"/>
                </a:lnTo>
                <a:lnTo>
                  <a:pt x="2508" y="1354"/>
                </a:lnTo>
                <a:lnTo>
                  <a:pt x="2508" y="1354"/>
                </a:lnTo>
                <a:lnTo>
                  <a:pt x="2508" y="1354"/>
                </a:lnTo>
                <a:lnTo>
                  <a:pt x="2508" y="1355"/>
                </a:lnTo>
                <a:lnTo>
                  <a:pt x="2508" y="1356"/>
                </a:lnTo>
                <a:lnTo>
                  <a:pt x="2508" y="1357"/>
                </a:lnTo>
                <a:lnTo>
                  <a:pt x="2509" y="1357"/>
                </a:lnTo>
                <a:lnTo>
                  <a:pt x="2509" y="1358"/>
                </a:lnTo>
                <a:lnTo>
                  <a:pt x="2510" y="1358"/>
                </a:lnTo>
                <a:lnTo>
                  <a:pt x="2510" y="1359"/>
                </a:lnTo>
                <a:lnTo>
                  <a:pt x="2511" y="1359"/>
                </a:lnTo>
                <a:lnTo>
                  <a:pt x="2510" y="1359"/>
                </a:lnTo>
                <a:lnTo>
                  <a:pt x="2510" y="1358"/>
                </a:lnTo>
                <a:lnTo>
                  <a:pt x="2509" y="1358"/>
                </a:lnTo>
                <a:lnTo>
                  <a:pt x="2508" y="1357"/>
                </a:lnTo>
                <a:lnTo>
                  <a:pt x="2507" y="1357"/>
                </a:lnTo>
                <a:lnTo>
                  <a:pt x="2506" y="1357"/>
                </a:lnTo>
                <a:lnTo>
                  <a:pt x="2506" y="1356"/>
                </a:lnTo>
                <a:lnTo>
                  <a:pt x="2506" y="1357"/>
                </a:lnTo>
                <a:lnTo>
                  <a:pt x="2507" y="1357"/>
                </a:lnTo>
                <a:lnTo>
                  <a:pt x="2507" y="1358"/>
                </a:lnTo>
                <a:lnTo>
                  <a:pt x="2508" y="1358"/>
                </a:lnTo>
                <a:lnTo>
                  <a:pt x="2507" y="1358"/>
                </a:lnTo>
                <a:lnTo>
                  <a:pt x="2506" y="1358"/>
                </a:lnTo>
                <a:lnTo>
                  <a:pt x="2506" y="1356"/>
                </a:lnTo>
                <a:lnTo>
                  <a:pt x="2505" y="1355"/>
                </a:lnTo>
                <a:lnTo>
                  <a:pt x="2505" y="1354"/>
                </a:lnTo>
                <a:lnTo>
                  <a:pt x="2504" y="1354"/>
                </a:lnTo>
                <a:lnTo>
                  <a:pt x="2504" y="1353"/>
                </a:lnTo>
                <a:lnTo>
                  <a:pt x="2504" y="1352"/>
                </a:lnTo>
                <a:lnTo>
                  <a:pt x="2504" y="1351"/>
                </a:lnTo>
                <a:lnTo>
                  <a:pt x="2503" y="1351"/>
                </a:lnTo>
                <a:lnTo>
                  <a:pt x="2502" y="1350"/>
                </a:lnTo>
                <a:lnTo>
                  <a:pt x="2501" y="1351"/>
                </a:lnTo>
                <a:lnTo>
                  <a:pt x="2501" y="1350"/>
                </a:lnTo>
                <a:lnTo>
                  <a:pt x="2501" y="1349"/>
                </a:lnTo>
                <a:lnTo>
                  <a:pt x="2502" y="1349"/>
                </a:lnTo>
                <a:lnTo>
                  <a:pt x="2502" y="1348"/>
                </a:lnTo>
                <a:lnTo>
                  <a:pt x="2501" y="1348"/>
                </a:lnTo>
                <a:lnTo>
                  <a:pt x="2501" y="1347"/>
                </a:lnTo>
                <a:lnTo>
                  <a:pt x="2502" y="1347"/>
                </a:lnTo>
                <a:lnTo>
                  <a:pt x="2502" y="1346"/>
                </a:lnTo>
                <a:lnTo>
                  <a:pt x="2501" y="1346"/>
                </a:lnTo>
                <a:lnTo>
                  <a:pt x="2501" y="1346"/>
                </a:lnTo>
                <a:lnTo>
                  <a:pt x="2500" y="1345"/>
                </a:lnTo>
                <a:lnTo>
                  <a:pt x="2500" y="1346"/>
                </a:lnTo>
                <a:lnTo>
                  <a:pt x="2500" y="1345"/>
                </a:lnTo>
                <a:lnTo>
                  <a:pt x="2500" y="1344"/>
                </a:lnTo>
                <a:lnTo>
                  <a:pt x="2499" y="1344"/>
                </a:lnTo>
                <a:lnTo>
                  <a:pt x="2498" y="1344"/>
                </a:lnTo>
                <a:lnTo>
                  <a:pt x="2498" y="1343"/>
                </a:lnTo>
                <a:lnTo>
                  <a:pt x="2498" y="1342"/>
                </a:lnTo>
                <a:lnTo>
                  <a:pt x="2499" y="1342"/>
                </a:lnTo>
                <a:lnTo>
                  <a:pt x="2499" y="1341"/>
                </a:lnTo>
                <a:lnTo>
                  <a:pt x="2498" y="1341"/>
                </a:lnTo>
                <a:lnTo>
                  <a:pt x="2497" y="1341"/>
                </a:lnTo>
                <a:lnTo>
                  <a:pt x="2497" y="1340"/>
                </a:lnTo>
                <a:lnTo>
                  <a:pt x="2498" y="1340"/>
                </a:lnTo>
                <a:lnTo>
                  <a:pt x="2498" y="1339"/>
                </a:lnTo>
                <a:lnTo>
                  <a:pt x="2498" y="1338"/>
                </a:lnTo>
                <a:lnTo>
                  <a:pt x="2499" y="1338"/>
                </a:lnTo>
                <a:lnTo>
                  <a:pt x="2499" y="1338"/>
                </a:lnTo>
                <a:lnTo>
                  <a:pt x="2499" y="1337"/>
                </a:lnTo>
                <a:lnTo>
                  <a:pt x="2500" y="1337"/>
                </a:lnTo>
                <a:lnTo>
                  <a:pt x="2500" y="1336"/>
                </a:lnTo>
                <a:lnTo>
                  <a:pt x="2499" y="1336"/>
                </a:lnTo>
                <a:lnTo>
                  <a:pt x="2499" y="1335"/>
                </a:lnTo>
                <a:lnTo>
                  <a:pt x="2499" y="1334"/>
                </a:lnTo>
                <a:lnTo>
                  <a:pt x="2500" y="1333"/>
                </a:lnTo>
                <a:lnTo>
                  <a:pt x="2500" y="1332"/>
                </a:lnTo>
                <a:lnTo>
                  <a:pt x="2500" y="1331"/>
                </a:lnTo>
                <a:lnTo>
                  <a:pt x="2500" y="1330"/>
                </a:lnTo>
                <a:lnTo>
                  <a:pt x="2500" y="1329"/>
                </a:lnTo>
                <a:lnTo>
                  <a:pt x="2500" y="1329"/>
                </a:lnTo>
                <a:lnTo>
                  <a:pt x="2500" y="1328"/>
                </a:lnTo>
                <a:lnTo>
                  <a:pt x="2500" y="1327"/>
                </a:lnTo>
                <a:lnTo>
                  <a:pt x="2500" y="1326"/>
                </a:lnTo>
                <a:lnTo>
                  <a:pt x="2500" y="1325"/>
                </a:lnTo>
                <a:lnTo>
                  <a:pt x="2499" y="1325"/>
                </a:lnTo>
                <a:lnTo>
                  <a:pt x="2499" y="1324"/>
                </a:lnTo>
                <a:lnTo>
                  <a:pt x="2499" y="1323"/>
                </a:lnTo>
                <a:lnTo>
                  <a:pt x="2499" y="1322"/>
                </a:lnTo>
                <a:lnTo>
                  <a:pt x="2498" y="1321"/>
                </a:lnTo>
                <a:lnTo>
                  <a:pt x="2498" y="1321"/>
                </a:lnTo>
                <a:lnTo>
                  <a:pt x="2498" y="1320"/>
                </a:lnTo>
                <a:lnTo>
                  <a:pt x="2498" y="1319"/>
                </a:lnTo>
                <a:lnTo>
                  <a:pt x="2498" y="1318"/>
                </a:lnTo>
                <a:lnTo>
                  <a:pt x="2497" y="1318"/>
                </a:lnTo>
                <a:lnTo>
                  <a:pt x="2498" y="1318"/>
                </a:lnTo>
                <a:lnTo>
                  <a:pt x="2497" y="1318"/>
                </a:lnTo>
                <a:lnTo>
                  <a:pt x="2497" y="1317"/>
                </a:lnTo>
                <a:lnTo>
                  <a:pt x="2497" y="1316"/>
                </a:lnTo>
                <a:lnTo>
                  <a:pt x="2497" y="1315"/>
                </a:lnTo>
                <a:lnTo>
                  <a:pt x="2496" y="1315"/>
                </a:lnTo>
                <a:lnTo>
                  <a:pt x="2496" y="1316"/>
                </a:lnTo>
                <a:lnTo>
                  <a:pt x="2496" y="1316"/>
                </a:lnTo>
                <a:lnTo>
                  <a:pt x="2496" y="1315"/>
                </a:lnTo>
                <a:lnTo>
                  <a:pt x="2496" y="1315"/>
                </a:lnTo>
                <a:lnTo>
                  <a:pt x="2496" y="1314"/>
                </a:lnTo>
                <a:lnTo>
                  <a:pt x="2496" y="1314"/>
                </a:lnTo>
                <a:lnTo>
                  <a:pt x="2495" y="1314"/>
                </a:lnTo>
                <a:lnTo>
                  <a:pt x="2495" y="1313"/>
                </a:lnTo>
                <a:lnTo>
                  <a:pt x="2495" y="1313"/>
                </a:lnTo>
                <a:lnTo>
                  <a:pt x="2495" y="1312"/>
                </a:lnTo>
                <a:lnTo>
                  <a:pt x="2494" y="1312"/>
                </a:lnTo>
                <a:lnTo>
                  <a:pt x="2494" y="1311"/>
                </a:lnTo>
                <a:lnTo>
                  <a:pt x="2494" y="1310"/>
                </a:lnTo>
                <a:lnTo>
                  <a:pt x="2493" y="1310"/>
                </a:lnTo>
                <a:lnTo>
                  <a:pt x="2493" y="1309"/>
                </a:lnTo>
                <a:lnTo>
                  <a:pt x="2492" y="1309"/>
                </a:lnTo>
                <a:lnTo>
                  <a:pt x="2492" y="1308"/>
                </a:lnTo>
                <a:lnTo>
                  <a:pt x="2491" y="1308"/>
                </a:lnTo>
                <a:lnTo>
                  <a:pt x="2490" y="1308"/>
                </a:lnTo>
                <a:lnTo>
                  <a:pt x="2490" y="1307"/>
                </a:lnTo>
                <a:lnTo>
                  <a:pt x="2489" y="1307"/>
                </a:lnTo>
                <a:lnTo>
                  <a:pt x="2489" y="1306"/>
                </a:lnTo>
                <a:lnTo>
                  <a:pt x="2488" y="1306"/>
                </a:lnTo>
                <a:lnTo>
                  <a:pt x="2488" y="1305"/>
                </a:lnTo>
                <a:lnTo>
                  <a:pt x="2488" y="1305"/>
                </a:lnTo>
                <a:lnTo>
                  <a:pt x="2488" y="1304"/>
                </a:lnTo>
                <a:lnTo>
                  <a:pt x="2487" y="1304"/>
                </a:lnTo>
                <a:lnTo>
                  <a:pt x="2488" y="1303"/>
                </a:lnTo>
                <a:lnTo>
                  <a:pt x="2488" y="1302"/>
                </a:lnTo>
                <a:lnTo>
                  <a:pt x="2487" y="1302"/>
                </a:lnTo>
                <a:lnTo>
                  <a:pt x="2487" y="1301"/>
                </a:lnTo>
                <a:lnTo>
                  <a:pt x="2487" y="1300"/>
                </a:lnTo>
                <a:lnTo>
                  <a:pt x="2487" y="1299"/>
                </a:lnTo>
                <a:lnTo>
                  <a:pt x="2486" y="1299"/>
                </a:lnTo>
                <a:lnTo>
                  <a:pt x="2486" y="1298"/>
                </a:lnTo>
                <a:lnTo>
                  <a:pt x="2485" y="1298"/>
                </a:lnTo>
                <a:lnTo>
                  <a:pt x="2486" y="1298"/>
                </a:lnTo>
                <a:lnTo>
                  <a:pt x="2485" y="1298"/>
                </a:lnTo>
                <a:lnTo>
                  <a:pt x="2485" y="1297"/>
                </a:lnTo>
                <a:lnTo>
                  <a:pt x="2484" y="1297"/>
                </a:lnTo>
                <a:lnTo>
                  <a:pt x="2484" y="1296"/>
                </a:lnTo>
                <a:lnTo>
                  <a:pt x="2484" y="1296"/>
                </a:lnTo>
                <a:lnTo>
                  <a:pt x="2483" y="1296"/>
                </a:lnTo>
                <a:lnTo>
                  <a:pt x="2484" y="1296"/>
                </a:lnTo>
                <a:lnTo>
                  <a:pt x="2484" y="1295"/>
                </a:lnTo>
                <a:lnTo>
                  <a:pt x="2484" y="1294"/>
                </a:lnTo>
                <a:lnTo>
                  <a:pt x="2483" y="1294"/>
                </a:lnTo>
                <a:lnTo>
                  <a:pt x="2483" y="1293"/>
                </a:lnTo>
                <a:lnTo>
                  <a:pt x="2482" y="1292"/>
                </a:lnTo>
                <a:lnTo>
                  <a:pt x="2482" y="1291"/>
                </a:lnTo>
                <a:lnTo>
                  <a:pt x="2481" y="1290"/>
                </a:lnTo>
                <a:lnTo>
                  <a:pt x="2481" y="1289"/>
                </a:lnTo>
                <a:lnTo>
                  <a:pt x="2480" y="1288"/>
                </a:lnTo>
                <a:lnTo>
                  <a:pt x="2480" y="1288"/>
                </a:lnTo>
                <a:lnTo>
                  <a:pt x="2479" y="1288"/>
                </a:lnTo>
                <a:lnTo>
                  <a:pt x="2479" y="1287"/>
                </a:lnTo>
                <a:lnTo>
                  <a:pt x="2479" y="1286"/>
                </a:lnTo>
                <a:lnTo>
                  <a:pt x="2479" y="1286"/>
                </a:lnTo>
                <a:lnTo>
                  <a:pt x="2479" y="1285"/>
                </a:lnTo>
                <a:lnTo>
                  <a:pt x="2478" y="1284"/>
                </a:lnTo>
                <a:lnTo>
                  <a:pt x="2477" y="1283"/>
                </a:lnTo>
                <a:lnTo>
                  <a:pt x="2477" y="1282"/>
                </a:lnTo>
                <a:lnTo>
                  <a:pt x="2476" y="1282"/>
                </a:lnTo>
                <a:lnTo>
                  <a:pt x="2475" y="1282"/>
                </a:lnTo>
                <a:lnTo>
                  <a:pt x="2474" y="1282"/>
                </a:lnTo>
                <a:lnTo>
                  <a:pt x="2474" y="1281"/>
                </a:lnTo>
                <a:lnTo>
                  <a:pt x="2475" y="1281"/>
                </a:lnTo>
                <a:lnTo>
                  <a:pt x="2474" y="1281"/>
                </a:lnTo>
                <a:lnTo>
                  <a:pt x="2475" y="1281"/>
                </a:lnTo>
                <a:lnTo>
                  <a:pt x="2474" y="1280"/>
                </a:lnTo>
                <a:lnTo>
                  <a:pt x="2475" y="1280"/>
                </a:lnTo>
                <a:lnTo>
                  <a:pt x="2474" y="1280"/>
                </a:lnTo>
                <a:lnTo>
                  <a:pt x="2474" y="1279"/>
                </a:lnTo>
                <a:lnTo>
                  <a:pt x="2474" y="1278"/>
                </a:lnTo>
                <a:lnTo>
                  <a:pt x="2473" y="1278"/>
                </a:lnTo>
                <a:lnTo>
                  <a:pt x="2473" y="1277"/>
                </a:lnTo>
                <a:lnTo>
                  <a:pt x="2473" y="1276"/>
                </a:lnTo>
                <a:lnTo>
                  <a:pt x="2472" y="1276"/>
                </a:lnTo>
                <a:lnTo>
                  <a:pt x="2472" y="1275"/>
                </a:lnTo>
                <a:lnTo>
                  <a:pt x="2471" y="1275"/>
                </a:lnTo>
                <a:lnTo>
                  <a:pt x="2471" y="1274"/>
                </a:lnTo>
                <a:lnTo>
                  <a:pt x="2471" y="1274"/>
                </a:lnTo>
                <a:lnTo>
                  <a:pt x="2470" y="1274"/>
                </a:lnTo>
                <a:lnTo>
                  <a:pt x="2470" y="1273"/>
                </a:lnTo>
                <a:lnTo>
                  <a:pt x="2469" y="1273"/>
                </a:lnTo>
                <a:lnTo>
                  <a:pt x="2469" y="1272"/>
                </a:lnTo>
                <a:lnTo>
                  <a:pt x="2468" y="1272"/>
                </a:lnTo>
                <a:lnTo>
                  <a:pt x="2468" y="1271"/>
                </a:lnTo>
                <a:lnTo>
                  <a:pt x="2468" y="1271"/>
                </a:lnTo>
                <a:lnTo>
                  <a:pt x="2467" y="1271"/>
                </a:lnTo>
                <a:lnTo>
                  <a:pt x="2467" y="1270"/>
                </a:lnTo>
                <a:lnTo>
                  <a:pt x="2466" y="1270"/>
                </a:lnTo>
                <a:lnTo>
                  <a:pt x="2466" y="1269"/>
                </a:lnTo>
                <a:lnTo>
                  <a:pt x="2466" y="1268"/>
                </a:lnTo>
                <a:lnTo>
                  <a:pt x="2465" y="1268"/>
                </a:lnTo>
                <a:lnTo>
                  <a:pt x="2465" y="1267"/>
                </a:lnTo>
                <a:lnTo>
                  <a:pt x="2464" y="1267"/>
                </a:lnTo>
                <a:lnTo>
                  <a:pt x="2464" y="1266"/>
                </a:lnTo>
                <a:lnTo>
                  <a:pt x="2464" y="1265"/>
                </a:lnTo>
                <a:lnTo>
                  <a:pt x="2463" y="1265"/>
                </a:lnTo>
                <a:lnTo>
                  <a:pt x="2463" y="1264"/>
                </a:lnTo>
                <a:lnTo>
                  <a:pt x="2463" y="1263"/>
                </a:lnTo>
                <a:lnTo>
                  <a:pt x="2463" y="1263"/>
                </a:lnTo>
                <a:lnTo>
                  <a:pt x="2462" y="1263"/>
                </a:lnTo>
                <a:lnTo>
                  <a:pt x="2462" y="1262"/>
                </a:lnTo>
                <a:lnTo>
                  <a:pt x="2461" y="1261"/>
                </a:lnTo>
                <a:lnTo>
                  <a:pt x="2461" y="1260"/>
                </a:lnTo>
                <a:lnTo>
                  <a:pt x="2460" y="1260"/>
                </a:lnTo>
                <a:lnTo>
                  <a:pt x="2460" y="1259"/>
                </a:lnTo>
                <a:lnTo>
                  <a:pt x="2459" y="1259"/>
                </a:lnTo>
                <a:lnTo>
                  <a:pt x="2460" y="1259"/>
                </a:lnTo>
                <a:lnTo>
                  <a:pt x="2460" y="1258"/>
                </a:lnTo>
                <a:lnTo>
                  <a:pt x="2460" y="1259"/>
                </a:lnTo>
                <a:lnTo>
                  <a:pt x="2459" y="1259"/>
                </a:lnTo>
                <a:lnTo>
                  <a:pt x="2459" y="1258"/>
                </a:lnTo>
                <a:lnTo>
                  <a:pt x="2459" y="1257"/>
                </a:lnTo>
                <a:lnTo>
                  <a:pt x="2459" y="1256"/>
                </a:lnTo>
                <a:lnTo>
                  <a:pt x="2459" y="1255"/>
                </a:lnTo>
                <a:lnTo>
                  <a:pt x="2460" y="1255"/>
                </a:lnTo>
                <a:lnTo>
                  <a:pt x="2460" y="1255"/>
                </a:lnTo>
                <a:lnTo>
                  <a:pt x="2460" y="1254"/>
                </a:lnTo>
                <a:lnTo>
                  <a:pt x="2459" y="1254"/>
                </a:lnTo>
                <a:lnTo>
                  <a:pt x="2459" y="1253"/>
                </a:lnTo>
                <a:lnTo>
                  <a:pt x="2458" y="1252"/>
                </a:lnTo>
                <a:lnTo>
                  <a:pt x="2458" y="1251"/>
                </a:lnTo>
                <a:lnTo>
                  <a:pt x="2457" y="1251"/>
                </a:lnTo>
                <a:lnTo>
                  <a:pt x="2458" y="1251"/>
                </a:lnTo>
                <a:lnTo>
                  <a:pt x="2458" y="1250"/>
                </a:lnTo>
                <a:lnTo>
                  <a:pt x="2458" y="1249"/>
                </a:lnTo>
                <a:lnTo>
                  <a:pt x="2458" y="1248"/>
                </a:lnTo>
                <a:lnTo>
                  <a:pt x="2457" y="1248"/>
                </a:lnTo>
                <a:lnTo>
                  <a:pt x="2458" y="1248"/>
                </a:lnTo>
                <a:lnTo>
                  <a:pt x="2457" y="1248"/>
                </a:lnTo>
                <a:lnTo>
                  <a:pt x="2458" y="1248"/>
                </a:lnTo>
                <a:lnTo>
                  <a:pt x="2458" y="1247"/>
                </a:lnTo>
                <a:lnTo>
                  <a:pt x="2458" y="1246"/>
                </a:lnTo>
                <a:lnTo>
                  <a:pt x="2457" y="1246"/>
                </a:lnTo>
                <a:lnTo>
                  <a:pt x="2457" y="1246"/>
                </a:lnTo>
                <a:lnTo>
                  <a:pt x="2458" y="1246"/>
                </a:lnTo>
                <a:lnTo>
                  <a:pt x="2459" y="1246"/>
                </a:lnTo>
                <a:lnTo>
                  <a:pt x="2459" y="1246"/>
                </a:lnTo>
                <a:lnTo>
                  <a:pt x="2460" y="1246"/>
                </a:lnTo>
                <a:lnTo>
                  <a:pt x="2461" y="1246"/>
                </a:lnTo>
                <a:lnTo>
                  <a:pt x="2462" y="1246"/>
                </a:lnTo>
                <a:lnTo>
                  <a:pt x="2462" y="1247"/>
                </a:lnTo>
                <a:lnTo>
                  <a:pt x="2462" y="1248"/>
                </a:lnTo>
                <a:lnTo>
                  <a:pt x="2462" y="1249"/>
                </a:lnTo>
                <a:lnTo>
                  <a:pt x="2463" y="1249"/>
                </a:lnTo>
                <a:lnTo>
                  <a:pt x="2463" y="1250"/>
                </a:lnTo>
                <a:lnTo>
                  <a:pt x="2463" y="1250"/>
                </a:lnTo>
                <a:lnTo>
                  <a:pt x="2463" y="1251"/>
                </a:lnTo>
                <a:lnTo>
                  <a:pt x="2463" y="1252"/>
                </a:lnTo>
                <a:lnTo>
                  <a:pt x="2464" y="1252"/>
                </a:lnTo>
                <a:lnTo>
                  <a:pt x="2464" y="1251"/>
                </a:lnTo>
                <a:lnTo>
                  <a:pt x="2464" y="1250"/>
                </a:lnTo>
                <a:lnTo>
                  <a:pt x="2464" y="1249"/>
                </a:lnTo>
                <a:lnTo>
                  <a:pt x="2464" y="1248"/>
                </a:lnTo>
                <a:lnTo>
                  <a:pt x="2463" y="1248"/>
                </a:lnTo>
                <a:lnTo>
                  <a:pt x="2463" y="1247"/>
                </a:lnTo>
                <a:lnTo>
                  <a:pt x="2464" y="1247"/>
                </a:lnTo>
                <a:lnTo>
                  <a:pt x="2464" y="1246"/>
                </a:lnTo>
                <a:lnTo>
                  <a:pt x="2463" y="1246"/>
                </a:lnTo>
                <a:lnTo>
                  <a:pt x="2464" y="1246"/>
                </a:lnTo>
                <a:lnTo>
                  <a:pt x="2463" y="1246"/>
                </a:lnTo>
                <a:lnTo>
                  <a:pt x="2463" y="1246"/>
                </a:lnTo>
                <a:lnTo>
                  <a:pt x="2464" y="1246"/>
                </a:lnTo>
                <a:lnTo>
                  <a:pt x="2464" y="1245"/>
                </a:lnTo>
                <a:lnTo>
                  <a:pt x="2463" y="1245"/>
                </a:lnTo>
                <a:lnTo>
                  <a:pt x="2463" y="1244"/>
                </a:lnTo>
                <a:lnTo>
                  <a:pt x="2463" y="1244"/>
                </a:lnTo>
                <a:lnTo>
                  <a:pt x="2463" y="1244"/>
                </a:lnTo>
                <a:lnTo>
                  <a:pt x="2463" y="1243"/>
                </a:lnTo>
                <a:lnTo>
                  <a:pt x="2464" y="1243"/>
                </a:lnTo>
                <a:lnTo>
                  <a:pt x="2464" y="1242"/>
                </a:lnTo>
                <a:lnTo>
                  <a:pt x="2464" y="1243"/>
                </a:lnTo>
                <a:lnTo>
                  <a:pt x="2465" y="1243"/>
                </a:lnTo>
                <a:lnTo>
                  <a:pt x="2465" y="1242"/>
                </a:lnTo>
                <a:lnTo>
                  <a:pt x="2466" y="1242"/>
                </a:lnTo>
                <a:lnTo>
                  <a:pt x="2465" y="1242"/>
                </a:lnTo>
                <a:lnTo>
                  <a:pt x="2465" y="1241"/>
                </a:lnTo>
                <a:lnTo>
                  <a:pt x="2466" y="1241"/>
                </a:lnTo>
                <a:lnTo>
                  <a:pt x="2465" y="1241"/>
                </a:lnTo>
                <a:lnTo>
                  <a:pt x="2465" y="1240"/>
                </a:lnTo>
                <a:lnTo>
                  <a:pt x="2465" y="1239"/>
                </a:lnTo>
                <a:lnTo>
                  <a:pt x="2465" y="1238"/>
                </a:lnTo>
                <a:lnTo>
                  <a:pt x="2464" y="1238"/>
                </a:lnTo>
                <a:lnTo>
                  <a:pt x="2463" y="1238"/>
                </a:lnTo>
                <a:lnTo>
                  <a:pt x="2463" y="1238"/>
                </a:lnTo>
                <a:lnTo>
                  <a:pt x="2463" y="1238"/>
                </a:lnTo>
                <a:lnTo>
                  <a:pt x="2463" y="1237"/>
                </a:lnTo>
                <a:lnTo>
                  <a:pt x="2463" y="1236"/>
                </a:lnTo>
                <a:lnTo>
                  <a:pt x="2462" y="1236"/>
                </a:lnTo>
                <a:lnTo>
                  <a:pt x="2462" y="1235"/>
                </a:lnTo>
                <a:lnTo>
                  <a:pt x="2462" y="1234"/>
                </a:lnTo>
                <a:lnTo>
                  <a:pt x="2462" y="1233"/>
                </a:lnTo>
                <a:lnTo>
                  <a:pt x="2463" y="1233"/>
                </a:lnTo>
                <a:lnTo>
                  <a:pt x="2463" y="1234"/>
                </a:lnTo>
                <a:lnTo>
                  <a:pt x="2463" y="1234"/>
                </a:lnTo>
                <a:lnTo>
                  <a:pt x="2464" y="1234"/>
                </a:lnTo>
                <a:lnTo>
                  <a:pt x="2465" y="1234"/>
                </a:lnTo>
                <a:lnTo>
                  <a:pt x="2466" y="1234"/>
                </a:lnTo>
                <a:lnTo>
                  <a:pt x="2467" y="1234"/>
                </a:lnTo>
                <a:lnTo>
                  <a:pt x="2466" y="1235"/>
                </a:lnTo>
                <a:lnTo>
                  <a:pt x="2467" y="1235"/>
                </a:lnTo>
                <a:lnTo>
                  <a:pt x="2468" y="1235"/>
                </a:lnTo>
                <a:lnTo>
                  <a:pt x="2469" y="1235"/>
                </a:lnTo>
                <a:lnTo>
                  <a:pt x="2470" y="1235"/>
                </a:lnTo>
                <a:lnTo>
                  <a:pt x="2471" y="1235"/>
                </a:lnTo>
                <a:lnTo>
                  <a:pt x="2471" y="1236"/>
                </a:lnTo>
                <a:lnTo>
                  <a:pt x="2471" y="1236"/>
                </a:lnTo>
                <a:lnTo>
                  <a:pt x="2471" y="1237"/>
                </a:lnTo>
                <a:lnTo>
                  <a:pt x="2472" y="1237"/>
                </a:lnTo>
                <a:lnTo>
                  <a:pt x="2472" y="1238"/>
                </a:lnTo>
                <a:lnTo>
                  <a:pt x="2473" y="1238"/>
                </a:lnTo>
                <a:lnTo>
                  <a:pt x="2473" y="1238"/>
                </a:lnTo>
                <a:lnTo>
                  <a:pt x="2473" y="1239"/>
                </a:lnTo>
                <a:lnTo>
                  <a:pt x="2473" y="1238"/>
                </a:lnTo>
                <a:lnTo>
                  <a:pt x="2474" y="1238"/>
                </a:lnTo>
                <a:lnTo>
                  <a:pt x="2474" y="1239"/>
                </a:lnTo>
                <a:lnTo>
                  <a:pt x="2475" y="1240"/>
                </a:lnTo>
                <a:lnTo>
                  <a:pt x="2476" y="1240"/>
                </a:lnTo>
                <a:lnTo>
                  <a:pt x="2476" y="1239"/>
                </a:lnTo>
                <a:lnTo>
                  <a:pt x="2477" y="1239"/>
                </a:lnTo>
                <a:lnTo>
                  <a:pt x="2477" y="1238"/>
                </a:lnTo>
                <a:lnTo>
                  <a:pt x="2477" y="1238"/>
                </a:lnTo>
                <a:lnTo>
                  <a:pt x="2476" y="1238"/>
                </a:lnTo>
                <a:lnTo>
                  <a:pt x="2475" y="1238"/>
                </a:lnTo>
                <a:lnTo>
                  <a:pt x="2475" y="1237"/>
                </a:lnTo>
                <a:lnTo>
                  <a:pt x="2476" y="1237"/>
                </a:lnTo>
                <a:lnTo>
                  <a:pt x="2475" y="1237"/>
                </a:lnTo>
                <a:lnTo>
                  <a:pt x="2476" y="1237"/>
                </a:lnTo>
                <a:lnTo>
                  <a:pt x="2476" y="1236"/>
                </a:lnTo>
                <a:lnTo>
                  <a:pt x="2477" y="1236"/>
                </a:lnTo>
                <a:lnTo>
                  <a:pt x="2478" y="1236"/>
                </a:lnTo>
                <a:lnTo>
                  <a:pt x="2479" y="1236"/>
                </a:lnTo>
                <a:lnTo>
                  <a:pt x="2479" y="1235"/>
                </a:lnTo>
                <a:lnTo>
                  <a:pt x="2479" y="1236"/>
                </a:lnTo>
                <a:lnTo>
                  <a:pt x="2479" y="1236"/>
                </a:lnTo>
                <a:lnTo>
                  <a:pt x="2479" y="1235"/>
                </a:lnTo>
                <a:lnTo>
                  <a:pt x="2480" y="1235"/>
                </a:lnTo>
                <a:lnTo>
                  <a:pt x="2481" y="1235"/>
                </a:lnTo>
                <a:lnTo>
                  <a:pt x="2480" y="1235"/>
                </a:lnTo>
                <a:lnTo>
                  <a:pt x="2481" y="1235"/>
                </a:lnTo>
                <a:lnTo>
                  <a:pt x="2481" y="1234"/>
                </a:lnTo>
                <a:lnTo>
                  <a:pt x="2480" y="1234"/>
                </a:lnTo>
                <a:lnTo>
                  <a:pt x="2480" y="1233"/>
                </a:lnTo>
                <a:lnTo>
                  <a:pt x="2481" y="1233"/>
                </a:lnTo>
                <a:lnTo>
                  <a:pt x="2481" y="1234"/>
                </a:lnTo>
                <a:lnTo>
                  <a:pt x="2482" y="1234"/>
                </a:lnTo>
                <a:lnTo>
                  <a:pt x="2482" y="1233"/>
                </a:lnTo>
                <a:lnTo>
                  <a:pt x="2483" y="1233"/>
                </a:lnTo>
                <a:lnTo>
                  <a:pt x="2482" y="1233"/>
                </a:lnTo>
                <a:lnTo>
                  <a:pt x="2483" y="1233"/>
                </a:lnTo>
                <a:lnTo>
                  <a:pt x="2483" y="1232"/>
                </a:lnTo>
                <a:lnTo>
                  <a:pt x="2483" y="1231"/>
                </a:lnTo>
                <a:lnTo>
                  <a:pt x="2484" y="1231"/>
                </a:lnTo>
                <a:lnTo>
                  <a:pt x="2484" y="1232"/>
                </a:lnTo>
                <a:lnTo>
                  <a:pt x="2485" y="1232"/>
                </a:lnTo>
                <a:lnTo>
                  <a:pt x="2485" y="1231"/>
                </a:lnTo>
                <a:lnTo>
                  <a:pt x="2486" y="1231"/>
                </a:lnTo>
                <a:lnTo>
                  <a:pt x="2487" y="1231"/>
                </a:lnTo>
                <a:lnTo>
                  <a:pt x="2488" y="1231"/>
                </a:lnTo>
                <a:lnTo>
                  <a:pt x="2488" y="1231"/>
                </a:lnTo>
                <a:lnTo>
                  <a:pt x="2489" y="1231"/>
                </a:lnTo>
                <a:lnTo>
                  <a:pt x="2490" y="1230"/>
                </a:lnTo>
                <a:lnTo>
                  <a:pt x="2491" y="1230"/>
                </a:lnTo>
                <a:lnTo>
                  <a:pt x="2492" y="1230"/>
                </a:lnTo>
                <a:lnTo>
                  <a:pt x="2493" y="1230"/>
                </a:lnTo>
                <a:lnTo>
                  <a:pt x="2494" y="1230"/>
                </a:lnTo>
                <a:lnTo>
                  <a:pt x="2495" y="1230"/>
                </a:lnTo>
                <a:lnTo>
                  <a:pt x="2496" y="1230"/>
                </a:lnTo>
                <a:lnTo>
                  <a:pt x="2495" y="1230"/>
                </a:lnTo>
                <a:lnTo>
                  <a:pt x="2495" y="1230"/>
                </a:lnTo>
                <a:lnTo>
                  <a:pt x="2494" y="1230"/>
                </a:lnTo>
                <a:lnTo>
                  <a:pt x="2494" y="1230"/>
                </a:lnTo>
                <a:lnTo>
                  <a:pt x="2494" y="1230"/>
                </a:lnTo>
                <a:lnTo>
                  <a:pt x="2494" y="1231"/>
                </a:lnTo>
                <a:lnTo>
                  <a:pt x="2493" y="1231"/>
                </a:lnTo>
                <a:lnTo>
                  <a:pt x="2493" y="1232"/>
                </a:lnTo>
                <a:lnTo>
                  <a:pt x="2493" y="1233"/>
                </a:lnTo>
                <a:lnTo>
                  <a:pt x="2493" y="1234"/>
                </a:lnTo>
                <a:lnTo>
                  <a:pt x="2492" y="1234"/>
                </a:lnTo>
                <a:lnTo>
                  <a:pt x="2492" y="1235"/>
                </a:lnTo>
                <a:lnTo>
                  <a:pt x="2493" y="1235"/>
                </a:lnTo>
                <a:lnTo>
                  <a:pt x="2493" y="1236"/>
                </a:lnTo>
                <a:lnTo>
                  <a:pt x="2493" y="1237"/>
                </a:lnTo>
                <a:lnTo>
                  <a:pt x="2493" y="1236"/>
                </a:lnTo>
                <a:lnTo>
                  <a:pt x="2494" y="1236"/>
                </a:lnTo>
                <a:lnTo>
                  <a:pt x="2494" y="1235"/>
                </a:lnTo>
                <a:lnTo>
                  <a:pt x="2495" y="1235"/>
                </a:lnTo>
                <a:lnTo>
                  <a:pt x="2496" y="1235"/>
                </a:lnTo>
                <a:lnTo>
                  <a:pt x="2496" y="1235"/>
                </a:lnTo>
                <a:lnTo>
                  <a:pt x="2496" y="1236"/>
                </a:lnTo>
                <a:lnTo>
                  <a:pt x="2496" y="1235"/>
                </a:lnTo>
                <a:lnTo>
                  <a:pt x="2496" y="1236"/>
                </a:lnTo>
                <a:lnTo>
                  <a:pt x="2497" y="1236"/>
                </a:lnTo>
                <a:lnTo>
                  <a:pt x="2498" y="1236"/>
                </a:lnTo>
                <a:lnTo>
                  <a:pt x="2498" y="1237"/>
                </a:lnTo>
                <a:lnTo>
                  <a:pt x="2499" y="1237"/>
                </a:lnTo>
                <a:lnTo>
                  <a:pt x="2500" y="1237"/>
                </a:lnTo>
                <a:lnTo>
                  <a:pt x="2499" y="1237"/>
                </a:lnTo>
                <a:lnTo>
                  <a:pt x="2498" y="1237"/>
                </a:lnTo>
                <a:lnTo>
                  <a:pt x="2498" y="1238"/>
                </a:lnTo>
                <a:lnTo>
                  <a:pt x="2497" y="1238"/>
                </a:lnTo>
                <a:lnTo>
                  <a:pt x="2497" y="1238"/>
                </a:lnTo>
                <a:lnTo>
                  <a:pt x="2496" y="1238"/>
                </a:lnTo>
                <a:lnTo>
                  <a:pt x="2496" y="1239"/>
                </a:lnTo>
                <a:lnTo>
                  <a:pt x="2496" y="1240"/>
                </a:lnTo>
                <a:lnTo>
                  <a:pt x="2496" y="1241"/>
                </a:lnTo>
                <a:lnTo>
                  <a:pt x="2496" y="1242"/>
                </a:lnTo>
                <a:lnTo>
                  <a:pt x="2496" y="1242"/>
                </a:lnTo>
                <a:lnTo>
                  <a:pt x="2496" y="1243"/>
                </a:lnTo>
                <a:lnTo>
                  <a:pt x="2495" y="1243"/>
                </a:lnTo>
                <a:lnTo>
                  <a:pt x="2495" y="1244"/>
                </a:lnTo>
                <a:lnTo>
                  <a:pt x="2495" y="1245"/>
                </a:lnTo>
                <a:lnTo>
                  <a:pt x="2496" y="1245"/>
                </a:lnTo>
                <a:lnTo>
                  <a:pt x="2495" y="1245"/>
                </a:lnTo>
                <a:lnTo>
                  <a:pt x="2495" y="1246"/>
                </a:lnTo>
                <a:lnTo>
                  <a:pt x="2495" y="1246"/>
                </a:lnTo>
                <a:lnTo>
                  <a:pt x="2495" y="1247"/>
                </a:lnTo>
                <a:lnTo>
                  <a:pt x="2495" y="1248"/>
                </a:lnTo>
                <a:lnTo>
                  <a:pt x="2494" y="1248"/>
                </a:lnTo>
                <a:lnTo>
                  <a:pt x="2494" y="1249"/>
                </a:lnTo>
                <a:lnTo>
                  <a:pt x="2494" y="1250"/>
                </a:lnTo>
                <a:lnTo>
                  <a:pt x="2493" y="1250"/>
                </a:lnTo>
                <a:lnTo>
                  <a:pt x="2493" y="1251"/>
                </a:lnTo>
                <a:lnTo>
                  <a:pt x="2493" y="1250"/>
                </a:lnTo>
                <a:lnTo>
                  <a:pt x="2493" y="1251"/>
                </a:lnTo>
                <a:lnTo>
                  <a:pt x="2492" y="1251"/>
                </a:lnTo>
                <a:lnTo>
                  <a:pt x="2492" y="1252"/>
                </a:lnTo>
                <a:lnTo>
                  <a:pt x="2491" y="1252"/>
                </a:lnTo>
                <a:lnTo>
                  <a:pt x="2491" y="1253"/>
                </a:lnTo>
                <a:lnTo>
                  <a:pt x="2491" y="1252"/>
                </a:lnTo>
                <a:lnTo>
                  <a:pt x="2491" y="1251"/>
                </a:lnTo>
                <a:lnTo>
                  <a:pt x="2491" y="1250"/>
                </a:lnTo>
                <a:lnTo>
                  <a:pt x="2491" y="1249"/>
                </a:lnTo>
                <a:lnTo>
                  <a:pt x="2491" y="1248"/>
                </a:lnTo>
                <a:lnTo>
                  <a:pt x="2491" y="1247"/>
                </a:lnTo>
                <a:lnTo>
                  <a:pt x="2491" y="1246"/>
                </a:lnTo>
                <a:lnTo>
                  <a:pt x="2491" y="1247"/>
                </a:lnTo>
                <a:lnTo>
                  <a:pt x="2490" y="1247"/>
                </a:lnTo>
                <a:lnTo>
                  <a:pt x="2491" y="1247"/>
                </a:lnTo>
                <a:lnTo>
                  <a:pt x="2490" y="1247"/>
                </a:lnTo>
                <a:lnTo>
                  <a:pt x="2491" y="1247"/>
                </a:lnTo>
                <a:lnTo>
                  <a:pt x="2491" y="1248"/>
                </a:lnTo>
                <a:lnTo>
                  <a:pt x="2490" y="1248"/>
                </a:lnTo>
                <a:lnTo>
                  <a:pt x="2490" y="1249"/>
                </a:lnTo>
                <a:lnTo>
                  <a:pt x="2490" y="1250"/>
                </a:lnTo>
                <a:lnTo>
                  <a:pt x="2489" y="1250"/>
                </a:lnTo>
                <a:lnTo>
                  <a:pt x="2489" y="1251"/>
                </a:lnTo>
                <a:lnTo>
                  <a:pt x="2490" y="1251"/>
                </a:lnTo>
                <a:lnTo>
                  <a:pt x="2489" y="1252"/>
                </a:lnTo>
                <a:lnTo>
                  <a:pt x="2489" y="1253"/>
                </a:lnTo>
                <a:lnTo>
                  <a:pt x="2489" y="1254"/>
                </a:lnTo>
                <a:lnTo>
                  <a:pt x="2489" y="1255"/>
                </a:lnTo>
                <a:lnTo>
                  <a:pt x="2488" y="1255"/>
                </a:lnTo>
                <a:lnTo>
                  <a:pt x="2489" y="1255"/>
                </a:lnTo>
                <a:lnTo>
                  <a:pt x="2489" y="1255"/>
                </a:lnTo>
                <a:lnTo>
                  <a:pt x="2489" y="1256"/>
                </a:lnTo>
                <a:lnTo>
                  <a:pt x="2490" y="1256"/>
                </a:lnTo>
                <a:lnTo>
                  <a:pt x="2490" y="1257"/>
                </a:lnTo>
                <a:lnTo>
                  <a:pt x="2490" y="1258"/>
                </a:lnTo>
                <a:lnTo>
                  <a:pt x="2489" y="1258"/>
                </a:lnTo>
                <a:lnTo>
                  <a:pt x="2489" y="1259"/>
                </a:lnTo>
                <a:lnTo>
                  <a:pt x="2490" y="1259"/>
                </a:lnTo>
                <a:lnTo>
                  <a:pt x="2489" y="1259"/>
                </a:lnTo>
                <a:lnTo>
                  <a:pt x="2488" y="1259"/>
                </a:lnTo>
                <a:lnTo>
                  <a:pt x="2488" y="1260"/>
                </a:lnTo>
                <a:lnTo>
                  <a:pt x="2488" y="1261"/>
                </a:lnTo>
                <a:lnTo>
                  <a:pt x="2488" y="1261"/>
                </a:lnTo>
                <a:lnTo>
                  <a:pt x="2488" y="1260"/>
                </a:lnTo>
                <a:lnTo>
                  <a:pt x="2488" y="1261"/>
                </a:lnTo>
                <a:lnTo>
                  <a:pt x="2487" y="1261"/>
                </a:lnTo>
                <a:lnTo>
                  <a:pt x="2487" y="1260"/>
                </a:lnTo>
                <a:lnTo>
                  <a:pt x="2486" y="1260"/>
                </a:lnTo>
                <a:lnTo>
                  <a:pt x="2486" y="1259"/>
                </a:lnTo>
                <a:lnTo>
                  <a:pt x="2486" y="1258"/>
                </a:lnTo>
                <a:lnTo>
                  <a:pt x="2485" y="1257"/>
                </a:lnTo>
                <a:lnTo>
                  <a:pt x="2484" y="1257"/>
                </a:lnTo>
                <a:lnTo>
                  <a:pt x="2484" y="1256"/>
                </a:lnTo>
                <a:lnTo>
                  <a:pt x="2483" y="1256"/>
                </a:lnTo>
                <a:lnTo>
                  <a:pt x="2483" y="1255"/>
                </a:lnTo>
                <a:lnTo>
                  <a:pt x="2482" y="1255"/>
                </a:lnTo>
                <a:lnTo>
                  <a:pt x="2482" y="1255"/>
                </a:lnTo>
                <a:lnTo>
                  <a:pt x="2482" y="1254"/>
                </a:lnTo>
                <a:lnTo>
                  <a:pt x="2481" y="1254"/>
                </a:lnTo>
                <a:lnTo>
                  <a:pt x="2480" y="1254"/>
                </a:lnTo>
                <a:lnTo>
                  <a:pt x="2480" y="1253"/>
                </a:lnTo>
                <a:lnTo>
                  <a:pt x="2480" y="1252"/>
                </a:lnTo>
                <a:lnTo>
                  <a:pt x="2479" y="1252"/>
                </a:lnTo>
                <a:lnTo>
                  <a:pt x="2479" y="1253"/>
                </a:lnTo>
                <a:lnTo>
                  <a:pt x="2480" y="1253"/>
                </a:lnTo>
                <a:lnTo>
                  <a:pt x="2480" y="1254"/>
                </a:lnTo>
                <a:lnTo>
                  <a:pt x="2479" y="1254"/>
                </a:lnTo>
                <a:lnTo>
                  <a:pt x="2480" y="1254"/>
                </a:lnTo>
                <a:lnTo>
                  <a:pt x="2480" y="1255"/>
                </a:lnTo>
                <a:lnTo>
                  <a:pt x="2481" y="1255"/>
                </a:lnTo>
                <a:lnTo>
                  <a:pt x="2481" y="1255"/>
                </a:lnTo>
                <a:lnTo>
                  <a:pt x="2482" y="1255"/>
                </a:lnTo>
                <a:lnTo>
                  <a:pt x="2482" y="1256"/>
                </a:lnTo>
                <a:lnTo>
                  <a:pt x="2483" y="1256"/>
                </a:lnTo>
                <a:lnTo>
                  <a:pt x="2483" y="1257"/>
                </a:lnTo>
                <a:lnTo>
                  <a:pt x="2483" y="1258"/>
                </a:lnTo>
                <a:lnTo>
                  <a:pt x="2484" y="1258"/>
                </a:lnTo>
                <a:lnTo>
                  <a:pt x="2484" y="1259"/>
                </a:lnTo>
                <a:lnTo>
                  <a:pt x="2484" y="1260"/>
                </a:lnTo>
                <a:lnTo>
                  <a:pt x="2485" y="1260"/>
                </a:lnTo>
                <a:lnTo>
                  <a:pt x="2485" y="1261"/>
                </a:lnTo>
                <a:lnTo>
                  <a:pt x="2486" y="1261"/>
                </a:lnTo>
                <a:lnTo>
                  <a:pt x="2486" y="1262"/>
                </a:lnTo>
                <a:lnTo>
                  <a:pt x="2485" y="1262"/>
                </a:lnTo>
                <a:lnTo>
                  <a:pt x="2485" y="1263"/>
                </a:lnTo>
                <a:lnTo>
                  <a:pt x="2484" y="1263"/>
                </a:lnTo>
                <a:lnTo>
                  <a:pt x="2484" y="1263"/>
                </a:lnTo>
                <a:lnTo>
                  <a:pt x="2484" y="1263"/>
                </a:lnTo>
                <a:lnTo>
                  <a:pt x="2485" y="1263"/>
                </a:lnTo>
                <a:lnTo>
                  <a:pt x="2486" y="1263"/>
                </a:lnTo>
                <a:lnTo>
                  <a:pt x="2486" y="1262"/>
                </a:lnTo>
                <a:lnTo>
                  <a:pt x="2486" y="1263"/>
                </a:lnTo>
                <a:lnTo>
                  <a:pt x="2486" y="1262"/>
                </a:lnTo>
                <a:lnTo>
                  <a:pt x="2486" y="1263"/>
                </a:lnTo>
                <a:lnTo>
                  <a:pt x="2487" y="1263"/>
                </a:lnTo>
                <a:lnTo>
                  <a:pt x="2486" y="1263"/>
                </a:lnTo>
                <a:lnTo>
                  <a:pt x="2486" y="1262"/>
                </a:lnTo>
                <a:lnTo>
                  <a:pt x="2487" y="1262"/>
                </a:lnTo>
                <a:lnTo>
                  <a:pt x="2487" y="1263"/>
                </a:lnTo>
                <a:lnTo>
                  <a:pt x="2487" y="1263"/>
                </a:lnTo>
                <a:lnTo>
                  <a:pt x="2487" y="1263"/>
                </a:lnTo>
                <a:lnTo>
                  <a:pt x="2488" y="1263"/>
                </a:lnTo>
                <a:lnTo>
                  <a:pt x="2488" y="1262"/>
                </a:lnTo>
                <a:lnTo>
                  <a:pt x="2488" y="1263"/>
                </a:lnTo>
                <a:lnTo>
                  <a:pt x="2488" y="1262"/>
                </a:lnTo>
                <a:lnTo>
                  <a:pt x="2488" y="1262"/>
                </a:lnTo>
                <a:lnTo>
                  <a:pt x="2488" y="1263"/>
                </a:lnTo>
                <a:lnTo>
                  <a:pt x="2489" y="1263"/>
                </a:lnTo>
                <a:lnTo>
                  <a:pt x="2489" y="1263"/>
                </a:lnTo>
                <a:lnTo>
                  <a:pt x="2488" y="1263"/>
                </a:lnTo>
                <a:lnTo>
                  <a:pt x="2488" y="1264"/>
                </a:lnTo>
                <a:lnTo>
                  <a:pt x="2489" y="1264"/>
                </a:lnTo>
                <a:lnTo>
                  <a:pt x="2488" y="1264"/>
                </a:lnTo>
                <a:lnTo>
                  <a:pt x="2489" y="1264"/>
                </a:lnTo>
                <a:lnTo>
                  <a:pt x="2489" y="1265"/>
                </a:lnTo>
                <a:lnTo>
                  <a:pt x="2490" y="1265"/>
                </a:lnTo>
                <a:lnTo>
                  <a:pt x="2490" y="1266"/>
                </a:lnTo>
                <a:lnTo>
                  <a:pt x="2489" y="1266"/>
                </a:lnTo>
                <a:lnTo>
                  <a:pt x="2490" y="1267"/>
                </a:lnTo>
                <a:lnTo>
                  <a:pt x="2489" y="1267"/>
                </a:lnTo>
                <a:lnTo>
                  <a:pt x="2489" y="1268"/>
                </a:lnTo>
                <a:lnTo>
                  <a:pt x="2489" y="1269"/>
                </a:lnTo>
                <a:lnTo>
                  <a:pt x="2490" y="1269"/>
                </a:lnTo>
                <a:lnTo>
                  <a:pt x="2489" y="1269"/>
                </a:lnTo>
                <a:lnTo>
                  <a:pt x="2489" y="1270"/>
                </a:lnTo>
                <a:lnTo>
                  <a:pt x="2490" y="1271"/>
                </a:lnTo>
                <a:lnTo>
                  <a:pt x="2490" y="1271"/>
                </a:lnTo>
                <a:lnTo>
                  <a:pt x="2491" y="1271"/>
                </a:lnTo>
                <a:lnTo>
                  <a:pt x="2491" y="1272"/>
                </a:lnTo>
                <a:lnTo>
                  <a:pt x="2491" y="1273"/>
                </a:lnTo>
                <a:lnTo>
                  <a:pt x="2490" y="1273"/>
                </a:lnTo>
                <a:lnTo>
                  <a:pt x="2490" y="1274"/>
                </a:lnTo>
                <a:lnTo>
                  <a:pt x="2490" y="1275"/>
                </a:lnTo>
                <a:lnTo>
                  <a:pt x="2491" y="1275"/>
                </a:lnTo>
                <a:lnTo>
                  <a:pt x="2492" y="1276"/>
                </a:lnTo>
                <a:lnTo>
                  <a:pt x="2492" y="1277"/>
                </a:lnTo>
                <a:lnTo>
                  <a:pt x="2492" y="1276"/>
                </a:lnTo>
                <a:lnTo>
                  <a:pt x="2492" y="1275"/>
                </a:lnTo>
                <a:lnTo>
                  <a:pt x="2493" y="1275"/>
                </a:lnTo>
                <a:lnTo>
                  <a:pt x="2493" y="1274"/>
                </a:lnTo>
                <a:lnTo>
                  <a:pt x="2494" y="1274"/>
                </a:lnTo>
                <a:lnTo>
                  <a:pt x="2494" y="1273"/>
                </a:lnTo>
                <a:lnTo>
                  <a:pt x="2493" y="1273"/>
                </a:lnTo>
                <a:lnTo>
                  <a:pt x="2494" y="1273"/>
                </a:lnTo>
                <a:lnTo>
                  <a:pt x="2494" y="1274"/>
                </a:lnTo>
                <a:lnTo>
                  <a:pt x="2495" y="1274"/>
                </a:lnTo>
                <a:lnTo>
                  <a:pt x="2495" y="1275"/>
                </a:lnTo>
                <a:lnTo>
                  <a:pt x="2495" y="1276"/>
                </a:lnTo>
                <a:lnTo>
                  <a:pt x="2496" y="1276"/>
                </a:lnTo>
                <a:lnTo>
                  <a:pt x="2496" y="1277"/>
                </a:lnTo>
                <a:lnTo>
                  <a:pt x="2497" y="1277"/>
                </a:lnTo>
                <a:lnTo>
                  <a:pt x="2497" y="1278"/>
                </a:lnTo>
                <a:lnTo>
                  <a:pt x="2497" y="1279"/>
                </a:lnTo>
                <a:lnTo>
                  <a:pt x="2498" y="1279"/>
                </a:lnTo>
                <a:lnTo>
                  <a:pt x="2499" y="1279"/>
                </a:lnTo>
                <a:lnTo>
                  <a:pt x="2499" y="1280"/>
                </a:lnTo>
                <a:lnTo>
                  <a:pt x="2500" y="1280"/>
                </a:lnTo>
                <a:lnTo>
                  <a:pt x="2500" y="1279"/>
                </a:lnTo>
                <a:lnTo>
                  <a:pt x="2500" y="1280"/>
                </a:lnTo>
                <a:lnTo>
                  <a:pt x="2501" y="1280"/>
                </a:lnTo>
                <a:lnTo>
                  <a:pt x="2501" y="1279"/>
                </a:lnTo>
                <a:lnTo>
                  <a:pt x="2501" y="1280"/>
                </a:lnTo>
                <a:lnTo>
                  <a:pt x="2501" y="1280"/>
                </a:lnTo>
                <a:lnTo>
                  <a:pt x="2501" y="1281"/>
                </a:lnTo>
                <a:lnTo>
                  <a:pt x="2502" y="1281"/>
                </a:lnTo>
                <a:lnTo>
                  <a:pt x="2503" y="1281"/>
                </a:lnTo>
                <a:lnTo>
                  <a:pt x="2503" y="1280"/>
                </a:lnTo>
                <a:lnTo>
                  <a:pt x="2503" y="1281"/>
                </a:lnTo>
                <a:lnTo>
                  <a:pt x="2503" y="1280"/>
                </a:lnTo>
                <a:lnTo>
                  <a:pt x="2504" y="1280"/>
                </a:lnTo>
                <a:lnTo>
                  <a:pt x="2504" y="1280"/>
                </a:lnTo>
                <a:lnTo>
                  <a:pt x="2504" y="1281"/>
                </a:lnTo>
                <a:lnTo>
                  <a:pt x="2504" y="1280"/>
                </a:lnTo>
                <a:lnTo>
                  <a:pt x="2505" y="1280"/>
                </a:lnTo>
                <a:lnTo>
                  <a:pt x="2504" y="1280"/>
                </a:lnTo>
                <a:lnTo>
                  <a:pt x="2504" y="1280"/>
                </a:lnTo>
                <a:lnTo>
                  <a:pt x="2504" y="1279"/>
                </a:lnTo>
                <a:lnTo>
                  <a:pt x="2504" y="1279"/>
                </a:lnTo>
                <a:lnTo>
                  <a:pt x="2504" y="1278"/>
                </a:lnTo>
                <a:lnTo>
                  <a:pt x="2504" y="1277"/>
                </a:lnTo>
                <a:lnTo>
                  <a:pt x="2504" y="1276"/>
                </a:lnTo>
                <a:lnTo>
                  <a:pt x="2503" y="1276"/>
                </a:lnTo>
                <a:lnTo>
                  <a:pt x="2502" y="1276"/>
                </a:lnTo>
                <a:lnTo>
                  <a:pt x="2501" y="1276"/>
                </a:lnTo>
                <a:lnTo>
                  <a:pt x="2500" y="1276"/>
                </a:lnTo>
                <a:lnTo>
                  <a:pt x="2500" y="1275"/>
                </a:lnTo>
                <a:lnTo>
                  <a:pt x="2500" y="1274"/>
                </a:lnTo>
                <a:lnTo>
                  <a:pt x="2500" y="1273"/>
                </a:lnTo>
                <a:lnTo>
                  <a:pt x="2499" y="1273"/>
                </a:lnTo>
                <a:lnTo>
                  <a:pt x="2498" y="1273"/>
                </a:lnTo>
                <a:lnTo>
                  <a:pt x="2498" y="1272"/>
                </a:lnTo>
                <a:lnTo>
                  <a:pt x="2497" y="1272"/>
                </a:lnTo>
                <a:lnTo>
                  <a:pt x="2498" y="1272"/>
                </a:lnTo>
                <a:lnTo>
                  <a:pt x="2498" y="1271"/>
                </a:lnTo>
                <a:lnTo>
                  <a:pt x="2498" y="1271"/>
                </a:lnTo>
                <a:lnTo>
                  <a:pt x="2499" y="1271"/>
                </a:lnTo>
                <a:lnTo>
                  <a:pt x="2500" y="1271"/>
                </a:lnTo>
                <a:lnTo>
                  <a:pt x="2500" y="1270"/>
                </a:lnTo>
                <a:lnTo>
                  <a:pt x="2500" y="1269"/>
                </a:lnTo>
                <a:lnTo>
                  <a:pt x="2501" y="1269"/>
                </a:lnTo>
                <a:lnTo>
                  <a:pt x="2501" y="1268"/>
                </a:lnTo>
                <a:lnTo>
                  <a:pt x="2502" y="1268"/>
                </a:lnTo>
                <a:lnTo>
                  <a:pt x="2501" y="1268"/>
                </a:lnTo>
                <a:lnTo>
                  <a:pt x="2502" y="1268"/>
                </a:lnTo>
                <a:lnTo>
                  <a:pt x="2502" y="1267"/>
                </a:lnTo>
                <a:lnTo>
                  <a:pt x="2502" y="1268"/>
                </a:lnTo>
                <a:lnTo>
                  <a:pt x="2502" y="1267"/>
                </a:lnTo>
                <a:lnTo>
                  <a:pt x="2501" y="1267"/>
                </a:lnTo>
                <a:lnTo>
                  <a:pt x="2501" y="1268"/>
                </a:lnTo>
                <a:lnTo>
                  <a:pt x="2500" y="1268"/>
                </a:lnTo>
                <a:lnTo>
                  <a:pt x="2500" y="1269"/>
                </a:lnTo>
                <a:lnTo>
                  <a:pt x="2499" y="1269"/>
                </a:lnTo>
                <a:lnTo>
                  <a:pt x="2499" y="1270"/>
                </a:lnTo>
                <a:lnTo>
                  <a:pt x="2498" y="1270"/>
                </a:lnTo>
                <a:lnTo>
                  <a:pt x="2497" y="1270"/>
                </a:lnTo>
                <a:lnTo>
                  <a:pt x="2497" y="1269"/>
                </a:lnTo>
                <a:lnTo>
                  <a:pt x="2496" y="1269"/>
                </a:lnTo>
                <a:lnTo>
                  <a:pt x="2496" y="1268"/>
                </a:lnTo>
                <a:lnTo>
                  <a:pt x="2496" y="1267"/>
                </a:lnTo>
                <a:lnTo>
                  <a:pt x="2497" y="1267"/>
                </a:lnTo>
                <a:lnTo>
                  <a:pt x="2497" y="1266"/>
                </a:lnTo>
                <a:lnTo>
                  <a:pt x="2498" y="1266"/>
                </a:lnTo>
                <a:lnTo>
                  <a:pt x="2497" y="1266"/>
                </a:lnTo>
                <a:lnTo>
                  <a:pt x="2497" y="1267"/>
                </a:lnTo>
                <a:lnTo>
                  <a:pt x="2497" y="1266"/>
                </a:lnTo>
                <a:lnTo>
                  <a:pt x="2496" y="1266"/>
                </a:lnTo>
                <a:lnTo>
                  <a:pt x="2496" y="1267"/>
                </a:lnTo>
                <a:lnTo>
                  <a:pt x="2496" y="1268"/>
                </a:lnTo>
                <a:lnTo>
                  <a:pt x="2496" y="1269"/>
                </a:lnTo>
                <a:lnTo>
                  <a:pt x="2496" y="1269"/>
                </a:lnTo>
                <a:lnTo>
                  <a:pt x="2496" y="1270"/>
                </a:lnTo>
                <a:lnTo>
                  <a:pt x="2496" y="1271"/>
                </a:lnTo>
                <a:lnTo>
                  <a:pt x="2496" y="1271"/>
                </a:lnTo>
                <a:lnTo>
                  <a:pt x="2496" y="1270"/>
                </a:lnTo>
                <a:lnTo>
                  <a:pt x="2495" y="1270"/>
                </a:lnTo>
                <a:lnTo>
                  <a:pt x="2494" y="1270"/>
                </a:lnTo>
                <a:lnTo>
                  <a:pt x="2495" y="1270"/>
                </a:lnTo>
                <a:lnTo>
                  <a:pt x="2495" y="1269"/>
                </a:lnTo>
                <a:lnTo>
                  <a:pt x="2494" y="1269"/>
                </a:lnTo>
                <a:lnTo>
                  <a:pt x="2494" y="1268"/>
                </a:lnTo>
                <a:lnTo>
                  <a:pt x="2494" y="1267"/>
                </a:lnTo>
                <a:lnTo>
                  <a:pt x="2494" y="1266"/>
                </a:lnTo>
                <a:lnTo>
                  <a:pt x="2494" y="1265"/>
                </a:lnTo>
                <a:lnTo>
                  <a:pt x="2493" y="1264"/>
                </a:lnTo>
                <a:lnTo>
                  <a:pt x="2493" y="1263"/>
                </a:lnTo>
                <a:lnTo>
                  <a:pt x="2492" y="1263"/>
                </a:lnTo>
                <a:lnTo>
                  <a:pt x="2492" y="1263"/>
                </a:lnTo>
                <a:lnTo>
                  <a:pt x="2492" y="1262"/>
                </a:lnTo>
                <a:lnTo>
                  <a:pt x="2493" y="1262"/>
                </a:lnTo>
                <a:lnTo>
                  <a:pt x="2493" y="1261"/>
                </a:lnTo>
                <a:lnTo>
                  <a:pt x="2493" y="1260"/>
                </a:lnTo>
                <a:lnTo>
                  <a:pt x="2494" y="1259"/>
                </a:lnTo>
                <a:lnTo>
                  <a:pt x="2494" y="1258"/>
                </a:lnTo>
                <a:lnTo>
                  <a:pt x="2494" y="1257"/>
                </a:lnTo>
                <a:lnTo>
                  <a:pt x="2494" y="1256"/>
                </a:lnTo>
                <a:lnTo>
                  <a:pt x="2495" y="1255"/>
                </a:lnTo>
                <a:lnTo>
                  <a:pt x="2495" y="1255"/>
                </a:lnTo>
                <a:lnTo>
                  <a:pt x="2496" y="1254"/>
                </a:lnTo>
                <a:lnTo>
                  <a:pt x="2496" y="1253"/>
                </a:lnTo>
                <a:lnTo>
                  <a:pt x="2495" y="1253"/>
                </a:lnTo>
                <a:lnTo>
                  <a:pt x="2495" y="1252"/>
                </a:lnTo>
                <a:lnTo>
                  <a:pt x="2496" y="1252"/>
                </a:lnTo>
                <a:lnTo>
                  <a:pt x="2496" y="1251"/>
                </a:lnTo>
                <a:lnTo>
                  <a:pt x="2496" y="1250"/>
                </a:lnTo>
                <a:lnTo>
                  <a:pt x="2496" y="1249"/>
                </a:lnTo>
                <a:lnTo>
                  <a:pt x="2497" y="1248"/>
                </a:lnTo>
                <a:lnTo>
                  <a:pt x="2497" y="1247"/>
                </a:lnTo>
                <a:lnTo>
                  <a:pt x="2498" y="1247"/>
                </a:lnTo>
                <a:lnTo>
                  <a:pt x="2499" y="1246"/>
                </a:lnTo>
                <a:lnTo>
                  <a:pt x="2499" y="1246"/>
                </a:lnTo>
                <a:lnTo>
                  <a:pt x="2499" y="1245"/>
                </a:lnTo>
                <a:lnTo>
                  <a:pt x="2500" y="1245"/>
                </a:lnTo>
                <a:lnTo>
                  <a:pt x="2500" y="1244"/>
                </a:lnTo>
                <a:lnTo>
                  <a:pt x="2500" y="1243"/>
                </a:lnTo>
                <a:lnTo>
                  <a:pt x="2500" y="1242"/>
                </a:lnTo>
                <a:lnTo>
                  <a:pt x="2501" y="1242"/>
                </a:lnTo>
                <a:lnTo>
                  <a:pt x="2502" y="1242"/>
                </a:lnTo>
                <a:lnTo>
                  <a:pt x="2502" y="1241"/>
                </a:lnTo>
                <a:lnTo>
                  <a:pt x="2502" y="1240"/>
                </a:lnTo>
                <a:lnTo>
                  <a:pt x="2502" y="1241"/>
                </a:lnTo>
                <a:lnTo>
                  <a:pt x="2503" y="1241"/>
                </a:lnTo>
                <a:lnTo>
                  <a:pt x="2503" y="1240"/>
                </a:lnTo>
                <a:lnTo>
                  <a:pt x="2504" y="1240"/>
                </a:lnTo>
                <a:lnTo>
                  <a:pt x="2504" y="1239"/>
                </a:lnTo>
                <a:lnTo>
                  <a:pt x="2504" y="1238"/>
                </a:lnTo>
                <a:lnTo>
                  <a:pt x="2504" y="1238"/>
                </a:lnTo>
                <a:lnTo>
                  <a:pt x="2504" y="1238"/>
                </a:lnTo>
                <a:lnTo>
                  <a:pt x="2506" y="1237"/>
                </a:lnTo>
                <a:lnTo>
                  <a:pt x="2507" y="1236"/>
                </a:lnTo>
                <a:lnTo>
                  <a:pt x="2508" y="1235"/>
                </a:lnTo>
                <a:lnTo>
                  <a:pt x="2509" y="1235"/>
                </a:lnTo>
                <a:lnTo>
                  <a:pt x="2509" y="1234"/>
                </a:lnTo>
                <a:lnTo>
                  <a:pt x="2510" y="1235"/>
                </a:lnTo>
                <a:lnTo>
                  <a:pt x="2511" y="1235"/>
                </a:lnTo>
                <a:lnTo>
                  <a:pt x="2511" y="1236"/>
                </a:lnTo>
                <a:lnTo>
                  <a:pt x="2512" y="1236"/>
                </a:lnTo>
                <a:lnTo>
                  <a:pt x="2512" y="1237"/>
                </a:lnTo>
                <a:lnTo>
                  <a:pt x="2512" y="1238"/>
                </a:lnTo>
                <a:lnTo>
                  <a:pt x="2512" y="1238"/>
                </a:lnTo>
                <a:lnTo>
                  <a:pt x="2512" y="1238"/>
                </a:lnTo>
                <a:lnTo>
                  <a:pt x="2512" y="1238"/>
                </a:lnTo>
                <a:lnTo>
                  <a:pt x="2512" y="1238"/>
                </a:lnTo>
                <a:lnTo>
                  <a:pt x="2512" y="1239"/>
                </a:lnTo>
                <a:lnTo>
                  <a:pt x="2512" y="1240"/>
                </a:lnTo>
                <a:lnTo>
                  <a:pt x="2513" y="1240"/>
                </a:lnTo>
                <a:lnTo>
                  <a:pt x="2513" y="1241"/>
                </a:lnTo>
                <a:lnTo>
                  <a:pt x="2513" y="1242"/>
                </a:lnTo>
                <a:lnTo>
                  <a:pt x="2513" y="1243"/>
                </a:lnTo>
                <a:lnTo>
                  <a:pt x="2514" y="1243"/>
                </a:lnTo>
                <a:lnTo>
                  <a:pt x="2514" y="1244"/>
                </a:lnTo>
                <a:lnTo>
                  <a:pt x="2513" y="1244"/>
                </a:lnTo>
                <a:lnTo>
                  <a:pt x="2514" y="1244"/>
                </a:lnTo>
                <a:lnTo>
                  <a:pt x="2514" y="1243"/>
                </a:lnTo>
                <a:lnTo>
                  <a:pt x="2514" y="1242"/>
                </a:lnTo>
                <a:lnTo>
                  <a:pt x="2514" y="1243"/>
                </a:lnTo>
                <a:lnTo>
                  <a:pt x="2514" y="1242"/>
                </a:lnTo>
                <a:lnTo>
                  <a:pt x="2514" y="1241"/>
                </a:lnTo>
                <a:lnTo>
                  <a:pt x="2515" y="1241"/>
                </a:lnTo>
                <a:lnTo>
                  <a:pt x="2515" y="1240"/>
                </a:lnTo>
                <a:lnTo>
                  <a:pt x="2516" y="1241"/>
                </a:lnTo>
                <a:lnTo>
                  <a:pt x="2517" y="1241"/>
                </a:lnTo>
                <a:lnTo>
                  <a:pt x="2517" y="1240"/>
                </a:lnTo>
                <a:lnTo>
                  <a:pt x="2517" y="1241"/>
                </a:lnTo>
                <a:lnTo>
                  <a:pt x="2518" y="1241"/>
                </a:lnTo>
                <a:lnTo>
                  <a:pt x="2518" y="1240"/>
                </a:lnTo>
                <a:lnTo>
                  <a:pt x="2519" y="1240"/>
                </a:lnTo>
                <a:lnTo>
                  <a:pt x="2520" y="1240"/>
                </a:lnTo>
                <a:lnTo>
                  <a:pt x="2519" y="1240"/>
                </a:lnTo>
                <a:lnTo>
                  <a:pt x="2518" y="1240"/>
                </a:lnTo>
                <a:lnTo>
                  <a:pt x="2517" y="1240"/>
                </a:lnTo>
                <a:lnTo>
                  <a:pt x="2517" y="1239"/>
                </a:lnTo>
                <a:lnTo>
                  <a:pt x="2517" y="1238"/>
                </a:lnTo>
                <a:lnTo>
                  <a:pt x="2518" y="1238"/>
                </a:lnTo>
                <a:lnTo>
                  <a:pt x="2518" y="1238"/>
                </a:lnTo>
                <a:lnTo>
                  <a:pt x="2517" y="1238"/>
                </a:lnTo>
                <a:lnTo>
                  <a:pt x="2516" y="1238"/>
                </a:lnTo>
                <a:lnTo>
                  <a:pt x="2516" y="1237"/>
                </a:lnTo>
                <a:lnTo>
                  <a:pt x="2515" y="1237"/>
                </a:lnTo>
                <a:lnTo>
                  <a:pt x="2516" y="1237"/>
                </a:lnTo>
                <a:lnTo>
                  <a:pt x="2515" y="1237"/>
                </a:lnTo>
                <a:lnTo>
                  <a:pt x="2516" y="1236"/>
                </a:lnTo>
                <a:lnTo>
                  <a:pt x="2516" y="1235"/>
                </a:lnTo>
                <a:lnTo>
                  <a:pt x="2516" y="1234"/>
                </a:lnTo>
                <a:lnTo>
                  <a:pt x="2516" y="1233"/>
                </a:lnTo>
                <a:lnTo>
                  <a:pt x="2516" y="1232"/>
                </a:lnTo>
                <a:lnTo>
                  <a:pt x="2515" y="1231"/>
                </a:lnTo>
                <a:lnTo>
                  <a:pt x="2514" y="1231"/>
                </a:lnTo>
                <a:lnTo>
                  <a:pt x="2513" y="1231"/>
                </a:lnTo>
                <a:lnTo>
                  <a:pt x="2513" y="1230"/>
                </a:lnTo>
                <a:lnTo>
                  <a:pt x="2512" y="1230"/>
                </a:lnTo>
                <a:lnTo>
                  <a:pt x="2512" y="1230"/>
                </a:lnTo>
                <a:lnTo>
                  <a:pt x="2513" y="1229"/>
                </a:lnTo>
                <a:lnTo>
                  <a:pt x="2513" y="1228"/>
                </a:lnTo>
                <a:lnTo>
                  <a:pt x="2514" y="1226"/>
                </a:lnTo>
                <a:lnTo>
                  <a:pt x="2515" y="1225"/>
                </a:lnTo>
                <a:lnTo>
                  <a:pt x="2516" y="1224"/>
                </a:lnTo>
                <a:lnTo>
                  <a:pt x="2516" y="1223"/>
                </a:lnTo>
                <a:lnTo>
                  <a:pt x="2516" y="1222"/>
                </a:lnTo>
                <a:lnTo>
                  <a:pt x="2517" y="1222"/>
                </a:lnTo>
                <a:lnTo>
                  <a:pt x="2518" y="1220"/>
                </a:lnTo>
                <a:lnTo>
                  <a:pt x="2519" y="1219"/>
                </a:lnTo>
                <a:lnTo>
                  <a:pt x="2520" y="1217"/>
                </a:lnTo>
                <a:lnTo>
                  <a:pt x="2520" y="1216"/>
                </a:lnTo>
                <a:lnTo>
                  <a:pt x="2520" y="1215"/>
                </a:lnTo>
                <a:lnTo>
                  <a:pt x="2520" y="1214"/>
                </a:lnTo>
                <a:lnTo>
                  <a:pt x="2521" y="1214"/>
                </a:lnTo>
                <a:lnTo>
                  <a:pt x="2521" y="1213"/>
                </a:lnTo>
                <a:lnTo>
                  <a:pt x="2522" y="1213"/>
                </a:lnTo>
                <a:lnTo>
                  <a:pt x="2523" y="1212"/>
                </a:lnTo>
                <a:lnTo>
                  <a:pt x="2524" y="1210"/>
                </a:lnTo>
                <a:lnTo>
                  <a:pt x="2525" y="1210"/>
                </a:lnTo>
                <a:lnTo>
                  <a:pt x="2526" y="1209"/>
                </a:lnTo>
                <a:lnTo>
                  <a:pt x="2527" y="1209"/>
                </a:lnTo>
                <a:lnTo>
                  <a:pt x="2528" y="1209"/>
                </a:lnTo>
                <a:lnTo>
                  <a:pt x="2528" y="1209"/>
                </a:lnTo>
                <a:lnTo>
                  <a:pt x="2528" y="1210"/>
                </a:lnTo>
                <a:lnTo>
                  <a:pt x="2528" y="1211"/>
                </a:lnTo>
                <a:lnTo>
                  <a:pt x="2528" y="1212"/>
                </a:lnTo>
                <a:lnTo>
                  <a:pt x="2528" y="1211"/>
                </a:lnTo>
                <a:lnTo>
                  <a:pt x="2528" y="1211"/>
                </a:lnTo>
                <a:lnTo>
                  <a:pt x="2527" y="1211"/>
                </a:lnTo>
                <a:lnTo>
                  <a:pt x="2527" y="1212"/>
                </a:lnTo>
                <a:lnTo>
                  <a:pt x="2526" y="1212"/>
                </a:lnTo>
                <a:lnTo>
                  <a:pt x="2526" y="1213"/>
                </a:lnTo>
                <a:lnTo>
                  <a:pt x="2526" y="1212"/>
                </a:lnTo>
                <a:lnTo>
                  <a:pt x="2527" y="1212"/>
                </a:lnTo>
                <a:lnTo>
                  <a:pt x="2528" y="1212"/>
                </a:lnTo>
                <a:lnTo>
                  <a:pt x="2528" y="1213"/>
                </a:lnTo>
                <a:lnTo>
                  <a:pt x="2527" y="1213"/>
                </a:lnTo>
                <a:lnTo>
                  <a:pt x="2527" y="1213"/>
                </a:lnTo>
                <a:lnTo>
                  <a:pt x="2528" y="1213"/>
                </a:lnTo>
                <a:lnTo>
                  <a:pt x="2528" y="1213"/>
                </a:lnTo>
                <a:lnTo>
                  <a:pt x="2528" y="1213"/>
                </a:lnTo>
                <a:lnTo>
                  <a:pt x="2528" y="1213"/>
                </a:lnTo>
                <a:lnTo>
                  <a:pt x="2529" y="1213"/>
                </a:lnTo>
                <a:lnTo>
                  <a:pt x="2528" y="1213"/>
                </a:lnTo>
                <a:lnTo>
                  <a:pt x="2528" y="1214"/>
                </a:lnTo>
                <a:lnTo>
                  <a:pt x="2528" y="1214"/>
                </a:lnTo>
                <a:lnTo>
                  <a:pt x="2528" y="1215"/>
                </a:lnTo>
                <a:lnTo>
                  <a:pt x="2528" y="1216"/>
                </a:lnTo>
                <a:lnTo>
                  <a:pt x="2528" y="1216"/>
                </a:lnTo>
                <a:lnTo>
                  <a:pt x="2528" y="1217"/>
                </a:lnTo>
                <a:lnTo>
                  <a:pt x="2529" y="1217"/>
                </a:lnTo>
                <a:lnTo>
                  <a:pt x="2528" y="1218"/>
                </a:lnTo>
                <a:lnTo>
                  <a:pt x="2529" y="1218"/>
                </a:lnTo>
                <a:lnTo>
                  <a:pt x="2529" y="1219"/>
                </a:lnTo>
                <a:lnTo>
                  <a:pt x="2528" y="1219"/>
                </a:lnTo>
                <a:lnTo>
                  <a:pt x="2528" y="1220"/>
                </a:lnTo>
                <a:lnTo>
                  <a:pt x="2528" y="1221"/>
                </a:lnTo>
                <a:lnTo>
                  <a:pt x="2529" y="1221"/>
                </a:lnTo>
                <a:lnTo>
                  <a:pt x="2529" y="1222"/>
                </a:lnTo>
                <a:lnTo>
                  <a:pt x="2529" y="1222"/>
                </a:lnTo>
                <a:lnTo>
                  <a:pt x="2530" y="1222"/>
                </a:lnTo>
                <a:lnTo>
                  <a:pt x="2530" y="1222"/>
                </a:lnTo>
                <a:lnTo>
                  <a:pt x="2531" y="1222"/>
                </a:lnTo>
                <a:lnTo>
                  <a:pt x="2531" y="1223"/>
                </a:lnTo>
                <a:lnTo>
                  <a:pt x="2532" y="1223"/>
                </a:lnTo>
                <a:lnTo>
                  <a:pt x="2532" y="1224"/>
                </a:lnTo>
                <a:lnTo>
                  <a:pt x="2532" y="1225"/>
                </a:lnTo>
                <a:lnTo>
                  <a:pt x="2531" y="1225"/>
                </a:lnTo>
                <a:lnTo>
                  <a:pt x="2532" y="1225"/>
                </a:lnTo>
                <a:lnTo>
                  <a:pt x="2532" y="1226"/>
                </a:lnTo>
                <a:lnTo>
                  <a:pt x="2532" y="1227"/>
                </a:lnTo>
                <a:lnTo>
                  <a:pt x="2533" y="1227"/>
                </a:lnTo>
                <a:lnTo>
                  <a:pt x="2533" y="1226"/>
                </a:lnTo>
                <a:lnTo>
                  <a:pt x="2532" y="1226"/>
                </a:lnTo>
                <a:lnTo>
                  <a:pt x="2532" y="1225"/>
                </a:lnTo>
                <a:lnTo>
                  <a:pt x="2533" y="1225"/>
                </a:lnTo>
                <a:lnTo>
                  <a:pt x="2533" y="1224"/>
                </a:lnTo>
                <a:lnTo>
                  <a:pt x="2532" y="1224"/>
                </a:lnTo>
                <a:lnTo>
                  <a:pt x="2533" y="1224"/>
                </a:lnTo>
                <a:lnTo>
                  <a:pt x="2533" y="1223"/>
                </a:lnTo>
                <a:lnTo>
                  <a:pt x="2533" y="1222"/>
                </a:lnTo>
                <a:lnTo>
                  <a:pt x="2533" y="1222"/>
                </a:lnTo>
                <a:lnTo>
                  <a:pt x="2532" y="1222"/>
                </a:lnTo>
                <a:lnTo>
                  <a:pt x="2532" y="1221"/>
                </a:lnTo>
                <a:lnTo>
                  <a:pt x="2532" y="1220"/>
                </a:lnTo>
                <a:lnTo>
                  <a:pt x="2532" y="1221"/>
                </a:lnTo>
                <a:lnTo>
                  <a:pt x="2532" y="1220"/>
                </a:lnTo>
                <a:lnTo>
                  <a:pt x="2532" y="1219"/>
                </a:lnTo>
                <a:lnTo>
                  <a:pt x="2533" y="1219"/>
                </a:lnTo>
                <a:lnTo>
                  <a:pt x="2532" y="1219"/>
                </a:lnTo>
                <a:lnTo>
                  <a:pt x="2532" y="1218"/>
                </a:lnTo>
                <a:lnTo>
                  <a:pt x="2532" y="1217"/>
                </a:lnTo>
                <a:lnTo>
                  <a:pt x="2532" y="1216"/>
                </a:lnTo>
                <a:lnTo>
                  <a:pt x="2533" y="1216"/>
                </a:lnTo>
                <a:lnTo>
                  <a:pt x="2533" y="1215"/>
                </a:lnTo>
                <a:lnTo>
                  <a:pt x="2532" y="1215"/>
                </a:lnTo>
                <a:lnTo>
                  <a:pt x="2532" y="1214"/>
                </a:lnTo>
                <a:lnTo>
                  <a:pt x="2532" y="1213"/>
                </a:lnTo>
                <a:lnTo>
                  <a:pt x="2532" y="1213"/>
                </a:lnTo>
                <a:lnTo>
                  <a:pt x="2532" y="1212"/>
                </a:lnTo>
                <a:lnTo>
                  <a:pt x="2533" y="1211"/>
                </a:lnTo>
                <a:lnTo>
                  <a:pt x="2534" y="1210"/>
                </a:lnTo>
                <a:lnTo>
                  <a:pt x="2535" y="1210"/>
                </a:lnTo>
                <a:lnTo>
                  <a:pt x="2535" y="1209"/>
                </a:lnTo>
                <a:lnTo>
                  <a:pt x="2535" y="1208"/>
                </a:lnTo>
                <a:lnTo>
                  <a:pt x="2535" y="1207"/>
                </a:lnTo>
                <a:lnTo>
                  <a:pt x="2536" y="1207"/>
                </a:lnTo>
                <a:lnTo>
                  <a:pt x="2536" y="1206"/>
                </a:lnTo>
                <a:lnTo>
                  <a:pt x="2536" y="1206"/>
                </a:lnTo>
                <a:lnTo>
                  <a:pt x="2536" y="1207"/>
                </a:lnTo>
                <a:lnTo>
                  <a:pt x="2537" y="1207"/>
                </a:lnTo>
                <a:lnTo>
                  <a:pt x="2538" y="1207"/>
                </a:lnTo>
                <a:lnTo>
                  <a:pt x="2539" y="1207"/>
                </a:lnTo>
                <a:lnTo>
                  <a:pt x="2539" y="1206"/>
                </a:lnTo>
                <a:lnTo>
                  <a:pt x="2539" y="1207"/>
                </a:lnTo>
                <a:lnTo>
                  <a:pt x="2540" y="1207"/>
                </a:lnTo>
                <a:lnTo>
                  <a:pt x="2541" y="1207"/>
                </a:lnTo>
                <a:lnTo>
                  <a:pt x="2541" y="1208"/>
                </a:lnTo>
                <a:lnTo>
                  <a:pt x="2541" y="1209"/>
                </a:lnTo>
                <a:lnTo>
                  <a:pt x="2541" y="1210"/>
                </a:lnTo>
                <a:lnTo>
                  <a:pt x="2541" y="1211"/>
                </a:lnTo>
                <a:lnTo>
                  <a:pt x="2541" y="1212"/>
                </a:lnTo>
                <a:lnTo>
                  <a:pt x="2540" y="1212"/>
                </a:lnTo>
                <a:lnTo>
                  <a:pt x="2540" y="1213"/>
                </a:lnTo>
                <a:lnTo>
                  <a:pt x="2539" y="1213"/>
                </a:lnTo>
                <a:lnTo>
                  <a:pt x="2539" y="1213"/>
                </a:lnTo>
                <a:lnTo>
                  <a:pt x="2539" y="1214"/>
                </a:lnTo>
                <a:lnTo>
                  <a:pt x="2540" y="1214"/>
                </a:lnTo>
                <a:lnTo>
                  <a:pt x="2539" y="1214"/>
                </a:lnTo>
                <a:lnTo>
                  <a:pt x="2540" y="1214"/>
                </a:lnTo>
                <a:lnTo>
                  <a:pt x="2540" y="1215"/>
                </a:lnTo>
                <a:lnTo>
                  <a:pt x="2541" y="1215"/>
                </a:lnTo>
                <a:lnTo>
                  <a:pt x="2541" y="1214"/>
                </a:lnTo>
                <a:lnTo>
                  <a:pt x="2542" y="1214"/>
                </a:lnTo>
                <a:lnTo>
                  <a:pt x="2542" y="1215"/>
                </a:lnTo>
                <a:lnTo>
                  <a:pt x="2543" y="1215"/>
                </a:lnTo>
                <a:lnTo>
                  <a:pt x="2542" y="1215"/>
                </a:lnTo>
                <a:lnTo>
                  <a:pt x="2543" y="1215"/>
                </a:lnTo>
                <a:lnTo>
                  <a:pt x="2543" y="1216"/>
                </a:lnTo>
                <a:lnTo>
                  <a:pt x="2543" y="1217"/>
                </a:lnTo>
                <a:lnTo>
                  <a:pt x="2544" y="1217"/>
                </a:lnTo>
                <a:lnTo>
                  <a:pt x="2543" y="1217"/>
                </a:lnTo>
                <a:lnTo>
                  <a:pt x="2543" y="1218"/>
                </a:lnTo>
                <a:lnTo>
                  <a:pt x="2543" y="1219"/>
                </a:lnTo>
                <a:lnTo>
                  <a:pt x="2543" y="1220"/>
                </a:lnTo>
                <a:lnTo>
                  <a:pt x="2543" y="1221"/>
                </a:lnTo>
                <a:lnTo>
                  <a:pt x="2543" y="1222"/>
                </a:lnTo>
                <a:lnTo>
                  <a:pt x="2544" y="1222"/>
                </a:lnTo>
                <a:lnTo>
                  <a:pt x="2543" y="1222"/>
                </a:lnTo>
                <a:lnTo>
                  <a:pt x="2543" y="1223"/>
                </a:lnTo>
                <a:lnTo>
                  <a:pt x="2544" y="1223"/>
                </a:lnTo>
                <a:lnTo>
                  <a:pt x="2544" y="1224"/>
                </a:lnTo>
                <a:lnTo>
                  <a:pt x="2544" y="1224"/>
                </a:lnTo>
                <a:lnTo>
                  <a:pt x="2544" y="1225"/>
                </a:lnTo>
                <a:lnTo>
                  <a:pt x="2544" y="1224"/>
                </a:lnTo>
                <a:lnTo>
                  <a:pt x="2544" y="1223"/>
                </a:lnTo>
                <a:lnTo>
                  <a:pt x="2544" y="1223"/>
                </a:lnTo>
                <a:lnTo>
                  <a:pt x="2544" y="1223"/>
                </a:lnTo>
                <a:lnTo>
                  <a:pt x="2545" y="1223"/>
                </a:lnTo>
                <a:lnTo>
                  <a:pt x="2545" y="1222"/>
                </a:lnTo>
                <a:lnTo>
                  <a:pt x="2545" y="1222"/>
                </a:lnTo>
                <a:lnTo>
                  <a:pt x="2545" y="1221"/>
                </a:lnTo>
                <a:lnTo>
                  <a:pt x="2545" y="1220"/>
                </a:lnTo>
                <a:lnTo>
                  <a:pt x="2546" y="1220"/>
                </a:lnTo>
                <a:lnTo>
                  <a:pt x="2547" y="1220"/>
                </a:lnTo>
                <a:lnTo>
                  <a:pt x="2548" y="1220"/>
                </a:lnTo>
                <a:lnTo>
                  <a:pt x="2549" y="1219"/>
                </a:lnTo>
                <a:lnTo>
                  <a:pt x="2549" y="1220"/>
                </a:lnTo>
                <a:lnTo>
                  <a:pt x="2550" y="1219"/>
                </a:lnTo>
                <a:lnTo>
                  <a:pt x="2551" y="1219"/>
                </a:lnTo>
                <a:lnTo>
                  <a:pt x="2552" y="1220"/>
                </a:lnTo>
                <a:lnTo>
                  <a:pt x="2552" y="1220"/>
                </a:lnTo>
                <a:lnTo>
                  <a:pt x="2553" y="1220"/>
                </a:lnTo>
                <a:lnTo>
                  <a:pt x="2552" y="1220"/>
                </a:lnTo>
                <a:lnTo>
                  <a:pt x="2553" y="1220"/>
                </a:lnTo>
                <a:lnTo>
                  <a:pt x="2553" y="1219"/>
                </a:lnTo>
                <a:lnTo>
                  <a:pt x="2552" y="1219"/>
                </a:lnTo>
                <a:lnTo>
                  <a:pt x="2552" y="1218"/>
                </a:lnTo>
                <a:lnTo>
                  <a:pt x="2552" y="1217"/>
                </a:lnTo>
                <a:lnTo>
                  <a:pt x="2553" y="1217"/>
                </a:lnTo>
                <a:lnTo>
                  <a:pt x="2553" y="1216"/>
                </a:lnTo>
                <a:lnTo>
                  <a:pt x="2552" y="1216"/>
                </a:lnTo>
                <a:lnTo>
                  <a:pt x="2552" y="1216"/>
                </a:lnTo>
                <a:lnTo>
                  <a:pt x="2552" y="1215"/>
                </a:lnTo>
                <a:lnTo>
                  <a:pt x="2552" y="1215"/>
                </a:lnTo>
                <a:lnTo>
                  <a:pt x="2552" y="1214"/>
                </a:lnTo>
                <a:lnTo>
                  <a:pt x="2552" y="1213"/>
                </a:lnTo>
                <a:lnTo>
                  <a:pt x="2551" y="1213"/>
                </a:lnTo>
                <a:lnTo>
                  <a:pt x="2551" y="1213"/>
                </a:lnTo>
                <a:lnTo>
                  <a:pt x="2550" y="1213"/>
                </a:lnTo>
                <a:lnTo>
                  <a:pt x="2550" y="1213"/>
                </a:lnTo>
                <a:lnTo>
                  <a:pt x="2551" y="1213"/>
                </a:lnTo>
                <a:lnTo>
                  <a:pt x="2551" y="1212"/>
                </a:lnTo>
                <a:lnTo>
                  <a:pt x="2551" y="1211"/>
                </a:lnTo>
                <a:lnTo>
                  <a:pt x="2551" y="1210"/>
                </a:lnTo>
                <a:lnTo>
                  <a:pt x="2551" y="1209"/>
                </a:lnTo>
                <a:lnTo>
                  <a:pt x="2552" y="1208"/>
                </a:lnTo>
                <a:lnTo>
                  <a:pt x="2552" y="1207"/>
                </a:lnTo>
                <a:lnTo>
                  <a:pt x="2552" y="1206"/>
                </a:lnTo>
                <a:lnTo>
                  <a:pt x="2552" y="1205"/>
                </a:lnTo>
                <a:lnTo>
                  <a:pt x="2551" y="1205"/>
                </a:lnTo>
                <a:lnTo>
                  <a:pt x="2551" y="1205"/>
                </a:lnTo>
                <a:lnTo>
                  <a:pt x="2550" y="1205"/>
                </a:lnTo>
                <a:lnTo>
                  <a:pt x="2550" y="1204"/>
                </a:lnTo>
                <a:lnTo>
                  <a:pt x="2549" y="1204"/>
                </a:lnTo>
                <a:lnTo>
                  <a:pt x="2548" y="1204"/>
                </a:lnTo>
                <a:lnTo>
                  <a:pt x="2548" y="1203"/>
                </a:lnTo>
                <a:lnTo>
                  <a:pt x="2548" y="1202"/>
                </a:lnTo>
                <a:lnTo>
                  <a:pt x="2547" y="1202"/>
                </a:lnTo>
                <a:lnTo>
                  <a:pt x="2547" y="1201"/>
                </a:lnTo>
                <a:lnTo>
                  <a:pt x="2546" y="1201"/>
                </a:lnTo>
                <a:lnTo>
                  <a:pt x="2545" y="1200"/>
                </a:lnTo>
                <a:lnTo>
                  <a:pt x="2545" y="1199"/>
                </a:lnTo>
                <a:lnTo>
                  <a:pt x="2545" y="1198"/>
                </a:lnTo>
                <a:lnTo>
                  <a:pt x="2545" y="1197"/>
                </a:lnTo>
                <a:lnTo>
                  <a:pt x="2545" y="1197"/>
                </a:lnTo>
                <a:lnTo>
                  <a:pt x="2544" y="1196"/>
                </a:lnTo>
                <a:lnTo>
                  <a:pt x="2544" y="1196"/>
                </a:lnTo>
                <a:lnTo>
                  <a:pt x="2544" y="1196"/>
                </a:lnTo>
                <a:lnTo>
                  <a:pt x="2544" y="1195"/>
                </a:lnTo>
                <a:lnTo>
                  <a:pt x="2544" y="1194"/>
                </a:lnTo>
                <a:lnTo>
                  <a:pt x="2544" y="1193"/>
                </a:lnTo>
                <a:lnTo>
                  <a:pt x="2544" y="1193"/>
                </a:lnTo>
                <a:lnTo>
                  <a:pt x="2545" y="1193"/>
                </a:lnTo>
                <a:lnTo>
                  <a:pt x="2546" y="1193"/>
                </a:lnTo>
                <a:lnTo>
                  <a:pt x="2546" y="1194"/>
                </a:lnTo>
                <a:lnTo>
                  <a:pt x="2547" y="1194"/>
                </a:lnTo>
                <a:lnTo>
                  <a:pt x="2548" y="1194"/>
                </a:lnTo>
                <a:lnTo>
                  <a:pt x="2548" y="1195"/>
                </a:lnTo>
                <a:lnTo>
                  <a:pt x="2548" y="1196"/>
                </a:lnTo>
                <a:lnTo>
                  <a:pt x="2548" y="1197"/>
                </a:lnTo>
                <a:lnTo>
                  <a:pt x="2549" y="1197"/>
                </a:lnTo>
                <a:lnTo>
                  <a:pt x="2549" y="1198"/>
                </a:lnTo>
                <a:lnTo>
                  <a:pt x="2549" y="1199"/>
                </a:lnTo>
                <a:lnTo>
                  <a:pt x="2549" y="1200"/>
                </a:lnTo>
                <a:lnTo>
                  <a:pt x="2550" y="1200"/>
                </a:lnTo>
                <a:lnTo>
                  <a:pt x="2550" y="1201"/>
                </a:lnTo>
                <a:lnTo>
                  <a:pt x="2551" y="1201"/>
                </a:lnTo>
                <a:lnTo>
                  <a:pt x="2551" y="1202"/>
                </a:lnTo>
                <a:lnTo>
                  <a:pt x="2552" y="1202"/>
                </a:lnTo>
                <a:lnTo>
                  <a:pt x="2552" y="1203"/>
                </a:lnTo>
                <a:lnTo>
                  <a:pt x="2552" y="1203"/>
                </a:lnTo>
                <a:lnTo>
                  <a:pt x="2552" y="1204"/>
                </a:lnTo>
                <a:lnTo>
                  <a:pt x="2553" y="1204"/>
                </a:lnTo>
                <a:lnTo>
                  <a:pt x="2554" y="1204"/>
                </a:lnTo>
                <a:lnTo>
                  <a:pt x="2555" y="1204"/>
                </a:lnTo>
                <a:lnTo>
                  <a:pt x="2556" y="1204"/>
                </a:lnTo>
                <a:lnTo>
                  <a:pt x="2556" y="1203"/>
                </a:lnTo>
                <a:lnTo>
                  <a:pt x="2557" y="1203"/>
                </a:lnTo>
                <a:lnTo>
                  <a:pt x="2558" y="1202"/>
                </a:lnTo>
                <a:lnTo>
                  <a:pt x="2558" y="1203"/>
                </a:lnTo>
                <a:lnTo>
                  <a:pt x="2558" y="1204"/>
                </a:lnTo>
                <a:lnTo>
                  <a:pt x="2557" y="1204"/>
                </a:lnTo>
                <a:lnTo>
                  <a:pt x="2557" y="1205"/>
                </a:lnTo>
                <a:lnTo>
                  <a:pt x="2557" y="1205"/>
                </a:lnTo>
                <a:lnTo>
                  <a:pt x="2557" y="1206"/>
                </a:lnTo>
                <a:lnTo>
                  <a:pt x="2556" y="1206"/>
                </a:lnTo>
                <a:lnTo>
                  <a:pt x="2556" y="1207"/>
                </a:lnTo>
                <a:lnTo>
                  <a:pt x="2555" y="1207"/>
                </a:lnTo>
                <a:lnTo>
                  <a:pt x="2555" y="1208"/>
                </a:lnTo>
                <a:lnTo>
                  <a:pt x="2556" y="1208"/>
                </a:lnTo>
                <a:lnTo>
                  <a:pt x="2556" y="1209"/>
                </a:lnTo>
                <a:lnTo>
                  <a:pt x="2557" y="1209"/>
                </a:lnTo>
                <a:lnTo>
                  <a:pt x="2557" y="1208"/>
                </a:lnTo>
                <a:lnTo>
                  <a:pt x="2557" y="1207"/>
                </a:lnTo>
                <a:lnTo>
                  <a:pt x="2558" y="1207"/>
                </a:lnTo>
                <a:lnTo>
                  <a:pt x="2559" y="1207"/>
                </a:lnTo>
                <a:lnTo>
                  <a:pt x="2560" y="1207"/>
                </a:lnTo>
                <a:lnTo>
                  <a:pt x="2559" y="1208"/>
                </a:lnTo>
                <a:lnTo>
                  <a:pt x="2559" y="1209"/>
                </a:lnTo>
                <a:lnTo>
                  <a:pt x="2560" y="1209"/>
                </a:lnTo>
                <a:lnTo>
                  <a:pt x="2560" y="1209"/>
                </a:lnTo>
                <a:lnTo>
                  <a:pt x="2560" y="1208"/>
                </a:lnTo>
                <a:lnTo>
                  <a:pt x="2561" y="1208"/>
                </a:lnTo>
                <a:lnTo>
                  <a:pt x="2562" y="1208"/>
                </a:lnTo>
                <a:lnTo>
                  <a:pt x="2562" y="1207"/>
                </a:lnTo>
                <a:lnTo>
                  <a:pt x="2562" y="1208"/>
                </a:lnTo>
                <a:lnTo>
                  <a:pt x="2562" y="1209"/>
                </a:lnTo>
                <a:lnTo>
                  <a:pt x="2561" y="1209"/>
                </a:lnTo>
                <a:lnTo>
                  <a:pt x="2562" y="1209"/>
                </a:lnTo>
                <a:lnTo>
                  <a:pt x="2562" y="1210"/>
                </a:lnTo>
                <a:lnTo>
                  <a:pt x="2563" y="1210"/>
                </a:lnTo>
                <a:lnTo>
                  <a:pt x="2563" y="1209"/>
                </a:lnTo>
                <a:lnTo>
                  <a:pt x="2564" y="1209"/>
                </a:lnTo>
                <a:lnTo>
                  <a:pt x="2564" y="1208"/>
                </a:lnTo>
                <a:lnTo>
                  <a:pt x="2565" y="1208"/>
                </a:lnTo>
                <a:lnTo>
                  <a:pt x="2566" y="1208"/>
                </a:lnTo>
                <a:lnTo>
                  <a:pt x="2566" y="1207"/>
                </a:lnTo>
                <a:lnTo>
                  <a:pt x="2566" y="1208"/>
                </a:lnTo>
                <a:lnTo>
                  <a:pt x="2565" y="1208"/>
                </a:lnTo>
                <a:lnTo>
                  <a:pt x="2565" y="1209"/>
                </a:lnTo>
                <a:lnTo>
                  <a:pt x="2565" y="1210"/>
                </a:lnTo>
                <a:lnTo>
                  <a:pt x="2565" y="1209"/>
                </a:lnTo>
                <a:lnTo>
                  <a:pt x="2565" y="1210"/>
                </a:lnTo>
                <a:lnTo>
                  <a:pt x="2566" y="1210"/>
                </a:lnTo>
                <a:lnTo>
                  <a:pt x="2566" y="1211"/>
                </a:lnTo>
                <a:lnTo>
                  <a:pt x="2565" y="1211"/>
                </a:lnTo>
                <a:lnTo>
                  <a:pt x="2565" y="1212"/>
                </a:lnTo>
                <a:lnTo>
                  <a:pt x="2566" y="1212"/>
                </a:lnTo>
                <a:lnTo>
                  <a:pt x="2566" y="1213"/>
                </a:lnTo>
                <a:lnTo>
                  <a:pt x="2566" y="1213"/>
                </a:lnTo>
                <a:lnTo>
                  <a:pt x="2565" y="1214"/>
                </a:lnTo>
                <a:lnTo>
                  <a:pt x="2565" y="1215"/>
                </a:lnTo>
                <a:lnTo>
                  <a:pt x="2565" y="1216"/>
                </a:lnTo>
                <a:lnTo>
                  <a:pt x="2565" y="1217"/>
                </a:lnTo>
                <a:lnTo>
                  <a:pt x="2565" y="1216"/>
                </a:lnTo>
                <a:lnTo>
                  <a:pt x="2565" y="1215"/>
                </a:lnTo>
                <a:lnTo>
                  <a:pt x="2566" y="1215"/>
                </a:lnTo>
                <a:lnTo>
                  <a:pt x="2566" y="1214"/>
                </a:lnTo>
                <a:lnTo>
                  <a:pt x="2567" y="1214"/>
                </a:lnTo>
                <a:lnTo>
                  <a:pt x="2567" y="1213"/>
                </a:lnTo>
                <a:lnTo>
                  <a:pt x="2567" y="1213"/>
                </a:lnTo>
                <a:lnTo>
                  <a:pt x="2568" y="1213"/>
                </a:lnTo>
                <a:lnTo>
                  <a:pt x="2568" y="1212"/>
                </a:lnTo>
                <a:lnTo>
                  <a:pt x="2568" y="1212"/>
                </a:lnTo>
                <a:lnTo>
                  <a:pt x="2568" y="1213"/>
                </a:lnTo>
                <a:lnTo>
                  <a:pt x="2568" y="1213"/>
                </a:lnTo>
                <a:lnTo>
                  <a:pt x="2569" y="1213"/>
                </a:lnTo>
                <a:lnTo>
                  <a:pt x="2569" y="1213"/>
                </a:lnTo>
                <a:lnTo>
                  <a:pt x="2568" y="1213"/>
                </a:lnTo>
                <a:lnTo>
                  <a:pt x="2569" y="1213"/>
                </a:lnTo>
                <a:lnTo>
                  <a:pt x="2568" y="1212"/>
                </a:lnTo>
                <a:lnTo>
                  <a:pt x="2569" y="1212"/>
                </a:lnTo>
                <a:lnTo>
                  <a:pt x="2569" y="1211"/>
                </a:lnTo>
                <a:lnTo>
                  <a:pt x="2568" y="1211"/>
                </a:lnTo>
                <a:lnTo>
                  <a:pt x="2568" y="1211"/>
                </a:lnTo>
                <a:lnTo>
                  <a:pt x="2568" y="1210"/>
                </a:lnTo>
                <a:lnTo>
                  <a:pt x="2568" y="1210"/>
                </a:lnTo>
                <a:lnTo>
                  <a:pt x="2568" y="1209"/>
                </a:lnTo>
                <a:lnTo>
                  <a:pt x="2568" y="1208"/>
                </a:lnTo>
                <a:lnTo>
                  <a:pt x="2568" y="1208"/>
                </a:lnTo>
                <a:lnTo>
                  <a:pt x="2568" y="1207"/>
                </a:lnTo>
                <a:lnTo>
                  <a:pt x="2569" y="1207"/>
                </a:lnTo>
                <a:lnTo>
                  <a:pt x="2569" y="1208"/>
                </a:lnTo>
                <a:lnTo>
                  <a:pt x="2570" y="1208"/>
                </a:lnTo>
                <a:lnTo>
                  <a:pt x="2570" y="1207"/>
                </a:lnTo>
                <a:lnTo>
                  <a:pt x="2571" y="1207"/>
                </a:lnTo>
                <a:lnTo>
                  <a:pt x="2571" y="1206"/>
                </a:lnTo>
                <a:lnTo>
                  <a:pt x="2571" y="1207"/>
                </a:lnTo>
                <a:lnTo>
                  <a:pt x="2572" y="1207"/>
                </a:lnTo>
                <a:lnTo>
                  <a:pt x="2573" y="1207"/>
                </a:lnTo>
                <a:lnTo>
                  <a:pt x="2574" y="1207"/>
                </a:lnTo>
                <a:lnTo>
                  <a:pt x="2575" y="1206"/>
                </a:lnTo>
                <a:lnTo>
                  <a:pt x="2575" y="1205"/>
                </a:lnTo>
                <a:lnTo>
                  <a:pt x="2576" y="1205"/>
                </a:lnTo>
                <a:lnTo>
                  <a:pt x="2576" y="1206"/>
                </a:lnTo>
                <a:lnTo>
                  <a:pt x="2576" y="1205"/>
                </a:lnTo>
                <a:lnTo>
                  <a:pt x="2577" y="1205"/>
                </a:lnTo>
                <a:lnTo>
                  <a:pt x="2577" y="1206"/>
                </a:lnTo>
                <a:lnTo>
                  <a:pt x="2577" y="1207"/>
                </a:lnTo>
                <a:lnTo>
                  <a:pt x="2576" y="1207"/>
                </a:lnTo>
                <a:lnTo>
                  <a:pt x="2577" y="1207"/>
                </a:lnTo>
                <a:lnTo>
                  <a:pt x="2577" y="1208"/>
                </a:lnTo>
                <a:lnTo>
                  <a:pt x="2577" y="1209"/>
                </a:lnTo>
                <a:lnTo>
                  <a:pt x="2576" y="1209"/>
                </a:lnTo>
                <a:lnTo>
                  <a:pt x="2576" y="1208"/>
                </a:lnTo>
                <a:lnTo>
                  <a:pt x="2576" y="1209"/>
                </a:lnTo>
                <a:lnTo>
                  <a:pt x="2576" y="1210"/>
                </a:lnTo>
                <a:lnTo>
                  <a:pt x="2576" y="1210"/>
                </a:lnTo>
                <a:lnTo>
                  <a:pt x="2576" y="1211"/>
                </a:lnTo>
                <a:lnTo>
                  <a:pt x="2576" y="1211"/>
                </a:lnTo>
                <a:lnTo>
                  <a:pt x="2577" y="1211"/>
                </a:lnTo>
                <a:lnTo>
                  <a:pt x="2576" y="1211"/>
                </a:lnTo>
                <a:lnTo>
                  <a:pt x="2576" y="1212"/>
                </a:lnTo>
                <a:lnTo>
                  <a:pt x="2576" y="1213"/>
                </a:lnTo>
                <a:lnTo>
                  <a:pt x="2576" y="1212"/>
                </a:lnTo>
                <a:lnTo>
                  <a:pt x="2577" y="1212"/>
                </a:lnTo>
                <a:lnTo>
                  <a:pt x="2578" y="1212"/>
                </a:lnTo>
                <a:lnTo>
                  <a:pt x="2579" y="1212"/>
                </a:lnTo>
                <a:lnTo>
                  <a:pt x="2579" y="1213"/>
                </a:lnTo>
                <a:lnTo>
                  <a:pt x="2579" y="1213"/>
                </a:lnTo>
                <a:lnTo>
                  <a:pt x="2578" y="1213"/>
                </a:lnTo>
                <a:lnTo>
                  <a:pt x="2578" y="1214"/>
                </a:lnTo>
                <a:lnTo>
                  <a:pt x="2578" y="1213"/>
                </a:lnTo>
                <a:lnTo>
                  <a:pt x="2579" y="1214"/>
                </a:lnTo>
                <a:lnTo>
                  <a:pt x="2578" y="1214"/>
                </a:lnTo>
                <a:lnTo>
                  <a:pt x="2577" y="1214"/>
                </a:lnTo>
                <a:lnTo>
                  <a:pt x="2577" y="1215"/>
                </a:lnTo>
                <a:lnTo>
                  <a:pt x="2578" y="1215"/>
                </a:lnTo>
                <a:lnTo>
                  <a:pt x="2577" y="1215"/>
                </a:lnTo>
                <a:lnTo>
                  <a:pt x="2577" y="1216"/>
                </a:lnTo>
                <a:lnTo>
                  <a:pt x="2578" y="1216"/>
                </a:lnTo>
                <a:lnTo>
                  <a:pt x="2579" y="1216"/>
                </a:lnTo>
                <a:lnTo>
                  <a:pt x="2578" y="1216"/>
                </a:lnTo>
                <a:lnTo>
                  <a:pt x="2578" y="1217"/>
                </a:lnTo>
                <a:lnTo>
                  <a:pt x="2578" y="1218"/>
                </a:lnTo>
                <a:lnTo>
                  <a:pt x="2578" y="1219"/>
                </a:lnTo>
                <a:lnTo>
                  <a:pt x="2577" y="1219"/>
                </a:lnTo>
                <a:lnTo>
                  <a:pt x="2578" y="1220"/>
                </a:lnTo>
                <a:lnTo>
                  <a:pt x="2577" y="1220"/>
                </a:lnTo>
                <a:lnTo>
                  <a:pt x="2577" y="1221"/>
                </a:lnTo>
                <a:lnTo>
                  <a:pt x="2578" y="1222"/>
                </a:lnTo>
                <a:lnTo>
                  <a:pt x="2579" y="1222"/>
                </a:lnTo>
                <a:lnTo>
                  <a:pt x="2578" y="1222"/>
                </a:lnTo>
                <a:lnTo>
                  <a:pt x="2577" y="1222"/>
                </a:lnTo>
                <a:lnTo>
                  <a:pt x="2577" y="1223"/>
                </a:lnTo>
                <a:lnTo>
                  <a:pt x="2576" y="1223"/>
                </a:lnTo>
                <a:lnTo>
                  <a:pt x="2576" y="1224"/>
                </a:lnTo>
                <a:lnTo>
                  <a:pt x="2576" y="1224"/>
                </a:lnTo>
                <a:lnTo>
                  <a:pt x="2576" y="1225"/>
                </a:lnTo>
                <a:lnTo>
                  <a:pt x="2576" y="1226"/>
                </a:lnTo>
                <a:lnTo>
                  <a:pt x="2575" y="1226"/>
                </a:lnTo>
                <a:lnTo>
                  <a:pt x="2575" y="1227"/>
                </a:lnTo>
                <a:lnTo>
                  <a:pt x="2576" y="1227"/>
                </a:lnTo>
                <a:lnTo>
                  <a:pt x="2576" y="1226"/>
                </a:lnTo>
                <a:lnTo>
                  <a:pt x="2576" y="1226"/>
                </a:lnTo>
                <a:lnTo>
                  <a:pt x="2577" y="1225"/>
                </a:lnTo>
                <a:lnTo>
                  <a:pt x="2578" y="1225"/>
                </a:lnTo>
                <a:lnTo>
                  <a:pt x="2578" y="1224"/>
                </a:lnTo>
                <a:lnTo>
                  <a:pt x="2579" y="1224"/>
                </a:lnTo>
                <a:lnTo>
                  <a:pt x="2580" y="1224"/>
                </a:lnTo>
                <a:lnTo>
                  <a:pt x="2580" y="1225"/>
                </a:lnTo>
                <a:lnTo>
                  <a:pt x="2581" y="1225"/>
                </a:lnTo>
                <a:lnTo>
                  <a:pt x="2581" y="1226"/>
                </a:lnTo>
                <a:lnTo>
                  <a:pt x="2582" y="1226"/>
                </a:lnTo>
                <a:lnTo>
                  <a:pt x="2582" y="1227"/>
                </a:lnTo>
                <a:lnTo>
                  <a:pt x="2581" y="1228"/>
                </a:lnTo>
                <a:lnTo>
                  <a:pt x="2581" y="1227"/>
                </a:lnTo>
                <a:lnTo>
                  <a:pt x="2580" y="1227"/>
                </a:lnTo>
                <a:lnTo>
                  <a:pt x="2580" y="1228"/>
                </a:lnTo>
                <a:lnTo>
                  <a:pt x="2581" y="1228"/>
                </a:lnTo>
                <a:lnTo>
                  <a:pt x="2581" y="1229"/>
                </a:lnTo>
                <a:lnTo>
                  <a:pt x="2581" y="1228"/>
                </a:lnTo>
                <a:lnTo>
                  <a:pt x="2581" y="1229"/>
                </a:lnTo>
                <a:lnTo>
                  <a:pt x="2582" y="1229"/>
                </a:lnTo>
                <a:lnTo>
                  <a:pt x="2582" y="1228"/>
                </a:lnTo>
                <a:lnTo>
                  <a:pt x="2582" y="1227"/>
                </a:lnTo>
                <a:lnTo>
                  <a:pt x="2583" y="1228"/>
                </a:lnTo>
                <a:lnTo>
                  <a:pt x="2583" y="1229"/>
                </a:lnTo>
                <a:lnTo>
                  <a:pt x="2584" y="1229"/>
                </a:lnTo>
                <a:lnTo>
                  <a:pt x="2584" y="1228"/>
                </a:lnTo>
                <a:lnTo>
                  <a:pt x="2584" y="1228"/>
                </a:lnTo>
                <a:lnTo>
                  <a:pt x="2585" y="1228"/>
                </a:lnTo>
                <a:lnTo>
                  <a:pt x="2586" y="1228"/>
                </a:lnTo>
                <a:lnTo>
                  <a:pt x="2586" y="1229"/>
                </a:lnTo>
                <a:lnTo>
                  <a:pt x="2585" y="1229"/>
                </a:lnTo>
                <a:lnTo>
                  <a:pt x="2585" y="1230"/>
                </a:lnTo>
                <a:lnTo>
                  <a:pt x="2586" y="1230"/>
                </a:lnTo>
                <a:lnTo>
                  <a:pt x="2587" y="1230"/>
                </a:lnTo>
                <a:lnTo>
                  <a:pt x="2587" y="1229"/>
                </a:lnTo>
                <a:lnTo>
                  <a:pt x="2588" y="1229"/>
                </a:lnTo>
                <a:lnTo>
                  <a:pt x="2588" y="1228"/>
                </a:lnTo>
                <a:lnTo>
                  <a:pt x="2588" y="1229"/>
                </a:lnTo>
                <a:lnTo>
                  <a:pt x="2589" y="1229"/>
                </a:lnTo>
                <a:lnTo>
                  <a:pt x="2590" y="1229"/>
                </a:lnTo>
                <a:lnTo>
                  <a:pt x="2591" y="1229"/>
                </a:lnTo>
                <a:lnTo>
                  <a:pt x="2591" y="1230"/>
                </a:lnTo>
                <a:lnTo>
                  <a:pt x="2592" y="1230"/>
                </a:lnTo>
                <a:lnTo>
                  <a:pt x="2592" y="1230"/>
                </a:lnTo>
                <a:lnTo>
                  <a:pt x="2591" y="1230"/>
                </a:lnTo>
                <a:lnTo>
                  <a:pt x="2592" y="1230"/>
                </a:lnTo>
                <a:lnTo>
                  <a:pt x="2592" y="1230"/>
                </a:lnTo>
                <a:lnTo>
                  <a:pt x="2592" y="1231"/>
                </a:lnTo>
                <a:lnTo>
                  <a:pt x="2593" y="1231"/>
                </a:lnTo>
                <a:lnTo>
                  <a:pt x="2593" y="1232"/>
                </a:lnTo>
                <a:lnTo>
                  <a:pt x="2593" y="1233"/>
                </a:lnTo>
                <a:lnTo>
                  <a:pt x="2593" y="1234"/>
                </a:lnTo>
                <a:lnTo>
                  <a:pt x="2592" y="1234"/>
                </a:lnTo>
                <a:lnTo>
                  <a:pt x="2592" y="1234"/>
                </a:lnTo>
                <a:lnTo>
                  <a:pt x="2592" y="1235"/>
                </a:lnTo>
                <a:lnTo>
                  <a:pt x="2592" y="1235"/>
                </a:lnTo>
                <a:lnTo>
                  <a:pt x="2592" y="1234"/>
                </a:lnTo>
                <a:lnTo>
                  <a:pt x="2593" y="1234"/>
                </a:lnTo>
                <a:lnTo>
                  <a:pt x="2593" y="1233"/>
                </a:lnTo>
                <a:lnTo>
                  <a:pt x="2594" y="1233"/>
                </a:lnTo>
                <a:lnTo>
                  <a:pt x="2594" y="1232"/>
                </a:lnTo>
                <a:lnTo>
                  <a:pt x="2595" y="1232"/>
                </a:lnTo>
                <a:lnTo>
                  <a:pt x="2595" y="1233"/>
                </a:lnTo>
                <a:lnTo>
                  <a:pt x="2596" y="1233"/>
                </a:lnTo>
                <a:lnTo>
                  <a:pt x="2596" y="1232"/>
                </a:lnTo>
                <a:lnTo>
                  <a:pt x="2597" y="1232"/>
                </a:lnTo>
                <a:lnTo>
                  <a:pt x="2596" y="1232"/>
                </a:lnTo>
                <a:lnTo>
                  <a:pt x="2596" y="1231"/>
                </a:lnTo>
                <a:lnTo>
                  <a:pt x="2595" y="1231"/>
                </a:lnTo>
                <a:lnTo>
                  <a:pt x="2595" y="1230"/>
                </a:lnTo>
                <a:lnTo>
                  <a:pt x="2595" y="1231"/>
                </a:lnTo>
                <a:lnTo>
                  <a:pt x="2595" y="1230"/>
                </a:lnTo>
                <a:lnTo>
                  <a:pt x="2595" y="1231"/>
                </a:lnTo>
                <a:lnTo>
                  <a:pt x="2594" y="1231"/>
                </a:lnTo>
                <a:lnTo>
                  <a:pt x="2594" y="1230"/>
                </a:lnTo>
                <a:lnTo>
                  <a:pt x="2593" y="1230"/>
                </a:lnTo>
                <a:lnTo>
                  <a:pt x="2593" y="1230"/>
                </a:lnTo>
                <a:lnTo>
                  <a:pt x="2592" y="1230"/>
                </a:lnTo>
                <a:lnTo>
                  <a:pt x="2592" y="1230"/>
                </a:lnTo>
                <a:lnTo>
                  <a:pt x="2592" y="1229"/>
                </a:lnTo>
                <a:lnTo>
                  <a:pt x="2592" y="1229"/>
                </a:lnTo>
                <a:lnTo>
                  <a:pt x="2592" y="1228"/>
                </a:lnTo>
                <a:lnTo>
                  <a:pt x="2592" y="1228"/>
                </a:lnTo>
                <a:lnTo>
                  <a:pt x="2591" y="1228"/>
                </a:lnTo>
                <a:lnTo>
                  <a:pt x="2591" y="1227"/>
                </a:lnTo>
                <a:lnTo>
                  <a:pt x="2591" y="1226"/>
                </a:lnTo>
                <a:lnTo>
                  <a:pt x="2592" y="1226"/>
                </a:lnTo>
                <a:lnTo>
                  <a:pt x="2591" y="1226"/>
                </a:lnTo>
                <a:lnTo>
                  <a:pt x="2591" y="1227"/>
                </a:lnTo>
                <a:lnTo>
                  <a:pt x="2590" y="1227"/>
                </a:lnTo>
                <a:lnTo>
                  <a:pt x="2589" y="1227"/>
                </a:lnTo>
                <a:lnTo>
                  <a:pt x="2589" y="1226"/>
                </a:lnTo>
                <a:lnTo>
                  <a:pt x="2589" y="1227"/>
                </a:lnTo>
                <a:lnTo>
                  <a:pt x="2588" y="1227"/>
                </a:lnTo>
                <a:lnTo>
                  <a:pt x="2588" y="1226"/>
                </a:lnTo>
                <a:lnTo>
                  <a:pt x="2587" y="1226"/>
                </a:lnTo>
                <a:lnTo>
                  <a:pt x="2587" y="1227"/>
                </a:lnTo>
                <a:lnTo>
                  <a:pt x="2586" y="1227"/>
                </a:lnTo>
                <a:lnTo>
                  <a:pt x="2586" y="1226"/>
                </a:lnTo>
                <a:lnTo>
                  <a:pt x="2585" y="1225"/>
                </a:lnTo>
                <a:lnTo>
                  <a:pt x="2585" y="1226"/>
                </a:lnTo>
                <a:lnTo>
                  <a:pt x="2585" y="1225"/>
                </a:lnTo>
                <a:lnTo>
                  <a:pt x="2584" y="1225"/>
                </a:lnTo>
                <a:lnTo>
                  <a:pt x="2584" y="1225"/>
                </a:lnTo>
                <a:lnTo>
                  <a:pt x="2583" y="1225"/>
                </a:lnTo>
                <a:lnTo>
                  <a:pt x="2583" y="1224"/>
                </a:lnTo>
                <a:lnTo>
                  <a:pt x="2584" y="1224"/>
                </a:lnTo>
                <a:lnTo>
                  <a:pt x="2583" y="1224"/>
                </a:lnTo>
                <a:lnTo>
                  <a:pt x="2583" y="1223"/>
                </a:lnTo>
                <a:lnTo>
                  <a:pt x="2583" y="1224"/>
                </a:lnTo>
                <a:lnTo>
                  <a:pt x="2582" y="1224"/>
                </a:lnTo>
                <a:lnTo>
                  <a:pt x="2582" y="1223"/>
                </a:lnTo>
                <a:lnTo>
                  <a:pt x="2582" y="1222"/>
                </a:lnTo>
                <a:lnTo>
                  <a:pt x="2581" y="1222"/>
                </a:lnTo>
                <a:lnTo>
                  <a:pt x="2581" y="1222"/>
                </a:lnTo>
                <a:lnTo>
                  <a:pt x="2582" y="1222"/>
                </a:lnTo>
                <a:lnTo>
                  <a:pt x="2582" y="1221"/>
                </a:lnTo>
                <a:lnTo>
                  <a:pt x="2581" y="1221"/>
                </a:lnTo>
                <a:lnTo>
                  <a:pt x="2581" y="1220"/>
                </a:lnTo>
                <a:lnTo>
                  <a:pt x="2581" y="1219"/>
                </a:lnTo>
                <a:lnTo>
                  <a:pt x="2582" y="1219"/>
                </a:lnTo>
                <a:lnTo>
                  <a:pt x="2583" y="1219"/>
                </a:lnTo>
                <a:lnTo>
                  <a:pt x="2582" y="1218"/>
                </a:lnTo>
                <a:lnTo>
                  <a:pt x="2583" y="1218"/>
                </a:lnTo>
                <a:lnTo>
                  <a:pt x="2583" y="1217"/>
                </a:lnTo>
                <a:lnTo>
                  <a:pt x="2582" y="1217"/>
                </a:lnTo>
                <a:lnTo>
                  <a:pt x="2581" y="1217"/>
                </a:lnTo>
                <a:lnTo>
                  <a:pt x="2580" y="1217"/>
                </a:lnTo>
                <a:lnTo>
                  <a:pt x="2580" y="1216"/>
                </a:lnTo>
                <a:lnTo>
                  <a:pt x="2581" y="1216"/>
                </a:lnTo>
                <a:lnTo>
                  <a:pt x="2581" y="1215"/>
                </a:lnTo>
                <a:lnTo>
                  <a:pt x="2582" y="1215"/>
                </a:lnTo>
                <a:lnTo>
                  <a:pt x="2582" y="1214"/>
                </a:lnTo>
                <a:lnTo>
                  <a:pt x="2581" y="1214"/>
                </a:lnTo>
                <a:lnTo>
                  <a:pt x="2582" y="1214"/>
                </a:lnTo>
                <a:lnTo>
                  <a:pt x="2582" y="1213"/>
                </a:lnTo>
                <a:lnTo>
                  <a:pt x="2583" y="1213"/>
                </a:lnTo>
                <a:lnTo>
                  <a:pt x="2584" y="1214"/>
                </a:lnTo>
                <a:lnTo>
                  <a:pt x="2584" y="1214"/>
                </a:lnTo>
                <a:lnTo>
                  <a:pt x="2584" y="1213"/>
                </a:lnTo>
                <a:lnTo>
                  <a:pt x="2584" y="1213"/>
                </a:lnTo>
                <a:lnTo>
                  <a:pt x="2584" y="1213"/>
                </a:lnTo>
                <a:lnTo>
                  <a:pt x="2584" y="1212"/>
                </a:lnTo>
                <a:lnTo>
                  <a:pt x="2585" y="1212"/>
                </a:lnTo>
                <a:lnTo>
                  <a:pt x="2586" y="1212"/>
                </a:lnTo>
                <a:lnTo>
                  <a:pt x="2587" y="1212"/>
                </a:lnTo>
                <a:lnTo>
                  <a:pt x="2587" y="1211"/>
                </a:lnTo>
                <a:lnTo>
                  <a:pt x="2587" y="1210"/>
                </a:lnTo>
                <a:lnTo>
                  <a:pt x="2586" y="1210"/>
                </a:lnTo>
                <a:lnTo>
                  <a:pt x="2586" y="1209"/>
                </a:lnTo>
                <a:lnTo>
                  <a:pt x="2586" y="1210"/>
                </a:lnTo>
                <a:lnTo>
                  <a:pt x="2585" y="1210"/>
                </a:lnTo>
                <a:lnTo>
                  <a:pt x="2584" y="1211"/>
                </a:lnTo>
                <a:lnTo>
                  <a:pt x="2584" y="1211"/>
                </a:lnTo>
                <a:lnTo>
                  <a:pt x="2584" y="1210"/>
                </a:lnTo>
                <a:lnTo>
                  <a:pt x="2583" y="1210"/>
                </a:lnTo>
                <a:lnTo>
                  <a:pt x="2583" y="1211"/>
                </a:lnTo>
                <a:lnTo>
                  <a:pt x="2582" y="1211"/>
                </a:lnTo>
                <a:lnTo>
                  <a:pt x="2582" y="1210"/>
                </a:lnTo>
                <a:lnTo>
                  <a:pt x="2581" y="1210"/>
                </a:lnTo>
                <a:lnTo>
                  <a:pt x="2581" y="1209"/>
                </a:lnTo>
                <a:lnTo>
                  <a:pt x="2580" y="1209"/>
                </a:lnTo>
                <a:lnTo>
                  <a:pt x="2580" y="1208"/>
                </a:lnTo>
                <a:lnTo>
                  <a:pt x="2579" y="1208"/>
                </a:lnTo>
                <a:lnTo>
                  <a:pt x="2580" y="1208"/>
                </a:lnTo>
                <a:lnTo>
                  <a:pt x="2580" y="1207"/>
                </a:lnTo>
                <a:lnTo>
                  <a:pt x="2579" y="1207"/>
                </a:lnTo>
                <a:lnTo>
                  <a:pt x="2580" y="1206"/>
                </a:lnTo>
                <a:lnTo>
                  <a:pt x="2580" y="1205"/>
                </a:lnTo>
                <a:lnTo>
                  <a:pt x="2581" y="1205"/>
                </a:lnTo>
                <a:lnTo>
                  <a:pt x="2581" y="1205"/>
                </a:lnTo>
                <a:lnTo>
                  <a:pt x="2581" y="1204"/>
                </a:lnTo>
                <a:lnTo>
                  <a:pt x="2582" y="1203"/>
                </a:lnTo>
                <a:lnTo>
                  <a:pt x="2583" y="1203"/>
                </a:lnTo>
                <a:lnTo>
                  <a:pt x="2583" y="1204"/>
                </a:lnTo>
                <a:lnTo>
                  <a:pt x="2584" y="1204"/>
                </a:lnTo>
                <a:lnTo>
                  <a:pt x="2584" y="1203"/>
                </a:lnTo>
                <a:lnTo>
                  <a:pt x="2584" y="1203"/>
                </a:lnTo>
                <a:lnTo>
                  <a:pt x="2584" y="1204"/>
                </a:lnTo>
                <a:lnTo>
                  <a:pt x="2585" y="1203"/>
                </a:lnTo>
                <a:lnTo>
                  <a:pt x="2585" y="1204"/>
                </a:lnTo>
                <a:lnTo>
                  <a:pt x="2586" y="1204"/>
                </a:lnTo>
                <a:lnTo>
                  <a:pt x="2586" y="1203"/>
                </a:lnTo>
                <a:lnTo>
                  <a:pt x="2587" y="1203"/>
                </a:lnTo>
                <a:lnTo>
                  <a:pt x="2587" y="1202"/>
                </a:lnTo>
                <a:lnTo>
                  <a:pt x="2587" y="1203"/>
                </a:lnTo>
                <a:lnTo>
                  <a:pt x="2588" y="1203"/>
                </a:lnTo>
                <a:lnTo>
                  <a:pt x="2588" y="1204"/>
                </a:lnTo>
                <a:lnTo>
                  <a:pt x="2589" y="1204"/>
                </a:lnTo>
                <a:lnTo>
                  <a:pt x="2590" y="1203"/>
                </a:lnTo>
                <a:lnTo>
                  <a:pt x="2589" y="1203"/>
                </a:lnTo>
                <a:lnTo>
                  <a:pt x="2590" y="1203"/>
                </a:lnTo>
                <a:lnTo>
                  <a:pt x="2590" y="1202"/>
                </a:lnTo>
                <a:lnTo>
                  <a:pt x="2591" y="1202"/>
                </a:lnTo>
                <a:lnTo>
                  <a:pt x="2591" y="1201"/>
                </a:lnTo>
                <a:lnTo>
                  <a:pt x="2592" y="1201"/>
                </a:lnTo>
                <a:lnTo>
                  <a:pt x="2592" y="1202"/>
                </a:lnTo>
                <a:lnTo>
                  <a:pt x="2592" y="1201"/>
                </a:lnTo>
                <a:lnTo>
                  <a:pt x="2593" y="1200"/>
                </a:lnTo>
                <a:lnTo>
                  <a:pt x="2593" y="1201"/>
                </a:lnTo>
                <a:lnTo>
                  <a:pt x="2594" y="1201"/>
                </a:lnTo>
                <a:lnTo>
                  <a:pt x="2594" y="1202"/>
                </a:lnTo>
                <a:lnTo>
                  <a:pt x="2594" y="1203"/>
                </a:lnTo>
                <a:lnTo>
                  <a:pt x="2594" y="1204"/>
                </a:lnTo>
                <a:lnTo>
                  <a:pt x="2593" y="1204"/>
                </a:lnTo>
                <a:lnTo>
                  <a:pt x="2593" y="1205"/>
                </a:lnTo>
                <a:lnTo>
                  <a:pt x="2594" y="1205"/>
                </a:lnTo>
                <a:lnTo>
                  <a:pt x="2593" y="1205"/>
                </a:lnTo>
                <a:lnTo>
                  <a:pt x="2594" y="1205"/>
                </a:lnTo>
                <a:lnTo>
                  <a:pt x="2594" y="1206"/>
                </a:lnTo>
                <a:lnTo>
                  <a:pt x="2594" y="1207"/>
                </a:lnTo>
                <a:lnTo>
                  <a:pt x="2594" y="1208"/>
                </a:lnTo>
                <a:lnTo>
                  <a:pt x="2595" y="1208"/>
                </a:lnTo>
                <a:lnTo>
                  <a:pt x="2595" y="1209"/>
                </a:lnTo>
                <a:lnTo>
                  <a:pt x="2596" y="1210"/>
                </a:lnTo>
                <a:lnTo>
                  <a:pt x="2596" y="1211"/>
                </a:lnTo>
                <a:lnTo>
                  <a:pt x="2595" y="1211"/>
                </a:lnTo>
                <a:lnTo>
                  <a:pt x="2595" y="1212"/>
                </a:lnTo>
                <a:lnTo>
                  <a:pt x="2596" y="1212"/>
                </a:lnTo>
                <a:lnTo>
                  <a:pt x="2596" y="1213"/>
                </a:lnTo>
                <a:lnTo>
                  <a:pt x="2596" y="1212"/>
                </a:lnTo>
                <a:lnTo>
                  <a:pt x="2596" y="1211"/>
                </a:lnTo>
                <a:lnTo>
                  <a:pt x="2597" y="1210"/>
                </a:lnTo>
                <a:lnTo>
                  <a:pt x="2597" y="1209"/>
                </a:lnTo>
                <a:lnTo>
                  <a:pt x="2596" y="1209"/>
                </a:lnTo>
                <a:lnTo>
                  <a:pt x="2596" y="1208"/>
                </a:lnTo>
                <a:lnTo>
                  <a:pt x="2595" y="1208"/>
                </a:lnTo>
                <a:lnTo>
                  <a:pt x="2596" y="1208"/>
                </a:lnTo>
                <a:lnTo>
                  <a:pt x="2595" y="1208"/>
                </a:lnTo>
                <a:lnTo>
                  <a:pt x="2595" y="1207"/>
                </a:lnTo>
                <a:lnTo>
                  <a:pt x="2596" y="1207"/>
                </a:lnTo>
                <a:lnTo>
                  <a:pt x="2595" y="1207"/>
                </a:lnTo>
                <a:lnTo>
                  <a:pt x="2595" y="1206"/>
                </a:lnTo>
                <a:lnTo>
                  <a:pt x="2596" y="1206"/>
                </a:lnTo>
                <a:lnTo>
                  <a:pt x="2596" y="1205"/>
                </a:lnTo>
                <a:lnTo>
                  <a:pt x="2595" y="1205"/>
                </a:lnTo>
                <a:lnTo>
                  <a:pt x="2595" y="1205"/>
                </a:lnTo>
                <a:lnTo>
                  <a:pt x="2595" y="1204"/>
                </a:lnTo>
                <a:lnTo>
                  <a:pt x="2595" y="1203"/>
                </a:lnTo>
                <a:lnTo>
                  <a:pt x="2596" y="1204"/>
                </a:lnTo>
                <a:lnTo>
                  <a:pt x="2597" y="1204"/>
                </a:lnTo>
                <a:lnTo>
                  <a:pt x="2598" y="1203"/>
                </a:lnTo>
                <a:lnTo>
                  <a:pt x="2599" y="1203"/>
                </a:lnTo>
                <a:lnTo>
                  <a:pt x="2599" y="1204"/>
                </a:lnTo>
                <a:lnTo>
                  <a:pt x="2600" y="1204"/>
                </a:lnTo>
                <a:lnTo>
                  <a:pt x="2600" y="1203"/>
                </a:lnTo>
                <a:lnTo>
                  <a:pt x="2600" y="1203"/>
                </a:lnTo>
                <a:lnTo>
                  <a:pt x="2600" y="1204"/>
                </a:lnTo>
                <a:lnTo>
                  <a:pt x="2601" y="1204"/>
                </a:lnTo>
                <a:lnTo>
                  <a:pt x="2602" y="1204"/>
                </a:lnTo>
                <a:lnTo>
                  <a:pt x="2602" y="1203"/>
                </a:lnTo>
                <a:lnTo>
                  <a:pt x="2603" y="1202"/>
                </a:lnTo>
                <a:lnTo>
                  <a:pt x="2603" y="1201"/>
                </a:lnTo>
                <a:lnTo>
                  <a:pt x="2603" y="1200"/>
                </a:lnTo>
                <a:lnTo>
                  <a:pt x="2604" y="1201"/>
                </a:lnTo>
                <a:lnTo>
                  <a:pt x="2604" y="1202"/>
                </a:lnTo>
                <a:lnTo>
                  <a:pt x="2604" y="1203"/>
                </a:lnTo>
                <a:lnTo>
                  <a:pt x="2604" y="1204"/>
                </a:lnTo>
                <a:lnTo>
                  <a:pt x="2604" y="1205"/>
                </a:lnTo>
                <a:lnTo>
                  <a:pt x="2604" y="1205"/>
                </a:lnTo>
                <a:lnTo>
                  <a:pt x="2604" y="1206"/>
                </a:lnTo>
                <a:lnTo>
                  <a:pt x="2604" y="1207"/>
                </a:lnTo>
                <a:lnTo>
                  <a:pt x="2604" y="1208"/>
                </a:lnTo>
                <a:lnTo>
                  <a:pt x="2605" y="1208"/>
                </a:lnTo>
                <a:lnTo>
                  <a:pt x="2605" y="1209"/>
                </a:lnTo>
                <a:lnTo>
                  <a:pt x="2604" y="1209"/>
                </a:lnTo>
                <a:lnTo>
                  <a:pt x="2605" y="1209"/>
                </a:lnTo>
                <a:lnTo>
                  <a:pt x="2605" y="1210"/>
                </a:lnTo>
                <a:lnTo>
                  <a:pt x="2605" y="1211"/>
                </a:lnTo>
                <a:lnTo>
                  <a:pt x="2606" y="1211"/>
                </a:lnTo>
                <a:lnTo>
                  <a:pt x="2606" y="1212"/>
                </a:lnTo>
                <a:lnTo>
                  <a:pt x="2607" y="1212"/>
                </a:lnTo>
                <a:lnTo>
                  <a:pt x="2606" y="1212"/>
                </a:lnTo>
                <a:lnTo>
                  <a:pt x="2606" y="1213"/>
                </a:lnTo>
                <a:lnTo>
                  <a:pt x="2607" y="1213"/>
                </a:lnTo>
                <a:lnTo>
                  <a:pt x="2607" y="1213"/>
                </a:lnTo>
                <a:lnTo>
                  <a:pt x="2607" y="1214"/>
                </a:lnTo>
                <a:lnTo>
                  <a:pt x="2608" y="1214"/>
                </a:lnTo>
                <a:lnTo>
                  <a:pt x="2608" y="1213"/>
                </a:lnTo>
                <a:lnTo>
                  <a:pt x="2607" y="1213"/>
                </a:lnTo>
                <a:lnTo>
                  <a:pt x="2608" y="1213"/>
                </a:lnTo>
                <a:lnTo>
                  <a:pt x="2607" y="1213"/>
                </a:lnTo>
                <a:lnTo>
                  <a:pt x="2607" y="1212"/>
                </a:lnTo>
                <a:lnTo>
                  <a:pt x="2608" y="1212"/>
                </a:lnTo>
                <a:lnTo>
                  <a:pt x="2607" y="1212"/>
                </a:lnTo>
                <a:lnTo>
                  <a:pt x="2607" y="1211"/>
                </a:lnTo>
                <a:lnTo>
                  <a:pt x="2606" y="1211"/>
                </a:lnTo>
                <a:lnTo>
                  <a:pt x="2606" y="1210"/>
                </a:lnTo>
                <a:lnTo>
                  <a:pt x="2606" y="1209"/>
                </a:lnTo>
                <a:lnTo>
                  <a:pt x="2607" y="1209"/>
                </a:lnTo>
                <a:lnTo>
                  <a:pt x="2606" y="1209"/>
                </a:lnTo>
                <a:lnTo>
                  <a:pt x="2606" y="1208"/>
                </a:lnTo>
                <a:lnTo>
                  <a:pt x="2606" y="1207"/>
                </a:lnTo>
                <a:lnTo>
                  <a:pt x="2605" y="1207"/>
                </a:lnTo>
                <a:lnTo>
                  <a:pt x="2605" y="1206"/>
                </a:lnTo>
                <a:lnTo>
                  <a:pt x="2606" y="1206"/>
                </a:lnTo>
                <a:lnTo>
                  <a:pt x="2606" y="1205"/>
                </a:lnTo>
                <a:lnTo>
                  <a:pt x="2607" y="1205"/>
                </a:lnTo>
                <a:lnTo>
                  <a:pt x="2607" y="1205"/>
                </a:lnTo>
                <a:lnTo>
                  <a:pt x="2608" y="1205"/>
                </a:lnTo>
                <a:lnTo>
                  <a:pt x="2608" y="1204"/>
                </a:lnTo>
                <a:lnTo>
                  <a:pt x="2608" y="1204"/>
                </a:lnTo>
                <a:lnTo>
                  <a:pt x="2609" y="1204"/>
                </a:lnTo>
                <a:lnTo>
                  <a:pt x="2609" y="1205"/>
                </a:lnTo>
                <a:lnTo>
                  <a:pt x="2609" y="1205"/>
                </a:lnTo>
                <a:lnTo>
                  <a:pt x="2609" y="1205"/>
                </a:lnTo>
                <a:lnTo>
                  <a:pt x="2610" y="1205"/>
                </a:lnTo>
                <a:lnTo>
                  <a:pt x="2611" y="1205"/>
                </a:lnTo>
                <a:lnTo>
                  <a:pt x="2611" y="1204"/>
                </a:lnTo>
                <a:lnTo>
                  <a:pt x="2612" y="1204"/>
                </a:lnTo>
                <a:lnTo>
                  <a:pt x="2612" y="1205"/>
                </a:lnTo>
                <a:lnTo>
                  <a:pt x="2613" y="1205"/>
                </a:lnTo>
                <a:lnTo>
                  <a:pt x="2613" y="1205"/>
                </a:lnTo>
                <a:lnTo>
                  <a:pt x="2613" y="1205"/>
                </a:lnTo>
                <a:lnTo>
                  <a:pt x="2614" y="1205"/>
                </a:lnTo>
                <a:lnTo>
                  <a:pt x="2614" y="1205"/>
                </a:lnTo>
                <a:lnTo>
                  <a:pt x="2614" y="1205"/>
                </a:lnTo>
                <a:lnTo>
                  <a:pt x="2615" y="1205"/>
                </a:lnTo>
                <a:lnTo>
                  <a:pt x="2615" y="1205"/>
                </a:lnTo>
                <a:lnTo>
                  <a:pt x="2616" y="1205"/>
                </a:lnTo>
                <a:lnTo>
                  <a:pt x="2616" y="1205"/>
                </a:lnTo>
                <a:lnTo>
                  <a:pt x="2616" y="1205"/>
                </a:lnTo>
                <a:lnTo>
                  <a:pt x="2616" y="1206"/>
                </a:lnTo>
                <a:lnTo>
                  <a:pt x="2616" y="1207"/>
                </a:lnTo>
                <a:lnTo>
                  <a:pt x="2616" y="1208"/>
                </a:lnTo>
                <a:lnTo>
                  <a:pt x="2616" y="1207"/>
                </a:lnTo>
                <a:lnTo>
                  <a:pt x="2617" y="1207"/>
                </a:lnTo>
                <a:lnTo>
                  <a:pt x="2616" y="1207"/>
                </a:lnTo>
                <a:lnTo>
                  <a:pt x="2617" y="1207"/>
                </a:lnTo>
                <a:lnTo>
                  <a:pt x="2617" y="1206"/>
                </a:lnTo>
                <a:lnTo>
                  <a:pt x="2618" y="1206"/>
                </a:lnTo>
                <a:lnTo>
                  <a:pt x="2618" y="1205"/>
                </a:lnTo>
                <a:lnTo>
                  <a:pt x="2619" y="1205"/>
                </a:lnTo>
                <a:lnTo>
                  <a:pt x="2620" y="1205"/>
                </a:lnTo>
                <a:lnTo>
                  <a:pt x="2621" y="1205"/>
                </a:lnTo>
                <a:lnTo>
                  <a:pt x="2621" y="1205"/>
                </a:lnTo>
                <a:lnTo>
                  <a:pt x="2622" y="1205"/>
                </a:lnTo>
                <a:lnTo>
                  <a:pt x="2622" y="1204"/>
                </a:lnTo>
                <a:lnTo>
                  <a:pt x="2621" y="1205"/>
                </a:lnTo>
                <a:lnTo>
                  <a:pt x="2620" y="1205"/>
                </a:lnTo>
                <a:lnTo>
                  <a:pt x="2619" y="1205"/>
                </a:lnTo>
                <a:lnTo>
                  <a:pt x="2619" y="1205"/>
                </a:lnTo>
                <a:lnTo>
                  <a:pt x="2618" y="1205"/>
                </a:lnTo>
                <a:lnTo>
                  <a:pt x="2618" y="1205"/>
                </a:lnTo>
                <a:lnTo>
                  <a:pt x="2618" y="1205"/>
                </a:lnTo>
                <a:lnTo>
                  <a:pt x="2617" y="1205"/>
                </a:lnTo>
                <a:lnTo>
                  <a:pt x="2616" y="1205"/>
                </a:lnTo>
                <a:lnTo>
                  <a:pt x="2616" y="1205"/>
                </a:lnTo>
                <a:lnTo>
                  <a:pt x="2616" y="1204"/>
                </a:lnTo>
                <a:lnTo>
                  <a:pt x="2616" y="1204"/>
                </a:lnTo>
                <a:lnTo>
                  <a:pt x="2615" y="1204"/>
                </a:lnTo>
                <a:lnTo>
                  <a:pt x="2614" y="1204"/>
                </a:lnTo>
                <a:lnTo>
                  <a:pt x="2615" y="1204"/>
                </a:lnTo>
                <a:lnTo>
                  <a:pt x="2614" y="1204"/>
                </a:lnTo>
                <a:lnTo>
                  <a:pt x="2613" y="1204"/>
                </a:lnTo>
                <a:lnTo>
                  <a:pt x="2613" y="1203"/>
                </a:lnTo>
                <a:lnTo>
                  <a:pt x="2612" y="1203"/>
                </a:lnTo>
                <a:lnTo>
                  <a:pt x="2612" y="1202"/>
                </a:lnTo>
                <a:lnTo>
                  <a:pt x="2611" y="1202"/>
                </a:lnTo>
                <a:lnTo>
                  <a:pt x="2611" y="1203"/>
                </a:lnTo>
                <a:lnTo>
                  <a:pt x="2610" y="1203"/>
                </a:lnTo>
                <a:lnTo>
                  <a:pt x="2609" y="1203"/>
                </a:lnTo>
                <a:lnTo>
                  <a:pt x="2609" y="1202"/>
                </a:lnTo>
                <a:lnTo>
                  <a:pt x="2608" y="1202"/>
                </a:lnTo>
                <a:lnTo>
                  <a:pt x="2608" y="1202"/>
                </a:lnTo>
                <a:lnTo>
                  <a:pt x="2608" y="1203"/>
                </a:lnTo>
                <a:lnTo>
                  <a:pt x="2607" y="1203"/>
                </a:lnTo>
                <a:lnTo>
                  <a:pt x="2607" y="1204"/>
                </a:lnTo>
                <a:lnTo>
                  <a:pt x="2606" y="1204"/>
                </a:lnTo>
                <a:lnTo>
                  <a:pt x="2606" y="1203"/>
                </a:lnTo>
                <a:lnTo>
                  <a:pt x="2606" y="1202"/>
                </a:lnTo>
                <a:lnTo>
                  <a:pt x="2606" y="1201"/>
                </a:lnTo>
                <a:lnTo>
                  <a:pt x="2606" y="1200"/>
                </a:lnTo>
                <a:lnTo>
                  <a:pt x="2606" y="1199"/>
                </a:lnTo>
                <a:lnTo>
                  <a:pt x="2605" y="1199"/>
                </a:lnTo>
                <a:lnTo>
                  <a:pt x="2605" y="1198"/>
                </a:lnTo>
                <a:lnTo>
                  <a:pt x="2606" y="1198"/>
                </a:lnTo>
                <a:lnTo>
                  <a:pt x="2606" y="1197"/>
                </a:lnTo>
                <a:lnTo>
                  <a:pt x="2605" y="1197"/>
                </a:lnTo>
                <a:lnTo>
                  <a:pt x="2605" y="1196"/>
                </a:lnTo>
                <a:lnTo>
                  <a:pt x="2605" y="1195"/>
                </a:lnTo>
                <a:lnTo>
                  <a:pt x="2605" y="1194"/>
                </a:lnTo>
                <a:lnTo>
                  <a:pt x="2605" y="1193"/>
                </a:lnTo>
                <a:lnTo>
                  <a:pt x="2606" y="1193"/>
                </a:lnTo>
                <a:lnTo>
                  <a:pt x="2606" y="1192"/>
                </a:lnTo>
                <a:lnTo>
                  <a:pt x="2607" y="1192"/>
                </a:lnTo>
                <a:lnTo>
                  <a:pt x="2608" y="1192"/>
                </a:lnTo>
                <a:lnTo>
                  <a:pt x="2608" y="1192"/>
                </a:lnTo>
                <a:lnTo>
                  <a:pt x="2609" y="1192"/>
                </a:lnTo>
                <a:lnTo>
                  <a:pt x="2609" y="1193"/>
                </a:lnTo>
                <a:lnTo>
                  <a:pt x="2609" y="1192"/>
                </a:lnTo>
                <a:lnTo>
                  <a:pt x="2610" y="1192"/>
                </a:lnTo>
                <a:lnTo>
                  <a:pt x="2611" y="1192"/>
                </a:lnTo>
                <a:lnTo>
                  <a:pt x="2612" y="1192"/>
                </a:lnTo>
                <a:lnTo>
                  <a:pt x="2612" y="1191"/>
                </a:lnTo>
                <a:lnTo>
                  <a:pt x="2613" y="1191"/>
                </a:lnTo>
                <a:lnTo>
                  <a:pt x="2613" y="1192"/>
                </a:lnTo>
                <a:lnTo>
                  <a:pt x="2614" y="1192"/>
                </a:lnTo>
                <a:lnTo>
                  <a:pt x="2614" y="1191"/>
                </a:lnTo>
                <a:lnTo>
                  <a:pt x="2614" y="1190"/>
                </a:lnTo>
                <a:lnTo>
                  <a:pt x="2615" y="1190"/>
                </a:lnTo>
                <a:lnTo>
                  <a:pt x="2615" y="1189"/>
                </a:lnTo>
                <a:lnTo>
                  <a:pt x="2616" y="1189"/>
                </a:lnTo>
                <a:lnTo>
                  <a:pt x="2616" y="1189"/>
                </a:lnTo>
                <a:lnTo>
                  <a:pt x="2616" y="1188"/>
                </a:lnTo>
                <a:lnTo>
                  <a:pt x="2616" y="1188"/>
                </a:lnTo>
                <a:lnTo>
                  <a:pt x="2617" y="1188"/>
                </a:lnTo>
                <a:lnTo>
                  <a:pt x="2617" y="1187"/>
                </a:lnTo>
                <a:lnTo>
                  <a:pt x="2618" y="1187"/>
                </a:lnTo>
                <a:lnTo>
                  <a:pt x="2618" y="1186"/>
                </a:lnTo>
                <a:lnTo>
                  <a:pt x="2618" y="1185"/>
                </a:lnTo>
                <a:lnTo>
                  <a:pt x="2618" y="1186"/>
                </a:lnTo>
                <a:lnTo>
                  <a:pt x="2617" y="1186"/>
                </a:lnTo>
                <a:lnTo>
                  <a:pt x="2617" y="1187"/>
                </a:lnTo>
                <a:lnTo>
                  <a:pt x="2616" y="1187"/>
                </a:lnTo>
                <a:lnTo>
                  <a:pt x="2616" y="1188"/>
                </a:lnTo>
                <a:lnTo>
                  <a:pt x="2616" y="1188"/>
                </a:lnTo>
                <a:lnTo>
                  <a:pt x="2616" y="1188"/>
                </a:lnTo>
                <a:lnTo>
                  <a:pt x="2615" y="1188"/>
                </a:lnTo>
                <a:lnTo>
                  <a:pt x="2615" y="1189"/>
                </a:lnTo>
                <a:lnTo>
                  <a:pt x="2614" y="1189"/>
                </a:lnTo>
                <a:lnTo>
                  <a:pt x="2614" y="1188"/>
                </a:lnTo>
                <a:lnTo>
                  <a:pt x="2614" y="1189"/>
                </a:lnTo>
                <a:lnTo>
                  <a:pt x="2613" y="1189"/>
                </a:lnTo>
                <a:lnTo>
                  <a:pt x="2613" y="1190"/>
                </a:lnTo>
                <a:lnTo>
                  <a:pt x="2612" y="1190"/>
                </a:lnTo>
                <a:lnTo>
                  <a:pt x="2612" y="1191"/>
                </a:lnTo>
                <a:lnTo>
                  <a:pt x="2611" y="1191"/>
                </a:lnTo>
                <a:lnTo>
                  <a:pt x="2610" y="1191"/>
                </a:lnTo>
                <a:lnTo>
                  <a:pt x="2609" y="1191"/>
                </a:lnTo>
                <a:lnTo>
                  <a:pt x="2609" y="1190"/>
                </a:lnTo>
                <a:lnTo>
                  <a:pt x="2609" y="1189"/>
                </a:lnTo>
                <a:lnTo>
                  <a:pt x="2609" y="1190"/>
                </a:lnTo>
                <a:lnTo>
                  <a:pt x="2608" y="1190"/>
                </a:lnTo>
                <a:lnTo>
                  <a:pt x="2608" y="1191"/>
                </a:lnTo>
                <a:lnTo>
                  <a:pt x="2608" y="1191"/>
                </a:lnTo>
                <a:lnTo>
                  <a:pt x="2608" y="1190"/>
                </a:lnTo>
                <a:lnTo>
                  <a:pt x="2608" y="1189"/>
                </a:lnTo>
                <a:lnTo>
                  <a:pt x="2608" y="1190"/>
                </a:lnTo>
                <a:lnTo>
                  <a:pt x="2607" y="1190"/>
                </a:lnTo>
                <a:lnTo>
                  <a:pt x="2607" y="1191"/>
                </a:lnTo>
                <a:lnTo>
                  <a:pt x="2606" y="1191"/>
                </a:lnTo>
                <a:lnTo>
                  <a:pt x="2605" y="1191"/>
                </a:lnTo>
                <a:lnTo>
                  <a:pt x="2605" y="1192"/>
                </a:lnTo>
                <a:lnTo>
                  <a:pt x="2605" y="1191"/>
                </a:lnTo>
                <a:lnTo>
                  <a:pt x="2604" y="1191"/>
                </a:lnTo>
                <a:lnTo>
                  <a:pt x="2603" y="1191"/>
                </a:lnTo>
                <a:lnTo>
                  <a:pt x="2603" y="1190"/>
                </a:lnTo>
                <a:lnTo>
                  <a:pt x="2604" y="1190"/>
                </a:lnTo>
                <a:lnTo>
                  <a:pt x="2604" y="1189"/>
                </a:lnTo>
                <a:lnTo>
                  <a:pt x="2605" y="1189"/>
                </a:lnTo>
                <a:lnTo>
                  <a:pt x="2604" y="1189"/>
                </a:lnTo>
                <a:lnTo>
                  <a:pt x="2604" y="1188"/>
                </a:lnTo>
                <a:lnTo>
                  <a:pt x="2605" y="1188"/>
                </a:lnTo>
                <a:lnTo>
                  <a:pt x="2604" y="1188"/>
                </a:lnTo>
                <a:lnTo>
                  <a:pt x="2604" y="1188"/>
                </a:lnTo>
                <a:lnTo>
                  <a:pt x="2604" y="1188"/>
                </a:lnTo>
                <a:lnTo>
                  <a:pt x="2604" y="1188"/>
                </a:lnTo>
                <a:lnTo>
                  <a:pt x="2604" y="1187"/>
                </a:lnTo>
                <a:lnTo>
                  <a:pt x="2603" y="1187"/>
                </a:lnTo>
                <a:lnTo>
                  <a:pt x="2603" y="1188"/>
                </a:lnTo>
                <a:lnTo>
                  <a:pt x="2603" y="1188"/>
                </a:lnTo>
                <a:lnTo>
                  <a:pt x="2603" y="1189"/>
                </a:lnTo>
                <a:lnTo>
                  <a:pt x="2603" y="1190"/>
                </a:lnTo>
                <a:lnTo>
                  <a:pt x="2603" y="1189"/>
                </a:lnTo>
                <a:lnTo>
                  <a:pt x="2602" y="1189"/>
                </a:lnTo>
                <a:lnTo>
                  <a:pt x="2602" y="1190"/>
                </a:lnTo>
                <a:lnTo>
                  <a:pt x="2602" y="1191"/>
                </a:lnTo>
                <a:lnTo>
                  <a:pt x="2602" y="1192"/>
                </a:lnTo>
                <a:lnTo>
                  <a:pt x="2603" y="1192"/>
                </a:lnTo>
                <a:lnTo>
                  <a:pt x="2602" y="1192"/>
                </a:lnTo>
                <a:lnTo>
                  <a:pt x="2603" y="1192"/>
                </a:lnTo>
                <a:lnTo>
                  <a:pt x="2604" y="1192"/>
                </a:lnTo>
                <a:lnTo>
                  <a:pt x="2604" y="1193"/>
                </a:lnTo>
                <a:lnTo>
                  <a:pt x="2603" y="1193"/>
                </a:lnTo>
                <a:lnTo>
                  <a:pt x="2603" y="1194"/>
                </a:lnTo>
                <a:lnTo>
                  <a:pt x="2603" y="1195"/>
                </a:lnTo>
                <a:lnTo>
                  <a:pt x="2602" y="1195"/>
                </a:lnTo>
                <a:lnTo>
                  <a:pt x="2602" y="1194"/>
                </a:lnTo>
                <a:lnTo>
                  <a:pt x="2602" y="1195"/>
                </a:lnTo>
                <a:lnTo>
                  <a:pt x="2603" y="1195"/>
                </a:lnTo>
                <a:lnTo>
                  <a:pt x="2603" y="1196"/>
                </a:lnTo>
                <a:lnTo>
                  <a:pt x="2603" y="1197"/>
                </a:lnTo>
                <a:lnTo>
                  <a:pt x="2603" y="1197"/>
                </a:lnTo>
                <a:lnTo>
                  <a:pt x="2602" y="1197"/>
                </a:lnTo>
                <a:lnTo>
                  <a:pt x="2602" y="1198"/>
                </a:lnTo>
                <a:lnTo>
                  <a:pt x="2601" y="1198"/>
                </a:lnTo>
                <a:lnTo>
                  <a:pt x="2601" y="1199"/>
                </a:lnTo>
                <a:lnTo>
                  <a:pt x="2600" y="1199"/>
                </a:lnTo>
                <a:lnTo>
                  <a:pt x="2600" y="1199"/>
                </a:lnTo>
                <a:lnTo>
                  <a:pt x="2599" y="1198"/>
                </a:lnTo>
                <a:lnTo>
                  <a:pt x="2598" y="1198"/>
                </a:lnTo>
                <a:lnTo>
                  <a:pt x="2598" y="1197"/>
                </a:lnTo>
                <a:lnTo>
                  <a:pt x="2598" y="1197"/>
                </a:lnTo>
                <a:lnTo>
                  <a:pt x="2598" y="1196"/>
                </a:lnTo>
                <a:lnTo>
                  <a:pt x="2598" y="1195"/>
                </a:lnTo>
                <a:lnTo>
                  <a:pt x="2598" y="1194"/>
                </a:lnTo>
                <a:lnTo>
                  <a:pt x="2598" y="1195"/>
                </a:lnTo>
                <a:lnTo>
                  <a:pt x="2597" y="1195"/>
                </a:lnTo>
                <a:lnTo>
                  <a:pt x="2597" y="1196"/>
                </a:lnTo>
                <a:lnTo>
                  <a:pt x="2597" y="1197"/>
                </a:lnTo>
                <a:lnTo>
                  <a:pt x="2597" y="1197"/>
                </a:lnTo>
                <a:lnTo>
                  <a:pt x="2597" y="1198"/>
                </a:lnTo>
                <a:lnTo>
                  <a:pt x="2598" y="1198"/>
                </a:lnTo>
                <a:lnTo>
                  <a:pt x="2597" y="1198"/>
                </a:lnTo>
                <a:lnTo>
                  <a:pt x="2596" y="1198"/>
                </a:lnTo>
                <a:lnTo>
                  <a:pt x="2595" y="1198"/>
                </a:lnTo>
                <a:lnTo>
                  <a:pt x="2594" y="1198"/>
                </a:lnTo>
                <a:lnTo>
                  <a:pt x="2594" y="1197"/>
                </a:lnTo>
                <a:lnTo>
                  <a:pt x="2593" y="1197"/>
                </a:lnTo>
                <a:lnTo>
                  <a:pt x="2593" y="1197"/>
                </a:lnTo>
                <a:lnTo>
                  <a:pt x="2593" y="1196"/>
                </a:lnTo>
                <a:lnTo>
                  <a:pt x="2593" y="1197"/>
                </a:lnTo>
                <a:lnTo>
                  <a:pt x="2592" y="1197"/>
                </a:lnTo>
                <a:lnTo>
                  <a:pt x="2592" y="1196"/>
                </a:lnTo>
                <a:lnTo>
                  <a:pt x="2592" y="1195"/>
                </a:lnTo>
                <a:lnTo>
                  <a:pt x="2592" y="1194"/>
                </a:lnTo>
                <a:lnTo>
                  <a:pt x="2592" y="1195"/>
                </a:lnTo>
                <a:lnTo>
                  <a:pt x="2592" y="1195"/>
                </a:lnTo>
                <a:lnTo>
                  <a:pt x="2592" y="1196"/>
                </a:lnTo>
                <a:lnTo>
                  <a:pt x="2592" y="1197"/>
                </a:lnTo>
                <a:lnTo>
                  <a:pt x="2592" y="1197"/>
                </a:lnTo>
                <a:lnTo>
                  <a:pt x="2592" y="1197"/>
                </a:lnTo>
                <a:lnTo>
                  <a:pt x="2592" y="1198"/>
                </a:lnTo>
                <a:lnTo>
                  <a:pt x="2592" y="1198"/>
                </a:lnTo>
                <a:lnTo>
                  <a:pt x="2591" y="1198"/>
                </a:lnTo>
                <a:lnTo>
                  <a:pt x="2590" y="1198"/>
                </a:lnTo>
                <a:lnTo>
                  <a:pt x="2589" y="1199"/>
                </a:lnTo>
                <a:lnTo>
                  <a:pt x="2588" y="1199"/>
                </a:lnTo>
                <a:lnTo>
                  <a:pt x="2587" y="1199"/>
                </a:lnTo>
                <a:lnTo>
                  <a:pt x="2587" y="1198"/>
                </a:lnTo>
                <a:lnTo>
                  <a:pt x="2587" y="1197"/>
                </a:lnTo>
                <a:lnTo>
                  <a:pt x="2588" y="1197"/>
                </a:lnTo>
                <a:lnTo>
                  <a:pt x="2587" y="1197"/>
                </a:lnTo>
                <a:lnTo>
                  <a:pt x="2587" y="1197"/>
                </a:lnTo>
                <a:lnTo>
                  <a:pt x="2587" y="1196"/>
                </a:lnTo>
                <a:lnTo>
                  <a:pt x="2587" y="1195"/>
                </a:lnTo>
                <a:lnTo>
                  <a:pt x="2587" y="1196"/>
                </a:lnTo>
                <a:lnTo>
                  <a:pt x="2586" y="1196"/>
                </a:lnTo>
                <a:lnTo>
                  <a:pt x="2586" y="1197"/>
                </a:lnTo>
                <a:lnTo>
                  <a:pt x="2586" y="1196"/>
                </a:lnTo>
                <a:lnTo>
                  <a:pt x="2585" y="1196"/>
                </a:lnTo>
                <a:lnTo>
                  <a:pt x="2585" y="1197"/>
                </a:lnTo>
                <a:lnTo>
                  <a:pt x="2586" y="1197"/>
                </a:lnTo>
                <a:lnTo>
                  <a:pt x="2585" y="1197"/>
                </a:lnTo>
                <a:lnTo>
                  <a:pt x="2585" y="1197"/>
                </a:lnTo>
                <a:lnTo>
                  <a:pt x="2586" y="1197"/>
                </a:lnTo>
                <a:lnTo>
                  <a:pt x="2586" y="1198"/>
                </a:lnTo>
                <a:lnTo>
                  <a:pt x="2585" y="1198"/>
                </a:lnTo>
                <a:lnTo>
                  <a:pt x="2585" y="1199"/>
                </a:lnTo>
                <a:lnTo>
                  <a:pt x="2585" y="1200"/>
                </a:lnTo>
                <a:lnTo>
                  <a:pt x="2585" y="1201"/>
                </a:lnTo>
                <a:lnTo>
                  <a:pt x="2584" y="1200"/>
                </a:lnTo>
                <a:lnTo>
                  <a:pt x="2584" y="1200"/>
                </a:lnTo>
                <a:lnTo>
                  <a:pt x="2583" y="1200"/>
                </a:lnTo>
                <a:lnTo>
                  <a:pt x="2582" y="1200"/>
                </a:lnTo>
                <a:lnTo>
                  <a:pt x="2582" y="1199"/>
                </a:lnTo>
                <a:lnTo>
                  <a:pt x="2582" y="1198"/>
                </a:lnTo>
                <a:lnTo>
                  <a:pt x="2581" y="1197"/>
                </a:lnTo>
                <a:lnTo>
                  <a:pt x="2582" y="1197"/>
                </a:lnTo>
                <a:lnTo>
                  <a:pt x="2582" y="1197"/>
                </a:lnTo>
                <a:lnTo>
                  <a:pt x="2581" y="1197"/>
                </a:lnTo>
                <a:lnTo>
                  <a:pt x="2581" y="1196"/>
                </a:lnTo>
                <a:lnTo>
                  <a:pt x="2581" y="1197"/>
                </a:lnTo>
                <a:lnTo>
                  <a:pt x="2580" y="1197"/>
                </a:lnTo>
                <a:lnTo>
                  <a:pt x="2580" y="1196"/>
                </a:lnTo>
                <a:lnTo>
                  <a:pt x="2580" y="1197"/>
                </a:lnTo>
                <a:lnTo>
                  <a:pt x="2580" y="1197"/>
                </a:lnTo>
                <a:lnTo>
                  <a:pt x="2580" y="1198"/>
                </a:lnTo>
                <a:lnTo>
                  <a:pt x="2580" y="1199"/>
                </a:lnTo>
                <a:lnTo>
                  <a:pt x="2581" y="1199"/>
                </a:lnTo>
                <a:lnTo>
                  <a:pt x="2581" y="1200"/>
                </a:lnTo>
                <a:lnTo>
                  <a:pt x="2580" y="1200"/>
                </a:lnTo>
                <a:lnTo>
                  <a:pt x="2580" y="1199"/>
                </a:lnTo>
                <a:lnTo>
                  <a:pt x="2579" y="1199"/>
                </a:lnTo>
                <a:lnTo>
                  <a:pt x="2578" y="1198"/>
                </a:lnTo>
                <a:lnTo>
                  <a:pt x="2578" y="1199"/>
                </a:lnTo>
                <a:lnTo>
                  <a:pt x="2577" y="1199"/>
                </a:lnTo>
                <a:lnTo>
                  <a:pt x="2577" y="1198"/>
                </a:lnTo>
                <a:lnTo>
                  <a:pt x="2576" y="1198"/>
                </a:lnTo>
                <a:lnTo>
                  <a:pt x="2576" y="1198"/>
                </a:lnTo>
                <a:lnTo>
                  <a:pt x="2576" y="1198"/>
                </a:lnTo>
                <a:lnTo>
                  <a:pt x="2576" y="1199"/>
                </a:lnTo>
                <a:lnTo>
                  <a:pt x="2577" y="1199"/>
                </a:lnTo>
                <a:lnTo>
                  <a:pt x="2576" y="1200"/>
                </a:lnTo>
                <a:lnTo>
                  <a:pt x="2577" y="1200"/>
                </a:lnTo>
                <a:lnTo>
                  <a:pt x="2578" y="1200"/>
                </a:lnTo>
                <a:lnTo>
                  <a:pt x="2579" y="1200"/>
                </a:lnTo>
                <a:lnTo>
                  <a:pt x="2579" y="1201"/>
                </a:lnTo>
                <a:lnTo>
                  <a:pt x="2578" y="1201"/>
                </a:lnTo>
                <a:lnTo>
                  <a:pt x="2579" y="1201"/>
                </a:lnTo>
                <a:lnTo>
                  <a:pt x="2579" y="1202"/>
                </a:lnTo>
                <a:lnTo>
                  <a:pt x="2579" y="1203"/>
                </a:lnTo>
                <a:lnTo>
                  <a:pt x="2578" y="1203"/>
                </a:lnTo>
                <a:lnTo>
                  <a:pt x="2577" y="1202"/>
                </a:lnTo>
                <a:lnTo>
                  <a:pt x="2576" y="1202"/>
                </a:lnTo>
                <a:lnTo>
                  <a:pt x="2576" y="1203"/>
                </a:lnTo>
                <a:lnTo>
                  <a:pt x="2575" y="1203"/>
                </a:lnTo>
                <a:lnTo>
                  <a:pt x="2575" y="1202"/>
                </a:lnTo>
                <a:lnTo>
                  <a:pt x="2575" y="1203"/>
                </a:lnTo>
                <a:lnTo>
                  <a:pt x="2574" y="1202"/>
                </a:lnTo>
                <a:lnTo>
                  <a:pt x="2574" y="1203"/>
                </a:lnTo>
                <a:lnTo>
                  <a:pt x="2573" y="1203"/>
                </a:lnTo>
                <a:lnTo>
                  <a:pt x="2572" y="1203"/>
                </a:lnTo>
                <a:lnTo>
                  <a:pt x="2572" y="1202"/>
                </a:lnTo>
                <a:lnTo>
                  <a:pt x="2571" y="1202"/>
                </a:lnTo>
                <a:lnTo>
                  <a:pt x="2570" y="1202"/>
                </a:lnTo>
                <a:lnTo>
                  <a:pt x="2569" y="1202"/>
                </a:lnTo>
                <a:lnTo>
                  <a:pt x="2568" y="1203"/>
                </a:lnTo>
                <a:lnTo>
                  <a:pt x="2568" y="1203"/>
                </a:lnTo>
                <a:lnTo>
                  <a:pt x="2567" y="1203"/>
                </a:lnTo>
                <a:lnTo>
                  <a:pt x="2567" y="1202"/>
                </a:lnTo>
                <a:lnTo>
                  <a:pt x="2567" y="1203"/>
                </a:lnTo>
                <a:lnTo>
                  <a:pt x="2566" y="1203"/>
                </a:lnTo>
                <a:lnTo>
                  <a:pt x="2566" y="1204"/>
                </a:lnTo>
                <a:lnTo>
                  <a:pt x="2566" y="1203"/>
                </a:lnTo>
                <a:lnTo>
                  <a:pt x="2565" y="1203"/>
                </a:lnTo>
                <a:lnTo>
                  <a:pt x="2565" y="1202"/>
                </a:lnTo>
                <a:lnTo>
                  <a:pt x="2564" y="1202"/>
                </a:lnTo>
                <a:lnTo>
                  <a:pt x="2563" y="1202"/>
                </a:lnTo>
                <a:lnTo>
                  <a:pt x="2563" y="1203"/>
                </a:lnTo>
                <a:lnTo>
                  <a:pt x="2563" y="1202"/>
                </a:lnTo>
                <a:lnTo>
                  <a:pt x="2563" y="1201"/>
                </a:lnTo>
                <a:lnTo>
                  <a:pt x="2563" y="1200"/>
                </a:lnTo>
                <a:lnTo>
                  <a:pt x="2563" y="1199"/>
                </a:lnTo>
                <a:lnTo>
                  <a:pt x="2563" y="1198"/>
                </a:lnTo>
                <a:lnTo>
                  <a:pt x="2563" y="1197"/>
                </a:lnTo>
                <a:lnTo>
                  <a:pt x="2563" y="1197"/>
                </a:lnTo>
                <a:lnTo>
                  <a:pt x="2564" y="1197"/>
                </a:lnTo>
                <a:lnTo>
                  <a:pt x="2563" y="1197"/>
                </a:lnTo>
                <a:lnTo>
                  <a:pt x="2563" y="1196"/>
                </a:lnTo>
                <a:lnTo>
                  <a:pt x="2563" y="1195"/>
                </a:lnTo>
                <a:lnTo>
                  <a:pt x="2564" y="1195"/>
                </a:lnTo>
                <a:lnTo>
                  <a:pt x="2564" y="1194"/>
                </a:lnTo>
                <a:lnTo>
                  <a:pt x="2563" y="1194"/>
                </a:lnTo>
                <a:lnTo>
                  <a:pt x="2563" y="1195"/>
                </a:lnTo>
                <a:lnTo>
                  <a:pt x="2563" y="1196"/>
                </a:lnTo>
                <a:lnTo>
                  <a:pt x="2563" y="1197"/>
                </a:lnTo>
                <a:lnTo>
                  <a:pt x="2562" y="1197"/>
                </a:lnTo>
                <a:lnTo>
                  <a:pt x="2562" y="1197"/>
                </a:lnTo>
                <a:lnTo>
                  <a:pt x="2561" y="1197"/>
                </a:lnTo>
                <a:lnTo>
                  <a:pt x="2560" y="1197"/>
                </a:lnTo>
                <a:lnTo>
                  <a:pt x="2560" y="1197"/>
                </a:lnTo>
                <a:lnTo>
                  <a:pt x="2559" y="1197"/>
                </a:lnTo>
                <a:lnTo>
                  <a:pt x="2558" y="1197"/>
                </a:lnTo>
                <a:lnTo>
                  <a:pt x="2557" y="1197"/>
                </a:lnTo>
                <a:lnTo>
                  <a:pt x="2557" y="1196"/>
                </a:lnTo>
                <a:lnTo>
                  <a:pt x="2556" y="1196"/>
                </a:lnTo>
                <a:lnTo>
                  <a:pt x="2557" y="1196"/>
                </a:lnTo>
                <a:lnTo>
                  <a:pt x="2557" y="1195"/>
                </a:lnTo>
                <a:lnTo>
                  <a:pt x="2556" y="1195"/>
                </a:lnTo>
                <a:lnTo>
                  <a:pt x="2557" y="1195"/>
                </a:lnTo>
                <a:lnTo>
                  <a:pt x="2557" y="1194"/>
                </a:lnTo>
                <a:lnTo>
                  <a:pt x="2557" y="1193"/>
                </a:lnTo>
                <a:lnTo>
                  <a:pt x="2558" y="1193"/>
                </a:lnTo>
                <a:lnTo>
                  <a:pt x="2558" y="1192"/>
                </a:lnTo>
                <a:lnTo>
                  <a:pt x="2559" y="1192"/>
                </a:lnTo>
                <a:lnTo>
                  <a:pt x="2559" y="1191"/>
                </a:lnTo>
                <a:lnTo>
                  <a:pt x="2558" y="1191"/>
                </a:lnTo>
                <a:lnTo>
                  <a:pt x="2558" y="1190"/>
                </a:lnTo>
                <a:lnTo>
                  <a:pt x="2558" y="1189"/>
                </a:lnTo>
                <a:lnTo>
                  <a:pt x="2557" y="1189"/>
                </a:lnTo>
                <a:lnTo>
                  <a:pt x="2557" y="1188"/>
                </a:lnTo>
                <a:lnTo>
                  <a:pt x="2556" y="1188"/>
                </a:lnTo>
                <a:lnTo>
                  <a:pt x="2556" y="1188"/>
                </a:lnTo>
                <a:lnTo>
                  <a:pt x="2555" y="1188"/>
                </a:lnTo>
                <a:lnTo>
                  <a:pt x="2554" y="1188"/>
                </a:lnTo>
                <a:lnTo>
                  <a:pt x="2554" y="1187"/>
                </a:lnTo>
                <a:lnTo>
                  <a:pt x="2553" y="1187"/>
                </a:lnTo>
                <a:lnTo>
                  <a:pt x="2552" y="1187"/>
                </a:lnTo>
                <a:lnTo>
                  <a:pt x="2552" y="1187"/>
                </a:lnTo>
                <a:lnTo>
                  <a:pt x="2551" y="1187"/>
                </a:lnTo>
                <a:lnTo>
                  <a:pt x="2551" y="1186"/>
                </a:lnTo>
                <a:lnTo>
                  <a:pt x="2551" y="1185"/>
                </a:lnTo>
                <a:lnTo>
                  <a:pt x="2551" y="1186"/>
                </a:lnTo>
                <a:lnTo>
                  <a:pt x="2552" y="1185"/>
                </a:lnTo>
                <a:lnTo>
                  <a:pt x="2552" y="1186"/>
                </a:lnTo>
                <a:lnTo>
                  <a:pt x="2552" y="1185"/>
                </a:lnTo>
                <a:lnTo>
                  <a:pt x="2552" y="1185"/>
                </a:lnTo>
                <a:lnTo>
                  <a:pt x="2552" y="1184"/>
                </a:lnTo>
                <a:lnTo>
                  <a:pt x="2553" y="1184"/>
                </a:lnTo>
                <a:lnTo>
                  <a:pt x="2554" y="1183"/>
                </a:lnTo>
                <a:lnTo>
                  <a:pt x="2555" y="1182"/>
                </a:lnTo>
                <a:lnTo>
                  <a:pt x="2555" y="1181"/>
                </a:lnTo>
                <a:lnTo>
                  <a:pt x="2556" y="1181"/>
                </a:lnTo>
                <a:lnTo>
                  <a:pt x="2556" y="1182"/>
                </a:lnTo>
                <a:lnTo>
                  <a:pt x="2556" y="1183"/>
                </a:lnTo>
                <a:lnTo>
                  <a:pt x="2557" y="1183"/>
                </a:lnTo>
                <a:lnTo>
                  <a:pt x="2558" y="1183"/>
                </a:lnTo>
                <a:lnTo>
                  <a:pt x="2558" y="1182"/>
                </a:lnTo>
                <a:lnTo>
                  <a:pt x="2557" y="1182"/>
                </a:lnTo>
                <a:lnTo>
                  <a:pt x="2557" y="1181"/>
                </a:lnTo>
                <a:lnTo>
                  <a:pt x="2557" y="1180"/>
                </a:lnTo>
                <a:lnTo>
                  <a:pt x="2557" y="1180"/>
                </a:lnTo>
                <a:lnTo>
                  <a:pt x="2558" y="1180"/>
                </a:lnTo>
                <a:lnTo>
                  <a:pt x="2559" y="1180"/>
                </a:lnTo>
                <a:lnTo>
                  <a:pt x="2560" y="1180"/>
                </a:lnTo>
                <a:lnTo>
                  <a:pt x="2560" y="1180"/>
                </a:lnTo>
                <a:lnTo>
                  <a:pt x="2560" y="1180"/>
                </a:lnTo>
                <a:lnTo>
                  <a:pt x="2560" y="1181"/>
                </a:lnTo>
                <a:lnTo>
                  <a:pt x="2561" y="1181"/>
                </a:lnTo>
                <a:lnTo>
                  <a:pt x="2562" y="1181"/>
                </a:lnTo>
                <a:lnTo>
                  <a:pt x="2562" y="1180"/>
                </a:lnTo>
                <a:lnTo>
                  <a:pt x="2562" y="1180"/>
                </a:lnTo>
                <a:lnTo>
                  <a:pt x="2561" y="1180"/>
                </a:lnTo>
                <a:lnTo>
                  <a:pt x="2561" y="1179"/>
                </a:lnTo>
                <a:lnTo>
                  <a:pt x="2562" y="1179"/>
                </a:lnTo>
                <a:lnTo>
                  <a:pt x="2563" y="1179"/>
                </a:lnTo>
                <a:lnTo>
                  <a:pt x="2563" y="1180"/>
                </a:lnTo>
                <a:lnTo>
                  <a:pt x="2564" y="1180"/>
                </a:lnTo>
                <a:lnTo>
                  <a:pt x="2564" y="1179"/>
                </a:lnTo>
                <a:lnTo>
                  <a:pt x="2565" y="1179"/>
                </a:lnTo>
                <a:lnTo>
                  <a:pt x="2566" y="1179"/>
                </a:lnTo>
                <a:lnTo>
                  <a:pt x="2566" y="1178"/>
                </a:lnTo>
                <a:lnTo>
                  <a:pt x="2566" y="1179"/>
                </a:lnTo>
                <a:lnTo>
                  <a:pt x="2566" y="1180"/>
                </a:lnTo>
                <a:lnTo>
                  <a:pt x="2567" y="1180"/>
                </a:lnTo>
                <a:lnTo>
                  <a:pt x="2568" y="1180"/>
                </a:lnTo>
                <a:lnTo>
                  <a:pt x="2568" y="1179"/>
                </a:lnTo>
                <a:lnTo>
                  <a:pt x="2568" y="1179"/>
                </a:lnTo>
                <a:lnTo>
                  <a:pt x="2568" y="1178"/>
                </a:lnTo>
                <a:lnTo>
                  <a:pt x="2569" y="1178"/>
                </a:lnTo>
                <a:lnTo>
                  <a:pt x="2569" y="1177"/>
                </a:lnTo>
                <a:lnTo>
                  <a:pt x="2570" y="1177"/>
                </a:lnTo>
                <a:lnTo>
                  <a:pt x="2571" y="1177"/>
                </a:lnTo>
                <a:lnTo>
                  <a:pt x="2571" y="1176"/>
                </a:lnTo>
                <a:lnTo>
                  <a:pt x="2571" y="1177"/>
                </a:lnTo>
                <a:lnTo>
                  <a:pt x="2572" y="1177"/>
                </a:lnTo>
                <a:lnTo>
                  <a:pt x="2572" y="1176"/>
                </a:lnTo>
                <a:lnTo>
                  <a:pt x="2573" y="1176"/>
                </a:lnTo>
                <a:lnTo>
                  <a:pt x="2574" y="1176"/>
                </a:lnTo>
                <a:lnTo>
                  <a:pt x="2574" y="1175"/>
                </a:lnTo>
                <a:lnTo>
                  <a:pt x="2575" y="1175"/>
                </a:lnTo>
                <a:lnTo>
                  <a:pt x="2575" y="1176"/>
                </a:lnTo>
                <a:lnTo>
                  <a:pt x="2575" y="1177"/>
                </a:lnTo>
                <a:lnTo>
                  <a:pt x="2575" y="1178"/>
                </a:lnTo>
                <a:lnTo>
                  <a:pt x="2575" y="1179"/>
                </a:lnTo>
                <a:lnTo>
                  <a:pt x="2576" y="1179"/>
                </a:lnTo>
                <a:lnTo>
                  <a:pt x="2576" y="1180"/>
                </a:lnTo>
                <a:lnTo>
                  <a:pt x="2576" y="1180"/>
                </a:lnTo>
                <a:lnTo>
                  <a:pt x="2576" y="1180"/>
                </a:lnTo>
                <a:lnTo>
                  <a:pt x="2576" y="1180"/>
                </a:lnTo>
                <a:lnTo>
                  <a:pt x="2576" y="1181"/>
                </a:lnTo>
                <a:lnTo>
                  <a:pt x="2576" y="1181"/>
                </a:lnTo>
                <a:lnTo>
                  <a:pt x="2576" y="1181"/>
                </a:lnTo>
                <a:lnTo>
                  <a:pt x="2576" y="1182"/>
                </a:lnTo>
                <a:lnTo>
                  <a:pt x="2576" y="1182"/>
                </a:lnTo>
                <a:lnTo>
                  <a:pt x="2576" y="1183"/>
                </a:lnTo>
                <a:lnTo>
                  <a:pt x="2576" y="1184"/>
                </a:lnTo>
                <a:lnTo>
                  <a:pt x="2576" y="1185"/>
                </a:lnTo>
                <a:lnTo>
                  <a:pt x="2577" y="1185"/>
                </a:lnTo>
                <a:lnTo>
                  <a:pt x="2577" y="1186"/>
                </a:lnTo>
                <a:lnTo>
                  <a:pt x="2577" y="1185"/>
                </a:lnTo>
                <a:lnTo>
                  <a:pt x="2577" y="1184"/>
                </a:lnTo>
                <a:lnTo>
                  <a:pt x="2577" y="1183"/>
                </a:lnTo>
                <a:lnTo>
                  <a:pt x="2577" y="1182"/>
                </a:lnTo>
                <a:lnTo>
                  <a:pt x="2577" y="1181"/>
                </a:lnTo>
                <a:lnTo>
                  <a:pt x="2577" y="1180"/>
                </a:lnTo>
                <a:lnTo>
                  <a:pt x="2577" y="1180"/>
                </a:lnTo>
                <a:lnTo>
                  <a:pt x="2578" y="1180"/>
                </a:lnTo>
                <a:lnTo>
                  <a:pt x="2578" y="1179"/>
                </a:lnTo>
                <a:lnTo>
                  <a:pt x="2578" y="1178"/>
                </a:lnTo>
                <a:lnTo>
                  <a:pt x="2579" y="1178"/>
                </a:lnTo>
                <a:lnTo>
                  <a:pt x="2578" y="1178"/>
                </a:lnTo>
                <a:lnTo>
                  <a:pt x="2577" y="1178"/>
                </a:lnTo>
                <a:lnTo>
                  <a:pt x="2577" y="1177"/>
                </a:lnTo>
                <a:lnTo>
                  <a:pt x="2577" y="1176"/>
                </a:lnTo>
                <a:lnTo>
                  <a:pt x="2578" y="1176"/>
                </a:lnTo>
                <a:lnTo>
                  <a:pt x="2578" y="1175"/>
                </a:lnTo>
                <a:lnTo>
                  <a:pt x="2577" y="1175"/>
                </a:lnTo>
                <a:lnTo>
                  <a:pt x="2578" y="1175"/>
                </a:lnTo>
                <a:lnTo>
                  <a:pt x="2578" y="1174"/>
                </a:lnTo>
                <a:lnTo>
                  <a:pt x="2579" y="1174"/>
                </a:lnTo>
                <a:lnTo>
                  <a:pt x="2579" y="1173"/>
                </a:lnTo>
                <a:lnTo>
                  <a:pt x="2579" y="1174"/>
                </a:lnTo>
                <a:lnTo>
                  <a:pt x="2580" y="1174"/>
                </a:lnTo>
                <a:lnTo>
                  <a:pt x="2581" y="1174"/>
                </a:lnTo>
                <a:lnTo>
                  <a:pt x="2581" y="1173"/>
                </a:lnTo>
                <a:lnTo>
                  <a:pt x="2582" y="1173"/>
                </a:lnTo>
                <a:lnTo>
                  <a:pt x="2583" y="1173"/>
                </a:lnTo>
                <a:lnTo>
                  <a:pt x="2582" y="1173"/>
                </a:lnTo>
                <a:lnTo>
                  <a:pt x="2582" y="1174"/>
                </a:lnTo>
                <a:lnTo>
                  <a:pt x="2583" y="1174"/>
                </a:lnTo>
                <a:lnTo>
                  <a:pt x="2583" y="1175"/>
                </a:lnTo>
                <a:lnTo>
                  <a:pt x="2584" y="1175"/>
                </a:lnTo>
                <a:lnTo>
                  <a:pt x="2584" y="1176"/>
                </a:lnTo>
                <a:lnTo>
                  <a:pt x="2584" y="1177"/>
                </a:lnTo>
                <a:lnTo>
                  <a:pt x="2584" y="1177"/>
                </a:lnTo>
                <a:lnTo>
                  <a:pt x="2584" y="1178"/>
                </a:lnTo>
                <a:lnTo>
                  <a:pt x="2584" y="1179"/>
                </a:lnTo>
                <a:lnTo>
                  <a:pt x="2585" y="1179"/>
                </a:lnTo>
                <a:lnTo>
                  <a:pt x="2586" y="1179"/>
                </a:lnTo>
                <a:lnTo>
                  <a:pt x="2585" y="1179"/>
                </a:lnTo>
                <a:lnTo>
                  <a:pt x="2585" y="1180"/>
                </a:lnTo>
                <a:lnTo>
                  <a:pt x="2585" y="1180"/>
                </a:lnTo>
                <a:lnTo>
                  <a:pt x="2586" y="1180"/>
                </a:lnTo>
                <a:lnTo>
                  <a:pt x="2586" y="1180"/>
                </a:lnTo>
                <a:lnTo>
                  <a:pt x="2587" y="1180"/>
                </a:lnTo>
                <a:lnTo>
                  <a:pt x="2587" y="1180"/>
                </a:lnTo>
                <a:lnTo>
                  <a:pt x="2588" y="1180"/>
                </a:lnTo>
                <a:lnTo>
                  <a:pt x="2588" y="1180"/>
                </a:lnTo>
                <a:lnTo>
                  <a:pt x="2587" y="1180"/>
                </a:lnTo>
                <a:lnTo>
                  <a:pt x="2588" y="1180"/>
                </a:lnTo>
                <a:lnTo>
                  <a:pt x="2588" y="1179"/>
                </a:lnTo>
                <a:lnTo>
                  <a:pt x="2588" y="1180"/>
                </a:lnTo>
                <a:lnTo>
                  <a:pt x="2589" y="1180"/>
                </a:lnTo>
                <a:lnTo>
                  <a:pt x="2589" y="1179"/>
                </a:lnTo>
                <a:lnTo>
                  <a:pt x="2589" y="1178"/>
                </a:lnTo>
                <a:lnTo>
                  <a:pt x="2589" y="1179"/>
                </a:lnTo>
                <a:lnTo>
                  <a:pt x="2588" y="1179"/>
                </a:lnTo>
                <a:lnTo>
                  <a:pt x="2587" y="1179"/>
                </a:lnTo>
                <a:lnTo>
                  <a:pt x="2586" y="1179"/>
                </a:lnTo>
                <a:lnTo>
                  <a:pt x="2586" y="1178"/>
                </a:lnTo>
                <a:lnTo>
                  <a:pt x="2585" y="1178"/>
                </a:lnTo>
                <a:lnTo>
                  <a:pt x="2585" y="1177"/>
                </a:lnTo>
                <a:lnTo>
                  <a:pt x="2584" y="1177"/>
                </a:lnTo>
                <a:lnTo>
                  <a:pt x="2584" y="1176"/>
                </a:lnTo>
                <a:lnTo>
                  <a:pt x="2585" y="1176"/>
                </a:lnTo>
                <a:lnTo>
                  <a:pt x="2585" y="1175"/>
                </a:lnTo>
                <a:lnTo>
                  <a:pt x="2585" y="1174"/>
                </a:lnTo>
                <a:lnTo>
                  <a:pt x="2586" y="1174"/>
                </a:lnTo>
                <a:lnTo>
                  <a:pt x="2585" y="1174"/>
                </a:lnTo>
                <a:lnTo>
                  <a:pt x="2585" y="1173"/>
                </a:lnTo>
                <a:lnTo>
                  <a:pt x="2584" y="1173"/>
                </a:lnTo>
                <a:lnTo>
                  <a:pt x="2584" y="1173"/>
                </a:lnTo>
                <a:lnTo>
                  <a:pt x="2584" y="1172"/>
                </a:lnTo>
                <a:lnTo>
                  <a:pt x="2583" y="1172"/>
                </a:lnTo>
                <a:lnTo>
                  <a:pt x="2582" y="1172"/>
                </a:lnTo>
                <a:lnTo>
                  <a:pt x="2582" y="1172"/>
                </a:lnTo>
                <a:lnTo>
                  <a:pt x="2583" y="1172"/>
                </a:lnTo>
                <a:lnTo>
                  <a:pt x="2584" y="1172"/>
                </a:lnTo>
                <a:lnTo>
                  <a:pt x="2583" y="1172"/>
                </a:lnTo>
                <a:lnTo>
                  <a:pt x="2583" y="1171"/>
                </a:lnTo>
                <a:lnTo>
                  <a:pt x="2582" y="1171"/>
                </a:lnTo>
                <a:lnTo>
                  <a:pt x="2582" y="1170"/>
                </a:lnTo>
                <a:lnTo>
                  <a:pt x="2581" y="1170"/>
                </a:lnTo>
                <a:lnTo>
                  <a:pt x="2580" y="1170"/>
                </a:lnTo>
                <a:lnTo>
                  <a:pt x="2579" y="1170"/>
                </a:lnTo>
                <a:lnTo>
                  <a:pt x="2580" y="1169"/>
                </a:lnTo>
                <a:lnTo>
                  <a:pt x="2580" y="1168"/>
                </a:lnTo>
                <a:lnTo>
                  <a:pt x="2581" y="1167"/>
                </a:lnTo>
                <a:lnTo>
                  <a:pt x="2581" y="1166"/>
                </a:lnTo>
                <a:lnTo>
                  <a:pt x="2581" y="1165"/>
                </a:lnTo>
                <a:lnTo>
                  <a:pt x="2581" y="1164"/>
                </a:lnTo>
                <a:lnTo>
                  <a:pt x="2582" y="1164"/>
                </a:lnTo>
                <a:lnTo>
                  <a:pt x="2582" y="1163"/>
                </a:lnTo>
                <a:lnTo>
                  <a:pt x="2583" y="1163"/>
                </a:lnTo>
                <a:lnTo>
                  <a:pt x="2583" y="1163"/>
                </a:lnTo>
                <a:lnTo>
                  <a:pt x="2582" y="1163"/>
                </a:lnTo>
                <a:lnTo>
                  <a:pt x="2582" y="1162"/>
                </a:lnTo>
                <a:lnTo>
                  <a:pt x="2582" y="1161"/>
                </a:lnTo>
                <a:lnTo>
                  <a:pt x="2583" y="1161"/>
                </a:lnTo>
                <a:lnTo>
                  <a:pt x="2584" y="1161"/>
                </a:lnTo>
                <a:lnTo>
                  <a:pt x="2584" y="1160"/>
                </a:lnTo>
                <a:lnTo>
                  <a:pt x="2584" y="1160"/>
                </a:lnTo>
                <a:lnTo>
                  <a:pt x="2584" y="1159"/>
                </a:lnTo>
                <a:lnTo>
                  <a:pt x="2584" y="1158"/>
                </a:lnTo>
                <a:lnTo>
                  <a:pt x="2585" y="1158"/>
                </a:lnTo>
                <a:lnTo>
                  <a:pt x="2586" y="1159"/>
                </a:lnTo>
                <a:lnTo>
                  <a:pt x="2586" y="1160"/>
                </a:lnTo>
                <a:lnTo>
                  <a:pt x="2587" y="1161"/>
                </a:lnTo>
                <a:lnTo>
                  <a:pt x="2587" y="1160"/>
                </a:lnTo>
                <a:lnTo>
                  <a:pt x="2587" y="1159"/>
                </a:lnTo>
                <a:lnTo>
                  <a:pt x="2586" y="1159"/>
                </a:lnTo>
                <a:lnTo>
                  <a:pt x="2586" y="1158"/>
                </a:lnTo>
                <a:lnTo>
                  <a:pt x="2587" y="1158"/>
                </a:lnTo>
                <a:lnTo>
                  <a:pt x="2588" y="1158"/>
                </a:lnTo>
                <a:lnTo>
                  <a:pt x="2588" y="1157"/>
                </a:lnTo>
                <a:lnTo>
                  <a:pt x="2588" y="1158"/>
                </a:lnTo>
                <a:lnTo>
                  <a:pt x="2589" y="1158"/>
                </a:lnTo>
                <a:lnTo>
                  <a:pt x="2589" y="1159"/>
                </a:lnTo>
                <a:lnTo>
                  <a:pt x="2590" y="1160"/>
                </a:lnTo>
                <a:lnTo>
                  <a:pt x="2591" y="1160"/>
                </a:lnTo>
                <a:lnTo>
                  <a:pt x="2592" y="1159"/>
                </a:lnTo>
                <a:lnTo>
                  <a:pt x="2592" y="1159"/>
                </a:lnTo>
                <a:lnTo>
                  <a:pt x="2593" y="1159"/>
                </a:lnTo>
                <a:lnTo>
                  <a:pt x="2593" y="1160"/>
                </a:lnTo>
                <a:lnTo>
                  <a:pt x="2594" y="1160"/>
                </a:lnTo>
                <a:lnTo>
                  <a:pt x="2594" y="1159"/>
                </a:lnTo>
                <a:lnTo>
                  <a:pt x="2595" y="1159"/>
                </a:lnTo>
                <a:lnTo>
                  <a:pt x="2596" y="1159"/>
                </a:lnTo>
                <a:lnTo>
                  <a:pt x="2596" y="1160"/>
                </a:lnTo>
                <a:lnTo>
                  <a:pt x="2597" y="1160"/>
                </a:lnTo>
                <a:lnTo>
                  <a:pt x="2598" y="1159"/>
                </a:lnTo>
                <a:lnTo>
                  <a:pt x="2598" y="1160"/>
                </a:lnTo>
                <a:lnTo>
                  <a:pt x="2599" y="1159"/>
                </a:lnTo>
                <a:lnTo>
                  <a:pt x="2599" y="1158"/>
                </a:lnTo>
                <a:lnTo>
                  <a:pt x="2600" y="1158"/>
                </a:lnTo>
                <a:lnTo>
                  <a:pt x="2600" y="1158"/>
                </a:lnTo>
                <a:lnTo>
                  <a:pt x="2600" y="1159"/>
                </a:lnTo>
                <a:lnTo>
                  <a:pt x="2601" y="1160"/>
                </a:lnTo>
                <a:lnTo>
                  <a:pt x="2602" y="1160"/>
                </a:lnTo>
                <a:lnTo>
                  <a:pt x="2603" y="1160"/>
                </a:lnTo>
                <a:lnTo>
                  <a:pt x="2602" y="1160"/>
                </a:lnTo>
                <a:lnTo>
                  <a:pt x="2601" y="1160"/>
                </a:lnTo>
                <a:lnTo>
                  <a:pt x="2601" y="1159"/>
                </a:lnTo>
                <a:lnTo>
                  <a:pt x="2601" y="1158"/>
                </a:lnTo>
                <a:lnTo>
                  <a:pt x="2600" y="1158"/>
                </a:lnTo>
                <a:lnTo>
                  <a:pt x="2600" y="1157"/>
                </a:lnTo>
                <a:lnTo>
                  <a:pt x="2600" y="1157"/>
                </a:lnTo>
                <a:lnTo>
                  <a:pt x="2599" y="1157"/>
                </a:lnTo>
                <a:lnTo>
                  <a:pt x="2599" y="1158"/>
                </a:lnTo>
                <a:lnTo>
                  <a:pt x="2598" y="1158"/>
                </a:lnTo>
                <a:lnTo>
                  <a:pt x="2597" y="1158"/>
                </a:lnTo>
                <a:lnTo>
                  <a:pt x="2596" y="1158"/>
                </a:lnTo>
                <a:lnTo>
                  <a:pt x="2595" y="1158"/>
                </a:lnTo>
                <a:lnTo>
                  <a:pt x="2594" y="1158"/>
                </a:lnTo>
                <a:lnTo>
                  <a:pt x="2593" y="1158"/>
                </a:lnTo>
                <a:lnTo>
                  <a:pt x="2593" y="1157"/>
                </a:lnTo>
                <a:lnTo>
                  <a:pt x="2592" y="1157"/>
                </a:lnTo>
                <a:lnTo>
                  <a:pt x="2592" y="1158"/>
                </a:lnTo>
                <a:lnTo>
                  <a:pt x="2592" y="1158"/>
                </a:lnTo>
                <a:lnTo>
                  <a:pt x="2592" y="1157"/>
                </a:lnTo>
                <a:lnTo>
                  <a:pt x="2591" y="1156"/>
                </a:lnTo>
                <a:lnTo>
                  <a:pt x="2591" y="1155"/>
                </a:lnTo>
                <a:lnTo>
                  <a:pt x="2590" y="1155"/>
                </a:lnTo>
                <a:lnTo>
                  <a:pt x="2590" y="1156"/>
                </a:lnTo>
                <a:lnTo>
                  <a:pt x="2589" y="1156"/>
                </a:lnTo>
                <a:lnTo>
                  <a:pt x="2588" y="1155"/>
                </a:lnTo>
                <a:lnTo>
                  <a:pt x="2587" y="1155"/>
                </a:lnTo>
                <a:lnTo>
                  <a:pt x="2587" y="1156"/>
                </a:lnTo>
                <a:lnTo>
                  <a:pt x="2587" y="1155"/>
                </a:lnTo>
                <a:lnTo>
                  <a:pt x="2586" y="1155"/>
                </a:lnTo>
                <a:lnTo>
                  <a:pt x="2586" y="1155"/>
                </a:lnTo>
                <a:lnTo>
                  <a:pt x="2585" y="1155"/>
                </a:lnTo>
                <a:lnTo>
                  <a:pt x="2585" y="1154"/>
                </a:lnTo>
                <a:lnTo>
                  <a:pt x="2585" y="1153"/>
                </a:lnTo>
                <a:lnTo>
                  <a:pt x="2584" y="1153"/>
                </a:lnTo>
                <a:lnTo>
                  <a:pt x="2585" y="1153"/>
                </a:lnTo>
                <a:lnTo>
                  <a:pt x="2585" y="1152"/>
                </a:lnTo>
                <a:lnTo>
                  <a:pt x="2585" y="1151"/>
                </a:lnTo>
                <a:lnTo>
                  <a:pt x="2586" y="1151"/>
                </a:lnTo>
                <a:lnTo>
                  <a:pt x="2586" y="1150"/>
                </a:lnTo>
                <a:lnTo>
                  <a:pt x="2586" y="1151"/>
                </a:lnTo>
                <a:lnTo>
                  <a:pt x="2585" y="1151"/>
                </a:lnTo>
                <a:lnTo>
                  <a:pt x="2584" y="1151"/>
                </a:lnTo>
                <a:lnTo>
                  <a:pt x="2584" y="1152"/>
                </a:lnTo>
                <a:lnTo>
                  <a:pt x="2584" y="1152"/>
                </a:lnTo>
                <a:lnTo>
                  <a:pt x="2584" y="1153"/>
                </a:lnTo>
                <a:lnTo>
                  <a:pt x="2584" y="1154"/>
                </a:lnTo>
                <a:lnTo>
                  <a:pt x="2583" y="1154"/>
                </a:lnTo>
                <a:lnTo>
                  <a:pt x="2582" y="1154"/>
                </a:lnTo>
                <a:lnTo>
                  <a:pt x="2582" y="1155"/>
                </a:lnTo>
                <a:lnTo>
                  <a:pt x="2583" y="1155"/>
                </a:lnTo>
                <a:lnTo>
                  <a:pt x="2583" y="1155"/>
                </a:lnTo>
                <a:lnTo>
                  <a:pt x="2583" y="1156"/>
                </a:lnTo>
                <a:lnTo>
                  <a:pt x="2583" y="1157"/>
                </a:lnTo>
                <a:lnTo>
                  <a:pt x="2582" y="1157"/>
                </a:lnTo>
                <a:lnTo>
                  <a:pt x="2582" y="1158"/>
                </a:lnTo>
                <a:lnTo>
                  <a:pt x="2581" y="1158"/>
                </a:lnTo>
                <a:lnTo>
                  <a:pt x="2580" y="1158"/>
                </a:lnTo>
                <a:lnTo>
                  <a:pt x="2579" y="1158"/>
                </a:lnTo>
                <a:lnTo>
                  <a:pt x="2579" y="1157"/>
                </a:lnTo>
                <a:lnTo>
                  <a:pt x="2580" y="1157"/>
                </a:lnTo>
                <a:lnTo>
                  <a:pt x="2580" y="1156"/>
                </a:lnTo>
                <a:lnTo>
                  <a:pt x="2579" y="1155"/>
                </a:lnTo>
                <a:lnTo>
                  <a:pt x="2579" y="1155"/>
                </a:lnTo>
                <a:lnTo>
                  <a:pt x="2578" y="1155"/>
                </a:lnTo>
                <a:lnTo>
                  <a:pt x="2578" y="1154"/>
                </a:lnTo>
                <a:lnTo>
                  <a:pt x="2577" y="1154"/>
                </a:lnTo>
                <a:lnTo>
                  <a:pt x="2577" y="1153"/>
                </a:lnTo>
                <a:lnTo>
                  <a:pt x="2577" y="1152"/>
                </a:lnTo>
                <a:lnTo>
                  <a:pt x="2578" y="1152"/>
                </a:lnTo>
                <a:lnTo>
                  <a:pt x="2577" y="1152"/>
                </a:lnTo>
                <a:lnTo>
                  <a:pt x="2576" y="1152"/>
                </a:lnTo>
                <a:lnTo>
                  <a:pt x="2576" y="1151"/>
                </a:lnTo>
                <a:lnTo>
                  <a:pt x="2576" y="1150"/>
                </a:lnTo>
                <a:lnTo>
                  <a:pt x="2576" y="1150"/>
                </a:lnTo>
                <a:lnTo>
                  <a:pt x="2576" y="1149"/>
                </a:lnTo>
                <a:lnTo>
                  <a:pt x="2576" y="1148"/>
                </a:lnTo>
                <a:lnTo>
                  <a:pt x="2576" y="1148"/>
                </a:lnTo>
                <a:lnTo>
                  <a:pt x="2576" y="1147"/>
                </a:lnTo>
                <a:lnTo>
                  <a:pt x="2576" y="1147"/>
                </a:lnTo>
                <a:lnTo>
                  <a:pt x="2576" y="1146"/>
                </a:lnTo>
                <a:lnTo>
                  <a:pt x="2576" y="1146"/>
                </a:lnTo>
                <a:lnTo>
                  <a:pt x="2577" y="1146"/>
                </a:lnTo>
                <a:lnTo>
                  <a:pt x="2577" y="1145"/>
                </a:lnTo>
                <a:lnTo>
                  <a:pt x="2576" y="1145"/>
                </a:lnTo>
                <a:lnTo>
                  <a:pt x="2577" y="1144"/>
                </a:lnTo>
                <a:lnTo>
                  <a:pt x="2576" y="1144"/>
                </a:lnTo>
                <a:lnTo>
                  <a:pt x="2576" y="1145"/>
                </a:lnTo>
                <a:lnTo>
                  <a:pt x="2576" y="1145"/>
                </a:lnTo>
                <a:lnTo>
                  <a:pt x="2576" y="1144"/>
                </a:lnTo>
                <a:lnTo>
                  <a:pt x="2576" y="1145"/>
                </a:lnTo>
                <a:lnTo>
                  <a:pt x="2576" y="1146"/>
                </a:lnTo>
                <a:lnTo>
                  <a:pt x="2575" y="1146"/>
                </a:lnTo>
                <a:lnTo>
                  <a:pt x="2575" y="1147"/>
                </a:lnTo>
                <a:lnTo>
                  <a:pt x="2575" y="1148"/>
                </a:lnTo>
                <a:lnTo>
                  <a:pt x="2574" y="1148"/>
                </a:lnTo>
                <a:lnTo>
                  <a:pt x="2574" y="1149"/>
                </a:lnTo>
                <a:lnTo>
                  <a:pt x="2575" y="1149"/>
                </a:lnTo>
                <a:lnTo>
                  <a:pt x="2575" y="1150"/>
                </a:lnTo>
                <a:lnTo>
                  <a:pt x="2575" y="1151"/>
                </a:lnTo>
                <a:lnTo>
                  <a:pt x="2574" y="1151"/>
                </a:lnTo>
                <a:lnTo>
                  <a:pt x="2574" y="1152"/>
                </a:lnTo>
                <a:lnTo>
                  <a:pt x="2574" y="1151"/>
                </a:lnTo>
                <a:lnTo>
                  <a:pt x="2574" y="1152"/>
                </a:lnTo>
                <a:lnTo>
                  <a:pt x="2574" y="1151"/>
                </a:lnTo>
                <a:lnTo>
                  <a:pt x="2575" y="1151"/>
                </a:lnTo>
                <a:lnTo>
                  <a:pt x="2575" y="1152"/>
                </a:lnTo>
                <a:lnTo>
                  <a:pt x="2576" y="1152"/>
                </a:lnTo>
                <a:lnTo>
                  <a:pt x="2575" y="1152"/>
                </a:lnTo>
                <a:lnTo>
                  <a:pt x="2575" y="1153"/>
                </a:lnTo>
                <a:lnTo>
                  <a:pt x="2576" y="1153"/>
                </a:lnTo>
                <a:lnTo>
                  <a:pt x="2576" y="1154"/>
                </a:lnTo>
                <a:lnTo>
                  <a:pt x="2576" y="1155"/>
                </a:lnTo>
                <a:lnTo>
                  <a:pt x="2576" y="1155"/>
                </a:lnTo>
                <a:lnTo>
                  <a:pt x="2576" y="1155"/>
                </a:lnTo>
                <a:lnTo>
                  <a:pt x="2576" y="1156"/>
                </a:lnTo>
                <a:lnTo>
                  <a:pt x="2577" y="1156"/>
                </a:lnTo>
                <a:lnTo>
                  <a:pt x="2576" y="1156"/>
                </a:lnTo>
                <a:lnTo>
                  <a:pt x="2576" y="1157"/>
                </a:lnTo>
                <a:lnTo>
                  <a:pt x="2577" y="1157"/>
                </a:lnTo>
                <a:lnTo>
                  <a:pt x="2578" y="1157"/>
                </a:lnTo>
                <a:lnTo>
                  <a:pt x="2578" y="1158"/>
                </a:lnTo>
                <a:lnTo>
                  <a:pt x="2577" y="1158"/>
                </a:lnTo>
                <a:lnTo>
                  <a:pt x="2577" y="1159"/>
                </a:lnTo>
                <a:lnTo>
                  <a:pt x="2576" y="1159"/>
                </a:lnTo>
                <a:lnTo>
                  <a:pt x="2576" y="1158"/>
                </a:lnTo>
                <a:lnTo>
                  <a:pt x="2576" y="1159"/>
                </a:lnTo>
                <a:lnTo>
                  <a:pt x="2576" y="1160"/>
                </a:lnTo>
                <a:lnTo>
                  <a:pt x="2577" y="1160"/>
                </a:lnTo>
                <a:lnTo>
                  <a:pt x="2577" y="1159"/>
                </a:lnTo>
                <a:lnTo>
                  <a:pt x="2578" y="1159"/>
                </a:lnTo>
                <a:lnTo>
                  <a:pt x="2578" y="1160"/>
                </a:lnTo>
                <a:lnTo>
                  <a:pt x="2579" y="1160"/>
                </a:lnTo>
                <a:lnTo>
                  <a:pt x="2579" y="1161"/>
                </a:lnTo>
                <a:lnTo>
                  <a:pt x="2578" y="1161"/>
                </a:lnTo>
                <a:lnTo>
                  <a:pt x="2578" y="1162"/>
                </a:lnTo>
                <a:lnTo>
                  <a:pt x="2577" y="1162"/>
                </a:lnTo>
                <a:lnTo>
                  <a:pt x="2577" y="1161"/>
                </a:lnTo>
                <a:lnTo>
                  <a:pt x="2577" y="1162"/>
                </a:lnTo>
                <a:lnTo>
                  <a:pt x="2576" y="1162"/>
                </a:lnTo>
                <a:lnTo>
                  <a:pt x="2576" y="1163"/>
                </a:lnTo>
                <a:lnTo>
                  <a:pt x="2576" y="1163"/>
                </a:lnTo>
                <a:lnTo>
                  <a:pt x="2576" y="1163"/>
                </a:lnTo>
                <a:lnTo>
                  <a:pt x="2576" y="1163"/>
                </a:lnTo>
                <a:lnTo>
                  <a:pt x="2576" y="1164"/>
                </a:lnTo>
                <a:lnTo>
                  <a:pt x="2576" y="1165"/>
                </a:lnTo>
                <a:lnTo>
                  <a:pt x="2576" y="1165"/>
                </a:lnTo>
                <a:lnTo>
                  <a:pt x="2575" y="1166"/>
                </a:lnTo>
                <a:lnTo>
                  <a:pt x="2575" y="1165"/>
                </a:lnTo>
                <a:lnTo>
                  <a:pt x="2574" y="1165"/>
                </a:lnTo>
                <a:lnTo>
                  <a:pt x="2574" y="1164"/>
                </a:lnTo>
                <a:lnTo>
                  <a:pt x="2574" y="1165"/>
                </a:lnTo>
                <a:lnTo>
                  <a:pt x="2574" y="1166"/>
                </a:lnTo>
                <a:lnTo>
                  <a:pt x="2574" y="1167"/>
                </a:lnTo>
                <a:lnTo>
                  <a:pt x="2575" y="1167"/>
                </a:lnTo>
                <a:lnTo>
                  <a:pt x="2575" y="1168"/>
                </a:lnTo>
                <a:lnTo>
                  <a:pt x="2575" y="1169"/>
                </a:lnTo>
                <a:lnTo>
                  <a:pt x="2575" y="1170"/>
                </a:lnTo>
                <a:lnTo>
                  <a:pt x="2574" y="1170"/>
                </a:lnTo>
                <a:lnTo>
                  <a:pt x="2574" y="1171"/>
                </a:lnTo>
                <a:lnTo>
                  <a:pt x="2575" y="1171"/>
                </a:lnTo>
                <a:lnTo>
                  <a:pt x="2574" y="1171"/>
                </a:lnTo>
                <a:lnTo>
                  <a:pt x="2574" y="1172"/>
                </a:lnTo>
                <a:lnTo>
                  <a:pt x="2574" y="1171"/>
                </a:lnTo>
                <a:lnTo>
                  <a:pt x="2573" y="1171"/>
                </a:lnTo>
                <a:lnTo>
                  <a:pt x="2572" y="1171"/>
                </a:lnTo>
                <a:lnTo>
                  <a:pt x="2572" y="1170"/>
                </a:lnTo>
                <a:lnTo>
                  <a:pt x="2572" y="1171"/>
                </a:lnTo>
                <a:lnTo>
                  <a:pt x="2572" y="1170"/>
                </a:lnTo>
                <a:lnTo>
                  <a:pt x="2571" y="1170"/>
                </a:lnTo>
                <a:lnTo>
                  <a:pt x="2570" y="1170"/>
                </a:lnTo>
                <a:lnTo>
                  <a:pt x="2570" y="1171"/>
                </a:lnTo>
                <a:lnTo>
                  <a:pt x="2570" y="1172"/>
                </a:lnTo>
                <a:lnTo>
                  <a:pt x="2569" y="1172"/>
                </a:lnTo>
                <a:lnTo>
                  <a:pt x="2569" y="1171"/>
                </a:lnTo>
                <a:lnTo>
                  <a:pt x="2568" y="1171"/>
                </a:lnTo>
                <a:lnTo>
                  <a:pt x="2568" y="1172"/>
                </a:lnTo>
                <a:lnTo>
                  <a:pt x="2568" y="1172"/>
                </a:lnTo>
                <a:lnTo>
                  <a:pt x="2568" y="1171"/>
                </a:lnTo>
                <a:lnTo>
                  <a:pt x="2568" y="1172"/>
                </a:lnTo>
                <a:lnTo>
                  <a:pt x="2568" y="1171"/>
                </a:lnTo>
                <a:lnTo>
                  <a:pt x="2567" y="1171"/>
                </a:lnTo>
                <a:lnTo>
                  <a:pt x="2567" y="1170"/>
                </a:lnTo>
                <a:lnTo>
                  <a:pt x="2567" y="1169"/>
                </a:lnTo>
                <a:lnTo>
                  <a:pt x="2567" y="1168"/>
                </a:lnTo>
                <a:lnTo>
                  <a:pt x="2568" y="1168"/>
                </a:lnTo>
                <a:lnTo>
                  <a:pt x="2567" y="1168"/>
                </a:lnTo>
                <a:lnTo>
                  <a:pt x="2567" y="1169"/>
                </a:lnTo>
                <a:lnTo>
                  <a:pt x="2566" y="1169"/>
                </a:lnTo>
                <a:lnTo>
                  <a:pt x="2566" y="1168"/>
                </a:lnTo>
                <a:lnTo>
                  <a:pt x="2565" y="1168"/>
                </a:lnTo>
                <a:lnTo>
                  <a:pt x="2566" y="1168"/>
                </a:lnTo>
                <a:lnTo>
                  <a:pt x="2566" y="1167"/>
                </a:lnTo>
                <a:lnTo>
                  <a:pt x="2566" y="1166"/>
                </a:lnTo>
                <a:lnTo>
                  <a:pt x="2565" y="1167"/>
                </a:lnTo>
                <a:lnTo>
                  <a:pt x="2565" y="1168"/>
                </a:lnTo>
                <a:lnTo>
                  <a:pt x="2564" y="1168"/>
                </a:lnTo>
                <a:lnTo>
                  <a:pt x="2564" y="1169"/>
                </a:lnTo>
                <a:lnTo>
                  <a:pt x="2564" y="1170"/>
                </a:lnTo>
                <a:lnTo>
                  <a:pt x="2565" y="1170"/>
                </a:lnTo>
                <a:lnTo>
                  <a:pt x="2565" y="1171"/>
                </a:lnTo>
                <a:lnTo>
                  <a:pt x="2565" y="1172"/>
                </a:lnTo>
                <a:lnTo>
                  <a:pt x="2565" y="1171"/>
                </a:lnTo>
                <a:lnTo>
                  <a:pt x="2564" y="1171"/>
                </a:lnTo>
                <a:lnTo>
                  <a:pt x="2563" y="1171"/>
                </a:lnTo>
                <a:lnTo>
                  <a:pt x="2562" y="1171"/>
                </a:lnTo>
                <a:lnTo>
                  <a:pt x="2561" y="1171"/>
                </a:lnTo>
                <a:lnTo>
                  <a:pt x="2560" y="1171"/>
                </a:lnTo>
                <a:lnTo>
                  <a:pt x="2560" y="1171"/>
                </a:lnTo>
                <a:lnTo>
                  <a:pt x="2559" y="1172"/>
                </a:lnTo>
                <a:lnTo>
                  <a:pt x="2559" y="1172"/>
                </a:lnTo>
                <a:lnTo>
                  <a:pt x="2558" y="1173"/>
                </a:lnTo>
                <a:lnTo>
                  <a:pt x="2558" y="1174"/>
                </a:lnTo>
                <a:lnTo>
                  <a:pt x="2558" y="1173"/>
                </a:lnTo>
                <a:lnTo>
                  <a:pt x="2557" y="1173"/>
                </a:lnTo>
                <a:lnTo>
                  <a:pt x="2556" y="1173"/>
                </a:lnTo>
                <a:lnTo>
                  <a:pt x="2555" y="1173"/>
                </a:lnTo>
                <a:lnTo>
                  <a:pt x="2555" y="1174"/>
                </a:lnTo>
                <a:lnTo>
                  <a:pt x="2554" y="1174"/>
                </a:lnTo>
                <a:lnTo>
                  <a:pt x="2554" y="1175"/>
                </a:lnTo>
                <a:lnTo>
                  <a:pt x="2553" y="1175"/>
                </a:lnTo>
                <a:lnTo>
                  <a:pt x="2554" y="1175"/>
                </a:lnTo>
                <a:lnTo>
                  <a:pt x="2554" y="1174"/>
                </a:lnTo>
                <a:lnTo>
                  <a:pt x="2554" y="1173"/>
                </a:lnTo>
                <a:lnTo>
                  <a:pt x="2555" y="1173"/>
                </a:lnTo>
                <a:lnTo>
                  <a:pt x="2555" y="1172"/>
                </a:lnTo>
                <a:lnTo>
                  <a:pt x="2555" y="1172"/>
                </a:lnTo>
                <a:lnTo>
                  <a:pt x="2556" y="1172"/>
                </a:lnTo>
                <a:lnTo>
                  <a:pt x="2557" y="1172"/>
                </a:lnTo>
                <a:lnTo>
                  <a:pt x="2557" y="1171"/>
                </a:lnTo>
                <a:lnTo>
                  <a:pt x="2558" y="1171"/>
                </a:lnTo>
                <a:lnTo>
                  <a:pt x="2558" y="1170"/>
                </a:lnTo>
                <a:lnTo>
                  <a:pt x="2558" y="1169"/>
                </a:lnTo>
                <a:lnTo>
                  <a:pt x="2559" y="1169"/>
                </a:lnTo>
                <a:lnTo>
                  <a:pt x="2559" y="1168"/>
                </a:lnTo>
                <a:lnTo>
                  <a:pt x="2559" y="1167"/>
                </a:lnTo>
                <a:lnTo>
                  <a:pt x="2559" y="1166"/>
                </a:lnTo>
                <a:lnTo>
                  <a:pt x="2558" y="1166"/>
                </a:lnTo>
                <a:lnTo>
                  <a:pt x="2558" y="1165"/>
                </a:lnTo>
                <a:lnTo>
                  <a:pt x="2559" y="1165"/>
                </a:lnTo>
                <a:lnTo>
                  <a:pt x="2558" y="1165"/>
                </a:lnTo>
                <a:lnTo>
                  <a:pt x="2558" y="1164"/>
                </a:lnTo>
                <a:lnTo>
                  <a:pt x="2559" y="1164"/>
                </a:lnTo>
                <a:lnTo>
                  <a:pt x="2559" y="1163"/>
                </a:lnTo>
                <a:lnTo>
                  <a:pt x="2558" y="1163"/>
                </a:lnTo>
                <a:lnTo>
                  <a:pt x="2559" y="1163"/>
                </a:lnTo>
                <a:lnTo>
                  <a:pt x="2559" y="1163"/>
                </a:lnTo>
                <a:lnTo>
                  <a:pt x="2559" y="1162"/>
                </a:lnTo>
                <a:lnTo>
                  <a:pt x="2560" y="1162"/>
                </a:lnTo>
                <a:lnTo>
                  <a:pt x="2560" y="1163"/>
                </a:lnTo>
                <a:lnTo>
                  <a:pt x="2560" y="1162"/>
                </a:lnTo>
                <a:lnTo>
                  <a:pt x="2560" y="1162"/>
                </a:lnTo>
                <a:lnTo>
                  <a:pt x="2560" y="1161"/>
                </a:lnTo>
                <a:lnTo>
                  <a:pt x="2560" y="1161"/>
                </a:lnTo>
                <a:lnTo>
                  <a:pt x="2560" y="1161"/>
                </a:lnTo>
                <a:lnTo>
                  <a:pt x="2560" y="1161"/>
                </a:lnTo>
                <a:lnTo>
                  <a:pt x="2560" y="1160"/>
                </a:lnTo>
                <a:lnTo>
                  <a:pt x="2560" y="1160"/>
                </a:lnTo>
                <a:lnTo>
                  <a:pt x="2560" y="1159"/>
                </a:lnTo>
                <a:lnTo>
                  <a:pt x="2560" y="1158"/>
                </a:lnTo>
                <a:lnTo>
                  <a:pt x="2560" y="1157"/>
                </a:lnTo>
                <a:lnTo>
                  <a:pt x="2561" y="1157"/>
                </a:lnTo>
                <a:lnTo>
                  <a:pt x="2561" y="1156"/>
                </a:lnTo>
                <a:lnTo>
                  <a:pt x="2562" y="1155"/>
                </a:lnTo>
                <a:lnTo>
                  <a:pt x="2562" y="1155"/>
                </a:lnTo>
                <a:lnTo>
                  <a:pt x="2561" y="1155"/>
                </a:lnTo>
                <a:lnTo>
                  <a:pt x="2562" y="1155"/>
                </a:lnTo>
                <a:lnTo>
                  <a:pt x="2562" y="1154"/>
                </a:lnTo>
                <a:lnTo>
                  <a:pt x="2562" y="1153"/>
                </a:lnTo>
                <a:lnTo>
                  <a:pt x="2562" y="1152"/>
                </a:lnTo>
                <a:lnTo>
                  <a:pt x="2562" y="1151"/>
                </a:lnTo>
                <a:lnTo>
                  <a:pt x="2562" y="1150"/>
                </a:lnTo>
                <a:lnTo>
                  <a:pt x="2563" y="1150"/>
                </a:lnTo>
                <a:lnTo>
                  <a:pt x="2564" y="1150"/>
                </a:lnTo>
                <a:lnTo>
                  <a:pt x="2565" y="1150"/>
                </a:lnTo>
                <a:lnTo>
                  <a:pt x="2564" y="1150"/>
                </a:lnTo>
                <a:lnTo>
                  <a:pt x="2564" y="1149"/>
                </a:lnTo>
                <a:lnTo>
                  <a:pt x="2563" y="1149"/>
                </a:lnTo>
                <a:lnTo>
                  <a:pt x="2562" y="1149"/>
                </a:lnTo>
                <a:lnTo>
                  <a:pt x="2561" y="1149"/>
                </a:lnTo>
                <a:lnTo>
                  <a:pt x="2561" y="1148"/>
                </a:lnTo>
                <a:lnTo>
                  <a:pt x="2561" y="1147"/>
                </a:lnTo>
                <a:lnTo>
                  <a:pt x="2561" y="1147"/>
                </a:lnTo>
                <a:lnTo>
                  <a:pt x="2561" y="1146"/>
                </a:lnTo>
                <a:lnTo>
                  <a:pt x="2560" y="1146"/>
                </a:lnTo>
                <a:lnTo>
                  <a:pt x="2560" y="1145"/>
                </a:lnTo>
                <a:lnTo>
                  <a:pt x="2560" y="1144"/>
                </a:lnTo>
                <a:lnTo>
                  <a:pt x="2560" y="1144"/>
                </a:lnTo>
                <a:lnTo>
                  <a:pt x="2560" y="1143"/>
                </a:lnTo>
                <a:lnTo>
                  <a:pt x="2560" y="1143"/>
                </a:lnTo>
                <a:lnTo>
                  <a:pt x="2560" y="1142"/>
                </a:lnTo>
                <a:lnTo>
                  <a:pt x="2560" y="1142"/>
                </a:lnTo>
                <a:lnTo>
                  <a:pt x="2560" y="1141"/>
                </a:lnTo>
                <a:lnTo>
                  <a:pt x="2560" y="1140"/>
                </a:lnTo>
                <a:lnTo>
                  <a:pt x="2560" y="1140"/>
                </a:lnTo>
                <a:lnTo>
                  <a:pt x="2560" y="1140"/>
                </a:lnTo>
                <a:lnTo>
                  <a:pt x="2560" y="1141"/>
                </a:lnTo>
                <a:lnTo>
                  <a:pt x="2560" y="1142"/>
                </a:lnTo>
                <a:lnTo>
                  <a:pt x="2560" y="1143"/>
                </a:lnTo>
                <a:lnTo>
                  <a:pt x="2560" y="1144"/>
                </a:lnTo>
                <a:lnTo>
                  <a:pt x="2560" y="1145"/>
                </a:lnTo>
                <a:lnTo>
                  <a:pt x="2560" y="1146"/>
                </a:lnTo>
                <a:lnTo>
                  <a:pt x="2560" y="1147"/>
                </a:lnTo>
                <a:lnTo>
                  <a:pt x="2560" y="1147"/>
                </a:lnTo>
                <a:lnTo>
                  <a:pt x="2560" y="1148"/>
                </a:lnTo>
                <a:lnTo>
                  <a:pt x="2560" y="1148"/>
                </a:lnTo>
                <a:lnTo>
                  <a:pt x="2560" y="1149"/>
                </a:lnTo>
                <a:lnTo>
                  <a:pt x="2560" y="1150"/>
                </a:lnTo>
                <a:lnTo>
                  <a:pt x="2560" y="1151"/>
                </a:lnTo>
                <a:lnTo>
                  <a:pt x="2560" y="1151"/>
                </a:lnTo>
                <a:lnTo>
                  <a:pt x="2560" y="1152"/>
                </a:lnTo>
                <a:lnTo>
                  <a:pt x="2560" y="1152"/>
                </a:lnTo>
                <a:lnTo>
                  <a:pt x="2560" y="1153"/>
                </a:lnTo>
                <a:lnTo>
                  <a:pt x="2560" y="1153"/>
                </a:lnTo>
                <a:lnTo>
                  <a:pt x="2559" y="1153"/>
                </a:lnTo>
                <a:lnTo>
                  <a:pt x="2560" y="1153"/>
                </a:lnTo>
                <a:lnTo>
                  <a:pt x="2560" y="1154"/>
                </a:lnTo>
                <a:lnTo>
                  <a:pt x="2560" y="1155"/>
                </a:lnTo>
                <a:lnTo>
                  <a:pt x="2560" y="1155"/>
                </a:lnTo>
                <a:lnTo>
                  <a:pt x="2560" y="1155"/>
                </a:lnTo>
                <a:lnTo>
                  <a:pt x="2559" y="1155"/>
                </a:lnTo>
                <a:lnTo>
                  <a:pt x="2558" y="1155"/>
                </a:lnTo>
                <a:lnTo>
                  <a:pt x="2558" y="1155"/>
                </a:lnTo>
                <a:lnTo>
                  <a:pt x="2558" y="1156"/>
                </a:lnTo>
                <a:lnTo>
                  <a:pt x="2559" y="1156"/>
                </a:lnTo>
                <a:lnTo>
                  <a:pt x="2558" y="1156"/>
                </a:lnTo>
                <a:lnTo>
                  <a:pt x="2558" y="1157"/>
                </a:lnTo>
                <a:lnTo>
                  <a:pt x="2557" y="1157"/>
                </a:lnTo>
                <a:lnTo>
                  <a:pt x="2557" y="1158"/>
                </a:lnTo>
                <a:lnTo>
                  <a:pt x="2558" y="1158"/>
                </a:lnTo>
                <a:lnTo>
                  <a:pt x="2558" y="1159"/>
                </a:lnTo>
                <a:lnTo>
                  <a:pt x="2557" y="1159"/>
                </a:lnTo>
                <a:lnTo>
                  <a:pt x="2556" y="1159"/>
                </a:lnTo>
                <a:lnTo>
                  <a:pt x="2556" y="1158"/>
                </a:lnTo>
                <a:lnTo>
                  <a:pt x="2555" y="1158"/>
                </a:lnTo>
                <a:lnTo>
                  <a:pt x="2555" y="1159"/>
                </a:lnTo>
                <a:lnTo>
                  <a:pt x="2556" y="1159"/>
                </a:lnTo>
                <a:lnTo>
                  <a:pt x="2557" y="1160"/>
                </a:lnTo>
                <a:lnTo>
                  <a:pt x="2556" y="1160"/>
                </a:lnTo>
                <a:lnTo>
                  <a:pt x="2556" y="1161"/>
                </a:lnTo>
                <a:lnTo>
                  <a:pt x="2556" y="1162"/>
                </a:lnTo>
                <a:lnTo>
                  <a:pt x="2556" y="1163"/>
                </a:lnTo>
                <a:lnTo>
                  <a:pt x="2556" y="1163"/>
                </a:lnTo>
                <a:lnTo>
                  <a:pt x="2555" y="1163"/>
                </a:lnTo>
                <a:lnTo>
                  <a:pt x="2554" y="1163"/>
                </a:lnTo>
                <a:lnTo>
                  <a:pt x="2554" y="1164"/>
                </a:lnTo>
                <a:lnTo>
                  <a:pt x="2553" y="1164"/>
                </a:lnTo>
                <a:lnTo>
                  <a:pt x="2553" y="1165"/>
                </a:lnTo>
                <a:lnTo>
                  <a:pt x="2553" y="1166"/>
                </a:lnTo>
                <a:lnTo>
                  <a:pt x="2552" y="1166"/>
                </a:lnTo>
                <a:lnTo>
                  <a:pt x="2552" y="1165"/>
                </a:lnTo>
                <a:lnTo>
                  <a:pt x="2552" y="1164"/>
                </a:lnTo>
                <a:lnTo>
                  <a:pt x="2552" y="1163"/>
                </a:lnTo>
                <a:lnTo>
                  <a:pt x="2552" y="1164"/>
                </a:lnTo>
                <a:lnTo>
                  <a:pt x="2552" y="1164"/>
                </a:lnTo>
                <a:lnTo>
                  <a:pt x="2552" y="1163"/>
                </a:lnTo>
                <a:lnTo>
                  <a:pt x="2551" y="1163"/>
                </a:lnTo>
                <a:lnTo>
                  <a:pt x="2551" y="1164"/>
                </a:lnTo>
                <a:lnTo>
                  <a:pt x="2551" y="1165"/>
                </a:lnTo>
                <a:lnTo>
                  <a:pt x="2551" y="1166"/>
                </a:lnTo>
                <a:lnTo>
                  <a:pt x="2551" y="1167"/>
                </a:lnTo>
                <a:lnTo>
                  <a:pt x="2550" y="1167"/>
                </a:lnTo>
                <a:lnTo>
                  <a:pt x="2550" y="1166"/>
                </a:lnTo>
                <a:lnTo>
                  <a:pt x="2549" y="1166"/>
                </a:lnTo>
                <a:lnTo>
                  <a:pt x="2549" y="1165"/>
                </a:lnTo>
                <a:lnTo>
                  <a:pt x="2548" y="1165"/>
                </a:lnTo>
                <a:lnTo>
                  <a:pt x="2548" y="1166"/>
                </a:lnTo>
                <a:lnTo>
                  <a:pt x="2547" y="1166"/>
                </a:lnTo>
                <a:lnTo>
                  <a:pt x="2547" y="1165"/>
                </a:lnTo>
                <a:lnTo>
                  <a:pt x="2547" y="1164"/>
                </a:lnTo>
                <a:lnTo>
                  <a:pt x="2548" y="1164"/>
                </a:lnTo>
                <a:lnTo>
                  <a:pt x="2547" y="1164"/>
                </a:lnTo>
                <a:lnTo>
                  <a:pt x="2548" y="1164"/>
                </a:lnTo>
                <a:lnTo>
                  <a:pt x="2548" y="1163"/>
                </a:lnTo>
                <a:lnTo>
                  <a:pt x="2548" y="1163"/>
                </a:lnTo>
                <a:lnTo>
                  <a:pt x="2547" y="1163"/>
                </a:lnTo>
                <a:lnTo>
                  <a:pt x="2547" y="1162"/>
                </a:lnTo>
                <a:lnTo>
                  <a:pt x="2547" y="1161"/>
                </a:lnTo>
                <a:lnTo>
                  <a:pt x="2547" y="1160"/>
                </a:lnTo>
                <a:lnTo>
                  <a:pt x="2548" y="1160"/>
                </a:lnTo>
                <a:lnTo>
                  <a:pt x="2547" y="1160"/>
                </a:lnTo>
                <a:lnTo>
                  <a:pt x="2547" y="1159"/>
                </a:lnTo>
                <a:lnTo>
                  <a:pt x="2547" y="1160"/>
                </a:lnTo>
                <a:lnTo>
                  <a:pt x="2547" y="1161"/>
                </a:lnTo>
                <a:lnTo>
                  <a:pt x="2546" y="1161"/>
                </a:lnTo>
                <a:lnTo>
                  <a:pt x="2545" y="1161"/>
                </a:lnTo>
                <a:lnTo>
                  <a:pt x="2544" y="1161"/>
                </a:lnTo>
                <a:lnTo>
                  <a:pt x="2544" y="1161"/>
                </a:lnTo>
                <a:lnTo>
                  <a:pt x="2544" y="1160"/>
                </a:lnTo>
                <a:lnTo>
                  <a:pt x="2543" y="1160"/>
                </a:lnTo>
                <a:lnTo>
                  <a:pt x="2542" y="1160"/>
                </a:lnTo>
                <a:lnTo>
                  <a:pt x="2542" y="1161"/>
                </a:lnTo>
                <a:lnTo>
                  <a:pt x="2541" y="1161"/>
                </a:lnTo>
                <a:lnTo>
                  <a:pt x="2541" y="1160"/>
                </a:lnTo>
                <a:lnTo>
                  <a:pt x="2541" y="1159"/>
                </a:lnTo>
                <a:lnTo>
                  <a:pt x="2542" y="1159"/>
                </a:lnTo>
                <a:lnTo>
                  <a:pt x="2543" y="1159"/>
                </a:lnTo>
                <a:lnTo>
                  <a:pt x="2543" y="1158"/>
                </a:lnTo>
                <a:lnTo>
                  <a:pt x="2543" y="1157"/>
                </a:lnTo>
                <a:lnTo>
                  <a:pt x="2542" y="1157"/>
                </a:lnTo>
                <a:lnTo>
                  <a:pt x="2542" y="1156"/>
                </a:lnTo>
                <a:lnTo>
                  <a:pt x="2541" y="1156"/>
                </a:lnTo>
                <a:lnTo>
                  <a:pt x="2541" y="1155"/>
                </a:lnTo>
                <a:lnTo>
                  <a:pt x="2541" y="1155"/>
                </a:lnTo>
                <a:lnTo>
                  <a:pt x="2541" y="1154"/>
                </a:lnTo>
                <a:lnTo>
                  <a:pt x="2542" y="1154"/>
                </a:lnTo>
                <a:lnTo>
                  <a:pt x="2542" y="1153"/>
                </a:lnTo>
                <a:lnTo>
                  <a:pt x="2543" y="1153"/>
                </a:lnTo>
                <a:lnTo>
                  <a:pt x="2544" y="1153"/>
                </a:lnTo>
                <a:lnTo>
                  <a:pt x="2544" y="1152"/>
                </a:lnTo>
                <a:lnTo>
                  <a:pt x="2545" y="1152"/>
                </a:lnTo>
                <a:lnTo>
                  <a:pt x="2546" y="1152"/>
                </a:lnTo>
                <a:lnTo>
                  <a:pt x="2546" y="1151"/>
                </a:lnTo>
                <a:lnTo>
                  <a:pt x="2547" y="1151"/>
                </a:lnTo>
                <a:lnTo>
                  <a:pt x="2547" y="1150"/>
                </a:lnTo>
                <a:lnTo>
                  <a:pt x="2548" y="1150"/>
                </a:lnTo>
                <a:lnTo>
                  <a:pt x="2548" y="1149"/>
                </a:lnTo>
                <a:lnTo>
                  <a:pt x="2549" y="1149"/>
                </a:lnTo>
                <a:lnTo>
                  <a:pt x="2548" y="1149"/>
                </a:lnTo>
                <a:lnTo>
                  <a:pt x="2548" y="1148"/>
                </a:lnTo>
                <a:lnTo>
                  <a:pt x="2548" y="1147"/>
                </a:lnTo>
                <a:lnTo>
                  <a:pt x="2548" y="1147"/>
                </a:lnTo>
                <a:lnTo>
                  <a:pt x="2549" y="1147"/>
                </a:lnTo>
                <a:lnTo>
                  <a:pt x="2549" y="1146"/>
                </a:lnTo>
                <a:lnTo>
                  <a:pt x="2549" y="1145"/>
                </a:lnTo>
                <a:lnTo>
                  <a:pt x="2549" y="1146"/>
                </a:lnTo>
                <a:lnTo>
                  <a:pt x="2549" y="1145"/>
                </a:lnTo>
                <a:lnTo>
                  <a:pt x="2550" y="1145"/>
                </a:lnTo>
                <a:lnTo>
                  <a:pt x="2550" y="1144"/>
                </a:lnTo>
                <a:lnTo>
                  <a:pt x="2550" y="1145"/>
                </a:lnTo>
                <a:lnTo>
                  <a:pt x="2549" y="1145"/>
                </a:lnTo>
                <a:lnTo>
                  <a:pt x="2549" y="1146"/>
                </a:lnTo>
                <a:lnTo>
                  <a:pt x="2548" y="1146"/>
                </a:lnTo>
                <a:lnTo>
                  <a:pt x="2548" y="1145"/>
                </a:lnTo>
                <a:lnTo>
                  <a:pt x="2547" y="1145"/>
                </a:lnTo>
                <a:lnTo>
                  <a:pt x="2547" y="1144"/>
                </a:lnTo>
                <a:lnTo>
                  <a:pt x="2547" y="1145"/>
                </a:lnTo>
                <a:lnTo>
                  <a:pt x="2546" y="1145"/>
                </a:lnTo>
                <a:lnTo>
                  <a:pt x="2546" y="1144"/>
                </a:lnTo>
                <a:lnTo>
                  <a:pt x="2547" y="1144"/>
                </a:lnTo>
                <a:lnTo>
                  <a:pt x="2547" y="1143"/>
                </a:lnTo>
                <a:lnTo>
                  <a:pt x="2546" y="1143"/>
                </a:lnTo>
                <a:lnTo>
                  <a:pt x="2546" y="1144"/>
                </a:lnTo>
                <a:lnTo>
                  <a:pt x="2546" y="1145"/>
                </a:lnTo>
                <a:lnTo>
                  <a:pt x="2547" y="1145"/>
                </a:lnTo>
                <a:lnTo>
                  <a:pt x="2547" y="1146"/>
                </a:lnTo>
                <a:lnTo>
                  <a:pt x="2547" y="1147"/>
                </a:lnTo>
                <a:lnTo>
                  <a:pt x="2547" y="1147"/>
                </a:lnTo>
                <a:lnTo>
                  <a:pt x="2546" y="1147"/>
                </a:lnTo>
                <a:lnTo>
                  <a:pt x="2546" y="1148"/>
                </a:lnTo>
                <a:lnTo>
                  <a:pt x="2546" y="1149"/>
                </a:lnTo>
                <a:lnTo>
                  <a:pt x="2547" y="1149"/>
                </a:lnTo>
                <a:lnTo>
                  <a:pt x="2546" y="1149"/>
                </a:lnTo>
                <a:lnTo>
                  <a:pt x="2546" y="1150"/>
                </a:lnTo>
                <a:lnTo>
                  <a:pt x="2545" y="1150"/>
                </a:lnTo>
                <a:lnTo>
                  <a:pt x="2545" y="1151"/>
                </a:lnTo>
                <a:lnTo>
                  <a:pt x="2544" y="1151"/>
                </a:lnTo>
                <a:lnTo>
                  <a:pt x="2544" y="1151"/>
                </a:lnTo>
                <a:lnTo>
                  <a:pt x="2543" y="1151"/>
                </a:lnTo>
                <a:lnTo>
                  <a:pt x="2542" y="1151"/>
                </a:lnTo>
                <a:lnTo>
                  <a:pt x="2541" y="1151"/>
                </a:lnTo>
                <a:lnTo>
                  <a:pt x="2541" y="1150"/>
                </a:lnTo>
                <a:lnTo>
                  <a:pt x="2541" y="1151"/>
                </a:lnTo>
                <a:lnTo>
                  <a:pt x="2540" y="1151"/>
                </a:lnTo>
                <a:lnTo>
                  <a:pt x="2541" y="1151"/>
                </a:lnTo>
                <a:lnTo>
                  <a:pt x="2541" y="1152"/>
                </a:lnTo>
                <a:lnTo>
                  <a:pt x="2541" y="1153"/>
                </a:lnTo>
                <a:lnTo>
                  <a:pt x="2540" y="1153"/>
                </a:lnTo>
                <a:lnTo>
                  <a:pt x="2540" y="1154"/>
                </a:lnTo>
                <a:lnTo>
                  <a:pt x="2539" y="1154"/>
                </a:lnTo>
                <a:lnTo>
                  <a:pt x="2538" y="1154"/>
                </a:lnTo>
                <a:lnTo>
                  <a:pt x="2538" y="1155"/>
                </a:lnTo>
                <a:lnTo>
                  <a:pt x="2538" y="1154"/>
                </a:lnTo>
                <a:lnTo>
                  <a:pt x="2537" y="1154"/>
                </a:lnTo>
                <a:lnTo>
                  <a:pt x="2536" y="1154"/>
                </a:lnTo>
                <a:lnTo>
                  <a:pt x="2537" y="1154"/>
                </a:lnTo>
                <a:lnTo>
                  <a:pt x="2537" y="1155"/>
                </a:lnTo>
                <a:lnTo>
                  <a:pt x="2538" y="1155"/>
                </a:lnTo>
                <a:lnTo>
                  <a:pt x="2539" y="1155"/>
                </a:lnTo>
                <a:lnTo>
                  <a:pt x="2539" y="1156"/>
                </a:lnTo>
                <a:lnTo>
                  <a:pt x="2539" y="1157"/>
                </a:lnTo>
                <a:lnTo>
                  <a:pt x="2540" y="1157"/>
                </a:lnTo>
                <a:lnTo>
                  <a:pt x="2540" y="1158"/>
                </a:lnTo>
                <a:lnTo>
                  <a:pt x="2539" y="1158"/>
                </a:lnTo>
                <a:lnTo>
                  <a:pt x="2538" y="1158"/>
                </a:lnTo>
                <a:lnTo>
                  <a:pt x="2538" y="1159"/>
                </a:lnTo>
                <a:lnTo>
                  <a:pt x="2539" y="1159"/>
                </a:lnTo>
                <a:lnTo>
                  <a:pt x="2539" y="1160"/>
                </a:lnTo>
                <a:lnTo>
                  <a:pt x="2539" y="1159"/>
                </a:lnTo>
                <a:lnTo>
                  <a:pt x="2540" y="1159"/>
                </a:lnTo>
                <a:lnTo>
                  <a:pt x="2540" y="1160"/>
                </a:lnTo>
                <a:lnTo>
                  <a:pt x="2540" y="1161"/>
                </a:lnTo>
                <a:lnTo>
                  <a:pt x="2539" y="1161"/>
                </a:lnTo>
                <a:lnTo>
                  <a:pt x="2539" y="1160"/>
                </a:lnTo>
                <a:lnTo>
                  <a:pt x="2539" y="1161"/>
                </a:lnTo>
                <a:lnTo>
                  <a:pt x="2538" y="1161"/>
                </a:lnTo>
                <a:lnTo>
                  <a:pt x="2538" y="1162"/>
                </a:lnTo>
                <a:lnTo>
                  <a:pt x="2538" y="1163"/>
                </a:lnTo>
                <a:lnTo>
                  <a:pt x="2537" y="1163"/>
                </a:lnTo>
                <a:lnTo>
                  <a:pt x="2537" y="1163"/>
                </a:lnTo>
                <a:lnTo>
                  <a:pt x="2537" y="1164"/>
                </a:lnTo>
                <a:lnTo>
                  <a:pt x="2538" y="1164"/>
                </a:lnTo>
                <a:lnTo>
                  <a:pt x="2538" y="1163"/>
                </a:lnTo>
                <a:lnTo>
                  <a:pt x="2539" y="1163"/>
                </a:lnTo>
                <a:lnTo>
                  <a:pt x="2539" y="1163"/>
                </a:lnTo>
                <a:lnTo>
                  <a:pt x="2540" y="1163"/>
                </a:lnTo>
                <a:lnTo>
                  <a:pt x="2541" y="1163"/>
                </a:lnTo>
                <a:lnTo>
                  <a:pt x="2542" y="1163"/>
                </a:lnTo>
                <a:lnTo>
                  <a:pt x="2542" y="1164"/>
                </a:lnTo>
                <a:lnTo>
                  <a:pt x="2542" y="1163"/>
                </a:lnTo>
                <a:lnTo>
                  <a:pt x="2543" y="1163"/>
                </a:lnTo>
                <a:lnTo>
                  <a:pt x="2543" y="1164"/>
                </a:lnTo>
                <a:lnTo>
                  <a:pt x="2543" y="1163"/>
                </a:lnTo>
                <a:lnTo>
                  <a:pt x="2544" y="1163"/>
                </a:lnTo>
                <a:lnTo>
                  <a:pt x="2544" y="1163"/>
                </a:lnTo>
                <a:lnTo>
                  <a:pt x="2544" y="1164"/>
                </a:lnTo>
                <a:lnTo>
                  <a:pt x="2545" y="1164"/>
                </a:lnTo>
                <a:lnTo>
                  <a:pt x="2544" y="1165"/>
                </a:lnTo>
                <a:lnTo>
                  <a:pt x="2544" y="1166"/>
                </a:lnTo>
                <a:lnTo>
                  <a:pt x="2544" y="1167"/>
                </a:lnTo>
                <a:lnTo>
                  <a:pt x="2545" y="1167"/>
                </a:lnTo>
                <a:lnTo>
                  <a:pt x="2545" y="1168"/>
                </a:lnTo>
                <a:lnTo>
                  <a:pt x="2546" y="1168"/>
                </a:lnTo>
                <a:lnTo>
                  <a:pt x="2547" y="1168"/>
                </a:lnTo>
                <a:lnTo>
                  <a:pt x="2547" y="1169"/>
                </a:lnTo>
                <a:lnTo>
                  <a:pt x="2548" y="1169"/>
                </a:lnTo>
                <a:lnTo>
                  <a:pt x="2547" y="1169"/>
                </a:lnTo>
                <a:lnTo>
                  <a:pt x="2546" y="1169"/>
                </a:lnTo>
                <a:lnTo>
                  <a:pt x="2546" y="1170"/>
                </a:lnTo>
                <a:lnTo>
                  <a:pt x="2545" y="1170"/>
                </a:lnTo>
                <a:lnTo>
                  <a:pt x="2544" y="1170"/>
                </a:lnTo>
                <a:lnTo>
                  <a:pt x="2544" y="1169"/>
                </a:lnTo>
                <a:lnTo>
                  <a:pt x="2543" y="1169"/>
                </a:lnTo>
                <a:lnTo>
                  <a:pt x="2543" y="1170"/>
                </a:lnTo>
                <a:lnTo>
                  <a:pt x="2542" y="1170"/>
                </a:lnTo>
                <a:lnTo>
                  <a:pt x="2543" y="1170"/>
                </a:lnTo>
                <a:lnTo>
                  <a:pt x="2543" y="1171"/>
                </a:lnTo>
                <a:lnTo>
                  <a:pt x="2543" y="1172"/>
                </a:lnTo>
                <a:lnTo>
                  <a:pt x="2543" y="1172"/>
                </a:lnTo>
                <a:lnTo>
                  <a:pt x="2543" y="1173"/>
                </a:lnTo>
                <a:lnTo>
                  <a:pt x="2543" y="1174"/>
                </a:lnTo>
                <a:lnTo>
                  <a:pt x="2544" y="1174"/>
                </a:lnTo>
                <a:lnTo>
                  <a:pt x="2544" y="1175"/>
                </a:lnTo>
                <a:lnTo>
                  <a:pt x="2543" y="1175"/>
                </a:lnTo>
                <a:lnTo>
                  <a:pt x="2542" y="1175"/>
                </a:lnTo>
                <a:lnTo>
                  <a:pt x="2543" y="1176"/>
                </a:lnTo>
                <a:lnTo>
                  <a:pt x="2544" y="1176"/>
                </a:lnTo>
                <a:lnTo>
                  <a:pt x="2544" y="1177"/>
                </a:lnTo>
                <a:lnTo>
                  <a:pt x="2544" y="1177"/>
                </a:lnTo>
                <a:lnTo>
                  <a:pt x="2544" y="1178"/>
                </a:lnTo>
                <a:lnTo>
                  <a:pt x="2544" y="1178"/>
                </a:lnTo>
                <a:lnTo>
                  <a:pt x="2543" y="1178"/>
                </a:lnTo>
                <a:lnTo>
                  <a:pt x="2544" y="1178"/>
                </a:lnTo>
                <a:lnTo>
                  <a:pt x="2544" y="1179"/>
                </a:lnTo>
                <a:lnTo>
                  <a:pt x="2544" y="1180"/>
                </a:lnTo>
                <a:lnTo>
                  <a:pt x="2544" y="1180"/>
                </a:lnTo>
                <a:lnTo>
                  <a:pt x="2544" y="1180"/>
                </a:lnTo>
                <a:lnTo>
                  <a:pt x="2544" y="1181"/>
                </a:lnTo>
                <a:lnTo>
                  <a:pt x="2545" y="1181"/>
                </a:lnTo>
                <a:lnTo>
                  <a:pt x="2544" y="1181"/>
                </a:lnTo>
                <a:lnTo>
                  <a:pt x="2544" y="1181"/>
                </a:lnTo>
                <a:lnTo>
                  <a:pt x="2543" y="1181"/>
                </a:lnTo>
                <a:lnTo>
                  <a:pt x="2542" y="1181"/>
                </a:lnTo>
                <a:lnTo>
                  <a:pt x="2541" y="1181"/>
                </a:lnTo>
                <a:lnTo>
                  <a:pt x="2540" y="1181"/>
                </a:lnTo>
                <a:lnTo>
                  <a:pt x="2539" y="1181"/>
                </a:lnTo>
                <a:lnTo>
                  <a:pt x="2539" y="1182"/>
                </a:lnTo>
                <a:lnTo>
                  <a:pt x="2539" y="1183"/>
                </a:lnTo>
                <a:lnTo>
                  <a:pt x="2538" y="1183"/>
                </a:lnTo>
                <a:lnTo>
                  <a:pt x="2538" y="1182"/>
                </a:lnTo>
                <a:lnTo>
                  <a:pt x="2537" y="1182"/>
                </a:lnTo>
                <a:lnTo>
                  <a:pt x="2537" y="1183"/>
                </a:lnTo>
                <a:lnTo>
                  <a:pt x="2536" y="1183"/>
                </a:lnTo>
                <a:lnTo>
                  <a:pt x="2536" y="1184"/>
                </a:lnTo>
                <a:lnTo>
                  <a:pt x="2536" y="1184"/>
                </a:lnTo>
                <a:lnTo>
                  <a:pt x="2536" y="1185"/>
                </a:lnTo>
                <a:lnTo>
                  <a:pt x="2536" y="1185"/>
                </a:lnTo>
                <a:lnTo>
                  <a:pt x="2536" y="1185"/>
                </a:lnTo>
                <a:lnTo>
                  <a:pt x="2536" y="1186"/>
                </a:lnTo>
                <a:lnTo>
                  <a:pt x="2535" y="1186"/>
                </a:lnTo>
                <a:lnTo>
                  <a:pt x="2535" y="1185"/>
                </a:lnTo>
                <a:lnTo>
                  <a:pt x="2535" y="1184"/>
                </a:lnTo>
                <a:lnTo>
                  <a:pt x="2534" y="1184"/>
                </a:lnTo>
                <a:lnTo>
                  <a:pt x="2534" y="1185"/>
                </a:lnTo>
                <a:lnTo>
                  <a:pt x="2534" y="1186"/>
                </a:lnTo>
                <a:lnTo>
                  <a:pt x="2534" y="1187"/>
                </a:lnTo>
                <a:lnTo>
                  <a:pt x="2534" y="1188"/>
                </a:lnTo>
                <a:lnTo>
                  <a:pt x="2535" y="1188"/>
                </a:lnTo>
                <a:lnTo>
                  <a:pt x="2535" y="1188"/>
                </a:lnTo>
                <a:lnTo>
                  <a:pt x="2535" y="1189"/>
                </a:lnTo>
                <a:lnTo>
                  <a:pt x="2535" y="1190"/>
                </a:lnTo>
                <a:lnTo>
                  <a:pt x="2535" y="1191"/>
                </a:lnTo>
                <a:lnTo>
                  <a:pt x="2535" y="1192"/>
                </a:lnTo>
                <a:lnTo>
                  <a:pt x="2534" y="1192"/>
                </a:lnTo>
                <a:lnTo>
                  <a:pt x="2534" y="1191"/>
                </a:lnTo>
                <a:lnTo>
                  <a:pt x="2534" y="1190"/>
                </a:lnTo>
                <a:lnTo>
                  <a:pt x="2535" y="1190"/>
                </a:lnTo>
                <a:lnTo>
                  <a:pt x="2535" y="1189"/>
                </a:lnTo>
                <a:lnTo>
                  <a:pt x="2535" y="1188"/>
                </a:lnTo>
                <a:lnTo>
                  <a:pt x="2534" y="1188"/>
                </a:lnTo>
                <a:lnTo>
                  <a:pt x="2533" y="1188"/>
                </a:lnTo>
                <a:lnTo>
                  <a:pt x="2533" y="1188"/>
                </a:lnTo>
                <a:lnTo>
                  <a:pt x="2532" y="1188"/>
                </a:lnTo>
                <a:lnTo>
                  <a:pt x="2531" y="1188"/>
                </a:lnTo>
                <a:lnTo>
                  <a:pt x="2530" y="1188"/>
                </a:lnTo>
                <a:lnTo>
                  <a:pt x="2529" y="1188"/>
                </a:lnTo>
                <a:lnTo>
                  <a:pt x="2529" y="1187"/>
                </a:lnTo>
                <a:lnTo>
                  <a:pt x="2529" y="1186"/>
                </a:lnTo>
                <a:lnTo>
                  <a:pt x="2530" y="1186"/>
                </a:lnTo>
                <a:lnTo>
                  <a:pt x="2531" y="1185"/>
                </a:lnTo>
                <a:lnTo>
                  <a:pt x="2531" y="1184"/>
                </a:lnTo>
                <a:lnTo>
                  <a:pt x="2531" y="1183"/>
                </a:lnTo>
                <a:lnTo>
                  <a:pt x="2532" y="1182"/>
                </a:lnTo>
                <a:lnTo>
                  <a:pt x="2532" y="1181"/>
                </a:lnTo>
                <a:lnTo>
                  <a:pt x="2532" y="1182"/>
                </a:lnTo>
                <a:lnTo>
                  <a:pt x="2531" y="1182"/>
                </a:lnTo>
                <a:lnTo>
                  <a:pt x="2531" y="1181"/>
                </a:lnTo>
                <a:lnTo>
                  <a:pt x="2531" y="1180"/>
                </a:lnTo>
                <a:lnTo>
                  <a:pt x="2531" y="1180"/>
                </a:lnTo>
                <a:lnTo>
                  <a:pt x="2532" y="1180"/>
                </a:lnTo>
                <a:lnTo>
                  <a:pt x="2531" y="1179"/>
                </a:lnTo>
                <a:lnTo>
                  <a:pt x="2532" y="1179"/>
                </a:lnTo>
                <a:lnTo>
                  <a:pt x="2532" y="1178"/>
                </a:lnTo>
                <a:lnTo>
                  <a:pt x="2531" y="1177"/>
                </a:lnTo>
                <a:lnTo>
                  <a:pt x="2532" y="1177"/>
                </a:lnTo>
                <a:lnTo>
                  <a:pt x="2533" y="1177"/>
                </a:lnTo>
                <a:lnTo>
                  <a:pt x="2533" y="1178"/>
                </a:lnTo>
                <a:lnTo>
                  <a:pt x="2533" y="1177"/>
                </a:lnTo>
                <a:lnTo>
                  <a:pt x="2533" y="1176"/>
                </a:lnTo>
                <a:lnTo>
                  <a:pt x="2533" y="1175"/>
                </a:lnTo>
                <a:lnTo>
                  <a:pt x="2534" y="1175"/>
                </a:lnTo>
                <a:lnTo>
                  <a:pt x="2535" y="1174"/>
                </a:lnTo>
                <a:lnTo>
                  <a:pt x="2535" y="1173"/>
                </a:lnTo>
                <a:lnTo>
                  <a:pt x="2534" y="1173"/>
                </a:lnTo>
                <a:lnTo>
                  <a:pt x="2534" y="1174"/>
                </a:lnTo>
                <a:lnTo>
                  <a:pt x="2533" y="1174"/>
                </a:lnTo>
                <a:lnTo>
                  <a:pt x="2532" y="1174"/>
                </a:lnTo>
                <a:lnTo>
                  <a:pt x="2531" y="1174"/>
                </a:lnTo>
                <a:lnTo>
                  <a:pt x="2531" y="1173"/>
                </a:lnTo>
                <a:lnTo>
                  <a:pt x="2531" y="1172"/>
                </a:lnTo>
                <a:lnTo>
                  <a:pt x="2532" y="1172"/>
                </a:lnTo>
                <a:lnTo>
                  <a:pt x="2532" y="1172"/>
                </a:lnTo>
                <a:lnTo>
                  <a:pt x="2533" y="1172"/>
                </a:lnTo>
                <a:lnTo>
                  <a:pt x="2533" y="1171"/>
                </a:lnTo>
                <a:lnTo>
                  <a:pt x="2534" y="1171"/>
                </a:lnTo>
                <a:lnTo>
                  <a:pt x="2534" y="1170"/>
                </a:lnTo>
                <a:lnTo>
                  <a:pt x="2533" y="1170"/>
                </a:lnTo>
                <a:lnTo>
                  <a:pt x="2533" y="1171"/>
                </a:lnTo>
                <a:lnTo>
                  <a:pt x="2532" y="1171"/>
                </a:lnTo>
                <a:lnTo>
                  <a:pt x="2531" y="1171"/>
                </a:lnTo>
                <a:lnTo>
                  <a:pt x="2531" y="1172"/>
                </a:lnTo>
                <a:lnTo>
                  <a:pt x="2530" y="1172"/>
                </a:lnTo>
                <a:lnTo>
                  <a:pt x="2529" y="1172"/>
                </a:lnTo>
                <a:lnTo>
                  <a:pt x="2528" y="1173"/>
                </a:lnTo>
                <a:lnTo>
                  <a:pt x="2528" y="1174"/>
                </a:lnTo>
                <a:lnTo>
                  <a:pt x="2529" y="1174"/>
                </a:lnTo>
                <a:lnTo>
                  <a:pt x="2529" y="1175"/>
                </a:lnTo>
                <a:lnTo>
                  <a:pt x="2528" y="1176"/>
                </a:lnTo>
                <a:lnTo>
                  <a:pt x="2529" y="1176"/>
                </a:lnTo>
                <a:lnTo>
                  <a:pt x="2529" y="1177"/>
                </a:lnTo>
                <a:lnTo>
                  <a:pt x="2529" y="1178"/>
                </a:lnTo>
                <a:lnTo>
                  <a:pt x="2529" y="1179"/>
                </a:lnTo>
                <a:lnTo>
                  <a:pt x="2529" y="1180"/>
                </a:lnTo>
                <a:lnTo>
                  <a:pt x="2528" y="1180"/>
                </a:lnTo>
                <a:lnTo>
                  <a:pt x="2528" y="1180"/>
                </a:lnTo>
                <a:lnTo>
                  <a:pt x="2529" y="1180"/>
                </a:lnTo>
                <a:lnTo>
                  <a:pt x="2529" y="1181"/>
                </a:lnTo>
                <a:lnTo>
                  <a:pt x="2528" y="1181"/>
                </a:lnTo>
                <a:lnTo>
                  <a:pt x="2528" y="1182"/>
                </a:lnTo>
                <a:lnTo>
                  <a:pt x="2528" y="1181"/>
                </a:lnTo>
                <a:lnTo>
                  <a:pt x="2528" y="1182"/>
                </a:lnTo>
                <a:lnTo>
                  <a:pt x="2528" y="1183"/>
                </a:lnTo>
                <a:lnTo>
                  <a:pt x="2528" y="1184"/>
                </a:lnTo>
                <a:lnTo>
                  <a:pt x="2528" y="1184"/>
                </a:lnTo>
                <a:lnTo>
                  <a:pt x="2528" y="1185"/>
                </a:lnTo>
                <a:lnTo>
                  <a:pt x="2527" y="1185"/>
                </a:lnTo>
                <a:lnTo>
                  <a:pt x="2527" y="1184"/>
                </a:lnTo>
                <a:lnTo>
                  <a:pt x="2527" y="1183"/>
                </a:lnTo>
                <a:lnTo>
                  <a:pt x="2527" y="1182"/>
                </a:lnTo>
                <a:lnTo>
                  <a:pt x="2527" y="1181"/>
                </a:lnTo>
                <a:lnTo>
                  <a:pt x="2527" y="1180"/>
                </a:lnTo>
                <a:lnTo>
                  <a:pt x="2528" y="1180"/>
                </a:lnTo>
                <a:lnTo>
                  <a:pt x="2528" y="1180"/>
                </a:lnTo>
                <a:lnTo>
                  <a:pt x="2528" y="1179"/>
                </a:lnTo>
                <a:lnTo>
                  <a:pt x="2528" y="1178"/>
                </a:lnTo>
                <a:lnTo>
                  <a:pt x="2527" y="1177"/>
                </a:lnTo>
                <a:lnTo>
                  <a:pt x="2527" y="1176"/>
                </a:lnTo>
                <a:lnTo>
                  <a:pt x="2527" y="1175"/>
                </a:lnTo>
                <a:lnTo>
                  <a:pt x="2527" y="1174"/>
                </a:lnTo>
                <a:lnTo>
                  <a:pt x="2528" y="1174"/>
                </a:lnTo>
                <a:lnTo>
                  <a:pt x="2528" y="1173"/>
                </a:lnTo>
                <a:lnTo>
                  <a:pt x="2528" y="1172"/>
                </a:lnTo>
                <a:lnTo>
                  <a:pt x="2527" y="1172"/>
                </a:lnTo>
                <a:lnTo>
                  <a:pt x="2526" y="1172"/>
                </a:lnTo>
                <a:lnTo>
                  <a:pt x="2526" y="1172"/>
                </a:lnTo>
                <a:lnTo>
                  <a:pt x="2526" y="1171"/>
                </a:lnTo>
                <a:lnTo>
                  <a:pt x="2526" y="1170"/>
                </a:lnTo>
                <a:lnTo>
                  <a:pt x="2526" y="1169"/>
                </a:lnTo>
                <a:lnTo>
                  <a:pt x="2527" y="1169"/>
                </a:lnTo>
                <a:lnTo>
                  <a:pt x="2528" y="1168"/>
                </a:lnTo>
                <a:lnTo>
                  <a:pt x="2528" y="1167"/>
                </a:lnTo>
                <a:lnTo>
                  <a:pt x="2528" y="1166"/>
                </a:lnTo>
                <a:lnTo>
                  <a:pt x="2528" y="1166"/>
                </a:lnTo>
                <a:lnTo>
                  <a:pt x="2529" y="1166"/>
                </a:lnTo>
                <a:lnTo>
                  <a:pt x="2530" y="1166"/>
                </a:lnTo>
                <a:lnTo>
                  <a:pt x="2530" y="1165"/>
                </a:lnTo>
                <a:lnTo>
                  <a:pt x="2531" y="1165"/>
                </a:lnTo>
                <a:lnTo>
                  <a:pt x="2532" y="1165"/>
                </a:lnTo>
                <a:lnTo>
                  <a:pt x="2533" y="1165"/>
                </a:lnTo>
                <a:lnTo>
                  <a:pt x="2533" y="1164"/>
                </a:lnTo>
                <a:lnTo>
                  <a:pt x="2532" y="1164"/>
                </a:lnTo>
                <a:lnTo>
                  <a:pt x="2532" y="1165"/>
                </a:lnTo>
                <a:lnTo>
                  <a:pt x="2532" y="1164"/>
                </a:lnTo>
                <a:lnTo>
                  <a:pt x="2531" y="1164"/>
                </a:lnTo>
                <a:lnTo>
                  <a:pt x="2531" y="1163"/>
                </a:lnTo>
                <a:lnTo>
                  <a:pt x="2530" y="1163"/>
                </a:lnTo>
                <a:lnTo>
                  <a:pt x="2529" y="1163"/>
                </a:lnTo>
                <a:lnTo>
                  <a:pt x="2529" y="1164"/>
                </a:lnTo>
                <a:lnTo>
                  <a:pt x="2528" y="1164"/>
                </a:lnTo>
                <a:lnTo>
                  <a:pt x="2528" y="1163"/>
                </a:lnTo>
                <a:lnTo>
                  <a:pt x="2528" y="1164"/>
                </a:lnTo>
                <a:lnTo>
                  <a:pt x="2528" y="1163"/>
                </a:lnTo>
                <a:lnTo>
                  <a:pt x="2528" y="1163"/>
                </a:lnTo>
                <a:lnTo>
                  <a:pt x="2528" y="1162"/>
                </a:lnTo>
                <a:lnTo>
                  <a:pt x="2528" y="1162"/>
                </a:lnTo>
                <a:lnTo>
                  <a:pt x="2528" y="1161"/>
                </a:lnTo>
                <a:lnTo>
                  <a:pt x="2528" y="1160"/>
                </a:lnTo>
                <a:lnTo>
                  <a:pt x="2528" y="1159"/>
                </a:lnTo>
                <a:lnTo>
                  <a:pt x="2528" y="1159"/>
                </a:lnTo>
                <a:lnTo>
                  <a:pt x="2529" y="1159"/>
                </a:lnTo>
                <a:lnTo>
                  <a:pt x="2529" y="1158"/>
                </a:lnTo>
                <a:lnTo>
                  <a:pt x="2528" y="1158"/>
                </a:lnTo>
                <a:lnTo>
                  <a:pt x="2528" y="1157"/>
                </a:lnTo>
                <a:lnTo>
                  <a:pt x="2528" y="1158"/>
                </a:lnTo>
                <a:lnTo>
                  <a:pt x="2528" y="1158"/>
                </a:lnTo>
                <a:lnTo>
                  <a:pt x="2528" y="1157"/>
                </a:lnTo>
                <a:lnTo>
                  <a:pt x="2528" y="1156"/>
                </a:lnTo>
                <a:lnTo>
                  <a:pt x="2528" y="1155"/>
                </a:lnTo>
                <a:lnTo>
                  <a:pt x="2528" y="1155"/>
                </a:lnTo>
                <a:lnTo>
                  <a:pt x="2528" y="1155"/>
                </a:lnTo>
                <a:lnTo>
                  <a:pt x="2528" y="1155"/>
                </a:lnTo>
                <a:lnTo>
                  <a:pt x="2528" y="1155"/>
                </a:lnTo>
                <a:lnTo>
                  <a:pt x="2528" y="1154"/>
                </a:lnTo>
                <a:lnTo>
                  <a:pt x="2528" y="1153"/>
                </a:lnTo>
                <a:lnTo>
                  <a:pt x="2528" y="1152"/>
                </a:lnTo>
                <a:lnTo>
                  <a:pt x="2528" y="1151"/>
                </a:lnTo>
                <a:lnTo>
                  <a:pt x="2528" y="1150"/>
                </a:lnTo>
                <a:lnTo>
                  <a:pt x="2528" y="1149"/>
                </a:lnTo>
                <a:lnTo>
                  <a:pt x="2528" y="1148"/>
                </a:lnTo>
                <a:lnTo>
                  <a:pt x="2528" y="1148"/>
                </a:lnTo>
                <a:lnTo>
                  <a:pt x="2528" y="1149"/>
                </a:lnTo>
                <a:lnTo>
                  <a:pt x="2528" y="1148"/>
                </a:lnTo>
                <a:lnTo>
                  <a:pt x="2527" y="1148"/>
                </a:lnTo>
                <a:lnTo>
                  <a:pt x="2527" y="1147"/>
                </a:lnTo>
                <a:lnTo>
                  <a:pt x="2526" y="1147"/>
                </a:lnTo>
                <a:lnTo>
                  <a:pt x="2526" y="1147"/>
                </a:lnTo>
                <a:lnTo>
                  <a:pt x="2526" y="1146"/>
                </a:lnTo>
                <a:lnTo>
                  <a:pt x="2527" y="1146"/>
                </a:lnTo>
                <a:lnTo>
                  <a:pt x="2528" y="1146"/>
                </a:lnTo>
                <a:lnTo>
                  <a:pt x="2528" y="1145"/>
                </a:lnTo>
                <a:lnTo>
                  <a:pt x="2528" y="1145"/>
                </a:lnTo>
                <a:lnTo>
                  <a:pt x="2528" y="1145"/>
                </a:lnTo>
                <a:lnTo>
                  <a:pt x="2528" y="1144"/>
                </a:lnTo>
                <a:lnTo>
                  <a:pt x="2528" y="1145"/>
                </a:lnTo>
                <a:lnTo>
                  <a:pt x="2527" y="1145"/>
                </a:lnTo>
                <a:lnTo>
                  <a:pt x="2526" y="1145"/>
                </a:lnTo>
                <a:lnTo>
                  <a:pt x="2526" y="1146"/>
                </a:lnTo>
                <a:lnTo>
                  <a:pt x="2525" y="1146"/>
                </a:lnTo>
                <a:lnTo>
                  <a:pt x="2525" y="1145"/>
                </a:lnTo>
                <a:lnTo>
                  <a:pt x="2526" y="1144"/>
                </a:lnTo>
                <a:lnTo>
                  <a:pt x="2527" y="1143"/>
                </a:lnTo>
                <a:lnTo>
                  <a:pt x="2528" y="1143"/>
                </a:lnTo>
                <a:lnTo>
                  <a:pt x="2528" y="1142"/>
                </a:lnTo>
                <a:lnTo>
                  <a:pt x="2528" y="1143"/>
                </a:lnTo>
                <a:lnTo>
                  <a:pt x="2528" y="1143"/>
                </a:lnTo>
                <a:lnTo>
                  <a:pt x="2529" y="1143"/>
                </a:lnTo>
                <a:lnTo>
                  <a:pt x="2530" y="1143"/>
                </a:lnTo>
                <a:lnTo>
                  <a:pt x="2531" y="1143"/>
                </a:lnTo>
                <a:lnTo>
                  <a:pt x="2531" y="1142"/>
                </a:lnTo>
                <a:lnTo>
                  <a:pt x="2531" y="1141"/>
                </a:lnTo>
                <a:lnTo>
                  <a:pt x="2531" y="1140"/>
                </a:lnTo>
                <a:lnTo>
                  <a:pt x="2532" y="1140"/>
                </a:lnTo>
                <a:lnTo>
                  <a:pt x="2532" y="1139"/>
                </a:lnTo>
                <a:lnTo>
                  <a:pt x="2533" y="1139"/>
                </a:lnTo>
                <a:lnTo>
                  <a:pt x="2533" y="1139"/>
                </a:lnTo>
                <a:lnTo>
                  <a:pt x="2533" y="1138"/>
                </a:lnTo>
                <a:lnTo>
                  <a:pt x="2532" y="1138"/>
                </a:lnTo>
                <a:lnTo>
                  <a:pt x="2532" y="1137"/>
                </a:lnTo>
                <a:lnTo>
                  <a:pt x="2531" y="1137"/>
                </a:lnTo>
                <a:lnTo>
                  <a:pt x="2532" y="1136"/>
                </a:lnTo>
                <a:lnTo>
                  <a:pt x="2532" y="1135"/>
                </a:lnTo>
                <a:lnTo>
                  <a:pt x="2531" y="1135"/>
                </a:lnTo>
                <a:lnTo>
                  <a:pt x="2532" y="1135"/>
                </a:lnTo>
                <a:lnTo>
                  <a:pt x="2531" y="1135"/>
                </a:lnTo>
                <a:lnTo>
                  <a:pt x="2532" y="1135"/>
                </a:lnTo>
                <a:lnTo>
                  <a:pt x="2532" y="1134"/>
                </a:lnTo>
                <a:lnTo>
                  <a:pt x="2532" y="1135"/>
                </a:lnTo>
                <a:lnTo>
                  <a:pt x="2532" y="1134"/>
                </a:lnTo>
                <a:lnTo>
                  <a:pt x="2532" y="1133"/>
                </a:lnTo>
                <a:lnTo>
                  <a:pt x="2533" y="1133"/>
                </a:lnTo>
                <a:lnTo>
                  <a:pt x="2534" y="1133"/>
                </a:lnTo>
                <a:lnTo>
                  <a:pt x="2534" y="1134"/>
                </a:lnTo>
                <a:lnTo>
                  <a:pt x="2535" y="1134"/>
                </a:lnTo>
                <a:lnTo>
                  <a:pt x="2535" y="1135"/>
                </a:lnTo>
                <a:lnTo>
                  <a:pt x="2536" y="1135"/>
                </a:lnTo>
                <a:lnTo>
                  <a:pt x="2536" y="1135"/>
                </a:lnTo>
                <a:lnTo>
                  <a:pt x="2537" y="1135"/>
                </a:lnTo>
                <a:lnTo>
                  <a:pt x="2536" y="1135"/>
                </a:lnTo>
                <a:lnTo>
                  <a:pt x="2536" y="1134"/>
                </a:lnTo>
                <a:lnTo>
                  <a:pt x="2535" y="1134"/>
                </a:lnTo>
                <a:lnTo>
                  <a:pt x="2535" y="1133"/>
                </a:lnTo>
                <a:lnTo>
                  <a:pt x="2534" y="1133"/>
                </a:lnTo>
                <a:lnTo>
                  <a:pt x="2534" y="1132"/>
                </a:lnTo>
                <a:lnTo>
                  <a:pt x="2533" y="1132"/>
                </a:lnTo>
                <a:lnTo>
                  <a:pt x="2533" y="1131"/>
                </a:lnTo>
                <a:lnTo>
                  <a:pt x="2532" y="1131"/>
                </a:lnTo>
                <a:lnTo>
                  <a:pt x="2532" y="1130"/>
                </a:lnTo>
                <a:lnTo>
                  <a:pt x="2532" y="1131"/>
                </a:lnTo>
                <a:lnTo>
                  <a:pt x="2532" y="1132"/>
                </a:lnTo>
                <a:lnTo>
                  <a:pt x="2532" y="1133"/>
                </a:lnTo>
                <a:lnTo>
                  <a:pt x="2531" y="1133"/>
                </a:lnTo>
                <a:lnTo>
                  <a:pt x="2530" y="1133"/>
                </a:lnTo>
                <a:lnTo>
                  <a:pt x="2530" y="1134"/>
                </a:lnTo>
                <a:lnTo>
                  <a:pt x="2531" y="1134"/>
                </a:lnTo>
                <a:lnTo>
                  <a:pt x="2531" y="1135"/>
                </a:lnTo>
                <a:lnTo>
                  <a:pt x="2530" y="1135"/>
                </a:lnTo>
                <a:lnTo>
                  <a:pt x="2529" y="1135"/>
                </a:lnTo>
                <a:lnTo>
                  <a:pt x="2528" y="1135"/>
                </a:lnTo>
                <a:lnTo>
                  <a:pt x="2528" y="1135"/>
                </a:lnTo>
                <a:lnTo>
                  <a:pt x="2528" y="1135"/>
                </a:lnTo>
                <a:lnTo>
                  <a:pt x="2529" y="1135"/>
                </a:lnTo>
                <a:lnTo>
                  <a:pt x="2530" y="1135"/>
                </a:lnTo>
                <a:lnTo>
                  <a:pt x="2530" y="1136"/>
                </a:lnTo>
                <a:lnTo>
                  <a:pt x="2531" y="1136"/>
                </a:lnTo>
                <a:lnTo>
                  <a:pt x="2530" y="1136"/>
                </a:lnTo>
                <a:lnTo>
                  <a:pt x="2530" y="1137"/>
                </a:lnTo>
                <a:lnTo>
                  <a:pt x="2530" y="1138"/>
                </a:lnTo>
                <a:lnTo>
                  <a:pt x="2531" y="1138"/>
                </a:lnTo>
                <a:lnTo>
                  <a:pt x="2531" y="1139"/>
                </a:lnTo>
                <a:lnTo>
                  <a:pt x="2531" y="1139"/>
                </a:lnTo>
                <a:lnTo>
                  <a:pt x="2530" y="1139"/>
                </a:lnTo>
                <a:lnTo>
                  <a:pt x="2530" y="1140"/>
                </a:lnTo>
                <a:lnTo>
                  <a:pt x="2530" y="1141"/>
                </a:lnTo>
                <a:lnTo>
                  <a:pt x="2529" y="1141"/>
                </a:lnTo>
                <a:lnTo>
                  <a:pt x="2528" y="1141"/>
                </a:lnTo>
                <a:lnTo>
                  <a:pt x="2528" y="1140"/>
                </a:lnTo>
                <a:lnTo>
                  <a:pt x="2528" y="1140"/>
                </a:lnTo>
                <a:lnTo>
                  <a:pt x="2528" y="1141"/>
                </a:lnTo>
                <a:lnTo>
                  <a:pt x="2527" y="1141"/>
                </a:lnTo>
                <a:lnTo>
                  <a:pt x="2527" y="1140"/>
                </a:lnTo>
                <a:lnTo>
                  <a:pt x="2527" y="1141"/>
                </a:lnTo>
                <a:lnTo>
                  <a:pt x="2526" y="1141"/>
                </a:lnTo>
                <a:lnTo>
                  <a:pt x="2526" y="1142"/>
                </a:lnTo>
                <a:lnTo>
                  <a:pt x="2525" y="1142"/>
                </a:lnTo>
                <a:lnTo>
                  <a:pt x="2525" y="1143"/>
                </a:lnTo>
                <a:lnTo>
                  <a:pt x="2524" y="1143"/>
                </a:lnTo>
                <a:lnTo>
                  <a:pt x="2523" y="1143"/>
                </a:lnTo>
                <a:lnTo>
                  <a:pt x="2523" y="1142"/>
                </a:lnTo>
                <a:lnTo>
                  <a:pt x="2522" y="1142"/>
                </a:lnTo>
                <a:lnTo>
                  <a:pt x="2522" y="1141"/>
                </a:lnTo>
                <a:lnTo>
                  <a:pt x="2521" y="1141"/>
                </a:lnTo>
                <a:lnTo>
                  <a:pt x="2521" y="1140"/>
                </a:lnTo>
                <a:lnTo>
                  <a:pt x="2520" y="1140"/>
                </a:lnTo>
                <a:lnTo>
                  <a:pt x="2520" y="1139"/>
                </a:lnTo>
                <a:lnTo>
                  <a:pt x="2520" y="1139"/>
                </a:lnTo>
                <a:lnTo>
                  <a:pt x="2520" y="1139"/>
                </a:lnTo>
                <a:lnTo>
                  <a:pt x="2520" y="1140"/>
                </a:lnTo>
                <a:lnTo>
                  <a:pt x="2520" y="1140"/>
                </a:lnTo>
                <a:lnTo>
                  <a:pt x="2520" y="1141"/>
                </a:lnTo>
                <a:lnTo>
                  <a:pt x="2520" y="1142"/>
                </a:lnTo>
                <a:lnTo>
                  <a:pt x="2521" y="1143"/>
                </a:lnTo>
                <a:lnTo>
                  <a:pt x="2521" y="1144"/>
                </a:lnTo>
                <a:lnTo>
                  <a:pt x="2522" y="1145"/>
                </a:lnTo>
                <a:lnTo>
                  <a:pt x="2523" y="1145"/>
                </a:lnTo>
                <a:lnTo>
                  <a:pt x="2523" y="1146"/>
                </a:lnTo>
                <a:lnTo>
                  <a:pt x="2524" y="1146"/>
                </a:lnTo>
                <a:lnTo>
                  <a:pt x="2524" y="1147"/>
                </a:lnTo>
                <a:lnTo>
                  <a:pt x="2524" y="1147"/>
                </a:lnTo>
                <a:lnTo>
                  <a:pt x="2525" y="1147"/>
                </a:lnTo>
                <a:lnTo>
                  <a:pt x="2525" y="1148"/>
                </a:lnTo>
                <a:lnTo>
                  <a:pt x="2525" y="1149"/>
                </a:lnTo>
                <a:lnTo>
                  <a:pt x="2526" y="1149"/>
                </a:lnTo>
                <a:lnTo>
                  <a:pt x="2525" y="1149"/>
                </a:lnTo>
                <a:lnTo>
                  <a:pt x="2525" y="1150"/>
                </a:lnTo>
                <a:lnTo>
                  <a:pt x="2526" y="1150"/>
                </a:lnTo>
                <a:lnTo>
                  <a:pt x="2526" y="1151"/>
                </a:lnTo>
                <a:lnTo>
                  <a:pt x="2526" y="1152"/>
                </a:lnTo>
                <a:lnTo>
                  <a:pt x="2527" y="1152"/>
                </a:lnTo>
                <a:lnTo>
                  <a:pt x="2527" y="1153"/>
                </a:lnTo>
                <a:lnTo>
                  <a:pt x="2526" y="1153"/>
                </a:lnTo>
                <a:lnTo>
                  <a:pt x="2525" y="1153"/>
                </a:lnTo>
                <a:lnTo>
                  <a:pt x="2525" y="1154"/>
                </a:lnTo>
                <a:lnTo>
                  <a:pt x="2526" y="1154"/>
                </a:lnTo>
                <a:lnTo>
                  <a:pt x="2526" y="1155"/>
                </a:lnTo>
                <a:lnTo>
                  <a:pt x="2526" y="1155"/>
                </a:lnTo>
                <a:lnTo>
                  <a:pt x="2527" y="1155"/>
                </a:lnTo>
                <a:lnTo>
                  <a:pt x="2526" y="1155"/>
                </a:lnTo>
                <a:lnTo>
                  <a:pt x="2526" y="1156"/>
                </a:lnTo>
                <a:lnTo>
                  <a:pt x="2525" y="1157"/>
                </a:lnTo>
                <a:lnTo>
                  <a:pt x="2525" y="1158"/>
                </a:lnTo>
                <a:lnTo>
                  <a:pt x="2526" y="1158"/>
                </a:lnTo>
                <a:lnTo>
                  <a:pt x="2525" y="1158"/>
                </a:lnTo>
                <a:lnTo>
                  <a:pt x="2524" y="1158"/>
                </a:lnTo>
                <a:lnTo>
                  <a:pt x="2524" y="1157"/>
                </a:lnTo>
                <a:lnTo>
                  <a:pt x="2523" y="1157"/>
                </a:lnTo>
                <a:lnTo>
                  <a:pt x="2523" y="1156"/>
                </a:lnTo>
                <a:lnTo>
                  <a:pt x="2523" y="1155"/>
                </a:lnTo>
                <a:lnTo>
                  <a:pt x="2522" y="1155"/>
                </a:lnTo>
                <a:lnTo>
                  <a:pt x="2522" y="1156"/>
                </a:lnTo>
                <a:lnTo>
                  <a:pt x="2521" y="1156"/>
                </a:lnTo>
                <a:lnTo>
                  <a:pt x="2521" y="1157"/>
                </a:lnTo>
                <a:lnTo>
                  <a:pt x="2521" y="1158"/>
                </a:lnTo>
                <a:lnTo>
                  <a:pt x="2522" y="1158"/>
                </a:lnTo>
                <a:lnTo>
                  <a:pt x="2522" y="1159"/>
                </a:lnTo>
                <a:lnTo>
                  <a:pt x="2523" y="1159"/>
                </a:lnTo>
                <a:lnTo>
                  <a:pt x="2523" y="1160"/>
                </a:lnTo>
                <a:lnTo>
                  <a:pt x="2523" y="1161"/>
                </a:lnTo>
                <a:lnTo>
                  <a:pt x="2522" y="1161"/>
                </a:lnTo>
                <a:lnTo>
                  <a:pt x="2521" y="1162"/>
                </a:lnTo>
                <a:lnTo>
                  <a:pt x="2522" y="1162"/>
                </a:lnTo>
                <a:lnTo>
                  <a:pt x="2523" y="1162"/>
                </a:lnTo>
                <a:lnTo>
                  <a:pt x="2523" y="1163"/>
                </a:lnTo>
                <a:lnTo>
                  <a:pt x="2523" y="1163"/>
                </a:lnTo>
                <a:lnTo>
                  <a:pt x="2524" y="1163"/>
                </a:lnTo>
                <a:lnTo>
                  <a:pt x="2525" y="1163"/>
                </a:lnTo>
                <a:lnTo>
                  <a:pt x="2525" y="1164"/>
                </a:lnTo>
                <a:lnTo>
                  <a:pt x="2524" y="1164"/>
                </a:lnTo>
                <a:lnTo>
                  <a:pt x="2524" y="1165"/>
                </a:lnTo>
                <a:lnTo>
                  <a:pt x="2524" y="1166"/>
                </a:lnTo>
                <a:lnTo>
                  <a:pt x="2525" y="1166"/>
                </a:lnTo>
                <a:lnTo>
                  <a:pt x="2525" y="1167"/>
                </a:lnTo>
                <a:lnTo>
                  <a:pt x="2525" y="1168"/>
                </a:lnTo>
                <a:lnTo>
                  <a:pt x="2524" y="1168"/>
                </a:lnTo>
                <a:lnTo>
                  <a:pt x="2524" y="1169"/>
                </a:lnTo>
                <a:lnTo>
                  <a:pt x="2523" y="1169"/>
                </a:lnTo>
                <a:lnTo>
                  <a:pt x="2522" y="1169"/>
                </a:lnTo>
                <a:lnTo>
                  <a:pt x="2522" y="1168"/>
                </a:lnTo>
                <a:lnTo>
                  <a:pt x="2523" y="1168"/>
                </a:lnTo>
                <a:lnTo>
                  <a:pt x="2523" y="1167"/>
                </a:lnTo>
                <a:lnTo>
                  <a:pt x="2522" y="1167"/>
                </a:lnTo>
                <a:lnTo>
                  <a:pt x="2522" y="1166"/>
                </a:lnTo>
                <a:lnTo>
                  <a:pt x="2522" y="1167"/>
                </a:lnTo>
                <a:lnTo>
                  <a:pt x="2522" y="1166"/>
                </a:lnTo>
                <a:lnTo>
                  <a:pt x="2521" y="1166"/>
                </a:lnTo>
                <a:lnTo>
                  <a:pt x="2520" y="1166"/>
                </a:lnTo>
                <a:lnTo>
                  <a:pt x="2520" y="1167"/>
                </a:lnTo>
                <a:lnTo>
                  <a:pt x="2521" y="1167"/>
                </a:lnTo>
                <a:lnTo>
                  <a:pt x="2520" y="1168"/>
                </a:lnTo>
                <a:lnTo>
                  <a:pt x="2521" y="1168"/>
                </a:lnTo>
                <a:lnTo>
                  <a:pt x="2521" y="1169"/>
                </a:lnTo>
                <a:lnTo>
                  <a:pt x="2520" y="1169"/>
                </a:lnTo>
                <a:lnTo>
                  <a:pt x="2520" y="1170"/>
                </a:lnTo>
                <a:lnTo>
                  <a:pt x="2520" y="1169"/>
                </a:lnTo>
                <a:lnTo>
                  <a:pt x="2520" y="1169"/>
                </a:lnTo>
                <a:lnTo>
                  <a:pt x="2520" y="1168"/>
                </a:lnTo>
                <a:lnTo>
                  <a:pt x="2519" y="1168"/>
                </a:lnTo>
                <a:lnTo>
                  <a:pt x="2518" y="1168"/>
                </a:lnTo>
                <a:lnTo>
                  <a:pt x="2518" y="1169"/>
                </a:lnTo>
                <a:lnTo>
                  <a:pt x="2519" y="1169"/>
                </a:lnTo>
                <a:lnTo>
                  <a:pt x="2518" y="1169"/>
                </a:lnTo>
                <a:lnTo>
                  <a:pt x="2518" y="1170"/>
                </a:lnTo>
                <a:lnTo>
                  <a:pt x="2517" y="1170"/>
                </a:lnTo>
                <a:lnTo>
                  <a:pt x="2517" y="1169"/>
                </a:lnTo>
                <a:lnTo>
                  <a:pt x="2517" y="1168"/>
                </a:lnTo>
                <a:lnTo>
                  <a:pt x="2517" y="1167"/>
                </a:lnTo>
                <a:lnTo>
                  <a:pt x="2516" y="1167"/>
                </a:lnTo>
                <a:lnTo>
                  <a:pt x="2516" y="1168"/>
                </a:lnTo>
                <a:lnTo>
                  <a:pt x="2515" y="1168"/>
                </a:lnTo>
                <a:lnTo>
                  <a:pt x="2515" y="1169"/>
                </a:lnTo>
                <a:lnTo>
                  <a:pt x="2516" y="1169"/>
                </a:lnTo>
                <a:lnTo>
                  <a:pt x="2516" y="1170"/>
                </a:lnTo>
                <a:lnTo>
                  <a:pt x="2516" y="1171"/>
                </a:lnTo>
                <a:lnTo>
                  <a:pt x="2517" y="1172"/>
                </a:lnTo>
                <a:lnTo>
                  <a:pt x="2518" y="1172"/>
                </a:lnTo>
                <a:lnTo>
                  <a:pt x="2518" y="1172"/>
                </a:lnTo>
                <a:lnTo>
                  <a:pt x="2518" y="1173"/>
                </a:lnTo>
                <a:lnTo>
                  <a:pt x="2519" y="1173"/>
                </a:lnTo>
                <a:lnTo>
                  <a:pt x="2519" y="1172"/>
                </a:lnTo>
                <a:lnTo>
                  <a:pt x="2520" y="1172"/>
                </a:lnTo>
                <a:lnTo>
                  <a:pt x="2520" y="1172"/>
                </a:lnTo>
                <a:lnTo>
                  <a:pt x="2520" y="1173"/>
                </a:lnTo>
                <a:lnTo>
                  <a:pt x="2521" y="1173"/>
                </a:lnTo>
                <a:lnTo>
                  <a:pt x="2522" y="1173"/>
                </a:lnTo>
                <a:lnTo>
                  <a:pt x="2523" y="1173"/>
                </a:lnTo>
                <a:lnTo>
                  <a:pt x="2523" y="1174"/>
                </a:lnTo>
                <a:lnTo>
                  <a:pt x="2523" y="1175"/>
                </a:lnTo>
                <a:lnTo>
                  <a:pt x="2522" y="1175"/>
                </a:lnTo>
                <a:lnTo>
                  <a:pt x="2523" y="1176"/>
                </a:lnTo>
                <a:lnTo>
                  <a:pt x="2523" y="1177"/>
                </a:lnTo>
                <a:lnTo>
                  <a:pt x="2524" y="1177"/>
                </a:lnTo>
                <a:lnTo>
                  <a:pt x="2523" y="1177"/>
                </a:lnTo>
                <a:lnTo>
                  <a:pt x="2522" y="1177"/>
                </a:lnTo>
                <a:lnTo>
                  <a:pt x="2522" y="1178"/>
                </a:lnTo>
                <a:lnTo>
                  <a:pt x="2522" y="1179"/>
                </a:lnTo>
                <a:lnTo>
                  <a:pt x="2521" y="1179"/>
                </a:lnTo>
                <a:lnTo>
                  <a:pt x="2521" y="1178"/>
                </a:lnTo>
                <a:lnTo>
                  <a:pt x="2520" y="1178"/>
                </a:lnTo>
                <a:lnTo>
                  <a:pt x="2520" y="1179"/>
                </a:lnTo>
                <a:lnTo>
                  <a:pt x="2520" y="1178"/>
                </a:lnTo>
                <a:lnTo>
                  <a:pt x="2520" y="1178"/>
                </a:lnTo>
                <a:lnTo>
                  <a:pt x="2520" y="1179"/>
                </a:lnTo>
                <a:lnTo>
                  <a:pt x="2520" y="1179"/>
                </a:lnTo>
                <a:lnTo>
                  <a:pt x="2520" y="1180"/>
                </a:lnTo>
                <a:lnTo>
                  <a:pt x="2520" y="1180"/>
                </a:lnTo>
                <a:lnTo>
                  <a:pt x="2520" y="1179"/>
                </a:lnTo>
                <a:lnTo>
                  <a:pt x="2519" y="1179"/>
                </a:lnTo>
                <a:lnTo>
                  <a:pt x="2518" y="1179"/>
                </a:lnTo>
                <a:lnTo>
                  <a:pt x="2519" y="1179"/>
                </a:lnTo>
                <a:lnTo>
                  <a:pt x="2519" y="1180"/>
                </a:lnTo>
                <a:lnTo>
                  <a:pt x="2519" y="1180"/>
                </a:lnTo>
                <a:lnTo>
                  <a:pt x="2518" y="1180"/>
                </a:lnTo>
                <a:lnTo>
                  <a:pt x="2518" y="1181"/>
                </a:lnTo>
                <a:lnTo>
                  <a:pt x="2519" y="1181"/>
                </a:lnTo>
                <a:lnTo>
                  <a:pt x="2520" y="1181"/>
                </a:lnTo>
                <a:lnTo>
                  <a:pt x="2520" y="1180"/>
                </a:lnTo>
                <a:lnTo>
                  <a:pt x="2520" y="1180"/>
                </a:lnTo>
                <a:lnTo>
                  <a:pt x="2520" y="1181"/>
                </a:lnTo>
                <a:lnTo>
                  <a:pt x="2521" y="1181"/>
                </a:lnTo>
                <a:lnTo>
                  <a:pt x="2522" y="1181"/>
                </a:lnTo>
                <a:lnTo>
                  <a:pt x="2523" y="1181"/>
                </a:lnTo>
                <a:lnTo>
                  <a:pt x="2523" y="1182"/>
                </a:lnTo>
                <a:lnTo>
                  <a:pt x="2523" y="1183"/>
                </a:lnTo>
                <a:lnTo>
                  <a:pt x="2522" y="1183"/>
                </a:lnTo>
                <a:lnTo>
                  <a:pt x="2521" y="1183"/>
                </a:lnTo>
                <a:lnTo>
                  <a:pt x="2521" y="1184"/>
                </a:lnTo>
                <a:lnTo>
                  <a:pt x="2521" y="1185"/>
                </a:lnTo>
                <a:lnTo>
                  <a:pt x="2521" y="1186"/>
                </a:lnTo>
                <a:lnTo>
                  <a:pt x="2522" y="1186"/>
                </a:lnTo>
                <a:lnTo>
                  <a:pt x="2522" y="1187"/>
                </a:lnTo>
                <a:lnTo>
                  <a:pt x="2523" y="1187"/>
                </a:lnTo>
                <a:lnTo>
                  <a:pt x="2523" y="1188"/>
                </a:lnTo>
                <a:lnTo>
                  <a:pt x="2523" y="1188"/>
                </a:lnTo>
                <a:lnTo>
                  <a:pt x="2523" y="1189"/>
                </a:lnTo>
                <a:lnTo>
                  <a:pt x="2522" y="1189"/>
                </a:lnTo>
                <a:lnTo>
                  <a:pt x="2521" y="1189"/>
                </a:lnTo>
                <a:lnTo>
                  <a:pt x="2521" y="1190"/>
                </a:lnTo>
                <a:lnTo>
                  <a:pt x="2522" y="1190"/>
                </a:lnTo>
                <a:lnTo>
                  <a:pt x="2522" y="1191"/>
                </a:lnTo>
                <a:lnTo>
                  <a:pt x="2523" y="1191"/>
                </a:lnTo>
                <a:lnTo>
                  <a:pt x="2523" y="1190"/>
                </a:lnTo>
                <a:lnTo>
                  <a:pt x="2523" y="1191"/>
                </a:lnTo>
                <a:lnTo>
                  <a:pt x="2523" y="1192"/>
                </a:lnTo>
                <a:lnTo>
                  <a:pt x="2524" y="1192"/>
                </a:lnTo>
                <a:lnTo>
                  <a:pt x="2524" y="1193"/>
                </a:lnTo>
                <a:lnTo>
                  <a:pt x="2525" y="1193"/>
                </a:lnTo>
                <a:lnTo>
                  <a:pt x="2525" y="1194"/>
                </a:lnTo>
                <a:lnTo>
                  <a:pt x="2526" y="1194"/>
                </a:lnTo>
                <a:lnTo>
                  <a:pt x="2526" y="1195"/>
                </a:lnTo>
                <a:lnTo>
                  <a:pt x="2527" y="1195"/>
                </a:lnTo>
                <a:lnTo>
                  <a:pt x="2528" y="1195"/>
                </a:lnTo>
                <a:lnTo>
                  <a:pt x="2528" y="1196"/>
                </a:lnTo>
                <a:lnTo>
                  <a:pt x="2527" y="1196"/>
                </a:lnTo>
                <a:lnTo>
                  <a:pt x="2527" y="1195"/>
                </a:lnTo>
                <a:lnTo>
                  <a:pt x="2526" y="1195"/>
                </a:lnTo>
                <a:lnTo>
                  <a:pt x="2526" y="1194"/>
                </a:lnTo>
                <a:lnTo>
                  <a:pt x="2525" y="1194"/>
                </a:lnTo>
                <a:lnTo>
                  <a:pt x="2524" y="1193"/>
                </a:lnTo>
                <a:lnTo>
                  <a:pt x="2523" y="1193"/>
                </a:lnTo>
                <a:lnTo>
                  <a:pt x="2523" y="1194"/>
                </a:lnTo>
                <a:lnTo>
                  <a:pt x="2522" y="1194"/>
                </a:lnTo>
                <a:lnTo>
                  <a:pt x="2522" y="1193"/>
                </a:lnTo>
                <a:lnTo>
                  <a:pt x="2521" y="1193"/>
                </a:lnTo>
                <a:lnTo>
                  <a:pt x="2520" y="1193"/>
                </a:lnTo>
                <a:lnTo>
                  <a:pt x="2520" y="1192"/>
                </a:lnTo>
                <a:lnTo>
                  <a:pt x="2520" y="1192"/>
                </a:lnTo>
                <a:lnTo>
                  <a:pt x="2519" y="1191"/>
                </a:lnTo>
                <a:lnTo>
                  <a:pt x="2519" y="1190"/>
                </a:lnTo>
                <a:lnTo>
                  <a:pt x="2519" y="1189"/>
                </a:lnTo>
                <a:lnTo>
                  <a:pt x="2519" y="1188"/>
                </a:lnTo>
                <a:lnTo>
                  <a:pt x="2519" y="1188"/>
                </a:lnTo>
                <a:lnTo>
                  <a:pt x="2519" y="1187"/>
                </a:lnTo>
                <a:lnTo>
                  <a:pt x="2519" y="1186"/>
                </a:lnTo>
                <a:lnTo>
                  <a:pt x="2520" y="1186"/>
                </a:lnTo>
                <a:lnTo>
                  <a:pt x="2519" y="1186"/>
                </a:lnTo>
                <a:lnTo>
                  <a:pt x="2519" y="1185"/>
                </a:lnTo>
                <a:lnTo>
                  <a:pt x="2518" y="1185"/>
                </a:lnTo>
                <a:lnTo>
                  <a:pt x="2517" y="1185"/>
                </a:lnTo>
                <a:lnTo>
                  <a:pt x="2516" y="1185"/>
                </a:lnTo>
                <a:lnTo>
                  <a:pt x="2515" y="1185"/>
                </a:lnTo>
                <a:lnTo>
                  <a:pt x="2515" y="1186"/>
                </a:lnTo>
                <a:lnTo>
                  <a:pt x="2515" y="1185"/>
                </a:lnTo>
                <a:lnTo>
                  <a:pt x="2514" y="1185"/>
                </a:lnTo>
                <a:lnTo>
                  <a:pt x="2515" y="1184"/>
                </a:lnTo>
                <a:lnTo>
                  <a:pt x="2515" y="1183"/>
                </a:lnTo>
                <a:lnTo>
                  <a:pt x="2516" y="1183"/>
                </a:lnTo>
                <a:lnTo>
                  <a:pt x="2516" y="1182"/>
                </a:lnTo>
                <a:lnTo>
                  <a:pt x="2516" y="1181"/>
                </a:lnTo>
                <a:lnTo>
                  <a:pt x="2515" y="1181"/>
                </a:lnTo>
                <a:lnTo>
                  <a:pt x="2515" y="1180"/>
                </a:lnTo>
                <a:lnTo>
                  <a:pt x="2514" y="1180"/>
                </a:lnTo>
                <a:lnTo>
                  <a:pt x="2514" y="1180"/>
                </a:lnTo>
                <a:lnTo>
                  <a:pt x="2513" y="1180"/>
                </a:lnTo>
                <a:lnTo>
                  <a:pt x="2512" y="1180"/>
                </a:lnTo>
                <a:lnTo>
                  <a:pt x="2512" y="1179"/>
                </a:lnTo>
                <a:lnTo>
                  <a:pt x="2513" y="1178"/>
                </a:lnTo>
                <a:lnTo>
                  <a:pt x="2513" y="1177"/>
                </a:lnTo>
                <a:lnTo>
                  <a:pt x="2513" y="1176"/>
                </a:lnTo>
                <a:lnTo>
                  <a:pt x="2513" y="1175"/>
                </a:lnTo>
                <a:lnTo>
                  <a:pt x="2513" y="1174"/>
                </a:lnTo>
                <a:lnTo>
                  <a:pt x="2513" y="1173"/>
                </a:lnTo>
                <a:lnTo>
                  <a:pt x="2512" y="1173"/>
                </a:lnTo>
                <a:lnTo>
                  <a:pt x="2512" y="1172"/>
                </a:lnTo>
                <a:lnTo>
                  <a:pt x="2512" y="1172"/>
                </a:lnTo>
                <a:lnTo>
                  <a:pt x="2512" y="1172"/>
                </a:lnTo>
                <a:lnTo>
                  <a:pt x="2511" y="1172"/>
                </a:lnTo>
                <a:lnTo>
                  <a:pt x="2511" y="1171"/>
                </a:lnTo>
                <a:lnTo>
                  <a:pt x="2510" y="1171"/>
                </a:lnTo>
                <a:lnTo>
                  <a:pt x="2509" y="1171"/>
                </a:lnTo>
                <a:lnTo>
                  <a:pt x="2509" y="1170"/>
                </a:lnTo>
                <a:lnTo>
                  <a:pt x="2510" y="1170"/>
                </a:lnTo>
                <a:lnTo>
                  <a:pt x="2511" y="1170"/>
                </a:lnTo>
                <a:lnTo>
                  <a:pt x="2511" y="1169"/>
                </a:lnTo>
                <a:lnTo>
                  <a:pt x="2510" y="1169"/>
                </a:lnTo>
                <a:lnTo>
                  <a:pt x="2511" y="1169"/>
                </a:lnTo>
                <a:lnTo>
                  <a:pt x="2510" y="1169"/>
                </a:lnTo>
                <a:lnTo>
                  <a:pt x="2511" y="1169"/>
                </a:lnTo>
                <a:lnTo>
                  <a:pt x="2511" y="1168"/>
                </a:lnTo>
                <a:lnTo>
                  <a:pt x="2512" y="1168"/>
                </a:lnTo>
                <a:lnTo>
                  <a:pt x="2511" y="1167"/>
                </a:lnTo>
                <a:lnTo>
                  <a:pt x="2512" y="1167"/>
                </a:lnTo>
                <a:lnTo>
                  <a:pt x="2512" y="1166"/>
                </a:lnTo>
                <a:lnTo>
                  <a:pt x="2512" y="1165"/>
                </a:lnTo>
                <a:lnTo>
                  <a:pt x="2512" y="1164"/>
                </a:lnTo>
                <a:lnTo>
                  <a:pt x="2512" y="1164"/>
                </a:lnTo>
                <a:lnTo>
                  <a:pt x="2512" y="1163"/>
                </a:lnTo>
                <a:lnTo>
                  <a:pt x="2512" y="1163"/>
                </a:lnTo>
                <a:lnTo>
                  <a:pt x="2513" y="1163"/>
                </a:lnTo>
                <a:lnTo>
                  <a:pt x="2514" y="1163"/>
                </a:lnTo>
                <a:lnTo>
                  <a:pt x="2514" y="1162"/>
                </a:lnTo>
                <a:lnTo>
                  <a:pt x="2515" y="1162"/>
                </a:lnTo>
                <a:lnTo>
                  <a:pt x="2514" y="1162"/>
                </a:lnTo>
                <a:lnTo>
                  <a:pt x="2514" y="1163"/>
                </a:lnTo>
                <a:lnTo>
                  <a:pt x="2513" y="1162"/>
                </a:lnTo>
                <a:lnTo>
                  <a:pt x="2512" y="1162"/>
                </a:lnTo>
                <a:lnTo>
                  <a:pt x="2512" y="1161"/>
                </a:lnTo>
                <a:lnTo>
                  <a:pt x="2512" y="1161"/>
                </a:lnTo>
                <a:lnTo>
                  <a:pt x="2511" y="1161"/>
                </a:lnTo>
                <a:lnTo>
                  <a:pt x="2511" y="1160"/>
                </a:lnTo>
                <a:lnTo>
                  <a:pt x="2512" y="1160"/>
                </a:lnTo>
                <a:lnTo>
                  <a:pt x="2512" y="1159"/>
                </a:lnTo>
                <a:lnTo>
                  <a:pt x="2512" y="1158"/>
                </a:lnTo>
                <a:lnTo>
                  <a:pt x="2512" y="1158"/>
                </a:lnTo>
                <a:lnTo>
                  <a:pt x="2513" y="1158"/>
                </a:lnTo>
                <a:lnTo>
                  <a:pt x="2512" y="1158"/>
                </a:lnTo>
                <a:lnTo>
                  <a:pt x="2512" y="1157"/>
                </a:lnTo>
                <a:lnTo>
                  <a:pt x="2512" y="1157"/>
                </a:lnTo>
                <a:lnTo>
                  <a:pt x="2511" y="1157"/>
                </a:lnTo>
                <a:lnTo>
                  <a:pt x="2511" y="1158"/>
                </a:lnTo>
                <a:lnTo>
                  <a:pt x="2511" y="1159"/>
                </a:lnTo>
                <a:lnTo>
                  <a:pt x="2510" y="1158"/>
                </a:lnTo>
                <a:lnTo>
                  <a:pt x="2509" y="1158"/>
                </a:lnTo>
                <a:lnTo>
                  <a:pt x="2509" y="1157"/>
                </a:lnTo>
                <a:lnTo>
                  <a:pt x="2508" y="1157"/>
                </a:lnTo>
                <a:lnTo>
                  <a:pt x="2509" y="1157"/>
                </a:lnTo>
                <a:lnTo>
                  <a:pt x="2508" y="1157"/>
                </a:lnTo>
                <a:lnTo>
                  <a:pt x="2508" y="1156"/>
                </a:lnTo>
                <a:lnTo>
                  <a:pt x="2508" y="1155"/>
                </a:lnTo>
                <a:lnTo>
                  <a:pt x="2507" y="1155"/>
                </a:lnTo>
                <a:lnTo>
                  <a:pt x="2506" y="1155"/>
                </a:lnTo>
                <a:lnTo>
                  <a:pt x="2506" y="1155"/>
                </a:lnTo>
                <a:lnTo>
                  <a:pt x="2505" y="1155"/>
                </a:lnTo>
                <a:lnTo>
                  <a:pt x="2506" y="1155"/>
                </a:lnTo>
                <a:lnTo>
                  <a:pt x="2505" y="1155"/>
                </a:lnTo>
                <a:lnTo>
                  <a:pt x="2506" y="1155"/>
                </a:lnTo>
                <a:lnTo>
                  <a:pt x="2506" y="1156"/>
                </a:lnTo>
                <a:lnTo>
                  <a:pt x="2506" y="1157"/>
                </a:lnTo>
                <a:lnTo>
                  <a:pt x="2506" y="1158"/>
                </a:lnTo>
                <a:lnTo>
                  <a:pt x="2507" y="1158"/>
                </a:lnTo>
                <a:lnTo>
                  <a:pt x="2507" y="1159"/>
                </a:lnTo>
                <a:lnTo>
                  <a:pt x="2506" y="1159"/>
                </a:lnTo>
                <a:lnTo>
                  <a:pt x="2506" y="1160"/>
                </a:lnTo>
                <a:lnTo>
                  <a:pt x="2506" y="1161"/>
                </a:lnTo>
                <a:lnTo>
                  <a:pt x="2506" y="1162"/>
                </a:lnTo>
                <a:lnTo>
                  <a:pt x="2507" y="1162"/>
                </a:lnTo>
                <a:lnTo>
                  <a:pt x="2507" y="1163"/>
                </a:lnTo>
                <a:lnTo>
                  <a:pt x="2507" y="1163"/>
                </a:lnTo>
                <a:lnTo>
                  <a:pt x="2508" y="1163"/>
                </a:lnTo>
                <a:lnTo>
                  <a:pt x="2509" y="1163"/>
                </a:lnTo>
                <a:lnTo>
                  <a:pt x="2508" y="1163"/>
                </a:lnTo>
                <a:lnTo>
                  <a:pt x="2508" y="1164"/>
                </a:lnTo>
                <a:lnTo>
                  <a:pt x="2508" y="1163"/>
                </a:lnTo>
                <a:lnTo>
                  <a:pt x="2508" y="1164"/>
                </a:lnTo>
                <a:lnTo>
                  <a:pt x="2507" y="1164"/>
                </a:lnTo>
                <a:lnTo>
                  <a:pt x="2507" y="1165"/>
                </a:lnTo>
                <a:lnTo>
                  <a:pt x="2507" y="1166"/>
                </a:lnTo>
                <a:lnTo>
                  <a:pt x="2506" y="1167"/>
                </a:lnTo>
                <a:lnTo>
                  <a:pt x="2505" y="1167"/>
                </a:lnTo>
                <a:lnTo>
                  <a:pt x="2504" y="1167"/>
                </a:lnTo>
                <a:lnTo>
                  <a:pt x="2504" y="1166"/>
                </a:lnTo>
                <a:lnTo>
                  <a:pt x="2504" y="1167"/>
                </a:lnTo>
                <a:lnTo>
                  <a:pt x="2504" y="1168"/>
                </a:lnTo>
                <a:lnTo>
                  <a:pt x="2503" y="1168"/>
                </a:lnTo>
                <a:lnTo>
                  <a:pt x="2503" y="1169"/>
                </a:lnTo>
                <a:lnTo>
                  <a:pt x="2504" y="1169"/>
                </a:lnTo>
                <a:lnTo>
                  <a:pt x="2504" y="1170"/>
                </a:lnTo>
                <a:lnTo>
                  <a:pt x="2504" y="1170"/>
                </a:lnTo>
                <a:lnTo>
                  <a:pt x="2504" y="1171"/>
                </a:lnTo>
                <a:lnTo>
                  <a:pt x="2504" y="1171"/>
                </a:lnTo>
                <a:lnTo>
                  <a:pt x="2504" y="1172"/>
                </a:lnTo>
                <a:lnTo>
                  <a:pt x="2504" y="1172"/>
                </a:lnTo>
                <a:lnTo>
                  <a:pt x="2504" y="1172"/>
                </a:lnTo>
                <a:lnTo>
                  <a:pt x="2505" y="1172"/>
                </a:lnTo>
                <a:lnTo>
                  <a:pt x="2504" y="1172"/>
                </a:lnTo>
                <a:lnTo>
                  <a:pt x="2504" y="1173"/>
                </a:lnTo>
                <a:lnTo>
                  <a:pt x="2505" y="1173"/>
                </a:lnTo>
                <a:lnTo>
                  <a:pt x="2504" y="1173"/>
                </a:lnTo>
                <a:lnTo>
                  <a:pt x="2504" y="1174"/>
                </a:lnTo>
                <a:lnTo>
                  <a:pt x="2504" y="1175"/>
                </a:lnTo>
                <a:lnTo>
                  <a:pt x="2504" y="1175"/>
                </a:lnTo>
                <a:lnTo>
                  <a:pt x="2504" y="1176"/>
                </a:lnTo>
                <a:lnTo>
                  <a:pt x="2505" y="1176"/>
                </a:lnTo>
                <a:lnTo>
                  <a:pt x="2506" y="1176"/>
                </a:lnTo>
                <a:lnTo>
                  <a:pt x="2505" y="1176"/>
                </a:lnTo>
                <a:lnTo>
                  <a:pt x="2506" y="1177"/>
                </a:lnTo>
                <a:lnTo>
                  <a:pt x="2506" y="1176"/>
                </a:lnTo>
                <a:lnTo>
                  <a:pt x="2507" y="1176"/>
                </a:lnTo>
                <a:lnTo>
                  <a:pt x="2507" y="1177"/>
                </a:lnTo>
                <a:lnTo>
                  <a:pt x="2507" y="1178"/>
                </a:lnTo>
                <a:lnTo>
                  <a:pt x="2508" y="1178"/>
                </a:lnTo>
                <a:lnTo>
                  <a:pt x="2508" y="1177"/>
                </a:lnTo>
                <a:lnTo>
                  <a:pt x="2508" y="1178"/>
                </a:lnTo>
                <a:lnTo>
                  <a:pt x="2508" y="1179"/>
                </a:lnTo>
                <a:lnTo>
                  <a:pt x="2508" y="1180"/>
                </a:lnTo>
                <a:lnTo>
                  <a:pt x="2507" y="1180"/>
                </a:lnTo>
                <a:lnTo>
                  <a:pt x="2507" y="1179"/>
                </a:lnTo>
                <a:lnTo>
                  <a:pt x="2506" y="1179"/>
                </a:lnTo>
                <a:lnTo>
                  <a:pt x="2506" y="1180"/>
                </a:lnTo>
                <a:lnTo>
                  <a:pt x="2506" y="1180"/>
                </a:lnTo>
                <a:lnTo>
                  <a:pt x="2505" y="1180"/>
                </a:lnTo>
                <a:lnTo>
                  <a:pt x="2507" y="1180"/>
                </a:lnTo>
                <a:lnTo>
                  <a:pt x="2509" y="1180"/>
                </a:lnTo>
                <a:lnTo>
                  <a:pt x="2510" y="1180"/>
                </a:lnTo>
                <a:lnTo>
                  <a:pt x="2511" y="1180"/>
                </a:lnTo>
                <a:lnTo>
                  <a:pt x="2511" y="1180"/>
                </a:lnTo>
                <a:lnTo>
                  <a:pt x="2512" y="1182"/>
                </a:lnTo>
                <a:lnTo>
                  <a:pt x="2512" y="1183"/>
                </a:lnTo>
                <a:lnTo>
                  <a:pt x="2512" y="1184"/>
                </a:lnTo>
                <a:lnTo>
                  <a:pt x="2512" y="1186"/>
                </a:lnTo>
                <a:lnTo>
                  <a:pt x="2512" y="1188"/>
                </a:lnTo>
                <a:lnTo>
                  <a:pt x="2511" y="1188"/>
                </a:lnTo>
                <a:lnTo>
                  <a:pt x="2512" y="1188"/>
                </a:lnTo>
                <a:lnTo>
                  <a:pt x="2511" y="1189"/>
                </a:lnTo>
                <a:lnTo>
                  <a:pt x="2511" y="1190"/>
                </a:lnTo>
                <a:lnTo>
                  <a:pt x="2509" y="1191"/>
                </a:lnTo>
                <a:lnTo>
                  <a:pt x="2508" y="1191"/>
                </a:lnTo>
                <a:lnTo>
                  <a:pt x="2508" y="1190"/>
                </a:lnTo>
                <a:lnTo>
                  <a:pt x="2508" y="1189"/>
                </a:lnTo>
                <a:lnTo>
                  <a:pt x="2508" y="1188"/>
                </a:lnTo>
                <a:lnTo>
                  <a:pt x="2509" y="1188"/>
                </a:lnTo>
                <a:lnTo>
                  <a:pt x="2508" y="1188"/>
                </a:lnTo>
                <a:lnTo>
                  <a:pt x="2507" y="1188"/>
                </a:lnTo>
                <a:lnTo>
                  <a:pt x="2507" y="1189"/>
                </a:lnTo>
                <a:lnTo>
                  <a:pt x="2507" y="1190"/>
                </a:lnTo>
                <a:lnTo>
                  <a:pt x="2506" y="1190"/>
                </a:lnTo>
                <a:lnTo>
                  <a:pt x="2507" y="1190"/>
                </a:lnTo>
                <a:lnTo>
                  <a:pt x="2506" y="1190"/>
                </a:lnTo>
                <a:lnTo>
                  <a:pt x="2505" y="1190"/>
                </a:lnTo>
                <a:lnTo>
                  <a:pt x="2504" y="1190"/>
                </a:lnTo>
                <a:lnTo>
                  <a:pt x="2504" y="1189"/>
                </a:lnTo>
                <a:lnTo>
                  <a:pt x="2504" y="1189"/>
                </a:lnTo>
                <a:lnTo>
                  <a:pt x="2504" y="1190"/>
                </a:lnTo>
                <a:lnTo>
                  <a:pt x="2504" y="1191"/>
                </a:lnTo>
                <a:lnTo>
                  <a:pt x="2504" y="1192"/>
                </a:lnTo>
                <a:lnTo>
                  <a:pt x="2503" y="1192"/>
                </a:lnTo>
                <a:lnTo>
                  <a:pt x="2504" y="1192"/>
                </a:lnTo>
                <a:lnTo>
                  <a:pt x="2504" y="1193"/>
                </a:lnTo>
                <a:lnTo>
                  <a:pt x="2504" y="1193"/>
                </a:lnTo>
                <a:lnTo>
                  <a:pt x="2504" y="1194"/>
                </a:lnTo>
                <a:lnTo>
                  <a:pt x="2505" y="1194"/>
                </a:lnTo>
                <a:lnTo>
                  <a:pt x="2505" y="1195"/>
                </a:lnTo>
                <a:lnTo>
                  <a:pt x="2505" y="1196"/>
                </a:lnTo>
                <a:lnTo>
                  <a:pt x="2504" y="1196"/>
                </a:lnTo>
                <a:lnTo>
                  <a:pt x="2504" y="1197"/>
                </a:lnTo>
                <a:lnTo>
                  <a:pt x="2504" y="1197"/>
                </a:lnTo>
                <a:lnTo>
                  <a:pt x="2504" y="1197"/>
                </a:lnTo>
                <a:lnTo>
                  <a:pt x="2504" y="1198"/>
                </a:lnTo>
                <a:lnTo>
                  <a:pt x="2504" y="1198"/>
                </a:lnTo>
                <a:lnTo>
                  <a:pt x="2504" y="1198"/>
                </a:lnTo>
                <a:lnTo>
                  <a:pt x="2504" y="1199"/>
                </a:lnTo>
                <a:lnTo>
                  <a:pt x="2504" y="1200"/>
                </a:lnTo>
                <a:lnTo>
                  <a:pt x="2504" y="1201"/>
                </a:lnTo>
                <a:lnTo>
                  <a:pt x="2504" y="1201"/>
                </a:lnTo>
                <a:lnTo>
                  <a:pt x="2504" y="1201"/>
                </a:lnTo>
                <a:lnTo>
                  <a:pt x="2503" y="1201"/>
                </a:lnTo>
                <a:lnTo>
                  <a:pt x="2503" y="1200"/>
                </a:lnTo>
                <a:lnTo>
                  <a:pt x="2503" y="1199"/>
                </a:lnTo>
                <a:lnTo>
                  <a:pt x="2502" y="1199"/>
                </a:lnTo>
                <a:lnTo>
                  <a:pt x="2501" y="1199"/>
                </a:lnTo>
                <a:lnTo>
                  <a:pt x="2501" y="1198"/>
                </a:lnTo>
                <a:lnTo>
                  <a:pt x="2500" y="1198"/>
                </a:lnTo>
                <a:lnTo>
                  <a:pt x="2501" y="1198"/>
                </a:lnTo>
                <a:lnTo>
                  <a:pt x="2500" y="1197"/>
                </a:lnTo>
                <a:lnTo>
                  <a:pt x="2500" y="1197"/>
                </a:lnTo>
                <a:lnTo>
                  <a:pt x="2501" y="1196"/>
                </a:lnTo>
                <a:lnTo>
                  <a:pt x="2501" y="1195"/>
                </a:lnTo>
                <a:lnTo>
                  <a:pt x="2502" y="1193"/>
                </a:lnTo>
                <a:lnTo>
                  <a:pt x="2501" y="1193"/>
                </a:lnTo>
                <a:lnTo>
                  <a:pt x="2502" y="1192"/>
                </a:lnTo>
                <a:lnTo>
                  <a:pt x="2502" y="1191"/>
                </a:lnTo>
                <a:lnTo>
                  <a:pt x="2502" y="1190"/>
                </a:lnTo>
                <a:lnTo>
                  <a:pt x="2502" y="1189"/>
                </a:lnTo>
                <a:lnTo>
                  <a:pt x="2503" y="1189"/>
                </a:lnTo>
                <a:lnTo>
                  <a:pt x="2503" y="1190"/>
                </a:lnTo>
                <a:lnTo>
                  <a:pt x="2502" y="1189"/>
                </a:lnTo>
                <a:lnTo>
                  <a:pt x="2502" y="1190"/>
                </a:lnTo>
                <a:lnTo>
                  <a:pt x="2503" y="1191"/>
                </a:lnTo>
                <a:lnTo>
                  <a:pt x="2504" y="1189"/>
                </a:lnTo>
                <a:lnTo>
                  <a:pt x="2504" y="1188"/>
                </a:lnTo>
                <a:lnTo>
                  <a:pt x="2503" y="1188"/>
                </a:lnTo>
                <a:lnTo>
                  <a:pt x="2504" y="1188"/>
                </a:lnTo>
                <a:lnTo>
                  <a:pt x="2503" y="1188"/>
                </a:lnTo>
                <a:lnTo>
                  <a:pt x="2503" y="1187"/>
                </a:lnTo>
                <a:lnTo>
                  <a:pt x="2503" y="1186"/>
                </a:lnTo>
                <a:lnTo>
                  <a:pt x="2504" y="1186"/>
                </a:lnTo>
                <a:lnTo>
                  <a:pt x="2503" y="1185"/>
                </a:lnTo>
                <a:lnTo>
                  <a:pt x="2503" y="1183"/>
                </a:lnTo>
                <a:lnTo>
                  <a:pt x="2503" y="1182"/>
                </a:lnTo>
                <a:lnTo>
                  <a:pt x="2503" y="1181"/>
                </a:lnTo>
                <a:lnTo>
                  <a:pt x="2504" y="1181"/>
                </a:lnTo>
                <a:lnTo>
                  <a:pt x="2503" y="1180"/>
                </a:lnTo>
                <a:lnTo>
                  <a:pt x="2503" y="1180"/>
                </a:lnTo>
                <a:lnTo>
                  <a:pt x="2503" y="1179"/>
                </a:lnTo>
                <a:lnTo>
                  <a:pt x="2502" y="1179"/>
                </a:lnTo>
                <a:lnTo>
                  <a:pt x="2502" y="1178"/>
                </a:lnTo>
                <a:lnTo>
                  <a:pt x="2502" y="1177"/>
                </a:lnTo>
                <a:lnTo>
                  <a:pt x="2501" y="1177"/>
                </a:lnTo>
                <a:lnTo>
                  <a:pt x="2501" y="1176"/>
                </a:lnTo>
                <a:lnTo>
                  <a:pt x="2501" y="1175"/>
                </a:lnTo>
                <a:lnTo>
                  <a:pt x="2500" y="1175"/>
                </a:lnTo>
                <a:lnTo>
                  <a:pt x="2501" y="1175"/>
                </a:lnTo>
                <a:lnTo>
                  <a:pt x="2500" y="1174"/>
                </a:lnTo>
                <a:lnTo>
                  <a:pt x="2500" y="1173"/>
                </a:lnTo>
                <a:lnTo>
                  <a:pt x="2499" y="1173"/>
                </a:lnTo>
                <a:lnTo>
                  <a:pt x="2499" y="1172"/>
                </a:lnTo>
                <a:lnTo>
                  <a:pt x="2499" y="1172"/>
                </a:lnTo>
                <a:lnTo>
                  <a:pt x="2498" y="1172"/>
                </a:lnTo>
                <a:lnTo>
                  <a:pt x="2497" y="1172"/>
                </a:lnTo>
                <a:lnTo>
                  <a:pt x="2496" y="1172"/>
                </a:lnTo>
                <a:lnTo>
                  <a:pt x="2496" y="1172"/>
                </a:lnTo>
                <a:lnTo>
                  <a:pt x="2496" y="1172"/>
                </a:lnTo>
                <a:lnTo>
                  <a:pt x="2496" y="1171"/>
                </a:lnTo>
                <a:lnTo>
                  <a:pt x="2496" y="1170"/>
                </a:lnTo>
                <a:lnTo>
                  <a:pt x="2496" y="1170"/>
                </a:lnTo>
                <a:lnTo>
                  <a:pt x="2496" y="1170"/>
                </a:lnTo>
                <a:lnTo>
                  <a:pt x="2496" y="1169"/>
                </a:lnTo>
                <a:lnTo>
                  <a:pt x="2495" y="1168"/>
                </a:lnTo>
                <a:lnTo>
                  <a:pt x="2495" y="1167"/>
                </a:lnTo>
                <a:lnTo>
                  <a:pt x="2495" y="1166"/>
                </a:lnTo>
                <a:lnTo>
                  <a:pt x="2494" y="1166"/>
                </a:lnTo>
                <a:lnTo>
                  <a:pt x="2494" y="1165"/>
                </a:lnTo>
                <a:lnTo>
                  <a:pt x="2493" y="1165"/>
                </a:lnTo>
                <a:lnTo>
                  <a:pt x="2493" y="1164"/>
                </a:lnTo>
                <a:lnTo>
                  <a:pt x="2492" y="1164"/>
                </a:lnTo>
                <a:lnTo>
                  <a:pt x="2492" y="1165"/>
                </a:lnTo>
                <a:lnTo>
                  <a:pt x="2492" y="1164"/>
                </a:lnTo>
                <a:lnTo>
                  <a:pt x="2492" y="1163"/>
                </a:lnTo>
                <a:lnTo>
                  <a:pt x="2491" y="1163"/>
                </a:lnTo>
                <a:lnTo>
                  <a:pt x="2490" y="1163"/>
                </a:lnTo>
                <a:lnTo>
                  <a:pt x="2490" y="1163"/>
                </a:lnTo>
                <a:lnTo>
                  <a:pt x="2489" y="1163"/>
                </a:lnTo>
                <a:lnTo>
                  <a:pt x="2488" y="1163"/>
                </a:lnTo>
                <a:lnTo>
                  <a:pt x="2488" y="1163"/>
                </a:lnTo>
                <a:lnTo>
                  <a:pt x="2487" y="1163"/>
                </a:lnTo>
                <a:lnTo>
                  <a:pt x="2486" y="1163"/>
                </a:lnTo>
                <a:lnTo>
                  <a:pt x="2485" y="1163"/>
                </a:lnTo>
                <a:lnTo>
                  <a:pt x="2485" y="1163"/>
                </a:lnTo>
                <a:lnTo>
                  <a:pt x="2485" y="1163"/>
                </a:lnTo>
                <a:lnTo>
                  <a:pt x="2485" y="1163"/>
                </a:lnTo>
                <a:lnTo>
                  <a:pt x="2485" y="1163"/>
                </a:lnTo>
                <a:lnTo>
                  <a:pt x="2484" y="1163"/>
                </a:lnTo>
                <a:lnTo>
                  <a:pt x="2485" y="1163"/>
                </a:lnTo>
                <a:lnTo>
                  <a:pt x="2484" y="1163"/>
                </a:lnTo>
                <a:lnTo>
                  <a:pt x="2485" y="1163"/>
                </a:lnTo>
                <a:lnTo>
                  <a:pt x="2485" y="1162"/>
                </a:lnTo>
                <a:lnTo>
                  <a:pt x="2484" y="1162"/>
                </a:lnTo>
                <a:lnTo>
                  <a:pt x="2484" y="1161"/>
                </a:lnTo>
                <a:lnTo>
                  <a:pt x="2485" y="1161"/>
                </a:lnTo>
                <a:lnTo>
                  <a:pt x="2484" y="1161"/>
                </a:lnTo>
                <a:lnTo>
                  <a:pt x="2484" y="1160"/>
                </a:lnTo>
                <a:lnTo>
                  <a:pt x="2483" y="1160"/>
                </a:lnTo>
                <a:lnTo>
                  <a:pt x="2482" y="1160"/>
                </a:lnTo>
                <a:lnTo>
                  <a:pt x="2482" y="1159"/>
                </a:lnTo>
                <a:lnTo>
                  <a:pt x="2482" y="1160"/>
                </a:lnTo>
                <a:lnTo>
                  <a:pt x="2482" y="1159"/>
                </a:lnTo>
                <a:lnTo>
                  <a:pt x="2482" y="1160"/>
                </a:lnTo>
                <a:lnTo>
                  <a:pt x="2481" y="1160"/>
                </a:lnTo>
                <a:lnTo>
                  <a:pt x="2481" y="1159"/>
                </a:lnTo>
                <a:lnTo>
                  <a:pt x="2481" y="1160"/>
                </a:lnTo>
                <a:lnTo>
                  <a:pt x="2480" y="1160"/>
                </a:lnTo>
                <a:lnTo>
                  <a:pt x="2480" y="1161"/>
                </a:lnTo>
                <a:lnTo>
                  <a:pt x="2480" y="1160"/>
                </a:lnTo>
                <a:lnTo>
                  <a:pt x="2479" y="1160"/>
                </a:lnTo>
                <a:lnTo>
                  <a:pt x="2480" y="1160"/>
                </a:lnTo>
                <a:lnTo>
                  <a:pt x="2480" y="1159"/>
                </a:lnTo>
                <a:lnTo>
                  <a:pt x="2481" y="1159"/>
                </a:lnTo>
                <a:lnTo>
                  <a:pt x="2481" y="1158"/>
                </a:lnTo>
                <a:lnTo>
                  <a:pt x="2482" y="1158"/>
                </a:lnTo>
                <a:lnTo>
                  <a:pt x="2483" y="1158"/>
                </a:lnTo>
                <a:lnTo>
                  <a:pt x="2484" y="1158"/>
                </a:lnTo>
                <a:lnTo>
                  <a:pt x="2484" y="1157"/>
                </a:lnTo>
                <a:lnTo>
                  <a:pt x="2483" y="1157"/>
                </a:lnTo>
                <a:lnTo>
                  <a:pt x="2484" y="1157"/>
                </a:lnTo>
                <a:lnTo>
                  <a:pt x="2485" y="1156"/>
                </a:lnTo>
                <a:lnTo>
                  <a:pt x="2486" y="1156"/>
                </a:lnTo>
                <a:lnTo>
                  <a:pt x="2487" y="1155"/>
                </a:lnTo>
                <a:lnTo>
                  <a:pt x="2487" y="1155"/>
                </a:lnTo>
                <a:lnTo>
                  <a:pt x="2488" y="1155"/>
                </a:lnTo>
                <a:lnTo>
                  <a:pt x="2488" y="1154"/>
                </a:lnTo>
                <a:lnTo>
                  <a:pt x="2488" y="1154"/>
                </a:lnTo>
                <a:lnTo>
                  <a:pt x="2488" y="1153"/>
                </a:lnTo>
                <a:lnTo>
                  <a:pt x="2488" y="1152"/>
                </a:lnTo>
                <a:lnTo>
                  <a:pt x="2488" y="1153"/>
                </a:lnTo>
                <a:lnTo>
                  <a:pt x="2488" y="1152"/>
                </a:lnTo>
                <a:lnTo>
                  <a:pt x="2489" y="1152"/>
                </a:lnTo>
                <a:lnTo>
                  <a:pt x="2489" y="1153"/>
                </a:lnTo>
                <a:lnTo>
                  <a:pt x="2489" y="1152"/>
                </a:lnTo>
                <a:lnTo>
                  <a:pt x="2489" y="1153"/>
                </a:lnTo>
                <a:lnTo>
                  <a:pt x="2489" y="1152"/>
                </a:lnTo>
                <a:lnTo>
                  <a:pt x="2490" y="1152"/>
                </a:lnTo>
                <a:lnTo>
                  <a:pt x="2489" y="1152"/>
                </a:lnTo>
                <a:lnTo>
                  <a:pt x="2489" y="1151"/>
                </a:lnTo>
                <a:lnTo>
                  <a:pt x="2490" y="1151"/>
                </a:lnTo>
                <a:lnTo>
                  <a:pt x="2490" y="1150"/>
                </a:lnTo>
                <a:lnTo>
                  <a:pt x="2490" y="1149"/>
                </a:lnTo>
                <a:lnTo>
                  <a:pt x="2490" y="1150"/>
                </a:lnTo>
                <a:lnTo>
                  <a:pt x="2491" y="1150"/>
                </a:lnTo>
                <a:lnTo>
                  <a:pt x="2492" y="1150"/>
                </a:lnTo>
                <a:lnTo>
                  <a:pt x="2493" y="1150"/>
                </a:lnTo>
                <a:lnTo>
                  <a:pt x="2493" y="1151"/>
                </a:lnTo>
                <a:lnTo>
                  <a:pt x="2493" y="1152"/>
                </a:lnTo>
                <a:lnTo>
                  <a:pt x="2492" y="1152"/>
                </a:lnTo>
                <a:lnTo>
                  <a:pt x="2492" y="1153"/>
                </a:lnTo>
                <a:lnTo>
                  <a:pt x="2492" y="1154"/>
                </a:lnTo>
                <a:lnTo>
                  <a:pt x="2491" y="1154"/>
                </a:lnTo>
                <a:lnTo>
                  <a:pt x="2491" y="1155"/>
                </a:lnTo>
                <a:lnTo>
                  <a:pt x="2492" y="1155"/>
                </a:lnTo>
                <a:lnTo>
                  <a:pt x="2492" y="1155"/>
                </a:lnTo>
                <a:lnTo>
                  <a:pt x="2493" y="1155"/>
                </a:lnTo>
                <a:lnTo>
                  <a:pt x="2494" y="1156"/>
                </a:lnTo>
                <a:lnTo>
                  <a:pt x="2494" y="1155"/>
                </a:lnTo>
                <a:lnTo>
                  <a:pt x="2494" y="1156"/>
                </a:lnTo>
                <a:lnTo>
                  <a:pt x="2495" y="1156"/>
                </a:lnTo>
                <a:lnTo>
                  <a:pt x="2495" y="1157"/>
                </a:lnTo>
                <a:lnTo>
                  <a:pt x="2496" y="1157"/>
                </a:lnTo>
                <a:lnTo>
                  <a:pt x="2496" y="1156"/>
                </a:lnTo>
                <a:lnTo>
                  <a:pt x="2496" y="1157"/>
                </a:lnTo>
                <a:lnTo>
                  <a:pt x="2496" y="1156"/>
                </a:lnTo>
                <a:lnTo>
                  <a:pt x="2496" y="1157"/>
                </a:lnTo>
                <a:lnTo>
                  <a:pt x="2496" y="1158"/>
                </a:lnTo>
                <a:lnTo>
                  <a:pt x="2497" y="1158"/>
                </a:lnTo>
                <a:lnTo>
                  <a:pt x="2496" y="1158"/>
                </a:lnTo>
                <a:lnTo>
                  <a:pt x="2497" y="1158"/>
                </a:lnTo>
                <a:lnTo>
                  <a:pt x="2497" y="1159"/>
                </a:lnTo>
                <a:lnTo>
                  <a:pt x="2497" y="1160"/>
                </a:lnTo>
                <a:lnTo>
                  <a:pt x="2496" y="1161"/>
                </a:lnTo>
                <a:lnTo>
                  <a:pt x="2497" y="1161"/>
                </a:lnTo>
                <a:lnTo>
                  <a:pt x="2498" y="1161"/>
                </a:lnTo>
                <a:lnTo>
                  <a:pt x="2498" y="1162"/>
                </a:lnTo>
                <a:lnTo>
                  <a:pt x="2498" y="1163"/>
                </a:lnTo>
                <a:lnTo>
                  <a:pt x="2499" y="1163"/>
                </a:lnTo>
                <a:lnTo>
                  <a:pt x="2499" y="1163"/>
                </a:lnTo>
                <a:lnTo>
                  <a:pt x="2499" y="1164"/>
                </a:lnTo>
                <a:lnTo>
                  <a:pt x="2499" y="1163"/>
                </a:lnTo>
                <a:lnTo>
                  <a:pt x="2499" y="1163"/>
                </a:lnTo>
                <a:lnTo>
                  <a:pt x="2500" y="1162"/>
                </a:lnTo>
                <a:lnTo>
                  <a:pt x="2499" y="1161"/>
                </a:lnTo>
                <a:lnTo>
                  <a:pt x="2499" y="1160"/>
                </a:lnTo>
                <a:lnTo>
                  <a:pt x="2499" y="1159"/>
                </a:lnTo>
                <a:lnTo>
                  <a:pt x="2499" y="1158"/>
                </a:lnTo>
                <a:lnTo>
                  <a:pt x="2500" y="1159"/>
                </a:lnTo>
                <a:lnTo>
                  <a:pt x="2500" y="1158"/>
                </a:lnTo>
                <a:lnTo>
                  <a:pt x="2501" y="1158"/>
                </a:lnTo>
                <a:lnTo>
                  <a:pt x="2501" y="1157"/>
                </a:lnTo>
                <a:lnTo>
                  <a:pt x="2502" y="1157"/>
                </a:lnTo>
                <a:lnTo>
                  <a:pt x="2502" y="1156"/>
                </a:lnTo>
                <a:lnTo>
                  <a:pt x="2502" y="1155"/>
                </a:lnTo>
                <a:lnTo>
                  <a:pt x="2502" y="1155"/>
                </a:lnTo>
                <a:lnTo>
                  <a:pt x="2502" y="1154"/>
                </a:lnTo>
                <a:lnTo>
                  <a:pt x="2502" y="1155"/>
                </a:lnTo>
                <a:lnTo>
                  <a:pt x="2502" y="1154"/>
                </a:lnTo>
                <a:lnTo>
                  <a:pt x="2501" y="1154"/>
                </a:lnTo>
                <a:lnTo>
                  <a:pt x="2502" y="1154"/>
                </a:lnTo>
                <a:lnTo>
                  <a:pt x="2503" y="1154"/>
                </a:lnTo>
                <a:lnTo>
                  <a:pt x="2503" y="1153"/>
                </a:lnTo>
                <a:lnTo>
                  <a:pt x="2503" y="1152"/>
                </a:lnTo>
                <a:lnTo>
                  <a:pt x="2504" y="1152"/>
                </a:lnTo>
                <a:lnTo>
                  <a:pt x="2504" y="1152"/>
                </a:lnTo>
                <a:lnTo>
                  <a:pt x="2504" y="1151"/>
                </a:lnTo>
                <a:lnTo>
                  <a:pt x="2505" y="1152"/>
                </a:lnTo>
                <a:lnTo>
                  <a:pt x="2505" y="1151"/>
                </a:lnTo>
                <a:lnTo>
                  <a:pt x="2506" y="1151"/>
                </a:lnTo>
                <a:lnTo>
                  <a:pt x="2506" y="1150"/>
                </a:lnTo>
                <a:lnTo>
                  <a:pt x="2507" y="1150"/>
                </a:lnTo>
                <a:lnTo>
                  <a:pt x="2508" y="1150"/>
                </a:lnTo>
                <a:lnTo>
                  <a:pt x="2508" y="1149"/>
                </a:lnTo>
                <a:lnTo>
                  <a:pt x="2509" y="1149"/>
                </a:lnTo>
                <a:lnTo>
                  <a:pt x="2510" y="1149"/>
                </a:lnTo>
                <a:lnTo>
                  <a:pt x="2510" y="1148"/>
                </a:lnTo>
                <a:lnTo>
                  <a:pt x="2511" y="1147"/>
                </a:lnTo>
                <a:lnTo>
                  <a:pt x="2512" y="1147"/>
                </a:lnTo>
                <a:lnTo>
                  <a:pt x="2512" y="1147"/>
                </a:lnTo>
                <a:lnTo>
                  <a:pt x="2512" y="1147"/>
                </a:lnTo>
                <a:lnTo>
                  <a:pt x="2513" y="1147"/>
                </a:lnTo>
                <a:lnTo>
                  <a:pt x="2513" y="1146"/>
                </a:lnTo>
                <a:lnTo>
                  <a:pt x="2512" y="1146"/>
                </a:lnTo>
                <a:lnTo>
                  <a:pt x="2512" y="1146"/>
                </a:lnTo>
                <a:lnTo>
                  <a:pt x="2512" y="1145"/>
                </a:lnTo>
                <a:lnTo>
                  <a:pt x="2511" y="1145"/>
                </a:lnTo>
                <a:lnTo>
                  <a:pt x="2511" y="1144"/>
                </a:lnTo>
                <a:lnTo>
                  <a:pt x="2510" y="1144"/>
                </a:lnTo>
                <a:lnTo>
                  <a:pt x="2510" y="1143"/>
                </a:lnTo>
                <a:lnTo>
                  <a:pt x="2511" y="1143"/>
                </a:lnTo>
                <a:lnTo>
                  <a:pt x="2512" y="1143"/>
                </a:lnTo>
                <a:lnTo>
                  <a:pt x="2512" y="1144"/>
                </a:lnTo>
                <a:lnTo>
                  <a:pt x="2512" y="1144"/>
                </a:lnTo>
                <a:lnTo>
                  <a:pt x="2513" y="1144"/>
                </a:lnTo>
                <a:lnTo>
                  <a:pt x="2513" y="1143"/>
                </a:lnTo>
                <a:lnTo>
                  <a:pt x="2512" y="1143"/>
                </a:lnTo>
                <a:lnTo>
                  <a:pt x="2512" y="1142"/>
                </a:lnTo>
                <a:lnTo>
                  <a:pt x="2513" y="1142"/>
                </a:lnTo>
                <a:lnTo>
                  <a:pt x="2512" y="1141"/>
                </a:lnTo>
                <a:lnTo>
                  <a:pt x="2512" y="1142"/>
                </a:lnTo>
                <a:lnTo>
                  <a:pt x="2512" y="1141"/>
                </a:lnTo>
                <a:lnTo>
                  <a:pt x="2512" y="1141"/>
                </a:lnTo>
                <a:lnTo>
                  <a:pt x="2511" y="1140"/>
                </a:lnTo>
                <a:lnTo>
                  <a:pt x="2511" y="1139"/>
                </a:lnTo>
                <a:lnTo>
                  <a:pt x="2510" y="1139"/>
                </a:lnTo>
                <a:lnTo>
                  <a:pt x="2509" y="1139"/>
                </a:lnTo>
                <a:lnTo>
                  <a:pt x="2509" y="1140"/>
                </a:lnTo>
                <a:lnTo>
                  <a:pt x="2509" y="1139"/>
                </a:lnTo>
                <a:lnTo>
                  <a:pt x="2508" y="1140"/>
                </a:lnTo>
                <a:lnTo>
                  <a:pt x="2508" y="1141"/>
                </a:lnTo>
                <a:lnTo>
                  <a:pt x="2507" y="1141"/>
                </a:lnTo>
                <a:lnTo>
                  <a:pt x="2507" y="1142"/>
                </a:lnTo>
                <a:lnTo>
                  <a:pt x="2506" y="1142"/>
                </a:lnTo>
                <a:lnTo>
                  <a:pt x="2505" y="1142"/>
                </a:lnTo>
                <a:lnTo>
                  <a:pt x="2506" y="1141"/>
                </a:lnTo>
                <a:lnTo>
                  <a:pt x="2505" y="1141"/>
                </a:lnTo>
                <a:lnTo>
                  <a:pt x="2505" y="1140"/>
                </a:lnTo>
                <a:lnTo>
                  <a:pt x="2506" y="1140"/>
                </a:lnTo>
                <a:lnTo>
                  <a:pt x="2506" y="1139"/>
                </a:lnTo>
                <a:lnTo>
                  <a:pt x="2506" y="1139"/>
                </a:lnTo>
                <a:lnTo>
                  <a:pt x="2507" y="1139"/>
                </a:lnTo>
                <a:lnTo>
                  <a:pt x="2507" y="1138"/>
                </a:lnTo>
                <a:lnTo>
                  <a:pt x="2508" y="1138"/>
                </a:lnTo>
                <a:lnTo>
                  <a:pt x="2508" y="1136"/>
                </a:lnTo>
                <a:lnTo>
                  <a:pt x="2509" y="1136"/>
                </a:lnTo>
                <a:lnTo>
                  <a:pt x="2509" y="1135"/>
                </a:lnTo>
                <a:lnTo>
                  <a:pt x="2509" y="1136"/>
                </a:lnTo>
                <a:lnTo>
                  <a:pt x="2510" y="1136"/>
                </a:lnTo>
                <a:lnTo>
                  <a:pt x="2510" y="1137"/>
                </a:lnTo>
                <a:lnTo>
                  <a:pt x="2511" y="1137"/>
                </a:lnTo>
                <a:lnTo>
                  <a:pt x="2512" y="1138"/>
                </a:lnTo>
                <a:lnTo>
                  <a:pt x="2512" y="1138"/>
                </a:lnTo>
                <a:lnTo>
                  <a:pt x="2513" y="1138"/>
                </a:lnTo>
                <a:lnTo>
                  <a:pt x="2512" y="1138"/>
                </a:lnTo>
                <a:lnTo>
                  <a:pt x="2512" y="1138"/>
                </a:lnTo>
                <a:lnTo>
                  <a:pt x="2512" y="1137"/>
                </a:lnTo>
                <a:lnTo>
                  <a:pt x="2512" y="1137"/>
                </a:lnTo>
                <a:lnTo>
                  <a:pt x="2512" y="1136"/>
                </a:lnTo>
                <a:lnTo>
                  <a:pt x="2512" y="1135"/>
                </a:lnTo>
                <a:lnTo>
                  <a:pt x="2512" y="1134"/>
                </a:lnTo>
                <a:lnTo>
                  <a:pt x="2512" y="1133"/>
                </a:lnTo>
                <a:lnTo>
                  <a:pt x="2512" y="1132"/>
                </a:lnTo>
                <a:lnTo>
                  <a:pt x="2512" y="1132"/>
                </a:lnTo>
                <a:lnTo>
                  <a:pt x="2512" y="1132"/>
                </a:lnTo>
                <a:lnTo>
                  <a:pt x="2512" y="1131"/>
                </a:lnTo>
                <a:lnTo>
                  <a:pt x="2512" y="1131"/>
                </a:lnTo>
                <a:lnTo>
                  <a:pt x="2512" y="1131"/>
                </a:lnTo>
                <a:lnTo>
                  <a:pt x="2513" y="1132"/>
                </a:lnTo>
                <a:lnTo>
                  <a:pt x="2514" y="1132"/>
                </a:lnTo>
                <a:lnTo>
                  <a:pt x="2513" y="1132"/>
                </a:lnTo>
                <a:lnTo>
                  <a:pt x="2513" y="1131"/>
                </a:lnTo>
                <a:lnTo>
                  <a:pt x="2513" y="1130"/>
                </a:lnTo>
                <a:lnTo>
                  <a:pt x="2514" y="1130"/>
                </a:lnTo>
                <a:lnTo>
                  <a:pt x="2515" y="1130"/>
                </a:lnTo>
                <a:lnTo>
                  <a:pt x="2515" y="1130"/>
                </a:lnTo>
                <a:lnTo>
                  <a:pt x="2514" y="1130"/>
                </a:lnTo>
                <a:lnTo>
                  <a:pt x="2514" y="1129"/>
                </a:lnTo>
                <a:lnTo>
                  <a:pt x="2514" y="1128"/>
                </a:lnTo>
                <a:lnTo>
                  <a:pt x="2515" y="1128"/>
                </a:lnTo>
                <a:lnTo>
                  <a:pt x="2514" y="1128"/>
                </a:lnTo>
                <a:lnTo>
                  <a:pt x="2513" y="1127"/>
                </a:lnTo>
                <a:lnTo>
                  <a:pt x="2513" y="1128"/>
                </a:lnTo>
                <a:lnTo>
                  <a:pt x="2512" y="1128"/>
                </a:lnTo>
                <a:lnTo>
                  <a:pt x="2513" y="1128"/>
                </a:lnTo>
                <a:lnTo>
                  <a:pt x="2512" y="1128"/>
                </a:lnTo>
                <a:lnTo>
                  <a:pt x="2512" y="1129"/>
                </a:lnTo>
                <a:lnTo>
                  <a:pt x="2512" y="1129"/>
                </a:lnTo>
                <a:lnTo>
                  <a:pt x="2511" y="1129"/>
                </a:lnTo>
                <a:lnTo>
                  <a:pt x="2510" y="1129"/>
                </a:lnTo>
                <a:lnTo>
                  <a:pt x="2509" y="1129"/>
                </a:lnTo>
                <a:lnTo>
                  <a:pt x="2508" y="1129"/>
                </a:lnTo>
                <a:lnTo>
                  <a:pt x="2507" y="1129"/>
                </a:lnTo>
                <a:lnTo>
                  <a:pt x="2506" y="1129"/>
                </a:lnTo>
                <a:lnTo>
                  <a:pt x="2505" y="1129"/>
                </a:lnTo>
                <a:lnTo>
                  <a:pt x="2504" y="1130"/>
                </a:lnTo>
                <a:lnTo>
                  <a:pt x="2505" y="1130"/>
                </a:lnTo>
                <a:lnTo>
                  <a:pt x="2506" y="1130"/>
                </a:lnTo>
                <a:lnTo>
                  <a:pt x="2505" y="1130"/>
                </a:lnTo>
                <a:lnTo>
                  <a:pt x="2505" y="1130"/>
                </a:lnTo>
                <a:lnTo>
                  <a:pt x="2506" y="1130"/>
                </a:lnTo>
                <a:lnTo>
                  <a:pt x="2505" y="1130"/>
                </a:lnTo>
                <a:lnTo>
                  <a:pt x="2504" y="1130"/>
                </a:lnTo>
                <a:lnTo>
                  <a:pt x="2504" y="1130"/>
                </a:lnTo>
                <a:lnTo>
                  <a:pt x="2504" y="1130"/>
                </a:lnTo>
                <a:lnTo>
                  <a:pt x="2504" y="1129"/>
                </a:lnTo>
                <a:lnTo>
                  <a:pt x="2504" y="1128"/>
                </a:lnTo>
                <a:lnTo>
                  <a:pt x="2503" y="1128"/>
                </a:lnTo>
                <a:lnTo>
                  <a:pt x="2504" y="1128"/>
                </a:lnTo>
                <a:lnTo>
                  <a:pt x="2503" y="1128"/>
                </a:lnTo>
                <a:lnTo>
                  <a:pt x="2503" y="1127"/>
                </a:lnTo>
                <a:lnTo>
                  <a:pt x="2504" y="1127"/>
                </a:lnTo>
                <a:lnTo>
                  <a:pt x="2503" y="1127"/>
                </a:lnTo>
                <a:lnTo>
                  <a:pt x="2504" y="1127"/>
                </a:lnTo>
                <a:lnTo>
                  <a:pt x="2504" y="1126"/>
                </a:lnTo>
                <a:lnTo>
                  <a:pt x="2504" y="1125"/>
                </a:lnTo>
                <a:lnTo>
                  <a:pt x="2503" y="1124"/>
                </a:lnTo>
                <a:lnTo>
                  <a:pt x="2503" y="1123"/>
                </a:lnTo>
                <a:lnTo>
                  <a:pt x="2502" y="1123"/>
                </a:lnTo>
                <a:lnTo>
                  <a:pt x="2502" y="1122"/>
                </a:lnTo>
                <a:lnTo>
                  <a:pt x="2501" y="1122"/>
                </a:lnTo>
                <a:lnTo>
                  <a:pt x="2501" y="1122"/>
                </a:lnTo>
                <a:lnTo>
                  <a:pt x="2500" y="1122"/>
                </a:lnTo>
                <a:lnTo>
                  <a:pt x="2500" y="1121"/>
                </a:lnTo>
                <a:lnTo>
                  <a:pt x="2500" y="1120"/>
                </a:lnTo>
                <a:lnTo>
                  <a:pt x="2500" y="1119"/>
                </a:lnTo>
                <a:lnTo>
                  <a:pt x="2500" y="1118"/>
                </a:lnTo>
                <a:lnTo>
                  <a:pt x="2499" y="1118"/>
                </a:lnTo>
                <a:lnTo>
                  <a:pt x="2500" y="1118"/>
                </a:lnTo>
                <a:lnTo>
                  <a:pt x="2499" y="1118"/>
                </a:lnTo>
                <a:lnTo>
                  <a:pt x="2499" y="1117"/>
                </a:lnTo>
                <a:lnTo>
                  <a:pt x="2499" y="1116"/>
                </a:lnTo>
                <a:lnTo>
                  <a:pt x="2499" y="1115"/>
                </a:lnTo>
                <a:lnTo>
                  <a:pt x="2498" y="1115"/>
                </a:lnTo>
                <a:lnTo>
                  <a:pt x="2498" y="1114"/>
                </a:lnTo>
                <a:lnTo>
                  <a:pt x="2498" y="1114"/>
                </a:lnTo>
                <a:lnTo>
                  <a:pt x="2498" y="1113"/>
                </a:lnTo>
                <a:lnTo>
                  <a:pt x="2498" y="1112"/>
                </a:lnTo>
                <a:lnTo>
                  <a:pt x="2497" y="1112"/>
                </a:lnTo>
                <a:lnTo>
                  <a:pt x="2497" y="1111"/>
                </a:lnTo>
                <a:lnTo>
                  <a:pt x="2497" y="1110"/>
                </a:lnTo>
                <a:lnTo>
                  <a:pt x="2496" y="1109"/>
                </a:lnTo>
                <a:lnTo>
                  <a:pt x="2496" y="1108"/>
                </a:lnTo>
                <a:lnTo>
                  <a:pt x="2496" y="1109"/>
                </a:lnTo>
                <a:lnTo>
                  <a:pt x="2496" y="1108"/>
                </a:lnTo>
                <a:lnTo>
                  <a:pt x="2496" y="1107"/>
                </a:lnTo>
                <a:lnTo>
                  <a:pt x="2495" y="1107"/>
                </a:lnTo>
                <a:lnTo>
                  <a:pt x="2495" y="1106"/>
                </a:lnTo>
                <a:lnTo>
                  <a:pt x="2494" y="1106"/>
                </a:lnTo>
                <a:lnTo>
                  <a:pt x="2495" y="1106"/>
                </a:lnTo>
                <a:lnTo>
                  <a:pt x="2495" y="1105"/>
                </a:lnTo>
                <a:lnTo>
                  <a:pt x="2495" y="1106"/>
                </a:lnTo>
                <a:lnTo>
                  <a:pt x="2496" y="1106"/>
                </a:lnTo>
                <a:lnTo>
                  <a:pt x="2496" y="1106"/>
                </a:lnTo>
                <a:lnTo>
                  <a:pt x="2496" y="1107"/>
                </a:lnTo>
                <a:lnTo>
                  <a:pt x="2496" y="1108"/>
                </a:lnTo>
                <a:lnTo>
                  <a:pt x="2497" y="1108"/>
                </a:lnTo>
                <a:lnTo>
                  <a:pt x="2498" y="1108"/>
                </a:lnTo>
                <a:lnTo>
                  <a:pt x="2499" y="1108"/>
                </a:lnTo>
                <a:lnTo>
                  <a:pt x="2499" y="1109"/>
                </a:lnTo>
                <a:lnTo>
                  <a:pt x="2500" y="1109"/>
                </a:lnTo>
                <a:lnTo>
                  <a:pt x="2500" y="1110"/>
                </a:lnTo>
                <a:lnTo>
                  <a:pt x="2501" y="1110"/>
                </a:lnTo>
                <a:lnTo>
                  <a:pt x="2502" y="1111"/>
                </a:lnTo>
                <a:lnTo>
                  <a:pt x="2503" y="1112"/>
                </a:lnTo>
                <a:lnTo>
                  <a:pt x="2503" y="1113"/>
                </a:lnTo>
                <a:lnTo>
                  <a:pt x="2503" y="1114"/>
                </a:lnTo>
                <a:lnTo>
                  <a:pt x="2504" y="1114"/>
                </a:lnTo>
                <a:lnTo>
                  <a:pt x="2504" y="1114"/>
                </a:lnTo>
                <a:lnTo>
                  <a:pt x="2504" y="1114"/>
                </a:lnTo>
                <a:lnTo>
                  <a:pt x="2505" y="1114"/>
                </a:lnTo>
                <a:lnTo>
                  <a:pt x="2505" y="1115"/>
                </a:lnTo>
                <a:lnTo>
                  <a:pt x="2505" y="1116"/>
                </a:lnTo>
                <a:lnTo>
                  <a:pt x="2505" y="1117"/>
                </a:lnTo>
                <a:lnTo>
                  <a:pt x="2505" y="1116"/>
                </a:lnTo>
                <a:lnTo>
                  <a:pt x="2504" y="1116"/>
                </a:lnTo>
                <a:lnTo>
                  <a:pt x="2504" y="1115"/>
                </a:lnTo>
                <a:lnTo>
                  <a:pt x="2504" y="1115"/>
                </a:lnTo>
                <a:lnTo>
                  <a:pt x="2504" y="1114"/>
                </a:lnTo>
                <a:lnTo>
                  <a:pt x="2503" y="1114"/>
                </a:lnTo>
                <a:lnTo>
                  <a:pt x="2503" y="1115"/>
                </a:lnTo>
                <a:lnTo>
                  <a:pt x="2502" y="1115"/>
                </a:lnTo>
                <a:lnTo>
                  <a:pt x="2502" y="1116"/>
                </a:lnTo>
                <a:lnTo>
                  <a:pt x="2502" y="1117"/>
                </a:lnTo>
                <a:lnTo>
                  <a:pt x="2502" y="1118"/>
                </a:lnTo>
                <a:lnTo>
                  <a:pt x="2502" y="1119"/>
                </a:lnTo>
                <a:lnTo>
                  <a:pt x="2502" y="1120"/>
                </a:lnTo>
                <a:lnTo>
                  <a:pt x="2501" y="1120"/>
                </a:lnTo>
                <a:lnTo>
                  <a:pt x="2501" y="1121"/>
                </a:lnTo>
                <a:lnTo>
                  <a:pt x="2501" y="1122"/>
                </a:lnTo>
                <a:lnTo>
                  <a:pt x="2502" y="1122"/>
                </a:lnTo>
                <a:lnTo>
                  <a:pt x="2502" y="1121"/>
                </a:lnTo>
                <a:lnTo>
                  <a:pt x="2503" y="1121"/>
                </a:lnTo>
                <a:lnTo>
                  <a:pt x="2504" y="1121"/>
                </a:lnTo>
                <a:lnTo>
                  <a:pt x="2504" y="1122"/>
                </a:lnTo>
                <a:lnTo>
                  <a:pt x="2504" y="1122"/>
                </a:lnTo>
                <a:lnTo>
                  <a:pt x="2504" y="1122"/>
                </a:lnTo>
                <a:lnTo>
                  <a:pt x="2504" y="1122"/>
                </a:lnTo>
                <a:lnTo>
                  <a:pt x="2504" y="1123"/>
                </a:lnTo>
                <a:lnTo>
                  <a:pt x="2504" y="1123"/>
                </a:lnTo>
                <a:lnTo>
                  <a:pt x="2504" y="1124"/>
                </a:lnTo>
                <a:lnTo>
                  <a:pt x="2504" y="1125"/>
                </a:lnTo>
                <a:lnTo>
                  <a:pt x="2505" y="1125"/>
                </a:lnTo>
                <a:lnTo>
                  <a:pt x="2506" y="1125"/>
                </a:lnTo>
                <a:lnTo>
                  <a:pt x="2507" y="1125"/>
                </a:lnTo>
                <a:lnTo>
                  <a:pt x="2507" y="1126"/>
                </a:lnTo>
                <a:lnTo>
                  <a:pt x="2508" y="1126"/>
                </a:lnTo>
                <a:lnTo>
                  <a:pt x="2509" y="1126"/>
                </a:lnTo>
                <a:lnTo>
                  <a:pt x="2509" y="1125"/>
                </a:lnTo>
                <a:lnTo>
                  <a:pt x="2510" y="1125"/>
                </a:lnTo>
                <a:lnTo>
                  <a:pt x="2510" y="1126"/>
                </a:lnTo>
                <a:lnTo>
                  <a:pt x="2511" y="1126"/>
                </a:lnTo>
                <a:lnTo>
                  <a:pt x="2511" y="1125"/>
                </a:lnTo>
                <a:lnTo>
                  <a:pt x="2510" y="1125"/>
                </a:lnTo>
                <a:lnTo>
                  <a:pt x="2510" y="1124"/>
                </a:lnTo>
                <a:lnTo>
                  <a:pt x="2509" y="1124"/>
                </a:lnTo>
                <a:lnTo>
                  <a:pt x="2508" y="1124"/>
                </a:lnTo>
                <a:lnTo>
                  <a:pt x="2508" y="1123"/>
                </a:lnTo>
                <a:lnTo>
                  <a:pt x="2508" y="1122"/>
                </a:lnTo>
                <a:lnTo>
                  <a:pt x="2509" y="1122"/>
                </a:lnTo>
                <a:lnTo>
                  <a:pt x="2509" y="1122"/>
                </a:lnTo>
                <a:lnTo>
                  <a:pt x="2509" y="1122"/>
                </a:lnTo>
                <a:lnTo>
                  <a:pt x="2509" y="1122"/>
                </a:lnTo>
                <a:lnTo>
                  <a:pt x="2510" y="1122"/>
                </a:lnTo>
                <a:lnTo>
                  <a:pt x="2511" y="1122"/>
                </a:lnTo>
                <a:lnTo>
                  <a:pt x="2512" y="1122"/>
                </a:lnTo>
                <a:lnTo>
                  <a:pt x="2512" y="1122"/>
                </a:lnTo>
                <a:lnTo>
                  <a:pt x="2512" y="1122"/>
                </a:lnTo>
                <a:lnTo>
                  <a:pt x="2512" y="1122"/>
                </a:lnTo>
                <a:lnTo>
                  <a:pt x="2512" y="1121"/>
                </a:lnTo>
                <a:lnTo>
                  <a:pt x="2512" y="1120"/>
                </a:lnTo>
                <a:lnTo>
                  <a:pt x="2512" y="1120"/>
                </a:lnTo>
                <a:lnTo>
                  <a:pt x="2512" y="1119"/>
                </a:lnTo>
                <a:lnTo>
                  <a:pt x="2512" y="1118"/>
                </a:lnTo>
                <a:lnTo>
                  <a:pt x="2512" y="1117"/>
                </a:lnTo>
                <a:lnTo>
                  <a:pt x="2513" y="1117"/>
                </a:lnTo>
                <a:lnTo>
                  <a:pt x="2513" y="1116"/>
                </a:lnTo>
                <a:lnTo>
                  <a:pt x="2514" y="1116"/>
                </a:lnTo>
                <a:lnTo>
                  <a:pt x="2514" y="1115"/>
                </a:lnTo>
                <a:lnTo>
                  <a:pt x="2515" y="1115"/>
                </a:lnTo>
                <a:lnTo>
                  <a:pt x="2515" y="1116"/>
                </a:lnTo>
                <a:lnTo>
                  <a:pt x="2515" y="1117"/>
                </a:lnTo>
                <a:lnTo>
                  <a:pt x="2516" y="1117"/>
                </a:lnTo>
                <a:lnTo>
                  <a:pt x="2516" y="1118"/>
                </a:lnTo>
                <a:lnTo>
                  <a:pt x="2515" y="1118"/>
                </a:lnTo>
                <a:lnTo>
                  <a:pt x="2515" y="1119"/>
                </a:lnTo>
                <a:lnTo>
                  <a:pt x="2516" y="1119"/>
                </a:lnTo>
                <a:lnTo>
                  <a:pt x="2516" y="1120"/>
                </a:lnTo>
                <a:lnTo>
                  <a:pt x="2517" y="1120"/>
                </a:lnTo>
                <a:lnTo>
                  <a:pt x="2517" y="1121"/>
                </a:lnTo>
                <a:lnTo>
                  <a:pt x="2516" y="1121"/>
                </a:lnTo>
                <a:lnTo>
                  <a:pt x="2516" y="1122"/>
                </a:lnTo>
                <a:lnTo>
                  <a:pt x="2517" y="1122"/>
                </a:lnTo>
                <a:lnTo>
                  <a:pt x="2518" y="1122"/>
                </a:lnTo>
                <a:lnTo>
                  <a:pt x="2519" y="1122"/>
                </a:lnTo>
                <a:lnTo>
                  <a:pt x="2519" y="1123"/>
                </a:lnTo>
                <a:lnTo>
                  <a:pt x="2518" y="1123"/>
                </a:lnTo>
                <a:lnTo>
                  <a:pt x="2519" y="1123"/>
                </a:lnTo>
                <a:lnTo>
                  <a:pt x="2519" y="1124"/>
                </a:lnTo>
                <a:lnTo>
                  <a:pt x="2519" y="1123"/>
                </a:lnTo>
                <a:lnTo>
                  <a:pt x="2520" y="1123"/>
                </a:lnTo>
                <a:lnTo>
                  <a:pt x="2520" y="1122"/>
                </a:lnTo>
                <a:lnTo>
                  <a:pt x="2519" y="1122"/>
                </a:lnTo>
                <a:lnTo>
                  <a:pt x="2519" y="1122"/>
                </a:lnTo>
                <a:lnTo>
                  <a:pt x="2519" y="1121"/>
                </a:lnTo>
                <a:lnTo>
                  <a:pt x="2519" y="1120"/>
                </a:lnTo>
                <a:lnTo>
                  <a:pt x="2518" y="1120"/>
                </a:lnTo>
                <a:lnTo>
                  <a:pt x="2518" y="1119"/>
                </a:lnTo>
                <a:lnTo>
                  <a:pt x="2518" y="1118"/>
                </a:lnTo>
                <a:lnTo>
                  <a:pt x="2519" y="1118"/>
                </a:lnTo>
                <a:lnTo>
                  <a:pt x="2520" y="1118"/>
                </a:lnTo>
                <a:lnTo>
                  <a:pt x="2520" y="1117"/>
                </a:lnTo>
                <a:lnTo>
                  <a:pt x="2520" y="1118"/>
                </a:lnTo>
                <a:lnTo>
                  <a:pt x="2520" y="1119"/>
                </a:lnTo>
                <a:lnTo>
                  <a:pt x="2521" y="1119"/>
                </a:lnTo>
                <a:lnTo>
                  <a:pt x="2522" y="1119"/>
                </a:lnTo>
                <a:lnTo>
                  <a:pt x="2522" y="1120"/>
                </a:lnTo>
                <a:lnTo>
                  <a:pt x="2523" y="1120"/>
                </a:lnTo>
                <a:lnTo>
                  <a:pt x="2523" y="1119"/>
                </a:lnTo>
                <a:lnTo>
                  <a:pt x="2523" y="1118"/>
                </a:lnTo>
                <a:lnTo>
                  <a:pt x="2523" y="1117"/>
                </a:lnTo>
                <a:lnTo>
                  <a:pt x="2523" y="1116"/>
                </a:lnTo>
                <a:lnTo>
                  <a:pt x="2523" y="1115"/>
                </a:lnTo>
                <a:lnTo>
                  <a:pt x="2522" y="1115"/>
                </a:lnTo>
                <a:lnTo>
                  <a:pt x="2522" y="1114"/>
                </a:lnTo>
                <a:lnTo>
                  <a:pt x="2521" y="1114"/>
                </a:lnTo>
                <a:lnTo>
                  <a:pt x="2522" y="1114"/>
                </a:lnTo>
                <a:lnTo>
                  <a:pt x="2521" y="1114"/>
                </a:lnTo>
                <a:lnTo>
                  <a:pt x="2521" y="1113"/>
                </a:lnTo>
                <a:lnTo>
                  <a:pt x="2520" y="1113"/>
                </a:lnTo>
                <a:lnTo>
                  <a:pt x="2520" y="1112"/>
                </a:lnTo>
                <a:lnTo>
                  <a:pt x="2520" y="1111"/>
                </a:lnTo>
                <a:lnTo>
                  <a:pt x="2520" y="1110"/>
                </a:lnTo>
                <a:lnTo>
                  <a:pt x="2520" y="1109"/>
                </a:lnTo>
                <a:lnTo>
                  <a:pt x="2521" y="1109"/>
                </a:lnTo>
                <a:lnTo>
                  <a:pt x="2522" y="1108"/>
                </a:lnTo>
                <a:lnTo>
                  <a:pt x="2523" y="1108"/>
                </a:lnTo>
                <a:lnTo>
                  <a:pt x="2523" y="1107"/>
                </a:lnTo>
                <a:lnTo>
                  <a:pt x="2523" y="1106"/>
                </a:lnTo>
                <a:lnTo>
                  <a:pt x="2524" y="1106"/>
                </a:lnTo>
                <a:lnTo>
                  <a:pt x="2524" y="1107"/>
                </a:lnTo>
                <a:lnTo>
                  <a:pt x="2525" y="1107"/>
                </a:lnTo>
                <a:lnTo>
                  <a:pt x="2525" y="1108"/>
                </a:lnTo>
                <a:lnTo>
                  <a:pt x="2526" y="1108"/>
                </a:lnTo>
                <a:lnTo>
                  <a:pt x="2527" y="1107"/>
                </a:lnTo>
                <a:lnTo>
                  <a:pt x="2528" y="1107"/>
                </a:lnTo>
                <a:lnTo>
                  <a:pt x="2528" y="1107"/>
                </a:lnTo>
                <a:lnTo>
                  <a:pt x="2529" y="1107"/>
                </a:lnTo>
                <a:lnTo>
                  <a:pt x="2529" y="1106"/>
                </a:lnTo>
                <a:lnTo>
                  <a:pt x="2530" y="1106"/>
                </a:lnTo>
                <a:lnTo>
                  <a:pt x="2531" y="1106"/>
                </a:lnTo>
                <a:lnTo>
                  <a:pt x="2531" y="1105"/>
                </a:lnTo>
                <a:lnTo>
                  <a:pt x="2532" y="1105"/>
                </a:lnTo>
                <a:lnTo>
                  <a:pt x="2533" y="1105"/>
                </a:lnTo>
                <a:lnTo>
                  <a:pt x="2534" y="1105"/>
                </a:lnTo>
                <a:lnTo>
                  <a:pt x="2535" y="1105"/>
                </a:lnTo>
                <a:lnTo>
                  <a:pt x="2535" y="1106"/>
                </a:lnTo>
                <a:lnTo>
                  <a:pt x="2535" y="1107"/>
                </a:lnTo>
                <a:lnTo>
                  <a:pt x="2535" y="1108"/>
                </a:lnTo>
                <a:lnTo>
                  <a:pt x="2535" y="1109"/>
                </a:lnTo>
                <a:lnTo>
                  <a:pt x="2535" y="1108"/>
                </a:lnTo>
                <a:lnTo>
                  <a:pt x="2534" y="1108"/>
                </a:lnTo>
                <a:lnTo>
                  <a:pt x="2533" y="1108"/>
                </a:lnTo>
                <a:lnTo>
                  <a:pt x="2532" y="1108"/>
                </a:lnTo>
                <a:lnTo>
                  <a:pt x="2532" y="1107"/>
                </a:lnTo>
                <a:lnTo>
                  <a:pt x="2531" y="1107"/>
                </a:lnTo>
                <a:lnTo>
                  <a:pt x="2531" y="1108"/>
                </a:lnTo>
                <a:lnTo>
                  <a:pt x="2531" y="1109"/>
                </a:lnTo>
                <a:lnTo>
                  <a:pt x="2532" y="1109"/>
                </a:lnTo>
                <a:lnTo>
                  <a:pt x="2532" y="1110"/>
                </a:lnTo>
                <a:lnTo>
                  <a:pt x="2531" y="1110"/>
                </a:lnTo>
                <a:lnTo>
                  <a:pt x="2530" y="1111"/>
                </a:lnTo>
                <a:lnTo>
                  <a:pt x="2531" y="1111"/>
                </a:lnTo>
                <a:lnTo>
                  <a:pt x="2532" y="1111"/>
                </a:lnTo>
                <a:lnTo>
                  <a:pt x="2533" y="1111"/>
                </a:lnTo>
                <a:lnTo>
                  <a:pt x="2533" y="1112"/>
                </a:lnTo>
                <a:lnTo>
                  <a:pt x="2534" y="1112"/>
                </a:lnTo>
                <a:lnTo>
                  <a:pt x="2534" y="1113"/>
                </a:lnTo>
                <a:lnTo>
                  <a:pt x="2534" y="1114"/>
                </a:lnTo>
                <a:lnTo>
                  <a:pt x="2533" y="1114"/>
                </a:lnTo>
                <a:lnTo>
                  <a:pt x="2532" y="1114"/>
                </a:lnTo>
                <a:lnTo>
                  <a:pt x="2532" y="1114"/>
                </a:lnTo>
                <a:lnTo>
                  <a:pt x="2531" y="1114"/>
                </a:lnTo>
                <a:lnTo>
                  <a:pt x="2530" y="1114"/>
                </a:lnTo>
                <a:lnTo>
                  <a:pt x="2530" y="1115"/>
                </a:lnTo>
                <a:lnTo>
                  <a:pt x="2531" y="1115"/>
                </a:lnTo>
                <a:lnTo>
                  <a:pt x="2531" y="1116"/>
                </a:lnTo>
                <a:lnTo>
                  <a:pt x="2532" y="1116"/>
                </a:lnTo>
                <a:lnTo>
                  <a:pt x="2533" y="1116"/>
                </a:lnTo>
                <a:lnTo>
                  <a:pt x="2533" y="1117"/>
                </a:lnTo>
                <a:lnTo>
                  <a:pt x="2533" y="1118"/>
                </a:lnTo>
                <a:lnTo>
                  <a:pt x="2534" y="1118"/>
                </a:lnTo>
                <a:lnTo>
                  <a:pt x="2534" y="1119"/>
                </a:lnTo>
                <a:lnTo>
                  <a:pt x="2533" y="1119"/>
                </a:lnTo>
                <a:lnTo>
                  <a:pt x="2532" y="1119"/>
                </a:lnTo>
                <a:lnTo>
                  <a:pt x="2531" y="1119"/>
                </a:lnTo>
                <a:lnTo>
                  <a:pt x="2530" y="1119"/>
                </a:lnTo>
                <a:lnTo>
                  <a:pt x="2530" y="1120"/>
                </a:lnTo>
                <a:lnTo>
                  <a:pt x="2531" y="1120"/>
                </a:lnTo>
                <a:lnTo>
                  <a:pt x="2530" y="1120"/>
                </a:lnTo>
                <a:lnTo>
                  <a:pt x="2530" y="1121"/>
                </a:lnTo>
                <a:lnTo>
                  <a:pt x="2531" y="1121"/>
                </a:lnTo>
                <a:lnTo>
                  <a:pt x="2531" y="1120"/>
                </a:lnTo>
                <a:lnTo>
                  <a:pt x="2531" y="1121"/>
                </a:lnTo>
                <a:lnTo>
                  <a:pt x="2531" y="1122"/>
                </a:lnTo>
                <a:lnTo>
                  <a:pt x="2532" y="1122"/>
                </a:lnTo>
                <a:lnTo>
                  <a:pt x="2532" y="1121"/>
                </a:lnTo>
                <a:lnTo>
                  <a:pt x="2533" y="1121"/>
                </a:lnTo>
                <a:lnTo>
                  <a:pt x="2534" y="1121"/>
                </a:lnTo>
                <a:lnTo>
                  <a:pt x="2534" y="1120"/>
                </a:lnTo>
                <a:lnTo>
                  <a:pt x="2534" y="1121"/>
                </a:lnTo>
                <a:lnTo>
                  <a:pt x="2535" y="1121"/>
                </a:lnTo>
                <a:lnTo>
                  <a:pt x="2535" y="1122"/>
                </a:lnTo>
                <a:lnTo>
                  <a:pt x="2534" y="1122"/>
                </a:lnTo>
                <a:lnTo>
                  <a:pt x="2534" y="1122"/>
                </a:lnTo>
                <a:lnTo>
                  <a:pt x="2534" y="1123"/>
                </a:lnTo>
                <a:lnTo>
                  <a:pt x="2533" y="1123"/>
                </a:lnTo>
                <a:lnTo>
                  <a:pt x="2533" y="1124"/>
                </a:lnTo>
                <a:lnTo>
                  <a:pt x="2534" y="1124"/>
                </a:lnTo>
                <a:lnTo>
                  <a:pt x="2534" y="1123"/>
                </a:lnTo>
                <a:lnTo>
                  <a:pt x="2535" y="1123"/>
                </a:lnTo>
                <a:lnTo>
                  <a:pt x="2535" y="1122"/>
                </a:lnTo>
                <a:lnTo>
                  <a:pt x="2535" y="1123"/>
                </a:lnTo>
                <a:lnTo>
                  <a:pt x="2535" y="1124"/>
                </a:lnTo>
                <a:lnTo>
                  <a:pt x="2536" y="1124"/>
                </a:lnTo>
                <a:lnTo>
                  <a:pt x="2536" y="1124"/>
                </a:lnTo>
                <a:lnTo>
                  <a:pt x="2537" y="1124"/>
                </a:lnTo>
                <a:lnTo>
                  <a:pt x="2537" y="1125"/>
                </a:lnTo>
                <a:lnTo>
                  <a:pt x="2538" y="1125"/>
                </a:lnTo>
                <a:lnTo>
                  <a:pt x="2538" y="1126"/>
                </a:lnTo>
                <a:lnTo>
                  <a:pt x="2538" y="1125"/>
                </a:lnTo>
                <a:lnTo>
                  <a:pt x="2538" y="1124"/>
                </a:lnTo>
                <a:lnTo>
                  <a:pt x="2538" y="1123"/>
                </a:lnTo>
                <a:lnTo>
                  <a:pt x="2538" y="1124"/>
                </a:lnTo>
                <a:lnTo>
                  <a:pt x="2537" y="1124"/>
                </a:lnTo>
                <a:lnTo>
                  <a:pt x="2537" y="1123"/>
                </a:lnTo>
                <a:lnTo>
                  <a:pt x="2536" y="1123"/>
                </a:lnTo>
                <a:lnTo>
                  <a:pt x="2536" y="1122"/>
                </a:lnTo>
                <a:lnTo>
                  <a:pt x="2537" y="1122"/>
                </a:lnTo>
                <a:lnTo>
                  <a:pt x="2537" y="1122"/>
                </a:lnTo>
                <a:lnTo>
                  <a:pt x="2537" y="1121"/>
                </a:lnTo>
                <a:lnTo>
                  <a:pt x="2538" y="1122"/>
                </a:lnTo>
                <a:lnTo>
                  <a:pt x="2538" y="1121"/>
                </a:lnTo>
                <a:lnTo>
                  <a:pt x="2537" y="1121"/>
                </a:lnTo>
                <a:lnTo>
                  <a:pt x="2537" y="1120"/>
                </a:lnTo>
                <a:lnTo>
                  <a:pt x="2536" y="1120"/>
                </a:lnTo>
                <a:lnTo>
                  <a:pt x="2537" y="1120"/>
                </a:lnTo>
                <a:lnTo>
                  <a:pt x="2537" y="1119"/>
                </a:lnTo>
                <a:lnTo>
                  <a:pt x="2538" y="1119"/>
                </a:lnTo>
                <a:lnTo>
                  <a:pt x="2539" y="1119"/>
                </a:lnTo>
                <a:lnTo>
                  <a:pt x="2539" y="1120"/>
                </a:lnTo>
                <a:lnTo>
                  <a:pt x="2540" y="1120"/>
                </a:lnTo>
                <a:lnTo>
                  <a:pt x="2541" y="1120"/>
                </a:lnTo>
                <a:lnTo>
                  <a:pt x="2542" y="1120"/>
                </a:lnTo>
                <a:lnTo>
                  <a:pt x="2542" y="1121"/>
                </a:lnTo>
                <a:lnTo>
                  <a:pt x="2543" y="1121"/>
                </a:lnTo>
                <a:lnTo>
                  <a:pt x="2544" y="1121"/>
                </a:lnTo>
                <a:lnTo>
                  <a:pt x="2544" y="1122"/>
                </a:lnTo>
                <a:lnTo>
                  <a:pt x="2544" y="1122"/>
                </a:lnTo>
                <a:lnTo>
                  <a:pt x="2544" y="1122"/>
                </a:lnTo>
                <a:lnTo>
                  <a:pt x="2544" y="1123"/>
                </a:lnTo>
                <a:lnTo>
                  <a:pt x="2544" y="1123"/>
                </a:lnTo>
                <a:lnTo>
                  <a:pt x="2544" y="1122"/>
                </a:lnTo>
                <a:lnTo>
                  <a:pt x="2545" y="1122"/>
                </a:lnTo>
                <a:lnTo>
                  <a:pt x="2546" y="1122"/>
                </a:lnTo>
                <a:lnTo>
                  <a:pt x="2547" y="1122"/>
                </a:lnTo>
                <a:lnTo>
                  <a:pt x="2548" y="1122"/>
                </a:lnTo>
                <a:lnTo>
                  <a:pt x="2548" y="1123"/>
                </a:lnTo>
                <a:lnTo>
                  <a:pt x="2549" y="1123"/>
                </a:lnTo>
                <a:lnTo>
                  <a:pt x="2550" y="1123"/>
                </a:lnTo>
                <a:lnTo>
                  <a:pt x="2550" y="1124"/>
                </a:lnTo>
                <a:lnTo>
                  <a:pt x="2551" y="1124"/>
                </a:lnTo>
                <a:lnTo>
                  <a:pt x="2551" y="1125"/>
                </a:lnTo>
                <a:lnTo>
                  <a:pt x="2552" y="1125"/>
                </a:lnTo>
                <a:lnTo>
                  <a:pt x="2552" y="1126"/>
                </a:lnTo>
                <a:lnTo>
                  <a:pt x="2552" y="1127"/>
                </a:lnTo>
                <a:lnTo>
                  <a:pt x="2552" y="1127"/>
                </a:lnTo>
                <a:lnTo>
                  <a:pt x="2552" y="1128"/>
                </a:lnTo>
                <a:lnTo>
                  <a:pt x="2551" y="1128"/>
                </a:lnTo>
                <a:lnTo>
                  <a:pt x="2551" y="1127"/>
                </a:lnTo>
                <a:lnTo>
                  <a:pt x="2550" y="1127"/>
                </a:lnTo>
                <a:lnTo>
                  <a:pt x="2550" y="1128"/>
                </a:lnTo>
                <a:lnTo>
                  <a:pt x="2551" y="1128"/>
                </a:lnTo>
                <a:lnTo>
                  <a:pt x="2551" y="1129"/>
                </a:lnTo>
                <a:lnTo>
                  <a:pt x="2550" y="1129"/>
                </a:lnTo>
                <a:lnTo>
                  <a:pt x="2549" y="1129"/>
                </a:lnTo>
                <a:lnTo>
                  <a:pt x="2549" y="1130"/>
                </a:lnTo>
                <a:lnTo>
                  <a:pt x="2550" y="1130"/>
                </a:lnTo>
                <a:lnTo>
                  <a:pt x="2551" y="1130"/>
                </a:lnTo>
                <a:lnTo>
                  <a:pt x="2552" y="1130"/>
                </a:lnTo>
                <a:lnTo>
                  <a:pt x="2552" y="1130"/>
                </a:lnTo>
                <a:lnTo>
                  <a:pt x="2552" y="1131"/>
                </a:lnTo>
                <a:lnTo>
                  <a:pt x="2552" y="1131"/>
                </a:lnTo>
                <a:lnTo>
                  <a:pt x="2552" y="1132"/>
                </a:lnTo>
                <a:lnTo>
                  <a:pt x="2553" y="1132"/>
                </a:lnTo>
                <a:lnTo>
                  <a:pt x="2553" y="1133"/>
                </a:lnTo>
                <a:lnTo>
                  <a:pt x="2553" y="1134"/>
                </a:lnTo>
                <a:lnTo>
                  <a:pt x="2554" y="1134"/>
                </a:lnTo>
                <a:lnTo>
                  <a:pt x="2554" y="1133"/>
                </a:lnTo>
                <a:lnTo>
                  <a:pt x="2553" y="1133"/>
                </a:lnTo>
                <a:lnTo>
                  <a:pt x="2553" y="1132"/>
                </a:lnTo>
                <a:lnTo>
                  <a:pt x="2553" y="1131"/>
                </a:lnTo>
                <a:lnTo>
                  <a:pt x="2552" y="1131"/>
                </a:lnTo>
                <a:lnTo>
                  <a:pt x="2552" y="1130"/>
                </a:lnTo>
                <a:lnTo>
                  <a:pt x="2552" y="1130"/>
                </a:lnTo>
                <a:lnTo>
                  <a:pt x="2552" y="1129"/>
                </a:lnTo>
                <a:lnTo>
                  <a:pt x="2553" y="1129"/>
                </a:lnTo>
                <a:lnTo>
                  <a:pt x="2553" y="1130"/>
                </a:lnTo>
                <a:lnTo>
                  <a:pt x="2554" y="1130"/>
                </a:lnTo>
                <a:lnTo>
                  <a:pt x="2555" y="1130"/>
                </a:lnTo>
                <a:lnTo>
                  <a:pt x="2555" y="1129"/>
                </a:lnTo>
                <a:lnTo>
                  <a:pt x="2556" y="1129"/>
                </a:lnTo>
                <a:lnTo>
                  <a:pt x="2556" y="1128"/>
                </a:lnTo>
                <a:lnTo>
                  <a:pt x="2557" y="1128"/>
                </a:lnTo>
                <a:lnTo>
                  <a:pt x="2557" y="1127"/>
                </a:lnTo>
                <a:lnTo>
                  <a:pt x="2557" y="1126"/>
                </a:lnTo>
                <a:lnTo>
                  <a:pt x="2557" y="1125"/>
                </a:lnTo>
                <a:lnTo>
                  <a:pt x="2557" y="1124"/>
                </a:lnTo>
                <a:lnTo>
                  <a:pt x="2557" y="1123"/>
                </a:lnTo>
                <a:lnTo>
                  <a:pt x="2557" y="1124"/>
                </a:lnTo>
                <a:lnTo>
                  <a:pt x="2558" y="1124"/>
                </a:lnTo>
                <a:lnTo>
                  <a:pt x="2558" y="1123"/>
                </a:lnTo>
                <a:lnTo>
                  <a:pt x="2559" y="1123"/>
                </a:lnTo>
                <a:lnTo>
                  <a:pt x="2559" y="1122"/>
                </a:lnTo>
                <a:lnTo>
                  <a:pt x="2560" y="1123"/>
                </a:lnTo>
                <a:lnTo>
                  <a:pt x="2560" y="1124"/>
                </a:lnTo>
                <a:lnTo>
                  <a:pt x="2559" y="1124"/>
                </a:lnTo>
                <a:lnTo>
                  <a:pt x="2560" y="1124"/>
                </a:lnTo>
                <a:lnTo>
                  <a:pt x="2560" y="1123"/>
                </a:lnTo>
                <a:lnTo>
                  <a:pt x="2560" y="1122"/>
                </a:lnTo>
                <a:lnTo>
                  <a:pt x="2560" y="1122"/>
                </a:lnTo>
                <a:lnTo>
                  <a:pt x="2560" y="1121"/>
                </a:lnTo>
                <a:lnTo>
                  <a:pt x="2560" y="1121"/>
                </a:lnTo>
                <a:lnTo>
                  <a:pt x="2560" y="1120"/>
                </a:lnTo>
                <a:lnTo>
                  <a:pt x="2560" y="1119"/>
                </a:lnTo>
                <a:lnTo>
                  <a:pt x="2561" y="1119"/>
                </a:lnTo>
                <a:lnTo>
                  <a:pt x="2562" y="1119"/>
                </a:lnTo>
                <a:lnTo>
                  <a:pt x="2562" y="1118"/>
                </a:lnTo>
                <a:lnTo>
                  <a:pt x="2563" y="1118"/>
                </a:lnTo>
                <a:lnTo>
                  <a:pt x="2564" y="1117"/>
                </a:lnTo>
                <a:lnTo>
                  <a:pt x="2564" y="1116"/>
                </a:lnTo>
                <a:lnTo>
                  <a:pt x="2565" y="1116"/>
                </a:lnTo>
                <a:lnTo>
                  <a:pt x="2566" y="1115"/>
                </a:lnTo>
                <a:lnTo>
                  <a:pt x="2567" y="1114"/>
                </a:lnTo>
                <a:lnTo>
                  <a:pt x="2567" y="1114"/>
                </a:lnTo>
                <a:lnTo>
                  <a:pt x="2568" y="1114"/>
                </a:lnTo>
                <a:lnTo>
                  <a:pt x="2568" y="1114"/>
                </a:lnTo>
                <a:lnTo>
                  <a:pt x="2568" y="1113"/>
                </a:lnTo>
                <a:lnTo>
                  <a:pt x="2569" y="1113"/>
                </a:lnTo>
                <a:lnTo>
                  <a:pt x="2569" y="1112"/>
                </a:lnTo>
                <a:lnTo>
                  <a:pt x="2570" y="1112"/>
                </a:lnTo>
                <a:lnTo>
                  <a:pt x="2570" y="1113"/>
                </a:lnTo>
                <a:lnTo>
                  <a:pt x="2571" y="1112"/>
                </a:lnTo>
                <a:lnTo>
                  <a:pt x="2572" y="1112"/>
                </a:lnTo>
                <a:lnTo>
                  <a:pt x="2573" y="1111"/>
                </a:lnTo>
                <a:lnTo>
                  <a:pt x="2574" y="1111"/>
                </a:lnTo>
                <a:lnTo>
                  <a:pt x="2574" y="1110"/>
                </a:lnTo>
                <a:lnTo>
                  <a:pt x="2575" y="1110"/>
                </a:lnTo>
                <a:lnTo>
                  <a:pt x="2575" y="1109"/>
                </a:lnTo>
                <a:lnTo>
                  <a:pt x="2576" y="1109"/>
                </a:lnTo>
                <a:lnTo>
                  <a:pt x="2576" y="1108"/>
                </a:lnTo>
                <a:lnTo>
                  <a:pt x="2577" y="1108"/>
                </a:lnTo>
                <a:lnTo>
                  <a:pt x="2579" y="1106"/>
                </a:lnTo>
                <a:lnTo>
                  <a:pt x="2580" y="1105"/>
                </a:lnTo>
                <a:lnTo>
                  <a:pt x="2580" y="1105"/>
                </a:lnTo>
                <a:lnTo>
                  <a:pt x="2581" y="1105"/>
                </a:lnTo>
                <a:lnTo>
                  <a:pt x="2582" y="1105"/>
                </a:lnTo>
                <a:lnTo>
                  <a:pt x="2583" y="1105"/>
                </a:lnTo>
                <a:lnTo>
                  <a:pt x="2584" y="1104"/>
                </a:lnTo>
                <a:lnTo>
                  <a:pt x="2584" y="1104"/>
                </a:lnTo>
                <a:lnTo>
                  <a:pt x="2584" y="1105"/>
                </a:lnTo>
                <a:lnTo>
                  <a:pt x="2584" y="1104"/>
                </a:lnTo>
                <a:lnTo>
                  <a:pt x="2585" y="1104"/>
                </a:lnTo>
                <a:lnTo>
                  <a:pt x="2586" y="1104"/>
                </a:lnTo>
                <a:lnTo>
                  <a:pt x="2586" y="1105"/>
                </a:lnTo>
                <a:lnTo>
                  <a:pt x="2586" y="1105"/>
                </a:lnTo>
                <a:lnTo>
                  <a:pt x="2587" y="1105"/>
                </a:lnTo>
                <a:lnTo>
                  <a:pt x="2586" y="1105"/>
                </a:lnTo>
                <a:lnTo>
                  <a:pt x="2586" y="1106"/>
                </a:lnTo>
                <a:lnTo>
                  <a:pt x="2586" y="1107"/>
                </a:lnTo>
                <a:lnTo>
                  <a:pt x="2585" y="1107"/>
                </a:lnTo>
                <a:lnTo>
                  <a:pt x="2585" y="1108"/>
                </a:lnTo>
                <a:lnTo>
                  <a:pt x="2584" y="1108"/>
                </a:lnTo>
                <a:lnTo>
                  <a:pt x="2584" y="1107"/>
                </a:lnTo>
                <a:lnTo>
                  <a:pt x="2584" y="1107"/>
                </a:lnTo>
                <a:lnTo>
                  <a:pt x="2584" y="1107"/>
                </a:lnTo>
                <a:lnTo>
                  <a:pt x="2583" y="1107"/>
                </a:lnTo>
                <a:lnTo>
                  <a:pt x="2582" y="1107"/>
                </a:lnTo>
                <a:lnTo>
                  <a:pt x="2582" y="1108"/>
                </a:lnTo>
                <a:lnTo>
                  <a:pt x="2582" y="1107"/>
                </a:lnTo>
                <a:lnTo>
                  <a:pt x="2581" y="1107"/>
                </a:lnTo>
                <a:lnTo>
                  <a:pt x="2580" y="1107"/>
                </a:lnTo>
                <a:lnTo>
                  <a:pt x="2579" y="1108"/>
                </a:lnTo>
                <a:lnTo>
                  <a:pt x="2579" y="1109"/>
                </a:lnTo>
                <a:lnTo>
                  <a:pt x="2578" y="1109"/>
                </a:lnTo>
                <a:lnTo>
                  <a:pt x="2578" y="1110"/>
                </a:lnTo>
                <a:lnTo>
                  <a:pt x="2578" y="1111"/>
                </a:lnTo>
                <a:lnTo>
                  <a:pt x="2579" y="1111"/>
                </a:lnTo>
                <a:lnTo>
                  <a:pt x="2579" y="1110"/>
                </a:lnTo>
                <a:lnTo>
                  <a:pt x="2580" y="1110"/>
                </a:lnTo>
                <a:lnTo>
                  <a:pt x="2581" y="1110"/>
                </a:lnTo>
                <a:lnTo>
                  <a:pt x="2581" y="1111"/>
                </a:lnTo>
                <a:lnTo>
                  <a:pt x="2582" y="1111"/>
                </a:lnTo>
                <a:lnTo>
                  <a:pt x="2582" y="1110"/>
                </a:lnTo>
                <a:lnTo>
                  <a:pt x="2583" y="1110"/>
                </a:lnTo>
                <a:lnTo>
                  <a:pt x="2584" y="1110"/>
                </a:lnTo>
                <a:lnTo>
                  <a:pt x="2584" y="1110"/>
                </a:lnTo>
                <a:lnTo>
                  <a:pt x="2585" y="1110"/>
                </a:lnTo>
                <a:lnTo>
                  <a:pt x="2585" y="1111"/>
                </a:lnTo>
                <a:lnTo>
                  <a:pt x="2586" y="1111"/>
                </a:lnTo>
                <a:lnTo>
                  <a:pt x="2586" y="1112"/>
                </a:lnTo>
                <a:lnTo>
                  <a:pt x="2587" y="1112"/>
                </a:lnTo>
                <a:lnTo>
                  <a:pt x="2588" y="1112"/>
                </a:lnTo>
                <a:lnTo>
                  <a:pt x="2589" y="1112"/>
                </a:lnTo>
                <a:lnTo>
                  <a:pt x="2590" y="1112"/>
                </a:lnTo>
                <a:lnTo>
                  <a:pt x="2590" y="1113"/>
                </a:lnTo>
                <a:lnTo>
                  <a:pt x="2590" y="1114"/>
                </a:lnTo>
                <a:lnTo>
                  <a:pt x="2590" y="1114"/>
                </a:lnTo>
                <a:lnTo>
                  <a:pt x="2590" y="1115"/>
                </a:lnTo>
                <a:lnTo>
                  <a:pt x="2590" y="1116"/>
                </a:lnTo>
                <a:lnTo>
                  <a:pt x="2590" y="1117"/>
                </a:lnTo>
                <a:lnTo>
                  <a:pt x="2590" y="1118"/>
                </a:lnTo>
                <a:lnTo>
                  <a:pt x="2590" y="1119"/>
                </a:lnTo>
                <a:lnTo>
                  <a:pt x="2590" y="1120"/>
                </a:lnTo>
                <a:lnTo>
                  <a:pt x="2589" y="1120"/>
                </a:lnTo>
                <a:lnTo>
                  <a:pt x="2589" y="1121"/>
                </a:lnTo>
                <a:lnTo>
                  <a:pt x="2589" y="1122"/>
                </a:lnTo>
                <a:lnTo>
                  <a:pt x="2589" y="1122"/>
                </a:lnTo>
                <a:lnTo>
                  <a:pt x="2588" y="1123"/>
                </a:lnTo>
                <a:lnTo>
                  <a:pt x="2588" y="1124"/>
                </a:lnTo>
                <a:lnTo>
                  <a:pt x="2588" y="1125"/>
                </a:lnTo>
                <a:lnTo>
                  <a:pt x="2588" y="1126"/>
                </a:lnTo>
                <a:lnTo>
                  <a:pt x="2588" y="1127"/>
                </a:lnTo>
                <a:lnTo>
                  <a:pt x="2587" y="1127"/>
                </a:lnTo>
                <a:lnTo>
                  <a:pt x="2586" y="1128"/>
                </a:lnTo>
                <a:lnTo>
                  <a:pt x="2585" y="1128"/>
                </a:lnTo>
                <a:lnTo>
                  <a:pt x="2585" y="1129"/>
                </a:lnTo>
                <a:lnTo>
                  <a:pt x="2584" y="1129"/>
                </a:lnTo>
                <a:lnTo>
                  <a:pt x="2584" y="1129"/>
                </a:lnTo>
                <a:lnTo>
                  <a:pt x="2584" y="1128"/>
                </a:lnTo>
                <a:lnTo>
                  <a:pt x="2584" y="1127"/>
                </a:lnTo>
                <a:lnTo>
                  <a:pt x="2584" y="1127"/>
                </a:lnTo>
                <a:lnTo>
                  <a:pt x="2584" y="1127"/>
                </a:lnTo>
                <a:lnTo>
                  <a:pt x="2584" y="1128"/>
                </a:lnTo>
                <a:lnTo>
                  <a:pt x="2583" y="1128"/>
                </a:lnTo>
                <a:lnTo>
                  <a:pt x="2583" y="1127"/>
                </a:lnTo>
                <a:lnTo>
                  <a:pt x="2582" y="1127"/>
                </a:lnTo>
                <a:lnTo>
                  <a:pt x="2582" y="1126"/>
                </a:lnTo>
                <a:lnTo>
                  <a:pt x="2582" y="1125"/>
                </a:lnTo>
                <a:lnTo>
                  <a:pt x="2581" y="1124"/>
                </a:lnTo>
                <a:lnTo>
                  <a:pt x="2581" y="1123"/>
                </a:lnTo>
                <a:lnTo>
                  <a:pt x="2581" y="1124"/>
                </a:lnTo>
                <a:lnTo>
                  <a:pt x="2581" y="1125"/>
                </a:lnTo>
                <a:lnTo>
                  <a:pt x="2581" y="1126"/>
                </a:lnTo>
                <a:lnTo>
                  <a:pt x="2581" y="1127"/>
                </a:lnTo>
                <a:lnTo>
                  <a:pt x="2581" y="1128"/>
                </a:lnTo>
                <a:lnTo>
                  <a:pt x="2580" y="1128"/>
                </a:lnTo>
                <a:lnTo>
                  <a:pt x="2580" y="1129"/>
                </a:lnTo>
                <a:lnTo>
                  <a:pt x="2581" y="1129"/>
                </a:lnTo>
                <a:lnTo>
                  <a:pt x="2581" y="1130"/>
                </a:lnTo>
                <a:lnTo>
                  <a:pt x="2580" y="1130"/>
                </a:lnTo>
                <a:lnTo>
                  <a:pt x="2579" y="1130"/>
                </a:lnTo>
                <a:lnTo>
                  <a:pt x="2578" y="1130"/>
                </a:lnTo>
                <a:lnTo>
                  <a:pt x="2578" y="1130"/>
                </a:lnTo>
                <a:lnTo>
                  <a:pt x="2578" y="1129"/>
                </a:lnTo>
                <a:lnTo>
                  <a:pt x="2577" y="1129"/>
                </a:lnTo>
                <a:lnTo>
                  <a:pt x="2577" y="1128"/>
                </a:lnTo>
                <a:lnTo>
                  <a:pt x="2576" y="1127"/>
                </a:lnTo>
                <a:lnTo>
                  <a:pt x="2576" y="1126"/>
                </a:lnTo>
                <a:lnTo>
                  <a:pt x="2576" y="1126"/>
                </a:lnTo>
                <a:lnTo>
                  <a:pt x="2576" y="1125"/>
                </a:lnTo>
                <a:lnTo>
                  <a:pt x="2576" y="1124"/>
                </a:lnTo>
                <a:lnTo>
                  <a:pt x="2575" y="1123"/>
                </a:lnTo>
                <a:lnTo>
                  <a:pt x="2574" y="1123"/>
                </a:lnTo>
                <a:lnTo>
                  <a:pt x="2575" y="1124"/>
                </a:lnTo>
                <a:lnTo>
                  <a:pt x="2574" y="1124"/>
                </a:lnTo>
                <a:lnTo>
                  <a:pt x="2575" y="1125"/>
                </a:lnTo>
                <a:lnTo>
                  <a:pt x="2574" y="1125"/>
                </a:lnTo>
                <a:lnTo>
                  <a:pt x="2574" y="1126"/>
                </a:lnTo>
                <a:lnTo>
                  <a:pt x="2574" y="1125"/>
                </a:lnTo>
                <a:lnTo>
                  <a:pt x="2573" y="1125"/>
                </a:lnTo>
                <a:lnTo>
                  <a:pt x="2573" y="1126"/>
                </a:lnTo>
                <a:lnTo>
                  <a:pt x="2573" y="1127"/>
                </a:lnTo>
                <a:lnTo>
                  <a:pt x="2574" y="1127"/>
                </a:lnTo>
                <a:lnTo>
                  <a:pt x="2575" y="1127"/>
                </a:lnTo>
                <a:lnTo>
                  <a:pt x="2575" y="1128"/>
                </a:lnTo>
                <a:lnTo>
                  <a:pt x="2574" y="1128"/>
                </a:lnTo>
                <a:lnTo>
                  <a:pt x="2574" y="1129"/>
                </a:lnTo>
                <a:lnTo>
                  <a:pt x="2575" y="1129"/>
                </a:lnTo>
                <a:lnTo>
                  <a:pt x="2575" y="1130"/>
                </a:lnTo>
                <a:lnTo>
                  <a:pt x="2576" y="1130"/>
                </a:lnTo>
                <a:lnTo>
                  <a:pt x="2575" y="1130"/>
                </a:lnTo>
                <a:lnTo>
                  <a:pt x="2576" y="1130"/>
                </a:lnTo>
                <a:lnTo>
                  <a:pt x="2576" y="1130"/>
                </a:lnTo>
                <a:lnTo>
                  <a:pt x="2576" y="1131"/>
                </a:lnTo>
                <a:lnTo>
                  <a:pt x="2576" y="1132"/>
                </a:lnTo>
                <a:lnTo>
                  <a:pt x="2577" y="1132"/>
                </a:lnTo>
                <a:lnTo>
                  <a:pt x="2577" y="1133"/>
                </a:lnTo>
                <a:lnTo>
                  <a:pt x="2576" y="1133"/>
                </a:lnTo>
                <a:lnTo>
                  <a:pt x="2576" y="1134"/>
                </a:lnTo>
                <a:lnTo>
                  <a:pt x="2577" y="1134"/>
                </a:lnTo>
                <a:lnTo>
                  <a:pt x="2576" y="1134"/>
                </a:lnTo>
                <a:lnTo>
                  <a:pt x="2576" y="1135"/>
                </a:lnTo>
                <a:lnTo>
                  <a:pt x="2577" y="1135"/>
                </a:lnTo>
                <a:lnTo>
                  <a:pt x="2577" y="1134"/>
                </a:lnTo>
                <a:lnTo>
                  <a:pt x="2577" y="1135"/>
                </a:lnTo>
                <a:lnTo>
                  <a:pt x="2578" y="1135"/>
                </a:lnTo>
                <a:lnTo>
                  <a:pt x="2579" y="1135"/>
                </a:lnTo>
                <a:lnTo>
                  <a:pt x="2579" y="1136"/>
                </a:lnTo>
                <a:lnTo>
                  <a:pt x="2579" y="1135"/>
                </a:lnTo>
                <a:lnTo>
                  <a:pt x="2580" y="1135"/>
                </a:lnTo>
                <a:lnTo>
                  <a:pt x="2580" y="1136"/>
                </a:lnTo>
                <a:lnTo>
                  <a:pt x="2580" y="1135"/>
                </a:lnTo>
                <a:lnTo>
                  <a:pt x="2580" y="1134"/>
                </a:lnTo>
                <a:lnTo>
                  <a:pt x="2579" y="1133"/>
                </a:lnTo>
                <a:lnTo>
                  <a:pt x="2579" y="1132"/>
                </a:lnTo>
                <a:lnTo>
                  <a:pt x="2580" y="1132"/>
                </a:lnTo>
                <a:lnTo>
                  <a:pt x="2581" y="1132"/>
                </a:lnTo>
                <a:lnTo>
                  <a:pt x="2582" y="1132"/>
                </a:lnTo>
                <a:lnTo>
                  <a:pt x="2583" y="1131"/>
                </a:lnTo>
                <a:lnTo>
                  <a:pt x="2584" y="1131"/>
                </a:lnTo>
                <a:lnTo>
                  <a:pt x="2584" y="1131"/>
                </a:lnTo>
                <a:lnTo>
                  <a:pt x="2585" y="1131"/>
                </a:lnTo>
                <a:lnTo>
                  <a:pt x="2586" y="1131"/>
                </a:lnTo>
                <a:lnTo>
                  <a:pt x="2586" y="1130"/>
                </a:lnTo>
                <a:lnTo>
                  <a:pt x="2586" y="1130"/>
                </a:lnTo>
                <a:lnTo>
                  <a:pt x="2586" y="1130"/>
                </a:lnTo>
                <a:lnTo>
                  <a:pt x="2587" y="1131"/>
                </a:lnTo>
                <a:lnTo>
                  <a:pt x="2588" y="1132"/>
                </a:lnTo>
                <a:lnTo>
                  <a:pt x="2587" y="1132"/>
                </a:lnTo>
                <a:lnTo>
                  <a:pt x="2587" y="1133"/>
                </a:lnTo>
                <a:lnTo>
                  <a:pt x="2588" y="1133"/>
                </a:lnTo>
                <a:lnTo>
                  <a:pt x="2588" y="1134"/>
                </a:lnTo>
                <a:lnTo>
                  <a:pt x="2589" y="1134"/>
                </a:lnTo>
                <a:lnTo>
                  <a:pt x="2589" y="1135"/>
                </a:lnTo>
                <a:lnTo>
                  <a:pt x="2589" y="1136"/>
                </a:lnTo>
                <a:lnTo>
                  <a:pt x="2590" y="1136"/>
                </a:lnTo>
                <a:lnTo>
                  <a:pt x="2590" y="1137"/>
                </a:lnTo>
                <a:lnTo>
                  <a:pt x="2591" y="1137"/>
                </a:lnTo>
                <a:lnTo>
                  <a:pt x="2592" y="1137"/>
                </a:lnTo>
                <a:lnTo>
                  <a:pt x="2592" y="1138"/>
                </a:lnTo>
                <a:lnTo>
                  <a:pt x="2592" y="1138"/>
                </a:lnTo>
                <a:lnTo>
                  <a:pt x="2593" y="1138"/>
                </a:lnTo>
                <a:lnTo>
                  <a:pt x="2594" y="1138"/>
                </a:lnTo>
                <a:lnTo>
                  <a:pt x="2595" y="1138"/>
                </a:lnTo>
                <a:lnTo>
                  <a:pt x="2596" y="1138"/>
                </a:lnTo>
                <a:lnTo>
                  <a:pt x="2596" y="1137"/>
                </a:lnTo>
                <a:lnTo>
                  <a:pt x="2596" y="1138"/>
                </a:lnTo>
                <a:lnTo>
                  <a:pt x="2597" y="1138"/>
                </a:lnTo>
                <a:lnTo>
                  <a:pt x="2598" y="1138"/>
                </a:lnTo>
                <a:lnTo>
                  <a:pt x="2598" y="1137"/>
                </a:lnTo>
                <a:lnTo>
                  <a:pt x="2599" y="1137"/>
                </a:lnTo>
                <a:lnTo>
                  <a:pt x="2600" y="1137"/>
                </a:lnTo>
                <a:lnTo>
                  <a:pt x="2600" y="1136"/>
                </a:lnTo>
                <a:lnTo>
                  <a:pt x="2600" y="1135"/>
                </a:lnTo>
                <a:lnTo>
                  <a:pt x="2601" y="1135"/>
                </a:lnTo>
                <a:lnTo>
                  <a:pt x="2601" y="1134"/>
                </a:lnTo>
                <a:lnTo>
                  <a:pt x="2602" y="1134"/>
                </a:lnTo>
                <a:lnTo>
                  <a:pt x="2602" y="1133"/>
                </a:lnTo>
                <a:lnTo>
                  <a:pt x="2603" y="1133"/>
                </a:lnTo>
                <a:lnTo>
                  <a:pt x="2603" y="1132"/>
                </a:lnTo>
                <a:lnTo>
                  <a:pt x="2604" y="1132"/>
                </a:lnTo>
                <a:lnTo>
                  <a:pt x="2604" y="1131"/>
                </a:lnTo>
                <a:lnTo>
                  <a:pt x="2604" y="1130"/>
                </a:lnTo>
                <a:lnTo>
                  <a:pt x="2605" y="1130"/>
                </a:lnTo>
                <a:lnTo>
                  <a:pt x="2605" y="1130"/>
                </a:lnTo>
                <a:lnTo>
                  <a:pt x="2606" y="1130"/>
                </a:lnTo>
                <a:lnTo>
                  <a:pt x="2606" y="1129"/>
                </a:lnTo>
                <a:lnTo>
                  <a:pt x="2607" y="1129"/>
                </a:lnTo>
                <a:lnTo>
                  <a:pt x="2607" y="1128"/>
                </a:lnTo>
                <a:lnTo>
                  <a:pt x="2608" y="1128"/>
                </a:lnTo>
                <a:lnTo>
                  <a:pt x="2608" y="1127"/>
                </a:lnTo>
                <a:lnTo>
                  <a:pt x="2608" y="1127"/>
                </a:lnTo>
                <a:lnTo>
                  <a:pt x="2608" y="1128"/>
                </a:lnTo>
                <a:lnTo>
                  <a:pt x="2609" y="1129"/>
                </a:lnTo>
                <a:lnTo>
                  <a:pt x="2609" y="1130"/>
                </a:lnTo>
                <a:lnTo>
                  <a:pt x="2609" y="1130"/>
                </a:lnTo>
                <a:lnTo>
                  <a:pt x="2609" y="1131"/>
                </a:lnTo>
                <a:lnTo>
                  <a:pt x="2610" y="1131"/>
                </a:lnTo>
                <a:lnTo>
                  <a:pt x="2610" y="1132"/>
                </a:lnTo>
                <a:lnTo>
                  <a:pt x="2611" y="1133"/>
                </a:lnTo>
                <a:lnTo>
                  <a:pt x="2611" y="1134"/>
                </a:lnTo>
                <a:lnTo>
                  <a:pt x="2612" y="1134"/>
                </a:lnTo>
                <a:lnTo>
                  <a:pt x="2612" y="1135"/>
                </a:lnTo>
                <a:lnTo>
                  <a:pt x="2613" y="1135"/>
                </a:lnTo>
                <a:lnTo>
                  <a:pt x="2613" y="1136"/>
                </a:lnTo>
                <a:lnTo>
                  <a:pt x="2614" y="1136"/>
                </a:lnTo>
                <a:lnTo>
                  <a:pt x="2614" y="1137"/>
                </a:lnTo>
                <a:lnTo>
                  <a:pt x="2615" y="1138"/>
                </a:lnTo>
                <a:lnTo>
                  <a:pt x="2616" y="1139"/>
                </a:lnTo>
                <a:lnTo>
                  <a:pt x="2616" y="1139"/>
                </a:lnTo>
                <a:lnTo>
                  <a:pt x="2616" y="1139"/>
                </a:lnTo>
                <a:lnTo>
                  <a:pt x="2617" y="1139"/>
                </a:lnTo>
                <a:lnTo>
                  <a:pt x="2616" y="1139"/>
                </a:lnTo>
                <a:lnTo>
                  <a:pt x="2617" y="1139"/>
                </a:lnTo>
                <a:lnTo>
                  <a:pt x="2617" y="1140"/>
                </a:lnTo>
                <a:lnTo>
                  <a:pt x="2618" y="1141"/>
                </a:lnTo>
                <a:lnTo>
                  <a:pt x="2619" y="1141"/>
                </a:lnTo>
                <a:lnTo>
                  <a:pt x="2619" y="1142"/>
                </a:lnTo>
                <a:lnTo>
                  <a:pt x="2620" y="1142"/>
                </a:lnTo>
                <a:lnTo>
                  <a:pt x="2620" y="1143"/>
                </a:lnTo>
                <a:lnTo>
                  <a:pt x="2621" y="1143"/>
                </a:lnTo>
                <a:lnTo>
                  <a:pt x="2621" y="1144"/>
                </a:lnTo>
                <a:lnTo>
                  <a:pt x="2622" y="1144"/>
                </a:lnTo>
                <a:lnTo>
                  <a:pt x="2622" y="1145"/>
                </a:lnTo>
                <a:lnTo>
                  <a:pt x="2622" y="1146"/>
                </a:lnTo>
                <a:lnTo>
                  <a:pt x="2623" y="1146"/>
                </a:lnTo>
                <a:lnTo>
                  <a:pt x="2624" y="1147"/>
                </a:lnTo>
                <a:lnTo>
                  <a:pt x="2624" y="1147"/>
                </a:lnTo>
                <a:lnTo>
                  <a:pt x="2624" y="1147"/>
                </a:lnTo>
                <a:lnTo>
                  <a:pt x="2625" y="1147"/>
                </a:lnTo>
                <a:lnTo>
                  <a:pt x="2626" y="1147"/>
                </a:lnTo>
                <a:lnTo>
                  <a:pt x="2626" y="1148"/>
                </a:lnTo>
                <a:lnTo>
                  <a:pt x="2627" y="1148"/>
                </a:lnTo>
                <a:lnTo>
                  <a:pt x="2628" y="1149"/>
                </a:lnTo>
                <a:lnTo>
                  <a:pt x="2628" y="1150"/>
                </a:lnTo>
                <a:lnTo>
                  <a:pt x="2629" y="1150"/>
                </a:lnTo>
                <a:lnTo>
                  <a:pt x="2629" y="1151"/>
                </a:lnTo>
                <a:lnTo>
                  <a:pt x="2629" y="1152"/>
                </a:lnTo>
                <a:lnTo>
                  <a:pt x="2628" y="1152"/>
                </a:lnTo>
                <a:lnTo>
                  <a:pt x="2628" y="1153"/>
                </a:lnTo>
                <a:lnTo>
                  <a:pt x="2629" y="1153"/>
                </a:lnTo>
                <a:lnTo>
                  <a:pt x="2629" y="1154"/>
                </a:lnTo>
                <a:lnTo>
                  <a:pt x="2629" y="1155"/>
                </a:lnTo>
                <a:lnTo>
                  <a:pt x="2630" y="1155"/>
                </a:lnTo>
                <a:lnTo>
                  <a:pt x="2630" y="1155"/>
                </a:lnTo>
                <a:lnTo>
                  <a:pt x="2629" y="1155"/>
                </a:lnTo>
                <a:lnTo>
                  <a:pt x="2629" y="1156"/>
                </a:lnTo>
                <a:lnTo>
                  <a:pt x="2629" y="1155"/>
                </a:lnTo>
                <a:lnTo>
                  <a:pt x="2629" y="1156"/>
                </a:lnTo>
                <a:lnTo>
                  <a:pt x="2628" y="1156"/>
                </a:lnTo>
                <a:lnTo>
                  <a:pt x="2629" y="1156"/>
                </a:lnTo>
                <a:lnTo>
                  <a:pt x="2629" y="1157"/>
                </a:lnTo>
                <a:lnTo>
                  <a:pt x="2630" y="1157"/>
                </a:lnTo>
                <a:lnTo>
                  <a:pt x="2630" y="1158"/>
                </a:lnTo>
                <a:lnTo>
                  <a:pt x="2631" y="1158"/>
                </a:lnTo>
                <a:lnTo>
                  <a:pt x="2632" y="1159"/>
                </a:lnTo>
                <a:lnTo>
                  <a:pt x="2632" y="1160"/>
                </a:lnTo>
                <a:lnTo>
                  <a:pt x="2632" y="1161"/>
                </a:lnTo>
                <a:lnTo>
                  <a:pt x="2632" y="1162"/>
                </a:lnTo>
                <a:lnTo>
                  <a:pt x="2631" y="1162"/>
                </a:lnTo>
                <a:lnTo>
                  <a:pt x="2631" y="1163"/>
                </a:lnTo>
                <a:lnTo>
                  <a:pt x="2632" y="1163"/>
                </a:lnTo>
                <a:lnTo>
                  <a:pt x="2631" y="1163"/>
                </a:lnTo>
                <a:lnTo>
                  <a:pt x="2632" y="1163"/>
                </a:lnTo>
                <a:lnTo>
                  <a:pt x="2632" y="1162"/>
                </a:lnTo>
                <a:lnTo>
                  <a:pt x="2632" y="1162"/>
                </a:lnTo>
                <a:lnTo>
                  <a:pt x="2632" y="1161"/>
                </a:lnTo>
                <a:lnTo>
                  <a:pt x="2633" y="1161"/>
                </a:lnTo>
                <a:lnTo>
                  <a:pt x="2633" y="1162"/>
                </a:lnTo>
                <a:lnTo>
                  <a:pt x="2634" y="1162"/>
                </a:lnTo>
                <a:lnTo>
                  <a:pt x="2634" y="1161"/>
                </a:lnTo>
                <a:lnTo>
                  <a:pt x="2633" y="1161"/>
                </a:lnTo>
                <a:lnTo>
                  <a:pt x="2632" y="1161"/>
                </a:lnTo>
                <a:lnTo>
                  <a:pt x="2632" y="1160"/>
                </a:lnTo>
                <a:lnTo>
                  <a:pt x="2632" y="1159"/>
                </a:lnTo>
                <a:lnTo>
                  <a:pt x="2632" y="1158"/>
                </a:lnTo>
                <a:lnTo>
                  <a:pt x="2633" y="1158"/>
                </a:lnTo>
                <a:lnTo>
                  <a:pt x="2632" y="1158"/>
                </a:lnTo>
                <a:lnTo>
                  <a:pt x="2632" y="1157"/>
                </a:lnTo>
                <a:lnTo>
                  <a:pt x="2632" y="1157"/>
                </a:lnTo>
                <a:lnTo>
                  <a:pt x="2631" y="1157"/>
                </a:lnTo>
                <a:lnTo>
                  <a:pt x="2631" y="1156"/>
                </a:lnTo>
                <a:lnTo>
                  <a:pt x="2631" y="1155"/>
                </a:lnTo>
                <a:lnTo>
                  <a:pt x="2632" y="1155"/>
                </a:lnTo>
                <a:lnTo>
                  <a:pt x="2632" y="1155"/>
                </a:lnTo>
                <a:lnTo>
                  <a:pt x="2631" y="1155"/>
                </a:lnTo>
                <a:lnTo>
                  <a:pt x="2631" y="1154"/>
                </a:lnTo>
                <a:lnTo>
                  <a:pt x="2631" y="1153"/>
                </a:lnTo>
                <a:lnTo>
                  <a:pt x="2632" y="1153"/>
                </a:lnTo>
                <a:lnTo>
                  <a:pt x="2632" y="1152"/>
                </a:lnTo>
                <a:lnTo>
                  <a:pt x="2632" y="1152"/>
                </a:lnTo>
                <a:lnTo>
                  <a:pt x="2632" y="1152"/>
                </a:lnTo>
                <a:lnTo>
                  <a:pt x="2632" y="1151"/>
                </a:lnTo>
                <a:lnTo>
                  <a:pt x="2632" y="1151"/>
                </a:lnTo>
                <a:lnTo>
                  <a:pt x="2632" y="1150"/>
                </a:lnTo>
                <a:lnTo>
                  <a:pt x="2632" y="1150"/>
                </a:lnTo>
                <a:lnTo>
                  <a:pt x="2632" y="1149"/>
                </a:lnTo>
                <a:lnTo>
                  <a:pt x="2631" y="1149"/>
                </a:lnTo>
                <a:lnTo>
                  <a:pt x="2631" y="1150"/>
                </a:lnTo>
                <a:lnTo>
                  <a:pt x="2631" y="1149"/>
                </a:lnTo>
                <a:lnTo>
                  <a:pt x="2632" y="1149"/>
                </a:lnTo>
                <a:lnTo>
                  <a:pt x="2632" y="1148"/>
                </a:lnTo>
                <a:lnTo>
                  <a:pt x="2632" y="1148"/>
                </a:lnTo>
                <a:lnTo>
                  <a:pt x="2633" y="1148"/>
                </a:lnTo>
                <a:lnTo>
                  <a:pt x="2633" y="1147"/>
                </a:lnTo>
                <a:lnTo>
                  <a:pt x="2634" y="1147"/>
                </a:lnTo>
                <a:lnTo>
                  <a:pt x="2635" y="1147"/>
                </a:lnTo>
                <a:lnTo>
                  <a:pt x="2635" y="1147"/>
                </a:lnTo>
                <a:lnTo>
                  <a:pt x="2636" y="1147"/>
                </a:lnTo>
                <a:lnTo>
                  <a:pt x="2637" y="1147"/>
                </a:lnTo>
                <a:lnTo>
                  <a:pt x="2637" y="1146"/>
                </a:lnTo>
                <a:lnTo>
                  <a:pt x="2638" y="1146"/>
                </a:lnTo>
                <a:lnTo>
                  <a:pt x="2639" y="1146"/>
                </a:lnTo>
                <a:lnTo>
                  <a:pt x="2640" y="1146"/>
                </a:lnTo>
                <a:lnTo>
                  <a:pt x="2640" y="1145"/>
                </a:lnTo>
                <a:lnTo>
                  <a:pt x="2640" y="1145"/>
                </a:lnTo>
                <a:lnTo>
                  <a:pt x="2640" y="1144"/>
                </a:lnTo>
                <a:lnTo>
                  <a:pt x="2641" y="1144"/>
                </a:lnTo>
                <a:lnTo>
                  <a:pt x="2642" y="1144"/>
                </a:lnTo>
                <a:lnTo>
                  <a:pt x="2642" y="1143"/>
                </a:lnTo>
                <a:lnTo>
                  <a:pt x="2643" y="1143"/>
                </a:lnTo>
                <a:lnTo>
                  <a:pt x="2643" y="1142"/>
                </a:lnTo>
                <a:lnTo>
                  <a:pt x="2644" y="1142"/>
                </a:lnTo>
                <a:lnTo>
                  <a:pt x="2645" y="1142"/>
                </a:lnTo>
                <a:lnTo>
                  <a:pt x="2645" y="1141"/>
                </a:lnTo>
                <a:lnTo>
                  <a:pt x="2646" y="1141"/>
                </a:lnTo>
                <a:lnTo>
                  <a:pt x="2647" y="1140"/>
                </a:lnTo>
                <a:lnTo>
                  <a:pt x="2648" y="1140"/>
                </a:lnTo>
                <a:lnTo>
                  <a:pt x="2648" y="1140"/>
                </a:lnTo>
                <a:lnTo>
                  <a:pt x="2649" y="1140"/>
                </a:lnTo>
                <a:lnTo>
                  <a:pt x="2650" y="1140"/>
                </a:lnTo>
                <a:lnTo>
                  <a:pt x="2651" y="1140"/>
                </a:lnTo>
                <a:lnTo>
                  <a:pt x="2653" y="1140"/>
                </a:lnTo>
                <a:lnTo>
                  <a:pt x="2655" y="1141"/>
                </a:lnTo>
                <a:lnTo>
                  <a:pt x="2654" y="1141"/>
                </a:lnTo>
                <a:lnTo>
                  <a:pt x="2653" y="1141"/>
                </a:lnTo>
                <a:lnTo>
                  <a:pt x="2652" y="1140"/>
                </a:lnTo>
                <a:lnTo>
                  <a:pt x="2651" y="1140"/>
                </a:lnTo>
                <a:lnTo>
                  <a:pt x="2650" y="1140"/>
                </a:lnTo>
                <a:lnTo>
                  <a:pt x="2649" y="1140"/>
                </a:lnTo>
                <a:lnTo>
                  <a:pt x="2648" y="1140"/>
                </a:lnTo>
                <a:lnTo>
                  <a:pt x="2648" y="1141"/>
                </a:lnTo>
                <a:lnTo>
                  <a:pt x="2648" y="1142"/>
                </a:lnTo>
                <a:lnTo>
                  <a:pt x="2648" y="1143"/>
                </a:lnTo>
                <a:lnTo>
                  <a:pt x="2648" y="1144"/>
                </a:lnTo>
                <a:lnTo>
                  <a:pt x="2649" y="1144"/>
                </a:lnTo>
                <a:lnTo>
                  <a:pt x="2649" y="1145"/>
                </a:lnTo>
                <a:lnTo>
                  <a:pt x="2649" y="1146"/>
                </a:lnTo>
                <a:lnTo>
                  <a:pt x="2650" y="1147"/>
                </a:lnTo>
                <a:lnTo>
                  <a:pt x="2650" y="1147"/>
                </a:lnTo>
                <a:lnTo>
                  <a:pt x="2651" y="1147"/>
                </a:lnTo>
                <a:lnTo>
                  <a:pt x="2652" y="1147"/>
                </a:lnTo>
                <a:lnTo>
                  <a:pt x="2652" y="1148"/>
                </a:lnTo>
                <a:lnTo>
                  <a:pt x="2653" y="1148"/>
                </a:lnTo>
                <a:lnTo>
                  <a:pt x="2654" y="1148"/>
                </a:lnTo>
                <a:lnTo>
                  <a:pt x="2655" y="1148"/>
                </a:lnTo>
                <a:lnTo>
                  <a:pt x="2656" y="1148"/>
                </a:lnTo>
                <a:lnTo>
                  <a:pt x="2656" y="1147"/>
                </a:lnTo>
                <a:lnTo>
                  <a:pt x="2656" y="1147"/>
                </a:lnTo>
                <a:lnTo>
                  <a:pt x="2657" y="1147"/>
                </a:lnTo>
                <a:lnTo>
                  <a:pt x="2657" y="1148"/>
                </a:lnTo>
                <a:lnTo>
                  <a:pt x="2656" y="1148"/>
                </a:lnTo>
                <a:lnTo>
                  <a:pt x="2656" y="1149"/>
                </a:lnTo>
                <a:lnTo>
                  <a:pt x="2656" y="1150"/>
                </a:lnTo>
                <a:lnTo>
                  <a:pt x="2656" y="1151"/>
                </a:lnTo>
                <a:lnTo>
                  <a:pt x="2656" y="1152"/>
                </a:lnTo>
                <a:lnTo>
                  <a:pt x="2656" y="1153"/>
                </a:lnTo>
                <a:lnTo>
                  <a:pt x="2657" y="1153"/>
                </a:lnTo>
                <a:lnTo>
                  <a:pt x="2657" y="1154"/>
                </a:lnTo>
                <a:lnTo>
                  <a:pt x="2658" y="1154"/>
                </a:lnTo>
                <a:lnTo>
                  <a:pt x="2658" y="1155"/>
                </a:lnTo>
                <a:lnTo>
                  <a:pt x="2659" y="1155"/>
                </a:lnTo>
                <a:lnTo>
                  <a:pt x="2659" y="1156"/>
                </a:lnTo>
                <a:lnTo>
                  <a:pt x="2660" y="1156"/>
                </a:lnTo>
                <a:lnTo>
                  <a:pt x="2660" y="1155"/>
                </a:lnTo>
                <a:lnTo>
                  <a:pt x="2660" y="1155"/>
                </a:lnTo>
                <a:lnTo>
                  <a:pt x="2661" y="1155"/>
                </a:lnTo>
                <a:lnTo>
                  <a:pt x="2661" y="1155"/>
                </a:lnTo>
                <a:lnTo>
                  <a:pt x="2660" y="1155"/>
                </a:lnTo>
                <a:lnTo>
                  <a:pt x="2660" y="1156"/>
                </a:lnTo>
                <a:lnTo>
                  <a:pt x="2661" y="1157"/>
                </a:lnTo>
                <a:lnTo>
                  <a:pt x="2662" y="1157"/>
                </a:lnTo>
                <a:lnTo>
                  <a:pt x="2662" y="1156"/>
                </a:lnTo>
                <a:lnTo>
                  <a:pt x="2662" y="1157"/>
                </a:lnTo>
                <a:lnTo>
                  <a:pt x="2663" y="1158"/>
                </a:lnTo>
                <a:lnTo>
                  <a:pt x="2662" y="1158"/>
                </a:lnTo>
                <a:lnTo>
                  <a:pt x="2662" y="1159"/>
                </a:lnTo>
                <a:lnTo>
                  <a:pt x="2662" y="1160"/>
                </a:lnTo>
                <a:lnTo>
                  <a:pt x="2661" y="1160"/>
                </a:lnTo>
                <a:lnTo>
                  <a:pt x="2660" y="1160"/>
                </a:lnTo>
                <a:lnTo>
                  <a:pt x="2660" y="1161"/>
                </a:lnTo>
                <a:lnTo>
                  <a:pt x="2659" y="1161"/>
                </a:lnTo>
                <a:lnTo>
                  <a:pt x="2660" y="1161"/>
                </a:lnTo>
                <a:lnTo>
                  <a:pt x="2660" y="1162"/>
                </a:lnTo>
                <a:lnTo>
                  <a:pt x="2660" y="1163"/>
                </a:lnTo>
                <a:lnTo>
                  <a:pt x="2660" y="1163"/>
                </a:lnTo>
                <a:lnTo>
                  <a:pt x="2660" y="1164"/>
                </a:lnTo>
                <a:lnTo>
                  <a:pt x="2661" y="1164"/>
                </a:lnTo>
                <a:lnTo>
                  <a:pt x="2661" y="1165"/>
                </a:lnTo>
                <a:lnTo>
                  <a:pt x="2660" y="1165"/>
                </a:lnTo>
                <a:lnTo>
                  <a:pt x="2661" y="1165"/>
                </a:lnTo>
                <a:lnTo>
                  <a:pt x="2661" y="1166"/>
                </a:lnTo>
                <a:lnTo>
                  <a:pt x="2661" y="1167"/>
                </a:lnTo>
                <a:lnTo>
                  <a:pt x="2662" y="1167"/>
                </a:lnTo>
                <a:lnTo>
                  <a:pt x="2662" y="1168"/>
                </a:lnTo>
                <a:lnTo>
                  <a:pt x="2663" y="1168"/>
                </a:lnTo>
                <a:lnTo>
                  <a:pt x="2662" y="1168"/>
                </a:lnTo>
                <a:lnTo>
                  <a:pt x="2662" y="1167"/>
                </a:lnTo>
                <a:lnTo>
                  <a:pt x="2662" y="1166"/>
                </a:lnTo>
                <a:lnTo>
                  <a:pt x="2661" y="1166"/>
                </a:lnTo>
                <a:lnTo>
                  <a:pt x="2661" y="1165"/>
                </a:lnTo>
                <a:lnTo>
                  <a:pt x="2662" y="1165"/>
                </a:lnTo>
                <a:lnTo>
                  <a:pt x="2662" y="1164"/>
                </a:lnTo>
                <a:lnTo>
                  <a:pt x="2661" y="1164"/>
                </a:lnTo>
                <a:lnTo>
                  <a:pt x="2661" y="1163"/>
                </a:lnTo>
                <a:lnTo>
                  <a:pt x="2661" y="1163"/>
                </a:lnTo>
                <a:lnTo>
                  <a:pt x="2661" y="1162"/>
                </a:lnTo>
                <a:lnTo>
                  <a:pt x="2662" y="1162"/>
                </a:lnTo>
                <a:lnTo>
                  <a:pt x="2662" y="1161"/>
                </a:lnTo>
                <a:lnTo>
                  <a:pt x="2662" y="1160"/>
                </a:lnTo>
                <a:lnTo>
                  <a:pt x="2663" y="1160"/>
                </a:lnTo>
                <a:lnTo>
                  <a:pt x="2662" y="1160"/>
                </a:lnTo>
                <a:lnTo>
                  <a:pt x="2662" y="1159"/>
                </a:lnTo>
                <a:lnTo>
                  <a:pt x="2663" y="1159"/>
                </a:lnTo>
                <a:lnTo>
                  <a:pt x="2663" y="1160"/>
                </a:lnTo>
                <a:lnTo>
                  <a:pt x="2664" y="1160"/>
                </a:lnTo>
                <a:lnTo>
                  <a:pt x="2664" y="1159"/>
                </a:lnTo>
                <a:lnTo>
                  <a:pt x="2664" y="1159"/>
                </a:lnTo>
                <a:lnTo>
                  <a:pt x="2665" y="1159"/>
                </a:lnTo>
                <a:lnTo>
                  <a:pt x="2666" y="1160"/>
                </a:lnTo>
                <a:lnTo>
                  <a:pt x="2667" y="1160"/>
                </a:lnTo>
                <a:lnTo>
                  <a:pt x="2667" y="1161"/>
                </a:lnTo>
                <a:lnTo>
                  <a:pt x="2668" y="1161"/>
                </a:lnTo>
                <a:lnTo>
                  <a:pt x="2669" y="1161"/>
                </a:lnTo>
                <a:lnTo>
                  <a:pt x="2669" y="1162"/>
                </a:lnTo>
                <a:lnTo>
                  <a:pt x="2669" y="1163"/>
                </a:lnTo>
                <a:lnTo>
                  <a:pt x="2670" y="1163"/>
                </a:lnTo>
                <a:lnTo>
                  <a:pt x="2670" y="1163"/>
                </a:lnTo>
                <a:lnTo>
                  <a:pt x="2671" y="1163"/>
                </a:lnTo>
                <a:lnTo>
                  <a:pt x="2672" y="1163"/>
                </a:lnTo>
                <a:lnTo>
                  <a:pt x="2672" y="1164"/>
                </a:lnTo>
                <a:lnTo>
                  <a:pt x="2672" y="1163"/>
                </a:lnTo>
                <a:lnTo>
                  <a:pt x="2672" y="1164"/>
                </a:lnTo>
                <a:lnTo>
                  <a:pt x="2672" y="1164"/>
                </a:lnTo>
                <a:lnTo>
                  <a:pt x="2673" y="1164"/>
                </a:lnTo>
                <a:lnTo>
                  <a:pt x="2673" y="1165"/>
                </a:lnTo>
                <a:lnTo>
                  <a:pt x="2673" y="1166"/>
                </a:lnTo>
                <a:lnTo>
                  <a:pt x="2673" y="1165"/>
                </a:lnTo>
                <a:lnTo>
                  <a:pt x="2674" y="1165"/>
                </a:lnTo>
                <a:lnTo>
                  <a:pt x="2675" y="1165"/>
                </a:lnTo>
                <a:lnTo>
                  <a:pt x="2676" y="1165"/>
                </a:lnTo>
                <a:lnTo>
                  <a:pt x="2677" y="1166"/>
                </a:lnTo>
                <a:lnTo>
                  <a:pt x="2678" y="1166"/>
                </a:lnTo>
                <a:lnTo>
                  <a:pt x="2678" y="1167"/>
                </a:lnTo>
                <a:lnTo>
                  <a:pt x="2679" y="1168"/>
                </a:lnTo>
                <a:lnTo>
                  <a:pt x="2680" y="1169"/>
                </a:lnTo>
                <a:lnTo>
                  <a:pt x="2680" y="1170"/>
                </a:lnTo>
                <a:lnTo>
                  <a:pt x="2681" y="1170"/>
                </a:lnTo>
                <a:lnTo>
                  <a:pt x="2681" y="1171"/>
                </a:lnTo>
                <a:lnTo>
                  <a:pt x="2682" y="1171"/>
                </a:lnTo>
                <a:lnTo>
                  <a:pt x="2683" y="1171"/>
                </a:lnTo>
                <a:lnTo>
                  <a:pt x="2684" y="1171"/>
                </a:lnTo>
                <a:lnTo>
                  <a:pt x="2685" y="1171"/>
                </a:lnTo>
                <a:lnTo>
                  <a:pt x="2686" y="1171"/>
                </a:lnTo>
                <a:lnTo>
                  <a:pt x="2688" y="1171"/>
                </a:lnTo>
                <a:lnTo>
                  <a:pt x="2688" y="1170"/>
                </a:lnTo>
                <a:lnTo>
                  <a:pt x="2688" y="1170"/>
                </a:lnTo>
                <a:lnTo>
                  <a:pt x="2689" y="1170"/>
                </a:lnTo>
                <a:lnTo>
                  <a:pt x="2689" y="1169"/>
                </a:lnTo>
                <a:lnTo>
                  <a:pt x="2690" y="1169"/>
                </a:lnTo>
                <a:lnTo>
                  <a:pt x="2691" y="1169"/>
                </a:lnTo>
                <a:lnTo>
                  <a:pt x="2692" y="1168"/>
                </a:lnTo>
                <a:lnTo>
                  <a:pt x="2692" y="1169"/>
                </a:lnTo>
                <a:lnTo>
                  <a:pt x="2692" y="1168"/>
                </a:lnTo>
                <a:lnTo>
                  <a:pt x="2693" y="1168"/>
                </a:lnTo>
                <a:lnTo>
                  <a:pt x="2694" y="1167"/>
                </a:lnTo>
                <a:lnTo>
                  <a:pt x="2695" y="1167"/>
                </a:lnTo>
                <a:lnTo>
                  <a:pt x="2696" y="1167"/>
                </a:lnTo>
                <a:lnTo>
                  <a:pt x="2696" y="1166"/>
                </a:lnTo>
                <a:lnTo>
                  <a:pt x="2697" y="1166"/>
                </a:lnTo>
                <a:lnTo>
                  <a:pt x="2698" y="1166"/>
                </a:lnTo>
                <a:lnTo>
                  <a:pt x="2699" y="1166"/>
                </a:lnTo>
                <a:lnTo>
                  <a:pt x="2700" y="1166"/>
                </a:lnTo>
                <a:lnTo>
                  <a:pt x="2701" y="1166"/>
                </a:lnTo>
                <a:lnTo>
                  <a:pt x="2700" y="1166"/>
                </a:lnTo>
                <a:lnTo>
                  <a:pt x="2700" y="1167"/>
                </a:lnTo>
                <a:lnTo>
                  <a:pt x="2699" y="1166"/>
                </a:lnTo>
                <a:lnTo>
                  <a:pt x="2699" y="1167"/>
                </a:lnTo>
                <a:lnTo>
                  <a:pt x="2698" y="1166"/>
                </a:lnTo>
                <a:lnTo>
                  <a:pt x="2697" y="1166"/>
                </a:lnTo>
                <a:lnTo>
                  <a:pt x="2697" y="1167"/>
                </a:lnTo>
                <a:lnTo>
                  <a:pt x="2697" y="1168"/>
                </a:lnTo>
                <a:lnTo>
                  <a:pt x="2696" y="1168"/>
                </a:lnTo>
                <a:lnTo>
                  <a:pt x="2696" y="1169"/>
                </a:lnTo>
                <a:lnTo>
                  <a:pt x="2696" y="1170"/>
                </a:lnTo>
                <a:lnTo>
                  <a:pt x="2697" y="1170"/>
                </a:lnTo>
                <a:lnTo>
                  <a:pt x="2697" y="1171"/>
                </a:lnTo>
                <a:lnTo>
                  <a:pt x="2698" y="1172"/>
                </a:lnTo>
                <a:lnTo>
                  <a:pt x="2698" y="1172"/>
                </a:lnTo>
                <a:lnTo>
                  <a:pt x="2699" y="1172"/>
                </a:lnTo>
                <a:lnTo>
                  <a:pt x="2698" y="1172"/>
                </a:lnTo>
                <a:lnTo>
                  <a:pt x="2698" y="1173"/>
                </a:lnTo>
                <a:lnTo>
                  <a:pt x="2698" y="1174"/>
                </a:lnTo>
                <a:lnTo>
                  <a:pt x="2698" y="1175"/>
                </a:lnTo>
                <a:lnTo>
                  <a:pt x="2697" y="1175"/>
                </a:lnTo>
                <a:lnTo>
                  <a:pt x="2697" y="1176"/>
                </a:lnTo>
                <a:lnTo>
                  <a:pt x="2697" y="1177"/>
                </a:lnTo>
                <a:lnTo>
                  <a:pt x="2696" y="1177"/>
                </a:lnTo>
                <a:lnTo>
                  <a:pt x="2697" y="1177"/>
                </a:lnTo>
                <a:lnTo>
                  <a:pt x="2698" y="1177"/>
                </a:lnTo>
                <a:lnTo>
                  <a:pt x="2697" y="1177"/>
                </a:lnTo>
                <a:lnTo>
                  <a:pt x="2697" y="1178"/>
                </a:lnTo>
                <a:lnTo>
                  <a:pt x="2698" y="1178"/>
                </a:lnTo>
                <a:lnTo>
                  <a:pt x="2699" y="1178"/>
                </a:lnTo>
                <a:lnTo>
                  <a:pt x="2699" y="1179"/>
                </a:lnTo>
                <a:lnTo>
                  <a:pt x="2700" y="1179"/>
                </a:lnTo>
                <a:lnTo>
                  <a:pt x="2701" y="1179"/>
                </a:lnTo>
                <a:lnTo>
                  <a:pt x="2702" y="1179"/>
                </a:lnTo>
                <a:lnTo>
                  <a:pt x="2703" y="1179"/>
                </a:lnTo>
                <a:lnTo>
                  <a:pt x="2703" y="1180"/>
                </a:lnTo>
                <a:lnTo>
                  <a:pt x="2703" y="1179"/>
                </a:lnTo>
                <a:lnTo>
                  <a:pt x="2702" y="1179"/>
                </a:lnTo>
                <a:lnTo>
                  <a:pt x="2702" y="1178"/>
                </a:lnTo>
                <a:lnTo>
                  <a:pt x="2702" y="1179"/>
                </a:lnTo>
                <a:lnTo>
                  <a:pt x="2701" y="1179"/>
                </a:lnTo>
                <a:lnTo>
                  <a:pt x="2701" y="1178"/>
                </a:lnTo>
                <a:lnTo>
                  <a:pt x="2700" y="1178"/>
                </a:lnTo>
                <a:lnTo>
                  <a:pt x="2699" y="1177"/>
                </a:lnTo>
                <a:lnTo>
                  <a:pt x="2698" y="1177"/>
                </a:lnTo>
                <a:lnTo>
                  <a:pt x="2698" y="1176"/>
                </a:lnTo>
                <a:lnTo>
                  <a:pt x="2698" y="1175"/>
                </a:lnTo>
                <a:lnTo>
                  <a:pt x="2699" y="1175"/>
                </a:lnTo>
                <a:lnTo>
                  <a:pt x="2700" y="1174"/>
                </a:lnTo>
                <a:lnTo>
                  <a:pt x="2700" y="1175"/>
                </a:lnTo>
                <a:lnTo>
                  <a:pt x="2701" y="1175"/>
                </a:lnTo>
                <a:lnTo>
                  <a:pt x="2701" y="1174"/>
                </a:lnTo>
                <a:lnTo>
                  <a:pt x="2700" y="1174"/>
                </a:lnTo>
                <a:lnTo>
                  <a:pt x="2700" y="1173"/>
                </a:lnTo>
                <a:lnTo>
                  <a:pt x="2700" y="1172"/>
                </a:lnTo>
                <a:lnTo>
                  <a:pt x="2700" y="1172"/>
                </a:lnTo>
                <a:lnTo>
                  <a:pt x="2699" y="1172"/>
                </a:lnTo>
                <a:lnTo>
                  <a:pt x="2699" y="1171"/>
                </a:lnTo>
                <a:lnTo>
                  <a:pt x="2700" y="1171"/>
                </a:lnTo>
                <a:lnTo>
                  <a:pt x="2700" y="1170"/>
                </a:lnTo>
                <a:lnTo>
                  <a:pt x="2699" y="1170"/>
                </a:lnTo>
                <a:lnTo>
                  <a:pt x="2699" y="1169"/>
                </a:lnTo>
                <a:lnTo>
                  <a:pt x="2699" y="1168"/>
                </a:lnTo>
                <a:lnTo>
                  <a:pt x="2700" y="1168"/>
                </a:lnTo>
                <a:lnTo>
                  <a:pt x="2701" y="1168"/>
                </a:lnTo>
                <a:lnTo>
                  <a:pt x="2700" y="1168"/>
                </a:lnTo>
                <a:lnTo>
                  <a:pt x="2700" y="1167"/>
                </a:lnTo>
                <a:lnTo>
                  <a:pt x="2701" y="1167"/>
                </a:lnTo>
                <a:lnTo>
                  <a:pt x="2702" y="1167"/>
                </a:lnTo>
                <a:lnTo>
                  <a:pt x="2702" y="1166"/>
                </a:lnTo>
                <a:lnTo>
                  <a:pt x="2703" y="1166"/>
                </a:lnTo>
                <a:lnTo>
                  <a:pt x="2704" y="1166"/>
                </a:lnTo>
                <a:lnTo>
                  <a:pt x="2704" y="1165"/>
                </a:lnTo>
                <a:lnTo>
                  <a:pt x="2704" y="1165"/>
                </a:lnTo>
                <a:lnTo>
                  <a:pt x="2705" y="1165"/>
                </a:lnTo>
                <a:lnTo>
                  <a:pt x="2705" y="1164"/>
                </a:lnTo>
                <a:lnTo>
                  <a:pt x="2706" y="1164"/>
                </a:lnTo>
                <a:lnTo>
                  <a:pt x="2706" y="1163"/>
                </a:lnTo>
                <a:lnTo>
                  <a:pt x="2707" y="1164"/>
                </a:lnTo>
                <a:lnTo>
                  <a:pt x="2706" y="1164"/>
                </a:lnTo>
                <a:lnTo>
                  <a:pt x="2706" y="1165"/>
                </a:lnTo>
                <a:lnTo>
                  <a:pt x="2707" y="1165"/>
                </a:lnTo>
                <a:lnTo>
                  <a:pt x="2707" y="1166"/>
                </a:lnTo>
                <a:lnTo>
                  <a:pt x="2708" y="1166"/>
                </a:lnTo>
                <a:lnTo>
                  <a:pt x="2707" y="1166"/>
                </a:lnTo>
                <a:lnTo>
                  <a:pt x="2707" y="1167"/>
                </a:lnTo>
                <a:lnTo>
                  <a:pt x="2708" y="1168"/>
                </a:lnTo>
                <a:lnTo>
                  <a:pt x="2709" y="1168"/>
                </a:lnTo>
                <a:lnTo>
                  <a:pt x="2708" y="1168"/>
                </a:lnTo>
                <a:lnTo>
                  <a:pt x="2708" y="1169"/>
                </a:lnTo>
                <a:lnTo>
                  <a:pt x="2708" y="1170"/>
                </a:lnTo>
                <a:lnTo>
                  <a:pt x="2708" y="1171"/>
                </a:lnTo>
                <a:lnTo>
                  <a:pt x="2708" y="1172"/>
                </a:lnTo>
                <a:lnTo>
                  <a:pt x="2709" y="1172"/>
                </a:lnTo>
                <a:lnTo>
                  <a:pt x="2708" y="1172"/>
                </a:lnTo>
                <a:lnTo>
                  <a:pt x="2709" y="1172"/>
                </a:lnTo>
                <a:lnTo>
                  <a:pt x="2709" y="1172"/>
                </a:lnTo>
                <a:lnTo>
                  <a:pt x="2709" y="1173"/>
                </a:lnTo>
                <a:lnTo>
                  <a:pt x="2708" y="1173"/>
                </a:lnTo>
                <a:lnTo>
                  <a:pt x="2709" y="1173"/>
                </a:lnTo>
                <a:lnTo>
                  <a:pt x="2710" y="1173"/>
                </a:lnTo>
                <a:lnTo>
                  <a:pt x="2711" y="1173"/>
                </a:lnTo>
                <a:lnTo>
                  <a:pt x="2711" y="1172"/>
                </a:lnTo>
                <a:lnTo>
                  <a:pt x="2710" y="1172"/>
                </a:lnTo>
                <a:lnTo>
                  <a:pt x="2709" y="1172"/>
                </a:lnTo>
                <a:lnTo>
                  <a:pt x="2709" y="1172"/>
                </a:lnTo>
                <a:lnTo>
                  <a:pt x="2709" y="1171"/>
                </a:lnTo>
                <a:lnTo>
                  <a:pt x="2709" y="1170"/>
                </a:lnTo>
                <a:lnTo>
                  <a:pt x="2709" y="1169"/>
                </a:lnTo>
                <a:lnTo>
                  <a:pt x="2710" y="1169"/>
                </a:lnTo>
                <a:lnTo>
                  <a:pt x="2710" y="1168"/>
                </a:lnTo>
                <a:lnTo>
                  <a:pt x="2711" y="1168"/>
                </a:lnTo>
                <a:lnTo>
                  <a:pt x="2710" y="1168"/>
                </a:lnTo>
                <a:lnTo>
                  <a:pt x="2709" y="1167"/>
                </a:lnTo>
                <a:lnTo>
                  <a:pt x="2709" y="1166"/>
                </a:lnTo>
                <a:lnTo>
                  <a:pt x="2709" y="1165"/>
                </a:lnTo>
                <a:lnTo>
                  <a:pt x="2709" y="1164"/>
                </a:lnTo>
                <a:lnTo>
                  <a:pt x="2708" y="1164"/>
                </a:lnTo>
                <a:lnTo>
                  <a:pt x="2708" y="1163"/>
                </a:lnTo>
                <a:lnTo>
                  <a:pt x="2708" y="1163"/>
                </a:lnTo>
                <a:lnTo>
                  <a:pt x="2708" y="1162"/>
                </a:lnTo>
                <a:lnTo>
                  <a:pt x="2708" y="1161"/>
                </a:lnTo>
                <a:lnTo>
                  <a:pt x="2709" y="1161"/>
                </a:lnTo>
                <a:lnTo>
                  <a:pt x="2709" y="1160"/>
                </a:lnTo>
                <a:lnTo>
                  <a:pt x="2708" y="1160"/>
                </a:lnTo>
                <a:lnTo>
                  <a:pt x="2707" y="1160"/>
                </a:lnTo>
                <a:lnTo>
                  <a:pt x="2706" y="1160"/>
                </a:lnTo>
                <a:lnTo>
                  <a:pt x="2706" y="1159"/>
                </a:lnTo>
                <a:lnTo>
                  <a:pt x="2707" y="1159"/>
                </a:lnTo>
                <a:lnTo>
                  <a:pt x="2707" y="1158"/>
                </a:lnTo>
                <a:lnTo>
                  <a:pt x="2708" y="1158"/>
                </a:lnTo>
                <a:lnTo>
                  <a:pt x="2707" y="1158"/>
                </a:lnTo>
                <a:lnTo>
                  <a:pt x="2707" y="1159"/>
                </a:lnTo>
                <a:lnTo>
                  <a:pt x="2708" y="1159"/>
                </a:lnTo>
                <a:lnTo>
                  <a:pt x="2708" y="1158"/>
                </a:lnTo>
                <a:lnTo>
                  <a:pt x="2709" y="1158"/>
                </a:lnTo>
                <a:lnTo>
                  <a:pt x="2709" y="1159"/>
                </a:lnTo>
                <a:lnTo>
                  <a:pt x="2710" y="1160"/>
                </a:lnTo>
                <a:lnTo>
                  <a:pt x="2711" y="1160"/>
                </a:lnTo>
                <a:lnTo>
                  <a:pt x="2711" y="1161"/>
                </a:lnTo>
                <a:lnTo>
                  <a:pt x="2712" y="1161"/>
                </a:lnTo>
                <a:lnTo>
                  <a:pt x="2712" y="1161"/>
                </a:lnTo>
                <a:lnTo>
                  <a:pt x="2712" y="1162"/>
                </a:lnTo>
                <a:lnTo>
                  <a:pt x="2712" y="1161"/>
                </a:lnTo>
                <a:lnTo>
                  <a:pt x="2713" y="1161"/>
                </a:lnTo>
                <a:lnTo>
                  <a:pt x="2713" y="1160"/>
                </a:lnTo>
                <a:lnTo>
                  <a:pt x="2713" y="1159"/>
                </a:lnTo>
                <a:lnTo>
                  <a:pt x="2713" y="1158"/>
                </a:lnTo>
                <a:lnTo>
                  <a:pt x="2713" y="1157"/>
                </a:lnTo>
                <a:lnTo>
                  <a:pt x="2713" y="1156"/>
                </a:lnTo>
                <a:lnTo>
                  <a:pt x="2714" y="1156"/>
                </a:lnTo>
                <a:lnTo>
                  <a:pt x="2713" y="1155"/>
                </a:lnTo>
                <a:lnTo>
                  <a:pt x="2714" y="1155"/>
                </a:lnTo>
                <a:lnTo>
                  <a:pt x="2714" y="1155"/>
                </a:lnTo>
                <a:lnTo>
                  <a:pt x="2714" y="1155"/>
                </a:lnTo>
                <a:lnTo>
                  <a:pt x="2715" y="1155"/>
                </a:lnTo>
                <a:lnTo>
                  <a:pt x="2715" y="1155"/>
                </a:lnTo>
                <a:lnTo>
                  <a:pt x="2714" y="1155"/>
                </a:lnTo>
                <a:lnTo>
                  <a:pt x="2715" y="1155"/>
                </a:lnTo>
                <a:lnTo>
                  <a:pt x="2716" y="1155"/>
                </a:lnTo>
                <a:lnTo>
                  <a:pt x="2717" y="1155"/>
                </a:lnTo>
                <a:lnTo>
                  <a:pt x="2717" y="1155"/>
                </a:lnTo>
                <a:lnTo>
                  <a:pt x="2718" y="1155"/>
                </a:lnTo>
                <a:lnTo>
                  <a:pt x="2718" y="1155"/>
                </a:lnTo>
                <a:lnTo>
                  <a:pt x="2719" y="1155"/>
                </a:lnTo>
                <a:lnTo>
                  <a:pt x="2720" y="1155"/>
                </a:lnTo>
                <a:lnTo>
                  <a:pt x="2719" y="1155"/>
                </a:lnTo>
                <a:lnTo>
                  <a:pt x="2720" y="1155"/>
                </a:lnTo>
                <a:lnTo>
                  <a:pt x="2719" y="1154"/>
                </a:lnTo>
                <a:lnTo>
                  <a:pt x="2718" y="1154"/>
                </a:lnTo>
                <a:lnTo>
                  <a:pt x="2718" y="1153"/>
                </a:lnTo>
                <a:lnTo>
                  <a:pt x="2717" y="1153"/>
                </a:lnTo>
                <a:lnTo>
                  <a:pt x="2717" y="1152"/>
                </a:lnTo>
                <a:lnTo>
                  <a:pt x="2717" y="1151"/>
                </a:lnTo>
                <a:lnTo>
                  <a:pt x="2718" y="1150"/>
                </a:lnTo>
                <a:lnTo>
                  <a:pt x="2718" y="1149"/>
                </a:lnTo>
                <a:lnTo>
                  <a:pt x="2718" y="1148"/>
                </a:lnTo>
                <a:lnTo>
                  <a:pt x="2719" y="1148"/>
                </a:lnTo>
                <a:lnTo>
                  <a:pt x="2720" y="1148"/>
                </a:lnTo>
                <a:lnTo>
                  <a:pt x="2720" y="1149"/>
                </a:lnTo>
                <a:lnTo>
                  <a:pt x="2720" y="1149"/>
                </a:lnTo>
                <a:lnTo>
                  <a:pt x="2721" y="1149"/>
                </a:lnTo>
                <a:lnTo>
                  <a:pt x="2722" y="1149"/>
                </a:lnTo>
                <a:lnTo>
                  <a:pt x="2723" y="1149"/>
                </a:lnTo>
                <a:lnTo>
                  <a:pt x="2723" y="1150"/>
                </a:lnTo>
                <a:lnTo>
                  <a:pt x="2724" y="1150"/>
                </a:lnTo>
                <a:lnTo>
                  <a:pt x="2725" y="1150"/>
                </a:lnTo>
                <a:lnTo>
                  <a:pt x="2725" y="1151"/>
                </a:lnTo>
                <a:lnTo>
                  <a:pt x="2726" y="1151"/>
                </a:lnTo>
                <a:lnTo>
                  <a:pt x="2727" y="1151"/>
                </a:lnTo>
                <a:lnTo>
                  <a:pt x="2728" y="1151"/>
                </a:lnTo>
                <a:lnTo>
                  <a:pt x="2728" y="1151"/>
                </a:lnTo>
                <a:lnTo>
                  <a:pt x="2729" y="1151"/>
                </a:lnTo>
                <a:lnTo>
                  <a:pt x="2729" y="1150"/>
                </a:lnTo>
                <a:lnTo>
                  <a:pt x="2730" y="1150"/>
                </a:lnTo>
                <a:lnTo>
                  <a:pt x="2731" y="1149"/>
                </a:lnTo>
                <a:lnTo>
                  <a:pt x="2732" y="1149"/>
                </a:lnTo>
                <a:lnTo>
                  <a:pt x="2733" y="1148"/>
                </a:lnTo>
                <a:lnTo>
                  <a:pt x="2734" y="1147"/>
                </a:lnTo>
                <a:lnTo>
                  <a:pt x="2734" y="1148"/>
                </a:lnTo>
                <a:lnTo>
                  <a:pt x="2734" y="1149"/>
                </a:lnTo>
                <a:lnTo>
                  <a:pt x="2733" y="1149"/>
                </a:lnTo>
                <a:lnTo>
                  <a:pt x="2733" y="1150"/>
                </a:lnTo>
                <a:lnTo>
                  <a:pt x="2733" y="1151"/>
                </a:lnTo>
                <a:lnTo>
                  <a:pt x="2732" y="1151"/>
                </a:lnTo>
                <a:lnTo>
                  <a:pt x="2733" y="1151"/>
                </a:lnTo>
                <a:lnTo>
                  <a:pt x="2732" y="1151"/>
                </a:lnTo>
                <a:lnTo>
                  <a:pt x="2732" y="1152"/>
                </a:lnTo>
                <a:lnTo>
                  <a:pt x="2733" y="1152"/>
                </a:lnTo>
                <a:lnTo>
                  <a:pt x="2733" y="1153"/>
                </a:lnTo>
                <a:lnTo>
                  <a:pt x="2733" y="1154"/>
                </a:lnTo>
                <a:lnTo>
                  <a:pt x="2734" y="1155"/>
                </a:lnTo>
                <a:lnTo>
                  <a:pt x="2734" y="1155"/>
                </a:lnTo>
                <a:lnTo>
                  <a:pt x="2735" y="1155"/>
                </a:lnTo>
                <a:lnTo>
                  <a:pt x="2735" y="1155"/>
                </a:lnTo>
                <a:lnTo>
                  <a:pt x="2735" y="1155"/>
                </a:lnTo>
                <a:lnTo>
                  <a:pt x="2735" y="1155"/>
                </a:lnTo>
                <a:lnTo>
                  <a:pt x="2734" y="1155"/>
                </a:lnTo>
                <a:lnTo>
                  <a:pt x="2734" y="1154"/>
                </a:lnTo>
                <a:lnTo>
                  <a:pt x="2734" y="1153"/>
                </a:lnTo>
                <a:lnTo>
                  <a:pt x="2734" y="1152"/>
                </a:lnTo>
                <a:lnTo>
                  <a:pt x="2734" y="1151"/>
                </a:lnTo>
                <a:lnTo>
                  <a:pt x="2734" y="1150"/>
                </a:lnTo>
                <a:lnTo>
                  <a:pt x="2735" y="1150"/>
                </a:lnTo>
                <a:lnTo>
                  <a:pt x="2735" y="1149"/>
                </a:lnTo>
                <a:lnTo>
                  <a:pt x="2736" y="1149"/>
                </a:lnTo>
                <a:lnTo>
                  <a:pt x="2736" y="1148"/>
                </a:lnTo>
                <a:lnTo>
                  <a:pt x="2736" y="1148"/>
                </a:lnTo>
                <a:lnTo>
                  <a:pt x="2737" y="1148"/>
                </a:lnTo>
                <a:lnTo>
                  <a:pt x="2737" y="1147"/>
                </a:lnTo>
                <a:lnTo>
                  <a:pt x="2737" y="1148"/>
                </a:lnTo>
                <a:lnTo>
                  <a:pt x="2738" y="1147"/>
                </a:lnTo>
                <a:lnTo>
                  <a:pt x="2738" y="1148"/>
                </a:lnTo>
                <a:lnTo>
                  <a:pt x="2738" y="1147"/>
                </a:lnTo>
                <a:lnTo>
                  <a:pt x="2739" y="1147"/>
                </a:lnTo>
                <a:lnTo>
                  <a:pt x="2739" y="1148"/>
                </a:lnTo>
                <a:lnTo>
                  <a:pt x="2740" y="1148"/>
                </a:lnTo>
                <a:lnTo>
                  <a:pt x="2740" y="1149"/>
                </a:lnTo>
                <a:lnTo>
                  <a:pt x="2740" y="1148"/>
                </a:lnTo>
                <a:lnTo>
                  <a:pt x="2740" y="1147"/>
                </a:lnTo>
                <a:lnTo>
                  <a:pt x="2741" y="1147"/>
                </a:lnTo>
                <a:lnTo>
                  <a:pt x="2741" y="1147"/>
                </a:lnTo>
                <a:lnTo>
                  <a:pt x="2742" y="1147"/>
                </a:lnTo>
                <a:lnTo>
                  <a:pt x="2743" y="1147"/>
                </a:lnTo>
                <a:lnTo>
                  <a:pt x="2743" y="1146"/>
                </a:lnTo>
                <a:lnTo>
                  <a:pt x="2742" y="1146"/>
                </a:lnTo>
                <a:lnTo>
                  <a:pt x="2741" y="1146"/>
                </a:lnTo>
                <a:lnTo>
                  <a:pt x="2741" y="1147"/>
                </a:lnTo>
                <a:lnTo>
                  <a:pt x="2740" y="1147"/>
                </a:lnTo>
                <a:lnTo>
                  <a:pt x="2739" y="1147"/>
                </a:lnTo>
                <a:lnTo>
                  <a:pt x="2738" y="1147"/>
                </a:lnTo>
                <a:lnTo>
                  <a:pt x="2737" y="1147"/>
                </a:lnTo>
                <a:lnTo>
                  <a:pt x="2736" y="1147"/>
                </a:lnTo>
                <a:lnTo>
                  <a:pt x="2736" y="1146"/>
                </a:lnTo>
                <a:lnTo>
                  <a:pt x="2736" y="1146"/>
                </a:lnTo>
                <a:lnTo>
                  <a:pt x="2736" y="1145"/>
                </a:lnTo>
                <a:lnTo>
                  <a:pt x="2736" y="1144"/>
                </a:lnTo>
                <a:lnTo>
                  <a:pt x="2736" y="1143"/>
                </a:lnTo>
                <a:lnTo>
                  <a:pt x="2736" y="1142"/>
                </a:lnTo>
                <a:lnTo>
                  <a:pt x="2736" y="1141"/>
                </a:lnTo>
                <a:lnTo>
                  <a:pt x="2736" y="1140"/>
                </a:lnTo>
                <a:lnTo>
                  <a:pt x="2736" y="1139"/>
                </a:lnTo>
                <a:lnTo>
                  <a:pt x="2736" y="1139"/>
                </a:lnTo>
                <a:lnTo>
                  <a:pt x="2736" y="1138"/>
                </a:lnTo>
                <a:lnTo>
                  <a:pt x="2736" y="1137"/>
                </a:lnTo>
                <a:lnTo>
                  <a:pt x="2736" y="1136"/>
                </a:lnTo>
                <a:lnTo>
                  <a:pt x="2737" y="1136"/>
                </a:lnTo>
                <a:lnTo>
                  <a:pt x="2737" y="1135"/>
                </a:lnTo>
                <a:lnTo>
                  <a:pt x="2738" y="1135"/>
                </a:lnTo>
                <a:lnTo>
                  <a:pt x="2738" y="1136"/>
                </a:lnTo>
                <a:lnTo>
                  <a:pt x="2738" y="1135"/>
                </a:lnTo>
                <a:lnTo>
                  <a:pt x="2737" y="1135"/>
                </a:lnTo>
                <a:lnTo>
                  <a:pt x="2738" y="1135"/>
                </a:lnTo>
                <a:lnTo>
                  <a:pt x="2738" y="1136"/>
                </a:lnTo>
                <a:lnTo>
                  <a:pt x="2738" y="1137"/>
                </a:lnTo>
                <a:lnTo>
                  <a:pt x="2738" y="1138"/>
                </a:lnTo>
                <a:lnTo>
                  <a:pt x="2739" y="1138"/>
                </a:lnTo>
                <a:lnTo>
                  <a:pt x="2739" y="1137"/>
                </a:lnTo>
                <a:lnTo>
                  <a:pt x="2740" y="1137"/>
                </a:lnTo>
                <a:lnTo>
                  <a:pt x="2741" y="1137"/>
                </a:lnTo>
                <a:lnTo>
                  <a:pt x="2742" y="1137"/>
                </a:lnTo>
                <a:lnTo>
                  <a:pt x="2742" y="1136"/>
                </a:lnTo>
                <a:lnTo>
                  <a:pt x="2743" y="1136"/>
                </a:lnTo>
                <a:lnTo>
                  <a:pt x="2744" y="1136"/>
                </a:lnTo>
                <a:lnTo>
                  <a:pt x="2744" y="1137"/>
                </a:lnTo>
                <a:lnTo>
                  <a:pt x="2744" y="1136"/>
                </a:lnTo>
                <a:lnTo>
                  <a:pt x="2743" y="1136"/>
                </a:lnTo>
                <a:lnTo>
                  <a:pt x="2742" y="1136"/>
                </a:lnTo>
                <a:lnTo>
                  <a:pt x="2742" y="1135"/>
                </a:lnTo>
                <a:lnTo>
                  <a:pt x="2741" y="1135"/>
                </a:lnTo>
                <a:lnTo>
                  <a:pt x="2742" y="1135"/>
                </a:lnTo>
                <a:lnTo>
                  <a:pt x="2742" y="1134"/>
                </a:lnTo>
                <a:lnTo>
                  <a:pt x="2743" y="1133"/>
                </a:lnTo>
                <a:lnTo>
                  <a:pt x="2742" y="1133"/>
                </a:lnTo>
                <a:lnTo>
                  <a:pt x="2742" y="1134"/>
                </a:lnTo>
                <a:lnTo>
                  <a:pt x="2741" y="1134"/>
                </a:lnTo>
                <a:lnTo>
                  <a:pt x="2740" y="1134"/>
                </a:lnTo>
                <a:lnTo>
                  <a:pt x="2739" y="1134"/>
                </a:lnTo>
                <a:lnTo>
                  <a:pt x="2739" y="1133"/>
                </a:lnTo>
                <a:lnTo>
                  <a:pt x="2739" y="1132"/>
                </a:lnTo>
                <a:lnTo>
                  <a:pt x="2739" y="1131"/>
                </a:lnTo>
                <a:lnTo>
                  <a:pt x="2739" y="1130"/>
                </a:lnTo>
                <a:lnTo>
                  <a:pt x="2738" y="1130"/>
                </a:lnTo>
                <a:lnTo>
                  <a:pt x="2738" y="1130"/>
                </a:lnTo>
                <a:lnTo>
                  <a:pt x="2738" y="1129"/>
                </a:lnTo>
                <a:lnTo>
                  <a:pt x="2737" y="1129"/>
                </a:lnTo>
                <a:lnTo>
                  <a:pt x="2737" y="1128"/>
                </a:lnTo>
                <a:lnTo>
                  <a:pt x="2737" y="1127"/>
                </a:lnTo>
                <a:lnTo>
                  <a:pt x="2738" y="1127"/>
                </a:lnTo>
                <a:lnTo>
                  <a:pt x="2737" y="1127"/>
                </a:lnTo>
                <a:lnTo>
                  <a:pt x="2736" y="1127"/>
                </a:lnTo>
                <a:lnTo>
                  <a:pt x="2736" y="1126"/>
                </a:lnTo>
                <a:lnTo>
                  <a:pt x="2737" y="1126"/>
                </a:lnTo>
                <a:lnTo>
                  <a:pt x="2738" y="1126"/>
                </a:lnTo>
                <a:lnTo>
                  <a:pt x="2738" y="1125"/>
                </a:lnTo>
                <a:lnTo>
                  <a:pt x="2739" y="1125"/>
                </a:lnTo>
                <a:lnTo>
                  <a:pt x="2739" y="1124"/>
                </a:lnTo>
                <a:lnTo>
                  <a:pt x="2740" y="1124"/>
                </a:lnTo>
                <a:lnTo>
                  <a:pt x="2740" y="1123"/>
                </a:lnTo>
                <a:lnTo>
                  <a:pt x="2741" y="1123"/>
                </a:lnTo>
                <a:lnTo>
                  <a:pt x="2742" y="1123"/>
                </a:lnTo>
                <a:lnTo>
                  <a:pt x="2742" y="1122"/>
                </a:lnTo>
                <a:lnTo>
                  <a:pt x="2742" y="1122"/>
                </a:lnTo>
                <a:lnTo>
                  <a:pt x="2743" y="1122"/>
                </a:lnTo>
                <a:lnTo>
                  <a:pt x="2743" y="1121"/>
                </a:lnTo>
                <a:lnTo>
                  <a:pt x="2743" y="1122"/>
                </a:lnTo>
                <a:lnTo>
                  <a:pt x="2744" y="1122"/>
                </a:lnTo>
                <a:lnTo>
                  <a:pt x="2744" y="1122"/>
                </a:lnTo>
                <a:lnTo>
                  <a:pt x="2745" y="1122"/>
                </a:lnTo>
                <a:lnTo>
                  <a:pt x="2745" y="1122"/>
                </a:lnTo>
                <a:lnTo>
                  <a:pt x="2745" y="1123"/>
                </a:lnTo>
                <a:lnTo>
                  <a:pt x="2745" y="1122"/>
                </a:lnTo>
                <a:lnTo>
                  <a:pt x="2745" y="1122"/>
                </a:lnTo>
                <a:lnTo>
                  <a:pt x="2746" y="1122"/>
                </a:lnTo>
                <a:lnTo>
                  <a:pt x="2746" y="1121"/>
                </a:lnTo>
                <a:lnTo>
                  <a:pt x="2746" y="1122"/>
                </a:lnTo>
                <a:lnTo>
                  <a:pt x="2747" y="1122"/>
                </a:lnTo>
                <a:lnTo>
                  <a:pt x="2748" y="1122"/>
                </a:lnTo>
                <a:lnTo>
                  <a:pt x="2749" y="1122"/>
                </a:lnTo>
                <a:lnTo>
                  <a:pt x="2749" y="1122"/>
                </a:lnTo>
                <a:lnTo>
                  <a:pt x="2750" y="1122"/>
                </a:lnTo>
                <a:lnTo>
                  <a:pt x="2750" y="1122"/>
                </a:lnTo>
                <a:lnTo>
                  <a:pt x="2751" y="1122"/>
                </a:lnTo>
                <a:lnTo>
                  <a:pt x="2752" y="1122"/>
                </a:lnTo>
                <a:lnTo>
                  <a:pt x="2752" y="1122"/>
                </a:lnTo>
                <a:lnTo>
                  <a:pt x="2752" y="1122"/>
                </a:lnTo>
                <a:lnTo>
                  <a:pt x="2753" y="1122"/>
                </a:lnTo>
                <a:lnTo>
                  <a:pt x="2753" y="1122"/>
                </a:lnTo>
                <a:lnTo>
                  <a:pt x="2754" y="1122"/>
                </a:lnTo>
                <a:lnTo>
                  <a:pt x="2754" y="1122"/>
                </a:lnTo>
                <a:lnTo>
                  <a:pt x="2754" y="1122"/>
                </a:lnTo>
                <a:lnTo>
                  <a:pt x="2754" y="1122"/>
                </a:lnTo>
                <a:lnTo>
                  <a:pt x="2755" y="1122"/>
                </a:lnTo>
                <a:lnTo>
                  <a:pt x="2755" y="1122"/>
                </a:lnTo>
                <a:lnTo>
                  <a:pt x="2756" y="1122"/>
                </a:lnTo>
                <a:lnTo>
                  <a:pt x="2757" y="1122"/>
                </a:lnTo>
                <a:lnTo>
                  <a:pt x="2757" y="1121"/>
                </a:lnTo>
                <a:lnTo>
                  <a:pt x="2758" y="1121"/>
                </a:lnTo>
                <a:lnTo>
                  <a:pt x="2759" y="1121"/>
                </a:lnTo>
                <a:lnTo>
                  <a:pt x="2759" y="1120"/>
                </a:lnTo>
                <a:lnTo>
                  <a:pt x="2760" y="1120"/>
                </a:lnTo>
                <a:lnTo>
                  <a:pt x="2759" y="1120"/>
                </a:lnTo>
                <a:lnTo>
                  <a:pt x="2758" y="1120"/>
                </a:lnTo>
                <a:lnTo>
                  <a:pt x="2758" y="1121"/>
                </a:lnTo>
                <a:lnTo>
                  <a:pt x="2757" y="1121"/>
                </a:lnTo>
                <a:lnTo>
                  <a:pt x="2756" y="1121"/>
                </a:lnTo>
                <a:lnTo>
                  <a:pt x="2755" y="1121"/>
                </a:lnTo>
                <a:lnTo>
                  <a:pt x="2755" y="1122"/>
                </a:lnTo>
                <a:lnTo>
                  <a:pt x="2754" y="1122"/>
                </a:lnTo>
                <a:lnTo>
                  <a:pt x="2754" y="1121"/>
                </a:lnTo>
                <a:lnTo>
                  <a:pt x="2753" y="1121"/>
                </a:lnTo>
                <a:lnTo>
                  <a:pt x="2752" y="1121"/>
                </a:lnTo>
                <a:lnTo>
                  <a:pt x="2752" y="1121"/>
                </a:lnTo>
                <a:lnTo>
                  <a:pt x="2751" y="1121"/>
                </a:lnTo>
                <a:lnTo>
                  <a:pt x="2750" y="1121"/>
                </a:lnTo>
                <a:lnTo>
                  <a:pt x="2750" y="1120"/>
                </a:lnTo>
                <a:lnTo>
                  <a:pt x="2749" y="1120"/>
                </a:lnTo>
                <a:lnTo>
                  <a:pt x="2750" y="1119"/>
                </a:lnTo>
                <a:lnTo>
                  <a:pt x="2750" y="1118"/>
                </a:lnTo>
                <a:lnTo>
                  <a:pt x="2751" y="1118"/>
                </a:lnTo>
                <a:lnTo>
                  <a:pt x="2750" y="1118"/>
                </a:lnTo>
                <a:lnTo>
                  <a:pt x="2751" y="1118"/>
                </a:lnTo>
                <a:lnTo>
                  <a:pt x="2751" y="1117"/>
                </a:lnTo>
                <a:lnTo>
                  <a:pt x="2750" y="1117"/>
                </a:lnTo>
                <a:lnTo>
                  <a:pt x="2750" y="1118"/>
                </a:lnTo>
                <a:lnTo>
                  <a:pt x="2749" y="1118"/>
                </a:lnTo>
                <a:lnTo>
                  <a:pt x="2749" y="1119"/>
                </a:lnTo>
                <a:lnTo>
                  <a:pt x="2748" y="1119"/>
                </a:lnTo>
                <a:lnTo>
                  <a:pt x="2748" y="1120"/>
                </a:lnTo>
                <a:lnTo>
                  <a:pt x="2747" y="1120"/>
                </a:lnTo>
                <a:lnTo>
                  <a:pt x="2747" y="1119"/>
                </a:lnTo>
                <a:lnTo>
                  <a:pt x="2746" y="1119"/>
                </a:lnTo>
                <a:lnTo>
                  <a:pt x="2746" y="1120"/>
                </a:lnTo>
                <a:lnTo>
                  <a:pt x="2745" y="1120"/>
                </a:lnTo>
                <a:lnTo>
                  <a:pt x="2745" y="1119"/>
                </a:lnTo>
                <a:lnTo>
                  <a:pt x="2744" y="1119"/>
                </a:lnTo>
                <a:lnTo>
                  <a:pt x="2744" y="1120"/>
                </a:lnTo>
                <a:lnTo>
                  <a:pt x="2744" y="1121"/>
                </a:lnTo>
                <a:lnTo>
                  <a:pt x="2744" y="1121"/>
                </a:lnTo>
                <a:lnTo>
                  <a:pt x="2744" y="1120"/>
                </a:lnTo>
                <a:lnTo>
                  <a:pt x="2743" y="1120"/>
                </a:lnTo>
                <a:lnTo>
                  <a:pt x="2743" y="1119"/>
                </a:lnTo>
                <a:lnTo>
                  <a:pt x="2742" y="1119"/>
                </a:lnTo>
                <a:lnTo>
                  <a:pt x="2741" y="1119"/>
                </a:lnTo>
                <a:lnTo>
                  <a:pt x="2740" y="1119"/>
                </a:lnTo>
                <a:lnTo>
                  <a:pt x="2739" y="1119"/>
                </a:lnTo>
                <a:lnTo>
                  <a:pt x="2739" y="1118"/>
                </a:lnTo>
                <a:lnTo>
                  <a:pt x="2738" y="1118"/>
                </a:lnTo>
                <a:lnTo>
                  <a:pt x="2738" y="1117"/>
                </a:lnTo>
                <a:lnTo>
                  <a:pt x="2737" y="1116"/>
                </a:lnTo>
                <a:lnTo>
                  <a:pt x="2737" y="1115"/>
                </a:lnTo>
                <a:lnTo>
                  <a:pt x="2738" y="1114"/>
                </a:lnTo>
                <a:lnTo>
                  <a:pt x="2738" y="1114"/>
                </a:lnTo>
                <a:lnTo>
                  <a:pt x="2739" y="1114"/>
                </a:lnTo>
                <a:lnTo>
                  <a:pt x="2739" y="1113"/>
                </a:lnTo>
                <a:lnTo>
                  <a:pt x="2739" y="1112"/>
                </a:lnTo>
                <a:lnTo>
                  <a:pt x="2740" y="1112"/>
                </a:lnTo>
                <a:lnTo>
                  <a:pt x="2740" y="1111"/>
                </a:lnTo>
                <a:lnTo>
                  <a:pt x="2740" y="1110"/>
                </a:lnTo>
                <a:lnTo>
                  <a:pt x="2740" y="1109"/>
                </a:lnTo>
                <a:lnTo>
                  <a:pt x="2739" y="1109"/>
                </a:lnTo>
                <a:lnTo>
                  <a:pt x="2739" y="1108"/>
                </a:lnTo>
                <a:lnTo>
                  <a:pt x="2738" y="1108"/>
                </a:lnTo>
                <a:lnTo>
                  <a:pt x="2739" y="1108"/>
                </a:lnTo>
                <a:lnTo>
                  <a:pt x="2739" y="1107"/>
                </a:lnTo>
                <a:lnTo>
                  <a:pt x="2739" y="1106"/>
                </a:lnTo>
                <a:lnTo>
                  <a:pt x="2739" y="1105"/>
                </a:lnTo>
                <a:lnTo>
                  <a:pt x="2740" y="1105"/>
                </a:lnTo>
                <a:lnTo>
                  <a:pt x="2741" y="1105"/>
                </a:lnTo>
                <a:lnTo>
                  <a:pt x="2741" y="1105"/>
                </a:lnTo>
                <a:lnTo>
                  <a:pt x="2742" y="1105"/>
                </a:lnTo>
                <a:lnTo>
                  <a:pt x="2742" y="1104"/>
                </a:lnTo>
                <a:lnTo>
                  <a:pt x="2742" y="1103"/>
                </a:lnTo>
                <a:lnTo>
                  <a:pt x="2742" y="1102"/>
                </a:lnTo>
                <a:lnTo>
                  <a:pt x="2741" y="1102"/>
                </a:lnTo>
                <a:lnTo>
                  <a:pt x="2741" y="1101"/>
                </a:lnTo>
                <a:lnTo>
                  <a:pt x="2742" y="1101"/>
                </a:lnTo>
                <a:lnTo>
                  <a:pt x="2743" y="1101"/>
                </a:lnTo>
                <a:lnTo>
                  <a:pt x="2744" y="1101"/>
                </a:lnTo>
                <a:lnTo>
                  <a:pt x="2744" y="1101"/>
                </a:lnTo>
                <a:lnTo>
                  <a:pt x="2744" y="1102"/>
                </a:lnTo>
                <a:lnTo>
                  <a:pt x="2745" y="1102"/>
                </a:lnTo>
                <a:lnTo>
                  <a:pt x="2746" y="1102"/>
                </a:lnTo>
                <a:lnTo>
                  <a:pt x="2747" y="1102"/>
                </a:lnTo>
                <a:lnTo>
                  <a:pt x="2748" y="1102"/>
                </a:lnTo>
                <a:lnTo>
                  <a:pt x="2749" y="1102"/>
                </a:lnTo>
                <a:lnTo>
                  <a:pt x="2750" y="1102"/>
                </a:lnTo>
                <a:lnTo>
                  <a:pt x="2751" y="1101"/>
                </a:lnTo>
                <a:lnTo>
                  <a:pt x="2752" y="1101"/>
                </a:lnTo>
                <a:lnTo>
                  <a:pt x="2752" y="1102"/>
                </a:lnTo>
                <a:lnTo>
                  <a:pt x="2752" y="1102"/>
                </a:lnTo>
                <a:lnTo>
                  <a:pt x="2753" y="1102"/>
                </a:lnTo>
                <a:lnTo>
                  <a:pt x="2754" y="1102"/>
                </a:lnTo>
                <a:lnTo>
                  <a:pt x="2754" y="1103"/>
                </a:lnTo>
                <a:lnTo>
                  <a:pt x="2754" y="1104"/>
                </a:lnTo>
                <a:lnTo>
                  <a:pt x="2754" y="1105"/>
                </a:lnTo>
                <a:lnTo>
                  <a:pt x="2755" y="1105"/>
                </a:lnTo>
                <a:lnTo>
                  <a:pt x="2755" y="1104"/>
                </a:lnTo>
                <a:lnTo>
                  <a:pt x="2755" y="1103"/>
                </a:lnTo>
                <a:lnTo>
                  <a:pt x="2755" y="1102"/>
                </a:lnTo>
                <a:lnTo>
                  <a:pt x="2756" y="1102"/>
                </a:lnTo>
                <a:lnTo>
                  <a:pt x="2756" y="1101"/>
                </a:lnTo>
                <a:lnTo>
                  <a:pt x="2757" y="1101"/>
                </a:lnTo>
                <a:lnTo>
                  <a:pt x="2758" y="1101"/>
                </a:lnTo>
                <a:lnTo>
                  <a:pt x="2758" y="1102"/>
                </a:lnTo>
                <a:lnTo>
                  <a:pt x="2759" y="1102"/>
                </a:lnTo>
                <a:lnTo>
                  <a:pt x="2760" y="1102"/>
                </a:lnTo>
                <a:lnTo>
                  <a:pt x="2760" y="1101"/>
                </a:lnTo>
                <a:lnTo>
                  <a:pt x="2760" y="1102"/>
                </a:lnTo>
                <a:lnTo>
                  <a:pt x="2760" y="1102"/>
                </a:lnTo>
                <a:lnTo>
                  <a:pt x="2761" y="1102"/>
                </a:lnTo>
                <a:lnTo>
                  <a:pt x="2761" y="1103"/>
                </a:lnTo>
                <a:lnTo>
                  <a:pt x="2762" y="1103"/>
                </a:lnTo>
                <a:lnTo>
                  <a:pt x="2763" y="1103"/>
                </a:lnTo>
                <a:lnTo>
                  <a:pt x="2764" y="1103"/>
                </a:lnTo>
                <a:lnTo>
                  <a:pt x="2765" y="1104"/>
                </a:lnTo>
                <a:lnTo>
                  <a:pt x="2765" y="1103"/>
                </a:lnTo>
                <a:lnTo>
                  <a:pt x="2765" y="1102"/>
                </a:lnTo>
                <a:lnTo>
                  <a:pt x="2766" y="1102"/>
                </a:lnTo>
                <a:lnTo>
                  <a:pt x="2767" y="1102"/>
                </a:lnTo>
                <a:lnTo>
                  <a:pt x="2767" y="1101"/>
                </a:lnTo>
                <a:lnTo>
                  <a:pt x="2768" y="1101"/>
                </a:lnTo>
                <a:lnTo>
                  <a:pt x="2768" y="1100"/>
                </a:lnTo>
                <a:lnTo>
                  <a:pt x="2769" y="1100"/>
                </a:lnTo>
                <a:lnTo>
                  <a:pt x="2770" y="1100"/>
                </a:lnTo>
                <a:lnTo>
                  <a:pt x="2771" y="1100"/>
                </a:lnTo>
                <a:lnTo>
                  <a:pt x="2772" y="1100"/>
                </a:lnTo>
                <a:lnTo>
                  <a:pt x="2773" y="1100"/>
                </a:lnTo>
                <a:lnTo>
                  <a:pt x="2774" y="1101"/>
                </a:lnTo>
                <a:lnTo>
                  <a:pt x="2774" y="1102"/>
                </a:lnTo>
                <a:lnTo>
                  <a:pt x="2775" y="1102"/>
                </a:lnTo>
                <a:lnTo>
                  <a:pt x="2775" y="1103"/>
                </a:lnTo>
                <a:lnTo>
                  <a:pt x="2776" y="1103"/>
                </a:lnTo>
                <a:lnTo>
                  <a:pt x="2776" y="1103"/>
                </a:lnTo>
                <a:lnTo>
                  <a:pt x="2777" y="1103"/>
                </a:lnTo>
                <a:lnTo>
                  <a:pt x="2778" y="1102"/>
                </a:lnTo>
                <a:lnTo>
                  <a:pt x="2778" y="1103"/>
                </a:lnTo>
                <a:lnTo>
                  <a:pt x="2779" y="1103"/>
                </a:lnTo>
                <a:lnTo>
                  <a:pt x="2780" y="1103"/>
                </a:lnTo>
                <a:lnTo>
                  <a:pt x="2781" y="1104"/>
                </a:lnTo>
                <a:lnTo>
                  <a:pt x="2782" y="1104"/>
                </a:lnTo>
                <a:lnTo>
                  <a:pt x="2782" y="1103"/>
                </a:lnTo>
                <a:lnTo>
                  <a:pt x="2781" y="1103"/>
                </a:lnTo>
                <a:lnTo>
                  <a:pt x="2780" y="1102"/>
                </a:lnTo>
                <a:lnTo>
                  <a:pt x="2779" y="1102"/>
                </a:lnTo>
                <a:lnTo>
                  <a:pt x="2778" y="1102"/>
                </a:lnTo>
                <a:lnTo>
                  <a:pt x="2778" y="1101"/>
                </a:lnTo>
                <a:lnTo>
                  <a:pt x="2777" y="1102"/>
                </a:lnTo>
                <a:lnTo>
                  <a:pt x="2776" y="1102"/>
                </a:lnTo>
                <a:lnTo>
                  <a:pt x="2776" y="1102"/>
                </a:lnTo>
                <a:lnTo>
                  <a:pt x="2775" y="1102"/>
                </a:lnTo>
                <a:lnTo>
                  <a:pt x="2775" y="1101"/>
                </a:lnTo>
                <a:lnTo>
                  <a:pt x="2774" y="1101"/>
                </a:lnTo>
                <a:lnTo>
                  <a:pt x="2774" y="1100"/>
                </a:lnTo>
                <a:lnTo>
                  <a:pt x="2773" y="1100"/>
                </a:lnTo>
                <a:lnTo>
                  <a:pt x="2773" y="1099"/>
                </a:lnTo>
                <a:lnTo>
                  <a:pt x="2772" y="1099"/>
                </a:lnTo>
                <a:lnTo>
                  <a:pt x="2771" y="1099"/>
                </a:lnTo>
                <a:lnTo>
                  <a:pt x="2771" y="1100"/>
                </a:lnTo>
                <a:lnTo>
                  <a:pt x="2770" y="1100"/>
                </a:lnTo>
                <a:lnTo>
                  <a:pt x="2770" y="1099"/>
                </a:lnTo>
                <a:lnTo>
                  <a:pt x="2769" y="1099"/>
                </a:lnTo>
                <a:lnTo>
                  <a:pt x="2768" y="1099"/>
                </a:lnTo>
                <a:lnTo>
                  <a:pt x="2768" y="1099"/>
                </a:lnTo>
                <a:lnTo>
                  <a:pt x="2767" y="1099"/>
                </a:lnTo>
                <a:lnTo>
                  <a:pt x="2767" y="1100"/>
                </a:lnTo>
                <a:lnTo>
                  <a:pt x="2766" y="1100"/>
                </a:lnTo>
                <a:lnTo>
                  <a:pt x="2766" y="1101"/>
                </a:lnTo>
                <a:lnTo>
                  <a:pt x="2765" y="1101"/>
                </a:lnTo>
                <a:lnTo>
                  <a:pt x="2765" y="1102"/>
                </a:lnTo>
                <a:lnTo>
                  <a:pt x="2764" y="1102"/>
                </a:lnTo>
                <a:lnTo>
                  <a:pt x="2763" y="1102"/>
                </a:lnTo>
                <a:lnTo>
                  <a:pt x="2763" y="1101"/>
                </a:lnTo>
                <a:lnTo>
                  <a:pt x="2762" y="1101"/>
                </a:lnTo>
                <a:lnTo>
                  <a:pt x="2761" y="1101"/>
                </a:lnTo>
                <a:lnTo>
                  <a:pt x="2761" y="1100"/>
                </a:lnTo>
                <a:lnTo>
                  <a:pt x="2760" y="1100"/>
                </a:lnTo>
                <a:lnTo>
                  <a:pt x="2760" y="1099"/>
                </a:lnTo>
                <a:lnTo>
                  <a:pt x="2760" y="1100"/>
                </a:lnTo>
                <a:lnTo>
                  <a:pt x="2760" y="1100"/>
                </a:lnTo>
                <a:lnTo>
                  <a:pt x="2760" y="1099"/>
                </a:lnTo>
                <a:lnTo>
                  <a:pt x="2760" y="1100"/>
                </a:lnTo>
                <a:lnTo>
                  <a:pt x="2759" y="1099"/>
                </a:lnTo>
                <a:lnTo>
                  <a:pt x="2758" y="1099"/>
                </a:lnTo>
                <a:lnTo>
                  <a:pt x="2757" y="1099"/>
                </a:lnTo>
                <a:lnTo>
                  <a:pt x="2756" y="1099"/>
                </a:lnTo>
                <a:lnTo>
                  <a:pt x="2755" y="1100"/>
                </a:lnTo>
                <a:lnTo>
                  <a:pt x="2754" y="1100"/>
                </a:lnTo>
                <a:lnTo>
                  <a:pt x="2753" y="1100"/>
                </a:lnTo>
                <a:lnTo>
                  <a:pt x="2753" y="1099"/>
                </a:lnTo>
                <a:lnTo>
                  <a:pt x="2752" y="1099"/>
                </a:lnTo>
                <a:lnTo>
                  <a:pt x="2752" y="1099"/>
                </a:lnTo>
                <a:lnTo>
                  <a:pt x="2751" y="1099"/>
                </a:lnTo>
                <a:lnTo>
                  <a:pt x="2751" y="1098"/>
                </a:lnTo>
                <a:lnTo>
                  <a:pt x="2750" y="1098"/>
                </a:lnTo>
                <a:lnTo>
                  <a:pt x="2750" y="1097"/>
                </a:lnTo>
                <a:lnTo>
                  <a:pt x="2749" y="1097"/>
                </a:lnTo>
                <a:lnTo>
                  <a:pt x="2748" y="1097"/>
                </a:lnTo>
                <a:lnTo>
                  <a:pt x="2748" y="1097"/>
                </a:lnTo>
                <a:lnTo>
                  <a:pt x="2748" y="1096"/>
                </a:lnTo>
                <a:lnTo>
                  <a:pt x="2749" y="1095"/>
                </a:lnTo>
                <a:lnTo>
                  <a:pt x="2749" y="1094"/>
                </a:lnTo>
                <a:lnTo>
                  <a:pt x="2749" y="1093"/>
                </a:lnTo>
                <a:lnTo>
                  <a:pt x="2749" y="1092"/>
                </a:lnTo>
                <a:lnTo>
                  <a:pt x="2749" y="1091"/>
                </a:lnTo>
                <a:lnTo>
                  <a:pt x="2750" y="1090"/>
                </a:lnTo>
                <a:lnTo>
                  <a:pt x="2751" y="1090"/>
                </a:lnTo>
                <a:lnTo>
                  <a:pt x="2751" y="1089"/>
                </a:lnTo>
                <a:lnTo>
                  <a:pt x="2751" y="1089"/>
                </a:lnTo>
                <a:lnTo>
                  <a:pt x="2752" y="1089"/>
                </a:lnTo>
                <a:lnTo>
                  <a:pt x="2752" y="1089"/>
                </a:lnTo>
                <a:lnTo>
                  <a:pt x="2752" y="1088"/>
                </a:lnTo>
                <a:lnTo>
                  <a:pt x="2752" y="1087"/>
                </a:lnTo>
                <a:lnTo>
                  <a:pt x="2753" y="1087"/>
                </a:lnTo>
                <a:lnTo>
                  <a:pt x="2753" y="1086"/>
                </a:lnTo>
                <a:lnTo>
                  <a:pt x="2754" y="1086"/>
                </a:lnTo>
                <a:lnTo>
                  <a:pt x="2755" y="1086"/>
                </a:lnTo>
                <a:lnTo>
                  <a:pt x="2754" y="1086"/>
                </a:lnTo>
                <a:lnTo>
                  <a:pt x="2755" y="1086"/>
                </a:lnTo>
                <a:lnTo>
                  <a:pt x="2755" y="1085"/>
                </a:lnTo>
                <a:lnTo>
                  <a:pt x="2755" y="1084"/>
                </a:lnTo>
                <a:lnTo>
                  <a:pt x="2756" y="1083"/>
                </a:lnTo>
                <a:lnTo>
                  <a:pt x="2757" y="1083"/>
                </a:lnTo>
                <a:lnTo>
                  <a:pt x="2757" y="1082"/>
                </a:lnTo>
                <a:lnTo>
                  <a:pt x="2757" y="1081"/>
                </a:lnTo>
                <a:lnTo>
                  <a:pt x="2756" y="1081"/>
                </a:lnTo>
                <a:lnTo>
                  <a:pt x="2757" y="1081"/>
                </a:lnTo>
                <a:lnTo>
                  <a:pt x="2757" y="1080"/>
                </a:lnTo>
                <a:lnTo>
                  <a:pt x="2758" y="1080"/>
                </a:lnTo>
                <a:lnTo>
                  <a:pt x="2758" y="1080"/>
                </a:lnTo>
                <a:lnTo>
                  <a:pt x="2757" y="1080"/>
                </a:lnTo>
                <a:lnTo>
                  <a:pt x="2756" y="1080"/>
                </a:lnTo>
                <a:lnTo>
                  <a:pt x="2755" y="1079"/>
                </a:lnTo>
                <a:lnTo>
                  <a:pt x="2754" y="1078"/>
                </a:lnTo>
                <a:lnTo>
                  <a:pt x="2755" y="1078"/>
                </a:lnTo>
                <a:lnTo>
                  <a:pt x="2755" y="1077"/>
                </a:lnTo>
                <a:lnTo>
                  <a:pt x="2756" y="1077"/>
                </a:lnTo>
                <a:lnTo>
                  <a:pt x="2756" y="1076"/>
                </a:lnTo>
                <a:lnTo>
                  <a:pt x="2756" y="1075"/>
                </a:lnTo>
                <a:lnTo>
                  <a:pt x="2756" y="1074"/>
                </a:lnTo>
                <a:lnTo>
                  <a:pt x="2756" y="1073"/>
                </a:lnTo>
                <a:lnTo>
                  <a:pt x="2756" y="1072"/>
                </a:lnTo>
                <a:lnTo>
                  <a:pt x="2757" y="1072"/>
                </a:lnTo>
                <a:lnTo>
                  <a:pt x="2757" y="1072"/>
                </a:lnTo>
                <a:lnTo>
                  <a:pt x="2757" y="1071"/>
                </a:lnTo>
                <a:lnTo>
                  <a:pt x="2757" y="1070"/>
                </a:lnTo>
                <a:lnTo>
                  <a:pt x="2758" y="1070"/>
                </a:lnTo>
                <a:lnTo>
                  <a:pt x="2757" y="1070"/>
                </a:lnTo>
                <a:lnTo>
                  <a:pt x="2757" y="1069"/>
                </a:lnTo>
                <a:lnTo>
                  <a:pt x="2757" y="1068"/>
                </a:lnTo>
                <a:lnTo>
                  <a:pt x="2756" y="1068"/>
                </a:lnTo>
                <a:lnTo>
                  <a:pt x="2755" y="1068"/>
                </a:lnTo>
                <a:lnTo>
                  <a:pt x="2755" y="1067"/>
                </a:lnTo>
                <a:lnTo>
                  <a:pt x="2756" y="1066"/>
                </a:lnTo>
                <a:lnTo>
                  <a:pt x="2757" y="1065"/>
                </a:lnTo>
                <a:lnTo>
                  <a:pt x="2758" y="1064"/>
                </a:lnTo>
                <a:lnTo>
                  <a:pt x="2759" y="1064"/>
                </a:lnTo>
                <a:lnTo>
                  <a:pt x="2759" y="1063"/>
                </a:lnTo>
                <a:lnTo>
                  <a:pt x="2760" y="1063"/>
                </a:lnTo>
                <a:lnTo>
                  <a:pt x="2760" y="1062"/>
                </a:lnTo>
                <a:lnTo>
                  <a:pt x="2760" y="1062"/>
                </a:lnTo>
                <a:lnTo>
                  <a:pt x="2760" y="1061"/>
                </a:lnTo>
                <a:lnTo>
                  <a:pt x="2761" y="1061"/>
                </a:lnTo>
                <a:lnTo>
                  <a:pt x="2762" y="1061"/>
                </a:lnTo>
                <a:lnTo>
                  <a:pt x="2762" y="1060"/>
                </a:lnTo>
                <a:lnTo>
                  <a:pt x="2763" y="1060"/>
                </a:lnTo>
                <a:lnTo>
                  <a:pt x="2763" y="1059"/>
                </a:lnTo>
                <a:lnTo>
                  <a:pt x="2764" y="1059"/>
                </a:lnTo>
                <a:lnTo>
                  <a:pt x="2764" y="1058"/>
                </a:lnTo>
                <a:lnTo>
                  <a:pt x="2764" y="1057"/>
                </a:lnTo>
                <a:lnTo>
                  <a:pt x="2764" y="1056"/>
                </a:lnTo>
                <a:lnTo>
                  <a:pt x="2765" y="1056"/>
                </a:lnTo>
                <a:lnTo>
                  <a:pt x="2765" y="1057"/>
                </a:lnTo>
                <a:lnTo>
                  <a:pt x="2766" y="1057"/>
                </a:lnTo>
                <a:lnTo>
                  <a:pt x="2766" y="1058"/>
                </a:lnTo>
                <a:lnTo>
                  <a:pt x="2767" y="1058"/>
                </a:lnTo>
                <a:lnTo>
                  <a:pt x="2767" y="1057"/>
                </a:lnTo>
                <a:lnTo>
                  <a:pt x="2767" y="1056"/>
                </a:lnTo>
                <a:lnTo>
                  <a:pt x="2767" y="1056"/>
                </a:lnTo>
                <a:lnTo>
                  <a:pt x="2766" y="1056"/>
                </a:lnTo>
                <a:lnTo>
                  <a:pt x="2765" y="1055"/>
                </a:lnTo>
                <a:lnTo>
                  <a:pt x="2764" y="1054"/>
                </a:lnTo>
                <a:lnTo>
                  <a:pt x="2763" y="1054"/>
                </a:lnTo>
                <a:lnTo>
                  <a:pt x="2762" y="1054"/>
                </a:lnTo>
                <a:lnTo>
                  <a:pt x="2762" y="1055"/>
                </a:lnTo>
                <a:lnTo>
                  <a:pt x="2761" y="1054"/>
                </a:lnTo>
                <a:lnTo>
                  <a:pt x="2761" y="1055"/>
                </a:lnTo>
                <a:lnTo>
                  <a:pt x="2760" y="1055"/>
                </a:lnTo>
                <a:lnTo>
                  <a:pt x="2760" y="1054"/>
                </a:lnTo>
                <a:lnTo>
                  <a:pt x="2760" y="1053"/>
                </a:lnTo>
                <a:lnTo>
                  <a:pt x="2760" y="1053"/>
                </a:lnTo>
                <a:lnTo>
                  <a:pt x="2759" y="1053"/>
                </a:lnTo>
                <a:lnTo>
                  <a:pt x="2759" y="1052"/>
                </a:lnTo>
                <a:lnTo>
                  <a:pt x="2758" y="1053"/>
                </a:lnTo>
                <a:lnTo>
                  <a:pt x="2758" y="1052"/>
                </a:lnTo>
                <a:lnTo>
                  <a:pt x="2757" y="1052"/>
                </a:lnTo>
                <a:lnTo>
                  <a:pt x="2756" y="1051"/>
                </a:lnTo>
                <a:lnTo>
                  <a:pt x="2755" y="1051"/>
                </a:lnTo>
                <a:lnTo>
                  <a:pt x="2754" y="1050"/>
                </a:lnTo>
                <a:lnTo>
                  <a:pt x="2752" y="1050"/>
                </a:lnTo>
                <a:lnTo>
                  <a:pt x="2752" y="1050"/>
                </a:lnTo>
                <a:lnTo>
                  <a:pt x="2751" y="1050"/>
                </a:lnTo>
                <a:lnTo>
                  <a:pt x="2751" y="1049"/>
                </a:lnTo>
                <a:lnTo>
                  <a:pt x="2750" y="1049"/>
                </a:lnTo>
                <a:lnTo>
                  <a:pt x="2749" y="1049"/>
                </a:lnTo>
                <a:lnTo>
                  <a:pt x="2748" y="1049"/>
                </a:lnTo>
                <a:lnTo>
                  <a:pt x="2747" y="1049"/>
                </a:lnTo>
                <a:lnTo>
                  <a:pt x="2748" y="1049"/>
                </a:lnTo>
                <a:lnTo>
                  <a:pt x="2748" y="1048"/>
                </a:lnTo>
                <a:lnTo>
                  <a:pt x="2748" y="1049"/>
                </a:lnTo>
                <a:lnTo>
                  <a:pt x="2747" y="1048"/>
                </a:lnTo>
                <a:lnTo>
                  <a:pt x="2746" y="1048"/>
                </a:lnTo>
                <a:lnTo>
                  <a:pt x="2746" y="1049"/>
                </a:lnTo>
                <a:lnTo>
                  <a:pt x="2745" y="1049"/>
                </a:lnTo>
                <a:lnTo>
                  <a:pt x="2744" y="1049"/>
                </a:lnTo>
                <a:lnTo>
                  <a:pt x="2744" y="1049"/>
                </a:lnTo>
                <a:lnTo>
                  <a:pt x="2744" y="1048"/>
                </a:lnTo>
                <a:lnTo>
                  <a:pt x="2744" y="1047"/>
                </a:lnTo>
                <a:lnTo>
                  <a:pt x="2744" y="1047"/>
                </a:lnTo>
                <a:lnTo>
                  <a:pt x="2744" y="1046"/>
                </a:lnTo>
                <a:lnTo>
                  <a:pt x="2744" y="1045"/>
                </a:lnTo>
                <a:lnTo>
                  <a:pt x="2744" y="1044"/>
                </a:lnTo>
                <a:lnTo>
                  <a:pt x="2744" y="1043"/>
                </a:lnTo>
                <a:lnTo>
                  <a:pt x="2744" y="1042"/>
                </a:lnTo>
                <a:lnTo>
                  <a:pt x="2744" y="1041"/>
                </a:lnTo>
                <a:lnTo>
                  <a:pt x="2744" y="1040"/>
                </a:lnTo>
                <a:lnTo>
                  <a:pt x="2743" y="1039"/>
                </a:lnTo>
                <a:lnTo>
                  <a:pt x="2743" y="1039"/>
                </a:lnTo>
                <a:lnTo>
                  <a:pt x="2742" y="1038"/>
                </a:lnTo>
                <a:lnTo>
                  <a:pt x="2741" y="1038"/>
                </a:lnTo>
                <a:lnTo>
                  <a:pt x="2741" y="1037"/>
                </a:lnTo>
                <a:lnTo>
                  <a:pt x="2740" y="1037"/>
                </a:lnTo>
                <a:lnTo>
                  <a:pt x="2739" y="1037"/>
                </a:lnTo>
                <a:lnTo>
                  <a:pt x="2739" y="1036"/>
                </a:lnTo>
                <a:lnTo>
                  <a:pt x="2738" y="1036"/>
                </a:lnTo>
                <a:lnTo>
                  <a:pt x="2738" y="1035"/>
                </a:lnTo>
                <a:lnTo>
                  <a:pt x="2738" y="1034"/>
                </a:lnTo>
                <a:lnTo>
                  <a:pt x="2737" y="1034"/>
                </a:lnTo>
                <a:lnTo>
                  <a:pt x="2737" y="1033"/>
                </a:lnTo>
                <a:lnTo>
                  <a:pt x="2736" y="1032"/>
                </a:lnTo>
                <a:lnTo>
                  <a:pt x="2736" y="1031"/>
                </a:lnTo>
                <a:lnTo>
                  <a:pt x="2735" y="1031"/>
                </a:lnTo>
                <a:lnTo>
                  <a:pt x="2735" y="1032"/>
                </a:lnTo>
                <a:lnTo>
                  <a:pt x="2734" y="1031"/>
                </a:lnTo>
                <a:lnTo>
                  <a:pt x="2733" y="1031"/>
                </a:lnTo>
                <a:lnTo>
                  <a:pt x="2732" y="1031"/>
                </a:lnTo>
                <a:lnTo>
                  <a:pt x="2731" y="1031"/>
                </a:lnTo>
                <a:lnTo>
                  <a:pt x="2730" y="1031"/>
                </a:lnTo>
                <a:lnTo>
                  <a:pt x="2729" y="1031"/>
                </a:lnTo>
                <a:lnTo>
                  <a:pt x="2728" y="1032"/>
                </a:lnTo>
                <a:lnTo>
                  <a:pt x="2728" y="1032"/>
                </a:lnTo>
                <a:lnTo>
                  <a:pt x="2727" y="1033"/>
                </a:lnTo>
                <a:lnTo>
                  <a:pt x="2727" y="1032"/>
                </a:lnTo>
                <a:lnTo>
                  <a:pt x="2728" y="1031"/>
                </a:lnTo>
                <a:lnTo>
                  <a:pt x="2727" y="1031"/>
                </a:lnTo>
                <a:lnTo>
                  <a:pt x="2727" y="1031"/>
                </a:lnTo>
                <a:lnTo>
                  <a:pt x="2727" y="1030"/>
                </a:lnTo>
                <a:lnTo>
                  <a:pt x="2727" y="1029"/>
                </a:lnTo>
                <a:lnTo>
                  <a:pt x="2726" y="1028"/>
                </a:lnTo>
                <a:lnTo>
                  <a:pt x="2726" y="1027"/>
                </a:lnTo>
                <a:lnTo>
                  <a:pt x="2726" y="1026"/>
                </a:lnTo>
                <a:lnTo>
                  <a:pt x="2726" y="1025"/>
                </a:lnTo>
                <a:lnTo>
                  <a:pt x="2725" y="1025"/>
                </a:lnTo>
                <a:lnTo>
                  <a:pt x="2725" y="1024"/>
                </a:lnTo>
                <a:lnTo>
                  <a:pt x="2725" y="1023"/>
                </a:lnTo>
                <a:lnTo>
                  <a:pt x="2725" y="1022"/>
                </a:lnTo>
                <a:lnTo>
                  <a:pt x="2724" y="1022"/>
                </a:lnTo>
                <a:lnTo>
                  <a:pt x="2723" y="1022"/>
                </a:lnTo>
                <a:lnTo>
                  <a:pt x="2723" y="1022"/>
                </a:lnTo>
                <a:lnTo>
                  <a:pt x="2722" y="1021"/>
                </a:lnTo>
                <a:lnTo>
                  <a:pt x="2721" y="1020"/>
                </a:lnTo>
                <a:lnTo>
                  <a:pt x="2721" y="1019"/>
                </a:lnTo>
                <a:lnTo>
                  <a:pt x="2721" y="1018"/>
                </a:lnTo>
                <a:lnTo>
                  <a:pt x="2721" y="1017"/>
                </a:lnTo>
                <a:lnTo>
                  <a:pt x="2720" y="1017"/>
                </a:lnTo>
                <a:lnTo>
                  <a:pt x="2720" y="1016"/>
                </a:lnTo>
                <a:lnTo>
                  <a:pt x="2720" y="1015"/>
                </a:lnTo>
                <a:lnTo>
                  <a:pt x="2720" y="1014"/>
                </a:lnTo>
                <a:lnTo>
                  <a:pt x="2720" y="1014"/>
                </a:lnTo>
                <a:lnTo>
                  <a:pt x="2720" y="1013"/>
                </a:lnTo>
                <a:lnTo>
                  <a:pt x="2719" y="1013"/>
                </a:lnTo>
                <a:lnTo>
                  <a:pt x="2719" y="1012"/>
                </a:lnTo>
                <a:lnTo>
                  <a:pt x="2720" y="1012"/>
                </a:lnTo>
                <a:lnTo>
                  <a:pt x="2719" y="1012"/>
                </a:lnTo>
                <a:lnTo>
                  <a:pt x="2719" y="1011"/>
                </a:lnTo>
                <a:lnTo>
                  <a:pt x="2718" y="1011"/>
                </a:lnTo>
                <a:lnTo>
                  <a:pt x="2717" y="1011"/>
                </a:lnTo>
                <a:lnTo>
                  <a:pt x="2717" y="1010"/>
                </a:lnTo>
                <a:lnTo>
                  <a:pt x="2716" y="1010"/>
                </a:lnTo>
                <a:lnTo>
                  <a:pt x="2715" y="1010"/>
                </a:lnTo>
                <a:lnTo>
                  <a:pt x="2714" y="1010"/>
                </a:lnTo>
                <a:lnTo>
                  <a:pt x="2713" y="1010"/>
                </a:lnTo>
                <a:lnTo>
                  <a:pt x="2714" y="1010"/>
                </a:lnTo>
                <a:lnTo>
                  <a:pt x="2714" y="1009"/>
                </a:lnTo>
                <a:lnTo>
                  <a:pt x="2715" y="1009"/>
                </a:lnTo>
                <a:lnTo>
                  <a:pt x="2715" y="1008"/>
                </a:lnTo>
                <a:lnTo>
                  <a:pt x="2715" y="1007"/>
                </a:lnTo>
                <a:lnTo>
                  <a:pt x="2716" y="1006"/>
                </a:lnTo>
                <a:lnTo>
                  <a:pt x="2715" y="1006"/>
                </a:lnTo>
                <a:lnTo>
                  <a:pt x="2715" y="1007"/>
                </a:lnTo>
                <a:lnTo>
                  <a:pt x="2714" y="1007"/>
                </a:lnTo>
                <a:lnTo>
                  <a:pt x="2714" y="1008"/>
                </a:lnTo>
                <a:lnTo>
                  <a:pt x="2714" y="1007"/>
                </a:lnTo>
                <a:lnTo>
                  <a:pt x="2713" y="1007"/>
                </a:lnTo>
                <a:lnTo>
                  <a:pt x="2713" y="1008"/>
                </a:lnTo>
                <a:lnTo>
                  <a:pt x="2713" y="1009"/>
                </a:lnTo>
                <a:lnTo>
                  <a:pt x="2712" y="1009"/>
                </a:lnTo>
                <a:lnTo>
                  <a:pt x="2712" y="1009"/>
                </a:lnTo>
                <a:lnTo>
                  <a:pt x="2712" y="1008"/>
                </a:lnTo>
                <a:lnTo>
                  <a:pt x="2711" y="1008"/>
                </a:lnTo>
                <a:lnTo>
                  <a:pt x="2710" y="1008"/>
                </a:lnTo>
                <a:lnTo>
                  <a:pt x="2709" y="1008"/>
                </a:lnTo>
                <a:lnTo>
                  <a:pt x="2709" y="1007"/>
                </a:lnTo>
                <a:lnTo>
                  <a:pt x="2708" y="1007"/>
                </a:lnTo>
                <a:lnTo>
                  <a:pt x="2706" y="1008"/>
                </a:lnTo>
                <a:lnTo>
                  <a:pt x="2706" y="1009"/>
                </a:lnTo>
                <a:lnTo>
                  <a:pt x="2707" y="1009"/>
                </a:lnTo>
                <a:lnTo>
                  <a:pt x="2707" y="1010"/>
                </a:lnTo>
                <a:lnTo>
                  <a:pt x="2708" y="1010"/>
                </a:lnTo>
                <a:lnTo>
                  <a:pt x="2708" y="1011"/>
                </a:lnTo>
                <a:lnTo>
                  <a:pt x="2708" y="1012"/>
                </a:lnTo>
                <a:lnTo>
                  <a:pt x="2709" y="1012"/>
                </a:lnTo>
                <a:lnTo>
                  <a:pt x="2709" y="1013"/>
                </a:lnTo>
                <a:lnTo>
                  <a:pt x="2710" y="1013"/>
                </a:lnTo>
                <a:lnTo>
                  <a:pt x="2710" y="1014"/>
                </a:lnTo>
                <a:lnTo>
                  <a:pt x="2711" y="1014"/>
                </a:lnTo>
                <a:lnTo>
                  <a:pt x="2711" y="1014"/>
                </a:lnTo>
                <a:lnTo>
                  <a:pt x="2712" y="1014"/>
                </a:lnTo>
                <a:lnTo>
                  <a:pt x="2712" y="1015"/>
                </a:lnTo>
                <a:lnTo>
                  <a:pt x="2712" y="1014"/>
                </a:lnTo>
                <a:lnTo>
                  <a:pt x="2712" y="1014"/>
                </a:lnTo>
                <a:lnTo>
                  <a:pt x="2712" y="1015"/>
                </a:lnTo>
                <a:lnTo>
                  <a:pt x="2713" y="1015"/>
                </a:lnTo>
                <a:lnTo>
                  <a:pt x="2714" y="1015"/>
                </a:lnTo>
                <a:lnTo>
                  <a:pt x="2713" y="1015"/>
                </a:lnTo>
                <a:lnTo>
                  <a:pt x="2714" y="1015"/>
                </a:lnTo>
                <a:lnTo>
                  <a:pt x="2714" y="1016"/>
                </a:lnTo>
                <a:lnTo>
                  <a:pt x="2714" y="1015"/>
                </a:lnTo>
                <a:lnTo>
                  <a:pt x="2714" y="1016"/>
                </a:lnTo>
                <a:lnTo>
                  <a:pt x="2714" y="1017"/>
                </a:lnTo>
                <a:lnTo>
                  <a:pt x="2715" y="1017"/>
                </a:lnTo>
                <a:lnTo>
                  <a:pt x="2715" y="1018"/>
                </a:lnTo>
                <a:lnTo>
                  <a:pt x="2715" y="1019"/>
                </a:lnTo>
                <a:lnTo>
                  <a:pt x="2715" y="1020"/>
                </a:lnTo>
                <a:lnTo>
                  <a:pt x="2715" y="1019"/>
                </a:lnTo>
                <a:lnTo>
                  <a:pt x="2714" y="1019"/>
                </a:lnTo>
                <a:lnTo>
                  <a:pt x="2714" y="1020"/>
                </a:lnTo>
                <a:lnTo>
                  <a:pt x="2715" y="1020"/>
                </a:lnTo>
                <a:lnTo>
                  <a:pt x="2716" y="1020"/>
                </a:lnTo>
                <a:lnTo>
                  <a:pt x="2716" y="1021"/>
                </a:lnTo>
                <a:lnTo>
                  <a:pt x="2717" y="1021"/>
                </a:lnTo>
                <a:lnTo>
                  <a:pt x="2717" y="1022"/>
                </a:lnTo>
                <a:lnTo>
                  <a:pt x="2717" y="1022"/>
                </a:lnTo>
                <a:lnTo>
                  <a:pt x="2718" y="1022"/>
                </a:lnTo>
                <a:lnTo>
                  <a:pt x="2718" y="1023"/>
                </a:lnTo>
                <a:lnTo>
                  <a:pt x="2719" y="1023"/>
                </a:lnTo>
                <a:lnTo>
                  <a:pt x="2719" y="1024"/>
                </a:lnTo>
                <a:lnTo>
                  <a:pt x="2720" y="1024"/>
                </a:lnTo>
                <a:lnTo>
                  <a:pt x="2720" y="1025"/>
                </a:lnTo>
                <a:lnTo>
                  <a:pt x="2720" y="1025"/>
                </a:lnTo>
                <a:lnTo>
                  <a:pt x="2721" y="1025"/>
                </a:lnTo>
                <a:lnTo>
                  <a:pt x="2721" y="1026"/>
                </a:lnTo>
                <a:lnTo>
                  <a:pt x="2720" y="1026"/>
                </a:lnTo>
                <a:lnTo>
                  <a:pt x="2720" y="1027"/>
                </a:lnTo>
                <a:lnTo>
                  <a:pt x="2720" y="1027"/>
                </a:lnTo>
                <a:lnTo>
                  <a:pt x="2720" y="1028"/>
                </a:lnTo>
                <a:lnTo>
                  <a:pt x="2720" y="1029"/>
                </a:lnTo>
                <a:lnTo>
                  <a:pt x="2719" y="1029"/>
                </a:lnTo>
                <a:lnTo>
                  <a:pt x="2718" y="1029"/>
                </a:lnTo>
                <a:lnTo>
                  <a:pt x="2719" y="1029"/>
                </a:lnTo>
                <a:lnTo>
                  <a:pt x="2719" y="1030"/>
                </a:lnTo>
                <a:lnTo>
                  <a:pt x="2719" y="1031"/>
                </a:lnTo>
                <a:lnTo>
                  <a:pt x="2719" y="1031"/>
                </a:lnTo>
                <a:lnTo>
                  <a:pt x="2719" y="1032"/>
                </a:lnTo>
                <a:lnTo>
                  <a:pt x="2719" y="1033"/>
                </a:lnTo>
                <a:lnTo>
                  <a:pt x="2719" y="1034"/>
                </a:lnTo>
                <a:lnTo>
                  <a:pt x="2719" y="1035"/>
                </a:lnTo>
                <a:lnTo>
                  <a:pt x="2720" y="1035"/>
                </a:lnTo>
                <a:lnTo>
                  <a:pt x="2720" y="1036"/>
                </a:lnTo>
                <a:lnTo>
                  <a:pt x="2720" y="1036"/>
                </a:lnTo>
                <a:lnTo>
                  <a:pt x="2720" y="1037"/>
                </a:lnTo>
                <a:lnTo>
                  <a:pt x="2721" y="1037"/>
                </a:lnTo>
                <a:lnTo>
                  <a:pt x="2721" y="1038"/>
                </a:lnTo>
                <a:lnTo>
                  <a:pt x="2722" y="1038"/>
                </a:lnTo>
                <a:lnTo>
                  <a:pt x="2723" y="1038"/>
                </a:lnTo>
                <a:lnTo>
                  <a:pt x="2724" y="1039"/>
                </a:lnTo>
                <a:lnTo>
                  <a:pt x="2725" y="1039"/>
                </a:lnTo>
                <a:lnTo>
                  <a:pt x="2726" y="1039"/>
                </a:lnTo>
                <a:lnTo>
                  <a:pt x="2727" y="1039"/>
                </a:lnTo>
                <a:lnTo>
                  <a:pt x="2727" y="1039"/>
                </a:lnTo>
                <a:lnTo>
                  <a:pt x="2728" y="1039"/>
                </a:lnTo>
                <a:lnTo>
                  <a:pt x="2728" y="1039"/>
                </a:lnTo>
                <a:lnTo>
                  <a:pt x="2728" y="1039"/>
                </a:lnTo>
                <a:lnTo>
                  <a:pt x="2729" y="1039"/>
                </a:lnTo>
                <a:lnTo>
                  <a:pt x="2730" y="1039"/>
                </a:lnTo>
                <a:lnTo>
                  <a:pt x="2731" y="1039"/>
                </a:lnTo>
                <a:lnTo>
                  <a:pt x="2731" y="1039"/>
                </a:lnTo>
                <a:lnTo>
                  <a:pt x="2731" y="1039"/>
                </a:lnTo>
                <a:lnTo>
                  <a:pt x="2731" y="1039"/>
                </a:lnTo>
                <a:lnTo>
                  <a:pt x="2731" y="1039"/>
                </a:lnTo>
                <a:lnTo>
                  <a:pt x="2731" y="1039"/>
                </a:lnTo>
                <a:lnTo>
                  <a:pt x="2731" y="1039"/>
                </a:lnTo>
                <a:lnTo>
                  <a:pt x="2731" y="1039"/>
                </a:lnTo>
                <a:lnTo>
                  <a:pt x="2731" y="1039"/>
                </a:lnTo>
                <a:lnTo>
                  <a:pt x="2731" y="1039"/>
                </a:lnTo>
                <a:lnTo>
                  <a:pt x="2732" y="1039"/>
                </a:lnTo>
                <a:lnTo>
                  <a:pt x="2731" y="1039"/>
                </a:lnTo>
                <a:lnTo>
                  <a:pt x="2732" y="1039"/>
                </a:lnTo>
                <a:lnTo>
                  <a:pt x="2731" y="1039"/>
                </a:lnTo>
                <a:lnTo>
                  <a:pt x="2732" y="1039"/>
                </a:lnTo>
                <a:lnTo>
                  <a:pt x="2732" y="1038"/>
                </a:lnTo>
                <a:lnTo>
                  <a:pt x="2733" y="1038"/>
                </a:lnTo>
                <a:lnTo>
                  <a:pt x="2733" y="1039"/>
                </a:lnTo>
                <a:lnTo>
                  <a:pt x="2733" y="1038"/>
                </a:lnTo>
                <a:lnTo>
                  <a:pt x="2733" y="1039"/>
                </a:lnTo>
                <a:lnTo>
                  <a:pt x="2733" y="1038"/>
                </a:lnTo>
                <a:lnTo>
                  <a:pt x="2734" y="1038"/>
                </a:lnTo>
                <a:lnTo>
                  <a:pt x="2735" y="1038"/>
                </a:lnTo>
                <a:lnTo>
                  <a:pt x="2736" y="1038"/>
                </a:lnTo>
                <a:lnTo>
                  <a:pt x="2736" y="1039"/>
                </a:lnTo>
                <a:lnTo>
                  <a:pt x="2735" y="1039"/>
                </a:lnTo>
                <a:lnTo>
                  <a:pt x="2736" y="1039"/>
                </a:lnTo>
                <a:lnTo>
                  <a:pt x="2735" y="1039"/>
                </a:lnTo>
                <a:lnTo>
                  <a:pt x="2735" y="1039"/>
                </a:lnTo>
                <a:lnTo>
                  <a:pt x="2735" y="1040"/>
                </a:lnTo>
                <a:lnTo>
                  <a:pt x="2735" y="1041"/>
                </a:lnTo>
                <a:lnTo>
                  <a:pt x="2735" y="1042"/>
                </a:lnTo>
                <a:lnTo>
                  <a:pt x="2735" y="1043"/>
                </a:lnTo>
                <a:lnTo>
                  <a:pt x="2735" y="1044"/>
                </a:lnTo>
                <a:lnTo>
                  <a:pt x="2735" y="1045"/>
                </a:lnTo>
                <a:lnTo>
                  <a:pt x="2735" y="1046"/>
                </a:lnTo>
                <a:lnTo>
                  <a:pt x="2735" y="1047"/>
                </a:lnTo>
                <a:lnTo>
                  <a:pt x="2736" y="1047"/>
                </a:lnTo>
                <a:lnTo>
                  <a:pt x="2736" y="1047"/>
                </a:lnTo>
                <a:lnTo>
                  <a:pt x="2736" y="1047"/>
                </a:lnTo>
                <a:lnTo>
                  <a:pt x="2736" y="1048"/>
                </a:lnTo>
                <a:lnTo>
                  <a:pt x="2737" y="1048"/>
                </a:lnTo>
                <a:lnTo>
                  <a:pt x="2737" y="1049"/>
                </a:lnTo>
                <a:lnTo>
                  <a:pt x="2738" y="1049"/>
                </a:lnTo>
                <a:lnTo>
                  <a:pt x="2738" y="1050"/>
                </a:lnTo>
                <a:lnTo>
                  <a:pt x="2739" y="1051"/>
                </a:lnTo>
                <a:lnTo>
                  <a:pt x="2740" y="1051"/>
                </a:lnTo>
                <a:lnTo>
                  <a:pt x="2740" y="1052"/>
                </a:lnTo>
                <a:lnTo>
                  <a:pt x="2741" y="1052"/>
                </a:lnTo>
                <a:lnTo>
                  <a:pt x="2742" y="1053"/>
                </a:lnTo>
                <a:lnTo>
                  <a:pt x="2743" y="1053"/>
                </a:lnTo>
                <a:lnTo>
                  <a:pt x="2744" y="1053"/>
                </a:lnTo>
                <a:lnTo>
                  <a:pt x="2744" y="1053"/>
                </a:lnTo>
                <a:lnTo>
                  <a:pt x="2744" y="1054"/>
                </a:lnTo>
                <a:lnTo>
                  <a:pt x="2745" y="1054"/>
                </a:lnTo>
                <a:lnTo>
                  <a:pt x="2745" y="1055"/>
                </a:lnTo>
                <a:lnTo>
                  <a:pt x="2745" y="1056"/>
                </a:lnTo>
                <a:lnTo>
                  <a:pt x="2746" y="1056"/>
                </a:lnTo>
                <a:lnTo>
                  <a:pt x="2747" y="1056"/>
                </a:lnTo>
                <a:lnTo>
                  <a:pt x="2747" y="1056"/>
                </a:lnTo>
                <a:lnTo>
                  <a:pt x="2747" y="1057"/>
                </a:lnTo>
                <a:lnTo>
                  <a:pt x="2748" y="1057"/>
                </a:lnTo>
                <a:lnTo>
                  <a:pt x="2748" y="1056"/>
                </a:lnTo>
                <a:lnTo>
                  <a:pt x="2749" y="1057"/>
                </a:lnTo>
                <a:lnTo>
                  <a:pt x="2749" y="1056"/>
                </a:lnTo>
                <a:lnTo>
                  <a:pt x="2749" y="1057"/>
                </a:lnTo>
                <a:lnTo>
                  <a:pt x="2750" y="1057"/>
                </a:lnTo>
                <a:lnTo>
                  <a:pt x="2751" y="1057"/>
                </a:lnTo>
                <a:lnTo>
                  <a:pt x="2752" y="1057"/>
                </a:lnTo>
                <a:lnTo>
                  <a:pt x="2752" y="1057"/>
                </a:lnTo>
                <a:lnTo>
                  <a:pt x="2753" y="1057"/>
                </a:lnTo>
                <a:lnTo>
                  <a:pt x="2753" y="1058"/>
                </a:lnTo>
                <a:lnTo>
                  <a:pt x="2753" y="1057"/>
                </a:lnTo>
                <a:lnTo>
                  <a:pt x="2753" y="1058"/>
                </a:lnTo>
                <a:lnTo>
                  <a:pt x="2754" y="1058"/>
                </a:lnTo>
                <a:lnTo>
                  <a:pt x="2755" y="1058"/>
                </a:lnTo>
                <a:lnTo>
                  <a:pt x="2755" y="1059"/>
                </a:lnTo>
                <a:lnTo>
                  <a:pt x="2755" y="1058"/>
                </a:lnTo>
                <a:lnTo>
                  <a:pt x="2755" y="1059"/>
                </a:lnTo>
                <a:lnTo>
                  <a:pt x="2755" y="1058"/>
                </a:lnTo>
                <a:lnTo>
                  <a:pt x="2755" y="1059"/>
                </a:lnTo>
                <a:lnTo>
                  <a:pt x="2754" y="1059"/>
                </a:lnTo>
                <a:lnTo>
                  <a:pt x="2754" y="1060"/>
                </a:lnTo>
                <a:lnTo>
                  <a:pt x="2754" y="1059"/>
                </a:lnTo>
                <a:lnTo>
                  <a:pt x="2754" y="1060"/>
                </a:lnTo>
                <a:lnTo>
                  <a:pt x="2753" y="1060"/>
                </a:lnTo>
                <a:lnTo>
                  <a:pt x="2752" y="1060"/>
                </a:lnTo>
                <a:lnTo>
                  <a:pt x="2753" y="1060"/>
                </a:lnTo>
                <a:lnTo>
                  <a:pt x="2753" y="1061"/>
                </a:lnTo>
                <a:lnTo>
                  <a:pt x="2752" y="1061"/>
                </a:lnTo>
                <a:lnTo>
                  <a:pt x="2752" y="1061"/>
                </a:lnTo>
                <a:lnTo>
                  <a:pt x="2751" y="1061"/>
                </a:lnTo>
                <a:lnTo>
                  <a:pt x="2751" y="1062"/>
                </a:lnTo>
                <a:lnTo>
                  <a:pt x="2751" y="1063"/>
                </a:lnTo>
                <a:lnTo>
                  <a:pt x="2750" y="1063"/>
                </a:lnTo>
                <a:lnTo>
                  <a:pt x="2751" y="1063"/>
                </a:lnTo>
                <a:lnTo>
                  <a:pt x="2751" y="1064"/>
                </a:lnTo>
                <a:lnTo>
                  <a:pt x="2752" y="1064"/>
                </a:lnTo>
                <a:lnTo>
                  <a:pt x="2751" y="1064"/>
                </a:lnTo>
                <a:lnTo>
                  <a:pt x="2752" y="1064"/>
                </a:lnTo>
                <a:lnTo>
                  <a:pt x="2752" y="1064"/>
                </a:lnTo>
                <a:lnTo>
                  <a:pt x="2752" y="1065"/>
                </a:lnTo>
                <a:lnTo>
                  <a:pt x="2751" y="1065"/>
                </a:lnTo>
                <a:lnTo>
                  <a:pt x="2751" y="1066"/>
                </a:lnTo>
                <a:lnTo>
                  <a:pt x="2751" y="1067"/>
                </a:lnTo>
                <a:lnTo>
                  <a:pt x="2750" y="1067"/>
                </a:lnTo>
                <a:lnTo>
                  <a:pt x="2750" y="1068"/>
                </a:lnTo>
                <a:lnTo>
                  <a:pt x="2750" y="1067"/>
                </a:lnTo>
                <a:lnTo>
                  <a:pt x="2749" y="1068"/>
                </a:lnTo>
                <a:lnTo>
                  <a:pt x="2749" y="1069"/>
                </a:lnTo>
                <a:lnTo>
                  <a:pt x="2749" y="1070"/>
                </a:lnTo>
                <a:lnTo>
                  <a:pt x="2748" y="1070"/>
                </a:lnTo>
                <a:lnTo>
                  <a:pt x="2748" y="1071"/>
                </a:lnTo>
                <a:lnTo>
                  <a:pt x="2748" y="1072"/>
                </a:lnTo>
                <a:lnTo>
                  <a:pt x="2749" y="1072"/>
                </a:lnTo>
                <a:lnTo>
                  <a:pt x="2749" y="1073"/>
                </a:lnTo>
                <a:lnTo>
                  <a:pt x="2748" y="1073"/>
                </a:lnTo>
                <a:lnTo>
                  <a:pt x="2749" y="1073"/>
                </a:lnTo>
                <a:lnTo>
                  <a:pt x="2748" y="1073"/>
                </a:lnTo>
                <a:lnTo>
                  <a:pt x="2749" y="1073"/>
                </a:lnTo>
                <a:lnTo>
                  <a:pt x="2748" y="1073"/>
                </a:lnTo>
                <a:lnTo>
                  <a:pt x="2748" y="1074"/>
                </a:lnTo>
                <a:lnTo>
                  <a:pt x="2748" y="1075"/>
                </a:lnTo>
                <a:lnTo>
                  <a:pt x="2748" y="1076"/>
                </a:lnTo>
                <a:lnTo>
                  <a:pt x="2749" y="1076"/>
                </a:lnTo>
                <a:lnTo>
                  <a:pt x="2749" y="1077"/>
                </a:lnTo>
                <a:lnTo>
                  <a:pt x="2749" y="1078"/>
                </a:lnTo>
                <a:lnTo>
                  <a:pt x="2749" y="1077"/>
                </a:lnTo>
                <a:lnTo>
                  <a:pt x="2749" y="1078"/>
                </a:lnTo>
                <a:lnTo>
                  <a:pt x="2749" y="1079"/>
                </a:lnTo>
                <a:lnTo>
                  <a:pt x="2750" y="1079"/>
                </a:lnTo>
                <a:lnTo>
                  <a:pt x="2749" y="1080"/>
                </a:lnTo>
                <a:lnTo>
                  <a:pt x="2750" y="1080"/>
                </a:lnTo>
                <a:lnTo>
                  <a:pt x="2749" y="1080"/>
                </a:lnTo>
                <a:lnTo>
                  <a:pt x="2749" y="1080"/>
                </a:lnTo>
                <a:lnTo>
                  <a:pt x="2749" y="1081"/>
                </a:lnTo>
                <a:lnTo>
                  <a:pt x="2748" y="1081"/>
                </a:lnTo>
                <a:lnTo>
                  <a:pt x="2748" y="1082"/>
                </a:lnTo>
                <a:lnTo>
                  <a:pt x="2747" y="1082"/>
                </a:lnTo>
                <a:lnTo>
                  <a:pt x="2746" y="1082"/>
                </a:lnTo>
                <a:lnTo>
                  <a:pt x="2746" y="1083"/>
                </a:lnTo>
                <a:lnTo>
                  <a:pt x="2746" y="1082"/>
                </a:lnTo>
                <a:lnTo>
                  <a:pt x="2745" y="1082"/>
                </a:lnTo>
                <a:lnTo>
                  <a:pt x="2744" y="1082"/>
                </a:lnTo>
                <a:lnTo>
                  <a:pt x="2745" y="1082"/>
                </a:lnTo>
                <a:lnTo>
                  <a:pt x="2745" y="1083"/>
                </a:lnTo>
                <a:lnTo>
                  <a:pt x="2745" y="1082"/>
                </a:lnTo>
                <a:lnTo>
                  <a:pt x="2745" y="1083"/>
                </a:lnTo>
                <a:lnTo>
                  <a:pt x="2745" y="1084"/>
                </a:lnTo>
                <a:lnTo>
                  <a:pt x="2745" y="1085"/>
                </a:lnTo>
                <a:lnTo>
                  <a:pt x="2745" y="1086"/>
                </a:lnTo>
                <a:lnTo>
                  <a:pt x="2745" y="1087"/>
                </a:lnTo>
                <a:lnTo>
                  <a:pt x="2744" y="1087"/>
                </a:lnTo>
                <a:lnTo>
                  <a:pt x="2744" y="1088"/>
                </a:lnTo>
                <a:lnTo>
                  <a:pt x="2744" y="1088"/>
                </a:lnTo>
                <a:lnTo>
                  <a:pt x="2743" y="1088"/>
                </a:lnTo>
                <a:lnTo>
                  <a:pt x="2742" y="1088"/>
                </a:lnTo>
                <a:lnTo>
                  <a:pt x="2741" y="1088"/>
                </a:lnTo>
                <a:lnTo>
                  <a:pt x="2740" y="1088"/>
                </a:lnTo>
                <a:lnTo>
                  <a:pt x="2740" y="1089"/>
                </a:lnTo>
                <a:lnTo>
                  <a:pt x="2739" y="1089"/>
                </a:lnTo>
                <a:lnTo>
                  <a:pt x="2738" y="1089"/>
                </a:lnTo>
                <a:lnTo>
                  <a:pt x="2738" y="1089"/>
                </a:lnTo>
                <a:lnTo>
                  <a:pt x="2737" y="1089"/>
                </a:lnTo>
                <a:lnTo>
                  <a:pt x="2737" y="1090"/>
                </a:lnTo>
                <a:lnTo>
                  <a:pt x="2736" y="1090"/>
                </a:lnTo>
                <a:lnTo>
                  <a:pt x="2736" y="1091"/>
                </a:lnTo>
                <a:lnTo>
                  <a:pt x="2736" y="1092"/>
                </a:lnTo>
                <a:lnTo>
                  <a:pt x="2736" y="1092"/>
                </a:lnTo>
                <a:lnTo>
                  <a:pt x="2735" y="1092"/>
                </a:lnTo>
                <a:lnTo>
                  <a:pt x="2734" y="1092"/>
                </a:lnTo>
                <a:lnTo>
                  <a:pt x="2734" y="1091"/>
                </a:lnTo>
                <a:lnTo>
                  <a:pt x="2733" y="1091"/>
                </a:lnTo>
                <a:lnTo>
                  <a:pt x="2734" y="1092"/>
                </a:lnTo>
                <a:lnTo>
                  <a:pt x="2734" y="1093"/>
                </a:lnTo>
                <a:lnTo>
                  <a:pt x="2735" y="1093"/>
                </a:lnTo>
                <a:lnTo>
                  <a:pt x="2735" y="1092"/>
                </a:lnTo>
                <a:lnTo>
                  <a:pt x="2735" y="1093"/>
                </a:lnTo>
                <a:lnTo>
                  <a:pt x="2734" y="1093"/>
                </a:lnTo>
                <a:lnTo>
                  <a:pt x="2733" y="1093"/>
                </a:lnTo>
                <a:lnTo>
                  <a:pt x="2732" y="1093"/>
                </a:lnTo>
                <a:lnTo>
                  <a:pt x="2732" y="1094"/>
                </a:lnTo>
                <a:lnTo>
                  <a:pt x="2731" y="1094"/>
                </a:lnTo>
                <a:lnTo>
                  <a:pt x="2730" y="1094"/>
                </a:lnTo>
                <a:lnTo>
                  <a:pt x="2729" y="1095"/>
                </a:lnTo>
                <a:lnTo>
                  <a:pt x="2728" y="1095"/>
                </a:lnTo>
                <a:lnTo>
                  <a:pt x="2728" y="1094"/>
                </a:lnTo>
                <a:lnTo>
                  <a:pt x="2728" y="1094"/>
                </a:lnTo>
                <a:lnTo>
                  <a:pt x="2728" y="1095"/>
                </a:lnTo>
                <a:lnTo>
                  <a:pt x="2728" y="1096"/>
                </a:lnTo>
                <a:lnTo>
                  <a:pt x="2728" y="1097"/>
                </a:lnTo>
                <a:lnTo>
                  <a:pt x="2727" y="1097"/>
                </a:lnTo>
                <a:lnTo>
                  <a:pt x="2727" y="1097"/>
                </a:lnTo>
                <a:lnTo>
                  <a:pt x="2727" y="1098"/>
                </a:lnTo>
                <a:lnTo>
                  <a:pt x="2727" y="1099"/>
                </a:lnTo>
                <a:lnTo>
                  <a:pt x="2726" y="1099"/>
                </a:lnTo>
                <a:lnTo>
                  <a:pt x="2726" y="1100"/>
                </a:lnTo>
                <a:lnTo>
                  <a:pt x="2727" y="1100"/>
                </a:lnTo>
                <a:lnTo>
                  <a:pt x="2726" y="1100"/>
                </a:lnTo>
                <a:lnTo>
                  <a:pt x="2726" y="1101"/>
                </a:lnTo>
                <a:lnTo>
                  <a:pt x="2725" y="1101"/>
                </a:lnTo>
                <a:lnTo>
                  <a:pt x="2725" y="1102"/>
                </a:lnTo>
                <a:lnTo>
                  <a:pt x="2724" y="1102"/>
                </a:lnTo>
                <a:lnTo>
                  <a:pt x="2724" y="1103"/>
                </a:lnTo>
                <a:lnTo>
                  <a:pt x="2723" y="1103"/>
                </a:lnTo>
                <a:lnTo>
                  <a:pt x="2723" y="1104"/>
                </a:lnTo>
                <a:lnTo>
                  <a:pt x="2723" y="1105"/>
                </a:lnTo>
                <a:lnTo>
                  <a:pt x="2723" y="1105"/>
                </a:lnTo>
                <a:lnTo>
                  <a:pt x="2723" y="1106"/>
                </a:lnTo>
                <a:lnTo>
                  <a:pt x="2723" y="1107"/>
                </a:lnTo>
                <a:lnTo>
                  <a:pt x="2724" y="1107"/>
                </a:lnTo>
                <a:lnTo>
                  <a:pt x="2723" y="1107"/>
                </a:lnTo>
                <a:lnTo>
                  <a:pt x="2724" y="1107"/>
                </a:lnTo>
                <a:lnTo>
                  <a:pt x="2723" y="1107"/>
                </a:lnTo>
                <a:lnTo>
                  <a:pt x="2724" y="1108"/>
                </a:lnTo>
                <a:lnTo>
                  <a:pt x="2723" y="1108"/>
                </a:lnTo>
                <a:lnTo>
                  <a:pt x="2723" y="1109"/>
                </a:lnTo>
                <a:lnTo>
                  <a:pt x="2724" y="1109"/>
                </a:lnTo>
                <a:lnTo>
                  <a:pt x="2724" y="1110"/>
                </a:lnTo>
                <a:lnTo>
                  <a:pt x="2724" y="1109"/>
                </a:lnTo>
                <a:lnTo>
                  <a:pt x="2724" y="1110"/>
                </a:lnTo>
                <a:lnTo>
                  <a:pt x="2724" y="1111"/>
                </a:lnTo>
                <a:lnTo>
                  <a:pt x="2724" y="1112"/>
                </a:lnTo>
                <a:lnTo>
                  <a:pt x="2725" y="1112"/>
                </a:lnTo>
                <a:lnTo>
                  <a:pt x="2725" y="1113"/>
                </a:lnTo>
                <a:lnTo>
                  <a:pt x="2725" y="1114"/>
                </a:lnTo>
                <a:lnTo>
                  <a:pt x="2726" y="1114"/>
                </a:lnTo>
                <a:lnTo>
                  <a:pt x="2726" y="1114"/>
                </a:lnTo>
                <a:lnTo>
                  <a:pt x="2727" y="1114"/>
                </a:lnTo>
                <a:lnTo>
                  <a:pt x="2727" y="1115"/>
                </a:lnTo>
                <a:lnTo>
                  <a:pt x="2727" y="1116"/>
                </a:lnTo>
                <a:lnTo>
                  <a:pt x="2727" y="1117"/>
                </a:lnTo>
                <a:lnTo>
                  <a:pt x="2728" y="1117"/>
                </a:lnTo>
                <a:lnTo>
                  <a:pt x="2728" y="1118"/>
                </a:lnTo>
                <a:lnTo>
                  <a:pt x="2728" y="1119"/>
                </a:lnTo>
                <a:lnTo>
                  <a:pt x="2728" y="1120"/>
                </a:lnTo>
                <a:lnTo>
                  <a:pt x="2728" y="1121"/>
                </a:lnTo>
                <a:lnTo>
                  <a:pt x="2728" y="1122"/>
                </a:lnTo>
                <a:lnTo>
                  <a:pt x="2728" y="1122"/>
                </a:lnTo>
                <a:lnTo>
                  <a:pt x="2728" y="1122"/>
                </a:lnTo>
                <a:lnTo>
                  <a:pt x="2727" y="1122"/>
                </a:lnTo>
                <a:lnTo>
                  <a:pt x="2726" y="1122"/>
                </a:lnTo>
                <a:lnTo>
                  <a:pt x="2726" y="1123"/>
                </a:lnTo>
                <a:lnTo>
                  <a:pt x="2726" y="1124"/>
                </a:lnTo>
                <a:lnTo>
                  <a:pt x="2725" y="1124"/>
                </a:lnTo>
                <a:lnTo>
                  <a:pt x="2724" y="1125"/>
                </a:lnTo>
                <a:lnTo>
                  <a:pt x="2724" y="1126"/>
                </a:lnTo>
                <a:lnTo>
                  <a:pt x="2723" y="1126"/>
                </a:lnTo>
                <a:lnTo>
                  <a:pt x="2724" y="1127"/>
                </a:lnTo>
                <a:lnTo>
                  <a:pt x="2723" y="1127"/>
                </a:lnTo>
                <a:lnTo>
                  <a:pt x="2723" y="1128"/>
                </a:lnTo>
                <a:lnTo>
                  <a:pt x="2723" y="1129"/>
                </a:lnTo>
                <a:lnTo>
                  <a:pt x="2722" y="1129"/>
                </a:lnTo>
                <a:lnTo>
                  <a:pt x="2722" y="1130"/>
                </a:lnTo>
                <a:lnTo>
                  <a:pt x="2721" y="1130"/>
                </a:lnTo>
                <a:lnTo>
                  <a:pt x="2721" y="1130"/>
                </a:lnTo>
                <a:lnTo>
                  <a:pt x="2720" y="1130"/>
                </a:lnTo>
                <a:lnTo>
                  <a:pt x="2720" y="1131"/>
                </a:lnTo>
                <a:lnTo>
                  <a:pt x="2720" y="1131"/>
                </a:lnTo>
                <a:lnTo>
                  <a:pt x="2719" y="1131"/>
                </a:lnTo>
                <a:lnTo>
                  <a:pt x="2718" y="1131"/>
                </a:lnTo>
                <a:lnTo>
                  <a:pt x="2718" y="1130"/>
                </a:lnTo>
                <a:lnTo>
                  <a:pt x="2717" y="1130"/>
                </a:lnTo>
                <a:lnTo>
                  <a:pt x="2717" y="1131"/>
                </a:lnTo>
                <a:lnTo>
                  <a:pt x="2718" y="1131"/>
                </a:lnTo>
                <a:lnTo>
                  <a:pt x="2719" y="1131"/>
                </a:lnTo>
                <a:lnTo>
                  <a:pt x="2719" y="1132"/>
                </a:lnTo>
                <a:lnTo>
                  <a:pt x="2719" y="1131"/>
                </a:lnTo>
                <a:lnTo>
                  <a:pt x="2719" y="1132"/>
                </a:lnTo>
                <a:lnTo>
                  <a:pt x="2719" y="1133"/>
                </a:lnTo>
                <a:lnTo>
                  <a:pt x="2719" y="1134"/>
                </a:lnTo>
                <a:lnTo>
                  <a:pt x="2719" y="1135"/>
                </a:lnTo>
                <a:lnTo>
                  <a:pt x="2719" y="1136"/>
                </a:lnTo>
                <a:lnTo>
                  <a:pt x="2719" y="1137"/>
                </a:lnTo>
                <a:lnTo>
                  <a:pt x="2718" y="1137"/>
                </a:lnTo>
                <a:lnTo>
                  <a:pt x="2718" y="1138"/>
                </a:lnTo>
                <a:lnTo>
                  <a:pt x="2717" y="1138"/>
                </a:lnTo>
                <a:lnTo>
                  <a:pt x="2716" y="1138"/>
                </a:lnTo>
                <a:lnTo>
                  <a:pt x="2715" y="1138"/>
                </a:lnTo>
                <a:lnTo>
                  <a:pt x="2714" y="1138"/>
                </a:lnTo>
                <a:lnTo>
                  <a:pt x="2713" y="1138"/>
                </a:lnTo>
                <a:lnTo>
                  <a:pt x="2712" y="1138"/>
                </a:lnTo>
                <a:lnTo>
                  <a:pt x="2712" y="1138"/>
                </a:lnTo>
                <a:lnTo>
                  <a:pt x="2711" y="1138"/>
                </a:lnTo>
                <a:lnTo>
                  <a:pt x="2710" y="1138"/>
                </a:lnTo>
                <a:lnTo>
                  <a:pt x="2709" y="1138"/>
                </a:lnTo>
                <a:lnTo>
                  <a:pt x="2709" y="1139"/>
                </a:lnTo>
                <a:lnTo>
                  <a:pt x="2708" y="1139"/>
                </a:lnTo>
                <a:lnTo>
                  <a:pt x="2708" y="1139"/>
                </a:lnTo>
                <a:lnTo>
                  <a:pt x="2708" y="1139"/>
                </a:lnTo>
                <a:lnTo>
                  <a:pt x="2708" y="1139"/>
                </a:lnTo>
                <a:lnTo>
                  <a:pt x="2707" y="1139"/>
                </a:lnTo>
                <a:lnTo>
                  <a:pt x="2706" y="1139"/>
                </a:lnTo>
                <a:lnTo>
                  <a:pt x="2705" y="1139"/>
                </a:lnTo>
                <a:lnTo>
                  <a:pt x="2705" y="1140"/>
                </a:lnTo>
                <a:lnTo>
                  <a:pt x="2704" y="1140"/>
                </a:lnTo>
                <a:lnTo>
                  <a:pt x="2704" y="1140"/>
                </a:lnTo>
                <a:lnTo>
                  <a:pt x="2704" y="1141"/>
                </a:lnTo>
                <a:lnTo>
                  <a:pt x="2703" y="1142"/>
                </a:lnTo>
                <a:lnTo>
                  <a:pt x="2703" y="1143"/>
                </a:lnTo>
                <a:lnTo>
                  <a:pt x="2702" y="1143"/>
                </a:lnTo>
                <a:lnTo>
                  <a:pt x="2702" y="1144"/>
                </a:lnTo>
                <a:lnTo>
                  <a:pt x="2701" y="1144"/>
                </a:lnTo>
                <a:lnTo>
                  <a:pt x="2701" y="1145"/>
                </a:lnTo>
                <a:lnTo>
                  <a:pt x="2701" y="1146"/>
                </a:lnTo>
                <a:lnTo>
                  <a:pt x="2700" y="1147"/>
                </a:lnTo>
                <a:lnTo>
                  <a:pt x="2699" y="1147"/>
                </a:lnTo>
                <a:lnTo>
                  <a:pt x="2699" y="1147"/>
                </a:lnTo>
                <a:lnTo>
                  <a:pt x="2699" y="1148"/>
                </a:lnTo>
                <a:lnTo>
                  <a:pt x="2699" y="1149"/>
                </a:lnTo>
                <a:lnTo>
                  <a:pt x="2698" y="1149"/>
                </a:lnTo>
                <a:lnTo>
                  <a:pt x="2698" y="1150"/>
                </a:lnTo>
                <a:lnTo>
                  <a:pt x="2698" y="1151"/>
                </a:lnTo>
                <a:lnTo>
                  <a:pt x="2698" y="1152"/>
                </a:lnTo>
                <a:lnTo>
                  <a:pt x="2698" y="1153"/>
                </a:lnTo>
                <a:lnTo>
                  <a:pt x="2698" y="1154"/>
                </a:lnTo>
                <a:lnTo>
                  <a:pt x="2697" y="1154"/>
                </a:lnTo>
                <a:lnTo>
                  <a:pt x="2696" y="1154"/>
                </a:lnTo>
                <a:lnTo>
                  <a:pt x="2696" y="1155"/>
                </a:lnTo>
                <a:lnTo>
                  <a:pt x="2696" y="1154"/>
                </a:lnTo>
                <a:lnTo>
                  <a:pt x="2696" y="1154"/>
                </a:lnTo>
                <a:lnTo>
                  <a:pt x="2695" y="1154"/>
                </a:lnTo>
                <a:lnTo>
                  <a:pt x="2694" y="1154"/>
                </a:lnTo>
                <a:lnTo>
                  <a:pt x="2694" y="1153"/>
                </a:lnTo>
                <a:lnTo>
                  <a:pt x="2694" y="1152"/>
                </a:lnTo>
                <a:lnTo>
                  <a:pt x="2693" y="1152"/>
                </a:lnTo>
                <a:lnTo>
                  <a:pt x="2693" y="1151"/>
                </a:lnTo>
                <a:lnTo>
                  <a:pt x="2692" y="1151"/>
                </a:lnTo>
                <a:lnTo>
                  <a:pt x="2692" y="1150"/>
                </a:lnTo>
                <a:lnTo>
                  <a:pt x="2692" y="1149"/>
                </a:lnTo>
                <a:lnTo>
                  <a:pt x="2691" y="1149"/>
                </a:lnTo>
                <a:lnTo>
                  <a:pt x="2690" y="1149"/>
                </a:lnTo>
                <a:lnTo>
                  <a:pt x="2690" y="1148"/>
                </a:lnTo>
                <a:lnTo>
                  <a:pt x="2691" y="1148"/>
                </a:lnTo>
                <a:lnTo>
                  <a:pt x="2690" y="1148"/>
                </a:lnTo>
                <a:lnTo>
                  <a:pt x="2690" y="1147"/>
                </a:lnTo>
                <a:lnTo>
                  <a:pt x="2690" y="1147"/>
                </a:lnTo>
                <a:lnTo>
                  <a:pt x="2691" y="1147"/>
                </a:lnTo>
                <a:lnTo>
                  <a:pt x="2691" y="1146"/>
                </a:lnTo>
                <a:lnTo>
                  <a:pt x="2692" y="1146"/>
                </a:lnTo>
                <a:lnTo>
                  <a:pt x="2693" y="1146"/>
                </a:lnTo>
                <a:lnTo>
                  <a:pt x="2693" y="1147"/>
                </a:lnTo>
                <a:lnTo>
                  <a:pt x="2694" y="1147"/>
                </a:lnTo>
                <a:lnTo>
                  <a:pt x="2694" y="1147"/>
                </a:lnTo>
                <a:lnTo>
                  <a:pt x="2694" y="1147"/>
                </a:lnTo>
                <a:lnTo>
                  <a:pt x="2694" y="1146"/>
                </a:lnTo>
                <a:lnTo>
                  <a:pt x="2695" y="1146"/>
                </a:lnTo>
                <a:lnTo>
                  <a:pt x="2694" y="1146"/>
                </a:lnTo>
                <a:lnTo>
                  <a:pt x="2693" y="1146"/>
                </a:lnTo>
                <a:lnTo>
                  <a:pt x="2693" y="1145"/>
                </a:lnTo>
                <a:lnTo>
                  <a:pt x="2693" y="1144"/>
                </a:lnTo>
                <a:lnTo>
                  <a:pt x="2694" y="1144"/>
                </a:lnTo>
                <a:lnTo>
                  <a:pt x="2694" y="1145"/>
                </a:lnTo>
                <a:lnTo>
                  <a:pt x="2694" y="1144"/>
                </a:lnTo>
                <a:lnTo>
                  <a:pt x="2694" y="1145"/>
                </a:lnTo>
                <a:lnTo>
                  <a:pt x="2695" y="1145"/>
                </a:lnTo>
                <a:lnTo>
                  <a:pt x="2696" y="1145"/>
                </a:lnTo>
                <a:lnTo>
                  <a:pt x="2696" y="1145"/>
                </a:lnTo>
                <a:lnTo>
                  <a:pt x="2697" y="1145"/>
                </a:lnTo>
                <a:lnTo>
                  <a:pt x="2697" y="1144"/>
                </a:lnTo>
                <a:lnTo>
                  <a:pt x="2698" y="1144"/>
                </a:lnTo>
                <a:lnTo>
                  <a:pt x="2699" y="1144"/>
                </a:lnTo>
                <a:lnTo>
                  <a:pt x="2699" y="1143"/>
                </a:lnTo>
                <a:lnTo>
                  <a:pt x="2700" y="1143"/>
                </a:lnTo>
                <a:lnTo>
                  <a:pt x="2700" y="1142"/>
                </a:lnTo>
                <a:lnTo>
                  <a:pt x="2701" y="1142"/>
                </a:lnTo>
                <a:lnTo>
                  <a:pt x="2701" y="1141"/>
                </a:lnTo>
                <a:lnTo>
                  <a:pt x="2701" y="1142"/>
                </a:lnTo>
                <a:lnTo>
                  <a:pt x="2701" y="1141"/>
                </a:lnTo>
                <a:lnTo>
                  <a:pt x="2702" y="1141"/>
                </a:lnTo>
                <a:lnTo>
                  <a:pt x="2701" y="1141"/>
                </a:lnTo>
                <a:lnTo>
                  <a:pt x="2701" y="1142"/>
                </a:lnTo>
                <a:lnTo>
                  <a:pt x="2700" y="1142"/>
                </a:lnTo>
                <a:lnTo>
                  <a:pt x="2699" y="1142"/>
                </a:lnTo>
                <a:lnTo>
                  <a:pt x="2699" y="1143"/>
                </a:lnTo>
                <a:lnTo>
                  <a:pt x="2699" y="1142"/>
                </a:lnTo>
                <a:lnTo>
                  <a:pt x="2698" y="1142"/>
                </a:lnTo>
                <a:lnTo>
                  <a:pt x="2699" y="1141"/>
                </a:lnTo>
                <a:lnTo>
                  <a:pt x="2700" y="1141"/>
                </a:lnTo>
                <a:lnTo>
                  <a:pt x="2699" y="1141"/>
                </a:lnTo>
                <a:lnTo>
                  <a:pt x="2698" y="1141"/>
                </a:lnTo>
                <a:lnTo>
                  <a:pt x="2697" y="1142"/>
                </a:lnTo>
                <a:lnTo>
                  <a:pt x="2696" y="1142"/>
                </a:lnTo>
                <a:lnTo>
                  <a:pt x="2696" y="1142"/>
                </a:lnTo>
                <a:lnTo>
                  <a:pt x="2695" y="1142"/>
                </a:lnTo>
                <a:lnTo>
                  <a:pt x="2694" y="1142"/>
                </a:lnTo>
                <a:lnTo>
                  <a:pt x="2693" y="1142"/>
                </a:lnTo>
                <a:lnTo>
                  <a:pt x="2692" y="1142"/>
                </a:lnTo>
                <a:lnTo>
                  <a:pt x="2692" y="1143"/>
                </a:lnTo>
                <a:lnTo>
                  <a:pt x="2691" y="1143"/>
                </a:lnTo>
                <a:lnTo>
                  <a:pt x="2691" y="1144"/>
                </a:lnTo>
                <a:lnTo>
                  <a:pt x="2690" y="1144"/>
                </a:lnTo>
                <a:lnTo>
                  <a:pt x="2689" y="1144"/>
                </a:lnTo>
                <a:lnTo>
                  <a:pt x="2689" y="1145"/>
                </a:lnTo>
                <a:lnTo>
                  <a:pt x="2688" y="1145"/>
                </a:lnTo>
                <a:lnTo>
                  <a:pt x="2688" y="1144"/>
                </a:lnTo>
                <a:lnTo>
                  <a:pt x="2688" y="1145"/>
                </a:lnTo>
                <a:lnTo>
                  <a:pt x="2688" y="1144"/>
                </a:lnTo>
                <a:lnTo>
                  <a:pt x="2688" y="1143"/>
                </a:lnTo>
                <a:lnTo>
                  <a:pt x="2689" y="1143"/>
                </a:lnTo>
                <a:lnTo>
                  <a:pt x="2689" y="1142"/>
                </a:lnTo>
                <a:lnTo>
                  <a:pt x="2689" y="1141"/>
                </a:lnTo>
                <a:lnTo>
                  <a:pt x="2690" y="1141"/>
                </a:lnTo>
                <a:lnTo>
                  <a:pt x="2690" y="1140"/>
                </a:lnTo>
                <a:lnTo>
                  <a:pt x="2689" y="1140"/>
                </a:lnTo>
                <a:lnTo>
                  <a:pt x="2689" y="1141"/>
                </a:lnTo>
                <a:lnTo>
                  <a:pt x="2689" y="1140"/>
                </a:lnTo>
                <a:lnTo>
                  <a:pt x="2688" y="1140"/>
                </a:lnTo>
                <a:lnTo>
                  <a:pt x="2688" y="1139"/>
                </a:lnTo>
                <a:lnTo>
                  <a:pt x="2689" y="1139"/>
                </a:lnTo>
                <a:lnTo>
                  <a:pt x="2690" y="1139"/>
                </a:lnTo>
                <a:lnTo>
                  <a:pt x="2691" y="1138"/>
                </a:lnTo>
                <a:lnTo>
                  <a:pt x="2692" y="1138"/>
                </a:lnTo>
                <a:lnTo>
                  <a:pt x="2692" y="1137"/>
                </a:lnTo>
                <a:lnTo>
                  <a:pt x="2693" y="1137"/>
                </a:lnTo>
                <a:lnTo>
                  <a:pt x="2693" y="1136"/>
                </a:lnTo>
                <a:lnTo>
                  <a:pt x="2693" y="1137"/>
                </a:lnTo>
                <a:lnTo>
                  <a:pt x="2693" y="1138"/>
                </a:lnTo>
                <a:lnTo>
                  <a:pt x="2694" y="1137"/>
                </a:lnTo>
                <a:lnTo>
                  <a:pt x="2694" y="1138"/>
                </a:lnTo>
                <a:lnTo>
                  <a:pt x="2695" y="1138"/>
                </a:lnTo>
                <a:lnTo>
                  <a:pt x="2694" y="1138"/>
                </a:lnTo>
                <a:lnTo>
                  <a:pt x="2695" y="1138"/>
                </a:lnTo>
                <a:lnTo>
                  <a:pt x="2695" y="1139"/>
                </a:lnTo>
                <a:lnTo>
                  <a:pt x="2696" y="1139"/>
                </a:lnTo>
                <a:lnTo>
                  <a:pt x="2696" y="1138"/>
                </a:lnTo>
                <a:lnTo>
                  <a:pt x="2695" y="1138"/>
                </a:lnTo>
                <a:lnTo>
                  <a:pt x="2696" y="1138"/>
                </a:lnTo>
                <a:lnTo>
                  <a:pt x="2696" y="1137"/>
                </a:lnTo>
                <a:lnTo>
                  <a:pt x="2695" y="1137"/>
                </a:lnTo>
                <a:lnTo>
                  <a:pt x="2696" y="1137"/>
                </a:lnTo>
                <a:lnTo>
                  <a:pt x="2696" y="1136"/>
                </a:lnTo>
                <a:lnTo>
                  <a:pt x="2696" y="1137"/>
                </a:lnTo>
                <a:lnTo>
                  <a:pt x="2696" y="1137"/>
                </a:lnTo>
                <a:lnTo>
                  <a:pt x="2697" y="1137"/>
                </a:lnTo>
                <a:lnTo>
                  <a:pt x="2697" y="1136"/>
                </a:lnTo>
                <a:lnTo>
                  <a:pt x="2698" y="1136"/>
                </a:lnTo>
                <a:lnTo>
                  <a:pt x="2698" y="1135"/>
                </a:lnTo>
                <a:lnTo>
                  <a:pt x="2699" y="1135"/>
                </a:lnTo>
                <a:lnTo>
                  <a:pt x="2699" y="1134"/>
                </a:lnTo>
                <a:lnTo>
                  <a:pt x="2699" y="1133"/>
                </a:lnTo>
                <a:lnTo>
                  <a:pt x="2700" y="1133"/>
                </a:lnTo>
                <a:lnTo>
                  <a:pt x="2700" y="1132"/>
                </a:lnTo>
                <a:lnTo>
                  <a:pt x="2700" y="1131"/>
                </a:lnTo>
                <a:lnTo>
                  <a:pt x="2700" y="1132"/>
                </a:lnTo>
                <a:lnTo>
                  <a:pt x="2701" y="1132"/>
                </a:lnTo>
                <a:lnTo>
                  <a:pt x="2702" y="1132"/>
                </a:lnTo>
                <a:lnTo>
                  <a:pt x="2702" y="1133"/>
                </a:lnTo>
                <a:lnTo>
                  <a:pt x="2703" y="1133"/>
                </a:lnTo>
                <a:lnTo>
                  <a:pt x="2704" y="1134"/>
                </a:lnTo>
                <a:lnTo>
                  <a:pt x="2704" y="1135"/>
                </a:lnTo>
                <a:lnTo>
                  <a:pt x="2704" y="1134"/>
                </a:lnTo>
                <a:lnTo>
                  <a:pt x="2704" y="1133"/>
                </a:lnTo>
                <a:lnTo>
                  <a:pt x="2704" y="1133"/>
                </a:lnTo>
                <a:lnTo>
                  <a:pt x="2704" y="1133"/>
                </a:lnTo>
                <a:lnTo>
                  <a:pt x="2704" y="1132"/>
                </a:lnTo>
                <a:lnTo>
                  <a:pt x="2703" y="1132"/>
                </a:lnTo>
                <a:lnTo>
                  <a:pt x="2703" y="1131"/>
                </a:lnTo>
                <a:lnTo>
                  <a:pt x="2704" y="1131"/>
                </a:lnTo>
                <a:lnTo>
                  <a:pt x="2704" y="1130"/>
                </a:lnTo>
                <a:lnTo>
                  <a:pt x="2704" y="1130"/>
                </a:lnTo>
                <a:lnTo>
                  <a:pt x="2703" y="1130"/>
                </a:lnTo>
                <a:lnTo>
                  <a:pt x="2703" y="1129"/>
                </a:lnTo>
                <a:lnTo>
                  <a:pt x="2702" y="1129"/>
                </a:lnTo>
                <a:lnTo>
                  <a:pt x="2703" y="1129"/>
                </a:lnTo>
                <a:lnTo>
                  <a:pt x="2702" y="1129"/>
                </a:lnTo>
                <a:lnTo>
                  <a:pt x="2702" y="1130"/>
                </a:lnTo>
                <a:lnTo>
                  <a:pt x="2701" y="1130"/>
                </a:lnTo>
                <a:lnTo>
                  <a:pt x="2702" y="1130"/>
                </a:lnTo>
                <a:lnTo>
                  <a:pt x="2702" y="1130"/>
                </a:lnTo>
                <a:lnTo>
                  <a:pt x="2701" y="1130"/>
                </a:lnTo>
                <a:lnTo>
                  <a:pt x="2700" y="1130"/>
                </a:lnTo>
                <a:lnTo>
                  <a:pt x="2699" y="1130"/>
                </a:lnTo>
                <a:lnTo>
                  <a:pt x="2699" y="1130"/>
                </a:lnTo>
                <a:lnTo>
                  <a:pt x="2698" y="1130"/>
                </a:lnTo>
                <a:lnTo>
                  <a:pt x="2698" y="1130"/>
                </a:lnTo>
                <a:lnTo>
                  <a:pt x="2698" y="1130"/>
                </a:lnTo>
                <a:lnTo>
                  <a:pt x="2697" y="1130"/>
                </a:lnTo>
                <a:lnTo>
                  <a:pt x="2697" y="1129"/>
                </a:lnTo>
                <a:lnTo>
                  <a:pt x="2696" y="1129"/>
                </a:lnTo>
                <a:lnTo>
                  <a:pt x="2697" y="1129"/>
                </a:lnTo>
                <a:lnTo>
                  <a:pt x="2697" y="1128"/>
                </a:lnTo>
                <a:lnTo>
                  <a:pt x="2697" y="1127"/>
                </a:lnTo>
                <a:lnTo>
                  <a:pt x="2698" y="1127"/>
                </a:lnTo>
                <a:lnTo>
                  <a:pt x="2698" y="1126"/>
                </a:lnTo>
                <a:lnTo>
                  <a:pt x="2698" y="1125"/>
                </a:lnTo>
                <a:lnTo>
                  <a:pt x="2699" y="1125"/>
                </a:lnTo>
                <a:lnTo>
                  <a:pt x="2699" y="1124"/>
                </a:lnTo>
                <a:lnTo>
                  <a:pt x="2698" y="1124"/>
                </a:lnTo>
                <a:lnTo>
                  <a:pt x="2699" y="1124"/>
                </a:lnTo>
                <a:lnTo>
                  <a:pt x="2699" y="1123"/>
                </a:lnTo>
                <a:lnTo>
                  <a:pt x="2698" y="1123"/>
                </a:lnTo>
                <a:lnTo>
                  <a:pt x="2698" y="1122"/>
                </a:lnTo>
                <a:lnTo>
                  <a:pt x="2698" y="1122"/>
                </a:lnTo>
                <a:lnTo>
                  <a:pt x="2699" y="1122"/>
                </a:lnTo>
                <a:lnTo>
                  <a:pt x="2699" y="1122"/>
                </a:lnTo>
                <a:lnTo>
                  <a:pt x="2699" y="1122"/>
                </a:lnTo>
                <a:lnTo>
                  <a:pt x="2700" y="1122"/>
                </a:lnTo>
                <a:lnTo>
                  <a:pt x="2701" y="1122"/>
                </a:lnTo>
                <a:lnTo>
                  <a:pt x="2702" y="1122"/>
                </a:lnTo>
                <a:lnTo>
                  <a:pt x="2702" y="1121"/>
                </a:lnTo>
                <a:lnTo>
                  <a:pt x="2701" y="1121"/>
                </a:lnTo>
                <a:lnTo>
                  <a:pt x="2700" y="1121"/>
                </a:lnTo>
                <a:lnTo>
                  <a:pt x="2699" y="1121"/>
                </a:lnTo>
                <a:lnTo>
                  <a:pt x="2698" y="1121"/>
                </a:lnTo>
                <a:lnTo>
                  <a:pt x="2698" y="1122"/>
                </a:lnTo>
                <a:lnTo>
                  <a:pt x="2697" y="1121"/>
                </a:lnTo>
                <a:lnTo>
                  <a:pt x="2698" y="1121"/>
                </a:lnTo>
                <a:lnTo>
                  <a:pt x="2698" y="1120"/>
                </a:lnTo>
                <a:lnTo>
                  <a:pt x="2697" y="1120"/>
                </a:lnTo>
                <a:lnTo>
                  <a:pt x="2697" y="1119"/>
                </a:lnTo>
                <a:lnTo>
                  <a:pt x="2697" y="1118"/>
                </a:lnTo>
                <a:lnTo>
                  <a:pt x="2696" y="1118"/>
                </a:lnTo>
                <a:lnTo>
                  <a:pt x="2696" y="1117"/>
                </a:lnTo>
                <a:lnTo>
                  <a:pt x="2696" y="1116"/>
                </a:lnTo>
                <a:lnTo>
                  <a:pt x="2696" y="1115"/>
                </a:lnTo>
                <a:lnTo>
                  <a:pt x="2696" y="1115"/>
                </a:lnTo>
                <a:lnTo>
                  <a:pt x="2696" y="1114"/>
                </a:lnTo>
                <a:lnTo>
                  <a:pt x="2696" y="1114"/>
                </a:lnTo>
                <a:lnTo>
                  <a:pt x="2696" y="1114"/>
                </a:lnTo>
                <a:lnTo>
                  <a:pt x="2697" y="1114"/>
                </a:lnTo>
                <a:lnTo>
                  <a:pt x="2697" y="1113"/>
                </a:lnTo>
                <a:lnTo>
                  <a:pt x="2697" y="1112"/>
                </a:lnTo>
                <a:lnTo>
                  <a:pt x="2698" y="1112"/>
                </a:lnTo>
                <a:lnTo>
                  <a:pt x="2698" y="1111"/>
                </a:lnTo>
                <a:lnTo>
                  <a:pt x="2699" y="1111"/>
                </a:lnTo>
                <a:lnTo>
                  <a:pt x="2698" y="1111"/>
                </a:lnTo>
                <a:lnTo>
                  <a:pt x="2697" y="1111"/>
                </a:lnTo>
                <a:lnTo>
                  <a:pt x="2697" y="1112"/>
                </a:lnTo>
                <a:lnTo>
                  <a:pt x="2696" y="1113"/>
                </a:lnTo>
                <a:lnTo>
                  <a:pt x="2696" y="1114"/>
                </a:lnTo>
                <a:lnTo>
                  <a:pt x="2696" y="1114"/>
                </a:lnTo>
                <a:lnTo>
                  <a:pt x="2696" y="1114"/>
                </a:lnTo>
                <a:lnTo>
                  <a:pt x="2695" y="1114"/>
                </a:lnTo>
                <a:lnTo>
                  <a:pt x="2695" y="1115"/>
                </a:lnTo>
                <a:lnTo>
                  <a:pt x="2694" y="1114"/>
                </a:lnTo>
                <a:lnTo>
                  <a:pt x="2694" y="1115"/>
                </a:lnTo>
                <a:lnTo>
                  <a:pt x="2693" y="1115"/>
                </a:lnTo>
                <a:lnTo>
                  <a:pt x="2692" y="1115"/>
                </a:lnTo>
                <a:lnTo>
                  <a:pt x="2691" y="1114"/>
                </a:lnTo>
                <a:lnTo>
                  <a:pt x="2691" y="1115"/>
                </a:lnTo>
                <a:lnTo>
                  <a:pt x="2691" y="1116"/>
                </a:lnTo>
                <a:lnTo>
                  <a:pt x="2690" y="1116"/>
                </a:lnTo>
                <a:lnTo>
                  <a:pt x="2690" y="1115"/>
                </a:lnTo>
                <a:lnTo>
                  <a:pt x="2690" y="1114"/>
                </a:lnTo>
                <a:lnTo>
                  <a:pt x="2689" y="1114"/>
                </a:lnTo>
                <a:lnTo>
                  <a:pt x="2689" y="1114"/>
                </a:lnTo>
                <a:lnTo>
                  <a:pt x="2689" y="1113"/>
                </a:lnTo>
                <a:lnTo>
                  <a:pt x="2688" y="1112"/>
                </a:lnTo>
                <a:lnTo>
                  <a:pt x="2688" y="1111"/>
                </a:lnTo>
                <a:lnTo>
                  <a:pt x="2688" y="1110"/>
                </a:lnTo>
                <a:lnTo>
                  <a:pt x="2687" y="1110"/>
                </a:lnTo>
                <a:lnTo>
                  <a:pt x="2687" y="1109"/>
                </a:lnTo>
                <a:lnTo>
                  <a:pt x="2686" y="1109"/>
                </a:lnTo>
                <a:lnTo>
                  <a:pt x="2687" y="1110"/>
                </a:lnTo>
                <a:lnTo>
                  <a:pt x="2688" y="1111"/>
                </a:lnTo>
                <a:lnTo>
                  <a:pt x="2688" y="1112"/>
                </a:lnTo>
                <a:lnTo>
                  <a:pt x="2688" y="1113"/>
                </a:lnTo>
                <a:lnTo>
                  <a:pt x="2689" y="1114"/>
                </a:lnTo>
                <a:lnTo>
                  <a:pt x="2689" y="1114"/>
                </a:lnTo>
                <a:lnTo>
                  <a:pt x="2689" y="1115"/>
                </a:lnTo>
                <a:lnTo>
                  <a:pt x="2690" y="1116"/>
                </a:lnTo>
                <a:lnTo>
                  <a:pt x="2691" y="1116"/>
                </a:lnTo>
                <a:lnTo>
                  <a:pt x="2691" y="1115"/>
                </a:lnTo>
                <a:lnTo>
                  <a:pt x="2692" y="1115"/>
                </a:lnTo>
                <a:lnTo>
                  <a:pt x="2692" y="1116"/>
                </a:lnTo>
                <a:lnTo>
                  <a:pt x="2693" y="1116"/>
                </a:lnTo>
                <a:lnTo>
                  <a:pt x="2693" y="1115"/>
                </a:lnTo>
                <a:lnTo>
                  <a:pt x="2694" y="1115"/>
                </a:lnTo>
                <a:lnTo>
                  <a:pt x="2695" y="1116"/>
                </a:lnTo>
                <a:lnTo>
                  <a:pt x="2695" y="1117"/>
                </a:lnTo>
                <a:lnTo>
                  <a:pt x="2696" y="1118"/>
                </a:lnTo>
                <a:lnTo>
                  <a:pt x="2696" y="1119"/>
                </a:lnTo>
                <a:lnTo>
                  <a:pt x="2696" y="1119"/>
                </a:lnTo>
                <a:lnTo>
                  <a:pt x="2696" y="1120"/>
                </a:lnTo>
                <a:lnTo>
                  <a:pt x="2696" y="1121"/>
                </a:lnTo>
                <a:lnTo>
                  <a:pt x="2696" y="1122"/>
                </a:lnTo>
                <a:lnTo>
                  <a:pt x="2696" y="1122"/>
                </a:lnTo>
                <a:lnTo>
                  <a:pt x="2696" y="1122"/>
                </a:lnTo>
                <a:lnTo>
                  <a:pt x="2696" y="1122"/>
                </a:lnTo>
                <a:lnTo>
                  <a:pt x="2696" y="1122"/>
                </a:lnTo>
                <a:lnTo>
                  <a:pt x="2696" y="1122"/>
                </a:lnTo>
                <a:lnTo>
                  <a:pt x="2697" y="1122"/>
                </a:lnTo>
                <a:lnTo>
                  <a:pt x="2696" y="1122"/>
                </a:lnTo>
                <a:lnTo>
                  <a:pt x="2696" y="1123"/>
                </a:lnTo>
                <a:lnTo>
                  <a:pt x="2697" y="1123"/>
                </a:lnTo>
                <a:lnTo>
                  <a:pt x="2697" y="1124"/>
                </a:lnTo>
                <a:lnTo>
                  <a:pt x="2697" y="1125"/>
                </a:lnTo>
                <a:lnTo>
                  <a:pt x="2696" y="1125"/>
                </a:lnTo>
                <a:lnTo>
                  <a:pt x="2696" y="1126"/>
                </a:lnTo>
                <a:lnTo>
                  <a:pt x="2696" y="1127"/>
                </a:lnTo>
                <a:lnTo>
                  <a:pt x="2696" y="1127"/>
                </a:lnTo>
                <a:lnTo>
                  <a:pt x="2696" y="1128"/>
                </a:lnTo>
                <a:lnTo>
                  <a:pt x="2695" y="1128"/>
                </a:lnTo>
                <a:lnTo>
                  <a:pt x="2696" y="1128"/>
                </a:lnTo>
                <a:lnTo>
                  <a:pt x="2696" y="1129"/>
                </a:lnTo>
                <a:lnTo>
                  <a:pt x="2696" y="1130"/>
                </a:lnTo>
                <a:lnTo>
                  <a:pt x="2695" y="1130"/>
                </a:lnTo>
                <a:lnTo>
                  <a:pt x="2695" y="1130"/>
                </a:lnTo>
                <a:lnTo>
                  <a:pt x="2696" y="1130"/>
                </a:lnTo>
                <a:lnTo>
                  <a:pt x="2696" y="1131"/>
                </a:lnTo>
                <a:lnTo>
                  <a:pt x="2696" y="1132"/>
                </a:lnTo>
                <a:lnTo>
                  <a:pt x="2696" y="1132"/>
                </a:lnTo>
                <a:lnTo>
                  <a:pt x="2696" y="1131"/>
                </a:lnTo>
                <a:lnTo>
                  <a:pt x="2696" y="1132"/>
                </a:lnTo>
                <a:lnTo>
                  <a:pt x="2697" y="1132"/>
                </a:lnTo>
                <a:lnTo>
                  <a:pt x="2698" y="1132"/>
                </a:lnTo>
                <a:lnTo>
                  <a:pt x="2697" y="1133"/>
                </a:lnTo>
                <a:lnTo>
                  <a:pt x="2696" y="1133"/>
                </a:lnTo>
                <a:lnTo>
                  <a:pt x="2696" y="1133"/>
                </a:lnTo>
                <a:lnTo>
                  <a:pt x="2695" y="1133"/>
                </a:lnTo>
                <a:lnTo>
                  <a:pt x="2694" y="1133"/>
                </a:lnTo>
                <a:lnTo>
                  <a:pt x="2694" y="1132"/>
                </a:lnTo>
                <a:lnTo>
                  <a:pt x="2694" y="1131"/>
                </a:lnTo>
                <a:lnTo>
                  <a:pt x="2694" y="1130"/>
                </a:lnTo>
                <a:lnTo>
                  <a:pt x="2693" y="1130"/>
                </a:lnTo>
                <a:lnTo>
                  <a:pt x="2693" y="1131"/>
                </a:lnTo>
                <a:lnTo>
                  <a:pt x="2692" y="1131"/>
                </a:lnTo>
                <a:lnTo>
                  <a:pt x="2691" y="1131"/>
                </a:lnTo>
                <a:lnTo>
                  <a:pt x="2691" y="1132"/>
                </a:lnTo>
                <a:lnTo>
                  <a:pt x="2690" y="1132"/>
                </a:lnTo>
                <a:lnTo>
                  <a:pt x="2690" y="1131"/>
                </a:lnTo>
                <a:lnTo>
                  <a:pt x="2690" y="1130"/>
                </a:lnTo>
                <a:lnTo>
                  <a:pt x="2691" y="1130"/>
                </a:lnTo>
                <a:lnTo>
                  <a:pt x="2690" y="1130"/>
                </a:lnTo>
                <a:lnTo>
                  <a:pt x="2690" y="1130"/>
                </a:lnTo>
                <a:lnTo>
                  <a:pt x="2690" y="1129"/>
                </a:lnTo>
                <a:lnTo>
                  <a:pt x="2690" y="1130"/>
                </a:lnTo>
                <a:lnTo>
                  <a:pt x="2689" y="1129"/>
                </a:lnTo>
                <a:lnTo>
                  <a:pt x="2688" y="1129"/>
                </a:lnTo>
                <a:lnTo>
                  <a:pt x="2689" y="1129"/>
                </a:lnTo>
                <a:lnTo>
                  <a:pt x="2689" y="1130"/>
                </a:lnTo>
                <a:lnTo>
                  <a:pt x="2690" y="1130"/>
                </a:lnTo>
                <a:lnTo>
                  <a:pt x="2689" y="1130"/>
                </a:lnTo>
                <a:lnTo>
                  <a:pt x="2689" y="1131"/>
                </a:lnTo>
                <a:lnTo>
                  <a:pt x="2688" y="1131"/>
                </a:lnTo>
                <a:lnTo>
                  <a:pt x="2689" y="1131"/>
                </a:lnTo>
                <a:lnTo>
                  <a:pt x="2689" y="1132"/>
                </a:lnTo>
                <a:lnTo>
                  <a:pt x="2689" y="1133"/>
                </a:lnTo>
                <a:lnTo>
                  <a:pt x="2690" y="1133"/>
                </a:lnTo>
                <a:lnTo>
                  <a:pt x="2689" y="1133"/>
                </a:lnTo>
                <a:lnTo>
                  <a:pt x="2689" y="1134"/>
                </a:lnTo>
                <a:lnTo>
                  <a:pt x="2690" y="1134"/>
                </a:lnTo>
                <a:lnTo>
                  <a:pt x="2690" y="1135"/>
                </a:lnTo>
                <a:lnTo>
                  <a:pt x="2690" y="1134"/>
                </a:lnTo>
                <a:lnTo>
                  <a:pt x="2689" y="1134"/>
                </a:lnTo>
                <a:lnTo>
                  <a:pt x="2688" y="1134"/>
                </a:lnTo>
                <a:lnTo>
                  <a:pt x="2688" y="1134"/>
                </a:lnTo>
                <a:lnTo>
                  <a:pt x="2688" y="1135"/>
                </a:lnTo>
                <a:lnTo>
                  <a:pt x="2687" y="1135"/>
                </a:lnTo>
                <a:lnTo>
                  <a:pt x="2687" y="1134"/>
                </a:lnTo>
                <a:lnTo>
                  <a:pt x="2687" y="1135"/>
                </a:lnTo>
                <a:lnTo>
                  <a:pt x="2687" y="1134"/>
                </a:lnTo>
                <a:lnTo>
                  <a:pt x="2687" y="1135"/>
                </a:lnTo>
                <a:lnTo>
                  <a:pt x="2686" y="1135"/>
                </a:lnTo>
                <a:lnTo>
                  <a:pt x="2686" y="1134"/>
                </a:lnTo>
                <a:lnTo>
                  <a:pt x="2685" y="1134"/>
                </a:lnTo>
                <a:lnTo>
                  <a:pt x="2685" y="1135"/>
                </a:lnTo>
                <a:lnTo>
                  <a:pt x="2686" y="1135"/>
                </a:lnTo>
                <a:lnTo>
                  <a:pt x="2687" y="1135"/>
                </a:lnTo>
                <a:lnTo>
                  <a:pt x="2688" y="1135"/>
                </a:lnTo>
                <a:lnTo>
                  <a:pt x="2688" y="1135"/>
                </a:lnTo>
                <a:lnTo>
                  <a:pt x="2688" y="1136"/>
                </a:lnTo>
                <a:lnTo>
                  <a:pt x="2688" y="1135"/>
                </a:lnTo>
                <a:lnTo>
                  <a:pt x="2688" y="1136"/>
                </a:lnTo>
                <a:lnTo>
                  <a:pt x="2688" y="1135"/>
                </a:lnTo>
                <a:lnTo>
                  <a:pt x="2687" y="1135"/>
                </a:lnTo>
                <a:lnTo>
                  <a:pt x="2687" y="1136"/>
                </a:lnTo>
                <a:lnTo>
                  <a:pt x="2687" y="1135"/>
                </a:lnTo>
                <a:lnTo>
                  <a:pt x="2686" y="1136"/>
                </a:lnTo>
                <a:lnTo>
                  <a:pt x="2686" y="1137"/>
                </a:lnTo>
                <a:lnTo>
                  <a:pt x="2686" y="1138"/>
                </a:lnTo>
                <a:lnTo>
                  <a:pt x="2685" y="1138"/>
                </a:lnTo>
                <a:lnTo>
                  <a:pt x="2685" y="1139"/>
                </a:lnTo>
                <a:lnTo>
                  <a:pt x="2686" y="1139"/>
                </a:lnTo>
                <a:lnTo>
                  <a:pt x="2686" y="1139"/>
                </a:lnTo>
                <a:lnTo>
                  <a:pt x="2686" y="1140"/>
                </a:lnTo>
                <a:lnTo>
                  <a:pt x="2685" y="1140"/>
                </a:lnTo>
                <a:lnTo>
                  <a:pt x="2685" y="1141"/>
                </a:lnTo>
                <a:lnTo>
                  <a:pt x="2685" y="1142"/>
                </a:lnTo>
                <a:lnTo>
                  <a:pt x="2685" y="1143"/>
                </a:lnTo>
                <a:lnTo>
                  <a:pt x="2684" y="1143"/>
                </a:lnTo>
                <a:lnTo>
                  <a:pt x="2684" y="1144"/>
                </a:lnTo>
                <a:lnTo>
                  <a:pt x="2685" y="1144"/>
                </a:lnTo>
                <a:lnTo>
                  <a:pt x="2685" y="1145"/>
                </a:lnTo>
                <a:lnTo>
                  <a:pt x="2685" y="1146"/>
                </a:lnTo>
                <a:lnTo>
                  <a:pt x="2685" y="1145"/>
                </a:lnTo>
                <a:lnTo>
                  <a:pt x="2684" y="1145"/>
                </a:lnTo>
                <a:lnTo>
                  <a:pt x="2684" y="1144"/>
                </a:lnTo>
                <a:lnTo>
                  <a:pt x="2683" y="1145"/>
                </a:lnTo>
                <a:lnTo>
                  <a:pt x="2684" y="1144"/>
                </a:lnTo>
                <a:lnTo>
                  <a:pt x="2683" y="1144"/>
                </a:lnTo>
                <a:lnTo>
                  <a:pt x="2683" y="1143"/>
                </a:lnTo>
                <a:lnTo>
                  <a:pt x="2683" y="1144"/>
                </a:lnTo>
                <a:lnTo>
                  <a:pt x="2683" y="1143"/>
                </a:lnTo>
                <a:lnTo>
                  <a:pt x="2682" y="1143"/>
                </a:lnTo>
                <a:lnTo>
                  <a:pt x="2682" y="1142"/>
                </a:lnTo>
                <a:lnTo>
                  <a:pt x="2681" y="1141"/>
                </a:lnTo>
                <a:lnTo>
                  <a:pt x="2680" y="1141"/>
                </a:lnTo>
                <a:lnTo>
                  <a:pt x="2680" y="1141"/>
                </a:lnTo>
                <a:lnTo>
                  <a:pt x="2679" y="1140"/>
                </a:lnTo>
                <a:lnTo>
                  <a:pt x="2680" y="1140"/>
                </a:lnTo>
                <a:lnTo>
                  <a:pt x="2680" y="1140"/>
                </a:lnTo>
                <a:lnTo>
                  <a:pt x="2680" y="1139"/>
                </a:lnTo>
                <a:lnTo>
                  <a:pt x="2679" y="1140"/>
                </a:lnTo>
                <a:lnTo>
                  <a:pt x="2679" y="1139"/>
                </a:lnTo>
                <a:lnTo>
                  <a:pt x="2678" y="1139"/>
                </a:lnTo>
                <a:lnTo>
                  <a:pt x="2677" y="1139"/>
                </a:lnTo>
                <a:lnTo>
                  <a:pt x="2677" y="1139"/>
                </a:lnTo>
                <a:lnTo>
                  <a:pt x="2677" y="1138"/>
                </a:lnTo>
                <a:lnTo>
                  <a:pt x="2677" y="1137"/>
                </a:lnTo>
                <a:lnTo>
                  <a:pt x="2677" y="1136"/>
                </a:lnTo>
                <a:lnTo>
                  <a:pt x="2677" y="1135"/>
                </a:lnTo>
                <a:lnTo>
                  <a:pt x="2678" y="1135"/>
                </a:lnTo>
                <a:lnTo>
                  <a:pt x="2678" y="1136"/>
                </a:lnTo>
                <a:lnTo>
                  <a:pt x="2679" y="1136"/>
                </a:lnTo>
                <a:lnTo>
                  <a:pt x="2679" y="1137"/>
                </a:lnTo>
                <a:lnTo>
                  <a:pt x="2680" y="1137"/>
                </a:lnTo>
                <a:lnTo>
                  <a:pt x="2680" y="1138"/>
                </a:lnTo>
                <a:lnTo>
                  <a:pt x="2680" y="1138"/>
                </a:lnTo>
                <a:lnTo>
                  <a:pt x="2680" y="1138"/>
                </a:lnTo>
                <a:lnTo>
                  <a:pt x="2680" y="1137"/>
                </a:lnTo>
                <a:lnTo>
                  <a:pt x="2680" y="1136"/>
                </a:lnTo>
                <a:lnTo>
                  <a:pt x="2679" y="1136"/>
                </a:lnTo>
                <a:lnTo>
                  <a:pt x="2678" y="1136"/>
                </a:lnTo>
                <a:lnTo>
                  <a:pt x="2678" y="1135"/>
                </a:lnTo>
                <a:lnTo>
                  <a:pt x="2677" y="1135"/>
                </a:lnTo>
                <a:lnTo>
                  <a:pt x="2677" y="1134"/>
                </a:lnTo>
                <a:lnTo>
                  <a:pt x="2676" y="1134"/>
                </a:lnTo>
                <a:lnTo>
                  <a:pt x="2676" y="1133"/>
                </a:lnTo>
                <a:lnTo>
                  <a:pt x="2676" y="1132"/>
                </a:lnTo>
                <a:lnTo>
                  <a:pt x="2676" y="1131"/>
                </a:lnTo>
                <a:lnTo>
                  <a:pt x="2677" y="1130"/>
                </a:lnTo>
                <a:lnTo>
                  <a:pt x="2677" y="1130"/>
                </a:lnTo>
                <a:lnTo>
                  <a:pt x="2676" y="1129"/>
                </a:lnTo>
                <a:lnTo>
                  <a:pt x="2675" y="1129"/>
                </a:lnTo>
                <a:lnTo>
                  <a:pt x="2675" y="1128"/>
                </a:lnTo>
                <a:lnTo>
                  <a:pt x="2674" y="1128"/>
                </a:lnTo>
                <a:lnTo>
                  <a:pt x="2674" y="1127"/>
                </a:lnTo>
                <a:lnTo>
                  <a:pt x="2673" y="1127"/>
                </a:lnTo>
                <a:lnTo>
                  <a:pt x="2673" y="1126"/>
                </a:lnTo>
                <a:lnTo>
                  <a:pt x="2672" y="1126"/>
                </a:lnTo>
                <a:lnTo>
                  <a:pt x="2672" y="1125"/>
                </a:lnTo>
                <a:lnTo>
                  <a:pt x="2672" y="1126"/>
                </a:lnTo>
                <a:lnTo>
                  <a:pt x="2673" y="1126"/>
                </a:lnTo>
                <a:lnTo>
                  <a:pt x="2673" y="1125"/>
                </a:lnTo>
                <a:lnTo>
                  <a:pt x="2672" y="1125"/>
                </a:lnTo>
                <a:lnTo>
                  <a:pt x="2673" y="1124"/>
                </a:lnTo>
                <a:lnTo>
                  <a:pt x="2673" y="1123"/>
                </a:lnTo>
                <a:lnTo>
                  <a:pt x="2673" y="1122"/>
                </a:lnTo>
                <a:lnTo>
                  <a:pt x="2674" y="1122"/>
                </a:lnTo>
                <a:lnTo>
                  <a:pt x="2674" y="1122"/>
                </a:lnTo>
                <a:lnTo>
                  <a:pt x="2673" y="1122"/>
                </a:lnTo>
                <a:lnTo>
                  <a:pt x="2673" y="1121"/>
                </a:lnTo>
                <a:lnTo>
                  <a:pt x="2674" y="1121"/>
                </a:lnTo>
                <a:lnTo>
                  <a:pt x="2673" y="1121"/>
                </a:lnTo>
                <a:lnTo>
                  <a:pt x="2673" y="1122"/>
                </a:lnTo>
                <a:lnTo>
                  <a:pt x="2672" y="1122"/>
                </a:lnTo>
                <a:lnTo>
                  <a:pt x="2672" y="1122"/>
                </a:lnTo>
                <a:lnTo>
                  <a:pt x="2672" y="1123"/>
                </a:lnTo>
                <a:lnTo>
                  <a:pt x="2672" y="1124"/>
                </a:lnTo>
                <a:lnTo>
                  <a:pt x="2672" y="1124"/>
                </a:lnTo>
                <a:lnTo>
                  <a:pt x="2672" y="1124"/>
                </a:lnTo>
                <a:lnTo>
                  <a:pt x="2672" y="1125"/>
                </a:lnTo>
                <a:lnTo>
                  <a:pt x="2672" y="1126"/>
                </a:lnTo>
                <a:lnTo>
                  <a:pt x="2672" y="1125"/>
                </a:lnTo>
                <a:lnTo>
                  <a:pt x="2672" y="1126"/>
                </a:lnTo>
                <a:lnTo>
                  <a:pt x="2673" y="1126"/>
                </a:lnTo>
                <a:lnTo>
                  <a:pt x="2672" y="1126"/>
                </a:lnTo>
                <a:lnTo>
                  <a:pt x="2672" y="1126"/>
                </a:lnTo>
                <a:lnTo>
                  <a:pt x="2672" y="1125"/>
                </a:lnTo>
                <a:lnTo>
                  <a:pt x="2671" y="1125"/>
                </a:lnTo>
                <a:lnTo>
                  <a:pt x="2670" y="1125"/>
                </a:lnTo>
                <a:lnTo>
                  <a:pt x="2670" y="1124"/>
                </a:lnTo>
                <a:lnTo>
                  <a:pt x="2669" y="1124"/>
                </a:lnTo>
                <a:lnTo>
                  <a:pt x="2668" y="1124"/>
                </a:lnTo>
                <a:lnTo>
                  <a:pt x="2667" y="1124"/>
                </a:lnTo>
                <a:lnTo>
                  <a:pt x="2667" y="1123"/>
                </a:lnTo>
                <a:lnTo>
                  <a:pt x="2666" y="1123"/>
                </a:lnTo>
                <a:lnTo>
                  <a:pt x="2665" y="1123"/>
                </a:lnTo>
                <a:lnTo>
                  <a:pt x="2665" y="1122"/>
                </a:lnTo>
                <a:lnTo>
                  <a:pt x="2664" y="1122"/>
                </a:lnTo>
                <a:lnTo>
                  <a:pt x="2664" y="1122"/>
                </a:lnTo>
                <a:lnTo>
                  <a:pt x="2664" y="1122"/>
                </a:lnTo>
                <a:lnTo>
                  <a:pt x="2663" y="1122"/>
                </a:lnTo>
                <a:lnTo>
                  <a:pt x="2663" y="1121"/>
                </a:lnTo>
                <a:lnTo>
                  <a:pt x="2662" y="1121"/>
                </a:lnTo>
                <a:lnTo>
                  <a:pt x="2662" y="1120"/>
                </a:lnTo>
                <a:lnTo>
                  <a:pt x="2661" y="1120"/>
                </a:lnTo>
                <a:lnTo>
                  <a:pt x="2660" y="1120"/>
                </a:lnTo>
                <a:lnTo>
                  <a:pt x="2659" y="1119"/>
                </a:lnTo>
                <a:lnTo>
                  <a:pt x="2658" y="1119"/>
                </a:lnTo>
                <a:lnTo>
                  <a:pt x="2657" y="1119"/>
                </a:lnTo>
                <a:lnTo>
                  <a:pt x="2656" y="1119"/>
                </a:lnTo>
                <a:lnTo>
                  <a:pt x="2656" y="1118"/>
                </a:lnTo>
                <a:lnTo>
                  <a:pt x="2656" y="1118"/>
                </a:lnTo>
                <a:lnTo>
                  <a:pt x="2655" y="1118"/>
                </a:lnTo>
                <a:lnTo>
                  <a:pt x="2654" y="1118"/>
                </a:lnTo>
                <a:lnTo>
                  <a:pt x="2654" y="1117"/>
                </a:lnTo>
                <a:lnTo>
                  <a:pt x="2653" y="1117"/>
                </a:lnTo>
                <a:lnTo>
                  <a:pt x="2653" y="1116"/>
                </a:lnTo>
                <a:lnTo>
                  <a:pt x="2652" y="1116"/>
                </a:lnTo>
                <a:lnTo>
                  <a:pt x="2652" y="1115"/>
                </a:lnTo>
                <a:lnTo>
                  <a:pt x="2652" y="1114"/>
                </a:lnTo>
                <a:lnTo>
                  <a:pt x="2653" y="1114"/>
                </a:lnTo>
                <a:lnTo>
                  <a:pt x="2654" y="1114"/>
                </a:lnTo>
                <a:lnTo>
                  <a:pt x="2654" y="1113"/>
                </a:lnTo>
                <a:lnTo>
                  <a:pt x="2655" y="1113"/>
                </a:lnTo>
                <a:lnTo>
                  <a:pt x="2655" y="1114"/>
                </a:lnTo>
                <a:lnTo>
                  <a:pt x="2654" y="1114"/>
                </a:lnTo>
                <a:lnTo>
                  <a:pt x="2655" y="1114"/>
                </a:lnTo>
                <a:lnTo>
                  <a:pt x="2655" y="1114"/>
                </a:lnTo>
                <a:lnTo>
                  <a:pt x="2655" y="1114"/>
                </a:lnTo>
                <a:lnTo>
                  <a:pt x="2656" y="1114"/>
                </a:lnTo>
                <a:lnTo>
                  <a:pt x="2656" y="1113"/>
                </a:lnTo>
                <a:lnTo>
                  <a:pt x="2656" y="1113"/>
                </a:lnTo>
                <a:lnTo>
                  <a:pt x="2657" y="1113"/>
                </a:lnTo>
                <a:lnTo>
                  <a:pt x="2658" y="1113"/>
                </a:lnTo>
                <a:lnTo>
                  <a:pt x="2658" y="1114"/>
                </a:lnTo>
                <a:lnTo>
                  <a:pt x="2659" y="1114"/>
                </a:lnTo>
                <a:lnTo>
                  <a:pt x="2660" y="1114"/>
                </a:lnTo>
                <a:lnTo>
                  <a:pt x="2661" y="1114"/>
                </a:lnTo>
                <a:lnTo>
                  <a:pt x="2661" y="1113"/>
                </a:lnTo>
                <a:lnTo>
                  <a:pt x="2662" y="1113"/>
                </a:lnTo>
                <a:lnTo>
                  <a:pt x="2663" y="1113"/>
                </a:lnTo>
                <a:lnTo>
                  <a:pt x="2664" y="1112"/>
                </a:lnTo>
                <a:lnTo>
                  <a:pt x="2664" y="1113"/>
                </a:lnTo>
                <a:lnTo>
                  <a:pt x="2664" y="1112"/>
                </a:lnTo>
                <a:lnTo>
                  <a:pt x="2663" y="1112"/>
                </a:lnTo>
                <a:lnTo>
                  <a:pt x="2662" y="1112"/>
                </a:lnTo>
                <a:lnTo>
                  <a:pt x="2661" y="1112"/>
                </a:lnTo>
                <a:lnTo>
                  <a:pt x="2660" y="1112"/>
                </a:lnTo>
                <a:lnTo>
                  <a:pt x="2659" y="1113"/>
                </a:lnTo>
                <a:lnTo>
                  <a:pt x="2659" y="1112"/>
                </a:lnTo>
                <a:lnTo>
                  <a:pt x="2658" y="1112"/>
                </a:lnTo>
                <a:lnTo>
                  <a:pt x="2658" y="1111"/>
                </a:lnTo>
                <a:lnTo>
                  <a:pt x="2658" y="1110"/>
                </a:lnTo>
                <a:lnTo>
                  <a:pt x="2659" y="1110"/>
                </a:lnTo>
                <a:lnTo>
                  <a:pt x="2659" y="1109"/>
                </a:lnTo>
                <a:lnTo>
                  <a:pt x="2659" y="1108"/>
                </a:lnTo>
                <a:lnTo>
                  <a:pt x="2660" y="1108"/>
                </a:lnTo>
                <a:lnTo>
                  <a:pt x="2660" y="1107"/>
                </a:lnTo>
                <a:lnTo>
                  <a:pt x="2660" y="1108"/>
                </a:lnTo>
                <a:lnTo>
                  <a:pt x="2659" y="1108"/>
                </a:lnTo>
                <a:lnTo>
                  <a:pt x="2658" y="1108"/>
                </a:lnTo>
                <a:lnTo>
                  <a:pt x="2658" y="1109"/>
                </a:lnTo>
                <a:lnTo>
                  <a:pt x="2657" y="1109"/>
                </a:lnTo>
                <a:lnTo>
                  <a:pt x="2657" y="1110"/>
                </a:lnTo>
                <a:lnTo>
                  <a:pt x="2657" y="1111"/>
                </a:lnTo>
                <a:lnTo>
                  <a:pt x="2656" y="1111"/>
                </a:lnTo>
                <a:lnTo>
                  <a:pt x="2656" y="1111"/>
                </a:lnTo>
                <a:lnTo>
                  <a:pt x="2656" y="1112"/>
                </a:lnTo>
                <a:lnTo>
                  <a:pt x="2655" y="1112"/>
                </a:lnTo>
                <a:lnTo>
                  <a:pt x="2654" y="1112"/>
                </a:lnTo>
                <a:lnTo>
                  <a:pt x="2653" y="1111"/>
                </a:lnTo>
                <a:lnTo>
                  <a:pt x="2653" y="1110"/>
                </a:lnTo>
                <a:lnTo>
                  <a:pt x="2653" y="1109"/>
                </a:lnTo>
                <a:lnTo>
                  <a:pt x="2654" y="1108"/>
                </a:lnTo>
                <a:lnTo>
                  <a:pt x="2654" y="1107"/>
                </a:lnTo>
                <a:lnTo>
                  <a:pt x="2654" y="1108"/>
                </a:lnTo>
                <a:lnTo>
                  <a:pt x="2655" y="1108"/>
                </a:lnTo>
                <a:lnTo>
                  <a:pt x="2655" y="1107"/>
                </a:lnTo>
                <a:lnTo>
                  <a:pt x="2656" y="1107"/>
                </a:lnTo>
                <a:lnTo>
                  <a:pt x="2656" y="1106"/>
                </a:lnTo>
                <a:lnTo>
                  <a:pt x="2656" y="1106"/>
                </a:lnTo>
                <a:lnTo>
                  <a:pt x="2656" y="1105"/>
                </a:lnTo>
                <a:lnTo>
                  <a:pt x="2657" y="1105"/>
                </a:lnTo>
                <a:lnTo>
                  <a:pt x="2658" y="1105"/>
                </a:lnTo>
                <a:lnTo>
                  <a:pt x="2658" y="1104"/>
                </a:lnTo>
                <a:lnTo>
                  <a:pt x="2658" y="1103"/>
                </a:lnTo>
                <a:lnTo>
                  <a:pt x="2659" y="1102"/>
                </a:lnTo>
                <a:lnTo>
                  <a:pt x="2659" y="1101"/>
                </a:lnTo>
                <a:lnTo>
                  <a:pt x="2659" y="1100"/>
                </a:lnTo>
                <a:lnTo>
                  <a:pt x="2659" y="1101"/>
                </a:lnTo>
                <a:lnTo>
                  <a:pt x="2658" y="1101"/>
                </a:lnTo>
                <a:lnTo>
                  <a:pt x="2659" y="1101"/>
                </a:lnTo>
                <a:lnTo>
                  <a:pt x="2658" y="1102"/>
                </a:lnTo>
                <a:lnTo>
                  <a:pt x="2658" y="1103"/>
                </a:lnTo>
                <a:lnTo>
                  <a:pt x="2657" y="1103"/>
                </a:lnTo>
                <a:lnTo>
                  <a:pt x="2657" y="1104"/>
                </a:lnTo>
                <a:lnTo>
                  <a:pt x="2656" y="1104"/>
                </a:lnTo>
                <a:lnTo>
                  <a:pt x="2656" y="1105"/>
                </a:lnTo>
                <a:lnTo>
                  <a:pt x="2656" y="1105"/>
                </a:lnTo>
                <a:lnTo>
                  <a:pt x="2656" y="1105"/>
                </a:lnTo>
                <a:lnTo>
                  <a:pt x="2655" y="1105"/>
                </a:lnTo>
                <a:lnTo>
                  <a:pt x="2655" y="1106"/>
                </a:lnTo>
                <a:lnTo>
                  <a:pt x="2654" y="1106"/>
                </a:lnTo>
                <a:lnTo>
                  <a:pt x="2654" y="1105"/>
                </a:lnTo>
                <a:lnTo>
                  <a:pt x="2654" y="1105"/>
                </a:lnTo>
                <a:lnTo>
                  <a:pt x="2653" y="1105"/>
                </a:lnTo>
                <a:lnTo>
                  <a:pt x="2653" y="1105"/>
                </a:lnTo>
                <a:lnTo>
                  <a:pt x="2653" y="1106"/>
                </a:lnTo>
                <a:lnTo>
                  <a:pt x="2653" y="1107"/>
                </a:lnTo>
                <a:lnTo>
                  <a:pt x="2652" y="1107"/>
                </a:lnTo>
                <a:lnTo>
                  <a:pt x="2652" y="1108"/>
                </a:lnTo>
                <a:lnTo>
                  <a:pt x="2651" y="1108"/>
                </a:lnTo>
                <a:lnTo>
                  <a:pt x="2651" y="1107"/>
                </a:lnTo>
                <a:lnTo>
                  <a:pt x="2650" y="1107"/>
                </a:lnTo>
                <a:lnTo>
                  <a:pt x="2649" y="1107"/>
                </a:lnTo>
                <a:lnTo>
                  <a:pt x="2648" y="1107"/>
                </a:lnTo>
                <a:lnTo>
                  <a:pt x="2648" y="1106"/>
                </a:lnTo>
                <a:lnTo>
                  <a:pt x="2648" y="1107"/>
                </a:lnTo>
                <a:lnTo>
                  <a:pt x="2648" y="1106"/>
                </a:lnTo>
                <a:lnTo>
                  <a:pt x="2648" y="1106"/>
                </a:lnTo>
                <a:lnTo>
                  <a:pt x="2647" y="1106"/>
                </a:lnTo>
                <a:lnTo>
                  <a:pt x="2647" y="1107"/>
                </a:lnTo>
                <a:lnTo>
                  <a:pt x="2646" y="1107"/>
                </a:lnTo>
                <a:lnTo>
                  <a:pt x="2646" y="1108"/>
                </a:lnTo>
                <a:lnTo>
                  <a:pt x="2646" y="1107"/>
                </a:lnTo>
                <a:lnTo>
                  <a:pt x="2645" y="1107"/>
                </a:lnTo>
                <a:lnTo>
                  <a:pt x="2644" y="1107"/>
                </a:lnTo>
                <a:lnTo>
                  <a:pt x="2644" y="1108"/>
                </a:lnTo>
                <a:lnTo>
                  <a:pt x="2643" y="1107"/>
                </a:lnTo>
                <a:lnTo>
                  <a:pt x="2642" y="1107"/>
                </a:lnTo>
                <a:lnTo>
                  <a:pt x="2641" y="1107"/>
                </a:lnTo>
                <a:lnTo>
                  <a:pt x="2640" y="1107"/>
                </a:lnTo>
                <a:lnTo>
                  <a:pt x="2640" y="1106"/>
                </a:lnTo>
                <a:lnTo>
                  <a:pt x="2641" y="1106"/>
                </a:lnTo>
                <a:lnTo>
                  <a:pt x="2641" y="1105"/>
                </a:lnTo>
                <a:lnTo>
                  <a:pt x="2642" y="1105"/>
                </a:lnTo>
                <a:lnTo>
                  <a:pt x="2642" y="1105"/>
                </a:lnTo>
                <a:lnTo>
                  <a:pt x="2643" y="1105"/>
                </a:lnTo>
                <a:lnTo>
                  <a:pt x="2643" y="1104"/>
                </a:lnTo>
                <a:lnTo>
                  <a:pt x="2644" y="1103"/>
                </a:lnTo>
                <a:lnTo>
                  <a:pt x="2645" y="1103"/>
                </a:lnTo>
                <a:lnTo>
                  <a:pt x="2646" y="1103"/>
                </a:lnTo>
                <a:lnTo>
                  <a:pt x="2647" y="1103"/>
                </a:lnTo>
                <a:lnTo>
                  <a:pt x="2647" y="1102"/>
                </a:lnTo>
                <a:lnTo>
                  <a:pt x="2647" y="1101"/>
                </a:lnTo>
                <a:lnTo>
                  <a:pt x="2648" y="1101"/>
                </a:lnTo>
                <a:lnTo>
                  <a:pt x="2648" y="1101"/>
                </a:lnTo>
                <a:lnTo>
                  <a:pt x="2648" y="1101"/>
                </a:lnTo>
                <a:lnTo>
                  <a:pt x="2647" y="1101"/>
                </a:lnTo>
                <a:lnTo>
                  <a:pt x="2647" y="1102"/>
                </a:lnTo>
                <a:lnTo>
                  <a:pt x="2646" y="1102"/>
                </a:lnTo>
                <a:lnTo>
                  <a:pt x="2645" y="1102"/>
                </a:lnTo>
                <a:lnTo>
                  <a:pt x="2645" y="1101"/>
                </a:lnTo>
                <a:lnTo>
                  <a:pt x="2645" y="1100"/>
                </a:lnTo>
                <a:lnTo>
                  <a:pt x="2645" y="1099"/>
                </a:lnTo>
                <a:lnTo>
                  <a:pt x="2645" y="1100"/>
                </a:lnTo>
                <a:lnTo>
                  <a:pt x="2645" y="1099"/>
                </a:lnTo>
                <a:lnTo>
                  <a:pt x="2645" y="1100"/>
                </a:lnTo>
                <a:lnTo>
                  <a:pt x="2644" y="1100"/>
                </a:lnTo>
                <a:lnTo>
                  <a:pt x="2645" y="1101"/>
                </a:lnTo>
                <a:lnTo>
                  <a:pt x="2645" y="1102"/>
                </a:lnTo>
                <a:lnTo>
                  <a:pt x="2644" y="1102"/>
                </a:lnTo>
                <a:lnTo>
                  <a:pt x="2643" y="1102"/>
                </a:lnTo>
                <a:lnTo>
                  <a:pt x="2643" y="1103"/>
                </a:lnTo>
                <a:lnTo>
                  <a:pt x="2642" y="1102"/>
                </a:lnTo>
                <a:lnTo>
                  <a:pt x="2642" y="1103"/>
                </a:lnTo>
                <a:lnTo>
                  <a:pt x="2641" y="1103"/>
                </a:lnTo>
                <a:lnTo>
                  <a:pt x="2640" y="1103"/>
                </a:lnTo>
                <a:lnTo>
                  <a:pt x="2640" y="1102"/>
                </a:lnTo>
                <a:lnTo>
                  <a:pt x="2640" y="1103"/>
                </a:lnTo>
                <a:lnTo>
                  <a:pt x="2640" y="1102"/>
                </a:lnTo>
                <a:lnTo>
                  <a:pt x="2640" y="1103"/>
                </a:lnTo>
                <a:lnTo>
                  <a:pt x="2641" y="1103"/>
                </a:lnTo>
                <a:lnTo>
                  <a:pt x="2641" y="1104"/>
                </a:lnTo>
                <a:lnTo>
                  <a:pt x="2640" y="1105"/>
                </a:lnTo>
                <a:lnTo>
                  <a:pt x="2640" y="1105"/>
                </a:lnTo>
                <a:lnTo>
                  <a:pt x="2640" y="1105"/>
                </a:lnTo>
                <a:lnTo>
                  <a:pt x="2640" y="1106"/>
                </a:lnTo>
                <a:lnTo>
                  <a:pt x="2639" y="1106"/>
                </a:lnTo>
                <a:lnTo>
                  <a:pt x="2638" y="1106"/>
                </a:lnTo>
                <a:lnTo>
                  <a:pt x="2639" y="1106"/>
                </a:lnTo>
                <a:lnTo>
                  <a:pt x="2639" y="1107"/>
                </a:lnTo>
                <a:lnTo>
                  <a:pt x="2640" y="1107"/>
                </a:lnTo>
                <a:lnTo>
                  <a:pt x="2640" y="1106"/>
                </a:lnTo>
                <a:lnTo>
                  <a:pt x="2640" y="1106"/>
                </a:lnTo>
                <a:lnTo>
                  <a:pt x="2640" y="1107"/>
                </a:lnTo>
                <a:lnTo>
                  <a:pt x="2640" y="1108"/>
                </a:lnTo>
                <a:lnTo>
                  <a:pt x="2639" y="1108"/>
                </a:lnTo>
                <a:lnTo>
                  <a:pt x="2638" y="1108"/>
                </a:lnTo>
                <a:lnTo>
                  <a:pt x="2637" y="1109"/>
                </a:lnTo>
                <a:lnTo>
                  <a:pt x="2636" y="1109"/>
                </a:lnTo>
                <a:lnTo>
                  <a:pt x="2636" y="1110"/>
                </a:lnTo>
                <a:lnTo>
                  <a:pt x="2635" y="1110"/>
                </a:lnTo>
                <a:lnTo>
                  <a:pt x="2634" y="1111"/>
                </a:lnTo>
                <a:lnTo>
                  <a:pt x="2633" y="1111"/>
                </a:lnTo>
                <a:lnTo>
                  <a:pt x="2633" y="1112"/>
                </a:lnTo>
                <a:lnTo>
                  <a:pt x="2632" y="1112"/>
                </a:lnTo>
                <a:lnTo>
                  <a:pt x="2632" y="1113"/>
                </a:lnTo>
                <a:lnTo>
                  <a:pt x="2632" y="1114"/>
                </a:lnTo>
                <a:lnTo>
                  <a:pt x="2632" y="1114"/>
                </a:lnTo>
                <a:lnTo>
                  <a:pt x="2632" y="1115"/>
                </a:lnTo>
                <a:lnTo>
                  <a:pt x="2632" y="1116"/>
                </a:lnTo>
                <a:lnTo>
                  <a:pt x="2632" y="1117"/>
                </a:lnTo>
                <a:lnTo>
                  <a:pt x="2632" y="1117"/>
                </a:lnTo>
                <a:lnTo>
                  <a:pt x="2632" y="1118"/>
                </a:lnTo>
                <a:lnTo>
                  <a:pt x="2632" y="1119"/>
                </a:lnTo>
                <a:lnTo>
                  <a:pt x="2632" y="1118"/>
                </a:lnTo>
                <a:lnTo>
                  <a:pt x="2631" y="1118"/>
                </a:lnTo>
                <a:lnTo>
                  <a:pt x="2631" y="1117"/>
                </a:lnTo>
                <a:lnTo>
                  <a:pt x="2630" y="1117"/>
                </a:lnTo>
                <a:lnTo>
                  <a:pt x="2630" y="1118"/>
                </a:lnTo>
                <a:lnTo>
                  <a:pt x="2631" y="1118"/>
                </a:lnTo>
                <a:lnTo>
                  <a:pt x="2631" y="1119"/>
                </a:lnTo>
                <a:lnTo>
                  <a:pt x="2630" y="1119"/>
                </a:lnTo>
                <a:lnTo>
                  <a:pt x="2630" y="1118"/>
                </a:lnTo>
                <a:lnTo>
                  <a:pt x="2629" y="1118"/>
                </a:lnTo>
                <a:lnTo>
                  <a:pt x="2629" y="1117"/>
                </a:lnTo>
                <a:lnTo>
                  <a:pt x="2630" y="1117"/>
                </a:lnTo>
                <a:lnTo>
                  <a:pt x="2630" y="1116"/>
                </a:lnTo>
                <a:lnTo>
                  <a:pt x="2630" y="1115"/>
                </a:lnTo>
                <a:lnTo>
                  <a:pt x="2630" y="1114"/>
                </a:lnTo>
                <a:lnTo>
                  <a:pt x="2629" y="1114"/>
                </a:lnTo>
                <a:lnTo>
                  <a:pt x="2630" y="1113"/>
                </a:lnTo>
                <a:lnTo>
                  <a:pt x="2630" y="1112"/>
                </a:lnTo>
                <a:lnTo>
                  <a:pt x="2629" y="1111"/>
                </a:lnTo>
                <a:lnTo>
                  <a:pt x="2629" y="1110"/>
                </a:lnTo>
                <a:lnTo>
                  <a:pt x="2628" y="1110"/>
                </a:lnTo>
                <a:lnTo>
                  <a:pt x="2628" y="1109"/>
                </a:lnTo>
                <a:lnTo>
                  <a:pt x="2628" y="1108"/>
                </a:lnTo>
                <a:lnTo>
                  <a:pt x="2628" y="1107"/>
                </a:lnTo>
                <a:lnTo>
                  <a:pt x="2628" y="1106"/>
                </a:lnTo>
                <a:lnTo>
                  <a:pt x="2628" y="1105"/>
                </a:lnTo>
                <a:lnTo>
                  <a:pt x="2628" y="1105"/>
                </a:lnTo>
                <a:lnTo>
                  <a:pt x="2629" y="1105"/>
                </a:lnTo>
                <a:lnTo>
                  <a:pt x="2629" y="1104"/>
                </a:lnTo>
                <a:lnTo>
                  <a:pt x="2629" y="1103"/>
                </a:lnTo>
                <a:lnTo>
                  <a:pt x="2629" y="1102"/>
                </a:lnTo>
                <a:lnTo>
                  <a:pt x="2629" y="1101"/>
                </a:lnTo>
                <a:lnTo>
                  <a:pt x="2629" y="1100"/>
                </a:lnTo>
                <a:lnTo>
                  <a:pt x="2629" y="1099"/>
                </a:lnTo>
                <a:lnTo>
                  <a:pt x="2630" y="1099"/>
                </a:lnTo>
                <a:lnTo>
                  <a:pt x="2631" y="1099"/>
                </a:lnTo>
                <a:lnTo>
                  <a:pt x="2632" y="1099"/>
                </a:lnTo>
                <a:lnTo>
                  <a:pt x="2632" y="1099"/>
                </a:lnTo>
                <a:lnTo>
                  <a:pt x="2632" y="1098"/>
                </a:lnTo>
                <a:lnTo>
                  <a:pt x="2632" y="1097"/>
                </a:lnTo>
                <a:lnTo>
                  <a:pt x="2633" y="1097"/>
                </a:lnTo>
                <a:lnTo>
                  <a:pt x="2633" y="1097"/>
                </a:lnTo>
                <a:lnTo>
                  <a:pt x="2634" y="1097"/>
                </a:lnTo>
                <a:lnTo>
                  <a:pt x="2634" y="1097"/>
                </a:lnTo>
                <a:lnTo>
                  <a:pt x="2634" y="1097"/>
                </a:lnTo>
                <a:lnTo>
                  <a:pt x="2634" y="1097"/>
                </a:lnTo>
                <a:lnTo>
                  <a:pt x="2635" y="1097"/>
                </a:lnTo>
                <a:lnTo>
                  <a:pt x="2635" y="1098"/>
                </a:lnTo>
                <a:lnTo>
                  <a:pt x="2636" y="1098"/>
                </a:lnTo>
                <a:lnTo>
                  <a:pt x="2636" y="1097"/>
                </a:lnTo>
                <a:lnTo>
                  <a:pt x="2635" y="1097"/>
                </a:lnTo>
                <a:lnTo>
                  <a:pt x="2635" y="1097"/>
                </a:lnTo>
                <a:lnTo>
                  <a:pt x="2634" y="1097"/>
                </a:lnTo>
                <a:lnTo>
                  <a:pt x="2634" y="1096"/>
                </a:lnTo>
                <a:lnTo>
                  <a:pt x="2634" y="1095"/>
                </a:lnTo>
                <a:lnTo>
                  <a:pt x="2633" y="1095"/>
                </a:lnTo>
                <a:lnTo>
                  <a:pt x="2633" y="1094"/>
                </a:lnTo>
                <a:lnTo>
                  <a:pt x="2634" y="1094"/>
                </a:lnTo>
                <a:lnTo>
                  <a:pt x="2634" y="1093"/>
                </a:lnTo>
                <a:lnTo>
                  <a:pt x="2635" y="1093"/>
                </a:lnTo>
                <a:lnTo>
                  <a:pt x="2636" y="1093"/>
                </a:lnTo>
                <a:lnTo>
                  <a:pt x="2636" y="1094"/>
                </a:lnTo>
                <a:lnTo>
                  <a:pt x="2636" y="1093"/>
                </a:lnTo>
                <a:lnTo>
                  <a:pt x="2636" y="1092"/>
                </a:lnTo>
                <a:lnTo>
                  <a:pt x="2635" y="1092"/>
                </a:lnTo>
                <a:lnTo>
                  <a:pt x="2634" y="1092"/>
                </a:lnTo>
                <a:lnTo>
                  <a:pt x="2634" y="1091"/>
                </a:lnTo>
                <a:lnTo>
                  <a:pt x="2633" y="1091"/>
                </a:lnTo>
                <a:lnTo>
                  <a:pt x="2632" y="1091"/>
                </a:lnTo>
                <a:lnTo>
                  <a:pt x="2632" y="1090"/>
                </a:lnTo>
                <a:lnTo>
                  <a:pt x="2633" y="1089"/>
                </a:lnTo>
                <a:lnTo>
                  <a:pt x="2634" y="1089"/>
                </a:lnTo>
                <a:lnTo>
                  <a:pt x="2635" y="1089"/>
                </a:lnTo>
                <a:lnTo>
                  <a:pt x="2636" y="1089"/>
                </a:lnTo>
                <a:lnTo>
                  <a:pt x="2636" y="1089"/>
                </a:lnTo>
                <a:lnTo>
                  <a:pt x="2637" y="1089"/>
                </a:lnTo>
                <a:lnTo>
                  <a:pt x="2637" y="1088"/>
                </a:lnTo>
                <a:lnTo>
                  <a:pt x="2638" y="1088"/>
                </a:lnTo>
                <a:lnTo>
                  <a:pt x="2638" y="1087"/>
                </a:lnTo>
                <a:lnTo>
                  <a:pt x="2639" y="1087"/>
                </a:lnTo>
                <a:lnTo>
                  <a:pt x="2639" y="1086"/>
                </a:lnTo>
                <a:lnTo>
                  <a:pt x="2640" y="1086"/>
                </a:lnTo>
                <a:lnTo>
                  <a:pt x="2640" y="1086"/>
                </a:lnTo>
                <a:lnTo>
                  <a:pt x="2640" y="1085"/>
                </a:lnTo>
                <a:lnTo>
                  <a:pt x="2640" y="1084"/>
                </a:lnTo>
                <a:lnTo>
                  <a:pt x="2640" y="1083"/>
                </a:lnTo>
                <a:lnTo>
                  <a:pt x="2641" y="1083"/>
                </a:lnTo>
                <a:lnTo>
                  <a:pt x="2642" y="1084"/>
                </a:lnTo>
                <a:lnTo>
                  <a:pt x="2642" y="1083"/>
                </a:lnTo>
                <a:lnTo>
                  <a:pt x="2643" y="1083"/>
                </a:lnTo>
                <a:lnTo>
                  <a:pt x="2643" y="1084"/>
                </a:lnTo>
                <a:lnTo>
                  <a:pt x="2644" y="1084"/>
                </a:lnTo>
                <a:lnTo>
                  <a:pt x="2644" y="1085"/>
                </a:lnTo>
                <a:lnTo>
                  <a:pt x="2645" y="1085"/>
                </a:lnTo>
                <a:lnTo>
                  <a:pt x="2645" y="1086"/>
                </a:lnTo>
                <a:lnTo>
                  <a:pt x="2646" y="1086"/>
                </a:lnTo>
                <a:lnTo>
                  <a:pt x="2646" y="1087"/>
                </a:lnTo>
                <a:lnTo>
                  <a:pt x="2647" y="1087"/>
                </a:lnTo>
                <a:lnTo>
                  <a:pt x="2648" y="1087"/>
                </a:lnTo>
                <a:lnTo>
                  <a:pt x="2648" y="1087"/>
                </a:lnTo>
                <a:lnTo>
                  <a:pt x="2649" y="1087"/>
                </a:lnTo>
                <a:lnTo>
                  <a:pt x="2649" y="1088"/>
                </a:lnTo>
                <a:lnTo>
                  <a:pt x="2650" y="1088"/>
                </a:lnTo>
                <a:lnTo>
                  <a:pt x="2651" y="1088"/>
                </a:lnTo>
                <a:lnTo>
                  <a:pt x="2652" y="1088"/>
                </a:lnTo>
                <a:lnTo>
                  <a:pt x="2651" y="1088"/>
                </a:lnTo>
                <a:lnTo>
                  <a:pt x="2651" y="1087"/>
                </a:lnTo>
                <a:lnTo>
                  <a:pt x="2650" y="1087"/>
                </a:lnTo>
                <a:lnTo>
                  <a:pt x="2649" y="1087"/>
                </a:lnTo>
                <a:lnTo>
                  <a:pt x="2649" y="1086"/>
                </a:lnTo>
                <a:lnTo>
                  <a:pt x="2648" y="1086"/>
                </a:lnTo>
                <a:lnTo>
                  <a:pt x="2648" y="1086"/>
                </a:lnTo>
                <a:lnTo>
                  <a:pt x="2647" y="1086"/>
                </a:lnTo>
                <a:lnTo>
                  <a:pt x="2647" y="1085"/>
                </a:lnTo>
                <a:lnTo>
                  <a:pt x="2646" y="1085"/>
                </a:lnTo>
                <a:lnTo>
                  <a:pt x="2645" y="1085"/>
                </a:lnTo>
                <a:lnTo>
                  <a:pt x="2645" y="1084"/>
                </a:lnTo>
                <a:lnTo>
                  <a:pt x="2645" y="1083"/>
                </a:lnTo>
                <a:lnTo>
                  <a:pt x="2644" y="1083"/>
                </a:lnTo>
                <a:lnTo>
                  <a:pt x="2644" y="1082"/>
                </a:lnTo>
                <a:lnTo>
                  <a:pt x="2645" y="1082"/>
                </a:lnTo>
                <a:lnTo>
                  <a:pt x="2645" y="1081"/>
                </a:lnTo>
                <a:lnTo>
                  <a:pt x="2646" y="1081"/>
                </a:lnTo>
                <a:lnTo>
                  <a:pt x="2647" y="1081"/>
                </a:lnTo>
                <a:lnTo>
                  <a:pt x="2648" y="1081"/>
                </a:lnTo>
                <a:lnTo>
                  <a:pt x="2648" y="1080"/>
                </a:lnTo>
                <a:lnTo>
                  <a:pt x="2648" y="1080"/>
                </a:lnTo>
                <a:lnTo>
                  <a:pt x="2649" y="1080"/>
                </a:lnTo>
                <a:lnTo>
                  <a:pt x="2650" y="1080"/>
                </a:lnTo>
                <a:lnTo>
                  <a:pt x="2651" y="1080"/>
                </a:lnTo>
                <a:lnTo>
                  <a:pt x="2652" y="1080"/>
                </a:lnTo>
                <a:lnTo>
                  <a:pt x="2653" y="1080"/>
                </a:lnTo>
                <a:lnTo>
                  <a:pt x="2654" y="1080"/>
                </a:lnTo>
                <a:lnTo>
                  <a:pt x="2655" y="1080"/>
                </a:lnTo>
                <a:lnTo>
                  <a:pt x="2655" y="1080"/>
                </a:lnTo>
                <a:lnTo>
                  <a:pt x="2656" y="1080"/>
                </a:lnTo>
                <a:lnTo>
                  <a:pt x="2656" y="1080"/>
                </a:lnTo>
                <a:lnTo>
                  <a:pt x="2657" y="1080"/>
                </a:lnTo>
                <a:lnTo>
                  <a:pt x="2657" y="1080"/>
                </a:lnTo>
                <a:lnTo>
                  <a:pt x="2657" y="1081"/>
                </a:lnTo>
                <a:lnTo>
                  <a:pt x="2657" y="1080"/>
                </a:lnTo>
                <a:lnTo>
                  <a:pt x="2657" y="1080"/>
                </a:lnTo>
                <a:lnTo>
                  <a:pt x="2656" y="1080"/>
                </a:lnTo>
                <a:lnTo>
                  <a:pt x="2656" y="1080"/>
                </a:lnTo>
                <a:lnTo>
                  <a:pt x="2656" y="1079"/>
                </a:lnTo>
                <a:lnTo>
                  <a:pt x="2655" y="1079"/>
                </a:lnTo>
                <a:lnTo>
                  <a:pt x="2654" y="1079"/>
                </a:lnTo>
                <a:lnTo>
                  <a:pt x="2654" y="1080"/>
                </a:lnTo>
                <a:lnTo>
                  <a:pt x="2654" y="1079"/>
                </a:lnTo>
                <a:lnTo>
                  <a:pt x="2653" y="1079"/>
                </a:lnTo>
                <a:lnTo>
                  <a:pt x="2652" y="1079"/>
                </a:lnTo>
                <a:lnTo>
                  <a:pt x="2652" y="1078"/>
                </a:lnTo>
                <a:lnTo>
                  <a:pt x="2651" y="1078"/>
                </a:lnTo>
                <a:lnTo>
                  <a:pt x="2652" y="1078"/>
                </a:lnTo>
                <a:lnTo>
                  <a:pt x="2652" y="1079"/>
                </a:lnTo>
                <a:lnTo>
                  <a:pt x="2651" y="1079"/>
                </a:lnTo>
                <a:lnTo>
                  <a:pt x="2651" y="1078"/>
                </a:lnTo>
                <a:lnTo>
                  <a:pt x="2650" y="1078"/>
                </a:lnTo>
                <a:lnTo>
                  <a:pt x="2650" y="1077"/>
                </a:lnTo>
                <a:lnTo>
                  <a:pt x="2649" y="1077"/>
                </a:lnTo>
                <a:lnTo>
                  <a:pt x="2650" y="1077"/>
                </a:lnTo>
                <a:lnTo>
                  <a:pt x="2650" y="1078"/>
                </a:lnTo>
                <a:lnTo>
                  <a:pt x="2650" y="1079"/>
                </a:lnTo>
                <a:lnTo>
                  <a:pt x="2649" y="1079"/>
                </a:lnTo>
                <a:lnTo>
                  <a:pt x="2648" y="1079"/>
                </a:lnTo>
                <a:lnTo>
                  <a:pt x="2648" y="1080"/>
                </a:lnTo>
                <a:lnTo>
                  <a:pt x="2648" y="1080"/>
                </a:lnTo>
                <a:lnTo>
                  <a:pt x="2648" y="1080"/>
                </a:lnTo>
                <a:lnTo>
                  <a:pt x="2647" y="1080"/>
                </a:lnTo>
                <a:lnTo>
                  <a:pt x="2647" y="1080"/>
                </a:lnTo>
                <a:lnTo>
                  <a:pt x="2646" y="1080"/>
                </a:lnTo>
                <a:lnTo>
                  <a:pt x="2646" y="1079"/>
                </a:lnTo>
                <a:lnTo>
                  <a:pt x="2647" y="1079"/>
                </a:lnTo>
                <a:lnTo>
                  <a:pt x="2647" y="1078"/>
                </a:lnTo>
                <a:lnTo>
                  <a:pt x="2647" y="1077"/>
                </a:lnTo>
                <a:lnTo>
                  <a:pt x="2647" y="1076"/>
                </a:lnTo>
                <a:lnTo>
                  <a:pt x="2647" y="1075"/>
                </a:lnTo>
                <a:lnTo>
                  <a:pt x="2648" y="1075"/>
                </a:lnTo>
                <a:lnTo>
                  <a:pt x="2648" y="1074"/>
                </a:lnTo>
                <a:lnTo>
                  <a:pt x="2648" y="1073"/>
                </a:lnTo>
                <a:lnTo>
                  <a:pt x="2648" y="1073"/>
                </a:lnTo>
                <a:lnTo>
                  <a:pt x="2648" y="1073"/>
                </a:lnTo>
                <a:lnTo>
                  <a:pt x="2647" y="1073"/>
                </a:lnTo>
                <a:lnTo>
                  <a:pt x="2647" y="1074"/>
                </a:lnTo>
                <a:lnTo>
                  <a:pt x="2647" y="1075"/>
                </a:lnTo>
                <a:lnTo>
                  <a:pt x="2647" y="1076"/>
                </a:lnTo>
                <a:lnTo>
                  <a:pt x="2646" y="1076"/>
                </a:lnTo>
                <a:lnTo>
                  <a:pt x="2646" y="1075"/>
                </a:lnTo>
                <a:lnTo>
                  <a:pt x="2646" y="1074"/>
                </a:lnTo>
                <a:lnTo>
                  <a:pt x="2645" y="1074"/>
                </a:lnTo>
                <a:lnTo>
                  <a:pt x="2645" y="1075"/>
                </a:lnTo>
                <a:lnTo>
                  <a:pt x="2645" y="1074"/>
                </a:lnTo>
                <a:lnTo>
                  <a:pt x="2645" y="1073"/>
                </a:lnTo>
                <a:lnTo>
                  <a:pt x="2645" y="1072"/>
                </a:lnTo>
                <a:lnTo>
                  <a:pt x="2645" y="1072"/>
                </a:lnTo>
                <a:lnTo>
                  <a:pt x="2646" y="1072"/>
                </a:lnTo>
                <a:lnTo>
                  <a:pt x="2646" y="1071"/>
                </a:lnTo>
                <a:lnTo>
                  <a:pt x="2646" y="1072"/>
                </a:lnTo>
                <a:lnTo>
                  <a:pt x="2645" y="1072"/>
                </a:lnTo>
                <a:lnTo>
                  <a:pt x="2645" y="1072"/>
                </a:lnTo>
                <a:lnTo>
                  <a:pt x="2645" y="1072"/>
                </a:lnTo>
                <a:lnTo>
                  <a:pt x="2644" y="1072"/>
                </a:lnTo>
                <a:lnTo>
                  <a:pt x="2643" y="1072"/>
                </a:lnTo>
                <a:lnTo>
                  <a:pt x="2644" y="1072"/>
                </a:lnTo>
                <a:lnTo>
                  <a:pt x="2644" y="1072"/>
                </a:lnTo>
                <a:lnTo>
                  <a:pt x="2645" y="1072"/>
                </a:lnTo>
                <a:lnTo>
                  <a:pt x="2645" y="1073"/>
                </a:lnTo>
                <a:lnTo>
                  <a:pt x="2645" y="1074"/>
                </a:lnTo>
                <a:lnTo>
                  <a:pt x="2644" y="1074"/>
                </a:lnTo>
                <a:lnTo>
                  <a:pt x="2644" y="1075"/>
                </a:lnTo>
                <a:lnTo>
                  <a:pt x="2645" y="1075"/>
                </a:lnTo>
                <a:lnTo>
                  <a:pt x="2645" y="1076"/>
                </a:lnTo>
                <a:lnTo>
                  <a:pt x="2646" y="1076"/>
                </a:lnTo>
                <a:lnTo>
                  <a:pt x="2646" y="1077"/>
                </a:lnTo>
                <a:lnTo>
                  <a:pt x="2646" y="1078"/>
                </a:lnTo>
                <a:lnTo>
                  <a:pt x="2645" y="1079"/>
                </a:lnTo>
                <a:lnTo>
                  <a:pt x="2646" y="1079"/>
                </a:lnTo>
                <a:lnTo>
                  <a:pt x="2645" y="1079"/>
                </a:lnTo>
                <a:lnTo>
                  <a:pt x="2645" y="1080"/>
                </a:lnTo>
                <a:lnTo>
                  <a:pt x="2645" y="1080"/>
                </a:lnTo>
                <a:lnTo>
                  <a:pt x="2644" y="1080"/>
                </a:lnTo>
                <a:lnTo>
                  <a:pt x="2644" y="1081"/>
                </a:lnTo>
                <a:lnTo>
                  <a:pt x="2643" y="1081"/>
                </a:lnTo>
                <a:lnTo>
                  <a:pt x="2642" y="1081"/>
                </a:lnTo>
                <a:lnTo>
                  <a:pt x="2641" y="1081"/>
                </a:lnTo>
                <a:lnTo>
                  <a:pt x="2640" y="1081"/>
                </a:lnTo>
                <a:lnTo>
                  <a:pt x="2640" y="1080"/>
                </a:lnTo>
                <a:lnTo>
                  <a:pt x="2640" y="1080"/>
                </a:lnTo>
                <a:lnTo>
                  <a:pt x="2640" y="1080"/>
                </a:lnTo>
                <a:lnTo>
                  <a:pt x="2640" y="1079"/>
                </a:lnTo>
                <a:lnTo>
                  <a:pt x="2639" y="1079"/>
                </a:lnTo>
                <a:lnTo>
                  <a:pt x="2639" y="1078"/>
                </a:lnTo>
                <a:lnTo>
                  <a:pt x="2639" y="1079"/>
                </a:lnTo>
                <a:lnTo>
                  <a:pt x="2638" y="1079"/>
                </a:lnTo>
                <a:lnTo>
                  <a:pt x="2639" y="1079"/>
                </a:lnTo>
                <a:lnTo>
                  <a:pt x="2639" y="1080"/>
                </a:lnTo>
                <a:lnTo>
                  <a:pt x="2640" y="1080"/>
                </a:lnTo>
                <a:lnTo>
                  <a:pt x="2640" y="1080"/>
                </a:lnTo>
                <a:lnTo>
                  <a:pt x="2640" y="1081"/>
                </a:lnTo>
                <a:lnTo>
                  <a:pt x="2639" y="1081"/>
                </a:lnTo>
                <a:lnTo>
                  <a:pt x="2639" y="1082"/>
                </a:lnTo>
                <a:lnTo>
                  <a:pt x="2639" y="1083"/>
                </a:lnTo>
                <a:lnTo>
                  <a:pt x="2638" y="1083"/>
                </a:lnTo>
                <a:lnTo>
                  <a:pt x="2637" y="1083"/>
                </a:lnTo>
                <a:lnTo>
                  <a:pt x="2637" y="1084"/>
                </a:lnTo>
                <a:lnTo>
                  <a:pt x="2638" y="1084"/>
                </a:lnTo>
                <a:lnTo>
                  <a:pt x="2638" y="1085"/>
                </a:lnTo>
                <a:lnTo>
                  <a:pt x="2637" y="1085"/>
                </a:lnTo>
                <a:lnTo>
                  <a:pt x="2637" y="1086"/>
                </a:lnTo>
                <a:lnTo>
                  <a:pt x="2636" y="1087"/>
                </a:lnTo>
                <a:lnTo>
                  <a:pt x="2635" y="1087"/>
                </a:lnTo>
                <a:lnTo>
                  <a:pt x="2635" y="1088"/>
                </a:lnTo>
                <a:lnTo>
                  <a:pt x="2634" y="1088"/>
                </a:lnTo>
                <a:lnTo>
                  <a:pt x="2634" y="1087"/>
                </a:lnTo>
                <a:lnTo>
                  <a:pt x="2633" y="1087"/>
                </a:lnTo>
                <a:lnTo>
                  <a:pt x="2633" y="1088"/>
                </a:lnTo>
                <a:lnTo>
                  <a:pt x="2632" y="1088"/>
                </a:lnTo>
                <a:lnTo>
                  <a:pt x="2632" y="1088"/>
                </a:lnTo>
                <a:lnTo>
                  <a:pt x="2631" y="1087"/>
                </a:lnTo>
                <a:lnTo>
                  <a:pt x="2632" y="1087"/>
                </a:lnTo>
                <a:lnTo>
                  <a:pt x="2632" y="1086"/>
                </a:lnTo>
                <a:lnTo>
                  <a:pt x="2632" y="1085"/>
                </a:lnTo>
                <a:lnTo>
                  <a:pt x="2632" y="1084"/>
                </a:lnTo>
                <a:lnTo>
                  <a:pt x="2631" y="1084"/>
                </a:lnTo>
                <a:lnTo>
                  <a:pt x="2632" y="1084"/>
                </a:lnTo>
                <a:lnTo>
                  <a:pt x="2632" y="1083"/>
                </a:lnTo>
                <a:lnTo>
                  <a:pt x="2631" y="1083"/>
                </a:lnTo>
                <a:lnTo>
                  <a:pt x="2631" y="1084"/>
                </a:lnTo>
                <a:lnTo>
                  <a:pt x="2631" y="1085"/>
                </a:lnTo>
                <a:lnTo>
                  <a:pt x="2631" y="1086"/>
                </a:lnTo>
                <a:lnTo>
                  <a:pt x="2631" y="1087"/>
                </a:lnTo>
                <a:lnTo>
                  <a:pt x="2630" y="1087"/>
                </a:lnTo>
                <a:lnTo>
                  <a:pt x="2629" y="1087"/>
                </a:lnTo>
                <a:lnTo>
                  <a:pt x="2629" y="1086"/>
                </a:lnTo>
                <a:lnTo>
                  <a:pt x="2629" y="1085"/>
                </a:lnTo>
                <a:lnTo>
                  <a:pt x="2629" y="1084"/>
                </a:lnTo>
                <a:lnTo>
                  <a:pt x="2628" y="1084"/>
                </a:lnTo>
                <a:lnTo>
                  <a:pt x="2629" y="1084"/>
                </a:lnTo>
                <a:lnTo>
                  <a:pt x="2628" y="1084"/>
                </a:lnTo>
                <a:lnTo>
                  <a:pt x="2628" y="1083"/>
                </a:lnTo>
                <a:lnTo>
                  <a:pt x="2629" y="1083"/>
                </a:lnTo>
                <a:lnTo>
                  <a:pt x="2628" y="1083"/>
                </a:lnTo>
                <a:lnTo>
                  <a:pt x="2628" y="1082"/>
                </a:lnTo>
                <a:lnTo>
                  <a:pt x="2628" y="1083"/>
                </a:lnTo>
                <a:lnTo>
                  <a:pt x="2628" y="1082"/>
                </a:lnTo>
                <a:lnTo>
                  <a:pt x="2628" y="1083"/>
                </a:lnTo>
                <a:lnTo>
                  <a:pt x="2628" y="1084"/>
                </a:lnTo>
                <a:lnTo>
                  <a:pt x="2628" y="1085"/>
                </a:lnTo>
                <a:lnTo>
                  <a:pt x="2628" y="1084"/>
                </a:lnTo>
                <a:lnTo>
                  <a:pt x="2627" y="1084"/>
                </a:lnTo>
                <a:lnTo>
                  <a:pt x="2627" y="1085"/>
                </a:lnTo>
                <a:lnTo>
                  <a:pt x="2626" y="1085"/>
                </a:lnTo>
                <a:lnTo>
                  <a:pt x="2626" y="1086"/>
                </a:lnTo>
                <a:lnTo>
                  <a:pt x="2627" y="1086"/>
                </a:lnTo>
                <a:lnTo>
                  <a:pt x="2628" y="1086"/>
                </a:lnTo>
                <a:lnTo>
                  <a:pt x="2628" y="1087"/>
                </a:lnTo>
                <a:lnTo>
                  <a:pt x="2627" y="1087"/>
                </a:lnTo>
                <a:lnTo>
                  <a:pt x="2627" y="1088"/>
                </a:lnTo>
                <a:lnTo>
                  <a:pt x="2626" y="1088"/>
                </a:lnTo>
                <a:lnTo>
                  <a:pt x="2625" y="1088"/>
                </a:lnTo>
                <a:lnTo>
                  <a:pt x="2625" y="1087"/>
                </a:lnTo>
                <a:lnTo>
                  <a:pt x="2625" y="1088"/>
                </a:lnTo>
                <a:lnTo>
                  <a:pt x="2625" y="1089"/>
                </a:lnTo>
                <a:lnTo>
                  <a:pt x="2625" y="1089"/>
                </a:lnTo>
                <a:lnTo>
                  <a:pt x="2625" y="1089"/>
                </a:lnTo>
                <a:lnTo>
                  <a:pt x="2626" y="1089"/>
                </a:lnTo>
                <a:lnTo>
                  <a:pt x="2627" y="1089"/>
                </a:lnTo>
                <a:lnTo>
                  <a:pt x="2627" y="1088"/>
                </a:lnTo>
                <a:lnTo>
                  <a:pt x="2628" y="1088"/>
                </a:lnTo>
                <a:lnTo>
                  <a:pt x="2629" y="1088"/>
                </a:lnTo>
                <a:lnTo>
                  <a:pt x="2630" y="1088"/>
                </a:lnTo>
                <a:lnTo>
                  <a:pt x="2630" y="1089"/>
                </a:lnTo>
                <a:lnTo>
                  <a:pt x="2631" y="1089"/>
                </a:lnTo>
                <a:lnTo>
                  <a:pt x="2631" y="1089"/>
                </a:lnTo>
                <a:lnTo>
                  <a:pt x="2630" y="1089"/>
                </a:lnTo>
                <a:lnTo>
                  <a:pt x="2630" y="1090"/>
                </a:lnTo>
                <a:lnTo>
                  <a:pt x="2630" y="1091"/>
                </a:lnTo>
                <a:lnTo>
                  <a:pt x="2629" y="1091"/>
                </a:lnTo>
                <a:lnTo>
                  <a:pt x="2630" y="1091"/>
                </a:lnTo>
                <a:lnTo>
                  <a:pt x="2630" y="1092"/>
                </a:lnTo>
                <a:lnTo>
                  <a:pt x="2631" y="1092"/>
                </a:lnTo>
                <a:lnTo>
                  <a:pt x="2631" y="1093"/>
                </a:lnTo>
                <a:lnTo>
                  <a:pt x="2631" y="1094"/>
                </a:lnTo>
                <a:lnTo>
                  <a:pt x="2632" y="1094"/>
                </a:lnTo>
                <a:lnTo>
                  <a:pt x="2632" y="1095"/>
                </a:lnTo>
                <a:lnTo>
                  <a:pt x="2631" y="1095"/>
                </a:lnTo>
                <a:lnTo>
                  <a:pt x="2630" y="1095"/>
                </a:lnTo>
                <a:lnTo>
                  <a:pt x="2630" y="1094"/>
                </a:lnTo>
                <a:lnTo>
                  <a:pt x="2630" y="1095"/>
                </a:lnTo>
                <a:lnTo>
                  <a:pt x="2631" y="1095"/>
                </a:lnTo>
                <a:lnTo>
                  <a:pt x="2631" y="1096"/>
                </a:lnTo>
                <a:lnTo>
                  <a:pt x="2630" y="1096"/>
                </a:lnTo>
                <a:lnTo>
                  <a:pt x="2630" y="1097"/>
                </a:lnTo>
                <a:lnTo>
                  <a:pt x="2629" y="1097"/>
                </a:lnTo>
                <a:lnTo>
                  <a:pt x="2628" y="1097"/>
                </a:lnTo>
                <a:lnTo>
                  <a:pt x="2627" y="1097"/>
                </a:lnTo>
                <a:lnTo>
                  <a:pt x="2627" y="1096"/>
                </a:lnTo>
                <a:lnTo>
                  <a:pt x="2627" y="1097"/>
                </a:lnTo>
                <a:lnTo>
                  <a:pt x="2626" y="1097"/>
                </a:lnTo>
                <a:lnTo>
                  <a:pt x="2626" y="1097"/>
                </a:lnTo>
                <a:lnTo>
                  <a:pt x="2627" y="1097"/>
                </a:lnTo>
                <a:lnTo>
                  <a:pt x="2626" y="1098"/>
                </a:lnTo>
                <a:lnTo>
                  <a:pt x="2626" y="1099"/>
                </a:lnTo>
                <a:lnTo>
                  <a:pt x="2625" y="1099"/>
                </a:lnTo>
                <a:lnTo>
                  <a:pt x="2624" y="1099"/>
                </a:lnTo>
                <a:lnTo>
                  <a:pt x="2624" y="1098"/>
                </a:lnTo>
                <a:lnTo>
                  <a:pt x="2625" y="1098"/>
                </a:lnTo>
                <a:lnTo>
                  <a:pt x="2625" y="1097"/>
                </a:lnTo>
                <a:lnTo>
                  <a:pt x="2624" y="1097"/>
                </a:lnTo>
                <a:lnTo>
                  <a:pt x="2625" y="1097"/>
                </a:lnTo>
                <a:lnTo>
                  <a:pt x="2625" y="1097"/>
                </a:lnTo>
                <a:lnTo>
                  <a:pt x="2625" y="1096"/>
                </a:lnTo>
                <a:lnTo>
                  <a:pt x="2624" y="1096"/>
                </a:lnTo>
                <a:lnTo>
                  <a:pt x="2624" y="1097"/>
                </a:lnTo>
                <a:lnTo>
                  <a:pt x="2624" y="1097"/>
                </a:lnTo>
                <a:lnTo>
                  <a:pt x="2624" y="1096"/>
                </a:lnTo>
                <a:lnTo>
                  <a:pt x="2623" y="1096"/>
                </a:lnTo>
                <a:lnTo>
                  <a:pt x="2622" y="1096"/>
                </a:lnTo>
                <a:lnTo>
                  <a:pt x="2622" y="1095"/>
                </a:lnTo>
                <a:lnTo>
                  <a:pt x="2621" y="1095"/>
                </a:lnTo>
                <a:lnTo>
                  <a:pt x="2621" y="1094"/>
                </a:lnTo>
                <a:lnTo>
                  <a:pt x="2621" y="1095"/>
                </a:lnTo>
                <a:lnTo>
                  <a:pt x="2621" y="1096"/>
                </a:lnTo>
                <a:lnTo>
                  <a:pt x="2621" y="1097"/>
                </a:lnTo>
                <a:lnTo>
                  <a:pt x="2622" y="1097"/>
                </a:lnTo>
                <a:lnTo>
                  <a:pt x="2623" y="1097"/>
                </a:lnTo>
                <a:lnTo>
                  <a:pt x="2624" y="1097"/>
                </a:lnTo>
                <a:lnTo>
                  <a:pt x="2624" y="1098"/>
                </a:lnTo>
                <a:lnTo>
                  <a:pt x="2623" y="1098"/>
                </a:lnTo>
                <a:lnTo>
                  <a:pt x="2622" y="1098"/>
                </a:lnTo>
                <a:lnTo>
                  <a:pt x="2623" y="1099"/>
                </a:lnTo>
                <a:lnTo>
                  <a:pt x="2624" y="1099"/>
                </a:lnTo>
                <a:lnTo>
                  <a:pt x="2624" y="1100"/>
                </a:lnTo>
                <a:lnTo>
                  <a:pt x="2624" y="1101"/>
                </a:lnTo>
                <a:lnTo>
                  <a:pt x="2624" y="1102"/>
                </a:lnTo>
                <a:lnTo>
                  <a:pt x="2624" y="1103"/>
                </a:lnTo>
                <a:lnTo>
                  <a:pt x="2624" y="1103"/>
                </a:lnTo>
                <a:lnTo>
                  <a:pt x="2624" y="1102"/>
                </a:lnTo>
                <a:lnTo>
                  <a:pt x="2625" y="1102"/>
                </a:lnTo>
                <a:lnTo>
                  <a:pt x="2626" y="1102"/>
                </a:lnTo>
                <a:lnTo>
                  <a:pt x="2626" y="1101"/>
                </a:lnTo>
                <a:lnTo>
                  <a:pt x="2626" y="1102"/>
                </a:lnTo>
                <a:lnTo>
                  <a:pt x="2625" y="1102"/>
                </a:lnTo>
                <a:lnTo>
                  <a:pt x="2625" y="1103"/>
                </a:lnTo>
                <a:lnTo>
                  <a:pt x="2624" y="1103"/>
                </a:lnTo>
                <a:lnTo>
                  <a:pt x="2624" y="1103"/>
                </a:lnTo>
                <a:lnTo>
                  <a:pt x="2624" y="1104"/>
                </a:lnTo>
                <a:lnTo>
                  <a:pt x="2623" y="1104"/>
                </a:lnTo>
                <a:lnTo>
                  <a:pt x="2622" y="1104"/>
                </a:lnTo>
                <a:lnTo>
                  <a:pt x="2622" y="1103"/>
                </a:lnTo>
                <a:lnTo>
                  <a:pt x="2621" y="1103"/>
                </a:lnTo>
                <a:lnTo>
                  <a:pt x="2621" y="1102"/>
                </a:lnTo>
                <a:lnTo>
                  <a:pt x="2621" y="1101"/>
                </a:lnTo>
                <a:lnTo>
                  <a:pt x="2620" y="1101"/>
                </a:lnTo>
                <a:lnTo>
                  <a:pt x="2620" y="1100"/>
                </a:lnTo>
                <a:lnTo>
                  <a:pt x="2620" y="1099"/>
                </a:lnTo>
                <a:lnTo>
                  <a:pt x="2619" y="1099"/>
                </a:lnTo>
                <a:lnTo>
                  <a:pt x="2619" y="1098"/>
                </a:lnTo>
                <a:lnTo>
                  <a:pt x="2619" y="1097"/>
                </a:lnTo>
                <a:lnTo>
                  <a:pt x="2618" y="1097"/>
                </a:lnTo>
                <a:lnTo>
                  <a:pt x="2618" y="1097"/>
                </a:lnTo>
                <a:lnTo>
                  <a:pt x="2617" y="1097"/>
                </a:lnTo>
                <a:lnTo>
                  <a:pt x="2617" y="1096"/>
                </a:lnTo>
                <a:lnTo>
                  <a:pt x="2616" y="1096"/>
                </a:lnTo>
                <a:lnTo>
                  <a:pt x="2616" y="1095"/>
                </a:lnTo>
                <a:lnTo>
                  <a:pt x="2616" y="1095"/>
                </a:lnTo>
                <a:lnTo>
                  <a:pt x="2615" y="1094"/>
                </a:lnTo>
                <a:lnTo>
                  <a:pt x="2614" y="1094"/>
                </a:lnTo>
                <a:lnTo>
                  <a:pt x="2613" y="1094"/>
                </a:lnTo>
                <a:lnTo>
                  <a:pt x="2612" y="1094"/>
                </a:lnTo>
                <a:lnTo>
                  <a:pt x="2611" y="1094"/>
                </a:lnTo>
                <a:lnTo>
                  <a:pt x="2610" y="1094"/>
                </a:lnTo>
                <a:lnTo>
                  <a:pt x="2609" y="1094"/>
                </a:lnTo>
                <a:lnTo>
                  <a:pt x="2608" y="1094"/>
                </a:lnTo>
                <a:lnTo>
                  <a:pt x="2608" y="1093"/>
                </a:lnTo>
                <a:lnTo>
                  <a:pt x="2608" y="1093"/>
                </a:lnTo>
                <a:lnTo>
                  <a:pt x="2608" y="1093"/>
                </a:lnTo>
                <a:lnTo>
                  <a:pt x="2608" y="1094"/>
                </a:lnTo>
                <a:lnTo>
                  <a:pt x="2608" y="1093"/>
                </a:lnTo>
                <a:lnTo>
                  <a:pt x="2608" y="1092"/>
                </a:lnTo>
                <a:lnTo>
                  <a:pt x="2608" y="1093"/>
                </a:lnTo>
                <a:lnTo>
                  <a:pt x="2608" y="1093"/>
                </a:lnTo>
                <a:lnTo>
                  <a:pt x="2608" y="1094"/>
                </a:lnTo>
                <a:lnTo>
                  <a:pt x="2607" y="1094"/>
                </a:lnTo>
                <a:lnTo>
                  <a:pt x="2606" y="1094"/>
                </a:lnTo>
                <a:lnTo>
                  <a:pt x="2605" y="1094"/>
                </a:lnTo>
                <a:lnTo>
                  <a:pt x="2605" y="1093"/>
                </a:lnTo>
                <a:lnTo>
                  <a:pt x="2606" y="1093"/>
                </a:lnTo>
                <a:lnTo>
                  <a:pt x="2606" y="1092"/>
                </a:lnTo>
                <a:lnTo>
                  <a:pt x="2606" y="1091"/>
                </a:lnTo>
                <a:lnTo>
                  <a:pt x="2606" y="1090"/>
                </a:lnTo>
                <a:lnTo>
                  <a:pt x="2605" y="1090"/>
                </a:lnTo>
                <a:lnTo>
                  <a:pt x="2605" y="1091"/>
                </a:lnTo>
                <a:lnTo>
                  <a:pt x="2605" y="1092"/>
                </a:lnTo>
                <a:lnTo>
                  <a:pt x="2604" y="1092"/>
                </a:lnTo>
                <a:lnTo>
                  <a:pt x="2604" y="1093"/>
                </a:lnTo>
                <a:lnTo>
                  <a:pt x="2603" y="1093"/>
                </a:lnTo>
                <a:lnTo>
                  <a:pt x="2604" y="1093"/>
                </a:lnTo>
                <a:lnTo>
                  <a:pt x="2603" y="1093"/>
                </a:lnTo>
                <a:lnTo>
                  <a:pt x="2604" y="1093"/>
                </a:lnTo>
                <a:lnTo>
                  <a:pt x="2604" y="1094"/>
                </a:lnTo>
                <a:lnTo>
                  <a:pt x="2604" y="1095"/>
                </a:lnTo>
                <a:lnTo>
                  <a:pt x="2605" y="1095"/>
                </a:lnTo>
                <a:lnTo>
                  <a:pt x="2604" y="1095"/>
                </a:lnTo>
                <a:lnTo>
                  <a:pt x="2604" y="1094"/>
                </a:lnTo>
                <a:lnTo>
                  <a:pt x="2605" y="1094"/>
                </a:lnTo>
                <a:lnTo>
                  <a:pt x="2605" y="1095"/>
                </a:lnTo>
                <a:lnTo>
                  <a:pt x="2605" y="1094"/>
                </a:lnTo>
                <a:lnTo>
                  <a:pt x="2606" y="1094"/>
                </a:lnTo>
                <a:lnTo>
                  <a:pt x="2607" y="1094"/>
                </a:lnTo>
                <a:lnTo>
                  <a:pt x="2608" y="1094"/>
                </a:lnTo>
                <a:lnTo>
                  <a:pt x="2608" y="1093"/>
                </a:lnTo>
                <a:lnTo>
                  <a:pt x="2608" y="1094"/>
                </a:lnTo>
                <a:lnTo>
                  <a:pt x="2608" y="1094"/>
                </a:lnTo>
                <a:lnTo>
                  <a:pt x="2608" y="1095"/>
                </a:lnTo>
                <a:lnTo>
                  <a:pt x="2607" y="1095"/>
                </a:lnTo>
                <a:lnTo>
                  <a:pt x="2607" y="1096"/>
                </a:lnTo>
                <a:lnTo>
                  <a:pt x="2606" y="1096"/>
                </a:lnTo>
                <a:lnTo>
                  <a:pt x="2605" y="1095"/>
                </a:lnTo>
                <a:lnTo>
                  <a:pt x="2604" y="1095"/>
                </a:lnTo>
                <a:lnTo>
                  <a:pt x="2604" y="1096"/>
                </a:lnTo>
                <a:lnTo>
                  <a:pt x="2603" y="1096"/>
                </a:lnTo>
                <a:lnTo>
                  <a:pt x="2603" y="1095"/>
                </a:lnTo>
                <a:lnTo>
                  <a:pt x="2602" y="1095"/>
                </a:lnTo>
                <a:lnTo>
                  <a:pt x="2602" y="1094"/>
                </a:lnTo>
                <a:lnTo>
                  <a:pt x="2602" y="1093"/>
                </a:lnTo>
                <a:lnTo>
                  <a:pt x="2602" y="1092"/>
                </a:lnTo>
                <a:lnTo>
                  <a:pt x="2601" y="1092"/>
                </a:lnTo>
                <a:lnTo>
                  <a:pt x="2601" y="1091"/>
                </a:lnTo>
                <a:lnTo>
                  <a:pt x="2601" y="1090"/>
                </a:lnTo>
                <a:lnTo>
                  <a:pt x="2601" y="1089"/>
                </a:lnTo>
                <a:lnTo>
                  <a:pt x="2600" y="1089"/>
                </a:lnTo>
                <a:lnTo>
                  <a:pt x="2600" y="1088"/>
                </a:lnTo>
                <a:lnTo>
                  <a:pt x="2600" y="1087"/>
                </a:lnTo>
                <a:lnTo>
                  <a:pt x="2600" y="1087"/>
                </a:lnTo>
                <a:lnTo>
                  <a:pt x="2600" y="1086"/>
                </a:lnTo>
                <a:lnTo>
                  <a:pt x="2600" y="1085"/>
                </a:lnTo>
                <a:lnTo>
                  <a:pt x="2599" y="1085"/>
                </a:lnTo>
                <a:lnTo>
                  <a:pt x="2599" y="1084"/>
                </a:lnTo>
                <a:lnTo>
                  <a:pt x="2599" y="1083"/>
                </a:lnTo>
                <a:lnTo>
                  <a:pt x="2599" y="1082"/>
                </a:lnTo>
                <a:lnTo>
                  <a:pt x="2599" y="1081"/>
                </a:lnTo>
                <a:lnTo>
                  <a:pt x="2599" y="1080"/>
                </a:lnTo>
                <a:lnTo>
                  <a:pt x="2598" y="1080"/>
                </a:lnTo>
                <a:lnTo>
                  <a:pt x="2598" y="1080"/>
                </a:lnTo>
                <a:lnTo>
                  <a:pt x="2598" y="1079"/>
                </a:lnTo>
                <a:lnTo>
                  <a:pt x="2598" y="1080"/>
                </a:lnTo>
                <a:lnTo>
                  <a:pt x="2598" y="1079"/>
                </a:lnTo>
                <a:lnTo>
                  <a:pt x="2598" y="1078"/>
                </a:lnTo>
                <a:lnTo>
                  <a:pt x="2598" y="1077"/>
                </a:lnTo>
                <a:lnTo>
                  <a:pt x="2597" y="1077"/>
                </a:lnTo>
                <a:lnTo>
                  <a:pt x="2597" y="1076"/>
                </a:lnTo>
                <a:lnTo>
                  <a:pt x="2597" y="1075"/>
                </a:lnTo>
                <a:lnTo>
                  <a:pt x="2597" y="1074"/>
                </a:lnTo>
                <a:lnTo>
                  <a:pt x="2598" y="1074"/>
                </a:lnTo>
                <a:lnTo>
                  <a:pt x="2598" y="1073"/>
                </a:lnTo>
                <a:lnTo>
                  <a:pt x="2598" y="1074"/>
                </a:lnTo>
                <a:lnTo>
                  <a:pt x="2598" y="1073"/>
                </a:lnTo>
                <a:lnTo>
                  <a:pt x="2598" y="1074"/>
                </a:lnTo>
                <a:lnTo>
                  <a:pt x="2599" y="1074"/>
                </a:lnTo>
                <a:lnTo>
                  <a:pt x="2599" y="1073"/>
                </a:lnTo>
                <a:lnTo>
                  <a:pt x="2599" y="1072"/>
                </a:lnTo>
                <a:lnTo>
                  <a:pt x="2600" y="1072"/>
                </a:lnTo>
                <a:lnTo>
                  <a:pt x="2600" y="1072"/>
                </a:lnTo>
                <a:lnTo>
                  <a:pt x="2601" y="1072"/>
                </a:lnTo>
                <a:lnTo>
                  <a:pt x="2601" y="1072"/>
                </a:lnTo>
                <a:lnTo>
                  <a:pt x="2601" y="1071"/>
                </a:lnTo>
                <a:lnTo>
                  <a:pt x="2602" y="1071"/>
                </a:lnTo>
                <a:lnTo>
                  <a:pt x="2602" y="1072"/>
                </a:lnTo>
                <a:lnTo>
                  <a:pt x="2602" y="1072"/>
                </a:lnTo>
                <a:lnTo>
                  <a:pt x="2603" y="1072"/>
                </a:lnTo>
                <a:lnTo>
                  <a:pt x="2603" y="1073"/>
                </a:lnTo>
                <a:lnTo>
                  <a:pt x="2603" y="1074"/>
                </a:lnTo>
                <a:lnTo>
                  <a:pt x="2602" y="1074"/>
                </a:lnTo>
                <a:lnTo>
                  <a:pt x="2603" y="1075"/>
                </a:lnTo>
                <a:lnTo>
                  <a:pt x="2603" y="1074"/>
                </a:lnTo>
                <a:lnTo>
                  <a:pt x="2604" y="1074"/>
                </a:lnTo>
                <a:lnTo>
                  <a:pt x="2605" y="1074"/>
                </a:lnTo>
                <a:lnTo>
                  <a:pt x="2605" y="1075"/>
                </a:lnTo>
                <a:lnTo>
                  <a:pt x="2606" y="1075"/>
                </a:lnTo>
                <a:lnTo>
                  <a:pt x="2605" y="1075"/>
                </a:lnTo>
                <a:lnTo>
                  <a:pt x="2605" y="1076"/>
                </a:lnTo>
                <a:lnTo>
                  <a:pt x="2606" y="1075"/>
                </a:lnTo>
                <a:lnTo>
                  <a:pt x="2606" y="1074"/>
                </a:lnTo>
                <a:lnTo>
                  <a:pt x="2605" y="1074"/>
                </a:lnTo>
                <a:lnTo>
                  <a:pt x="2605" y="1073"/>
                </a:lnTo>
                <a:lnTo>
                  <a:pt x="2604" y="1073"/>
                </a:lnTo>
                <a:lnTo>
                  <a:pt x="2605" y="1073"/>
                </a:lnTo>
                <a:lnTo>
                  <a:pt x="2605" y="1072"/>
                </a:lnTo>
                <a:lnTo>
                  <a:pt x="2606" y="1072"/>
                </a:lnTo>
                <a:lnTo>
                  <a:pt x="2606" y="1073"/>
                </a:lnTo>
                <a:lnTo>
                  <a:pt x="2607" y="1073"/>
                </a:lnTo>
                <a:lnTo>
                  <a:pt x="2607" y="1072"/>
                </a:lnTo>
                <a:lnTo>
                  <a:pt x="2607" y="1072"/>
                </a:lnTo>
                <a:lnTo>
                  <a:pt x="2607" y="1071"/>
                </a:lnTo>
                <a:lnTo>
                  <a:pt x="2608" y="1071"/>
                </a:lnTo>
                <a:lnTo>
                  <a:pt x="2608" y="1070"/>
                </a:lnTo>
                <a:lnTo>
                  <a:pt x="2608" y="1070"/>
                </a:lnTo>
                <a:lnTo>
                  <a:pt x="2608" y="1071"/>
                </a:lnTo>
                <a:lnTo>
                  <a:pt x="2609" y="1071"/>
                </a:lnTo>
                <a:lnTo>
                  <a:pt x="2610" y="1071"/>
                </a:lnTo>
                <a:lnTo>
                  <a:pt x="2611" y="1071"/>
                </a:lnTo>
                <a:lnTo>
                  <a:pt x="2612" y="1070"/>
                </a:lnTo>
                <a:lnTo>
                  <a:pt x="2613" y="1070"/>
                </a:lnTo>
                <a:lnTo>
                  <a:pt x="2614" y="1071"/>
                </a:lnTo>
                <a:lnTo>
                  <a:pt x="2614" y="1072"/>
                </a:lnTo>
                <a:lnTo>
                  <a:pt x="2614" y="1072"/>
                </a:lnTo>
                <a:lnTo>
                  <a:pt x="2614" y="1073"/>
                </a:lnTo>
                <a:lnTo>
                  <a:pt x="2613" y="1073"/>
                </a:lnTo>
                <a:lnTo>
                  <a:pt x="2614" y="1073"/>
                </a:lnTo>
                <a:lnTo>
                  <a:pt x="2614" y="1074"/>
                </a:lnTo>
                <a:lnTo>
                  <a:pt x="2614" y="1075"/>
                </a:lnTo>
                <a:lnTo>
                  <a:pt x="2613" y="1075"/>
                </a:lnTo>
                <a:lnTo>
                  <a:pt x="2613" y="1076"/>
                </a:lnTo>
                <a:lnTo>
                  <a:pt x="2613" y="1077"/>
                </a:lnTo>
                <a:lnTo>
                  <a:pt x="2614" y="1077"/>
                </a:lnTo>
                <a:lnTo>
                  <a:pt x="2614" y="1076"/>
                </a:lnTo>
                <a:lnTo>
                  <a:pt x="2614" y="1075"/>
                </a:lnTo>
                <a:lnTo>
                  <a:pt x="2615" y="1075"/>
                </a:lnTo>
                <a:lnTo>
                  <a:pt x="2615" y="1076"/>
                </a:lnTo>
                <a:lnTo>
                  <a:pt x="2616" y="1076"/>
                </a:lnTo>
                <a:lnTo>
                  <a:pt x="2616" y="1075"/>
                </a:lnTo>
                <a:lnTo>
                  <a:pt x="2616" y="1075"/>
                </a:lnTo>
                <a:lnTo>
                  <a:pt x="2616" y="1076"/>
                </a:lnTo>
                <a:lnTo>
                  <a:pt x="2617" y="1076"/>
                </a:lnTo>
                <a:lnTo>
                  <a:pt x="2617" y="1077"/>
                </a:lnTo>
                <a:lnTo>
                  <a:pt x="2617" y="1076"/>
                </a:lnTo>
                <a:lnTo>
                  <a:pt x="2616" y="1076"/>
                </a:lnTo>
                <a:lnTo>
                  <a:pt x="2616" y="1075"/>
                </a:lnTo>
                <a:lnTo>
                  <a:pt x="2616" y="1075"/>
                </a:lnTo>
                <a:lnTo>
                  <a:pt x="2616" y="1074"/>
                </a:lnTo>
                <a:lnTo>
                  <a:pt x="2615" y="1074"/>
                </a:lnTo>
                <a:lnTo>
                  <a:pt x="2615" y="1073"/>
                </a:lnTo>
                <a:lnTo>
                  <a:pt x="2615" y="1072"/>
                </a:lnTo>
                <a:lnTo>
                  <a:pt x="2616" y="1072"/>
                </a:lnTo>
                <a:lnTo>
                  <a:pt x="2616" y="1072"/>
                </a:lnTo>
                <a:lnTo>
                  <a:pt x="2616" y="1072"/>
                </a:lnTo>
                <a:lnTo>
                  <a:pt x="2616" y="1071"/>
                </a:lnTo>
                <a:lnTo>
                  <a:pt x="2617" y="1071"/>
                </a:lnTo>
                <a:lnTo>
                  <a:pt x="2617" y="1072"/>
                </a:lnTo>
                <a:lnTo>
                  <a:pt x="2617" y="1071"/>
                </a:lnTo>
                <a:lnTo>
                  <a:pt x="2617" y="1070"/>
                </a:lnTo>
                <a:lnTo>
                  <a:pt x="2616" y="1070"/>
                </a:lnTo>
                <a:lnTo>
                  <a:pt x="2616" y="1071"/>
                </a:lnTo>
                <a:lnTo>
                  <a:pt x="2616" y="1070"/>
                </a:lnTo>
                <a:lnTo>
                  <a:pt x="2615" y="1070"/>
                </a:lnTo>
                <a:lnTo>
                  <a:pt x="2615" y="1069"/>
                </a:lnTo>
                <a:lnTo>
                  <a:pt x="2615" y="1068"/>
                </a:lnTo>
                <a:lnTo>
                  <a:pt x="2616" y="1067"/>
                </a:lnTo>
                <a:lnTo>
                  <a:pt x="2616" y="1068"/>
                </a:lnTo>
                <a:lnTo>
                  <a:pt x="2616" y="1067"/>
                </a:lnTo>
                <a:lnTo>
                  <a:pt x="2615" y="1067"/>
                </a:lnTo>
                <a:lnTo>
                  <a:pt x="2614" y="1068"/>
                </a:lnTo>
                <a:lnTo>
                  <a:pt x="2613" y="1068"/>
                </a:lnTo>
                <a:lnTo>
                  <a:pt x="2613" y="1067"/>
                </a:lnTo>
                <a:lnTo>
                  <a:pt x="2613" y="1066"/>
                </a:lnTo>
                <a:lnTo>
                  <a:pt x="2614" y="1065"/>
                </a:lnTo>
                <a:lnTo>
                  <a:pt x="2614" y="1064"/>
                </a:lnTo>
                <a:lnTo>
                  <a:pt x="2614" y="1064"/>
                </a:lnTo>
                <a:lnTo>
                  <a:pt x="2615" y="1064"/>
                </a:lnTo>
                <a:lnTo>
                  <a:pt x="2615" y="1063"/>
                </a:lnTo>
                <a:lnTo>
                  <a:pt x="2616" y="1064"/>
                </a:lnTo>
                <a:lnTo>
                  <a:pt x="2616" y="1063"/>
                </a:lnTo>
                <a:lnTo>
                  <a:pt x="2616" y="1063"/>
                </a:lnTo>
                <a:lnTo>
                  <a:pt x="2616" y="1064"/>
                </a:lnTo>
                <a:lnTo>
                  <a:pt x="2617" y="1064"/>
                </a:lnTo>
                <a:lnTo>
                  <a:pt x="2617" y="1063"/>
                </a:lnTo>
                <a:lnTo>
                  <a:pt x="2618" y="1062"/>
                </a:lnTo>
                <a:lnTo>
                  <a:pt x="2618" y="1061"/>
                </a:lnTo>
                <a:lnTo>
                  <a:pt x="2618" y="1060"/>
                </a:lnTo>
                <a:lnTo>
                  <a:pt x="2619" y="1060"/>
                </a:lnTo>
                <a:lnTo>
                  <a:pt x="2619" y="1061"/>
                </a:lnTo>
                <a:lnTo>
                  <a:pt x="2619" y="1062"/>
                </a:lnTo>
                <a:lnTo>
                  <a:pt x="2620" y="1062"/>
                </a:lnTo>
                <a:lnTo>
                  <a:pt x="2620" y="1063"/>
                </a:lnTo>
                <a:lnTo>
                  <a:pt x="2621" y="1063"/>
                </a:lnTo>
                <a:lnTo>
                  <a:pt x="2622" y="1063"/>
                </a:lnTo>
                <a:lnTo>
                  <a:pt x="2622" y="1064"/>
                </a:lnTo>
                <a:lnTo>
                  <a:pt x="2622" y="1064"/>
                </a:lnTo>
                <a:lnTo>
                  <a:pt x="2623" y="1064"/>
                </a:lnTo>
                <a:lnTo>
                  <a:pt x="2624" y="1064"/>
                </a:lnTo>
                <a:lnTo>
                  <a:pt x="2624" y="1065"/>
                </a:lnTo>
                <a:lnTo>
                  <a:pt x="2624" y="1066"/>
                </a:lnTo>
                <a:lnTo>
                  <a:pt x="2624" y="1065"/>
                </a:lnTo>
                <a:lnTo>
                  <a:pt x="2624" y="1064"/>
                </a:lnTo>
                <a:lnTo>
                  <a:pt x="2624" y="1064"/>
                </a:lnTo>
                <a:lnTo>
                  <a:pt x="2624" y="1064"/>
                </a:lnTo>
                <a:lnTo>
                  <a:pt x="2623" y="1064"/>
                </a:lnTo>
                <a:lnTo>
                  <a:pt x="2623" y="1063"/>
                </a:lnTo>
                <a:lnTo>
                  <a:pt x="2622" y="1063"/>
                </a:lnTo>
                <a:lnTo>
                  <a:pt x="2623" y="1063"/>
                </a:lnTo>
                <a:lnTo>
                  <a:pt x="2623" y="1062"/>
                </a:lnTo>
                <a:lnTo>
                  <a:pt x="2622" y="1062"/>
                </a:lnTo>
                <a:lnTo>
                  <a:pt x="2622" y="1061"/>
                </a:lnTo>
                <a:lnTo>
                  <a:pt x="2622" y="1060"/>
                </a:lnTo>
                <a:lnTo>
                  <a:pt x="2623" y="1059"/>
                </a:lnTo>
                <a:lnTo>
                  <a:pt x="2623" y="1060"/>
                </a:lnTo>
                <a:lnTo>
                  <a:pt x="2624" y="1060"/>
                </a:lnTo>
                <a:lnTo>
                  <a:pt x="2624" y="1061"/>
                </a:lnTo>
                <a:lnTo>
                  <a:pt x="2624" y="1062"/>
                </a:lnTo>
                <a:lnTo>
                  <a:pt x="2624" y="1062"/>
                </a:lnTo>
                <a:lnTo>
                  <a:pt x="2625" y="1062"/>
                </a:lnTo>
                <a:lnTo>
                  <a:pt x="2625" y="1063"/>
                </a:lnTo>
                <a:lnTo>
                  <a:pt x="2626" y="1062"/>
                </a:lnTo>
                <a:lnTo>
                  <a:pt x="2626" y="1063"/>
                </a:lnTo>
                <a:lnTo>
                  <a:pt x="2627" y="1064"/>
                </a:lnTo>
                <a:lnTo>
                  <a:pt x="2627" y="1064"/>
                </a:lnTo>
                <a:lnTo>
                  <a:pt x="2627" y="1065"/>
                </a:lnTo>
                <a:lnTo>
                  <a:pt x="2628" y="1065"/>
                </a:lnTo>
                <a:lnTo>
                  <a:pt x="2628" y="1066"/>
                </a:lnTo>
                <a:lnTo>
                  <a:pt x="2628" y="1065"/>
                </a:lnTo>
                <a:lnTo>
                  <a:pt x="2628" y="1064"/>
                </a:lnTo>
                <a:lnTo>
                  <a:pt x="2628" y="1064"/>
                </a:lnTo>
                <a:lnTo>
                  <a:pt x="2627" y="1064"/>
                </a:lnTo>
                <a:lnTo>
                  <a:pt x="2628" y="1064"/>
                </a:lnTo>
                <a:lnTo>
                  <a:pt x="2627" y="1063"/>
                </a:lnTo>
                <a:lnTo>
                  <a:pt x="2628" y="1063"/>
                </a:lnTo>
                <a:lnTo>
                  <a:pt x="2629" y="1063"/>
                </a:lnTo>
                <a:lnTo>
                  <a:pt x="2630" y="1064"/>
                </a:lnTo>
                <a:lnTo>
                  <a:pt x="2630" y="1063"/>
                </a:lnTo>
                <a:lnTo>
                  <a:pt x="2631" y="1063"/>
                </a:lnTo>
                <a:lnTo>
                  <a:pt x="2632" y="1063"/>
                </a:lnTo>
                <a:lnTo>
                  <a:pt x="2632" y="1064"/>
                </a:lnTo>
                <a:lnTo>
                  <a:pt x="2632" y="1063"/>
                </a:lnTo>
                <a:lnTo>
                  <a:pt x="2631" y="1063"/>
                </a:lnTo>
                <a:lnTo>
                  <a:pt x="2631" y="1062"/>
                </a:lnTo>
                <a:lnTo>
                  <a:pt x="2630" y="1062"/>
                </a:lnTo>
                <a:lnTo>
                  <a:pt x="2630" y="1061"/>
                </a:lnTo>
                <a:lnTo>
                  <a:pt x="2629" y="1061"/>
                </a:lnTo>
                <a:lnTo>
                  <a:pt x="2628" y="1061"/>
                </a:lnTo>
                <a:lnTo>
                  <a:pt x="2628" y="1060"/>
                </a:lnTo>
                <a:lnTo>
                  <a:pt x="2629" y="1060"/>
                </a:lnTo>
                <a:lnTo>
                  <a:pt x="2629" y="1059"/>
                </a:lnTo>
                <a:lnTo>
                  <a:pt x="2629" y="1058"/>
                </a:lnTo>
                <a:lnTo>
                  <a:pt x="2629" y="1057"/>
                </a:lnTo>
                <a:lnTo>
                  <a:pt x="2628" y="1057"/>
                </a:lnTo>
                <a:lnTo>
                  <a:pt x="2629" y="1056"/>
                </a:lnTo>
                <a:lnTo>
                  <a:pt x="2630" y="1056"/>
                </a:lnTo>
                <a:lnTo>
                  <a:pt x="2631" y="1056"/>
                </a:lnTo>
                <a:lnTo>
                  <a:pt x="2630" y="1056"/>
                </a:lnTo>
                <a:lnTo>
                  <a:pt x="2631" y="1056"/>
                </a:lnTo>
                <a:lnTo>
                  <a:pt x="2632" y="1056"/>
                </a:lnTo>
                <a:lnTo>
                  <a:pt x="2632" y="1057"/>
                </a:lnTo>
                <a:lnTo>
                  <a:pt x="2632" y="1058"/>
                </a:lnTo>
                <a:lnTo>
                  <a:pt x="2632" y="1059"/>
                </a:lnTo>
                <a:lnTo>
                  <a:pt x="2632" y="1059"/>
                </a:lnTo>
                <a:lnTo>
                  <a:pt x="2632" y="1060"/>
                </a:lnTo>
                <a:lnTo>
                  <a:pt x="2633" y="1060"/>
                </a:lnTo>
                <a:lnTo>
                  <a:pt x="2634" y="1059"/>
                </a:lnTo>
                <a:lnTo>
                  <a:pt x="2634" y="1060"/>
                </a:lnTo>
                <a:lnTo>
                  <a:pt x="2635" y="1060"/>
                </a:lnTo>
                <a:lnTo>
                  <a:pt x="2635" y="1059"/>
                </a:lnTo>
                <a:lnTo>
                  <a:pt x="2636" y="1059"/>
                </a:lnTo>
                <a:lnTo>
                  <a:pt x="2636" y="1060"/>
                </a:lnTo>
                <a:lnTo>
                  <a:pt x="2637" y="1060"/>
                </a:lnTo>
                <a:lnTo>
                  <a:pt x="2638" y="1060"/>
                </a:lnTo>
                <a:lnTo>
                  <a:pt x="2638" y="1061"/>
                </a:lnTo>
                <a:lnTo>
                  <a:pt x="2639" y="1061"/>
                </a:lnTo>
                <a:lnTo>
                  <a:pt x="2638" y="1061"/>
                </a:lnTo>
                <a:lnTo>
                  <a:pt x="2638" y="1060"/>
                </a:lnTo>
                <a:lnTo>
                  <a:pt x="2639" y="1060"/>
                </a:lnTo>
                <a:lnTo>
                  <a:pt x="2639" y="1059"/>
                </a:lnTo>
                <a:lnTo>
                  <a:pt x="2640" y="1059"/>
                </a:lnTo>
                <a:lnTo>
                  <a:pt x="2640" y="1058"/>
                </a:lnTo>
                <a:lnTo>
                  <a:pt x="2640" y="1058"/>
                </a:lnTo>
                <a:lnTo>
                  <a:pt x="2641" y="1058"/>
                </a:lnTo>
                <a:lnTo>
                  <a:pt x="2641" y="1059"/>
                </a:lnTo>
                <a:lnTo>
                  <a:pt x="2641" y="1060"/>
                </a:lnTo>
                <a:lnTo>
                  <a:pt x="2642" y="1060"/>
                </a:lnTo>
                <a:lnTo>
                  <a:pt x="2642" y="1061"/>
                </a:lnTo>
                <a:lnTo>
                  <a:pt x="2642" y="1060"/>
                </a:lnTo>
                <a:lnTo>
                  <a:pt x="2642" y="1061"/>
                </a:lnTo>
                <a:lnTo>
                  <a:pt x="2643" y="1061"/>
                </a:lnTo>
                <a:lnTo>
                  <a:pt x="2643" y="1060"/>
                </a:lnTo>
                <a:lnTo>
                  <a:pt x="2642" y="1060"/>
                </a:lnTo>
                <a:lnTo>
                  <a:pt x="2642" y="1059"/>
                </a:lnTo>
                <a:lnTo>
                  <a:pt x="2642" y="1058"/>
                </a:lnTo>
                <a:lnTo>
                  <a:pt x="2641" y="1058"/>
                </a:lnTo>
                <a:lnTo>
                  <a:pt x="2642" y="1057"/>
                </a:lnTo>
                <a:lnTo>
                  <a:pt x="2642" y="1056"/>
                </a:lnTo>
                <a:lnTo>
                  <a:pt x="2643" y="1056"/>
                </a:lnTo>
                <a:lnTo>
                  <a:pt x="2644" y="1056"/>
                </a:lnTo>
                <a:lnTo>
                  <a:pt x="2644" y="1057"/>
                </a:lnTo>
                <a:lnTo>
                  <a:pt x="2645" y="1057"/>
                </a:lnTo>
                <a:lnTo>
                  <a:pt x="2645" y="1058"/>
                </a:lnTo>
                <a:lnTo>
                  <a:pt x="2646" y="1058"/>
                </a:lnTo>
                <a:lnTo>
                  <a:pt x="2647" y="1058"/>
                </a:lnTo>
                <a:lnTo>
                  <a:pt x="2648" y="1058"/>
                </a:lnTo>
                <a:lnTo>
                  <a:pt x="2648" y="1057"/>
                </a:lnTo>
                <a:lnTo>
                  <a:pt x="2648" y="1057"/>
                </a:lnTo>
                <a:lnTo>
                  <a:pt x="2648" y="1058"/>
                </a:lnTo>
                <a:lnTo>
                  <a:pt x="2648" y="1057"/>
                </a:lnTo>
                <a:lnTo>
                  <a:pt x="2648" y="1058"/>
                </a:lnTo>
                <a:lnTo>
                  <a:pt x="2648" y="1057"/>
                </a:lnTo>
                <a:lnTo>
                  <a:pt x="2648" y="1057"/>
                </a:lnTo>
                <a:lnTo>
                  <a:pt x="2647" y="1058"/>
                </a:lnTo>
                <a:lnTo>
                  <a:pt x="2647" y="1057"/>
                </a:lnTo>
                <a:lnTo>
                  <a:pt x="2646" y="1057"/>
                </a:lnTo>
                <a:lnTo>
                  <a:pt x="2645" y="1057"/>
                </a:lnTo>
                <a:lnTo>
                  <a:pt x="2644" y="1056"/>
                </a:lnTo>
                <a:lnTo>
                  <a:pt x="2645" y="1056"/>
                </a:lnTo>
                <a:lnTo>
                  <a:pt x="2645" y="1056"/>
                </a:lnTo>
                <a:lnTo>
                  <a:pt x="2645" y="1056"/>
                </a:lnTo>
                <a:lnTo>
                  <a:pt x="2645" y="1056"/>
                </a:lnTo>
                <a:lnTo>
                  <a:pt x="2644" y="1056"/>
                </a:lnTo>
                <a:lnTo>
                  <a:pt x="2643" y="1056"/>
                </a:lnTo>
                <a:lnTo>
                  <a:pt x="2642" y="1056"/>
                </a:lnTo>
                <a:lnTo>
                  <a:pt x="2641" y="1056"/>
                </a:lnTo>
                <a:lnTo>
                  <a:pt x="2641" y="1056"/>
                </a:lnTo>
                <a:lnTo>
                  <a:pt x="2641" y="1057"/>
                </a:lnTo>
                <a:lnTo>
                  <a:pt x="2640" y="1057"/>
                </a:lnTo>
                <a:lnTo>
                  <a:pt x="2640" y="1057"/>
                </a:lnTo>
                <a:lnTo>
                  <a:pt x="2639" y="1057"/>
                </a:lnTo>
                <a:lnTo>
                  <a:pt x="2639" y="1058"/>
                </a:lnTo>
                <a:lnTo>
                  <a:pt x="2638" y="1058"/>
                </a:lnTo>
                <a:lnTo>
                  <a:pt x="2638" y="1059"/>
                </a:lnTo>
                <a:lnTo>
                  <a:pt x="2638" y="1058"/>
                </a:lnTo>
                <a:lnTo>
                  <a:pt x="2637" y="1058"/>
                </a:lnTo>
                <a:lnTo>
                  <a:pt x="2636" y="1058"/>
                </a:lnTo>
                <a:lnTo>
                  <a:pt x="2635" y="1058"/>
                </a:lnTo>
                <a:lnTo>
                  <a:pt x="2634" y="1058"/>
                </a:lnTo>
                <a:lnTo>
                  <a:pt x="2633" y="1058"/>
                </a:lnTo>
                <a:lnTo>
                  <a:pt x="2633" y="1057"/>
                </a:lnTo>
                <a:lnTo>
                  <a:pt x="2633" y="1056"/>
                </a:lnTo>
                <a:lnTo>
                  <a:pt x="2634" y="1056"/>
                </a:lnTo>
                <a:lnTo>
                  <a:pt x="2634" y="1056"/>
                </a:lnTo>
                <a:lnTo>
                  <a:pt x="2635" y="1055"/>
                </a:lnTo>
                <a:lnTo>
                  <a:pt x="2636" y="1055"/>
                </a:lnTo>
                <a:lnTo>
                  <a:pt x="2637" y="1055"/>
                </a:lnTo>
                <a:lnTo>
                  <a:pt x="2637" y="1054"/>
                </a:lnTo>
                <a:lnTo>
                  <a:pt x="2638" y="1053"/>
                </a:lnTo>
                <a:lnTo>
                  <a:pt x="2639" y="1053"/>
                </a:lnTo>
                <a:lnTo>
                  <a:pt x="2639" y="1052"/>
                </a:lnTo>
                <a:lnTo>
                  <a:pt x="2640" y="1052"/>
                </a:lnTo>
                <a:lnTo>
                  <a:pt x="2639" y="1052"/>
                </a:lnTo>
                <a:lnTo>
                  <a:pt x="2639" y="1051"/>
                </a:lnTo>
                <a:lnTo>
                  <a:pt x="2639" y="1050"/>
                </a:lnTo>
                <a:lnTo>
                  <a:pt x="2640" y="1050"/>
                </a:lnTo>
                <a:lnTo>
                  <a:pt x="2640" y="1049"/>
                </a:lnTo>
                <a:lnTo>
                  <a:pt x="2640" y="1048"/>
                </a:lnTo>
                <a:lnTo>
                  <a:pt x="2640" y="1048"/>
                </a:lnTo>
                <a:lnTo>
                  <a:pt x="2640" y="1047"/>
                </a:lnTo>
                <a:lnTo>
                  <a:pt x="2641" y="1047"/>
                </a:lnTo>
                <a:lnTo>
                  <a:pt x="2641" y="1047"/>
                </a:lnTo>
                <a:lnTo>
                  <a:pt x="2641" y="1046"/>
                </a:lnTo>
                <a:lnTo>
                  <a:pt x="2642" y="1046"/>
                </a:lnTo>
                <a:lnTo>
                  <a:pt x="2642" y="1047"/>
                </a:lnTo>
                <a:lnTo>
                  <a:pt x="2643" y="1047"/>
                </a:lnTo>
                <a:lnTo>
                  <a:pt x="2643" y="1047"/>
                </a:lnTo>
                <a:lnTo>
                  <a:pt x="2644" y="1047"/>
                </a:lnTo>
                <a:lnTo>
                  <a:pt x="2645" y="1046"/>
                </a:lnTo>
                <a:lnTo>
                  <a:pt x="2646" y="1045"/>
                </a:lnTo>
                <a:lnTo>
                  <a:pt x="2647" y="1045"/>
                </a:lnTo>
                <a:lnTo>
                  <a:pt x="2647" y="1044"/>
                </a:lnTo>
                <a:lnTo>
                  <a:pt x="2648" y="1044"/>
                </a:lnTo>
                <a:lnTo>
                  <a:pt x="2648" y="1043"/>
                </a:lnTo>
                <a:lnTo>
                  <a:pt x="2648" y="1043"/>
                </a:lnTo>
                <a:lnTo>
                  <a:pt x="2648" y="1043"/>
                </a:lnTo>
                <a:lnTo>
                  <a:pt x="2648" y="1044"/>
                </a:lnTo>
                <a:lnTo>
                  <a:pt x="2647" y="1044"/>
                </a:lnTo>
                <a:lnTo>
                  <a:pt x="2647" y="1045"/>
                </a:lnTo>
                <a:lnTo>
                  <a:pt x="2646" y="1045"/>
                </a:lnTo>
                <a:lnTo>
                  <a:pt x="2645" y="1045"/>
                </a:lnTo>
                <a:lnTo>
                  <a:pt x="2645" y="1046"/>
                </a:lnTo>
                <a:lnTo>
                  <a:pt x="2644" y="1046"/>
                </a:lnTo>
                <a:lnTo>
                  <a:pt x="2644" y="1047"/>
                </a:lnTo>
                <a:lnTo>
                  <a:pt x="2643" y="1047"/>
                </a:lnTo>
                <a:lnTo>
                  <a:pt x="2643" y="1046"/>
                </a:lnTo>
                <a:lnTo>
                  <a:pt x="2642" y="1046"/>
                </a:lnTo>
                <a:lnTo>
                  <a:pt x="2642" y="1045"/>
                </a:lnTo>
                <a:lnTo>
                  <a:pt x="2641" y="1045"/>
                </a:lnTo>
                <a:lnTo>
                  <a:pt x="2641" y="1046"/>
                </a:lnTo>
                <a:lnTo>
                  <a:pt x="2640" y="1046"/>
                </a:lnTo>
                <a:lnTo>
                  <a:pt x="2640" y="1045"/>
                </a:lnTo>
                <a:lnTo>
                  <a:pt x="2640" y="1044"/>
                </a:lnTo>
                <a:lnTo>
                  <a:pt x="2640" y="1043"/>
                </a:lnTo>
                <a:lnTo>
                  <a:pt x="2641" y="1043"/>
                </a:lnTo>
                <a:lnTo>
                  <a:pt x="2640" y="1043"/>
                </a:lnTo>
                <a:lnTo>
                  <a:pt x="2640" y="1044"/>
                </a:lnTo>
                <a:lnTo>
                  <a:pt x="2640" y="1045"/>
                </a:lnTo>
                <a:lnTo>
                  <a:pt x="2640" y="1046"/>
                </a:lnTo>
                <a:lnTo>
                  <a:pt x="2640" y="1047"/>
                </a:lnTo>
                <a:lnTo>
                  <a:pt x="2640" y="1047"/>
                </a:lnTo>
                <a:lnTo>
                  <a:pt x="2640" y="1047"/>
                </a:lnTo>
                <a:lnTo>
                  <a:pt x="2640" y="1048"/>
                </a:lnTo>
                <a:lnTo>
                  <a:pt x="2639" y="1048"/>
                </a:lnTo>
                <a:lnTo>
                  <a:pt x="2639" y="1047"/>
                </a:lnTo>
                <a:lnTo>
                  <a:pt x="2639" y="1048"/>
                </a:lnTo>
                <a:lnTo>
                  <a:pt x="2639" y="1049"/>
                </a:lnTo>
                <a:lnTo>
                  <a:pt x="2638" y="1049"/>
                </a:lnTo>
                <a:lnTo>
                  <a:pt x="2638" y="1050"/>
                </a:lnTo>
                <a:lnTo>
                  <a:pt x="2637" y="1050"/>
                </a:lnTo>
                <a:lnTo>
                  <a:pt x="2638" y="1050"/>
                </a:lnTo>
                <a:lnTo>
                  <a:pt x="2638" y="1051"/>
                </a:lnTo>
                <a:lnTo>
                  <a:pt x="2637" y="1052"/>
                </a:lnTo>
                <a:lnTo>
                  <a:pt x="2637" y="1053"/>
                </a:lnTo>
                <a:lnTo>
                  <a:pt x="2636" y="1053"/>
                </a:lnTo>
                <a:lnTo>
                  <a:pt x="2636" y="1054"/>
                </a:lnTo>
                <a:lnTo>
                  <a:pt x="2635" y="1054"/>
                </a:lnTo>
                <a:lnTo>
                  <a:pt x="2635" y="1053"/>
                </a:lnTo>
                <a:lnTo>
                  <a:pt x="2635" y="1054"/>
                </a:lnTo>
                <a:lnTo>
                  <a:pt x="2634" y="1054"/>
                </a:lnTo>
                <a:lnTo>
                  <a:pt x="2634" y="1055"/>
                </a:lnTo>
                <a:lnTo>
                  <a:pt x="2633" y="1055"/>
                </a:lnTo>
                <a:lnTo>
                  <a:pt x="2632" y="1055"/>
                </a:lnTo>
                <a:lnTo>
                  <a:pt x="2632" y="1054"/>
                </a:lnTo>
                <a:lnTo>
                  <a:pt x="2631" y="1054"/>
                </a:lnTo>
                <a:lnTo>
                  <a:pt x="2630" y="1054"/>
                </a:lnTo>
                <a:lnTo>
                  <a:pt x="2630" y="1053"/>
                </a:lnTo>
                <a:lnTo>
                  <a:pt x="2629" y="1052"/>
                </a:lnTo>
                <a:lnTo>
                  <a:pt x="2630" y="1052"/>
                </a:lnTo>
                <a:lnTo>
                  <a:pt x="2630" y="1051"/>
                </a:lnTo>
                <a:lnTo>
                  <a:pt x="2629" y="1051"/>
                </a:lnTo>
                <a:lnTo>
                  <a:pt x="2629" y="1052"/>
                </a:lnTo>
                <a:lnTo>
                  <a:pt x="2628" y="1052"/>
                </a:lnTo>
                <a:lnTo>
                  <a:pt x="2629" y="1052"/>
                </a:lnTo>
                <a:lnTo>
                  <a:pt x="2628" y="1053"/>
                </a:lnTo>
                <a:lnTo>
                  <a:pt x="2627" y="1053"/>
                </a:lnTo>
                <a:lnTo>
                  <a:pt x="2627" y="1052"/>
                </a:lnTo>
                <a:lnTo>
                  <a:pt x="2627" y="1051"/>
                </a:lnTo>
                <a:lnTo>
                  <a:pt x="2626" y="1051"/>
                </a:lnTo>
                <a:lnTo>
                  <a:pt x="2625" y="1051"/>
                </a:lnTo>
                <a:lnTo>
                  <a:pt x="2625" y="1052"/>
                </a:lnTo>
                <a:lnTo>
                  <a:pt x="2626" y="1052"/>
                </a:lnTo>
                <a:lnTo>
                  <a:pt x="2626" y="1053"/>
                </a:lnTo>
                <a:lnTo>
                  <a:pt x="2627" y="1053"/>
                </a:lnTo>
                <a:lnTo>
                  <a:pt x="2627" y="1054"/>
                </a:lnTo>
                <a:lnTo>
                  <a:pt x="2627" y="1055"/>
                </a:lnTo>
                <a:lnTo>
                  <a:pt x="2626" y="1055"/>
                </a:lnTo>
                <a:lnTo>
                  <a:pt x="2625" y="1055"/>
                </a:lnTo>
                <a:lnTo>
                  <a:pt x="2625" y="1056"/>
                </a:lnTo>
                <a:lnTo>
                  <a:pt x="2626" y="1056"/>
                </a:lnTo>
                <a:lnTo>
                  <a:pt x="2626" y="1056"/>
                </a:lnTo>
                <a:lnTo>
                  <a:pt x="2626" y="1057"/>
                </a:lnTo>
                <a:lnTo>
                  <a:pt x="2627" y="1058"/>
                </a:lnTo>
                <a:lnTo>
                  <a:pt x="2627" y="1059"/>
                </a:lnTo>
                <a:lnTo>
                  <a:pt x="2626" y="1059"/>
                </a:lnTo>
                <a:lnTo>
                  <a:pt x="2626" y="1060"/>
                </a:lnTo>
                <a:lnTo>
                  <a:pt x="2625" y="1060"/>
                </a:lnTo>
                <a:lnTo>
                  <a:pt x="2625" y="1059"/>
                </a:lnTo>
                <a:lnTo>
                  <a:pt x="2625" y="1058"/>
                </a:lnTo>
                <a:lnTo>
                  <a:pt x="2625" y="1057"/>
                </a:lnTo>
                <a:lnTo>
                  <a:pt x="2624" y="1057"/>
                </a:lnTo>
                <a:lnTo>
                  <a:pt x="2624" y="1057"/>
                </a:lnTo>
                <a:lnTo>
                  <a:pt x="2623" y="1057"/>
                </a:lnTo>
                <a:lnTo>
                  <a:pt x="2622" y="1057"/>
                </a:lnTo>
                <a:lnTo>
                  <a:pt x="2622" y="1058"/>
                </a:lnTo>
                <a:lnTo>
                  <a:pt x="2621" y="1058"/>
                </a:lnTo>
                <a:lnTo>
                  <a:pt x="2621" y="1059"/>
                </a:lnTo>
                <a:lnTo>
                  <a:pt x="2621" y="1058"/>
                </a:lnTo>
                <a:lnTo>
                  <a:pt x="2620" y="1058"/>
                </a:lnTo>
                <a:lnTo>
                  <a:pt x="2621" y="1057"/>
                </a:lnTo>
                <a:lnTo>
                  <a:pt x="2620" y="1057"/>
                </a:lnTo>
                <a:lnTo>
                  <a:pt x="2620" y="1058"/>
                </a:lnTo>
                <a:lnTo>
                  <a:pt x="2619" y="1057"/>
                </a:lnTo>
                <a:lnTo>
                  <a:pt x="2619" y="1056"/>
                </a:lnTo>
                <a:lnTo>
                  <a:pt x="2619" y="1057"/>
                </a:lnTo>
                <a:lnTo>
                  <a:pt x="2618" y="1057"/>
                </a:lnTo>
                <a:lnTo>
                  <a:pt x="2618" y="1058"/>
                </a:lnTo>
                <a:lnTo>
                  <a:pt x="2617" y="1058"/>
                </a:lnTo>
                <a:lnTo>
                  <a:pt x="2616" y="1058"/>
                </a:lnTo>
                <a:lnTo>
                  <a:pt x="2616" y="1057"/>
                </a:lnTo>
                <a:lnTo>
                  <a:pt x="2616" y="1058"/>
                </a:lnTo>
                <a:lnTo>
                  <a:pt x="2616" y="1059"/>
                </a:lnTo>
                <a:lnTo>
                  <a:pt x="2616" y="1060"/>
                </a:lnTo>
                <a:lnTo>
                  <a:pt x="2616" y="1060"/>
                </a:lnTo>
                <a:lnTo>
                  <a:pt x="2616" y="1059"/>
                </a:lnTo>
                <a:lnTo>
                  <a:pt x="2615" y="1059"/>
                </a:lnTo>
                <a:lnTo>
                  <a:pt x="2615" y="1060"/>
                </a:lnTo>
                <a:lnTo>
                  <a:pt x="2615" y="1061"/>
                </a:lnTo>
                <a:lnTo>
                  <a:pt x="2614" y="1061"/>
                </a:lnTo>
                <a:lnTo>
                  <a:pt x="2613" y="1062"/>
                </a:lnTo>
                <a:lnTo>
                  <a:pt x="2612" y="1062"/>
                </a:lnTo>
                <a:lnTo>
                  <a:pt x="2612" y="1063"/>
                </a:lnTo>
                <a:lnTo>
                  <a:pt x="2612" y="1064"/>
                </a:lnTo>
                <a:lnTo>
                  <a:pt x="2611" y="1064"/>
                </a:lnTo>
                <a:lnTo>
                  <a:pt x="2611" y="1064"/>
                </a:lnTo>
                <a:lnTo>
                  <a:pt x="2611" y="1065"/>
                </a:lnTo>
                <a:lnTo>
                  <a:pt x="2610" y="1065"/>
                </a:lnTo>
                <a:lnTo>
                  <a:pt x="2610" y="1066"/>
                </a:lnTo>
                <a:lnTo>
                  <a:pt x="2610" y="1065"/>
                </a:lnTo>
                <a:lnTo>
                  <a:pt x="2609" y="1065"/>
                </a:lnTo>
                <a:lnTo>
                  <a:pt x="2609" y="1064"/>
                </a:lnTo>
                <a:lnTo>
                  <a:pt x="2610" y="1064"/>
                </a:lnTo>
                <a:lnTo>
                  <a:pt x="2610" y="1063"/>
                </a:lnTo>
                <a:lnTo>
                  <a:pt x="2611" y="1062"/>
                </a:lnTo>
                <a:lnTo>
                  <a:pt x="2611" y="1061"/>
                </a:lnTo>
                <a:lnTo>
                  <a:pt x="2610" y="1061"/>
                </a:lnTo>
                <a:lnTo>
                  <a:pt x="2610" y="1060"/>
                </a:lnTo>
                <a:lnTo>
                  <a:pt x="2610" y="1059"/>
                </a:lnTo>
                <a:lnTo>
                  <a:pt x="2610" y="1058"/>
                </a:lnTo>
                <a:lnTo>
                  <a:pt x="2610" y="1057"/>
                </a:lnTo>
                <a:lnTo>
                  <a:pt x="2611" y="1057"/>
                </a:lnTo>
                <a:lnTo>
                  <a:pt x="2611" y="1056"/>
                </a:lnTo>
                <a:lnTo>
                  <a:pt x="2612" y="1056"/>
                </a:lnTo>
                <a:lnTo>
                  <a:pt x="2612" y="1056"/>
                </a:lnTo>
                <a:lnTo>
                  <a:pt x="2611" y="1056"/>
                </a:lnTo>
                <a:lnTo>
                  <a:pt x="2611" y="1056"/>
                </a:lnTo>
                <a:lnTo>
                  <a:pt x="2610" y="1056"/>
                </a:lnTo>
                <a:lnTo>
                  <a:pt x="2610" y="1057"/>
                </a:lnTo>
                <a:lnTo>
                  <a:pt x="2609" y="1057"/>
                </a:lnTo>
                <a:lnTo>
                  <a:pt x="2609" y="1058"/>
                </a:lnTo>
                <a:lnTo>
                  <a:pt x="2609" y="1059"/>
                </a:lnTo>
                <a:lnTo>
                  <a:pt x="2608" y="1059"/>
                </a:lnTo>
                <a:lnTo>
                  <a:pt x="2608" y="1058"/>
                </a:lnTo>
                <a:lnTo>
                  <a:pt x="2608" y="1058"/>
                </a:lnTo>
                <a:lnTo>
                  <a:pt x="2608" y="1059"/>
                </a:lnTo>
                <a:lnTo>
                  <a:pt x="2608" y="1059"/>
                </a:lnTo>
                <a:lnTo>
                  <a:pt x="2608" y="1060"/>
                </a:lnTo>
                <a:lnTo>
                  <a:pt x="2608" y="1061"/>
                </a:lnTo>
                <a:lnTo>
                  <a:pt x="2608" y="1062"/>
                </a:lnTo>
                <a:lnTo>
                  <a:pt x="2609" y="1062"/>
                </a:lnTo>
                <a:lnTo>
                  <a:pt x="2608" y="1062"/>
                </a:lnTo>
                <a:lnTo>
                  <a:pt x="2608" y="1063"/>
                </a:lnTo>
                <a:lnTo>
                  <a:pt x="2608" y="1062"/>
                </a:lnTo>
                <a:lnTo>
                  <a:pt x="2607" y="1062"/>
                </a:lnTo>
                <a:lnTo>
                  <a:pt x="2608" y="1062"/>
                </a:lnTo>
                <a:lnTo>
                  <a:pt x="2608" y="1063"/>
                </a:lnTo>
                <a:lnTo>
                  <a:pt x="2608" y="1064"/>
                </a:lnTo>
                <a:lnTo>
                  <a:pt x="2608" y="1064"/>
                </a:lnTo>
                <a:lnTo>
                  <a:pt x="2608" y="1064"/>
                </a:lnTo>
                <a:lnTo>
                  <a:pt x="2608" y="1064"/>
                </a:lnTo>
                <a:lnTo>
                  <a:pt x="2608" y="1065"/>
                </a:lnTo>
                <a:lnTo>
                  <a:pt x="2608" y="1065"/>
                </a:lnTo>
                <a:lnTo>
                  <a:pt x="2608" y="1065"/>
                </a:lnTo>
                <a:lnTo>
                  <a:pt x="2608" y="1066"/>
                </a:lnTo>
                <a:lnTo>
                  <a:pt x="2608" y="1065"/>
                </a:lnTo>
                <a:lnTo>
                  <a:pt x="2608" y="1066"/>
                </a:lnTo>
                <a:lnTo>
                  <a:pt x="2607" y="1066"/>
                </a:lnTo>
                <a:lnTo>
                  <a:pt x="2606" y="1066"/>
                </a:lnTo>
                <a:lnTo>
                  <a:pt x="2606" y="1065"/>
                </a:lnTo>
                <a:lnTo>
                  <a:pt x="2606" y="1064"/>
                </a:lnTo>
                <a:lnTo>
                  <a:pt x="2605" y="1064"/>
                </a:lnTo>
                <a:lnTo>
                  <a:pt x="2604" y="1064"/>
                </a:lnTo>
                <a:lnTo>
                  <a:pt x="2604" y="1064"/>
                </a:lnTo>
                <a:lnTo>
                  <a:pt x="2603" y="1064"/>
                </a:lnTo>
                <a:lnTo>
                  <a:pt x="2604" y="1064"/>
                </a:lnTo>
                <a:lnTo>
                  <a:pt x="2604" y="1065"/>
                </a:lnTo>
                <a:lnTo>
                  <a:pt x="2604" y="1066"/>
                </a:lnTo>
                <a:lnTo>
                  <a:pt x="2604" y="1067"/>
                </a:lnTo>
                <a:lnTo>
                  <a:pt x="2604" y="1068"/>
                </a:lnTo>
                <a:lnTo>
                  <a:pt x="2603" y="1068"/>
                </a:lnTo>
                <a:lnTo>
                  <a:pt x="2604" y="1068"/>
                </a:lnTo>
                <a:lnTo>
                  <a:pt x="2604" y="1069"/>
                </a:lnTo>
                <a:lnTo>
                  <a:pt x="2603" y="1069"/>
                </a:lnTo>
                <a:lnTo>
                  <a:pt x="2603" y="1068"/>
                </a:lnTo>
                <a:lnTo>
                  <a:pt x="2603" y="1069"/>
                </a:lnTo>
                <a:lnTo>
                  <a:pt x="2603" y="1068"/>
                </a:lnTo>
                <a:lnTo>
                  <a:pt x="2602" y="1068"/>
                </a:lnTo>
                <a:lnTo>
                  <a:pt x="2601" y="1068"/>
                </a:lnTo>
                <a:lnTo>
                  <a:pt x="2601" y="1069"/>
                </a:lnTo>
                <a:lnTo>
                  <a:pt x="2601" y="1068"/>
                </a:lnTo>
                <a:lnTo>
                  <a:pt x="2600" y="1068"/>
                </a:lnTo>
                <a:lnTo>
                  <a:pt x="2600" y="1068"/>
                </a:lnTo>
                <a:lnTo>
                  <a:pt x="2600" y="1067"/>
                </a:lnTo>
                <a:lnTo>
                  <a:pt x="2600" y="1068"/>
                </a:lnTo>
                <a:lnTo>
                  <a:pt x="2599" y="1068"/>
                </a:lnTo>
                <a:lnTo>
                  <a:pt x="2598" y="1068"/>
                </a:lnTo>
                <a:lnTo>
                  <a:pt x="2597" y="1068"/>
                </a:lnTo>
                <a:lnTo>
                  <a:pt x="2597" y="1067"/>
                </a:lnTo>
                <a:lnTo>
                  <a:pt x="2597" y="1066"/>
                </a:lnTo>
                <a:lnTo>
                  <a:pt x="2597" y="1067"/>
                </a:lnTo>
                <a:lnTo>
                  <a:pt x="2596" y="1067"/>
                </a:lnTo>
                <a:lnTo>
                  <a:pt x="2596" y="1068"/>
                </a:lnTo>
                <a:lnTo>
                  <a:pt x="2597" y="1068"/>
                </a:lnTo>
                <a:lnTo>
                  <a:pt x="2597" y="1069"/>
                </a:lnTo>
                <a:lnTo>
                  <a:pt x="2597" y="1070"/>
                </a:lnTo>
                <a:lnTo>
                  <a:pt x="2596" y="1070"/>
                </a:lnTo>
                <a:lnTo>
                  <a:pt x="2595" y="1070"/>
                </a:lnTo>
                <a:lnTo>
                  <a:pt x="2594" y="1070"/>
                </a:lnTo>
                <a:lnTo>
                  <a:pt x="2594" y="1071"/>
                </a:lnTo>
                <a:lnTo>
                  <a:pt x="2594" y="1070"/>
                </a:lnTo>
                <a:lnTo>
                  <a:pt x="2593" y="1070"/>
                </a:lnTo>
                <a:lnTo>
                  <a:pt x="2593" y="1071"/>
                </a:lnTo>
                <a:lnTo>
                  <a:pt x="2592" y="1071"/>
                </a:lnTo>
                <a:lnTo>
                  <a:pt x="2592" y="1071"/>
                </a:lnTo>
                <a:lnTo>
                  <a:pt x="2591" y="1071"/>
                </a:lnTo>
                <a:lnTo>
                  <a:pt x="2591" y="1070"/>
                </a:lnTo>
                <a:lnTo>
                  <a:pt x="2591" y="1069"/>
                </a:lnTo>
                <a:lnTo>
                  <a:pt x="2590" y="1069"/>
                </a:lnTo>
                <a:lnTo>
                  <a:pt x="2590" y="1068"/>
                </a:lnTo>
                <a:lnTo>
                  <a:pt x="2590" y="1067"/>
                </a:lnTo>
                <a:lnTo>
                  <a:pt x="2589" y="1066"/>
                </a:lnTo>
                <a:lnTo>
                  <a:pt x="2589" y="1065"/>
                </a:lnTo>
                <a:lnTo>
                  <a:pt x="2588" y="1065"/>
                </a:lnTo>
                <a:lnTo>
                  <a:pt x="2588" y="1064"/>
                </a:lnTo>
                <a:lnTo>
                  <a:pt x="2587" y="1064"/>
                </a:lnTo>
                <a:lnTo>
                  <a:pt x="2587" y="1064"/>
                </a:lnTo>
                <a:lnTo>
                  <a:pt x="2587" y="1063"/>
                </a:lnTo>
                <a:lnTo>
                  <a:pt x="2587" y="1064"/>
                </a:lnTo>
                <a:lnTo>
                  <a:pt x="2588" y="1064"/>
                </a:lnTo>
                <a:lnTo>
                  <a:pt x="2589" y="1064"/>
                </a:lnTo>
                <a:lnTo>
                  <a:pt x="2590" y="1064"/>
                </a:lnTo>
                <a:lnTo>
                  <a:pt x="2590" y="1064"/>
                </a:lnTo>
                <a:lnTo>
                  <a:pt x="2590" y="1063"/>
                </a:lnTo>
                <a:lnTo>
                  <a:pt x="2591" y="1063"/>
                </a:lnTo>
                <a:lnTo>
                  <a:pt x="2591" y="1062"/>
                </a:lnTo>
                <a:lnTo>
                  <a:pt x="2592" y="1062"/>
                </a:lnTo>
                <a:lnTo>
                  <a:pt x="2592" y="1061"/>
                </a:lnTo>
                <a:lnTo>
                  <a:pt x="2592" y="1062"/>
                </a:lnTo>
                <a:lnTo>
                  <a:pt x="2592" y="1062"/>
                </a:lnTo>
                <a:lnTo>
                  <a:pt x="2593" y="1062"/>
                </a:lnTo>
                <a:lnTo>
                  <a:pt x="2593" y="1061"/>
                </a:lnTo>
                <a:lnTo>
                  <a:pt x="2594" y="1061"/>
                </a:lnTo>
                <a:lnTo>
                  <a:pt x="2594" y="1060"/>
                </a:lnTo>
                <a:lnTo>
                  <a:pt x="2595" y="1060"/>
                </a:lnTo>
                <a:lnTo>
                  <a:pt x="2595" y="1059"/>
                </a:lnTo>
                <a:lnTo>
                  <a:pt x="2594" y="1059"/>
                </a:lnTo>
                <a:lnTo>
                  <a:pt x="2594" y="1060"/>
                </a:lnTo>
                <a:lnTo>
                  <a:pt x="2593" y="1060"/>
                </a:lnTo>
                <a:lnTo>
                  <a:pt x="2592" y="1060"/>
                </a:lnTo>
                <a:lnTo>
                  <a:pt x="2592" y="1059"/>
                </a:lnTo>
                <a:lnTo>
                  <a:pt x="2592" y="1059"/>
                </a:lnTo>
                <a:lnTo>
                  <a:pt x="2592" y="1059"/>
                </a:lnTo>
                <a:lnTo>
                  <a:pt x="2592" y="1059"/>
                </a:lnTo>
                <a:lnTo>
                  <a:pt x="2592" y="1059"/>
                </a:lnTo>
                <a:lnTo>
                  <a:pt x="2592" y="1059"/>
                </a:lnTo>
                <a:lnTo>
                  <a:pt x="2592" y="1060"/>
                </a:lnTo>
                <a:lnTo>
                  <a:pt x="2591" y="1060"/>
                </a:lnTo>
                <a:lnTo>
                  <a:pt x="2590" y="1060"/>
                </a:lnTo>
                <a:lnTo>
                  <a:pt x="2590" y="1061"/>
                </a:lnTo>
                <a:lnTo>
                  <a:pt x="2589" y="1061"/>
                </a:lnTo>
                <a:lnTo>
                  <a:pt x="2589" y="1062"/>
                </a:lnTo>
                <a:lnTo>
                  <a:pt x="2588" y="1062"/>
                </a:lnTo>
                <a:lnTo>
                  <a:pt x="2588" y="1061"/>
                </a:lnTo>
                <a:lnTo>
                  <a:pt x="2589" y="1061"/>
                </a:lnTo>
                <a:lnTo>
                  <a:pt x="2589" y="1060"/>
                </a:lnTo>
                <a:lnTo>
                  <a:pt x="2589" y="1059"/>
                </a:lnTo>
                <a:lnTo>
                  <a:pt x="2589" y="1058"/>
                </a:lnTo>
                <a:lnTo>
                  <a:pt x="2589" y="1057"/>
                </a:lnTo>
                <a:lnTo>
                  <a:pt x="2590" y="1057"/>
                </a:lnTo>
                <a:lnTo>
                  <a:pt x="2591" y="1057"/>
                </a:lnTo>
                <a:lnTo>
                  <a:pt x="2592" y="1057"/>
                </a:lnTo>
                <a:lnTo>
                  <a:pt x="2592" y="1056"/>
                </a:lnTo>
                <a:lnTo>
                  <a:pt x="2592" y="1056"/>
                </a:lnTo>
                <a:lnTo>
                  <a:pt x="2592" y="1056"/>
                </a:lnTo>
                <a:lnTo>
                  <a:pt x="2593" y="1056"/>
                </a:lnTo>
                <a:lnTo>
                  <a:pt x="2593" y="1055"/>
                </a:lnTo>
                <a:lnTo>
                  <a:pt x="2594" y="1055"/>
                </a:lnTo>
                <a:lnTo>
                  <a:pt x="2594" y="1054"/>
                </a:lnTo>
                <a:lnTo>
                  <a:pt x="2593" y="1054"/>
                </a:lnTo>
                <a:lnTo>
                  <a:pt x="2593" y="1055"/>
                </a:lnTo>
                <a:lnTo>
                  <a:pt x="2592" y="1055"/>
                </a:lnTo>
                <a:lnTo>
                  <a:pt x="2592" y="1056"/>
                </a:lnTo>
                <a:lnTo>
                  <a:pt x="2592" y="1055"/>
                </a:lnTo>
                <a:lnTo>
                  <a:pt x="2592" y="1056"/>
                </a:lnTo>
                <a:lnTo>
                  <a:pt x="2591" y="1056"/>
                </a:lnTo>
                <a:lnTo>
                  <a:pt x="2591" y="1056"/>
                </a:lnTo>
                <a:lnTo>
                  <a:pt x="2591" y="1056"/>
                </a:lnTo>
                <a:lnTo>
                  <a:pt x="2590" y="1056"/>
                </a:lnTo>
                <a:lnTo>
                  <a:pt x="2589" y="1056"/>
                </a:lnTo>
                <a:lnTo>
                  <a:pt x="2589" y="1056"/>
                </a:lnTo>
                <a:lnTo>
                  <a:pt x="2589" y="1055"/>
                </a:lnTo>
                <a:lnTo>
                  <a:pt x="2588" y="1055"/>
                </a:lnTo>
                <a:lnTo>
                  <a:pt x="2588" y="1056"/>
                </a:lnTo>
                <a:lnTo>
                  <a:pt x="2587" y="1056"/>
                </a:lnTo>
                <a:lnTo>
                  <a:pt x="2587" y="1055"/>
                </a:lnTo>
                <a:lnTo>
                  <a:pt x="2587" y="1056"/>
                </a:lnTo>
                <a:lnTo>
                  <a:pt x="2586" y="1056"/>
                </a:lnTo>
                <a:lnTo>
                  <a:pt x="2586" y="1056"/>
                </a:lnTo>
                <a:lnTo>
                  <a:pt x="2587" y="1056"/>
                </a:lnTo>
                <a:lnTo>
                  <a:pt x="2588" y="1056"/>
                </a:lnTo>
                <a:lnTo>
                  <a:pt x="2588" y="1057"/>
                </a:lnTo>
                <a:lnTo>
                  <a:pt x="2588" y="1058"/>
                </a:lnTo>
                <a:lnTo>
                  <a:pt x="2587" y="1058"/>
                </a:lnTo>
                <a:lnTo>
                  <a:pt x="2587" y="1059"/>
                </a:lnTo>
                <a:lnTo>
                  <a:pt x="2588" y="1059"/>
                </a:lnTo>
                <a:lnTo>
                  <a:pt x="2588" y="1060"/>
                </a:lnTo>
                <a:lnTo>
                  <a:pt x="2587" y="1060"/>
                </a:lnTo>
                <a:lnTo>
                  <a:pt x="2587" y="1059"/>
                </a:lnTo>
                <a:lnTo>
                  <a:pt x="2587" y="1058"/>
                </a:lnTo>
                <a:lnTo>
                  <a:pt x="2587" y="1057"/>
                </a:lnTo>
                <a:lnTo>
                  <a:pt x="2586" y="1057"/>
                </a:lnTo>
                <a:lnTo>
                  <a:pt x="2585" y="1057"/>
                </a:lnTo>
                <a:lnTo>
                  <a:pt x="2585" y="1056"/>
                </a:lnTo>
                <a:lnTo>
                  <a:pt x="2585" y="1057"/>
                </a:lnTo>
                <a:lnTo>
                  <a:pt x="2586" y="1057"/>
                </a:lnTo>
                <a:lnTo>
                  <a:pt x="2587" y="1057"/>
                </a:lnTo>
                <a:lnTo>
                  <a:pt x="2587" y="1058"/>
                </a:lnTo>
                <a:lnTo>
                  <a:pt x="2587" y="1059"/>
                </a:lnTo>
                <a:lnTo>
                  <a:pt x="2586" y="1059"/>
                </a:lnTo>
                <a:lnTo>
                  <a:pt x="2586" y="1060"/>
                </a:lnTo>
                <a:lnTo>
                  <a:pt x="2585" y="1060"/>
                </a:lnTo>
                <a:lnTo>
                  <a:pt x="2585" y="1061"/>
                </a:lnTo>
                <a:lnTo>
                  <a:pt x="2586" y="1061"/>
                </a:lnTo>
                <a:lnTo>
                  <a:pt x="2586" y="1062"/>
                </a:lnTo>
                <a:lnTo>
                  <a:pt x="2585" y="1062"/>
                </a:lnTo>
                <a:lnTo>
                  <a:pt x="2585" y="1063"/>
                </a:lnTo>
                <a:lnTo>
                  <a:pt x="2585" y="1062"/>
                </a:lnTo>
                <a:lnTo>
                  <a:pt x="2585" y="1063"/>
                </a:lnTo>
                <a:lnTo>
                  <a:pt x="2586" y="1063"/>
                </a:lnTo>
                <a:lnTo>
                  <a:pt x="2586" y="1064"/>
                </a:lnTo>
                <a:lnTo>
                  <a:pt x="2586" y="1064"/>
                </a:lnTo>
                <a:lnTo>
                  <a:pt x="2585" y="1064"/>
                </a:lnTo>
                <a:lnTo>
                  <a:pt x="2585" y="1064"/>
                </a:lnTo>
                <a:lnTo>
                  <a:pt x="2584" y="1064"/>
                </a:lnTo>
                <a:lnTo>
                  <a:pt x="2584" y="1063"/>
                </a:lnTo>
                <a:lnTo>
                  <a:pt x="2584" y="1063"/>
                </a:lnTo>
                <a:lnTo>
                  <a:pt x="2584" y="1062"/>
                </a:lnTo>
                <a:lnTo>
                  <a:pt x="2583" y="1062"/>
                </a:lnTo>
                <a:lnTo>
                  <a:pt x="2583" y="1061"/>
                </a:lnTo>
                <a:lnTo>
                  <a:pt x="2582" y="1061"/>
                </a:lnTo>
                <a:lnTo>
                  <a:pt x="2582" y="1060"/>
                </a:lnTo>
                <a:lnTo>
                  <a:pt x="2582" y="1059"/>
                </a:lnTo>
                <a:lnTo>
                  <a:pt x="2581" y="1059"/>
                </a:lnTo>
                <a:lnTo>
                  <a:pt x="2581" y="1058"/>
                </a:lnTo>
                <a:lnTo>
                  <a:pt x="2580" y="1058"/>
                </a:lnTo>
                <a:lnTo>
                  <a:pt x="2580" y="1057"/>
                </a:lnTo>
                <a:lnTo>
                  <a:pt x="2580" y="1056"/>
                </a:lnTo>
                <a:lnTo>
                  <a:pt x="2580" y="1056"/>
                </a:lnTo>
                <a:lnTo>
                  <a:pt x="2581" y="1056"/>
                </a:lnTo>
                <a:lnTo>
                  <a:pt x="2581" y="1056"/>
                </a:lnTo>
                <a:lnTo>
                  <a:pt x="2582" y="1057"/>
                </a:lnTo>
                <a:lnTo>
                  <a:pt x="2582" y="1056"/>
                </a:lnTo>
                <a:lnTo>
                  <a:pt x="2583" y="1056"/>
                </a:lnTo>
                <a:lnTo>
                  <a:pt x="2582" y="1056"/>
                </a:lnTo>
                <a:lnTo>
                  <a:pt x="2582" y="1056"/>
                </a:lnTo>
                <a:lnTo>
                  <a:pt x="2581" y="1056"/>
                </a:lnTo>
                <a:lnTo>
                  <a:pt x="2581" y="1055"/>
                </a:lnTo>
                <a:lnTo>
                  <a:pt x="2582" y="1055"/>
                </a:lnTo>
                <a:lnTo>
                  <a:pt x="2583" y="1054"/>
                </a:lnTo>
                <a:lnTo>
                  <a:pt x="2584" y="1053"/>
                </a:lnTo>
                <a:lnTo>
                  <a:pt x="2584" y="1052"/>
                </a:lnTo>
                <a:lnTo>
                  <a:pt x="2584" y="1051"/>
                </a:lnTo>
                <a:lnTo>
                  <a:pt x="2584" y="1050"/>
                </a:lnTo>
                <a:lnTo>
                  <a:pt x="2583" y="1050"/>
                </a:lnTo>
                <a:lnTo>
                  <a:pt x="2583" y="1051"/>
                </a:lnTo>
                <a:lnTo>
                  <a:pt x="2583" y="1050"/>
                </a:lnTo>
                <a:lnTo>
                  <a:pt x="2583" y="1049"/>
                </a:lnTo>
                <a:lnTo>
                  <a:pt x="2583" y="1050"/>
                </a:lnTo>
                <a:lnTo>
                  <a:pt x="2584" y="1050"/>
                </a:lnTo>
                <a:lnTo>
                  <a:pt x="2584" y="1049"/>
                </a:lnTo>
                <a:lnTo>
                  <a:pt x="2584" y="1048"/>
                </a:lnTo>
                <a:lnTo>
                  <a:pt x="2583" y="1048"/>
                </a:lnTo>
                <a:lnTo>
                  <a:pt x="2583" y="1047"/>
                </a:lnTo>
                <a:lnTo>
                  <a:pt x="2583" y="1047"/>
                </a:lnTo>
                <a:lnTo>
                  <a:pt x="2583" y="1046"/>
                </a:lnTo>
                <a:lnTo>
                  <a:pt x="2583" y="1045"/>
                </a:lnTo>
                <a:lnTo>
                  <a:pt x="2583" y="1044"/>
                </a:lnTo>
                <a:lnTo>
                  <a:pt x="2582" y="1044"/>
                </a:lnTo>
                <a:lnTo>
                  <a:pt x="2582" y="1043"/>
                </a:lnTo>
                <a:lnTo>
                  <a:pt x="2582" y="1042"/>
                </a:lnTo>
                <a:lnTo>
                  <a:pt x="2581" y="1042"/>
                </a:lnTo>
                <a:lnTo>
                  <a:pt x="2581" y="1041"/>
                </a:lnTo>
                <a:lnTo>
                  <a:pt x="2581" y="1040"/>
                </a:lnTo>
                <a:lnTo>
                  <a:pt x="2580" y="1040"/>
                </a:lnTo>
                <a:lnTo>
                  <a:pt x="2580" y="1039"/>
                </a:lnTo>
                <a:lnTo>
                  <a:pt x="2581" y="1039"/>
                </a:lnTo>
                <a:lnTo>
                  <a:pt x="2582" y="1039"/>
                </a:lnTo>
                <a:lnTo>
                  <a:pt x="2583" y="1039"/>
                </a:lnTo>
                <a:lnTo>
                  <a:pt x="2584" y="1039"/>
                </a:lnTo>
                <a:lnTo>
                  <a:pt x="2584" y="1039"/>
                </a:lnTo>
                <a:lnTo>
                  <a:pt x="2584" y="1039"/>
                </a:lnTo>
                <a:lnTo>
                  <a:pt x="2585" y="1038"/>
                </a:lnTo>
                <a:lnTo>
                  <a:pt x="2585" y="1037"/>
                </a:lnTo>
                <a:lnTo>
                  <a:pt x="2586" y="1036"/>
                </a:lnTo>
                <a:lnTo>
                  <a:pt x="2587" y="1036"/>
                </a:lnTo>
                <a:lnTo>
                  <a:pt x="2586" y="1036"/>
                </a:lnTo>
                <a:lnTo>
                  <a:pt x="2586" y="1037"/>
                </a:lnTo>
                <a:lnTo>
                  <a:pt x="2587" y="1037"/>
                </a:lnTo>
                <a:lnTo>
                  <a:pt x="2587" y="1038"/>
                </a:lnTo>
                <a:lnTo>
                  <a:pt x="2586" y="1038"/>
                </a:lnTo>
                <a:lnTo>
                  <a:pt x="2586" y="1037"/>
                </a:lnTo>
                <a:lnTo>
                  <a:pt x="2586" y="1038"/>
                </a:lnTo>
                <a:lnTo>
                  <a:pt x="2585" y="1038"/>
                </a:lnTo>
                <a:lnTo>
                  <a:pt x="2586" y="1038"/>
                </a:lnTo>
                <a:lnTo>
                  <a:pt x="2585" y="1038"/>
                </a:lnTo>
                <a:lnTo>
                  <a:pt x="2586" y="1039"/>
                </a:lnTo>
                <a:lnTo>
                  <a:pt x="2585" y="1039"/>
                </a:lnTo>
                <a:lnTo>
                  <a:pt x="2586" y="1039"/>
                </a:lnTo>
                <a:lnTo>
                  <a:pt x="2585" y="1039"/>
                </a:lnTo>
                <a:lnTo>
                  <a:pt x="2585" y="1039"/>
                </a:lnTo>
                <a:lnTo>
                  <a:pt x="2586" y="1039"/>
                </a:lnTo>
                <a:lnTo>
                  <a:pt x="2585" y="1039"/>
                </a:lnTo>
                <a:lnTo>
                  <a:pt x="2586" y="1039"/>
                </a:lnTo>
                <a:lnTo>
                  <a:pt x="2587" y="1039"/>
                </a:lnTo>
                <a:lnTo>
                  <a:pt x="2586" y="1039"/>
                </a:lnTo>
                <a:lnTo>
                  <a:pt x="2586" y="1040"/>
                </a:lnTo>
                <a:lnTo>
                  <a:pt x="2587" y="1040"/>
                </a:lnTo>
                <a:lnTo>
                  <a:pt x="2587" y="1041"/>
                </a:lnTo>
                <a:lnTo>
                  <a:pt x="2586" y="1041"/>
                </a:lnTo>
                <a:lnTo>
                  <a:pt x="2585" y="1041"/>
                </a:lnTo>
                <a:lnTo>
                  <a:pt x="2584" y="1041"/>
                </a:lnTo>
                <a:lnTo>
                  <a:pt x="2584" y="1042"/>
                </a:lnTo>
                <a:lnTo>
                  <a:pt x="2584" y="1042"/>
                </a:lnTo>
                <a:lnTo>
                  <a:pt x="2584" y="1042"/>
                </a:lnTo>
                <a:lnTo>
                  <a:pt x="2585" y="1042"/>
                </a:lnTo>
                <a:lnTo>
                  <a:pt x="2585" y="1043"/>
                </a:lnTo>
                <a:lnTo>
                  <a:pt x="2585" y="1044"/>
                </a:lnTo>
                <a:lnTo>
                  <a:pt x="2585" y="1045"/>
                </a:lnTo>
                <a:lnTo>
                  <a:pt x="2584" y="1045"/>
                </a:lnTo>
                <a:lnTo>
                  <a:pt x="2585" y="1045"/>
                </a:lnTo>
                <a:lnTo>
                  <a:pt x="2585" y="1046"/>
                </a:lnTo>
                <a:lnTo>
                  <a:pt x="2585" y="1047"/>
                </a:lnTo>
                <a:lnTo>
                  <a:pt x="2585" y="1046"/>
                </a:lnTo>
                <a:lnTo>
                  <a:pt x="2585" y="1047"/>
                </a:lnTo>
                <a:lnTo>
                  <a:pt x="2584" y="1047"/>
                </a:lnTo>
                <a:lnTo>
                  <a:pt x="2585" y="1047"/>
                </a:lnTo>
                <a:lnTo>
                  <a:pt x="2584" y="1047"/>
                </a:lnTo>
                <a:lnTo>
                  <a:pt x="2584" y="1047"/>
                </a:lnTo>
                <a:lnTo>
                  <a:pt x="2584" y="1047"/>
                </a:lnTo>
                <a:lnTo>
                  <a:pt x="2585" y="1047"/>
                </a:lnTo>
                <a:lnTo>
                  <a:pt x="2585" y="1048"/>
                </a:lnTo>
                <a:lnTo>
                  <a:pt x="2585" y="1047"/>
                </a:lnTo>
                <a:lnTo>
                  <a:pt x="2586" y="1047"/>
                </a:lnTo>
                <a:lnTo>
                  <a:pt x="2585" y="1047"/>
                </a:lnTo>
                <a:lnTo>
                  <a:pt x="2586" y="1047"/>
                </a:lnTo>
                <a:lnTo>
                  <a:pt x="2586" y="1046"/>
                </a:lnTo>
                <a:lnTo>
                  <a:pt x="2587" y="1046"/>
                </a:lnTo>
                <a:lnTo>
                  <a:pt x="2586" y="1046"/>
                </a:lnTo>
                <a:lnTo>
                  <a:pt x="2586" y="1045"/>
                </a:lnTo>
                <a:lnTo>
                  <a:pt x="2586" y="1044"/>
                </a:lnTo>
                <a:lnTo>
                  <a:pt x="2587" y="1044"/>
                </a:lnTo>
                <a:lnTo>
                  <a:pt x="2587" y="1043"/>
                </a:lnTo>
                <a:lnTo>
                  <a:pt x="2587" y="1042"/>
                </a:lnTo>
                <a:lnTo>
                  <a:pt x="2587" y="1043"/>
                </a:lnTo>
                <a:lnTo>
                  <a:pt x="2587" y="1042"/>
                </a:lnTo>
                <a:lnTo>
                  <a:pt x="2588" y="1042"/>
                </a:lnTo>
                <a:lnTo>
                  <a:pt x="2589" y="1042"/>
                </a:lnTo>
                <a:lnTo>
                  <a:pt x="2589" y="1043"/>
                </a:lnTo>
                <a:lnTo>
                  <a:pt x="2589" y="1044"/>
                </a:lnTo>
                <a:lnTo>
                  <a:pt x="2589" y="1043"/>
                </a:lnTo>
                <a:lnTo>
                  <a:pt x="2589" y="1044"/>
                </a:lnTo>
                <a:lnTo>
                  <a:pt x="2588" y="1044"/>
                </a:lnTo>
                <a:lnTo>
                  <a:pt x="2589" y="1044"/>
                </a:lnTo>
                <a:lnTo>
                  <a:pt x="2590" y="1045"/>
                </a:lnTo>
                <a:lnTo>
                  <a:pt x="2589" y="1045"/>
                </a:lnTo>
                <a:lnTo>
                  <a:pt x="2589" y="1046"/>
                </a:lnTo>
                <a:lnTo>
                  <a:pt x="2590" y="1046"/>
                </a:lnTo>
                <a:lnTo>
                  <a:pt x="2590" y="1045"/>
                </a:lnTo>
                <a:lnTo>
                  <a:pt x="2591" y="1045"/>
                </a:lnTo>
                <a:lnTo>
                  <a:pt x="2592" y="1045"/>
                </a:lnTo>
                <a:lnTo>
                  <a:pt x="2592" y="1044"/>
                </a:lnTo>
                <a:lnTo>
                  <a:pt x="2591" y="1043"/>
                </a:lnTo>
                <a:lnTo>
                  <a:pt x="2591" y="1044"/>
                </a:lnTo>
                <a:lnTo>
                  <a:pt x="2591" y="1043"/>
                </a:lnTo>
                <a:lnTo>
                  <a:pt x="2591" y="1042"/>
                </a:lnTo>
                <a:lnTo>
                  <a:pt x="2592" y="1042"/>
                </a:lnTo>
                <a:lnTo>
                  <a:pt x="2592" y="1042"/>
                </a:lnTo>
                <a:lnTo>
                  <a:pt x="2593" y="1042"/>
                </a:lnTo>
                <a:lnTo>
                  <a:pt x="2593" y="1043"/>
                </a:lnTo>
                <a:lnTo>
                  <a:pt x="2594" y="1043"/>
                </a:lnTo>
                <a:lnTo>
                  <a:pt x="2594" y="1044"/>
                </a:lnTo>
                <a:lnTo>
                  <a:pt x="2594" y="1043"/>
                </a:lnTo>
                <a:lnTo>
                  <a:pt x="2594" y="1042"/>
                </a:lnTo>
                <a:lnTo>
                  <a:pt x="2594" y="1041"/>
                </a:lnTo>
                <a:lnTo>
                  <a:pt x="2593" y="1041"/>
                </a:lnTo>
                <a:lnTo>
                  <a:pt x="2593" y="1040"/>
                </a:lnTo>
                <a:lnTo>
                  <a:pt x="2592" y="1040"/>
                </a:lnTo>
                <a:lnTo>
                  <a:pt x="2593" y="1039"/>
                </a:lnTo>
                <a:lnTo>
                  <a:pt x="2592" y="1039"/>
                </a:lnTo>
                <a:lnTo>
                  <a:pt x="2592" y="1039"/>
                </a:lnTo>
                <a:lnTo>
                  <a:pt x="2592" y="1039"/>
                </a:lnTo>
                <a:lnTo>
                  <a:pt x="2592" y="1040"/>
                </a:lnTo>
                <a:lnTo>
                  <a:pt x="2591" y="1040"/>
                </a:lnTo>
                <a:lnTo>
                  <a:pt x="2591" y="1039"/>
                </a:lnTo>
                <a:lnTo>
                  <a:pt x="2591" y="1040"/>
                </a:lnTo>
                <a:lnTo>
                  <a:pt x="2590" y="1040"/>
                </a:lnTo>
                <a:lnTo>
                  <a:pt x="2589" y="1040"/>
                </a:lnTo>
                <a:lnTo>
                  <a:pt x="2589" y="1039"/>
                </a:lnTo>
                <a:lnTo>
                  <a:pt x="2589" y="1039"/>
                </a:lnTo>
                <a:lnTo>
                  <a:pt x="2590" y="1039"/>
                </a:lnTo>
                <a:lnTo>
                  <a:pt x="2590" y="1038"/>
                </a:lnTo>
                <a:lnTo>
                  <a:pt x="2590" y="1037"/>
                </a:lnTo>
                <a:lnTo>
                  <a:pt x="2589" y="1037"/>
                </a:lnTo>
                <a:lnTo>
                  <a:pt x="2589" y="1038"/>
                </a:lnTo>
                <a:lnTo>
                  <a:pt x="2589" y="1037"/>
                </a:lnTo>
                <a:lnTo>
                  <a:pt x="2589" y="1036"/>
                </a:lnTo>
                <a:lnTo>
                  <a:pt x="2589" y="1035"/>
                </a:lnTo>
                <a:lnTo>
                  <a:pt x="2589" y="1034"/>
                </a:lnTo>
                <a:lnTo>
                  <a:pt x="2590" y="1034"/>
                </a:lnTo>
                <a:lnTo>
                  <a:pt x="2590" y="1033"/>
                </a:lnTo>
                <a:lnTo>
                  <a:pt x="2591" y="1033"/>
                </a:lnTo>
                <a:lnTo>
                  <a:pt x="2591" y="1032"/>
                </a:lnTo>
                <a:lnTo>
                  <a:pt x="2592" y="1033"/>
                </a:lnTo>
                <a:lnTo>
                  <a:pt x="2592" y="1033"/>
                </a:lnTo>
                <a:lnTo>
                  <a:pt x="2593" y="1033"/>
                </a:lnTo>
                <a:lnTo>
                  <a:pt x="2594" y="1033"/>
                </a:lnTo>
                <a:lnTo>
                  <a:pt x="2594" y="1032"/>
                </a:lnTo>
                <a:lnTo>
                  <a:pt x="2595" y="1032"/>
                </a:lnTo>
                <a:lnTo>
                  <a:pt x="2595" y="1033"/>
                </a:lnTo>
                <a:lnTo>
                  <a:pt x="2595" y="1034"/>
                </a:lnTo>
                <a:lnTo>
                  <a:pt x="2596" y="1034"/>
                </a:lnTo>
                <a:lnTo>
                  <a:pt x="2597" y="1035"/>
                </a:lnTo>
                <a:lnTo>
                  <a:pt x="2598" y="1035"/>
                </a:lnTo>
                <a:lnTo>
                  <a:pt x="2598" y="1036"/>
                </a:lnTo>
                <a:lnTo>
                  <a:pt x="2599" y="1036"/>
                </a:lnTo>
                <a:lnTo>
                  <a:pt x="2599" y="1037"/>
                </a:lnTo>
                <a:lnTo>
                  <a:pt x="2599" y="1038"/>
                </a:lnTo>
                <a:lnTo>
                  <a:pt x="2600" y="1038"/>
                </a:lnTo>
                <a:lnTo>
                  <a:pt x="2600" y="1039"/>
                </a:lnTo>
                <a:lnTo>
                  <a:pt x="2600" y="1039"/>
                </a:lnTo>
                <a:lnTo>
                  <a:pt x="2600" y="1039"/>
                </a:lnTo>
                <a:lnTo>
                  <a:pt x="2601" y="1039"/>
                </a:lnTo>
                <a:lnTo>
                  <a:pt x="2602" y="1039"/>
                </a:lnTo>
                <a:lnTo>
                  <a:pt x="2603" y="1039"/>
                </a:lnTo>
                <a:lnTo>
                  <a:pt x="2602" y="1039"/>
                </a:lnTo>
                <a:lnTo>
                  <a:pt x="2602" y="1040"/>
                </a:lnTo>
                <a:lnTo>
                  <a:pt x="2602" y="1041"/>
                </a:lnTo>
                <a:lnTo>
                  <a:pt x="2601" y="1041"/>
                </a:lnTo>
                <a:lnTo>
                  <a:pt x="2602" y="1041"/>
                </a:lnTo>
                <a:lnTo>
                  <a:pt x="2602" y="1042"/>
                </a:lnTo>
                <a:lnTo>
                  <a:pt x="2603" y="1042"/>
                </a:lnTo>
                <a:lnTo>
                  <a:pt x="2603" y="1041"/>
                </a:lnTo>
                <a:lnTo>
                  <a:pt x="2603" y="1040"/>
                </a:lnTo>
                <a:lnTo>
                  <a:pt x="2604" y="1040"/>
                </a:lnTo>
                <a:lnTo>
                  <a:pt x="2604" y="1041"/>
                </a:lnTo>
                <a:lnTo>
                  <a:pt x="2605" y="1040"/>
                </a:lnTo>
                <a:lnTo>
                  <a:pt x="2604" y="1040"/>
                </a:lnTo>
                <a:lnTo>
                  <a:pt x="2605" y="1040"/>
                </a:lnTo>
                <a:lnTo>
                  <a:pt x="2604" y="1040"/>
                </a:lnTo>
                <a:lnTo>
                  <a:pt x="2604" y="1039"/>
                </a:lnTo>
                <a:lnTo>
                  <a:pt x="2604" y="1039"/>
                </a:lnTo>
                <a:lnTo>
                  <a:pt x="2603" y="1039"/>
                </a:lnTo>
                <a:lnTo>
                  <a:pt x="2604" y="1039"/>
                </a:lnTo>
                <a:lnTo>
                  <a:pt x="2604" y="1038"/>
                </a:lnTo>
                <a:lnTo>
                  <a:pt x="2603" y="1038"/>
                </a:lnTo>
                <a:lnTo>
                  <a:pt x="2603" y="1037"/>
                </a:lnTo>
                <a:lnTo>
                  <a:pt x="2602" y="1037"/>
                </a:lnTo>
                <a:lnTo>
                  <a:pt x="2603" y="1037"/>
                </a:lnTo>
                <a:lnTo>
                  <a:pt x="2603" y="1036"/>
                </a:lnTo>
                <a:lnTo>
                  <a:pt x="2603" y="1035"/>
                </a:lnTo>
                <a:lnTo>
                  <a:pt x="2604" y="1035"/>
                </a:lnTo>
                <a:lnTo>
                  <a:pt x="2605" y="1035"/>
                </a:lnTo>
                <a:lnTo>
                  <a:pt x="2604" y="1035"/>
                </a:lnTo>
                <a:lnTo>
                  <a:pt x="2604" y="1036"/>
                </a:lnTo>
                <a:lnTo>
                  <a:pt x="2604" y="1037"/>
                </a:lnTo>
                <a:lnTo>
                  <a:pt x="2605" y="1037"/>
                </a:lnTo>
                <a:lnTo>
                  <a:pt x="2605" y="1038"/>
                </a:lnTo>
                <a:lnTo>
                  <a:pt x="2606" y="1038"/>
                </a:lnTo>
                <a:lnTo>
                  <a:pt x="2606" y="1039"/>
                </a:lnTo>
                <a:lnTo>
                  <a:pt x="2607" y="1039"/>
                </a:lnTo>
                <a:lnTo>
                  <a:pt x="2608" y="1039"/>
                </a:lnTo>
                <a:lnTo>
                  <a:pt x="2608" y="1039"/>
                </a:lnTo>
                <a:lnTo>
                  <a:pt x="2609" y="1039"/>
                </a:lnTo>
                <a:lnTo>
                  <a:pt x="2609" y="1039"/>
                </a:lnTo>
                <a:lnTo>
                  <a:pt x="2609" y="1040"/>
                </a:lnTo>
                <a:lnTo>
                  <a:pt x="2609" y="1041"/>
                </a:lnTo>
                <a:lnTo>
                  <a:pt x="2608" y="1041"/>
                </a:lnTo>
                <a:lnTo>
                  <a:pt x="2609" y="1041"/>
                </a:lnTo>
                <a:lnTo>
                  <a:pt x="2609" y="1042"/>
                </a:lnTo>
                <a:lnTo>
                  <a:pt x="2610" y="1042"/>
                </a:lnTo>
                <a:lnTo>
                  <a:pt x="2609" y="1042"/>
                </a:lnTo>
                <a:lnTo>
                  <a:pt x="2609" y="1043"/>
                </a:lnTo>
                <a:lnTo>
                  <a:pt x="2609" y="1044"/>
                </a:lnTo>
                <a:lnTo>
                  <a:pt x="2609" y="1045"/>
                </a:lnTo>
                <a:lnTo>
                  <a:pt x="2609" y="1044"/>
                </a:lnTo>
                <a:lnTo>
                  <a:pt x="2610" y="1044"/>
                </a:lnTo>
                <a:lnTo>
                  <a:pt x="2610" y="1043"/>
                </a:lnTo>
                <a:lnTo>
                  <a:pt x="2611" y="1043"/>
                </a:lnTo>
                <a:lnTo>
                  <a:pt x="2611" y="1044"/>
                </a:lnTo>
                <a:lnTo>
                  <a:pt x="2612" y="1044"/>
                </a:lnTo>
                <a:lnTo>
                  <a:pt x="2612" y="1043"/>
                </a:lnTo>
                <a:lnTo>
                  <a:pt x="2611" y="1043"/>
                </a:lnTo>
                <a:lnTo>
                  <a:pt x="2611" y="1042"/>
                </a:lnTo>
                <a:lnTo>
                  <a:pt x="2610" y="1042"/>
                </a:lnTo>
                <a:lnTo>
                  <a:pt x="2610" y="1041"/>
                </a:lnTo>
                <a:lnTo>
                  <a:pt x="2611" y="1040"/>
                </a:lnTo>
                <a:lnTo>
                  <a:pt x="2610" y="1040"/>
                </a:lnTo>
                <a:lnTo>
                  <a:pt x="2610" y="1039"/>
                </a:lnTo>
                <a:lnTo>
                  <a:pt x="2611" y="1039"/>
                </a:lnTo>
                <a:lnTo>
                  <a:pt x="2611" y="1039"/>
                </a:lnTo>
                <a:lnTo>
                  <a:pt x="2612" y="1039"/>
                </a:lnTo>
                <a:lnTo>
                  <a:pt x="2612" y="1038"/>
                </a:lnTo>
                <a:lnTo>
                  <a:pt x="2612" y="1039"/>
                </a:lnTo>
                <a:lnTo>
                  <a:pt x="2612" y="1039"/>
                </a:lnTo>
                <a:lnTo>
                  <a:pt x="2613" y="1039"/>
                </a:lnTo>
                <a:lnTo>
                  <a:pt x="2613" y="1040"/>
                </a:lnTo>
                <a:lnTo>
                  <a:pt x="2614" y="1040"/>
                </a:lnTo>
                <a:lnTo>
                  <a:pt x="2614" y="1039"/>
                </a:lnTo>
                <a:lnTo>
                  <a:pt x="2613" y="1039"/>
                </a:lnTo>
                <a:lnTo>
                  <a:pt x="2613" y="1039"/>
                </a:lnTo>
                <a:lnTo>
                  <a:pt x="2614" y="1039"/>
                </a:lnTo>
                <a:lnTo>
                  <a:pt x="2615" y="1039"/>
                </a:lnTo>
                <a:lnTo>
                  <a:pt x="2616" y="1039"/>
                </a:lnTo>
                <a:lnTo>
                  <a:pt x="2616" y="1039"/>
                </a:lnTo>
                <a:lnTo>
                  <a:pt x="2617" y="1039"/>
                </a:lnTo>
                <a:lnTo>
                  <a:pt x="2616" y="1039"/>
                </a:lnTo>
                <a:lnTo>
                  <a:pt x="2617" y="1039"/>
                </a:lnTo>
                <a:lnTo>
                  <a:pt x="2617" y="1040"/>
                </a:lnTo>
                <a:lnTo>
                  <a:pt x="2617" y="1041"/>
                </a:lnTo>
                <a:lnTo>
                  <a:pt x="2617" y="1042"/>
                </a:lnTo>
                <a:lnTo>
                  <a:pt x="2616" y="1042"/>
                </a:lnTo>
                <a:lnTo>
                  <a:pt x="2617" y="1042"/>
                </a:lnTo>
                <a:lnTo>
                  <a:pt x="2617" y="1041"/>
                </a:lnTo>
                <a:lnTo>
                  <a:pt x="2618" y="1041"/>
                </a:lnTo>
                <a:lnTo>
                  <a:pt x="2618" y="1042"/>
                </a:lnTo>
                <a:lnTo>
                  <a:pt x="2619" y="1042"/>
                </a:lnTo>
                <a:lnTo>
                  <a:pt x="2619" y="1043"/>
                </a:lnTo>
                <a:lnTo>
                  <a:pt x="2618" y="1043"/>
                </a:lnTo>
                <a:lnTo>
                  <a:pt x="2619" y="1043"/>
                </a:lnTo>
                <a:lnTo>
                  <a:pt x="2620" y="1043"/>
                </a:lnTo>
                <a:lnTo>
                  <a:pt x="2620" y="1044"/>
                </a:lnTo>
                <a:lnTo>
                  <a:pt x="2621" y="1044"/>
                </a:lnTo>
                <a:lnTo>
                  <a:pt x="2621" y="1043"/>
                </a:lnTo>
                <a:lnTo>
                  <a:pt x="2620" y="1043"/>
                </a:lnTo>
                <a:lnTo>
                  <a:pt x="2620" y="1042"/>
                </a:lnTo>
                <a:lnTo>
                  <a:pt x="2619" y="1042"/>
                </a:lnTo>
                <a:lnTo>
                  <a:pt x="2619" y="1041"/>
                </a:lnTo>
                <a:lnTo>
                  <a:pt x="2619" y="1040"/>
                </a:lnTo>
                <a:lnTo>
                  <a:pt x="2618" y="1040"/>
                </a:lnTo>
                <a:lnTo>
                  <a:pt x="2618" y="1039"/>
                </a:lnTo>
                <a:lnTo>
                  <a:pt x="2618" y="1039"/>
                </a:lnTo>
                <a:lnTo>
                  <a:pt x="2618" y="1038"/>
                </a:lnTo>
                <a:lnTo>
                  <a:pt x="2619" y="1038"/>
                </a:lnTo>
                <a:lnTo>
                  <a:pt x="2619" y="1037"/>
                </a:lnTo>
                <a:lnTo>
                  <a:pt x="2620" y="1037"/>
                </a:lnTo>
                <a:lnTo>
                  <a:pt x="2621" y="1037"/>
                </a:lnTo>
                <a:lnTo>
                  <a:pt x="2622" y="1037"/>
                </a:lnTo>
                <a:lnTo>
                  <a:pt x="2622" y="1036"/>
                </a:lnTo>
                <a:lnTo>
                  <a:pt x="2623" y="1036"/>
                </a:lnTo>
                <a:lnTo>
                  <a:pt x="2624" y="1037"/>
                </a:lnTo>
                <a:lnTo>
                  <a:pt x="2624" y="1037"/>
                </a:lnTo>
                <a:lnTo>
                  <a:pt x="2624" y="1038"/>
                </a:lnTo>
                <a:lnTo>
                  <a:pt x="2625" y="1038"/>
                </a:lnTo>
                <a:lnTo>
                  <a:pt x="2626" y="1038"/>
                </a:lnTo>
                <a:lnTo>
                  <a:pt x="2626" y="1039"/>
                </a:lnTo>
                <a:lnTo>
                  <a:pt x="2626" y="1039"/>
                </a:lnTo>
                <a:lnTo>
                  <a:pt x="2626" y="1040"/>
                </a:lnTo>
                <a:lnTo>
                  <a:pt x="2625" y="1040"/>
                </a:lnTo>
                <a:lnTo>
                  <a:pt x="2626" y="1040"/>
                </a:lnTo>
                <a:lnTo>
                  <a:pt x="2626" y="1041"/>
                </a:lnTo>
                <a:lnTo>
                  <a:pt x="2627" y="1041"/>
                </a:lnTo>
                <a:lnTo>
                  <a:pt x="2628" y="1041"/>
                </a:lnTo>
                <a:lnTo>
                  <a:pt x="2628" y="1040"/>
                </a:lnTo>
                <a:lnTo>
                  <a:pt x="2627" y="1040"/>
                </a:lnTo>
                <a:lnTo>
                  <a:pt x="2627" y="1039"/>
                </a:lnTo>
                <a:lnTo>
                  <a:pt x="2627" y="1039"/>
                </a:lnTo>
                <a:lnTo>
                  <a:pt x="2628" y="1039"/>
                </a:lnTo>
                <a:lnTo>
                  <a:pt x="2628" y="1038"/>
                </a:lnTo>
                <a:lnTo>
                  <a:pt x="2629" y="1038"/>
                </a:lnTo>
                <a:lnTo>
                  <a:pt x="2628" y="1038"/>
                </a:lnTo>
                <a:lnTo>
                  <a:pt x="2627" y="1038"/>
                </a:lnTo>
                <a:lnTo>
                  <a:pt x="2627" y="1037"/>
                </a:lnTo>
                <a:lnTo>
                  <a:pt x="2626" y="1037"/>
                </a:lnTo>
                <a:lnTo>
                  <a:pt x="2626" y="1036"/>
                </a:lnTo>
                <a:lnTo>
                  <a:pt x="2625" y="1036"/>
                </a:lnTo>
                <a:lnTo>
                  <a:pt x="2625" y="1037"/>
                </a:lnTo>
                <a:lnTo>
                  <a:pt x="2625" y="1036"/>
                </a:lnTo>
                <a:lnTo>
                  <a:pt x="2624" y="1036"/>
                </a:lnTo>
                <a:lnTo>
                  <a:pt x="2624" y="1035"/>
                </a:lnTo>
                <a:lnTo>
                  <a:pt x="2624" y="1036"/>
                </a:lnTo>
                <a:lnTo>
                  <a:pt x="2624" y="1035"/>
                </a:lnTo>
                <a:lnTo>
                  <a:pt x="2623" y="1035"/>
                </a:lnTo>
                <a:lnTo>
                  <a:pt x="2622" y="1035"/>
                </a:lnTo>
                <a:lnTo>
                  <a:pt x="2622" y="1034"/>
                </a:lnTo>
                <a:lnTo>
                  <a:pt x="2621" y="1034"/>
                </a:lnTo>
                <a:lnTo>
                  <a:pt x="2621" y="1033"/>
                </a:lnTo>
                <a:lnTo>
                  <a:pt x="2620" y="1033"/>
                </a:lnTo>
                <a:lnTo>
                  <a:pt x="2619" y="1033"/>
                </a:lnTo>
                <a:lnTo>
                  <a:pt x="2618" y="1033"/>
                </a:lnTo>
                <a:lnTo>
                  <a:pt x="2617" y="1033"/>
                </a:lnTo>
                <a:lnTo>
                  <a:pt x="2616" y="1033"/>
                </a:lnTo>
                <a:lnTo>
                  <a:pt x="2617" y="1033"/>
                </a:lnTo>
                <a:lnTo>
                  <a:pt x="2617" y="1034"/>
                </a:lnTo>
                <a:lnTo>
                  <a:pt x="2618" y="1034"/>
                </a:lnTo>
                <a:lnTo>
                  <a:pt x="2619" y="1034"/>
                </a:lnTo>
                <a:lnTo>
                  <a:pt x="2620" y="1034"/>
                </a:lnTo>
                <a:lnTo>
                  <a:pt x="2621" y="1035"/>
                </a:lnTo>
                <a:lnTo>
                  <a:pt x="2621" y="1036"/>
                </a:lnTo>
                <a:lnTo>
                  <a:pt x="2620" y="1036"/>
                </a:lnTo>
                <a:lnTo>
                  <a:pt x="2620" y="1035"/>
                </a:lnTo>
                <a:lnTo>
                  <a:pt x="2620" y="1036"/>
                </a:lnTo>
                <a:lnTo>
                  <a:pt x="2619" y="1036"/>
                </a:lnTo>
                <a:lnTo>
                  <a:pt x="2618" y="1036"/>
                </a:lnTo>
                <a:lnTo>
                  <a:pt x="2617" y="1036"/>
                </a:lnTo>
                <a:lnTo>
                  <a:pt x="2616" y="1036"/>
                </a:lnTo>
                <a:lnTo>
                  <a:pt x="2616" y="1037"/>
                </a:lnTo>
                <a:lnTo>
                  <a:pt x="2616" y="1037"/>
                </a:lnTo>
                <a:lnTo>
                  <a:pt x="2615" y="1037"/>
                </a:lnTo>
                <a:lnTo>
                  <a:pt x="2614" y="1037"/>
                </a:lnTo>
                <a:lnTo>
                  <a:pt x="2614" y="1036"/>
                </a:lnTo>
                <a:lnTo>
                  <a:pt x="2613" y="1036"/>
                </a:lnTo>
                <a:lnTo>
                  <a:pt x="2612" y="1036"/>
                </a:lnTo>
                <a:lnTo>
                  <a:pt x="2611" y="1036"/>
                </a:lnTo>
                <a:lnTo>
                  <a:pt x="2611" y="1035"/>
                </a:lnTo>
                <a:lnTo>
                  <a:pt x="2611" y="1036"/>
                </a:lnTo>
                <a:lnTo>
                  <a:pt x="2610" y="1036"/>
                </a:lnTo>
                <a:lnTo>
                  <a:pt x="2610" y="1037"/>
                </a:lnTo>
                <a:lnTo>
                  <a:pt x="2609" y="1037"/>
                </a:lnTo>
                <a:lnTo>
                  <a:pt x="2609" y="1036"/>
                </a:lnTo>
                <a:lnTo>
                  <a:pt x="2609" y="1037"/>
                </a:lnTo>
                <a:lnTo>
                  <a:pt x="2609" y="1036"/>
                </a:lnTo>
                <a:lnTo>
                  <a:pt x="2608" y="1036"/>
                </a:lnTo>
                <a:lnTo>
                  <a:pt x="2608" y="1035"/>
                </a:lnTo>
                <a:lnTo>
                  <a:pt x="2608" y="1035"/>
                </a:lnTo>
                <a:lnTo>
                  <a:pt x="2608" y="1036"/>
                </a:lnTo>
                <a:lnTo>
                  <a:pt x="2608" y="1036"/>
                </a:lnTo>
                <a:lnTo>
                  <a:pt x="2608" y="1036"/>
                </a:lnTo>
                <a:lnTo>
                  <a:pt x="2608" y="1035"/>
                </a:lnTo>
                <a:lnTo>
                  <a:pt x="2608" y="1034"/>
                </a:lnTo>
                <a:lnTo>
                  <a:pt x="2607" y="1034"/>
                </a:lnTo>
                <a:lnTo>
                  <a:pt x="2607" y="1033"/>
                </a:lnTo>
                <a:lnTo>
                  <a:pt x="2607" y="1032"/>
                </a:lnTo>
                <a:lnTo>
                  <a:pt x="2607" y="1031"/>
                </a:lnTo>
                <a:lnTo>
                  <a:pt x="2608" y="1031"/>
                </a:lnTo>
                <a:lnTo>
                  <a:pt x="2608" y="1031"/>
                </a:lnTo>
                <a:lnTo>
                  <a:pt x="2608" y="1030"/>
                </a:lnTo>
                <a:lnTo>
                  <a:pt x="2608" y="1029"/>
                </a:lnTo>
                <a:lnTo>
                  <a:pt x="2609" y="1029"/>
                </a:lnTo>
                <a:lnTo>
                  <a:pt x="2610" y="1028"/>
                </a:lnTo>
                <a:lnTo>
                  <a:pt x="2610" y="1027"/>
                </a:lnTo>
                <a:lnTo>
                  <a:pt x="2611" y="1027"/>
                </a:lnTo>
                <a:lnTo>
                  <a:pt x="2611" y="1026"/>
                </a:lnTo>
                <a:lnTo>
                  <a:pt x="2612" y="1025"/>
                </a:lnTo>
                <a:lnTo>
                  <a:pt x="2612" y="1024"/>
                </a:lnTo>
                <a:lnTo>
                  <a:pt x="2613" y="1024"/>
                </a:lnTo>
                <a:lnTo>
                  <a:pt x="2613" y="1023"/>
                </a:lnTo>
                <a:lnTo>
                  <a:pt x="2614" y="1023"/>
                </a:lnTo>
                <a:lnTo>
                  <a:pt x="2615" y="1023"/>
                </a:lnTo>
                <a:lnTo>
                  <a:pt x="2614" y="1023"/>
                </a:lnTo>
                <a:lnTo>
                  <a:pt x="2615" y="1023"/>
                </a:lnTo>
                <a:lnTo>
                  <a:pt x="2614" y="1023"/>
                </a:lnTo>
                <a:lnTo>
                  <a:pt x="2614" y="1024"/>
                </a:lnTo>
                <a:lnTo>
                  <a:pt x="2615" y="1024"/>
                </a:lnTo>
                <a:lnTo>
                  <a:pt x="2616" y="1024"/>
                </a:lnTo>
                <a:lnTo>
                  <a:pt x="2616" y="1023"/>
                </a:lnTo>
                <a:lnTo>
                  <a:pt x="2616" y="1023"/>
                </a:lnTo>
                <a:lnTo>
                  <a:pt x="2616" y="1022"/>
                </a:lnTo>
                <a:lnTo>
                  <a:pt x="2617" y="1022"/>
                </a:lnTo>
                <a:lnTo>
                  <a:pt x="2617" y="1022"/>
                </a:lnTo>
                <a:lnTo>
                  <a:pt x="2617" y="1021"/>
                </a:lnTo>
                <a:lnTo>
                  <a:pt x="2617" y="1020"/>
                </a:lnTo>
                <a:lnTo>
                  <a:pt x="2618" y="1020"/>
                </a:lnTo>
                <a:lnTo>
                  <a:pt x="2618" y="1019"/>
                </a:lnTo>
                <a:lnTo>
                  <a:pt x="2618" y="1020"/>
                </a:lnTo>
                <a:lnTo>
                  <a:pt x="2618" y="1021"/>
                </a:lnTo>
                <a:lnTo>
                  <a:pt x="2618" y="1022"/>
                </a:lnTo>
                <a:lnTo>
                  <a:pt x="2619" y="1022"/>
                </a:lnTo>
                <a:lnTo>
                  <a:pt x="2619" y="1023"/>
                </a:lnTo>
                <a:lnTo>
                  <a:pt x="2619" y="1024"/>
                </a:lnTo>
                <a:lnTo>
                  <a:pt x="2619" y="1025"/>
                </a:lnTo>
                <a:lnTo>
                  <a:pt x="2619" y="1026"/>
                </a:lnTo>
                <a:lnTo>
                  <a:pt x="2618" y="1026"/>
                </a:lnTo>
                <a:lnTo>
                  <a:pt x="2618" y="1027"/>
                </a:lnTo>
                <a:lnTo>
                  <a:pt x="2618" y="1028"/>
                </a:lnTo>
                <a:lnTo>
                  <a:pt x="2618" y="1027"/>
                </a:lnTo>
                <a:lnTo>
                  <a:pt x="2619" y="1027"/>
                </a:lnTo>
                <a:lnTo>
                  <a:pt x="2620" y="1027"/>
                </a:lnTo>
                <a:lnTo>
                  <a:pt x="2621" y="1027"/>
                </a:lnTo>
                <a:lnTo>
                  <a:pt x="2621" y="1028"/>
                </a:lnTo>
                <a:lnTo>
                  <a:pt x="2622" y="1028"/>
                </a:lnTo>
                <a:lnTo>
                  <a:pt x="2623" y="1028"/>
                </a:lnTo>
                <a:lnTo>
                  <a:pt x="2623" y="1029"/>
                </a:lnTo>
                <a:lnTo>
                  <a:pt x="2623" y="1028"/>
                </a:lnTo>
                <a:lnTo>
                  <a:pt x="2624" y="1028"/>
                </a:lnTo>
                <a:lnTo>
                  <a:pt x="2624" y="1028"/>
                </a:lnTo>
                <a:lnTo>
                  <a:pt x="2624" y="1029"/>
                </a:lnTo>
                <a:lnTo>
                  <a:pt x="2625" y="1029"/>
                </a:lnTo>
                <a:lnTo>
                  <a:pt x="2626" y="1029"/>
                </a:lnTo>
                <a:lnTo>
                  <a:pt x="2626" y="1030"/>
                </a:lnTo>
                <a:lnTo>
                  <a:pt x="2626" y="1029"/>
                </a:lnTo>
                <a:lnTo>
                  <a:pt x="2626" y="1028"/>
                </a:lnTo>
                <a:lnTo>
                  <a:pt x="2625" y="1028"/>
                </a:lnTo>
                <a:lnTo>
                  <a:pt x="2625" y="1027"/>
                </a:lnTo>
                <a:lnTo>
                  <a:pt x="2624" y="1027"/>
                </a:lnTo>
                <a:lnTo>
                  <a:pt x="2624" y="1027"/>
                </a:lnTo>
                <a:lnTo>
                  <a:pt x="2624" y="1026"/>
                </a:lnTo>
                <a:lnTo>
                  <a:pt x="2623" y="1026"/>
                </a:lnTo>
                <a:lnTo>
                  <a:pt x="2622" y="1026"/>
                </a:lnTo>
                <a:lnTo>
                  <a:pt x="2622" y="1025"/>
                </a:lnTo>
                <a:lnTo>
                  <a:pt x="2623" y="1025"/>
                </a:lnTo>
                <a:lnTo>
                  <a:pt x="2624" y="1025"/>
                </a:lnTo>
                <a:lnTo>
                  <a:pt x="2624" y="1025"/>
                </a:lnTo>
                <a:lnTo>
                  <a:pt x="2624" y="1024"/>
                </a:lnTo>
                <a:lnTo>
                  <a:pt x="2625" y="1024"/>
                </a:lnTo>
                <a:lnTo>
                  <a:pt x="2626" y="1024"/>
                </a:lnTo>
                <a:lnTo>
                  <a:pt x="2627" y="1024"/>
                </a:lnTo>
                <a:lnTo>
                  <a:pt x="2628" y="1024"/>
                </a:lnTo>
                <a:lnTo>
                  <a:pt x="2628" y="1023"/>
                </a:lnTo>
                <a:lnTo>
                  <a:pt x="2628" y="1022"/>
                </a:lnTo>
                <a:lnTo>
                  <a:pt x="2629" y="1022"/>
                </a:lnTo>
                <a:lnTo>
                  <a:pt x="2629" y="1022"/>
                </a:lnTo>
                <a:lnTo>
                  <a:pt x="2630" y="1022"/>
                </a:lnTo>
                <a:lnTo>
                  <a:pt x="2630" y="1022"/>
                </a:lnTo>
                <a:lnTo>
                  <a:pt x="2631" y="1022"/>
                </a:lnTo>
                <a:lnTo>
                  <a:pt x="2631" y="1023"/>
                </a:lnTo>
                <a:lnTo>
                  <a:pt x="2631" y="1024"/>
                </a:lnTo>
                <a:lnTo>
                  <a:pt x="2632" y="1024"/>
                </a:lnTo>
                <a:lnTo>
                  <a:pt x="2632" y="1024"/>
                </a:lnTo>
                <a:lnTo>
                  <a:pt x="2633" y="1024"/>
                </a:lnTo>
                <a:lnTo>
                  <a:pt x="2632" y="1024"/>
                </a:lnTo>
                <a:lnTo>
                  <a:pt x="2632" y="1025"/>
                </a:lnTo>
                <a:lnTo>
                  <a:pt x="2633" y="1025"/>
                </a:lnTo>
                <a:lnTo>
                  <a:pt x="2633" y="1026"/>
                </a:lnTo>
                <a:lnTo>
                  <a:pt x="2633" y="1027"/>
                </a:lnTo>
                <a:lnTo>
                  <a:pt x="2634" y="1027"/>
                </a:lnTo>
                <a:lnTo>
                  <a:pt x="2634" y="1028"/>
                </a:lnTo>
                <a:lnTo>
                  <a:pt x="2635" y="1028"/>
                </a:lnTo>
                <a:lnTo>
                  <a:pt x="2634" y="1028"/>
                </a:lnTo>
                <a:lnTo>
                  <a:pt x="2634" y="1029"/>
                </a:lnTo>
                <a:lnTo>
                  <a:pt x="2635" y="1029"/>
                </a:lnTo>
                <a:lnTo>
                  <a:pt x="2635" y="1030"/>
                </a:lnTo>
                <a:lnTo>
                  <a:pt x="2635" y="1031"/>
                </a:lnTo>
                <a:lnTo>
                  <a:pt x="2635" y="1030"/>
                </a:lnTo>
                <a:lnTo>
                  <a:pt x="2635" y="1029"/>
                </a:lnTo>
                <a:lnTo>
                  <a:pt x="2635" y="1028"/>
                </a:lnTo>
                <a:lnTo>
                  <a:pt x="2636" y="1028"/>
                </a:lnTo>
                <a:lnTo>
                  <a:pt x="2635" y="1027"/>
                </a:lnTo>
                <a:lnTo>
                  <a:pt x="2635" y="1026"/>
                </a:lnTo>
                <a:lnTo>
                  <a:pt x="2636" y="1026"/>
                </a:lnTo>
                <a:lnTo>
                  <a:pt x="2637" y="1025"/>
                </a:lnTo>
                <a:lnTo>
                  <a:pt x="2638" y="1025"/>
                </a:lnTo>
                <a:lnTo>
                  <a:pt x="2638" y="1024"/>
                </a:lnTo>
                <a:lnTo>
                  <a:pt x="2638" y="1023"/>
                </a:lnTo>
                <a:lnTo>
                  <a:pt x="2638" y="1022"/>
                </a:lnTo>
                <a:lnTo>
                  <a:pt x="2637" y="1022"/>
                </a:lnTo>
                <a:lnTo>
                  <a:pt x="2638" y="1022"/>
                </a:lnTo>
                <a:lnTo>
                  <a:pt x="2639" y="1022"/>
                </a:lnTo>
                <a:lnTo>
                  <a:pt x="2640" y="1022"/>
                </a:lnTo>
                <a:lnTo>
                  <a:pt x="2640" y="1022"/>
                </a:lnTo>
                <a:lnTo>
                  <a:pt x="2640" y="1021"/>
                </a:lnTo>
                <a:lnTo>
                  <a:pt x="2640" y="1022"/>
                </a:lnTo>
                <a:lnTo>
                  <a:pt x="2640" y="1022"/>
                </a:lnTo>
                <a:lnTo>
                  <a:pt x="2641" y="1022"/>
                </a:lnTo>
                <a:lnTo>
                  <a:pt x="2641" y="1022"/>
                </a:lnTo>
                <a:lnTo>
                  <a:pt x="2642" y="1022"/>
                </a:lnTo>
                <a:lnTo>
                  <a:pt x="2642" y="1021"/>
                </a:lnTo>
                <a:lnTo>
                  <a:pt x="2643" y="1021"/>
                </a:lnTo>
                <a:lnTo>
                  <a:pt x="2642" y="1021"/>
                </a:lnTo>
                <a:lnTo>
                  <a:pt x="2642" y="1020"/>
                </a:lnTo>
                <a:lnTo>
                  <a:pt x="2642" y="1019"/>
                </a:lnTo>
                <a:lnTo>
                  <a:pt x="2642" y="1018"/>
                </a:lnTo>
                <a:lnTo>
                  <a:pt x="2643" y="1019"/>
                </a:lnTo>
                <a:lnTo>
                  <a:pt x="2644" y="1020"/>
                </a:lnTo>
                <a:lnTo>
                  <a:pt x="2645" y="1020"/>
                </a:lnTo>
                <a:lnTo>
                  <a:pt x="2645" y="1019"/>
                </a:lnTo>
                <a:lnTo>
                  <a:pt x="2646" y="1019"/>
                </a:lnTo>
                <a:lnTo>
                  <a:pt x="2647" y="1019"/>
                </a:lnTo>
                <a:lnTo>
                  <a:pt x="2647" y="1020"/>
                </a:lnTo>
                <a:lnTo>
                  <a:pt x="2648" y="1020"/>
                </a:lnTo>
                <a:lnTo>
                  <a:pt x="2648" y="1021"/>
                </a:lnTo>
                <a:lnTo>
                  <a:pt x="2648" y="1022"/>
                </a:lnTo>
                <a:lnTo>
                  <a:pt x="2648" y="1022"/>
                </a:lnTo>
                <a:lnTo>
                  <a:pt x="2648" y="1022"/>
                </a:lnTo>
                <a:lnTo>
                  <a:pt x="2648" y="1023"/>
                </a:lnTo>
                <a:lnTo>
                  <a:pt x="2648" y="1024"/>
                </a:lnTo>
                <a:lnTo>
                  <a:pt x="2648" y="1023"/>
                </a:lnTo>
                <a:lnTo>
                  <a:pt x="2649" y="1023"/>
                </a:lnTo>
                <a:lnTo>
                  <a:pt x="2649" y="1022"/>
                </a:lnTo>
                <a:lnTo>
                  <a:pt x="2650" y="1023"/>
                </a:lnTo>
                <a:lnTo>
                  <a:pt x="2651" y="1023"/>
                </a:lnTo>
                <a:lnTo>
                  <a:pt x="2651" y="1022"/>
                </a:lnTo>
                <a:lnTo>
                  <a:pt x="2652" y="1022"/>
                </a:lnTo>
                <a:lnTo>
                  <a:pt x="2653" y="1022"/>
                </a:lnTo>
                <a:lnTo>
                  <a:pt x="2654" y="1022"/>
                </a:lnTo>
                <a:lnTo>
                  <a:pt x="2653" y="1022"/>
                </a:lnTo>
                <a:lnTo>
                  <a:pt x="2652" y="1021"/>
                </a:lnTo>
                <a:lnTo>
                  <a:pt x="2651" y="1021"/>
                </a:lnTo>
                <a:lnTo>
                  <a:pt x="2650" y="1021"/>
                </a:lnTo>
                <a:lnTo>
                  <a:pt x="2650" y="1020"/>
                </a:lnTo>
                <a:lnTo>
                  <a:pt x="2649" y="1020"/>
                </a:lnTo>
                <a:lnTo>
                  <a:pt x="2649" y="1019"/>
                </a:lnTo>
                <a:lnTo>
                  <a:pt x="2648" y="1019"/>
                </a:lnTo>
                <a:lnTo>
                  <a:pt x="2648" y="1019"/>
                </a:lnTo>
                <a:lnTo>
                  <a:pt x="2648" y="1018"/>
                </a:lnTo>
                <a:lnTo>
                  <a:pt x="2647" y="1018"/>
                </a:lnTo>
                <a:lnTo>
                  <a:pt x="2646" y="1018"/>
                </a:lnTo>
                <a:lnTo>
                  <a:pt x="2645" y="1018"/>
                </a:lnTo>
                <a:lnTo>
                  <a:pt x="2644" y="1018"/>
                </a:lnTo>
                <a:lnTo>
                  <a:pt x="2644" y="1017"/>
                </a:lnTo>
                <a:lnTo>
                  <a:pt x="2645" y="1017"/>
                </a:lnTo>
                <a:lnTo>
                  <a:pt x="2645" y="1016"/>
                </a:lnTo>
                <a:lnTo>
                  <a:pt x="2645" y="1015"/>
                </a:lnTo>
                <a:lnTo>
                  <a:pt x="2645" y="1014"/>
                </a:lnTo>
                <a:lnTo>
                  <a:pt x="2646" y="1014"/>
                </a:lnTo>
                <a:lnTo>
                  <a:pt x="2645" y="1014"/>
                </a:lnTo>
                <a:lnTo>
                  <a:pt x="2645" y="1014"/>
                </a:lnTo>
                <a:lnTo>
                  <a:pt x="2645" y="1013"/>
                </a:lnTo>
                <a:lnTo>
                  <a:pt x="2645" y="1012"/>
                </a:lnTo>
                <a:lnTo>
                  <a:pt x="2644" y="1012"/>
                </a:lnTo>
                <a:lnTo>
                  <a:pt x="2644" y="1011"/>
                </a:lnTo>
                <a:lnTo>
                  <a:pt x="2644" y="1010"/>
                </a:lnTo>
                <a:lnTo>
                  <a:pt x="2644" y="1009"/>
                </a:lnTo>
                <a:lnTo>
                  <a:pt x="2645" y="1009"/>
                </a:lnTo>
                <a:lnTo>
                  <a:pt x="2645" y="1008"/>
                </a:lnTo>
                <a:lnTo>
                  <a:pt x="2645" y="1007"/>
                </a:lnTo>
                <a:lnTo>
                  <a:pt x="2646" y="1007"/>
                </a:lnTo>
                <a:lnTo>
                  <a:pt x="2646" y="1006"/>
                </a:lnTo>
                <a:lnTo>
                  <a:pt x="2646" y="1007"/>
                </a:lnTo>
                <a:lnTo>
                  <a:pt x="2646" y="1006"/>
                </a:lnTo>
                <a:lnTo>
                  <a:pt x="2645" y="1006"/>
                </a:lnTo>
                <a:lnTo>
                  <a:pt x="2645" y="1007"/>
                </a:lnTo>
                <a:lnTo>
                  <a:pt x="2645" y="1008"/>
                </a:lnTo>
                <a:lnTo>
                  <a:pt x="2644" y="1008"/>
                </a:lnTo>
                <a:lnTo>
                  <a:pt x="2644" y="1009"/>
                </a:lnTo>
                <a:lnTo>
                  <a:pt x="2643" y="1009"/>
                </a:lnTo>
                <a:lnTo>
                  <a:pt x="2643" y="1010"/>
                </a:lnTo>
                <a:lnTo>
                  <a:pt x="2643" y="1011"/>
                </a:lnTo>
                <a:lnTo>
                  <a:pt x="2643" y="1010"/>
                </a:lnTo>
                <a:lnTo>
                  <a:pt x="2642" y="1010"/>
                </a:lnTo>
                <a:lnTo>
                  <a:pt x="2642" y="1011"/>
                </a:lnTo>
                <a:lnTo>
                  <a:pt x="2643" y="1011"/>
                </a:lnTo>
                <a:lnTo>
                  <a:pt x="2643" y="1012"/>
                </a:lnTo>
                <a:lnTo>
                  <a:pt x="2644" y="1012"/>
                </a:lnTo>
                <a:lnTo>
                  <a:pt x="2644" y="1013"/>
                </a:lnTo>
                <a:lnTo>
                  <a:pt x="2644" y="1014"/>
                </a:lnTo>
                <a:lnTo>
                  <a:pt x="2644" y="1014"/>
                </a:lnTo>
                <a:lnTo>
                  <a:pt x="2644" y="1015"/>
                </a:lnTo>
                <a:lnTo>
                  <a:pt x="2644" y="1016"/>
                </a:lnTo>
                <a:lnTo>
                  <a:pt x="2643" y="1016"/>
                </a:lnTo>
                <a:lnTo>
                  <a:pt x="2642" y="1016"/>
                </a:lnTo>
                <a:lnTo>
                  <a:pt x="2641" y="1016"/>
                </a:lnTo>
                <a:lnTo>
                  <a:pt x="2640" y="1016"/>
                </a:lnTo>
                <a:lnTo>
                  <a:pt x="2640" y="1017"/>
                </a:lnTo>
                <a:lnTo>
                  <a:pt x="2641" y="1017"/>
                </a:lnTo>
                <a:lnTo>
                  <a:pt x="2641" y="1018"/>
                </a:lnTo>
                <a:lnTo>
                  <a:pt x="2641" y="1019"/>
                </a:lnTo>
                <a:lnTo>
                  <a:pt x="2641" y="1020"/>
                </a:lnTo>
                <a:lnTo>
                  <a:pt x="2640" y="1020"/>
                </a:lnTo>
                <a:lnTo>
                  <a:pt x="2640" y="1019"/>
                </a:lnTo>
                <a:lnTo>
                  <a:pt x="2640" y="1019"/>
                </a:lnTo>
                <a:lnTo>
                  <a:pt x="2639" y="1020"/>
                </a:lnTo>
                <a:lnTo>
                  <a:pt x="2638" y="1020"/>
                </a:lnTo>
                <a:lnTo>
                  <a:pt x="2637" y="1020"/>
                </a:lnTo>
                <a:lnTo>
                  <a:pt x="2636" y="1020"/>
                </a:lnTo>
                <a:lnTo>
                  <a:pt x="2636" y="1021"/>
                </a:lnTo>
                <a:lnTo>
                  <a:pt x="2636" y="1020"/>
                </a:lnTo>
                <a:lnTo>
                  <a:pt x="2636" y="1021"/>
                </a:lnTo>
                <a:lnTo>
                  <a:pt x="2635" y="1021"/>
                </a:lnTo>
                <a:lnTo>
                  <a:pt x="2635" y="1022"/>
                </a:lnTo>
                <a:lnTo>
                  <a:pt x="2634" y="1022"/>
                </a:lnTo>
                <a:lnTo>
                  <a:pt x="2633" y="1022"/>
                </a:lnTo>
                <a:lnTo>
                  <a:pt x="2633" y="1021"/>
                </a:lnTo>
                <a:lnTo>
                  <a:pt x="2632" y="1021"/>
                </a:lnTo>
                <a:lnTo>
                  <a:pt x="2632" y="1020"/>
                </a:lnTo>
                <a:lnTo>
                  <a:pt x="2632" y="1019"/>
                </a:lnTo>
                <a:lnTo>
                  <a:pt x="2632" y="1018"/>
                </a:lnTo>
                <a:lnTo>
                  <a:pt x="2632" y="1018"/>
                </a:lnTo>
                <a:lnTo>
                  <a:pt x="2632" y="1017"/>
                </a:lnTo>
                <a:lnTo>
                  <a:pt x="2631" y="1017"/>
                </a:lnTo>
                <a:lnTo>
                  <a:pt x="2631" y="1016"/>
                </a:lnTo>
                <a:lnTo>
                  <a:pt x="2632" y="1016"/>
                </a:lnTo>
                <a:lnTo>
                  <a:pt x="2632" y="1015"/>
                </a:lnTo>
                <a:lnTo>
                  <a:pt x="2632" y="1015"/>
                </a:lnTo>
                <a:lnTo>
                  <a:pt x="2632" y="1014"/>
                </a:lnTo>
                <a:lnTo>
                  <a:pt x="2632" y="1014"/>
                </a:lnTo>
                <a:lnTo>
                  <a:pt x="2632" y="1013"/>
                </a:lnTo>
                <a:lnTo>
                  <a:pt x="2632" y="1014"/>
                </a:lnTo>
                <a:lnTo>
                  <a:pt x="2631" y="1014"/>
                </a:lnTo>
                <a:lnTo>
                  <a:pt x="2631" y="1014"/>
                </a:lnTo>
                <a:lnTo>
                  <a:pt x="2630" y="1014"/>
                </a:lnTo>
                <a:lnTo>
                  <a:pt x="2630" y="1015"/>
                </a:lnTo>
                <a:lnTo>
                  <a:pt x="2629" y="1015"/>
                </a:lnTo>
                <a:lnTo>
                  <a:pt x="2629" y="1016"/>
                </a:lnTo>
                <a:lnTo>
                  <a:pt x="2628" y="1016"/>
                </a:lnTo>
                <a:lnTo>
                  <a:pt x="2628" y="1017"/>
                </a:lnTo>
                <a:lnTo>
                  <a:pt x="2627" y="1017"/>
                </a:lnTo>
                <a:lnTo>
                  <a:pt x="2627" y="1016"/>
                </a:lnTo>
                <a:lnTo>
                  <a:pt x="2627" y="1015"/>
                </a:lnTo>
                <a:lnTo>
                  <a:pt x="2626" y="1014"/>
                </a:lnTo>
                <a:lnTo>
                  <a:pt x="2627" y="1014"/>
                </a:lnTo>
                <a:lnTo>
                  <a:pt x="2626" y="1014"/>
                </a:lnTo>
                <a:lnTo>
                  <a:pt x="2625" y="1014"/>
                </a:lnTo>
                <a:lnTo>
                  <a:pt x="2625" y="1014"/>
                </a:lnTo>
                <a:lnTo>
                  <a:pt x="2625" y="1015"/>
                </a:lnTo>
                <a:lnTo>
                  <a:pt x="2624" y="1015"/>
                </a:lnTo>
                <a:lnTo>
                  <a:pt x="2624" y="1016"/>
                </a:lnTo>
                <a:lnTo>
                  <a:pt x="2624" y="1016"/>
                </a:lnTo>
                <a:lnTo>
                  <a:pt x="2624" y="1017"/>
                </a:lnTo>
                <a:lnTo>
                  <a:pt x="2624" y="1018"/>
                </a:lnTo>
                <a:lnTo>
                  <a:pt x="2623" y="1018"/>
                </a:lnTo>
                <a:lnTo>
                  <a:pt x="2623" y="1017"/>
                </a:lnTo>
                <a:lnTo>
                  <a:pt x="2623" y="1018"/>
                </a:lnTo>
                <a:lnTo>
                  <a:pt x="2623" y="1017"/>
                </a:lnTo>
                <a:lnTo>
                  <a:pt x="2622" y="1017"/>
                </a:lnTo>
                <a:lnTo>
                  <a:pt x="2622" y="1016"/>
                </a:lnTo>
                <a:lnTo>
                  <a:pt x="2621" y="1016"/>
                </a:lnTo>
                <a:lnTo>
                  <a:pt x="2620" y="1016"/>
                </a:lnTo>
                <a:lnTo>
                  <a:pt x="2619" y="1016"/>
                </a:lnTo>
                <a:lnTo>
                  <a:pt x="2618" y="1016"/>
                </a:lnTo>
                <a:lnTo>
                  <a:pt x="2618" y="1015"/>
                </a:lnTo>
                <a:lnTo>
                  <a:pt x="2618" y="1016"/>
                </a:lnTo>
                <a:lnTo>
                  <a:pt x="2617" y="1016"/>
                </a:lnTo>
                <a:lnTo>
                  <a:pt x="2617" y="1015"/>
                </a:lnTo>
                <a:lnTo>
                  <a:pt x="2617" y="1014"/>
                </a:lnTo>
                <a:lnTo>
                  <a:pt x="2618" y="1014"/>
                </a:lnTo>
                <a:lnTo>
                  <a:pt x="2618" y="1014"/>
                </a:lnTo>
                <a:lnTo>
                  <a:pt x="2618" y="1013"/>
                </a:lnTo>
                <a:lnTo>
                  <a:pt x="2619" y="1013"/>
                </a:lnTo>
                <a:lnTo>
                  <a:pt x="2620" y="1013"/>
                </a:lnTo>
                <a:lnTo>
                  <a:pt x="2620" y="1012"/>
                </a:lnTo>
                <a:lnTo>
                  <a:pt x="2621" y="1012"/>
                </a:lnTo>
                <a:lnTo>
                  <a:pt x="2620" y="1012"/>
                </a:lnTo>
                <a:lnTo>
                  <a:pt x="2619" y="1012"/>
                </a:lnTo>
                <a:lnTo>
                  <a:pt x="2619" y="1011"/>
                </a:lnTo>
                <a:lnTo>
                  <a:pt x="2619" y="1012"/>
                </a:lnTo>
                <a:lnTo>
                  <a:pt x="2618" y="1012"/>
                </a:lnTo>
                <a:lnTo>
                  <a:pt x="2617" y="1012"/>
                </a:lnTo>
                <a:lnTo>
                  <a:pt x="2616" y="1012"/>
                </a:lnTo>
                <a:lnTo>
                  <a:pt x="2617" y="1012"/>
                </a:lnTo>
                <a:lnTo>
                  <a:pt x="2616" y="1013"/>
                </a:lnTo>
                <a:lnTo>
                  <a:pt x="2617" y="1013"/>
                </a:lnTo>
                <a:lnTo>
                  <a:pt x="2617" y="1014"/>
                </a:lnTo>
                <a:lnTo>
                  <a:pt x="2616" y="1014"/>
                </a:lnTo>
                <a:lnTo>
                  <a:pt x="2616" y="1014"/>
                </a:lnTo>
                <a:lnTo>
                  <a:pt x="2616" y="1014"/>
                </a:lnTo>
                <a:lnTo>
                  <a:pt x="2616" y="1014"/>
                </a:lnTo>
                <a:lnTo>
                  <a:pt x="2616" y="1015"/>
                </a:lnTo>
                <a:lnTo>
                  <a:pt x="2616" y="1015"/>
                </a:lnTo>
                <a:lnTo>
                  <a:pt x="2615" y="1016"/>
                </a:lnTo>
                <a:lnTo>
                  <a:pt x="2615" y="1017"/>
                </a:lnTo>
                <a:lnTo>
                  <a:pt x="2615" y="1018"/>
                </a:lnTo>
                <a:lnTo>
                  <a:pt x="2614" y="1018"/>
                </a:lnTo>
                <a:lnTo>
                  <a:pt x="2613" y="1018"/>
                </a:lnTo>
                <a:lnTo>
                  <a:pt x="2613" y="1017"/>
                </a:lnTo>
                <a:lnTo>
                  <a:pt x="2612" y="1017"/>
                </a:lnTo>
                <a:lnTo>
                  <a:pt x="2612" y="1016"/>
                </a:lnTo>
                <a:lnTo>
                  <a:pt x="2613" y="1016"/>
                </a:lnTo>
                <a:lnTo>
                  <a:pt x="2613" y="1015"/>
                </a:lnTo>
                <a:lnTo>
                  <a:pt x="2612" y="1015"/>
                </a:lnTo>
                <a:lnTo>
                  <a:pt x="2611" y="1015"/>
                </a:lnTo>
                <a:lnTo>
                  <a:pt x="2610" y="1015"/>
                </a:lnTo>
                <a:lnTo>
                  <a:pt x="2610" y="1016"/>
                </a:lnTo>
                <a:lnTo>
                  <a:pt x="2609" y="1016"/>
                </a:lnTo>
                <a:lnTo>
                  <a:pt x="2609" y="1017"/>
                </a:lnTo>
                <a:lnTo>
                  <a:pt x="2609" y="1018"/>
                </a:lnTo>
                <a:lnTo>
                  <a:pt x="2609" y="1019"/>
                </a:lnTo>
                <a:lnTo>
                  <a:pt x="2610" y="1019"/>
                </a:lnTo>
                <a:lnTo>
                  <a:pt x="2610" y="1020"/>
                </a:lnTo>
                <a:lnTo>
                  <a:pt x="2609" y="1020"/>
                </a:lnTo>
                <a:lnTo>
                  <a:pt x="2608" y="1020"/>
                </a:lnTo>
                <a:lnTo>
                  <a:pt x="2608" y="1021"/>
                </a:lnTo>
                <a:lnTo>
                  <a:pt x="2608" y="1021"/>
                </a:lnTo>
                <a:lnTo>
                  <a:pt x="2608" y="1020"/>
                </a:lnTo>
                <a:lnTo>
                  <a:pt x="2607" y="1020"/>
                </a:lnTo>
                <a:lnTo>
                  <a:pt x="2608" y="1019"/>
                </a:lnTo>
                <a:lnTo>
                  <a:pt x="2608" y="1018"/>
                </a:lnTo>
                <a:lnTo>
                  <a:pt x="2608" y="1017"/>
                </a:lnTo>
                <a:lnTo>
                  <a:pt x="2608" y="1016"/>
                </a:lnTo>
                <a:lnTo>
                  <a:pt x="2608" y="1015"/>
                </a:lnTo>
                <a:lnTo>
                  <a:pt x="2607" y="1015"/>
                </a:lnTo>
                <a:lnTo>
                  <a:pt x="2608" y="1015"/>
                </a:lnTo>
                <a:lnTo>
                  <a:pt x="2608" y="1014"/>
                </a:lnTo>
                <a:lnTo>
                  <a:pt x="2608" y="1014"/>
                </a:lnTo>
                <a:lnTo>
                  <a:pt x="2608" y="1014"/>
                </a:lnTo>
                <a:lnTo>
                  <a:pt x="2608" y="1013"/>
                </a:lnTo>
                <a:lnTo>
                  <a:pt x="2608" y="1012"/>
                </a:lnTo>
                <a:lnTo>
                  <a:pt x="2609" y="1011"/>
                </a:lnTo>
                <a:lnTo>
                  <a:pt x="2610" y="1011"/>
                </a:lnTo>
                <a:lnTo>
                  <a:pt x="2610" y="1010"/>
                </a:lnTo>
                <a:lnTo>
                  <a:pt x="2610" y="1011"/>
                </a:lnTo>
                <a:lnTo>
                  <a:pt x="2611" y="1011"/>
                </a:lnTo>
                <a:lnTo>
                  <a:pt x="2611" y="1010"/>
                </a:lnTo>
                <a:lnTo>
                  <a:pt x="2610" y="1010"/>
                </a:lnTo>
                <a:lnTo>
                  <a:pt x="2610" y="1009"/>
                </a:lnTo>
                <a:lnTo>
                  <a:pt x="2611" y="1008"/>
                </a:lnTo>
                <a:lnTo>
                  <a:pt x="2611" y="1009"/>
                </a:lnTo>
                <a:lnTo>
                  <a:pt x="2612" y="1009"/>
                </a:lnTo>
                <a:lnTo>
                  <a:pt x="2613" y="1009"/>
                </a:lnTo>
                <a:lnTo>
                  <a:pt x="2614" y="1009"/>
                </a:lnTo>
                <a:lnTo>
                  <a:pt x="2614" y="1008"/>
                </a:lnTo>
                <a:lnTo>
                  <a:pt x="2615" y="1008"/>
                </a:lnTo>
                <a:lnTo>
                  <a:pt x="2615" y="1007"/>
                </a:lnTo>
                <a:lnTo>
                  <a:pt x="2615" y="1006"/>
                </a:lnTo>
                <a:lnTo>
                  <a:pt x="2614" y="1006"/>
                </a:lnTo>
                <a:lnTo>
                  <a:pt x="2614" y="1007"/>
                </a:lnTo>
                <a:lnTo>
                  <a:pt x="2614" y="1006"/>
                </a:lnTo>
                <a:lnTo>
                  <a:pt x="2614" y="1007"/>
                </a:lnTo>
                <a:lnTo>
                  <a:pt x="2613" y="1007"/>
                </a:lnTo>
                <a:lnTo>
                  <a:pt x="2613" y="1006"/>
                </a:lnTo>
                <a:lnTo>
                  <a:pt x="2612" y="1006"/>
                </a:lnTo>
                <a:lnTo>
                  <a:pt x="2612" y="1006"/>
                </a:lnTo>
                <a:lnTo>
                  <a:pt x="2612" y="1005"/>
                </a:lnTo>
                <a:lnTo>
                  <a:pt x="2611" y="1005"/>
                </a:lnTo>
                <a:lnTo>
                  <a:pt x="2610" y="1005"/>
                </a:lnTo>
                <a:lnTo>
                  <a:pt x="2610" y="1004"/>
                </a:lnTo>
                <a:lnTo>
                  <a:pt x="2610" y="1003"/>
                </a:lnTo>
                <a:lnTo>
                  <a:pt x="2611" y="1003"/>
                </a:lnTo>
                <a:lnTo>
                  <a:pt x="2610" y="1003"/>
                </a:lnTo>
                <a:lnTo>
                  <a:pt x="2611" y="1003"/>
                </a:lnTo>
                <a:lnTo>
                  <a:pt x="2611" y="1002"/>
                </a:lnTo>
                <a:lnTo>
                  <a:pt x="2611" y="1001"/>
                </a:lnTo>
                <a:lnTo>
                  <a:pt x="2612" y="1001"/>
                </a:lnTo>
                <a:lnTo>
                  <a:pt x="2613" y="1002"/>
                </a:lnTo>
                <a:lnTo>
                  <a:pt x="2614" y="1002"/>
                </a:lnTo>
                <a:lnTo>
                  <a:pt x="2615" y="1002"/>
                </a:lnTo>
                <a:lnTo>
                  <a:pt x="2616" y="1002"/>
                </a:lnTo>
                <a:lnTo>
                  <a:pt x="2616" y="1002"/>
                </a:lnTo>
                <a:lnTo>
                  <a:pt x="2616" y="1002"/>
                </a:lnTo>
                <a:lnTo>
                  <a:pt x="2616" y="1002"/>
                </a:lnTo>
                <a:lnTo>
                  <a:pt x="2616" y="1003"/>
                </a:lnTo>
                <a:lnTo>
                  <a:pt x="2616" y="1002"/>
                </a:lnTo>
                <a:lnTo>
                  <a:pt x="2617" y="1002"/>
                </a:lnTo>
                <a:lnTo>
                  <a:pt x="2618" y="1002"/>
                </a:lnTo>
                <a:lnTo>
                  <a:pt x="2618" y="1003"/>
                </a:lnTo>
                <a:lnTo>
                  <a:pt x="2619" y="1003"/>
                </a:lnTo>
                <a:lnTo>
                  <a:pt x="2619" y="1004"/>
                </a:lnTo>
                <a:lnTo>
                  <a:pt x="2620" y="1004"/>
                </a:lnTo>
                <a:lnTo>
                  <a:pt x="2620" y="1003"/>
                </a:lnTo>
                <a:lnTo>
                  <a:pt x="2620" y="1002"/>
                </a:lnTo>
                <a:lnTo>
                  <a:pt x="2619" y="1002"/>
                </a:lnTo>
                <a:lnTo>
                  <a:pt x="2618" y="1002"/>
                </a:lnTo>
                <a:lnTo>
                  <a:pt x="2619" y="1002"/>
                </a:lnTo>
                <a:lnTo>
                  <a:pt x="2619" y="1001"/>
                </a:lnTo>
                <a:lnTo>
                  <a:pt x="2619" y="1000"/>
                </a:lnTo>
                <a:lnTo>
                  <a:pt x="2620" y="999"/>
                </a:lnTo>
                <a:lnTo>
                  <a:pt x="2620" y="998"/>
                </a:lnTo>
                <a:lnTo>
                  <a:pt x="2621" y="998"/>
                </a:lnTo>
                <a:lnTo>
                  <a:pt x="2621" y="999"/>
                </a:lnTo>
                <a:lnTo>
                  <a:pt x="2622" y="999"/>
                </a:lnTo>
                <a:lnTo>
                  <a:pt x="2622" y="1000"/>
                </a:lnTo>
                <a:lnTo>
                  <a:pt x="2621" y="1000"/>
                </a:lnTo>
                <a:lnTo>
                  <a:pt x="2622" y="1000"/>
                </a:lnTo>
                <a:lnTo>
                  <a:pt x="2622" y="1001"/>
                </a:lnTo>
                <a:lnTo>
                  <a:pt x="2622" y="1002"/>
                </a:lnTo>
                <a:lnTo>
                  <a:pt x="2623" y="1002"/>
                </a:lnTo>
                <a:lnTo>
                  <a:pt x="2624" y="1002"/>
                </a:lnTo>
                <a:lnTo>
                  <a:pt x="2624" y="1001"/>
                </a:lnTo>
                <a:lnTo>
                  <a:pt x="2623" y="1001"/>
                </a:lnTo>
                <a:lnTo>
                  <a:pt x="2623" y="1000"/>
                </a:lnTo>
                <a:lnTo>
                  <a:pt x="2623" y="999"/>
                </a:lnTo>
                <a:lnTo>
                  <a:pt x="2623" y="998"/>
                </a:lnTo>
                <a:lnTo>
                  <a:pt x="2622" y="998"/>
                </a:lnTo>
                <a:lnTo>
                  <a:pt x="2622" y="999"/>
                </a:lnTo>
                <a:lnTo>
                  <a:pt x="2622" y="998"/>
                </a:lnTo>
                <a:lnTo>
                  <a:pt x="2622" y="999"/>
                </a:lnTo>
                <a:lnTo>
                  <a:pt x="2622" y="998"/>
                </a:lnTo>
                <a:lnTo>
                  <a:pt x="2623" y="998"/>
                </a:lnTo>
                <a:lnTo>
                  <a:pt x="2624" y="998"/>
                </a:lnTo>
                <a:lnTo>
                  <a:pt x="2624" y="998"/>
                </a:lnTo>
                <a:lnTo>
                  <a:pt x="2624" y="999"/>
                </a:lnTo>
                <a:lnTo>
                  <a:pt x="2624" y="1000"/>
                </a:lnTo>
                <a:lnTo>
                  <a:pt x="2625" y="1000"/>
                </a:lnTo>
                <a:lnTo>
                  <a:pt x="2626" y="1000"/>
                </a:lnTo>
                <a:lnTo>
                  <a:pt x="2627" y="999"/>
                </a:lnTo>
                <a:lnTo>
                  <a:pt x="2628" y="999"/>
                </a:lnTo>
                <a:lnTo>
                  <a:pt x="2628" y="1000"/>
                </a:lnTo>
                <a:lnTo>
                  <a:pt x="2629" y="1000"/>
                </a:lnTo>
                <a:lnTo>
                  <a:pt x="2629" y="1001"/>
                </a:lnTo>
                <a:lnTo>
                  <a:pt x="2630" y="1001"/>
                </a:lnTo>
                <a:lnTo>
                  <a:pt x="2630" y="1002"/>
                </a:lnTo>
                <a:lnTo>
                  <a:pt x="2631" y="1003"/>
                </a:lnTo>
                <a:lnTo>
                  <a:pt x="2631" y="1004"/>
                </a:lnTo>
                <a:lnTo>
                  <a:pt x="2630" y="1004"/>
                </a:lnTo>
                <a:lnTo>
                  <a:pt x="2631" y="1004"/>
                </a:lnTo>
                <a:lnTo>
                  <a:pt x="2631" y="1005"/>
                </a:lnTo>
                <a:lnTo>
                  <a:pt x="2632" y="1005"/>
                </a:lnTo>
                <a:lnTo>
                  <a:pt x="2632" y="1004"/>
                </a:lnTo>
                <a:lnTo>
                  <a:pt x="2631" y="1004"/>
                </a:lnTo>
                <a:lnTo>
                  <a:pt x="2631" y="1003"/>
                </a:lnTo>
                <a:lnTo>
                  <a:pt x="2631" y="1002"/>
                </a:lnTo>
                <a:lnTo>
                  <a:pt x="2632" y="1002"/>
                </a:lnTo>
                <a:lnTo>
                  <a:pt x="2631" y="1002"/>
                </a:lnTo>
                <a:lnTo>
                  <a:pt x="2631" y="1001"/>
                </a:lnTo>
                <a:lnTo>
                  <a:pt x="2631" y="1002"/>
                </a:lnTo>
                <a:lnTo>
                  <a:pt x="2631" y="1001"/>
                </a:lnTo>
                <a:lnTo>
                  <a:pt x="2631" y="1000"/>
                </a:lnTo>
                <a:lnTo>
                  <a:pt x="2632" y="1000"/>
                </a:lnTo>
                <a:lnTo>
                  <a:pt x="2632" y="999"/>
                </a:lnTo>
                <a:lnTo>
                  <a:pt x="2632" y="999"/>
                </a:lnTo>
                <a:lnTo>
                  <a:pt x="2632" y="998"/>
                </a:lnTo>
                <a:lnTo>
                  <a:pt x="2633" y="998"/>
                </a:lnTo>
                <a:lnTo>
                  <a:pt x="2633" y="999"/>
                </a:lnTo>
                <a:lnTo>
                  <a:pt x="2633" y="1000"/>
                </a:lnTo>
                <a:lnTo>
                  <a:pt x="2634" y="1000"/>
                </a:lnTo>
                <a:lnTo>
                  <a:pt x="2634" y="1001"/>
                </a:lnTo>
                <a:lnTo>
                  <a:pt x="2635" y="1001"/>
                </a:lnTo>
                <a:lnTo>
                  <a:pt x="2635" y="1002"/>
                </a:lnTo>
                <a:lnTo>
                  <a:pt x="2635" y="1003"/>
                </a:lnTo>
                <a:lnTo>
                  <a:pt x="2636" y="1003"/>
                </a:lnTo>
                <a:lnTo>
                  <a:pt x="2636" y="1004"/>
                </a:lnTo>
                <a:lnTo>
                  <a:pt x="2637" y="1004"/>
                </a:lnTo>
                <a:lnTo>
                  <a:pt x="2636" y="1004"/>
                </a:lnTo>
                <a:lnTo>
                  <a:pt x="2636" y="1003"/>
                </a:lnTo>
                <a:lnTo>
                  <a:pt x="2636" y="1002"/>
                </a:lnTo>
                <a:lnTo>
                  <a:pt x="2636" y="1001"/>
                </a:lnTo>
                <a:lnTo>
                  <a:pt x="2636" y="1000"/>
                </a:lnTo>
                <a:lnTo>
                  <a:pt x="2635" y="1000"/>
                </a:lnTo>
                <a:lnTo>
                  <a:pt x="2636" y="1000"/>
                </a:lnTo>
                <a:lnTo>
                  <a:pt x="2637" y="1000"/>
                </a:lnTo>
                <a:lnTo>
                  <a:pt x="2638" y="1000"/>
                </a:lnTo>
                <a:lnTo>
                  <a:pt x="2638" y="999"/>
                </a:lnTo>
                <a:lnTo>
                  <a:pt x="2638" y="998"/>
                </a:lnTo>
                <a:lnTo>
                  <a:pt x="2639" y="998"/>
                </a:lnTo>
                <a:lnTo>
                  <a:pt x="2640" y="998"/>
                </a:lnTo>
                <a:lnTo>
                  <a:pt x="2640" y="998"/>
                </a:lnTo>
                <a:lnTo>
                  <a:pt x="2640" y="999"/>
                </a:lnTo>
                <a:lnTo>
                  <a:pt x="2641" y="999"/>
                </a:lnTo>
                <a:lnTo>
                  <a:pt x="2642" y="999"/>
                </a:lnTo>
                <a:lnTo>
                  <a:pt x="2643" y="999"/>
                </a:lnTo>
                <a:lnTo>
                  <a:pt x="2643" y="998"/>
                </a:lnTo>
                <a:lnTo>
                  <a:pt x="2643" y="999"/>
                </a:lnTo>
                <a:lnTo>
                  <a:pt x="2644" y="999"/>
                </a:lnTo>
                <a:lnTo>
                  <a:pt x="2644" y="1000"/>
                </a:lnTo>
                <a:lnTo>
                  <a:pt x="2643" y="1000"/>
                </a:lnTo>
                <a:lnTo>
                  <a:pt x="2644" y="1000"/>
                </a:lnTo>
                <a:lnTo>
                  <a:pt x="2644" y="999"/>
                </a:lnTo>
                <a:lnTo>
                  <a:pt x="2645" y="999"/>
                </a:lnTo>
                <a:lnTo>
                  <a:pt x="2646" y="999"/>
                </a:lnTo>
                <a:lnTo>
                  <a:pt x="2647" y="999"/>
                </a:lnTo>
                <a:lnTo>
                  <a:pt x="2648" y="999"/>
                </a:lnTo>
                <a:lnTo>
                  <a:pt x="2648" y="998"/>
                </a:lnTo>
                <a:lnTo>
                  <a:pt x="2648" y="998"/>
                </a:lnTo>
                <a:lnTo>
                  <a:pt x="2649" y="998"/>
                </a:lnTo>
                <a:lnTo>
                  <a:pt x="2650" y="998"/>
                </a:lnTo>
                <a:lnTo>
                  <a:pt x="2650" y="999"/>
                </a:lnTo>
                <a:lnTo>
                  <a:pt x="2651" y="999"/>
                </a:lnTo>
                <a:lnTo>
                  <a:pt x="2652" y="999"/>
                </a:lnTo>
                <a:lnTo>
                  <a:pt x="2653" y="999"/>
                </a:lnTo>
                <a:lnTo>
                  <a:pt x="2654" y="999"/>
                </a:lnTo>
                <a:lnTo>
                  <a:pt x="2655" y="999"/>
                </a:lnTo>
                <a:lnTo>
                  <a:pt x="2656" y="999"/>
                </a:lnTo>
                <a:lnTo>
                  <a:pt x="2656" y="1000"/>
                </a:lnTo>
                <a:lnTo>
                  <a:pt x="2656" y="1000"/>
                </a:lnTo>
                <a:lnTo>
                  <a:pt x="2657" y="1000"/>
                </a:lnTo>
                <a:lnTo>
                  <a:pt x="2658" y="1000"/>
                </a:lnTo>
                <a:lnTo>
                  <a:pt x="2658" y="1001"/>
                </a:lnTo>
                <a:lnTo>
                  <a:pt x="2659" y="1001"/>
                </a:lnTo>
                <a:lnTo>
                  <a:pt x="2660" y="1001"/>
                </a:lnTo>
                <a:lnTo>
                  <a:pt x="2660" y="1002"/>
                </a:lnTo>
                <a:lnTo>
                  <a:pt x="2660" y="1001"/>
                </a:lnTo>
                <a:lnTo>
                  <a:pt x="2660" y="1000"/>
                </a:lnTo>
                <a:lnTo>
                  <a:pt x="2661" y="1000"/>
                </a:lnTo>
                <a:lnTo>
                  <a:pt x="2662" y="1000"/>
                </a:lnTo>
                <a:lnTo>
                  <a:pt x="2663" y="1000"/>
                </a:lnTo>
                <a:lnTo>
                  <a:pt x="2664" y="1001"/>
                </a:lnTo>
                <a:lnTo>
                  <a:pt x="2664" y="1001"/>
                </a:lnTo>
                <a:lnTo>
                  <a:pt x="2664" y="1001"/>
                </a:lnTo>
                <a:lnTo>
                  <a:pt x="2663" y="1000"/>
                </a:lnTo>
                <a:lnTo>
                  <a:pt x="2662" y="1000"/>
                </a:lnTo>
                <a:lnTo>
                  <a:pt x="2661" y="1000"/>
                </a:lnTo>
                <a:lnTo>
                  <a:pt x="2660" y="1000"/>
                </a:lnTo>
                <a:lnTo>
                  <a:pt x="2659" y="1000"/>
                </a:lnTo>
                <a:lnTo>
                  <a:pt x="2658" y="1000"/>
                </a:lnTo>
                <a:lnTo>
                  <a:pt x="2658" y="999"/>
                </a:lnTo>
                <a:lnTo>
                  <a:pt x="2657" y="999"/>
                </a:lnTo>
                <a:lnTo>
                  <a:pt x="2656" y="999"/>
                </a:lnTo>
                <a:lnTo>
                  <a:pt x="2656" y="999"/>
                </a:lnTo>
                <a:lnTo>
                  <a:pt x="2656" y="998"/>
                </a:lnTo>
                <a:lnTo>
                  <a:pt x="2655" y="998"/>
                </a:lnTo>
                <a:lnTo>
                  <a:pt x="2654" y="998"/>
                </a:lnTo>
                <a:lnTo>
                  <a:pt x="2653" y="998"/>
                </a:lnTo>
                <a:lnTo>
                  <a:pt x="2652" y="998"/>
                </a:lnTo>
                <a:lnTo>
                  <a:pt x="2652" y="997"/>
                </a:lnTo>
                <a:lnTo>
                  <a:pt x="2652" y="997"/>
                </a:lnTo>
                <a:lnTo>
                  <a:pt x="2652" y="996"/>
                </a:lnTo>
                <a:lnTo>
                  <a:pt x="2653" y="996"/>
                </a:lnTo>
                <a:lnTo>
                  <a:pt x="2653" y="995"/>
                </a:lnTo>
                <a:lnTo>
                  <a:pt x="2654" y="995"/>
                </a:lnTo>
                <a:lnTo>
                  <a:pt x="2654" y="994"/>
                </a:lnTo>
                <a:lnTo>
                  <a:pt x="2654" y="995"/>
                </a:lnTo>
                <a:lnTo>
                  <a:pt x="2653" y="995"/>
                </a:lnTo>
                <a:lnTo>
                  <a:pt x="2652" y="996"/>
                </a:lnTo>
                <a:lnTo>
                  <a:pt x="2651" y="997"/>
                </a:lnTo>
                <a:lnTo>
                  <a:pt x="2651" y="997"/>
                </a:lnTo>
                <a:lnTo>
                  <a:pt x="2650" y="997"/>
                </a:lnTo>
                <a:lnTo>
                  <a:pt x="2650" y="997"/>
                </a:lnTo>
                <a:lnTo>
                  <a:pt x="2650" y="996"/>
                </a:lnTo>
                <a:lnTo>
                  <a:pt x="2649" y="996"/>
                </a:lnTo>
                <a:lnTo>
                  <a:pt x="2649" y="997"/>
                </a:lnTo>
                <a:lnTo>
                  <a:pt x="2648" y="997"/>
                </a:lnTo>
                <a:lnTo>
                  <a:pt x="2648" y="997"/>
                </a:lnTo>
                <a:lnTo>
                  <a:pt x="2648" y="997"/>
                </a:lnTo>
                <a:lnTo>
                  <a:pt x="2648" y="997"/>
                </a:lnTo>
                <a:lnTo>
                  <a:pt x="2648" y="997"/>
                </a:lnTo>
                <a:lnTo>
                  <a:pt x="2647" y="997"/>
                </a:lnTo>
                <a:lnTo>
                  <a:pt x="2647" y="997"/>
                </a:lnTo>
                <a:lnTo>
                  <a:pt x="2646" y="997"/>
                </a:lnTo>
                <a:lnTo>
                  <a:pt x="2645" y="997"/>
                </a:lnTo>
                <a:lnTo>
                  <a:pt x="2644" y="997"/>
                </a:lnTo>
                <a:lnTo>
                  <a:pt x="2644" y="997"/>
                </a:lnTo>
                <a:lnTo>
                  <a:pt x="2645" y="997"/>
                </a:lnTo>
                <a:lnTo>
                  <a:pt x="2644" y="997"/>
                </a:lnTo>
                <a:lnTo>
                  <a:pt x="2644" y="997"/>
                </a:lnTo>
                <a:lnTo>
                  <a:pt x="2643" y="997"/>
                </a:lnTo>
                <a:lnTo>
                  <a:pt x="2643" y="997"/>
                </a:lnTo>
                <a:lnTo>
                  <a:pt x="2642" y="997"/>
                </a:lnTo>
                <a:lnTo>
                  <a:pt x="2642" y="997"/>
                </a:lnTo>
                <a:lnTo>
                  <a:pt x="2641" y="997"/>
                </a:lnTo>
                <a:lnTo>
                  <a:pt x="2640" y="997"/>
                </a:lnTo>
                <a:lnTo>
                  <a:pt x="2640" y="997"/>
                </a:lnTo>
                <a:lnTo>
                  <a:pt x="2640" y="996"/>
                </a:lnTo>
                <a:lnTo>
                  <a:pt x="2640" y="996"/>
                </a:lnTo>
                <a:lnTo>
                  <a:pt x="2639" y="996"/>
                </a:lnTo>
                <a:lnTo>
                  <a:pt x="2639" y="997"/>
                </a:lnTo>
                <a:lnTo>
                  <a:pt x="2638" y="997"/>
                </a:lnTo>
                <a:lnTo>
                  <a:pt x="2637" y="997"/>
                </a:lnTo>
                <a:lnTo>
                  <a:pt x="2636" y="997"/>
                </a:lnTo>
                <a:lnTo>
                  <a:pt x="2636" y="996"/>
                </a:lnTo>
                <a:lnTo>
                  <a:pt x="2635" y="996"/>
                </a:lnTo>
                <a:lnTo>
                  <a:pt x="2634" y="996"/>
                </a:lnTo>
                <a:lnTo>
                  <a:pt x="2633" y="995"/>
                </a:lnTo>
                <a:lnTo>
                  <a:pt x="2633" y="994"/>
                </a:lnTo>
                <a:lnTo>
                  <a:pt x="2634" y="994"/>
                </a:lnTo>
                <a:lnTo>
                  <a:pt x="2634" y="993"/>
                </a:lnTo>
                <a:lnTo>
                  <a:pt x="2635" y="994"/>
                </a:lnTo>
                <a:lnTo>
                  <a:pt x="2635" y="993"/>
                </a:lnTo>
                <a:lnTo>
                  <a:pt x="2636" y="993"/>
                </a:lnTo>
                <a:lnTo>
                  <a:pt x="2637" y="993"/>
                </a:lnTo>
                <a:lnTo>
                  <a:pt x="2637" y="992"/>
                </a:lnTo>
                <a:lnTo>
                  <a:pt x="2638" y="992"/>
                </a:lnTo>
                <a:lnTo>
                  <a:pt x="2638" y="991"/>
                </a:lnTo>
                <a:lnTo>
                  <a:pt x="2639" y="991"/>
                </a:lnTo>
                <a:lnTo>
                  <a:pt x="2639" y="990"/>
                </a:lnTo>
                <a:lnTo>
                  <a:pt x="2640" y="990"/>
                </a:lnTo>
                <a:lnTo>
                  <a:pt x="2640" y="990"/>
                </a:lnTo>
                <a:lnTo>
                  <a:pt x="2641" y="990"/>
                </a:lnTo>
                <a:lnTo>
                  <a:pt x="2641" y="989"/>
                </a:lnTo>
                <a:lnTo>
                  <a:pt x="2642" y="989"/>
                </a:lnTo>
                <a:lnTo>
                  <a:pt x="2643" y="989"/>
                </a:lnTo>
                <a:lnTo>
                  <a:pt x="2643" y="989"/>
                </a:lnTo>
                <a:lnTo>
                  <a:pt x="2642" y="989"/>
                </a:lnTo>
                <a:lnTo>
                  <a:pt x="2642" y="989"/>
                </a:lnTo>
                <a:lnTo>
                  <a:pt x="2641" y="989"/>
                </a:lnTo>
                <a:lnTo>
                  <a:pt x="2640" y="989"/>
                </a:lnTo>
                <a:lnTo>
                  <a:pt x="2640" y="989"/>
                </a:lnTo>
                <a:lnTo>
                  <a:pt x="2640" y="989"/>
                </a:lnTo>
                <a:lnTo>
                  <a:pt x="2640" y="989"/>
                </a:lnTo>
                <a:lnTo>
                  <a:pt x="2639" y="989"/>
                </a:lnTo>
                <a:lnTo>
                  <a:pt x="2639" y="990"/>
                </a:lnTo>
                <a:lnTo>
                  <a:pt x="2638" y="990"/>
                </a:lnTo>
                <a:lnTo>
                  <a:pt x="2637" y="990"/>
                </a:lnTo>
                <a:lnTo>
                  <a:pt x="2637" y="991"/>
                </a:lnTo>
                <a:lnTo>
                  <a:pt x="2636" y="991"/>
                </a:lnTo>
                <a:lnTo>
                  <a:pt x="2635" y="991"/>
                </a:lnTo>
                <a:lnTo>
                  <a:pt x="2635" y="992"/>
                </a:lnTo>
                <a:lnTo>
                  <a:pt x="2634" y="992"/>
                </a:lnTo>
                <a:lnTo>
                  <a:pt x="2633" y="992"/>
                </a:lnTo>
                <a:lnTo>
                  <a:pt x="2633" y="993"/>
                </a:lnTo>
                <a:lnTo>
                  <a:pt x="2632" y="993"/>
                </a:lnTo>
                <a:lnTo>
                  <a:pt x="2632" y="994"/>
                </a:lnTo>
                <a:lnTo>
                  <a:pt x="2632" y="994"/>
                </a:lnTo>
                <a:lnTo>
                  <a:pt x="2632" y="995"/>
                </a:lnTo>
                <a:lnTo>
                  <a:pt x="2632" y="996"/>
                </a:lnTo>
                <a:lnTo>
                  <a:pt x="2632" y="996"/>
                </a:lnTo>
                <a:lnTo>
                  <a:pt x="2631" y="996"/>
                </a:lnTo>
                <a:lnTo>
                  <a:pt x="2630" y="996"/>
                </a:lnTo>
                <a:lnTo>
                  <a:pt x="2629" y="995"/>
                </a:lnTo>
                <a:lnTo>
                  <a:pt x="2628" y="995"/>
                </a:lnTo>
                <a:lnTo>
                  <a:pt x="2628" y="996"/>
                </a:lnTo>
                <a:lnTo>
                  <a:pt x="2627" y="996"/>
                </a:lnTo>
                <a:lnTo>
                  <a:pt x="2627" y="995"/>
                </a:lnTo>
                <a:lnTo>
                  <a:pt x="2626" y="995"/>
                </a:lnTo>
                <a:lnTo>
                  <a:pt x="2627" y="995"/>
                </a:lnTo>
                <a:lnTo>
                  <a:pt x="2627" y="994"/>
                </a:lnTo>
                <a:lnTo>
                  <a:pt x="2626" y="994"/>
                </a:lnTo>
                <a:lnTo>
                  <a:pt x="2626" y="993"/>
                </a:lnTo>
                <a:lnTo>
                  <a:pt x="2627" y="992"/>
                </a:lnTo>
                <a:lnTo>
                  <a:pt x="2628" y="992"/>
                </a:lnTo>
                <a:lnTo>
                  <a:pt x="2628" y="991"/>
                </a:lnTo>
                <a:lnTo>
                  <a:pt x="2629" y="991"/>
                </a:lnTo>
                <a:lnTo>
                  <a:pt x="2629" y="992"/>
                </a:lnTo>
                <a:lnTo>
                  <a:pt x="2629" y="991"/>
                </a:lnTo>
                <a:lnTo>
                  <a:pt x="2630" y="991"/>
                </a:lnTo>
                <a:lnTo>
                  <a:pt x="2630" y="990"/>
                </a:lnTo>
                <a:lnTo>
                  <a:pt x="2631" y="989"/>
                </a:lnTo>
                <a:lnTo>
                  <a:pt x="2630" y="989"/>
                </a:lnTo>
                <a:lnTo>
                  <a:pt x="2630" y="990"/>
                </a:lnTo>
                <a:lnTo>
                  <a:pt x="2629" y="990"/>
                </a:lnTo>
                <a:lnTo>
                  <a:pt x="2628" y="990"/>
                </a:lnTo>
                <a:lnTo>
                  <a:pt x="2627" y="990"/>
                </a:lnTo>
                <a:lnTo>
                  <a:pt x="2627" y="989"/>
                </a:lnTo>
                <a:lnTo>
                  <a:pt x="2626" y="989"/>
                </a:lnTo>
                <a:lnTo>
                  <a:pt x="2626" y="990"/>
                </a:lnTo>
                <a:lnTo>
                  <a:pt x="2625" y="990"/>
                </a:lnTo>
                <a:lnTo>
                  <a:pt x="2626" y="990"/>
                </a:lnTo>
                <a:lnTo>
                  <a:pt x="2626" y="989"/>
                </a:lnTo>
                <a:lnTo>
                  <a:pt x="2627" y="989"/>
                </a:lnTo>
                <a:lnTo>
                  <a:pt x="2627" y="988"/>
                </a:lnTo>
                <a:lnTo>
                  <a:pt x="2628" y="988"/>
                </a:lnTo>
                <a:lnTo>
                  <a:pt x="2628" y="987"/>
                </a:lnTo>
                <a:lnTo>
                  <a:pt x="2627" y="987"/>
                </a:lnTo>
                <a:lnTo>
                  <a:pt x="2628" y="987"/>
                </a:lnTo>
                <a:lnTo>
                  <a:pt x="2628" y="986"/>
                </a:lnTo>
                <a:lnTo>
                  <a:pt x="2628" y="985"/>
                </a:lnTo>
                <a:lnTo>
                  <a:pt x="2629" y="985"/>
                </a:lnTo>
                <a:lnTo>
                  <a:pt x="2629" y="986"/>
                </a:lnTo>
                <a:lnTo>
                  <a:pt x="2629" y="985"/>
                </a:lnTo>
                <a:lnTo>
                  <a:pt x="2629" y="986"/>
                </a:lnTo>
                <a:lnTo>
                  <a:pt x="2630" y="986"/>
                </a:lnTo>
                <a:lnTo>
                  <a:pt x="2631" y="986"/>
                </a:lnTo>
                <a:lnTo>
                  <a:pt x="2631" y="985"/>
                </a:lnTo>
                <a:lnTo>
                  <a:pt x="2632" y="985"/>
                </a:lnTo>
                <a:lnTo>
                  <a:pt x="2632" y="984"/>
                </a:lnTo>
                <a:lnTo>
                  <a:pt x="2632" y="984"/>
                </a:lnTo>
                <a:lnTo>
                  <a:pt x="2633" y="984"/>
                </a:lnTo>
                <a:lnTo>
                  <a:pt x="2632" y="984"/>
                </a:lnTo>
                <a:lnTo>
                  <a:pt x="2632" y="984"/>
                </a:lnTo>
                <a:lnTo>
                  <a:pt x="2631" y="984"/>
                </a:lnTo>
                <a:lnTo>
                  <a:pt x="2630" y="984"/>
                </a:lnTo>
                <a:lnTo>
                  <a:pt x="2629" y="984"/>
                </a:lnTo>
                <a:lnTo>
                  <a:pt x="2628" y="984"/>
                </a:lnTo>
                <a:lnTo>
                  <a:pt x="2628" y="985"/>
                </a:lnTo>
                <a:lnTo>
                  <a:pt x="2627" y="985"/>
                </a:lnTo>
                <a:lnTo>
                  <a:pt x="2627" y="984"/>
                </a:lnTo>
                <a:lnTo>
                  <a:pt x="2626" y="984"/>
                </a:lnTo>
                <a:lnTo>
                  <a:pt x="2627" y="984"/>
                </a:lnTo>
                <a:lnTo>
                  <a:pt x="2627" y="983"/>
                </a:lnTo>
                <a:lnTo>
                  <a:pt x="2627" y="982"/>
                </a:lnTo>
                <a:lnTo>
                  <a:pt x="2627" y="983"/>
                </a:lnTo>
                <a:lnTo>
                  <a:pt x="2628" y="983"/>
                </a:lnTo>
                <a:lnTo>
                  <a:pt x="2629" y="983"/>
                </a:lnTo>
                <a:lnTo>
                  <a:pt x="2629" y="984"/>
                </a:lnTo>
                <a:lnTo>
                  <a:pt x="2630" y="984"/>
                </a:lnTo>
                <a:lnTo>
                  <a:pt x="2630" y="983"/>
                </a:lnTo>
                <a:lnTo>
                  <a:pt x="2630" y="982"/>
                </a:lnTo>
                <a:lnTo>
                  <a:pt x="2630" y="981"/>
                </a:lnTo>
                <a:lnTo>
                  <a:pt x="2631" y="981"/>
                </a:lnTo>
                <a:lnTo>
                  <a:pt x="2631" y="981"/>
                </a:lnTo>
                <a:lnTo>
                  <a:pt x="2632" y="981"/>
                </a:lnTo>
                <a:lnTo>
                  <a:pt x="2632" y="981"/>
                </a:lnTo>
                <a:lnTo>
                  <a:pt x="2632" y="981"/>
                </a:lnTo>
                <a:lnTo>
                  <a:pt x="2632" y="981"/>
                </a:lnTo>
                <a:lnTo>
                  <a:pt x="2633" y="981"/>
                </a:lnTo>
                <a:lnTo>
                  <a:pt x="2633" y="980"/>
                </a:lnTo>
                <a:lnTo>
                  <a:pt x="2634" y="980"/>
                </a:lnTo>
                <a:lnTo>
                  <a:pt x="2635" y="980"/>
                </a:lnTo>
                <a:lnTo>
                  <a:pt x="2634" y="980"/>
                </a:lnTo>
                <a:lnTo>
                  <a:pt x="2634" y="979"/>
                </a:lnTo>
                <a:lnTo>
                  <a:pt x="2634" y="978"/>
                </a:lnTo>
                <a:lnTo>
                  <a:pt x="2635" y="978"/>
                </a:lnTo>
                <a:lnTo>
                  <a:pt x="2635" y="977"/>
                </a:lnTo>
                <a:lnTo>
                  <a:pt x="2634" y="978"/>
                </a:lnTo>
                <a:lnTo>
                  <a:pt x="2633" y="978"/>
                </a:lnTo>
                <a:lnTo>
                  <a:pt x="2633" y="979"/>
                </a:lnTo>
                <a:lnTo>
                  <a:pt x="2632" y="979"/>
                </a:lnTo>
                <a:lnTo>
                  <a:pt x="2632" y="980"/>
                </a:lnTo>
                <a:lnTo>
                  <a:pt x="2631" y="980"/>
                </a:lnTo>
                <a:lnTo>
                  <a:pt x="2630" y="980"/>
                </a:lnTo>
                <a:lnTo>
                  <a:pt x="2630" y="981"/>
                </a:lnTo>
                <a:lnTo>
                  <a:pt x="2631" y="981"/>
                </a:lnTo>
                <a:lnTo>
                  <a:pt x="2630" y="981"/>
                </a:lnTo>
                <a:lnTo>
                  <a:pt x="2630" y="980"/>
                </a:lnTo>
                <a:lnTo>
                  <a:pt x="2629" y="980"/>
                </a:lnTo>
                <a:lnTo>
                  <a:pt x="2628" y="980"/>
                </a:lnTo>
                <a:lnTo>
                  <a:pt x="2627" y="980"/>
                </a:lnTo>
                <a:lnTo>
                  <a:pt x="2627" y="981"/>
                </a:lnTo>
                <a:lnTo>
                  <a:pt x="2628" y="981"/>
                </a:lnTo>
                <a:lnTo>
                  <a:pt x="2628" y="981"/>
                </a:lnTo>
                <a:lnTo>
                  <a:pt x="2627" y="981"/>
                </a:lnTo>
                <a:lnTo>
                  <a:pt x="2626" y="981"/>
                </a:lnTo>
                <a:lnTo>
                  <a:pt x="2626" y="981"/>
                </a:lnTo>
                <a:lnTo>
                  <a:pt x="2626" y="980"/>
                </a:lnTo>
                <a:lnTo>
                  <a:pt x="2626" y="979"/>
                </a:lnTo>
                <a:lnTo>
                  <a:pt x="2627" y="979"/>
                </a:lnTo>
                <a:lnTo>
                  <a:pt x="2628" y="979"/>
                </a:lnTo>
                <a:lnTo>
                  <a:pt x="2629" y="979"/>
                </a:lnTo>
                <a:lnTo>
                  <a:pt x="2629" y="978"/>
                </a:lnTo>
                <a:lnTo>
                  <a:pt x="2630" y="978"/>
                </a:lnTo>
                <a:lnTo>
                  <a:pt x="2630" y="977"/>
                </a:lnTo>
                <a:lnTo>
                  <a:pt x="2630" y="976"/>
                </a:lnTo>
                <a:lnTo>
                  <a:pt x="2631" y="976"/>
                </a:lnTo>
                <a:lnTo>
                  <a:pt x="2631" y="975"/>
                </a:lnTo>
                <a:lnTo>
                  <a:pt x="2631" y="974"/>
                </a:lnTo>
                <a:lnTo>
                  <a:pt x="2632" y="974"/>
                </a:lnTo>
                <a:lnTo>
                  <a:pt x="2632" y="974"/>
                </a:lnTo>
                <a:lnTo>
                  <a:pt x="2633" y="973"/>
                </a:lnTo>
                <a:lnTo>
                  <a:pt x="2634" y="973"/>
                </a:lnTo>
                <a:lnTo>
                  <a:pt x="2634" y="973"/>
                </a:lnTo>
                <a:lnTo>
                  <a:pt x="2634" y="972"/>
                </a:lnTo>
                <a:lnTo>
                  <a:pt x="2635" y="972"/>
                </a:lnTo>
                <a:lnTo>
                  <a:pt x="2635" y="971"/>
                </a:lnTo>
                <a:lnTo>
                  <a:pt x="2636" y="971"/>
                </a:lnTo>
                <a:lnTo>
                  <a:pt x="2636" y="972"/>
                </a:lnTo>
                <a:lnTo>
                  <a:pt x="2637" y="972"/>
                </a:lnTo>
                <a:lnTo>
                  <a:pt x="2638" y="972"/>
                </a:lnTo>
                <a:lnTo>
                  <a:pt x="2639" y="972"/>
                </a:lnTo>
                <a:lnTo>
                  <a:pt x="2640" y="972"/>
                </a:lnTo>
                <a:lnTo>
                  <a:pt x="2640" y="971"/>
                </a:lnTo>
                <a:lnTo>
                  <a:pt x="2640" y="972"/>
                </a:lnTo>
                <a:lnTo>
                  <a:pt x="2640" y="971"/>
                </a:lnTo>
                <a:lnTo>
                  <a:pt x="2640" y="972"/>
                </a:lnTo>
                <a:lnTo>
                  <a:pt x="2640" y="972"/>
                </a:lnTo>
                <a:lnTo>
                  <a:pt x="2641" y="972"/>
                </a:lnTo>
                <a:lnTo>
                  <a:pt x="2641" y="973"/>
                </a:lnTo>
                <a:lnTo>
                  <a:pt x="2641" y="972"/>
                </a:lnTo>
                <a:lnTo>
                  <a:pt x="2641" y="971"/>
                </a:lnTo>
                <a:lnTo>
                  <a:pt x="2640" y="971"/>
                </a:lnTo>
                <a:lnTo>
                  <a:pt x="2640" y="971"/>
                </a:lnTo>
                <a:lnTo>
                  <a:pt x="2639" y="971"/>
                </a:lnTo>
                <a:lnTo>
                  <a:pt x="2638" y="971"/>
                </a:lnTo>
                <a:lnTo>
                  <a:pt x="2637" y="971"/>
                </a:lnTo>
                <a:lnTo>
                  <a:pt x="2637" y="970"/>
                </a:lnTo>
                <a:lnTo>
                  <a:pt x="2636" y="970"/>
                </a:lnTo>
                <a:lnTo>
                  <a:pt x="2637" y="970"/>
                </a:lnTo>
                <a:lnTo>
                  <a:pt x="2638" y="970"/>
                </a:lnTo>
                <a:lnTo>
                  <a:pt x="2639" y="969"/>
                </a:lnTo>
                <a:lnTo>
                  <a:pt x="2640" y="968"/>
                </a:lnTo>
                <a:lnTo>
                  <a:pt x="2640" y="968"/>
                </a:lnTo>
                <a:lnTo>
                  <a:pt x="2641" y="968"/>
                </a:lnTo>
                <a:lnTo>
                  <a:pt x="2641" y="967"/>
                </a:lnTo>
                <a:lnTo>
                  <a:pt x="2642" y="967"/>
                </a:lnTo>
                <a:lnTo>
                  <a:pt x="2643" y="967"/>
                </a:lnTo>
                <a:lnTo>
                  <a:pt x="2643" y="966"/>
                </a:lnTo>
                <a:lnTo>
                  <a:pt x="2643" y="965"/>
                </a:lnTo>
                <a:lnTo>
                  <a:pt x="2644" y="965"/>
                </a:lnTo>
                <a:lnTo>
                  <a:pt x="2644" y="966"/>
                </a:lnTo>
                <a:lnTo>
                  <a:pt x="2645" y="967"/>
                </a:lnTo>
                <a:lnTo>
                  <a:pt x="2645" y="968"/>
                </a:lnTo>
                <a:lnTo>
                  <a:pt x="2645" y="969"/>
                </a:lnTo>
                <a:lnTo>
                  <a:pt x="2646" y="969"/>
                </a:lnTo>
                <a:lnTo>
                  <a:pt x="2647" y="969"/>
                </a:lnTo>
                <a:lnTo>
                  <a:pt x="2646" y="969"/>
                </a:lnTo>
                <a:lnTo>
                  <a:pt x="2646" y="970"/>
                </a:lnTo>
                <a:lnTo>
                  <a:pt x="2647" y="969"/>
                </a:lnTo>
                <a:lnTo>
                  <a:pt x="2647" y="968"/>
                </a:lnTo>
                <a:lnTo>
                  <a:pt x="2648" y="968"/>
                </a:lnTo>
                <a:lnTo>
                  <a:pt x="2648" y="967"/>
                </a:lnTo>
                <a:lnTo>
                  <a:pt x="2649" y="967"/>
                </a:lnTo>
                <a:lnTo>
                  <a:pt x="2650" y="967"/>
                </a:lnTo>
                <a:lnTo>
                  <a:pt x="2650" y="966"/>
                </a:lnTo>
                <a:lnTo>
                  <a:pt x="2651" y="966"/>
                </a:lnTo>
                <a:lnTo>
                  <a:pt x="2651" y="967"/>
                </a:lnTo>
                <a:lnTo>
                  <a:pt x="2651" y="968"/>
                </a:lnTo>
                <a:lnTo>
                  <a:pt x="2652" y="968"/>
                </a:lnTo>
                <a:lnTo>
                  <a:pt x="2652" y="969"/>
                </a:lnTo>
                <a:lnTo>
                  <a:pt x="2653" y="969"/>
                </a:lnTo>
                <a:lnTo>
                  <a:pt x="2653" y="970"/>
                </a:lnTo>
                <a:lnTo>
                  <a:pt x="2653" y="971"/>
                </a:lnTo>
                <a:lnTo>
                  <a:pt x="2654" y="971"/>
                </a:lnTo>
                <a:lnTo>
                  <a:pt x="2654" y="972"/>
                </a:lnTo>
                <a:lnTo>
                  <a:pt x="2655" y="972"/>
                </a:lnTo>
                <a:lnTo>
                  <a:pt x="2655" y="973"/>
                </a:lnTo>
                <a:lnTo>
                  <a:pt x="2656" y="973"/>
                </a:lnTo>
                <a:lnTo>
                  <a:pt x="2656" y="973"/>
                </a:lnTo>
                <a:lnTo>
                  <a:pt x="2656" y="974"/>
                </a:lnTo>
                <a:lnTo>
                  <a:pt x="2657" y="974"/>
                </a:lnTo>
                <a:lnTo>
                  <a:pt x="2657" y="975"/>
                </a:lnTo>
                <a:lnTo>
                  <a:pt x="2658" y="975"/>
                </a:lnTo>
                <a:lnTo>
                  <a:pt x="2658" y="976"/>
                </a:lnTo>
                <a:lnTo>
                  <a:pt x="2658" y="977"/>
                </a:lnTo>
                <a:lnTo>
                  <a:pt x="2659" y="977"/>
                </a:lnTo>
                <a:lnTo>
                  <a:pt x="2659" y="976"/>
                </a:lnTo>
                <a:lnTo>
                  <a:pt x="2658" y="976"/>
                </a:lnTo>
                <a:lnTo>
                  <a:pt x="2658" y="975"/>
                </a:lnTo>
                <a:lnTo>
                  <a:pt x="2657" y="975"/>
                </a:lnTo>
                <a:lnTo>
                  <a:pt x="2657" y="974"/>
                </a:lnTo>
                <a:lnTo>
                  <a:pt x="2656" y="973"/>
                </a:lnTo>
                <a:lnTo>
                  <a:pt x="2656" y="973"/>
                </a:lnTo>
                <a:lnTo>
                  <a:pt x="2656" y="973"/>
                </a:lnTo>
                <a:lnTo>
                  <a:pt x="2655" y="973"/>
                </a:lnTo>
                <a:lnTo>
                  <a:pt x="2655" y="972"/>
                </a:lnTo>
                <a:lnTo>
                  <a:pt x="2655" y="971"/>
                </a:lnTo>
                <a:lnTo>
                  <a:pt x="2654" y="971"/>
                </a:lnTo>
                <a:lnTo>
                  <a:pt x="2654" y="970"/>
                </a:lnTo>
                <a:lnTo>
                  <a:pt x="2654" y="969"/>
                </a:lnTo>
                <a:lnTo>
                  <a:pt x="2653" y="969"/>
                </a:lnTo>
                <a:lnTo>
                  <a:pt x="2653" y="968"/>
                </a:lnTo>
                <a:lnTo>
                  <a:pt x="2652" y="968"/>
                </a:lnTo>
                <a:lnTo>
                  <a:pt x="2652" y="967"/>
                </a:lnTo>
                <a:lnTo>
                  <a:pt x="2651" y="967"/>
                </a:lnTo>
                <a:lnTo>
                  <a:pt x="2652" y="967"/>
                </a:lnTo>
                <a:lnTo>
                  <a:pt x="2652" y="966"/>
                </a:lnTo>
                <a:lnTo>
                  <a:pt x="2651" y="965"/>
                </a:lnTo>
                <a:lnTo>
                  <a:pt x="2650" y="965"/>
                </a:lnTo>
                <a:lnTo>
                  <a:pt x="2650" y="966"/>
                </a:lnTo>
                <a:lnTo>
                  <a:pt x="2649" y="965"/>
                </a:lnTo>
                <a:lnTo>
                  <a:pt x="2648" y="965"/>
                </a:lnTo>
                <a:lnTo>
                  <a:pt x="2648" y="966"/>
                </a:lnTo>
                <a:lnTo>
                  <a:pt x="2648" y="966"/>
                </a:lnTo>
                <a:lnTo>
                  <a:pt x="2648" y="967"/>
                </a:lnTo>
                <a:lnTo>
                  <a:pt x="2647" y="967"/>
                </a:lnTo>
                <a:lnTo>
                  <a:pt x="2646" y="966"/>
                </a:lnTo>
                <a:lnTo>
                  <a:pt x="2645" y="966"/>
                </a:lnTo>
                <a:lnTo>
                  <a:pt x="2645" y="965"/>
                </a:lnTo>
                <a:lnTo>
                  <a:pt x="2644" y="965"/>
                </a:lnTo>
                <a:lnTo>
                  <a:pt x="2644" y="964"/>
                </a:lnTo>
                <a:lnTo>
                  <a:pt x="2644" y="964"/>
                </a:lnTo>
                <a:lnTo>
                  <a:pt x="2645" y="964"/>
                </a:lnTo>
                <a:lnTo>
                  <a:pt x="2644" y="964"/>
                </a:lnTo>
                <a:lnTo>
                  <a:pt x="2644" y="963"/>
                </a:lnTo>
                <a:lnTo>
                  <a:pt x="2645" y="963"/>
                </a:lnTo>
                <a:lnTo>
                  <a:pt x="2645" y="962"/>
                </a:lnTo>
                <a:lnTo>
                  <a:pt x="2646" y="962"/>
                </a:lnTo>
                <a:lnTo>
                  <a:pt x="2646" y="961"/>
                </a:lnTo>
                <a:lnTo>
                  <a:pt x="2646" y="960"/>
                </a:lnTo>
                <a:lnTo>
                  <a:pt x="2647" y="960"/>
                </a:lnTo>
                <a:lnTo>
                  <a:pt x="2647" y="959"/>
                </a:lnTo>
                <a:lnTo>
                  <a:pt x="2647" y="958"/>
                </a:lnTo>
                <a:lnTo>
                  <a:pt x="2648" y="958"/>
                </a:lnTo>
                <a:lnTo>
                  <a:pt x="2648" y="957"/>
                </a:lnTo>
                <a:lnTo>
                  <a:pt x="2649" y="956"/>
                </a:lnTo>
                <a:lnTo>
                  <a:pt x="2649" y="956"/>
                </a:lnTo>
                <a:lnTo>
                  <a:pt x="2651" y="955"/>
                </a:lnTo>
                <a:lnTo>
                  <a:pt x="2650" y="955"/>
                </a:lnTo>
                <a:lnTo>
                  <a:pt x="2650" y="954"/>
                </a:lnTo>
                <a:lnTo>
                  <a:pt x="2650" y="955"/>
                </a:lnTo>
                <a:lnTo>
                  <a:pt x="2650" y="956"/>
                </a:lnTo>
                <a:lnTo>
                  <a:pt x="2649" y="956"/>
                </a:lnTo>
                <a:lnTo>
                  <a:pt x="2649" y="956"/>
                </a:lnTo>
                <a:lnTo>
                  <a:pt x="2648" y="956"/>
                </a:lnTo>
                <a:lnTo>
                  <a:pt x="2648" y="956"/>
                </a:lnTo>
                <a:lnTo>
                  <a:pt x="2648" y="957"/>
                </a:lnTo>
                <a:lnTo>
                  <a:pt x="2647" y="957"/>
                </a:lnTo>
                <a:lnTo>
                  <a:pt x="2647" y="958"/>
                </a:lnTo>
                <a:lnTo>
                  <a:pt x="2646" y="959"/>
                </a:lnTo>
                <a:lnTo>
                  <a:pt x="2647" y="959"/>
                </a:lnTo>
                <a:lnTo>
                  <a:pt x="2646" y="959"/>
                </a:lnTo>
                <a:lnTo>
                  <a:pt x="2646" y="960"/>
                </a:lnTo>
                <a:lnTo>
                  <a:pt x="2645" y="960"/>
                </a:lnTo>
                <a:lnTo>
                  <a:pt x="2645" y="961"/>
                </a:lnTo>
                <a:lnTo>
                  <a:pt x="2644" y="961"/>
                </a:lnTo>
                <a:lnTo>
                  <a:pt x="2644" y="962"/>
                </a:lnTo>
                <a:lnTo>
                  <a:pt x="2644" y="963"/>
                </a:lnTo>
                <a:lnTo>
                  <a:pt x="2643" y="964"/>
                </a:lnTo>
                <a:lnTo>
                  <a:pt x="2642" y="964"/>
                </a:lnTo>
                <a:lnTo>
                  <a:pt x="2642" y="964"/>
                </a:lnTo>
                <a:lnTo>
                  <a:pt x="2641" y="964"/>
                </a:lnTo>
                <a:lnTo>
                  <a:pt x="2641" y="965"/>
                </a:lnTo>
                <a:lnTo>
                  <a:pt x="2641" y="966"/>
                </a:lnTo>
                <a:lnTo>
                  <a:pt x="2640" y="966"/>
                </a:lnTo>
                <a:lnTo>
                  <a:pt x="2640" y="966"/>
                </a:lnTo>
                <a:lnTo>
                  <a:pt x="2640" y="965"/>
                </a:lnTo>
                <a:lnTo>
                  <a:pt x="2640" y="966"/>
                </a:lnTo>
                <a:lnTo>
                  <a:pt x="2639" y="966"/>
                </a:lnTo>
                <a:lnTo>
                  <a:pt x="2639" y="967"/>
                </a:lnTo>
                <a:lnTo>
                  <a:pt x="2638" y="967"/>
                </a:lnTo>
                <a:lnTo>
                  <a:pt x="2638" y="968"/>
                </a:lnTo>
                <a:lnTo>
                  <a:pt x="2637" y="968"/>
                </a:lnTo>
                <a:lnTo>
                  <a:pt x="2636" y="968"/>
                </a:lnTo>
                <a:lnTo>
                  <a:pt x="2635" y="968"/>
                </a:lnTo>
                <a:lnTo>
                  <a:pt x="2635" y="969"/>
                </a:lnTo>
                <a:lnTo>
                  <a:pt x="2634" y="969"/>
                </a:lnTo>
                <a:lnTo>
                  <a:pt x="2634" y="970"/>
                </a:lnTo>
                <a:lnTo>
                  <a:pt x="2633" y="970"/>
                </a:lnTo>
                <a:lnTo>
                  <a:pt x="2632" y="970"/>
                </a:lnTo>
                <a:lnTo>
                  <a:pt x="2632" y="971"/>
                </a:lnTo>
                <a:lnTo>
                  <a:pt x="2632" y="971"/>
                </a:lnTo>
                <a:lnTo>
                  <a:pt x="2632" y="972"/>
                </a:lnTo>
                <a:lnTo>
                  <a:pt x="2631" y="972"/>
                </a:lnTo>
                <a:lnTo>
                  <a:pt x="2630" y="972"/>
                </a:lnTo>
                <a:lnTo>
                  <a:pt x="2630" y="973"/>
                </a:lnTo>
                <a:lnTo>
                  <a:pt x="2629" y="973"/>
                </a:lnTo>
                <a:lnTo>
                  <a:pt x="2629" y="973"/>
                </a:lnTo>
                <a:lnTo>
                  <a:pt x="2628" y="973"/>
                </a:lnTo>
                <a:lnTo>
                  <a:pt x="2627" y="973"/>
                </a:lnTo>
                <a:lnTo>
                  <a:pt x="2627" y="973"/>
                </a:lnTo>
                <a:lnTo>
                  <a:pt x="2627" y="972"/>
                </a:lnTo>
                <a:lnTo>
                  <a:pt x="2628" y="972"/>
                </a:lnTo>
                <a:lnTo>
                  <a:pt x="2629" y="972"/>
                </a:lnTo>
                <a:lnTo>
                  <a:pt x="2630" y="972"/>
                </a:lnTo>
                <a:lnTo>
                  <a:pt x="2630" y="971"/>
                </a:lnTo>
                <a:lnTo>
                  <a:pt x="2630" y="970"/>
                </a:lnTo>
                <a:lnTo>
                  <a:pt x="2630" y="969"/>
                </a:lnTo>
                <a:lnTo>
                  <a:pt x="2630" y="968"/>
                </a:lnTo>
                <a:lnTo>
                  <a:pt x="2629" y="968"/>
                </a:lnTo>
                <a:lnTo>
                  <a:pt x="2630" y="968"/>
                </a:lnTo>
                <a:lnTo>
                  <a:pt x="2630" y="967"/>
                </a:lnTo>
                <a:lnTo>
                  <a:pt x="2630" y="966"/>
                </a:lnTo>
                <a:lnTo>
                  <a:pt x="2631" y="966"/>
                </a:lnTo>
                <a:lnTo>
                  <a:pt x="2632" y="966"/>
                </a:lnTo>
                <a:lnTo>
                  <a:pt x="2631" y="965"/>
                </a:lnTo>
                <a:lnTo>
                  <a:pt x="2630" y="965"/>
                </a:lnTo>
                <a:lnTo>
                  <a:pt x="2630" y="964"/>
                </a:lnTo>
                <a:lnTo>
                  <a:pt x="2631" y="964"/>
                </a:lnTo>
                <a:lnTo>
                  <a:pt x="2631" y="964"/>
                </a:lnTo>
                <a:lnTo>
                  <a:pt x="2631" y="963"/>
                </a:lnTo>
                <a:lnTo>
                  <a:pt x="2631" y="962"/>
                </a:lnTo>
                <a:lnTo>
                  <a:pt x="2631" y="961"/>
                </a:lnTo>
                <a:lnTo>
                  <a:pt x="2632" y="961"/>
                </a:lnTo>
                <a:lnTo>
                  <a:pt x="2632" y="962"/>
                </a:lnTo>
                <a:lnTo>
                  <a:pt x="2632" y="961"/>
                </a:lnTo>
                <a:lnTo>
                  <a:pt x="2632" y="961"/>
                </a:lnTo>
                <a:lnTo>
                  <a:pt x="2633" y="961"/>
                </a:lnTo>
                <a:lnTo>
                  <a:pt x="2634" y="961"/>
                </a:lnTo>
                <a:lnTo>
                  <a:pt x="2634" y="962"/>
                </a:lnTo>
                <a:lnTo>
                  <a:pt x="2634" y="961"/>
                </a:lnTo>
                <a:lnTo>
                  <a:pt x="2635" y="961"/>
                </a:lnTo>
                <a:lnTo>
                  <a:pt x="2636" y="961"/>
                </a:lnTo>
                <a:lnTo>
                  <a:pt x="2637" y="961"/>
                </a:lnTo>
                <a:lnTo>
                  <a:pt x="2636" y="961"/>
                </a:lnTo>
                <a:lnTo>
                  <a:pt x="2635" y="961"/>
                </a:lnTo>
                <a:lnTo>
                  <a:pt x="2634" y="961"/>
                </a:lnTo>
                <a:lnTo>
                  <a:pt x="2634" y="960"/>
                </a:lnTo>
                <a:lnTo>
                  <a:pt x="2633" y="960"/>
                </a:lnTo>
                <a:lnTo>
                  <a:pt x="2633" y="961"/>
                </a:lnTo>
                <a:lnTo>
                  <a:pt x="2633" y="960"/>
                </a:lnTo>
                <a:lnTo>
                  <a:pt x="2632" y="960"/>
                </a:lnTo>
                <a:lnTo>
                  <a:pt x="2632" y="960"/>
                </a:lnTo>
                <a:lnTo>
                  <a:pt x="2631" y="960"/>
                </a:lnTo>
                <a:lnTo>
                  <a:pt x="2631" y="961"/>
                </a:lnTo>
                <a:lnTo>
                  <a:pt x="2630" y="961"/>
                </a:lnTo>
                <a:lnTo>
                  <a:pt x="2630" y="962"/>
                </a:lnTo>
                <a:lnTo>
                  <a:pt x="2630" y="963"/>
                </a:lnTo>
                <a:lnTo>
                  <a:pt x="2630" y="964"/>
                </a:lnTo>
                <a:lnTo>
                  <a:pt x="2630" y="964"/>
                </a:lnTo>
                <a:lnTo>
                  <a:pt x="2629" y="964"/>
                </a:lnTo>
                <a:lnTo>
                  <a:pt x="2629" y="965"/>
                </a:lnTo>
                <a:lnTo>
                  <a:pt x="2628" y="965"/>
                </a:lnTo>
                <a:lnTo>
                  <a:pt x="2629" y="964"/>
                </a:lnTo>
                <a:lnTo>
                  <a:pt x="2628" y="964"/>
                </a:lnTo>
                <a:lnTo>
                  <a:pt x="2628" y="963"/>
                </a:lnTo>
                <a:lnTo>
                  <a:pt x="2628" y="962"/>
                </a:lnTo>
                <a:lnTo>
                  <a:pt x="2628" y="961"/>
                </a:lnTo>
                <a:lnTo>
                  <a:pt x="2628" y="960"/>
                </a:lnTo>
                <a:lnTo>
                  <a:pt x="2628" y="959"/>
                </a:lnTo>
                <a:lnTo>
                  <a:pt x="2627" y="959"/>
                </a:lnTo>
                <a:lnTo>
                  <a:pt x="2627" y="958"/>
                </a:lnTo>
                <a:lnTo>
                  <a:pt x="2627" y="957"/>
                </a:lnTo>
                <a:lnTo>
                  <a:pt x="2627" y="956"/>
                </a:lnTo>
                <a:lnTo>
                  <a:pt x="2628" y="956"/>
                </a:lnTo>
                <a:lnTo>
                  <a:pt x="2628" y="956"/>
                </a:lnTo>
                <a:lnTo>
                  <a:pt x="2628" y="955"/>
                </a:lnTo>
                <a:lnTo>
                  <a:pt x="2629" y="955"/>
                </a:lnTo>
                <a:lnTo>
                  <a:pt x="2629" y="954"/>
                </a:lnTo>
                <a:lnTo>
                  <a:pt x="2630" y="954"/>
                </a:lnTo>
                <a:lnTo>
                  <a:pt x="2629" y="954"/>
                </a:lnTo>
                <a:lnTo>
                  <a:pt x="2629" y="955"/>
                </a:lnTo>
                <a:lnTo>
                  <a:pt x="2628" y="955"/>
                </a:lnTo>
                <a:lnTo>
                  <a:pt x="2628" y="956"/>
                </a:lnTo>
                <a:lnTo>
                  <a:pt x="2627" y="956"/>
                </a:lnTo>
                <a:lnTo>
                  <a:pt x="2627" y="956"/>
                </a:lnTo>
                <a:lnTo>
                  <a:pt x="2626" y="956"/>
                </a:lnTo>
                <a:lnTo>
                  <a:pt x="2626" y="957"/>
                </a:lnTo>
                <a:lnTo>
                  <a:pt x="2625" y="957"/>
                </a:lnTo>
                <a:lnTo>
                  <a:pt x="2625" y="958"/>
                </a:lnTo>
                <a:lnTo>
                  <a:pt x="2626" y="958"/>
                </a:lnTo>
                <a:lnTo>
                  <a:pt x="2626" y="959"/>
                </a:lnTo>
                <a:lnTo>
                  <a:pt x="2627" y="960"/>
                </a:lnTo>
                <a:lnTo>
                  <a:pt x="2626" y="960"/>
                </a:lnTo>
                <a:lnTo>
                  <a:pt x="2627" y="961"/>
                </a:lnTo>
                <a:lnTo>
                  <a:pt x="2627" y="962"/>
                </a:lnTo>
                <a:lnTo>
                  <a:pt x="2627" y="963"/>
                </a:lnTo>
                <a:lnTo>
                  <a:pt x="2627" y="964"/>
                </a:lnTo>
                <a:lnTo>
                  <a:pt x="2627" y="964"/>
                </a:lnTo>
                <a:lnTo>
                  <a:pt x="2626" y="964"/>
                </a:lnTo>
                <a:lnTo>
                  <a:pt x="2626" y="965"/>
                </a:lnTo>
                <a:lnTo>
                  <a:pt x="2627" y="965"/>
                </a:lnTo>
                <a:lnTo>
                  <a:pt x="2627" y="966"/>
                </a:lnTo>
                <a:lnTo>
                  <a:pt x="2628" y="966"/>
                </a:lnTo>
                <a:lnTo>
                  <a:pt x="2628" y="967"/>
                </a:lnTo>
                <a:lnTo>
                  <a:pt x="2628" y="968"/>
                </a:lnTo>
                <a:lnTo>
                  <a:pt x="2628" y="969"/>
                </a:lnTo>
                <a:lnTo>
                  <a:pt x="2627" y="969"/>
                </a:lnTo>
                <a:lnTo>
                  <a:pt x="2626" y="969"/>
                </a:lnTo>
                <a:lnTo>
                  <a:pt x="2626" y="970"/>
                </a:lnTo>
                <a:lnTo>
                  <a:pt x="2625" y="970"/>
                </a:lnTo>
                <a:lnTo>
                  <a:pt x="2625" y="969"/>
                </a:lnTo>
                <a:lnTo>
                  <a:pt x="2625" y="970"/>
                </a:lnTo>
                <a:lnTo>
                  <a:pt x="2625" y="971"/>
                </a:lnTo>
                <a:lnTo>
                  <a:pt x="2626" y="971"/>
                </a:lnTo>
                <a:lnTo>
                  <a:pt x="2626" y="972"/>
                </a:lnTo>
                <a:lnTo>
                  <a:pt x="2625" y="972"/>
                </a:lnTo>
                <a:lnTo>
                  <a:pt x="2624" y="972"/>
                </a:lnTo>
                <a:lnTo>
                  <a:pt x="2624" y="972"/>
                </a:lnTo>
                <a:lnTo>
                  <a:pt x="2623" y="972"/>
                </a:lnTo>
                <a:lnTo>
                  <a:pt x="2623" y="971"/>
                </a:lnTo>
                <a:lnTo>
                  <a:pt x="2622" y="971"/>
                </a:lnTo>
                <a:lnTo>
                  <a:pt x="2622" y="970"/>
                </a:lnTo>
                <a:lnTo>
                  <a:pt x="2621" y="970"/>
                </a:lnTo>
                <a:lnTo>
                  <a:pt x="2621" y="969"/>
                </a:lnTo>
                <a:lnTo>
                  <a:pt x="2620" y="969"/>
                </a:lnTo>
                <a:lnTo>
                  <a:pt x="2621" y="969"/>
                </a:lnTo>
                <a:lnTo>
                  <a:pt x="2621" y="968"/>
                </a:lnTo>
                <a:lnTo>
                  <a:pt x="2621" y="967"/>
                </a:lnTo>
                <a:lnTo>
                  <a:pt x="2621" y="966"/>
                </a:lnTo>
                <a:lnTo>
                  <a:pt x="2621" y="965"/>
                </a:lnTo>
                <a:lnTo>
                  <a:pt x="2621" y="964"/>
                </a:lnTo>
                <a:lnTo>
                  <a:pt x="2620" y="964"/>
                </a:lnTo>
                <a:lnTo>
                  <a:pt x="2620" y="964"/>
                </a:lnTo>
                <a:lnTo>
                  <a:pt x="2620" y="964"/>
                </a:lnTo>
                <a:lnTo>
                  <a:pt x="2620" y="965"/>
                </a:lnTo>
                <a:lnTo>
                  <a:pt x="2620" y="966"/>
                </a:lnTo>
                <a:lnTo>
                  <a:pt x="2620" y="967"/>
                </a:lnTo>
                <a:lnTo>
                  <a:pt x="2619" y="967"/>
                </a:lnTo>
                <a:lnTo>
                  <a:pt x="2619" y="966"/>
                </a:lnTo>
                <a:lnTo>
                  <a:pt x="2618" y="966"/>
                </a:lnTo>
                <a:lnTo>
                  <a:pt x="2617" y="966"/>
                </a:lnTo>
                <a:lnTo>
                  <a:pt x="2616" y="966"/>
                </a:lnTo>
                <a:lnTo>
                  <a:pt x="2616" y="965"/>
                </a:lnTo>
                <a:lnTo>
                  <a:pt x="2616" y="966"/>
                </a:lnTo>
                <a:lnTo>
                  <a:pt x="2616" y="966"/>
                </a:lnTo>
                <a:lnTo>
                  <a:pt x="2615" y="966"/>
                </a:lnTo>
                <a:lnTo>
                  <a:pt x="2615" y="967"/>
                </a:lnTo>
                <a:lnTo>
                  <a:pt x="2615" y="966"/>
                </a:lnTo>
                <a:lnTo>
                  <a:pt x="2615" y="967"/>
                </a:lnTo>
                <a:lnTo>
                  <a:pt x="2614" y="967"/>
                </a:lnTo>
                <a:lnTo>
                  <a:pt x="2613" y="967"/>
                </a:lnTo>
                <a:lnTo>
                  <a:pt x="2614" y="967"/>
                </a:lnTo>
                <a:lnTo>
                  <a:pt x="2615" y="967"/>
                </a:lnTo>
                <a:lnTo>
                  <a:pt x="2616" y="967"/>
                </a:lnTo>
                <a:lnTo>
                  <a:pt x="2616" y="967"/>
                </a:lnTo>
                <a:lnTo>
                  <a:pt x="2617" y="967"/>
                </a:lnTo>
                <a:lnTo>
                  <a:pt x="2618" y="967"/>
                </a:lnTo>
                <a:lnTo>
                  <a:pt x="2619" y="967"/>
                </a:lnTo>
                <a:lnTo>
                  <a:pt x="2619" y="968"/>
                </a:lnTo>
                <a:lnTo>
                  <a:pt x="2619" y="969"/>
                </a:lnTo>
                <a:lnTo>
                  <a:pt x="2619" y="970"/>
                </a:lnTo>
                <a:lnTo>
                  <a:pt x="2620" y="970"/>
                </a:lnTo>
                <a:lnTo>
                  <a:pt x="2620" y="971"/>
                </a:lnTo>
                <a:lnTo>
                  <a:pt x="2619" y="971"/>
                </a:lnTo>
                <a:lnTo>
                  <a:pt x="2620" y="971"/>
                </a:lnTo>
                <a:lnTo>
                  <a:pt x="2620" y="972"/>
                </a:lnTo>
                <a:lnTo>
                  <a:pt x="2619" y="973"/>
                </a:lnTo>
                <a:lnTo>
                  <a:pt x="2618" y="973"/>
                </a:lnTo>
                <a:lnTo>
                  <a:pt x="2617" y="973"/>
                </a:lnTo>
                <a:lnTo>
                  <a:pt x="2617" y="973"/>
                </a:lnTo>
                <a:lnTo>
                  <a:pt x="2618" y="973"/>
                </a:lnTo>
                <a:lnTo>
                  <a:pt x="2619" y="973"/>
                </a:lnTo>
                <a:lnTo>
                  <a:pt x="2620" y="973"/>
                </a:lnTo>
                <a:lnTo>
                  <a:pt x="2620" y="973"/>
                </a:lnTo>
                <a:lnTo>
                  <a:pt x="2620" y="973"/>
                </a:lnTo>
                <a:lnTo>
                  <a:pt x="2621" y="973"/>
                </a:lnTo>
                <a:lnTo>
                  <a:pt x="2621" y="974"/>
                </a:lnTo>
                <a:lnTo>
                  <a:pt x="2622" y="974"/>
                </a:lnTo>
                <a:lnTo>
                  <a:pt x="2622" y="973"/>
                </a:lnTo>
                <a:lnTo>
                  <a:pt x="2623" y="973"/>
                </a:lnTo>
                <a:lnTo>
                  <a:pt x="2623" y="974"/>
                </a:lnTo>
                <a:lnTo>
                  <a:pt x="2624" y="974"/>
                </a:lnTo>
                <a:lnTo>
                  <a:pt x="2624" y="974"/>
                </a:lnTo>
                <a:lnTo>
                  <a:pt x="2624" y="975"/>
                </a:lnTo>
                <a:lnTo>
                  <a:pt x="2625" y="975"/>
                </a:lnTo>
                <a:lnTo>
                  <a:pt x="2625" y="976"/>
                </a:lnTo>
                <a:lnTo>
                  <a:pt x="2625" y="977"/>
                </a:lnTo>
                <a:lnTo>
                  <a:pt x="2624" y="977"/>
                </a:lnTo>
                <a:lnTo>
                  <a:pt x="2624" y="978"/>
                </a:lnTo>
                <a:lnTo>
                  <a:pt x="2624" y="978"/>
                </a:lnTo>
                <a:lnTo>
                  <a:pt x="2624" y="979"/>
                </a:lnTo>
                <a:lnTo>
                  <a:pt x="2623" y="979"/>
                </a:lnTo>
                <a:lnTo>
                  <a:pt x="2623" y="978"/>
                </a:lnTo>
                <a:lnTo>
                  <a:pt x="2623" y="977"/>
                </a:lnTo>
                <a:lnTo>
                  <a:pt x="2622" y="977"/>
                </a:lnTo>
                <a:lnTo>
                  <a:pt x="2621" y="977"/>
                </a:lnTo>
                <a:lnTo>
                  <a:pt x="2622" y="978"/>
                </a:lnTo>
                <a:lnTo>
                  <a:pt x="2621" y="978"/>
                </a:lnTo>
                <a:lnTo>
                  <a:pt x="2622" y="978"/>
                </a:lnTo>
                <a:lnTo>
                  <a:pt x="2622" y="979"/>
                </a:lnTo>
                <a:lnTo>
                  <a:pt x="2623" y="979"/>
                </a:lnTo>
                <a:lnTo>
                  <a:pt x="2623" y="980"/>
                </a:lnTo>
                <a:lnTo>
                  <a:pt x="2624" y="980"/>
                </a:lnTo>
                <a:lnTo>
                  <a:pt x="2624" y="981"/>
                </a:lnTo>
                <a:lnTo>
                  <a:pt x="2623" y="981"/>
                </a:lnTo>
                <a:lnTo>
                  <a:pt x="2622" y="981"/>
                </a:lnTo>
                <a:lnTo>
                  <a:pt x="2622" y="981"/>
                </a:lnTo>
                <a:lnTo>
                  <a:pt x="2621" y="981"/>
                </a:lnTo>
                <a:lnTo>
                  <a:pt x="2621" y="981"/>
                </a:lnTo>
                <a:lnTo>
                  <a:pt x="2620" y="980"/>
                </a:lnTo>
                <a:lnTo>
                  <a:pt x="2619" y="980"/>
                </a:lnTo>
                <a:lnTo>
                  <a:pt x="2618" y="980"/>
                </a:lnTo>
                <a:lnTo>
                  <a:pt x="2618" y="981"/>
                </a:lnTo>
                <a:lnTo>
                  <a:pt x="2619" y="981"/>
                </a:lnTo>
                <a:lnTo>
                  <a:pt x="2620" y="981"/>
                </a:lnTo>
                <a:lnTo>
                  <a:pt x="2620" y="981"/>
                </a:lnTo>
                <a:lnTo>
                  <a:pt x="2619" y="981"/>
                </a:lnTo>
                <a:lnTo>
                  <a:pt x="2620" y="981"/>
                </a:lnTo>
                <a:lnTo>
                  <a:pt x="2620" y="982"/>
                </a:lnTo>
                <a:lnTo>
                  <a:pt x="2620" y="981"/>
                </a:lnTo>
                <a:lnTo>
                  <a:pt x="2621" y="982"/>
                </a:lnTo>
                <a:lnTo>
                  <a:pt x="2621" y="983"/>
                </a:lnTo>
                <a:lnTo>
                  <a:pt x="2620" y="983"/>
                </a:lnTo>
                <a:lnTo>
                  <a:pt x="2619" y="983"/>
                </a:lnTo>
                <a:lnTo>
                  <a:pt x="2620" y="983"/>
                </a:lnTo>
                <a:lnTo>
                  <a:pt x="2620" y="984"/>
                </a:lnTo>
                <a:lnTo>
                  <a:pt x="2621" y="984"/>
                </a:lnTo>
                <a:lnTo>
                  <a:pt x="2621" y="983"/>
                </a:lnTo>
                <a:lnTo>
                  <a:pt x="2622" y="983"/>
                </a:lnTo>
                <a:lnTo>
                  <a:pt x="2622" y="984"/>
                </a:lnTo>
                <a:lnTo>
                  <a:pt x="2621" y="985"/>
                </a:lnTo>
                <a:lnTo>
                  <a:pt x="2620" y="986"/>
                </a:lnTo>
                <a:lnTo>
                  <a:pt x="2621" y="986"/>
                </a:lnTo>
                <a:lnTo>
                  <a:pt x="2621" y="987"/>
                </a:lnTo>
                <a:lnTo>
                  <a:pt x="2621" y="988"/>
                </a:lnTo>
                <a:lnTo>
                  <a:pt x="2622" y="988"/>
                </a:lnTo>
                <a:lnTo>
                  <a:pt x="2622" y="989"/>
                </a:lnTo>
                <a:lnTo>
                  <a:pt x="2623" y="989"/>
                </a:lnTo>
                <a:lnTo>
                  <a:pt x="2623" y="989"/>
                </a:lnTo>
                <a:lnTo>
                  <a:pt x="2622" y="989"/>
                </a:lnTo>
                <a:lnTo>
                  <a:pt x="2622" y="990"/>
                </a:lnTo>
                <a:lnTo>
                  <a:pt x="2621" y="990"/>
                </a:lnTo>
                <a:lnTo>
                  <a:pt x="2620" y="990"/>
                </a:lnTo>
                <a:lnTo>
                  <a:pt x="2620" y="989"/>
                </a:lnTo>
                <a:lnTo>
                  <a:pt x="2620" y="990"/>
                </a:lnTo>
                <a:lnTo>
                  <a:pt x="2620" y="991"/>
                </a:lnTo>
                <a:lnTo>
                  <a:pt x="2620" y="992"/>
                </a:lnTo>
                <a:lnTo>
                  <a:pt x="2620" y="991"/>
                </a:lnTo>
                <a:lnTo>
                  <a:pt x="2621" y="991"/>
                </a:lnTo>
                <a:lnTo>
                  <a:pt x="2621" y="992"/>
                </a:lnTo>
                <a:lnTo>
                  <a:pt x="2622" y="992"/>
                </a:lnTo>
                <a:lnTo>
                  <a:pt x="2621" y="993"/>
                </a:lnTo>
                <a:lnTo>
                  <a:pt x="2620" y="993"/>
                </a:lnTo>
                <a:lnTo>
                  <a:pt x="2620" y="994"/>
                </a:lnTo>
                <a:lnTo>
                  <a:pt x="2619" y="994"/>
                </a:lnTo>
                <a:lnTo>
                  <a:pt x="2618" y="994"/>
                </a:lnTo>
                <a:lnTo>
                  <a:pt x="2618" y="995"/>
                </a:lnTo>
                <a:lnTo>
                  <a:pt x="2618" y="996"/>
                </a:lnTo>
                <a:lnTo>
                  <a:pt x="2617" y="996"/>
                </a:lnTo>
                <a:lnTo>
                  <a:pt x="2617" y="995"/>
                </a:lnTo>
                <a:lnTo>
                  <a:pt x="2617" y="994"/>
                </a:lnTo>
                <a:lnTo>
                  <a:pt x="2617" y="993"/>
                </a:lnTo>
                <a:lnTo>
                  <a:pt x="2616" y="993"/>
                </a:lnTo>
                <a:lnTo>
                  <a:pt x="2616" y="994"/>
                </a:lnTo>
                <a:lnTo>
                  <a:pt x="2616" y="994"/>
                </a:lnTo>
                <a:lnTo>
                  <a:pt x="2615" y="994"/>
                </a:lnTo>
                <a:lnTo>
                  <a:pt x="2615" y="995"/>
                </a:lnTo>
                <a:lnTo>
                  <a:pt x="2615" y="994"/>
                </a:lnTo>
                <a:lnTo>
                  <a:pt x="2615" y="995"/>
                </a:lnTo>
                <a:lnTo>
                  <a:pt x="2614" y="995"/>
                </a:lnTo>
                <a:lnTo>
                  <a:pt x="2613" y="995"/>
                </a:lnTo>
                <a:lnTo>
                  <a:pt x="2612" y="995"/>
                </a:lnTo>
                <a:lnTo>
                  <a:pt x="2612" y="996"/>
                </a:lnTo>
                <a:lnTo>
                  <a:pt x="2612" y="995"/>
                </a:lnTo>
                <a:lnTo>
                  <a:pt x="2612" y="994"/>
                </a:lnTo>
                <a:lnTo>
                  <a:pt x="2613" y="994"/>
                </a:lnTo>
                <a:lnTo>
                  <a:pt x="2613" y="993"/>
                </a:lnTo>
                <a:lnTo>
                  <a:pt x="2613" y="992"/>
                </a:lnTo>
                <a:lnTo>
                  <a:pt x="2612" y="992"/>
                </a:lnTo>
                <a:lnTo>
                  <a:pt x="2611" y="991"/>
                </a:lnTo>
                <a:lnTo>
                  <a:pt x="2612" y="991"/>
                </a:lnTo>
                <a:lnTo>
                  <a:pt x="2612" y="990"/>
                </a:lnTo>
                <a:lnTo>
                  <a:pt x="2612" y="989"/>
                </a:lnTo>
                <a:lnTo>
                  <a:pt x="2611" y="989"/>
                </a:lnTo>
                <a:lnTo>
                  <a:pt x="2611" y="989"/>
                </a:lnTo>
                <a:lnTo>
                  <a:pt x="2612" y="989"/>
                </a:lnTo>
                <a:lnTo>
                  <a:pt x="2613" y="989"/>
                </a:lnTo>
                <a:lnTo>
                  <a:pt x="2613" y="988"/>
                </a:lnTo>
                <a:lnTo>
                  <a:pt x="2614" y="988"/>
                </a:lnTo>
                <a:lnTo>
                  <a:pt x="2613" y="987"/>
                </a:lnTo>
                <a:lnTo>
                  <a:pt x="2614" y="987"/>
                </a:lnTo>
                <a:lnTo>
                  <a:pt x="2614" y="986"/>
                </a:lnTo>
                <a:lnTo>
                  <a:pt x="2615" y="986"/>
                </a:lnTo>
                <a:lnTo>
                  <a:pt x="2614" y="986"/>
                </a:lnTo>
                <a:lnTo>
                  <a:pt x="2615" y="985"/>
                </a:lnTo>
                <a:lnTo>
                  <a:pt x="2614" y="985"/>
                </a:lnTo>
                <a:lnTo>
                  <a:pt x="2614" y="986"/>
                </a:lnTo>
                <a:lnTo>
                  <a:pt x="2614" y="985"/>
                </a:lnTo>
                <a:lnTo>
                  <a:pt x="2614" y="986"/>
                </a:lnTo>
                <a:lnTo>
                  <a:pt x="2613" y="986"/>
                </a:lnTo>
                <a:lnTo>
                  <a:pt x="2613" y="987"/>
                </a:lnTo>
                <a:lnTo>
                  <a:pt x="2612" y="987"/>
                </a:lnTo>
                <a:lnTo>
                  <a:pt x="2612" y="988"/>
                </a:lnTo>
                <a:lnTo>
                  <a:pt x="2611" y="988"/>
                </a:lnTo>
                <a:lnTo>
                  <a:pt x="2611" y="987"/>
                </a:lnTo>
                <a:lnTo>
                  <a:pt x="2611" y="986"/>
                </a:lnTo>
                <a:lnTo>
                  <a:pt x="2612" y="986"/>
                </a:lnTo>
                <a:lnTo>
                  <a:pt x="2611" y="986"/>
                </a:lnTo>
                <a:lnTo>
                  <a:pt x="2610" y="986"/>
                </a:lnTo>
                <a:lnTo>
                  <a:pt x="2610" y="985"/>
                </a:lnTo>
                <a:lnTo>
                  <a:pt x="2610" y="986"/>
                </a:lnTo>
                <a:lnTo>
                  <a:pt x="2609" y="986"/>
                </a:lnTo>
                <a:lnTo>
                  <a:pt x="2609" y="985"/>
                </a:lnTo>
                <a:lnTo>
                  <a:pt x="2608" y="985"/>
                </a:lnTo>
                <a:lnTo>
                  <a:pt x="2608" y="984"/>
                </a:lnTo>
                <a:lnTo>
                  <a:pt x="2608" y="984"/>
                </a:lnTo>
                <a:lnTo>
                  <a:pt x="2608" y="983"/>
                </a:lnTo>
                <a:lnTo>
                  <a:pt x="2608" y="984"/>
                </a:lnTo>
                <a:lnTo>
                  <a:pt x="2608" y="985"/>
                </a:lnTo>
                <a:lnTo>
                  <a:pt x="2608" y="985"/>
                </a:lnTo>
                <a:lnTo>
                  <a:pt x="2608" y="986"/>
                </a:lnTo>
                <a:lnTo>
                  <a:pt x="2608" y="987"/>
                </a:lnTo>
                <a:lnTo>
                  <a:pt x="2609" y="987"/>
                </a:lnTo>
                <a:lnTo>
                  <a:pt x="2610" y="987"/>
                </a:lnTo>
                <a:lnTo>
                  <a:pt x="2610" y="988"/>
                </a:lnTo>
                <a:lnTo>
                  <a:pt x="2610" y="989"/>
                </a:lnTo>
                <a:lnTo>
                  <a:pt x="2609" y="989"/>
                </a:lnTo>
                <a:lnTo>
                  <a:pt x="2609" y="989"/>
                </a:lnTo>
                <a:lnTo>
                  <a:pt x="2610" y="990"/>
                </a:lnTo>
                <a:lnTo>
                  <a:pt x="2610" y="991"/>
                </a:lnTo>
                <a:lnTo>
                  <a:pt x="2609" y="992"/>
                </a:lnTo>
                <a:lnTo>
                  <a:pt x="2609" y="991"/>
                </a:lnTo>
                <a:lnTo>
                  <a:pt x="2608" y="991"/>
                </a:lnTo>
                <a:lnTo>
                  <a:pt x="2608" y="990"/>
                </a:lnTo>
                <a:lnTo>
                  <a:pt x="2608" y="989"/>
                </a:lnTo>
                <a:lnTo>
                  <a:pt x="2608" y="989"/>
                </a:lnTo>
                <a:lnTo>
                  <a:pt x="2607" y="989"/>
                </a:lnTo>
                <a:lnTo>
                  <a:pt x="2608" y="989"/>
                </a:lnTo>
                <a:lnTo>
                  <a:pt x="2608" y="988"/>
                </a:lnTo>
                <a:lnTo>
                  <a:pt x="2607" y="989"/>
                </a:lnTo>
                <a:lnTo>
                  <a:pt x="2607" y="988"/>
                </a:lnTo>
                <a:lnTo>
                  <a:pt x="2607" y="989"/>
                </a:lnTo>
                <a:lnTo>
                  <a:pt x="2606" y="989"/>
                </a:lnTo>
                <a:lnTo>
                  <a:pt x="2605" y="989"/>
                </a:lnTo>
                <a:lnTo>
                  <a:pt x="2604" y="988"/>
                </a:lnTo>
                <a:lnTo>
                  <a:pt x="2605" y="988"/>
                </a:lnTo>
                <a:lnTo>
                  <a:pt x="2604" y="988"/>
                </a:lnTo>
                <a:lnTo>
                  <a:pt x="2604" y="987"/>
                </a:lnTo>
                <a:lnTo>
                  <a:pt x="2603" y="988"/>
                </a:lnTo>
                <a:lnTo>
                  <a:pt x="2603" y="989"/>
                </a:lnTo>
                <a:lnTo>
                  <a:pt x="2604" y="989"/>
                </a:lnTo>
                <a:lnTo>
                  <a:pt x="2604" y="989"/>
                </a:lnTo>
                <a:lnTo>
                  <a:pt x="2604" y="990"/>
                </a:lnTo>
                <a:lnTo>
                  <a:pt x="2604" y="991"/>
                </a:lnTo>
                <a:lnTo>
                  <a:pt x="2604" y="992"/>
                </a:lnTo>
                <a:lnTo>
                  <a:pt x="2603" y="992"/>
                </a:lnTo>
                <a:lnTo>
                  <a:pt x="2604" y="992"/>
                </a:lnTo>
                <a:lnTo>
                  <a:pt x="2604" y="991"/>
                </a:lnTo>
                <a:lnTo>
                  <a:pt x="2605" y="991"/>
                </a:lnTo>
                <a:lnTo>
                  <a:pt x="2605" y="990"/>
                </a:lnTo>
                <a:lnTo>
                  <a:pt x="2606" y="989"/>
                </a:lnTo>
                <a:lnTo>
                  <a:pt x="2606" y="990"/>
                </a:lnTo>
                <a:lnTo>
                  <a:pt x="2606" y="989"/>
                </a:lnTo>
                <a:lnTo>
                  <a:pt x="2607" y="990"/>
                </a:lnTo>
                <a:lnTo>
                  <a:pt x="2608" y="991"/>
                </a:lnTo>
                <a:lnTo>
                  <a:pt x="2607" y="992"/>
                </a:lnTo>
                <a:lnTo>
                  <a:pt x="2608" y="992"/>
                </a:lnTo>
                <a:lnTo>
                  <a:pt x="2608" y="993"/>
                </a:lnTo>
                <a:lnTo>
                  <a:pt x="2608" y="994"/>
                </a:lnTo>
                <a:lnTo>
                  <a:pt x="2608" y="994"/>
                </a:lnTo>
                <a:lnTo>
                  <a:pt x="2609" y="994"/>
                </a:lnTo>
                <a:lnTo>
                  <a:pt x="2610" y="993"/>
                </a:lnTo>
                <a:lnTo>
                  <a:pt x="2610" y="994"/>
                </a:lnTo>
                <a:lnTo>
                  <a:pt x="2609" y="994"/>
                </a:lnTo>
                <a:lnTo>
                  <a:pt x="2609" y="995"/>
                </a:lnTo>
                <a:lnTo>
                  <a:pt x="2609" y="996"/>
                </a:lnTo>
                <a:lnTo>
                  <a:pt x="2609" y="997"/>
                </a:lnTo>
                <a:lnTo>
                  <a:pt x="2610" y="997"/>
                </a:lnTo>
                <a:lnTo>
                  <a:pt x="2611" y="997"/>
                </a:lnTo>
                <a:lnTo>
                  <a:pt x="2612" y="997"/>
                </a:lnTo>
                <a:lnTo>
                  <a:pt x="2612" y="997"/>
                </a:lnTo>
                <a:lnTo>
                  <a:pt x="2611" y="997"/>
                </a:lnTo>
                <a:lnTo>
                  <a:pt x="2610" y="997"/>
                </a:lnTo>
                <a:lnTo>
                  <a:pt x="2609" y="997"/>
                </a:lnTo>
                <a:lnTo>
                  <a:pt x="2608" y="997"/>
                </a:lnTo>
                <a:lnTo>
                  <a:pt x="2608" y="997"/>
                </a:lnTo>
                <a:lnTo>
                  <a:pt x="2607" y="997"/>
                </a:lnTo>
                <a:lnTo>
                  <a:pt x="2607" y="998"/>
                </a:lnTo>
                <a:lnTo>
                  <a:pt x="2606" y="998"/>
                </a:lnTo>
                <a:lnTo>
                  <a:pt x="2607" y="998"/>
                </a:lnTo>
                <a:lnTo>
                  <a:pt x="2607" y="999"/>
                </a:lnTo>
                <a:lnTo>
                  <a:pt x="2607" y="1000"/>
                </a:lnTo>
                <a:lnTo>
                  <a:pt x="2606" y="1000"/>
                </a:lnTo>
                <a:lnTo>
                  <a:pt x="2606" y="1001"/>
                </a:lnTo>
                <a:lnTo>
                  <a:pt x="2606" y="1002"/>
                </a:lnTo>
                <a:lnTo>
                  <a:pt x="2607" y="1002"/>
                </a:lnTo>
                <a:lnTo>
                  <a:pt x="2608" y="1002"/>
                </a:lnTo>
                <a:lnTo>
                  <a:pt x="2607" y="1002"/>
                </a:lnTo>
                <a:lnTo>
                  <a:pt x="2606" y="1003"/>
                </a:lnTo>
                <a:lnTo>
                  <a:pt x="2605" y="1003"/>
                </a:lnTo>
                <a:lnTo>
                  <a:pt x="2605" y="1004"/>
                </a:lnTo>
                <a:lnTo>
                  <a:pt x="2604" y="1004"/>
                </a:lnTo>
                <a:lnTo>
                  <a:pt x="2604" y="1005"/>
                </a:lnTo>
                <a:lnTo>
                  <a:pt x="2604" y="1006"/>
                </a:lnTo>
                <a:lnTo>
                  <a:pt x="2603" y="1006"/>
                </a:lnTo>
                <a:lnTo>
                  <a:pt x="2603" y="1005"/>
                </a:lnTo>
                <a:lnTo>
                  <a:pt x="2602" y="1005"/>
                </a:lnTo>
                <a:lnTo>
                  <a:pt x="2602" y="1004"/>
                </a:lnTo>
                <a:lnTo>
                  <a:pt x="2601" y="1005"/>
                </a:lnTo>
                <a:lnTo>
                  <a:pt x="2601" y="1006"/>
                </a:lnTo>
                <a:lnTo>
                  <a:pt x="2601" y="1005"/>
                </a:lnTo>
                <a:lnTo>
                  <a:pt x="2602" y="1005"/>
                </a:lnTo>
                <a:lnTo>
                  <a:pt x="2602" y="1006"/>
                </a:lnTo>
                <a:lnTo>
                  <a:pt x="2602" y="1006"/>
                </a:lnTo>
                <a:lnTo>
                  <a:pt x="2603" y="1006"/>
                </a:lnTo>
                <a:lnTo>
                  <a:pt x="2603" y="1007"/>
                </a:lnTo>
                <a:lnTo>
                  <a:pt x="2604" y="1007"/>
                </a:lnTo>
                <a:lnTo>
                  <a:pt x="2604" y="1008"/>
                </a:lnTo>
                <a:lnTo>
                  <a:pt x="2603" y="1008"/>
                </a:lnTo>
                <a:lnTo>
                  <a:pt x="2602" y="1008"/>
                </a:lnTo>
                <a:lnTo>
                  <a:pt x="2601" y="1008"/>
                </a:lnTo>
                <a:lnTo>
                  <a:pt x="2601" y="1009"/>
                </a:lnTo>
                <a:lnTo>
                  <a:pt x="2602" y="1009"/>
                </a:lnTo>
                <a:lnTo>
                  <a:pt x="2602" y="1010"/>
                </a:lnTo>
                <a:lnTo>
                  <a:pt x="2601" y="1010"/>
                </a:lnTo>
                <a:lnTo>
                  <a:pt x="2600" y="1010"/>
                </a:lnTo>
                <a:lnTo>
                  <a:pt x="2600" y="1009"/>
                </a:lnTo>
                <a:lnTo>
                  <a:pt x="2599" y="1009"/>
                </a:lnTo>
                <a:lnTo>
                  <a:pt x="2599" y="1008"/>
                </a:lnTo>
                <a:lnTo>
                  <a:pt x="2598" y="1008"/>
                </a:lnTo>
                <a:lnTo>
                  <a:pt x="2598" y="1007"/>
                </a:lnTo>
                <a:lnTo>
                  <a:pt x="2598" y="1006"/>
                </a:lnTo>
                <a:lnTo>
                  <a:pt x="2597" y="1007"/>
                </a:lnTo>
                <a:lnTo>
                  <a:pt x="2597" y="1008"/>
                </a:lnTo>
                <a:lnTo>
                  <a:pt x="2597" y="1009"/>
                </a:lnTo>
                <a:lnTo>
                  <a:pt x="2598" y="1009"/>
                </a:lnTo>
                <a:lnTo>
                  <a:pt x="2598" y="1010"/>
                </a:lnTo>
                <a:lnTo>
                  <a:pt x="2598" y="1011"/>
                </a:lnTo>
                <a:lnTo>
                  <a:pt x="2597" y="1011"/>
                </a:lnTo>
                <a:lnTo>
                  <a:pt x="2596" y="1011"/>
                </a:lnTo>
                <a:lnTo>
                  <a:pt x="2595" y="1011"/>
                </a:lnTo>
                <a:lnTo>
                  <a:pt x="2596" y="1011"/>
                </a:lnTo>
                <a:lnTo>
                  <a:pt x="2596" y="1012"/>
                </a:lnTo>
                <a:lnTo>
                  <a:pt x="2597" y="1012"/>
                </a:lnTo>
                <a:lnTo>
                  <a:pt x="2598" y="1012"/>
                </a:lnTo>
                <a:lnTo>
                  <a:pt x="2599" y="1011"/>
                </a:lnTo>
                <a:lnTo>
                  <a:pt x="2599" y="1012"/>
                </a:lnTo>
                <a:lnTo>
                  <a:pt x="2600" y="1012"/>
                </a:lnTo>
                <a:lnTo>
                  <a:pt x="2600" y="1012"/>
                </a:lnTo>
                <a:lnTo>
                  <a:pt x="2600" y="1013"/>
                </a:lnTo>
                <a:lnTo>
                  <a:pt x="2601" y="1013"/>
                </a:lnTo>
                <a:lnTo>
                  <a:pt x="2601" y="1014"/>
                </a:lnTo>
                <a:lnTo>
                  <a:pt x="2600" y="1014"/>
                </a:lnTo>
                <a:lnTo>
                  <a:pt x="2600" y="1014"/>
                </a:lnTo>
                <a:lnTo>
                  <a:pt x="2600" y="1014"/>
                </a:lnTo>
                <a:lnTo>
                  <a:pt x="2599" y="1014"/>
                </a:lnTo>
                <a:lnTo>
                  <a:pt x="2598" y="1014"/>
                </a:lnTo>
                <a:lnTo>
                  <a:pt x="2597" y="1014"/>
                </a:lnTo>
                <a:lnTo>
                  <a:pt x="2596" y="1014"/>
                </a:lnTo>
                <a:lnTo>
                  <a:pt x="2596" y="1014"/>
                </a:lnTo>
                <a:lnTo>
                  <a:pt x="2595" y="1014"/>
                </a:lnTo>
                <a:lnTo>
                  <a:pt x="2595" y="1014"/>
                </a:lnTo>
                <a:lnTo>
                  <a:pt x="2595" y="1015"/>
                </a:lnTo>
                <a:lnTo>
                  <a:pt x="2595" y="1016"/>
                </a:lnTo>
                <a:lnTo>
                  <a:pt x="2595" y="1015"/>
                </a:lnTo>
                <a:lnTo>
                  <a:pt x="2594" y="1015"/>
                </a:lnTo>
                <a:lnTo>
                  <a:pt x="2595" y="1015"/>
                </a:lnTo>
                <a:lnTo>
                  <a:pt x="2595" y="1016"/>
                </a:lnTo>
                <a:lnTo>
                  <a:pt x="2595" y="1017"/>
                </a:lnTo>
                <a:lnTo>
                  <a:pt x="2596" y="1017"/>
                </a:lnTo>
                <a:lnTo>
                  <a:pt x="2596" y="1016"/>
                </a:lnTo>
                <a:lnTo>
                  <a:pt x="2597" y="1016"/>
                </a:lnTo>
                <a:lnTo>
                  <a:pt x="2598" y="1016"/>
                </a:lnTo>
                <a:lnTo>
                  <a:pt x="2599" y="1017"/>
                </a:lnTo>
                <a:lnTo>
                  <a:pt x="2599" y="1016"/>
                </a:lnTo>
                <a:lnTo>
                  <a:pt x="2600" y="1016"/>
                </a:lnTo>
                <a:lnTo>
                  <a:pt x="2600" y="1015"/>
                </a:lnTo>
                <a:lnTo>
                  <a:pt x="2600" y="1016"/>
                </a:lnTo>
                <a:lnTo>
                  <a:pt x="2600" y="1016"/>
                </a:lnTo>
                <a:lnTo>
                  <a:pt x="2600" y="1017"/>
                </a:lnTo>
                <a:lnTo>
                  <a:pt x="2600" y="1018"/>
                </a:lnTo>
                <a:lnTo>
                  <a:pt x="2600" y="1019"/>
                </a:lnTo>
                <a:lnTo>
                  <a:pt x="2600" y="1019"/>
                </a:lnTo>
                <a:lnTo>
                  <a:pt x="2600" y="1020"/>
                </a:lnTo>
                <a:lnTo>
                  <a:pt x="2600" y="1021"/>
                </a:lnTo>
                <a:lnTo>
                  <a:pt x="2600" y="1022"/>
                </a:lnTo>
                <a:lnTo>
                  <a:pt x="2601" y="1022"/>
                </a:lnTo>
                <a:lnTo>
                  <a:pt x="2602" y="1022"/>
                </a:lnTo>
                <a:lnTo>
                  <a:pt x="2602" y="1023"/>
                </a:lnTo>
                <a:lnTo>
                  <a:pt x="2602" y="1024"/>
                </a:lnTo>
                <a:lnTo>
                  <a:pt x="2601" y="1024"/>
                </a:lnTo>
                <a:lnTo>
                  <a:pt x="2600" y="1024"/>
                </a:lnTo>
                <a:lnTo>
                  <a:pt x="2600" y="1024"/>
                </a:lnTo>
                <a:lnTo>
                  <a:pt x="2600" y="1023"/>
                </a:lnTo>
                <a:lnTo>
                  <a:pt x="2600" y="1022"/>
                </a:lnTo>
                <a:lnTo>
                  <a:pt x="2599" y="1022"/>
                </a:lnTo>
                <a:lnTo>
                  <a:pt x="2599" y="1022"/>
                </a:lnTo>
                <a:lnTo>
                  <a:pt x="2598" y="1022"/>
                </a:lnTo>
                <a:lnTo>
                  <a:pt x="2598" y="1022"/>
                </a:lnTo>
                <a:lnTo>
                  <a:pt x="2599" y="1022"/>
                </a:lnTo>
                <a:lnTo>
                  <a:pt x="2599" y="1023"/>
                </a:lnTo>
                <a:lnTo>
                  <a:pt x="2599" y="1024"/>
                </a:lnTo>
                <a:lnTo>
                  <a:pt x="2598" y="1024"/>
                </a:lnTo>
                <a:lnTo>
                  <a:pt x="2598" y="1025"/>
                </a:lnTo>
                <a:lnTo>
                  <a:pt x="2599" y="1025"/>
                </a:lnTo>
                <a:lnTo>
                  <a:pt x="2599" y="1026"/>
                </a:lnTo>
                <a:lnTo>
                  <a:pt x="2599" y="1027"/>
                </a:lnTo>
                <a:lnTo>
                  <a:pt x="2598" y="1027"/>
                </a:lnTo>
                <a:lnTo>
                  <a:pt x="2598" y="1026"/>
                </a:lnTo>
                <a:lnTo>
                  <a:pt x="2598" y="1025"/>
                </a:lnTo>
                <a:lnTo>
                  <a:pt x="2597" y="1025"/>
                </a:lnTo>
                <a:lnTo>
                  <a:pt x="2597" y="1024"/>
                </a:lnTo>
                <a:lnTo>
                  <a:pt x="2596" y="1024"/>
                </a:lnTo>
                <a:lnTo>
                  <a:pt x="2595" y="1024"/>
                </a:lnTo>
                <a:lnTo>
                  <a:pt x="2595" y="1023"/>
                </a:lnTo>
                <a:lnTo>
                  <a:pt x="2594" y="1024"/>
                </a:lnTo>
                <a:lnTo>
                  <a:pt x="2594" y="1025"/>
                </a:lnTo>
                <a:lnTo>
                  <a:pt x="2593" y="1026"/>
                </a:lnTo>
                <a:lnTo>
                  <a:pt x="2594" y="1026"/>
                </a:lnTo>
                <a:lnTo>
                  <a:pt x="2593" y="1026"/>
                </a:lnTo>
                <a:lnTo>
                  <a:pt x="2592" y="1026"/>
                </a:lnTo>
                <a:lnTo>
                  <a:pt x="2592" y="1027"/>
                </a:lnTo>
                <a:lnTo>
                  <a:pt x="2592" y="1026"/>
                </a:lnTo>
                <a:lnTo>
                  <a:pt x="2592" y="1027"/>
                </a:lnTo>
                <a:lnTo>
                  <a:pt x="2592" y="1027"/>
                </a:lnTo>
                <a:lnTo>
                  <a:pt x="2591" y="1027"/>
                </a:lnTo>
                <a:lnTo>
                  <a:pt x="2591" y="1026"/>
                </a:lnTo>
                <a:lnTo>
                  <a:pt x="2590" y="1026"/>
                </a:lnTo>
                <a:lnTo>
                  <a:pt x="2590" y="1025"/>
                </a:lnTo>
                <a:lnTo>
                  <a:pt x="2589" y="1024"/>
                </a:lnTo>
                <a:lnTo>
                  <a:pt x="2589" y="1023"/>
                </a:lnTo>
                <a:lnTo>
                  <a:pt x="2588" y="1022"/>
                </a:lnTo>
                <a:lnTo>
                  <a:pt x="2589" y="1022"/>
                </a:lnTo>
                <a:lnTo>
                  <a:pt x="2588" y="1022"/>
                </a:lnTo>
                <a:lnTo>
                  <a:pt x="2588" y="1022"/>
                </a:lnTo>
                <a:lnTo>
                  <a:pt x="2588" y="1021"/>
                </a:lnTo>
                <a:lnTo>
                  <a:pt x="2587" y="1021"/>
                </a:lnTo>
                <a:lnTo>
                  <a:pt x="2587" y="1020"/>
                </a:lnTo>
                <a:lnTo>
                  <a:pt x="2586" y="1020"/>
                </a:lnTo>
                <a:lnTo>
                  <a:pt x="2586" y="1019"/>
                </a:lnTo>
                <a:lnTo>
                  <a:pt x="2586" y="1018"/>
                </a:lnTo>
                <a:lnTo>
                  <a:pt x="2585" y="1018"/>
                </a:lnTo>
                <a:lnTo>
                  <a:pt x="2585" y="1017"/>
                </a:lnTo>
                <a:lnTo>
                  <a:pt x="2586" y="1017"/>
                </a:lnTo>
                <a:lnTo>
                  <a:pt x="2586" y="1016"/>
                </a:lnTo>
                <a:lnTo>
                  <a:pt x="2587" y="1016"/>
                </a:lnTo>
                <a:lnTo>
                  <a:pt x="2587" y="1015"/>
                </a:lnTo>
                <a:lnTo>
                  <a:pt x="2588" y="1015"/>
                </a:lnTo>
                <a:lnTo>
                  <a:pt x="2587" y="1015"/>
                </a:lnTo>
                <a:lnTo>
                  <a:pt x="2586" y="1015"/>
                </a:lnTo>
                <a:lnTo>
                  <a:pt x="2585" y="1015"/>
                </a:lnTo>
                <a:lnTo>
                  <a:pt x="2585" y="1014"/>
                </a:lnTo>
                <a:lnTo>
                  <a:pt x="2585" y="1014"/>
                </a:lnTo>
                <a:lnTo>
                  <a:pt x="2585" y="1013"/>
                </a:lnTo>
                <a:lnTo>
                  <a:pt x="2584" y="1012"/>
                </a:lnTo>
                <a:lnTo>
                  <a:pt x="2584" y="1011"/>
                </a:lnTo>
                <a:lnTo>
                  <a:pt x="2585" y="1011"/>
                </a:lnTo>
                <a:lnTo>
                  <a:pt x="2585" y="1010"/>
                </a:lnTo>
                <a:lnTo>
                  <a:pt x="2586" y="1010"/>
                </a:lnTo>
                <a:lnTo>
                  <a:pt x="2586" y="1009"/>
                </a:lnTo>
                <a:lnTo>
                  <a:pt x="2585" y="1009"/>
                </a:lnTo>
                <a:lnTo>
                  <a:pt x="2586" y="1009"/>
                </a:lnTo>
                <a:lnTo>
                  <a:pt x="2587" y="1009"/>
                </a:lnTo>
                <a:lnTo>
                  <a:pt x="2587" y="1008"/>
                </a:lnTo>
                <a:lnTo>
                  <a:pt x="2588" y="1008"/>
                </a:lnTo>
                <a:lnTo>
                  <a:pt x="2588" y="1007"/>
                </a:lnTo>
                <a:lnTo>
                  <a:pt x="2588" y="1006"/>
                </a:lnTo>
                <a:lnTo>
                  <a:pt x="2588" y="1006"/>
                </a:lnTo>
                <a:lnTo>
                  <a:pt x="2587" y="1006"/>
                </a:lnTo>
                <a:lnTo>
                  <a:pt x="2588" y="1005"/>
                </a:lnTo>
                <a:lnTo>
                  <a:pt x="2588" y="1004"/>
                </a:lnTo>
                <a:lnTo>
                  <a:pt x="2588" y="1003"/>
                </a:lnTo>
                <a:lnTo>
                  <a:pt x="2588" y="1002"/>
                </a:lnTo>
                <a:lnTo>
                  <a:pt x="2589" y="1002"/>
                </a:lnTo>
                <a:lnTo>
                  <a:pt x="2589" y="1001"/>
                </a:lnTo>
                <a:lnTo>
                  <a:pt x="2590" y="1001"/>
                </a:lnTo>
                <a:lnTo>
                  <a:pt x="2589" y="1001"/>
                </a:lnTo>
                <a:lnTo>
                  <a:pt x="2590" y="1001"/>
                </a:lnTo>
                <a:lnTo>
                  <a:pt x="2590" y="1000"/>
                </a:lnTo>
                <a:lnTo>
                  <a:pt x="2591" y="1000"/>
                </a:lnTo>
                <a:lnTo>
                  <a:pt x="2591" y="1001"/>
                </a:lnTo>
                <a:lnTo>
                  <a:pt x="2592" y="1001"/>
                </a:lnTo>
                <a:lnTo>
                  <a:pt x="2592" y="1000"/>
                </a:lnTo>
                <a:lnTo>
                  <a:pt x="2591" y="1000"/>
                </a:lnTo>
                <a:lnTo>
                  <a:pt x="2591" y="999"/>
                </a:lnTo>
                <a:lnTo>
                  <a:pt x="2590" y="999"/>
                </a:lnTo>
                <a:lnTo>
                  <a:pt x="2591" y="999"/>
                </a:lnTo>
                <a:lnTo>
                  <a:pt x="2591" y="998"/>
                </a:lnTo>
                <a:lnTo>
                  <a:pt x="2591" y="997"/>
                </a:lnTo>
                <a:lnTo>
                  <a:pt x="2592" y="997"/>
                </a:lnTo>
                <a:lnTo>
                  <a:pt x="2592" y="997"/>
                </a:lnTo>
                <a:lnTo>
                  <a:pt x="2591" y="997"/>
                </a:lnTo>
                <a:lnTo>
                  <a:pt x="2591" y="996"/>
                </a:lnTo>
                <a:lnTo>
                  <a:pt x="2591" y="995"/>
                </a:lnTo>
                <a:lnTo>
                  <a:pt x="2591" y="996"/>
                </a:lnTo>
                <a:lnTo>
                  <a:pt x="2591" y="997"/>
                </a:lnTo>
                <a:lnTo>
                  <a:pt x="2591" y="997"/>
                </a:lnTo>
                <a:lnTo>
                  <a:pt x="2590" y="997"/>
                </a:lnTo>
                <a:lnTo>
                  <a:pt x="2590" y="998"/>
                </a:lnTo>
                <a:lnTo>
                  <a:pt x="2589" y="998"/>
                </a:lnTo>
                <a:lnTo>
                  <a:pt x="2589" y="999"/>
                </a:lnTo>
                <a:lnTo>
                  <a:pt x="2588" y="999"/>
                </a:lnTo>
                <a:lnTo>
                  <a:pt x="2588" y="998"/>
                </a:lnTo>
                <a:lnTo>
                  <a:pt x="2588" y="997"/>
                </a:lnTo>
                <a:lnTo>
                  <a:pt x="2587" y="997"/>
                </a:lnTo>
                <a:lnTo>
                  <a:pt x="2587" y="998"/>
                </a:lnTo>
                <a:lnTo>
                  <a:pt x="2586" y="998"/>
                </a:lnTo>
                <a:lnTo>
                  <a:pt x="2587" y="998"/>
                </a:lnTo>
                <a:lnTo>
                  <a:pt x="2587" y="999"/>
                </a:lnTo>
                <a:lnTo>
                  <a:pt x="2587" y="1000"/>
                </a:lnTo>
                <a:lnTo>
                  <a:pt x="2586" y="1000"/>
                </a:lnTo>
                <a:lnTo>
                  <a:pt x="2587" y="1000"/>
                </a:lnTo>
                <a:lnTo>
                  <a:pt x="2587" y="1001"/>
                </a:lnTo>
                <a:lnTo>
                  <a:pt x="2587" y="1002"/>
                </a:lnTo>
                <a:lnTo>
                  <a:pt x="2586" y="1002"/>
                </a:lnTo>
                <a:lnTo>
                  <a:pt x="2586" y="1001"/>
                </a:lnTo>
                <a:lnTo>
                  <a:pt x="2586" y="1002"/>
                </a:lnTo>
                <a:lnTo>
                  <a:pt x="2587" y="1002"/>
                </a:lnTo>
                <a:lnTo>
                  <a:pt x="2587" y="1003"/>
                </a:lnTo>
                <a:lnTo>
                  <a:pt x="2586" y="1003"/>
                </a:lnTo>
                <a:lnTo>
                  <a:pt x="2585" y="1003"/>
                </a:lnTo>
                <a:lnTo>
                  <a:pt x="2584" y="1003"/>
                </a:lnTo>
                <a:lnTo>
                  <a:pt x="2585" y="1003"/>
                </a:lnTo>
                <a:lnTo>
                  <a:pt x="2584" y="1004"/>
                </a:lnTo>
                <a:lnTo>
                  <a:pt x="2585" y="1004"/>
                </a:lnTo>
                <a:lnTo>
                  <a:pt x="2586" y="1004"/>
                </a:lnTo>
                <a:lnTo>
                  <a:pt x="2586" y="1005"/>
                </a:lnTo>
                <a:lnTo>
                  <a:pt x="2586" y="1006"/>
                </a:lnTo>
                <a:lnTo>
                  <a:pt x="2585" y="1006"/>
                </a:lnTo>
                <a:lnTo>
                  <a:pt x="2585" y="1006"/>
                </a:lnTo>
                <a:lnTo>
                  <a:pt x="2586" y="1006"/>
                </a:lnTo>
                <a:lnTo>
                  <a:pt x="2586" y="1007"/>
                </a:lnTo>
                <a:lnTo>
                  <a:pt x="2585" y="1007"/>
                </a:lnTo>
                <a:lnTo>
                  <a:pt x="2584" y="1008"/>
                </a:lnTo>
                <a:lnTo>
                  <a:pt x="2584" y="1009"/>
                </a:lnTo>
                <a:lnTo>
                  <a:pt x="2584" y="1009"/>
                </a:lnTo>
                <a:lnTo>
                  <a:pt x="2583" y="1009"/>
                </a:lnTo>
                <a:lnTo>
                  <a:pt x="2584" y="1009"/>
                </a:lnTo>
                <a:lnTo>
                  <a:pt x="2584" y="1010"/>
                </a:lnTo>
                <a:lnTo>
                  <a:pt x="2583" y="1010"/>
                </a:lnTo>
                <a:lnTo>
                  <a:pt x="2583" y="1011"/>
                </a:lnTo>
                <a:lnTo>
                  <a:pt x="2583" y="1012"/>
                </a:lnTo>
                <a:lnTo>
                  <a:pt x="2583" y="1013"/>
                </a:lnTo>
                <a:lnTo>
                  <a:pt x="2583" y="1014"/>
                </a:lnTo>
                <a:lnTo>
                  <a:pt x="2584" y="1014"/>
                </a:lnTo>
                <a:lnTo>
                  <a:pt x="2584" y="1014"/>
                </a:lnTo>
                <a:lnTo>
                  <a:pt x="2583" y="1014"/>
                </a:lnTo>
                <a:lnTo>
                  <a:pt x="2583" y="1014"/>
                </a:lnTo>
                <a:lnTo>
                  <a:pt x="2582" y="1014"/>
                </a:lnTo>
                <a:lnTo>
                  <a:pt x="2582" y="1013"/>
                </a:lnTo>
                <a:lnTo>
                  <a:pt x="2581" y="1013"/>
                </a:lnTo>
                <a:lnTo>
                  <a:pt x="2581" y="1012"/>
                </a:lnTo>
                <a:lnTo>
                  <a:pt x="2581" y="1011"/>
                </a:lnTo>
                <a:lnTo>
                  <a:pt x="2580" y="1011"/>
                </a:lnTo>
                <a:lnTo>
                  <a:pt x="2580" y="1012"/>
                </a:lnTo>
                <a:lnTo>
                  <a:pt x="2581" y="1012"/>
                </a:lnTo>
                <a:lnTo>
                  <a:pt x="2581" y="1013"/>
                </a:lnTo>
                <a:lnTo>
                  <a:pt x="2581" y="1014"/>
                </a:lnTo>
                <a:lnTo>
                  <a:pt x="2582" y="1014"/>
                </a:lnTo>
                <a:lnTo>
                  <a:pt x="2582" y="1015"/>
                </a:lnTo>
                <a:lnTo>
                  <a:pt x="2581" y="1015"/>
                </a:lnTo>
                <a:lnTo>
                  <a:pt x="2581" y="1014"/>
                </a:lnTo>
                <a:lnTo>
                  <a:pt x="2580" y="1014"/>
                </a:lnTo>
                <a:lnTo>
                  <a:pt x="2579" y="1014"/>
                </a:lnTo>
                <a:lnTo>
                  <a:pt x="2579" y="1014"/>
                </a:lnTo>
                <a:lnTo>
                  <a:pt x="2578" y="1014"/>
                </a:lnTo>
                <a:lnTo>
                  <a:pt x="2578" y="1014"/>
                </a:lnTo>
                <a:lnTo>
                  <a:pt x="2579" y="1015"/>
                </a:lnTo>
                <a:lnTo>
                  <a:pt x="2580" y="1016"/>
                </a:lnTo>
                <a:lnTo>
                  <a:pt x="2581" y="1017"/>
                </a:lnTo>
                <a:lnTo>
                  <a:pt x="2582" y="1017"/>
                </a:lnTo>
                <a:lnTo>
                  <a:pt x="2583" y="1017"/>
                </a:lnTo>
                <a:lnTo>
                  <a:pt x="2582" y="1017"/>
                </a:lnTo>
                <a:lnTo>
                  <a:pt x="2583" y="1017"/>
                </a:lnTo>
                <a:lnTo>
                  <a:pt x="2583" y="1018"/>
                </a:lnTo>
                <a:lnTo>
                  <a:pt x="2582" y="1018"/>
                </a:lnTo>
                <a:lnTo>
                  <a:pt x="2582" y="1019"/>
                </a:lnTo>
                <a:lnTo>
                  <a:pt x="2583" y="1019"/>
                </a:lnTo>
                <a:lnTo>
                  <a:pt x="2584" y="1020"/>
                </a:lnTo>
                <a:lnTo>
                  <a:pt x="2584" y="1020"/>
                </a:lnTo>
                <a:lnTo>
                  <a:pt x="2584" y="1021"/>
                </a:lnTo>
                <a:lnTo>
                  <a:pt x="2584" y="1022"/>
                </a:lnTo>
                <a:lnTo>
                  <a:pt x="2584" y="1022"/>
                </a:lnTo>
                <a:lnTo>
                  <a:pt x="2584" y="1022"/>
                </a:lnTo>
                <a:lnTo>
                  <a:pt x="2584" y="1022"/>
                </a:lnTo>
                <a:lnTo>
                  <a:pt x="2583" y="1022"/>
                </a:lnTo>
                <a:lnTo>
                  <a:pt x="2582" y="1022"/>
                </a:lnTo>
                <a:lnTo>
                  <a:pt x="2581" y="1022"/>
                </a:lnTo>
                <a:lnTo>
                  <a:pt x="2581" y="1021"/>
                </a:lnTo>
                <a:lnTo>
                  <a:pt x="2580" y="1021"/>
                </a:lnTo>
                <a:lnTo>
                  <a:pt x="2581" y="1021"/>
                </a:lnTo>
                <a:lnTo>
                  <a:pt x="2580" y="1021"/>
                </a:lnTo>
                <a:lnTo>
                  <a:pt x="2580" y="1020"/>
                </a:lnTo>
                <a:lnTo>
                  <a:pt x="2579" y="1020"/>
                </a:lnTo>
                <a:lnTo>
                  <a:pt x="2578" y="1020"/>
                </a:lnTo>
                <a:lnTo>
                  <a:pt x="2578" y="1019"/>
                </a:lnTo>
                <a:lnTo>
                  <a:pt x="2577" y="1019"/>
                </a:lnTo>
                <a:lnTo>
                  <a:pt x="2577" y="1018"/>
                </a:lnTo>
                <a:lnTo>
                  <a:pt x="2577" y="1017"/>
                </a:lnTo>
                <a:lnTo>
                  <a:pt x="2576" y="1017"/>
                </a:lnTo>
                <a:lnTo>
                  <a:pt x="2576" y="1016"/>
                </a:lnTo>
                <a:lnTo>
                  <a:pt x="2576" y="1016"/>
                </a:lnTo>
                <a:lnTo>
                  <a:pt x="2576" y="1015"/>
                </a:lnTo>
                <a:lnTo>
                  <a:pt x="2575" y="1015"/>
                </a:lnTo>
                <a:lnTo>
                  <a:pt x="2575" y="1014"/>
                </a:lnTo>
                <a:lnTo>
                  <a:pt x="2574" y="1014"/>
                </a:lnTo>
                <a:lnTo>
                  <a:pt x="2574" y="1015"/>
                </a:lnTo>
                <a:lnTo>
                  <a:pt x="2574" y="1016"/>
                </a:lnTo>
                <a:lnTo>
                  <a:pt x="2573" y="1016"/>
                </a:lnTo>
                <a:lnTo>
                  <a:pt x="2572" y="1016"/>
                </a:lnTo>
                <a:lnTo>
                  <a:pt x="2571" y="1016"/>
                </a:lnTo>
                <a:lnTo>
                  <a:pt x="2571" y="1017"/>
                </a:lnTo>
                <a:lnTo>
                  <a:pt x="2570" y="1017"/>
                </a:lnTo>
                <a:lnTo>
                  <a:pt x="2570" y="1018"/>
                </a:lnTo>
                <a:lnTo>
                  <a:pt x="2570" y="1017"/>
                </a:lnTo>
                <a:lnTo>
                  <a:pt x="2570" y="1018"/>
                </a:lnTo>
                <a:lnTo>
                  <a:pt x="2571" y="1018"/>
                </a:lnTo>
                <a:lnTo>
                  <a:pt x="2571" y="1017"/>
                </a:lnTo>
                <a:lnTo>
                  <a:pt x="2572" y="1017"/>
                </a:lnTo>
                <a:lnTo>
                  <a:pt x="2572" y="1018"/>
                </a:lnTo>
                <a:lnTo>
                  <a:pt x="2573" y="1018"/>
                </a:lnTo>
                <a:lnTo>
                  <a:pt x="2574" y="1017"/>
                </a:lnTo>
                <a:lnTo>
                  <a:pt x="2575" y="1017"/>
                </a:lnTo>
                <a:lnTo>
                  <a:pt x="2575" y="1018"/>
                </a:lnTo>
                <a:lnTo>
                  <a:pt x="2576" y="1018"/>
                </a:lnTo>
                <a:lnTo>
                  <a:pt x="2576" y="1019"/>
                </a:lnTo>
                <a:lnTo>
                  <a:pt x="2576" y="1020"/>
                </a:lnTo>
                <a:lnTo>
                  <a:pt x="2575" y="1020"/>
                </a:lnTo>
                <a:lnTo>
                  <a:pt x="2574" y="1020"/>
                </a:lnTo>
                <a:lnTo>
                  <a:pt x="2575" y="1020"/>
                </a:lnTo>
                <a:lnTo>
                  <a:pt x="2575" y="1021"/>
                </a:lnTo>
                <a:lnTo>
                  <a:pt x="2576" y="1021"/>
                </a:lnTo>
                <a:lnTo>
                  <a:pt x="2576" y="1022"/>
                </a:lnTo>
                <a:lnTo>
                  <a:pt x="2576" y="1022"/>
                </a:lnTo>
                <a:lnTo>
                  <a:pt x="2577" y="1022"/>
                </a:lnTo>
                <a:lnTo>
                  <a:pt x="2577" y="1022"/>
                </a:lnTo>
                <a:lnTo>
                  <a:pt x="2576" y="1022"/>
                </a:lnTo>
                <a:lnTo>
                  <a:pt x="2576" y="1023"/>
                </a:lnTo>
                <a:lnTo>
                  <a:pt x="2576" y="1023"/>
                </a:lnTo>
                <a:lnTo>
                  <a:pt x="2576" y="1024"/>
                </a:lnTo>
                <a:lnTo>
                  <a:pt x="2576" y="1023"/>
                </a:lnTo>
                <a:lnTo>
                  <a:pt x="2575" y="1023"/>
                </a:lnTo>
                <a:lnTo>
                  <a:pt x="2574" y="1023"/>
                </a:lnTo>
                <a:lnTo>
                  <a:pt x="2574" y="1024"/>
                </a:lnTo>
                <a:lnTo>
                  <a:pt x="2573" y="1024"/>
                </a:lnTo>
                <a:lnTo>
                  <a:pt x="2574" y="1024"/>
                </a:lnTo>
                <a:lnTo>
                  <a:pt x="2574" y="1025"/>
                </a:lnTo>
                <a:lnTo>
                  <a:pt x="2574" y="1024"/>
                </a:lnTo>
                <a:lnTo>
                  <a:pt x="2575" y="1024"/>
                </a:lnTo>
                <a:lnTo>
                  <a:pt x="2575" y="1025"/>
                </a:lnTo>
                <a:lnTo>
                  <a:pt x="2574" y="1025"/>
                </a:lnTo>
                <a:lnTo>
                  <a:pt x="2574" y="1026"/>
                </a:lnTo>
                <a:lnTo>
                  <a:pt x="2574" y="1027"/>
                </a:lnTo>
                <a:lnTo>
                  <a:pt x="2573" y="1027"/>
                </a:lnTo>
                <a:lnTo>
                  <a:pt x="2574" y="1027"/>
                </a:lnTo>
                <a:lnTo>
                  <a:pt x="2574" y="1026"/>
                </a:lnTo>
                <a:lnTo>
                  <a:pt x="2575" y="1026"/>
                </a:lnTo>
                <a:lnTo>
                  <a:pt x="2575" y="1025"/>
                </a:lnTo>
                <a:lnTo>
                  <a:pt x="2576" y="1025"/>
                </a:lnTo>
                <a:lnTo>
                  <a:pt x="2576" y="1025"/>
                </a:lnTo>
                <a:lnTo>
                  <a:pt x="2577" y="1024"/>
                </a:lnTo>
                <a:lnTo>
                  <a:pt x="2577" y="1023"/>
                </a:lnTo>
                <a:lnTo>
                  <a:pt x="2578" y="1023"/>
                </a:lnTo>
                <a:lnTo>
                  <a:pt x="2579" y="1023"/>
                </a:lnTo>
                <a:lnTo>
                  <a:pt x="2579" y="1024"/>
                </a:lnTo>
                <a:lnTo>
                  <a:pt x="2579" y="1025"/>
                </a:lnTo>
                <a:lnTo>
                  <a:pt x="2578" y="1025"/>
                </a:lnTo>
                <a:lnTo>
                  <a:pt x="2578" y="1026"/>
                </a:lnTo>
                <a:lnTo>
                  <a:pt x="2577" y="1026"/>
                </a:lnTo>
                <a:lnTo>
                  <a:pt x="2577" y="1027"/>
                </a:lnTo>
                <a:lnTo>
                  <a:pt x="2576" y="1028"/>
                </a:lnTo>
                <a:lnTo>
                  <a:pt x="2576" y="1029"/>
                </a:lnTo>
                <a:lnTo>
                  <a:pt x="2576" y="1030"/>
                </a:lnTo>
                <a:lnTo>
                  <a:pt x="2576" y="1029"/>
                </a:lnTo>
                <a:lnTo>
                  <a:pt x="2577" y="1029"/>
                </a:lnTo>
                <a:lnTo>
                  <a:pt x="2577" y="1030"/>
                </a:lnTo>
                <a:lnTo>
                  <a:pt x="2576" y="1030"/>
                </a:lnTo>
                <a:lnTo>
                  <a:pt x="2576" y="1031"/>
                </a:lnTo>
                <a:lnTo>
                  <a:pt x="2576" y="1031"/>
                </a:lnTo>
                <a:lnTo>
                  <a:pt x="2576" y="1031"/>
                </a:lnTo>
                <a:lnTo>
                  <a:pt x="2576" y="1031"/>
                </a:lnTo>
                <a:lnTo>
                  <a:pt x="2576" y="1031"/>
                </a:lnTo>
                <a:lnTo>
                  <a:pt x="2576" y="1031"/>
                </a:lnTo>
                <a:lnTo>
                  <a:pt x="2576" y="1032"/>
                </a:lnTo>
                <a:lnTo>
                  <a:pt x="2575" y="1032"/>
                </a:lnTo>
                <a:lnTo>
                  <a:pt x="2575" y="1033"/>
                </a:lnTo>
                <a:lnTo>
                  <a:pt x="2574" y="1033"/>
                </a:lnTo>
                <a:lnTo>
                  <a:pt x="2574" y="1034"/>
                </a:lnTo>
                <a:lnTo>
                  <a:pt x="2573" y="1034"/>
                </a:lnTo>
                <a:lnTo>
                  <a:pt x="2572" y="1034"/>
                </a:lnTo>
                <a:lnTo>
                  <a:pt x="2572" y="1033"/>
                </a:lnTo>
                <a:lnTo>
                  <a:pt x="2572" y="1034"/>
                </a:lnTo>
                <a:lnTo>
                  <a:pt x="2571" y="1034"/>
                </a:lnTo>
                <a:lnTo>
                  <a:pt x="2572" y="1034"/>
                </a:lnTo>
                <a:lnTo>
                  <a:pt x="2572" y="1035"/>
                </a:lnTo>
                <a:lnTo>
                  <a:pt x="2571" y="1035"/>
                </a:lnTo>
                <a:lnTo>
                  <a:pt x="2571" y="1036"/>
                </a:lnTo>
                <a:lnTo>
                  <a:pt x="2572" y="1036"/>
                </a:lnTo>
                <a:lnTo>
                  <a:pt x="2572" y="1035"/>
                </a:lnTo>
                <a:lnTo>
                  <a:pt x="2573" y="1035"/>
                </a:lnTo>
                <a:lnTo>
                  <a:pt x="2572" y="1035"/>
                </a:lnTo>
                <a:lnTo>
                  <a:pt x="2572" y="1034"/>
                </a:lnTo>
                <a:lnTo>
                  <a:pt x="2571" y="1034"/>
                </a:lnTo>
                <a:lnTo>
                  <a:pt x="2572" y="1034"/>
                </a:lnTo>
                <a:lnTo>
                  <a:pt x="2573" y="1035"/>
                </a:lnTo>
                <a:lnTo>
                  <a:pt x="2574" y="1035"/>
                </a:lnTo>
                <a:lnTo>
                  <a:pt x="2574" y="1036"/>
                </a:lnTo>
                <a:lnTo>
                  <a:pt x="2574" y="1037"/>
                </a:lnTo>
                <a:lnTo>
                  <a:pt x="2574" y="1038"/>
                </a:lnTo>
                <a:lnTo>
                  <a:pt x="2574" y="1039"/>
                </a:lnTo>
                <a:lnTo>
                  <a:pt x="2573" y="1039"/>
                </a:lnTo>
                <a:lnTo>
                  <a:pt x="2572" y="1039"/>
                </a:lnTo>
                <a:lnTo>
                  <a:pt x="2572" y="1039"/>
                </a:lnTo>
                <a:lnTo>
                  <a:pt x="2572" y="1040"/>
                </a:lnTo>
                <a:lnTo>
                  <a:pt x="2571" y="1040"/>
                </a:lnTo>
                <a:lnTo>
                  <a:pt x="2571" y="1041"/>
                </a:lnTo>
                <a:lnTo>
                  <a:pt x="2571" y="1042"/>
                </a:lnTo>
                <a:lnTo>
                  <a:pt x="2570" y="1042"/>
                </a:lnTo>
                <a:lnTo>
                  <a:pt x="2570" y="1043"/>
                </a:lnTo>
                <a:lnTo>
                  <a:pt x="2570" y="1044"/>
                </a:lnTo>
                <a:lnTo>
                  <a:pt x="2570" y="1045"/>
                </a:lnTo>
                <a:lnTo>
                  <a:pt x="2569" y="1045"/>
                </a:lnTo>
                <a:lnTo>
                  <a:pt x="2569" y="1046"/>
                </a:lnTo>
                <a:lnTo>
                  <a:pt x="2568" y="1046"/>
                </a:lnTo>
                <a:lnTo>
                  <a:pt x="2568" y="1047"/>
                </a:lnTo>
                <a:lnTo>
                  <a:pt x="2568" y="1047"/>
                </a:lnTo>
                <a:lnTo>
                  <a:pt x="2568" y="1048"/>
                </a:lnTo>
                <a:lnTo>
                  <a:pt x="2567" y="1048"/>
                </a:lnTo>
                <a:lnTo>
                  <a:pt x="2567" y="1049"/>
                </a:lnTo>
                <a:lnTo>
                  <a:pt x="2566" y="1049"/>
                </a:lnTo>
                <a:lnTo>
                  <a:pt x="2566" y="1050"/>
                </a:lnTo>
                <a:lnTo>
                  <a:pt x="2565" y="1050"/>
                </a:lnTo>
                <a:lnTo>
                  <a:pt x="2565" y="1051"/>
                </a:lnTo>
                <a:lnTo>
                  <a:pt x="2565" y="1052"/>
                </a:lnTo>
                <a:lnTo>
                  <a:pt x="2564" y="1052"/>
                </a:lnTo>
                <a:lnTo>
                  <a:pt x="2564" y="1053"/>
                </a:lnTo>
                <a:lnTo>
                  <a:pt x="2564" y="1052"/>
                </a:lnTo>
                <a:lnTo>
                  <a:pt x="2564" y="1051"/>
                </a:lnTo>
                <a:lnTo>
                  <a:pt x="2564" y="1050"/>
                </a:lnTo>
                <a:lnTo>
                  <a:pt x="2563" y="1050"/>
                </a:lnTo>
                <a:lnTo>
                  <a:pt x="2563" y="1051"/>
                </a:lnTo>
                <a:lnTo>
                  <a:pt x="2562" y="1050"/>
                </a:lnTo>
                <a:lnTo>
                  <a:pt x="2562" y="1049"/>
                </a:lnTo>
                <a:lnTo>
                  <a:pt x="2561" y="1049"/>
                </a:lnTo>
                <a:lnTo>
                  <a:pt x="2561" y="1048"/>
                </a:lnTo>
                <a:lnTo>
                  <a:pt x="2561" y="1047"/>
                </a:lnTo>
                <a:lnTo>
                  <a:pt x="2562" y="1047"/>
                </a:lnTo>
                <a:lnTo>
                  <a:pt x="2562" y="1047"/>
                </a:lnTo>
                <a:lnTo>
                  <a:pt x="2562" y="1046"/>
                </a:lnTo>
                <a:lnTo>
                  <a:pt x="2562" y="1045"/>
                </a:lnTo>
                <a:lnTo>
                  <a:pt x="2562" y="1044"/>
                </a:lnTo>
                <a:lnTo>
                  <a:pt x="2561" y="1044"/>
                </a:lnTo>
                <a:lnTo>
                  <a:pt x="2560" y="1044"/>
                </a:lnTo>
                <a:lnTo>
                  <a:pt x="2560" y="1043"/>
                </a:lnTo>
                <a:lnTo>
                  <a:pt x="2560" y="1044"/>
                </a:lnTo>
                <a:lnTo>
                  <a:pt x="2561" y="1044"/>
                </a:lnTo>
                <a:lnTo>
                  <a:pt x="2561" y="1045"/>
                </a:lnTo>
                <a:lnTo>
                  <a:pt x="2561" y="1046"/>
                </a:lnTo>
                <a:lnTo>
                  <a:pt x="2560" y="1046"/>
                </a:lnTo>
                <a:lnTo>
                  <a:pt x="2560" y="1047"/>
                </a:lnTo>
                <a:lnTo>
                  <a:pt x="2560" y="1047"/>
                </a:lnTo>
                <a:lnTo>
                  <a:pt x="2560" y="1047"/>
                </a:lnTo>
                <a:lnTo>
                  <a:pt x="2560" y="1047"/>
                </a:lnTo>
                <a:lnTo>
                  <a:pt x="2560" y="1048"/>
                </a:lnTo>
                <a:lnTo>
                  <a:pt x="2560" y="1048"/>
                </a:lnTo>
                <a:lnTo>
                  <a:pt x="2560" y="1049"/>
                </a:lnTo>
                <a:lnTo>
                  <a:pt x="2560" y="1050"/>
                </a:lnTo>
                <a:lnTo>
                  <a:pt x="2559" y="1051"/>
                </a:lnTo>
                <a:lnTo>
                  <a:pt x="2559" y="1052"/>
                </a:lnTo>
                <a:lnTo>
                  <a:pt x="2560" y="1052"/>
                </a:lnTo>
                <a:lnTo>
                  <a:pt x="2560" y="1051"/>
                </a:lnTo>
                <a:lnTo>
                  <a:pt x="2560" y="1051"/>
                </a:lnTo>
                <a:lnTo>
                  <a:pt x="2561" y="1051"/>
                </a:lnTo>
                <a:lnTo>
                  <a:pt x="2561" y="1052"/>
                </a:lnTo>
                <a:lnTo>
                  <a:pt x="2561" y="1053"/>
                </a:lnTo>
                <a:lnTo>
                  <a:pt x="2562" y="1053"/>
                </a:lnTo>
                <a:lnTo>
                  <a:pt x="2561" y="1053"/>
                </a:lnTo>
                <a:lnTo>
                  <a:pt x="2561" y="1054"/>
                </a:lnTo>
                <a:lnTo>
                  <a:pt x="2562" y="1054"/>
                </a:lnTo>
                <a:lnTo>
                  <a:pt x="2562" y="1055"/>
                </a:lnTo>
                <a:lnTo>
                  <a:pt x="2562" y="1056"/>
                </a:lnTo>
                <a:lnTo>
                  <a:pt x="2563" y="1056"/>
                </a:lnTo>
                <a:lnTo>
                  <a:pt x="2563" y="1056"/>
                </a:lnTo>
                <a:lnTo>
                  <a:pt x="2562" y="1056"/>
                </a:lnTo>
                <a:lnTo>
                  <a:pt x="2562" y="1056"/>
                </a:lnTo>
                <a:lnTo>
                  <a:pt x="2561" y="1056"/>
                </a:lnTo>
                <a:lnTo>
                  <a:pt x="2561" y="1056"/>
                </a:lnTo>
                <a:lnTo>
                  <a:pt x="2561" y="1056"/>
                </a:lnTo>
                <a:lnTo>
                  <a:pt x="2561" y="1056"/>
                </a:lnTo>
                <a:lnTo>
                  <a:pt x="2562" y="1056"/>
                </a:lnTo>
                <a:lnTo>
                  <a:pt x="2562" y="1057"/>
                </a:lnTo>
                <a:lnTo>
                  <a:pt x="2563" y="1057"/>
                </a:lnTo>
                <a:lnTo>
                  <a:pt x="2563" y="1058"/>
                </a:lnTo>
                <a:lnTo>
                  <a:pt x="2564" y="1058"/>
                </a:lnTo>
                <a:lnTo>
                  <a:pt x="2564" y="1059"/>
                </a:lnTo>
                <a:lnTo>
                  <a:pt x="2563" y="1059"/>
                </a:lnTo>
                <a:lnTo>
                  <a:pt x="2563" y="1058"/>
                </a:lnTo>
                <a:lnTo>
                  <a:pt x="2562" y="1058"/>
                </a:lnTo>
                <a:lnTo>
                  <a:pt x="2561" y="1058"/>
                </a:lnTo>
                <a:lnTo>
                  <a:pt x="2562" y="1058"/>
                </a:lnTo>
                <a:lnTo>
                  <a:pt x="2562" y="1059"/>
                </a:lnTo>
                <a:lnTo>
                  <a:pt x="2561" y="1059"/>
                </a:lnTo>
                <a:lnTo>
                  <a:pt x="2561" y="1060"/>
                </a:lnTo>
                <a:lnTo>
                  <a:pt x="2561" y="1061"/>
                </a:lnTo>
                <a:lnTo>
                  <a:pt x="2562" y="1062"/>
                </a:lnTo>
                <a:lnTo>
                  <a:pt x="2563" y="1062"/>
                </a:lnTo>
                <a:lnTo>
                  <a:pt x="2563" y="1061"/>
                </a:lnTo>
                <a:lnTo>
                  <a:pt x="2564" y="1061"/>
                </a:lnTo>
                <a:lnTo>
                  <a:pt x="2564" y="1062"/>
                </a:lnTo>
                <a:lnTo>
                  <a:pt x="2563" y="1062"/>
                </a:lnTo>
                <a:lnTo>
                  <a:pt x="2562" y="1062"/>
                </a:lnTo>
                <a:lnTo>
                  <a:pt x="2561" y="1060"/>
                </a:lnTo>
                <a:lnTo>
                  <a:pt x="2560" y="1060"/>
                </a:lnTo>
                <a:lnTo>
                  <a:pt x="2560" y="1059"/>
                </a:lnTo>
                <a:lnTo>
                  <a:pt x="2560" y="1059"/>
                </a:lnTo>
                <a:lnTo>
                  <a:pt x="2560" y="1058"/>
                </a:lnTo>
                <a:lnTo>
                  <a:pt x="2559" y="1057"/>
                </a:lnTo>
                <a:lnTo>
                  <a:pt x="2559" y="1056"/>
                </a:lnTo>
                <a:lnTo>
                  <a:pt x="2559" y="1057"/>
                </a:lnTo>
                <a:lnTo>
                  <a:pt x="2559" y="1056"/>
                </a:lnTo>
                <a:lnTo>
                  <a:pt x="2558" y="1056"/>
                </a:lnTo>
                <a:lnTo>
                  <a:pt x="2557" y="1056"/>
                </a:lnTo>
                <a:lnTo>
                  <a:pt x="2557" y="1056"/>
                </a:lnTo>
                <a:lnTo>
                  <a:pt x="2556" y="1056"/>
                </a:lnTo>
                <a:lnTo>
                  <a:pt x="2556" y="1055"/>
                </a:lnTo>
                <a:lnTo>
                  <a:pt x="2556" y="1054"/>
                </a:lnTo>
                <a:lnTo>
                  <a:pt x="2555" y="1054"/>
                </a:lnTo>
                <a:lnTo>
                  <a:pt x="2555" y="1053"/>
                </a:lnTo>
                <a:lnTo>
                  <a:pt x="2554" y="1053"/>
                </a:lnTo>
                <a:lnTo>
                  <a:pt x="2555" y="1053"/>
                </a:lnTo>
                <a:lnTo>
                  <a:pt x="2554" y="1053"/>
                </a:lnTo>
                <a:lnTo>
                  <a:pt x="2554" y="1052"/>
                </a:lnTo>
                <a:lnTo>
                  <a:pt x="2554" y="1051"/>
                </a:lnTo>
                <a:lnTo>
                  <a:pt x="2553" y="1051"/>
                </a:lnTo>
                <a:lnTo>
                  <a:pt x="2553" y="1050"/>
                </a:lnTo>
                <a:lnTo>
                  <a:pt x="2552" y="1050"/>
                </a:lnTo>
                <a:lnTo>
                  <a:pt x="2552" y="1050"/>
                </a:lnTo>
                <a:lnTo>
                  <a:pt x="2552" y="1049"/>
                </a:lnTo>
                <a:lnTo>
                  <a:pt x="2552" y="1049"/>
                </a:lnTo>
                <a:lnTo>
                  <a:pt x="2552" y="1049"/>
                </a:lnTo>
                <a:lnTo>
                  <a:pt x="2552" y="1049"/>
                </a:lnTo>
                <a:lnTo>
                  <a:pt x="2552" y="1048"/>
                </a:lnTo>
                <a:lnTo>
                  <a:pt x="2552" y="1047"/>
                </a:lnTo>
                <a:lnTo>
                  <a:pt x="2552" y="1047"/>
                </a:lnTo>
                <a:lnTo>
                  <a:pt x="2552" y="1046"/>
                </a:lnTo>
                <a:lnTo>
                  <a:pt x="2551" y="1046"/>
                </a:lnTo>
                <a:lnTo>
                  <a:pt x="2550" y="1046"/>
                </a:lnTo>
                <a:lnTo>
                  <a:pt x="2550" y="1045"/>
                </a:lnTo>
                <a:lnTo>
                  <a:pt x="2550" y="1044"/>
                </a:lnTo>
                <a:lnTo>
                  <a:pt x="2550" y="1043"/>
                </a:lnTo>
                <a:lnTo>
                  <a:pt x="2551" y="1043"/>
                </a:lnTo>
                <a:lnTo>
                  <a:pt x="2551" y="1042"/>
                </a:lnTo>
                <a:lnTo>
                  <a:pt x="2551" y="1043"/>
                </a:lnTo>
                <a:lnTo>
                  <a:pt x="2551" y="1042"/>
                </a:lnTo>
                <a:lnTo>
                  <a:pt x="2551" y="1043"/>
                </a:lnTo>
                <a:lnTo>
                  <a:pt x="2551" y="1042"/>
                </a:lnTo>
                <a:lnTo>
                  <a:pt x="2552" y="1042"/>
                </a:lnTo>
                <a:lnTo>
                  <a:pt x="2552" y="1041"/>
                </a:lnTo>
                <a:lnTo>
                  <a:pt x="2552" y="1042"/>
                </a:lnTo>
                <a:lnTo>
                  <a:pt x="2552" y="1042"/>
                </a:lnTo>
                <a:lnTo>
                  <a:pt x="2552" y="1041"/>
                </a:lnTo>
                <a:lnTo>
                  <a:pt x="2552" y="1041"/>
                </a:lnTo>
                <a:lnTo>
                  <a:pt x="2552" y="1040"/>
                </a:lnTo>
                <a:lnTo>
                  <a:pt x="2552" y="1039"/>
                </a:lnTo>
                <a:lnTo>
                  <a:pt x="2551" y="1040"/>
                </a:lnTo>
                <a:lnTo>
                  <a:pt x="2551" y="1039"/>
                </a:lnTo>
                <a:lnTo>
                  <a:pt x="2550" y="1039"/>
                </a:lnTo>
                <a:lnTo>
                  <a:pt x="2549" y="1039"/>
                </a:lnTo>
                <a:lnTo>
                  <a:pt x="2549" y="1038"/>
                </a:lnTo>
                <a:lnTo>
                  <a:pt x="2549" y="1037"/>
                </a:lnTo>
                <a:lnTo>
                  <a:pt x="2548" y="1037"/>
                </a:lnTo>
                <a:lnTo>
                  <a:pt x="2547" y="1036"/>
                </a:lnTo>
                <a:lnTo>
                  <a:pt x="2547" y="1035"/>
                </a:lnTo>
                <a:lnTo>
                  <a:pt x="2546" y="1035"/>
                </a:lnTo>
                <a:lnTo>
                  <a:pt x="2547" y="1035"/>
                </a:lnTo>
                <a:lnTo>
                  <a:pt x="2546" y="1035"/>
                </a:lnTo>
                <a:lnTo>
                  <a:pt x="2547" y="1035"/>
                </a:lnTo>
                <a:lnTo>
                  <a:pt x="2547" y="1034"/>
                </a:lnTo>
                <a:lnTo>
                  <a:pt x="2547" y="1033"/>
                </a:lnTo>
                <a:lnTo>
                  <a:pt x="2548" y="1033"/>
                </a:lnTo>
                <a:lnTo>
                  <a:pt x="2549" y="1033"/>
                </a:lnTo>
                <a:lnTo>
                  <a:pt x="2550" y="1033"/>
                </a:lnTo>
                <a:lnTo>
                  <a:pt x="2550" y="1034"/>
                </a:lnTo>
                <a:lnTo>
                  <a:pt x="2551" y="1034"/>
                </a:lnTo>
                <a:lnTo>
                  <a:pt x="2552" y="1034"/>
                </a:lnTo>
                <a:lnTo>
                  <a:pt x="2552" y="1035"/>
                </a:lnTo>
                <a:lnTo>
                  <a:pt x="2552" y="1034"/>
                </a:lnTo>
                <a:lnTo>
                  <a:pt x="2552" y="1034"/>
                </a:lnTo>
                <a:lnTo>
                  <a:pt x="2552" y="1033"/>
                </a:lnTo>
                <a:lnTo>
                  <a:pt x="2552" y="1033"/>
                </a:lnTo>
                <a:lnTo>
                  <a:pt x="2552" y="1032"/>
                </a:lnTo>
                <a:lnTo>
                  <a:pt x="2551" y="1031"/>
                </a:lnTo>
                <a:lnTo>
                  <a:pt x="2550" y="1031"/>
                </a:lnTo>
                <a:lnTo>
                  <a:pt x="2550" y="1031"/>
                </a:lnTo>
                <a:lnTo>
                  <a:pt x="2549" y="1031"/>
                </a:lnTo>
                <a:lnTo>
                  <a:pt x="2549" y="1030"/>
                </a:lnTo>
                <a:lnTo>
                  <a:pt x="2549" y="1029"/>
                </a:lnTo>
                <a:lnTo>
                  <a:pt x="2548" y="1029"/>
                </a:lnTo>
                <a:lnTo>
                  <a:pt x="2549" y="1029"/>
                </a:lnTo>
                <a:lnTo>
                  <a:pt x="2550" y="1029"/>
                </a:lnTo>
                <a:lnTo>
                  <a:pt x="2551" y="1029"/>
                </a:lnTo>
                <a:lnTo>
                  <a:pt x="2551" y="1030"/>
                </a:lnTo>
                <a:lnTo>
                  <a:pt x="2551" y="1029"/>
                </a:lnTo>
                <a:lnTo>
                  <a:pt x="2552" y="1029"/>
                </a:lnTo>
                <a:lnTo>
                  <a:pt x="2552" y="1028"/>
                </a:lnTo>
                <a:lnTo>
                  <a:pt x="2552" y="1029"/>
                </a:lnTo>
                <a:lnTo>
                  <a:pt x="2552" y="1028"/>
                </a:lnTo>
                <a:lnTo>
                  <a:pt x="2552" y="1028"/>
                </a:lnTo>
                <a:lnTo>
                  <a:pt x="2552" y="1027"/>
                </a:lnTo>
                <a:lnTo>
                  <a:pt x="2553" y="1027"/>
                </a:lnTo>
                <a:lnTo>
                  <a:pt x="2553" y="1028"/>
                </a:lnTo>
                <a:lnTo>
                  <a:pt x="2553" y="1029"/>
                </a:lnTo>
                <a:lnTo>
                  <a:pt x="2552" y="1029"/>
                </a:lnTo>
                <a:lnTo>
                  <a:pt x="2552" y="1030"/>
                </a:lnTo>
                <a:lnTo>
                  <a:pt x="2553" y="1030"/>
                </a:lnTo>
                <a:lnTo>
                  <a:pt x="2554" y="1030"/>
                </a:lnTo>
                <a:lnTo>
                  <a:pt x="2554" y="1031"/>
                </a:lnTo>
                <a:lnTo>
                  <a:pt x="2555" y="1031"/>
                </a:lnTo>
                <a:lnTo>
                  <a:pt x="2555" y="1031"/>
                </a:lnTo>
                <a:lnTo>
                  <a:pt x="2556" y="1031"/>
                </a:lnTo>
                <a:lnTo>
                  <a:pt x="2555" y="1031"/>
                </a:lnTo>
                <a:lnTo>
                  <a:pt x="2556" y="1031"/>
                </a:lnTo>
                <a:lnTo>
                  <a:pt x="2556" y="1031"/>
                </a:lnTo>
                <a:lnTo>
                  <a:pt x="2555" y="1031"/>
                </a:lnTo>
                <a:lnTo>
                  <a:pt x="2555" y="1030"/>
                </a:lnTo>
                <a:lnTo>
                  <a:pt x="2554" y="1030"/>
                </a:lnTo>
                <a:lnTo>
                  <a:pt x="2554" y="1029"/>
                </a:lnTo>
                <a:lnTo>
                  <a:pt x="2554" y="1030"/>
                </a:lnTo>
                <a:lnTo>
                  <a:pt x="2555" y="1030"/>
                </a:lnTo>
                <a:lnTo>
                  <a:pt x="2556" y="1030"/>
                </a:lnTo>
                <a:lnTo>
                  <a:pt x="2557" y="1031"/>
                </a:lnTo>
                <a:lnTo>
                  <a:pt x="2557" y="1030"/>
                </a:lnTo>
                <a:lnTo>
                  <a:pt x="2558" y="1029"/>
                </a:lnTo>
                <a:lnTo>
                  <a:pt x="2558" y="1028"/>
                </a:lnTo>
                <a:lnTo>
                  <a:pt x="2558" y="1029"/>
                </a:lnTo>
                <a:lnTo>
                  <a:pt x="2559" y="1029"/>
                </a:lnTo>
                <a:lnTo>
                  <a:pt x="2558" y="1029"/>
                </a:lnTo>
                <a:lnTo>
                  <a:pt x="2558" y="1030"/>
                </a:lnTo>
                <a:lnTo>
                  <a:pt x="2559" y="1030"/>
                </a:lnTo>
                <a:lnTo>
                  <a:pt x="2559" y="1031"/>
                </a:lnTo>
                <a:lnTo>
                  <a:pt x="2559" y="1031"/>
                </a:lnTo>
                <a:lnTo>
                  <a:pt x="2559" y="1031"/>
                </a:lnTo>
                <a:lnTo>
                  <a:pt x="2558" y="1031"/>
                </a:lnTo>
                <a:lnTo>
                  <a:pt x="2558" y="1031"/>
                </a:lnTo>
                <a:lnTo>
                  <a:pt x="2559" y="1031"/>
                </a:lnTo>
                <a:lnTo>
                  <a:pt x="2559" y="1032"/>
                </a:lnTo>
                <a:lnTo>
                  <a:pt x="2558" y="1032"/>
                </a:lnTo>
                <a:lnTo>
                  <a:pt x="2559" y="1032"/>
                </a:lnTo>
                <a:lnTo>
                  <a:pt x="2558" y="1032"/>
                </a:lnTo>
                <a:lnTo>
                  <a:pt x="2559" y="1032"/>
                </a:lnTo>
                <a:lnTo>
                  <a:pt x="2559" y="1033"/>
                </a:lnTo>
                <a:lnTo>
                  <a:pt x="2560" y="1033"/>
                </a:lnTo>
                <a:lnTo>
                  <a:pt x="2559" y="1033"/>
                </a:lnTo>
                <a:lnTo>
                  <a:pt x="2560" y="1033"/>
                </a:lnTo>
                <a:lnTo>
                  <a:pt x="2560" y="1034"/>
                </a:lnTo>
                <a:lnTo>
                  <a:pt x="2560" y="1034"/>
                </a:lnTo>
                <a:lnTo>
                  <a:pt x="2561" y="1034"/>
                </a:lnTo>
                <a:lnTo>
                  <a:pt x="2560" y="1034"/>
                </a:lnTo>
                <a:lnTo>
                  <a:pt x="2560" y="1033"/>
                </a:lnTo>
                <a:lnTo>
                  <a:pt x="2560" y="1033"/>
                </a:lnTo>
                <a:lnTo>
                  <a:pt x="2560" y="1032"/>
                </a:lnTo>
                <a:lnTo>
                  <a:pt x="2560" y="1032"/>
                </a:lnTo>
                <a:lnTo>
                  <a:pt x="2560" y="1031"/>
                </a:lnTo>
                <a:lnTo>
                  <a:pt x="2560" y="1031"/>
                </a:lnTo>
                <a:lnTo>
                  <a:pt x="2560" y="1031"/>
                </a:lnTo>
                <a:lnTo>
                  <a:pt x="2560" y="1030"/>
                </a:lnTo>
                <a:lnTo>
                  <a:pt x="2561" y="1031"/>
                </a:lnTo>
                <a:lnTo>
                  <a:pt x="2560" y="1031"/>
                </a:lnTo>
                <a:lnTo>
                  <a:pt x="2561" y="1031"/>
                </a:lnTo>
                <a:lnTo>
                  <a:pt x="2561" y="1031"/>
                </a:lnTo>
                <a:lnTo>
                  <a:pt x="2562" y="1031"/>
                </a:lnTo>
                <a:lnTo>
                  <a:pt x="2562" y="1032"/>
                </a:lnTo>
                <a:lnTo>
                  <a:pt x="2562" y="1033"/>
                </a:lnTo>
                <a:lnTo>
                  <a:pt x="2562" y="1032"/>
                </a:lnTo>
                <a:lnTo>
                  <a:pt x="2562" y="1031"/>
                </a:lnTo>
                <a:lnTo>
                  <a:pt x="2563" y="1031"/>
                </a:lnTo>
                <a:lnTo>
                  <a:pt x="2562" y="1031"/>
                </a:lnTo>
                <a:lnTo>
                  <a:pt x="2562" y="1031"/>
                </a:lnTo>
                <a:lnTo>
                  <a:pt x="2562" y="1030"/>
                </a:lnTo>
                <a:lnTo>
                  <a:pt x="2562" y="1029"/>
                </a:lnTo>
                <a:lnTo>
                  <a:pt x="2562" y="1028"/>
                </a:lnTo>
                <a:lnTo>
                  <a:pt x="2562" y="1027"/>
                </a:lnTo>
                <a:lnTo>
                  <a:pt x="2562" y="1026"/>
                </a:lnTo>
                <a:lnTo>
                  <a:pt x="2561" y="1026"/>
                </a:lnTo>
                <a:lnTo>
                  <a:pt x="2562" y="1026"/>
                </a:lnTo>
                <a:lnTo>
                  <a:pt x="2563" y="1026"/>
                </a:lnTo>
                <a:lnTo>
                  <a:pt x="2564" y="1026"/>
                </a:lnTo>
                <a:lnTo>
                  <a:pt x="2565" y="1026"/>
                </a:lnTo>
                <a:lnTo>
                  <a:pt x="2565" y="1025"/>
                </a:lnTo>
                <a:lnTo>
                  <a:pt x="2566" y="1025"/>
                </a:lnTo>
                <a:lnTo>
                  <a:pt x="2565" y="1025"/>
                </a:lnTo>
                <a:lnTo>
                  <a:pt x="2564" y="1025"/>
                </a:lnTo>
                <a:lnTo>
                  <a:pt x="2563" y="1025"/>
                </a:lnTo>
                <a:lnTo>
                  <a:pt x="2564" y="1025"/>
                </a:lnTo>
                <a:lnTo>
                  <a:pt x="2564" y="1024"/>
                </a:lnTo>
                <a:lnTo>
                  <a:pt x="2563" y="1024"/>
                </a:lnTo>
                <a:lnTo>
                  <a:pt x="2563" y="1025"/>
                </a:lnTo>
                <a:lnTo>
                  <a:pt x="2563" y="1024"/>
                </a:lnTo>
                <a:lnTo>
                  <a:pt x="2563" y="1025"/>
                </a:lnTo>
                <a:lnTo>
                  <a:pt x="2562" y="1025"/>
                </a:lnTo>
                <a:lnTo>
                  <a:pt x="2562" y="1024"/>
                </a:lnTo>
                <a:lnTo>
                  <a:pt x="2562" y="1023"/>
                </a:lnTo>
                <a:lnTo>
                  <a:pt x="2561" y="1023"/>
                </a:lnTo>
                <a:lnTo>
                  <a:pt x="2562" y="1023"/>
                </a:lnTo>
                <a:lnTo>
                  <a:pt x="2561" y="1023"/>
                </a:lnTo>
                <a:lnTo>
                  <a:pt x="2561" y="1022"/>
                </a:lnTo>
                <a:lnTo>
                  <a:pt x="2560" y="1022"/>
                </a:lnTo>
                <a:lnTo>
                  <a:pt x="2561" y="1022"/>
                </a:lnTo>
                <a:lnTo>
                  <a:pt x="2561" y="1022"/>
                </a:lnTo>
                <a:lnTo>
                  <a:pt x="2561" y="1021"/>
                </a:lnTo>
                <a:lnTo>
                  <a:pt x="2561" y="1022"/>
                </a:lnTo>
                <a:lnTo>
                  <a:pt x="2561" y="1021"/>
                </a:lnTo>
                <a:lnTo>
                  <a:pt x="2560" y="1021"/>
                </a:lnTo>
                <a:lnTo>
                  <a:pt x="2560" y="1020"/>
                </a:lnTo>
                <a:lnTo>
                  <a:pt x="2560" y="1020"/>
                </a:lnTo>
                <a:lnTo>
                  <a:pt x="2560" y="1019"/>
                </a:lnTo>
                <a:lnTo>
                  <a:pt x="2559" y="1019"/>
                </a:lnTo>
                <a:lnTo>
                  <a:pt x="2559" y="1020"/>
                </a:lnTo>
                <a:lnTo>
                  <a:pt x="2560" y="1020"/>
                </a:lnTo>
                <a:lnTo>
                  <a:pt x="2560" y="1021"/>
                </a:lnTo>
                <a:lnTo>
                  <a:pt x="2560" y="1022"/>
                </a:lnTo>
                <a:lnTo>
                  <a:pt x="2560" y="1022"/>
                </a:lnTo>
                <a:lnTo>
                  <a:pt x="2560" y="1022"/>
                </a:lnTo>
                <a:lnTo>
                  <a:pt x="2560" y="1022"/>
                </a:lnTo>
                <a:lnTo>
                  <a:pt x="2560" y="1023"/>
                </a:lnTo>
                <a:lnTo>
                  <a:pt x="2560" y="1024"/>
                </a:lnTo>
                <a:lnTo>
                  <a:pt x="2560" y="1024"/>
                </a:lnTo>
                <a:lnTo>
                  <a:pt x="2560" y="1025"/>
                </a:lnTo>
                <a:lnTo>
                  <a:pt x="2560" y="1026"/>
                </a:lnTo>
                <a:lnTo>
                  <a:pt x="2560" y="1027"/>
                </a:lnTo>
                <a:lnTo>
                  <a:pt x="2560" y="1027"/>
                </a:lnTo>
                <a:lnTo>
                  <a:pt x="2560" y="1026"/>
                </a:lnTo>
                <a:lnTo>
                  <a:pt x="2559" y="1026"/>
                </a:lnTo>
                <a:lnTo>
                  <a:pt x="2559" y="1025"/>
                </a:lnTo>
                <a:lnTo>
                  <a:pt x="2559" y="1026"/>
                </a:lnTo>
                <a:lnTo>
                  <a:pt x="2558" y="1026"/>
                </a:lnTo>
                <a:lnTo>
                  <a:pt x="2557" y="1026"/>
                </a:lnTo>
                <a:lnTo>
                  <a:pt x="2556" y="1026"/>
                </a:lnTo>
                <a:lnTo>
                  <a:pt x="2556" y="1025"/>
                </a:lnTo>
                <a:lnTo>
                  <a:pt x="2556" y="1026"/>
                </a:lnTo>
                <a:lnTo>
                  <a:pt x="2555" y="1026"/>
                </a:lnTo>
                <a:lnTo>
                  <a:pt x="2554" y="1026"/>
                </a:lnTo>
                <a:lnTo>
                  <a:pt x="2554" y="1025"/>
                </a:lnTo>
                <a:lnTo>
                  <a:pt x="2553" y="1024"/>
                </a:lnTo>
                <a:lnTo>
                  <a:pt x="2553" y="1023"/>
                </a:lnTo>
                <a:lnTo>
                  <a:pt x="2553" y="1022"/>
                </a:lnTo>
                <a:lnTo>
                  <a:pt x="2553" y="1022"/>
                </a:lnTo>
                <a:lnTo>
                  <a:pt x="2553" y="1021"/>
                </a:lnTo>
                <a:lnTo>
                  <a:pt x="2552" y="1021"/>
                </a:lnTo>
                <a:lnTo>
                  <a:pt x="2552" y="1020"/>
                </a:lnTo>
                <a:lnTo>
                  <a:pt x="2552" y="1020"/>
                </a:lnTo>
                <a:lnTo>
                  <a:pt x="2552" y="1020"/>
                </a:lnTo>
                <a:lnTo>
                  <a:pt x="2552" y="1019"/>
                </a:lnTo>
                <a:lnTo>
                  <a:pt x="2552" y="1019"/>
                </a:lnTo>
                <a:lnTo>
                  <a:pt x="2551" y="1019"/>
                </a:lnTo>
                <a:lnTo>
                  <a:pt x="2551" y="1020"/>
                </a:lnTo>
                <a:lnTo>
                  <a:pt x="2551" y="1021"/>
                </a:lnTo>
                <a:lnTo>
                  <a:pt x="2551" y="1022"/>
                </a:lnTo>
                <a:lnTo>
                  <a:pt x="2552" y="1022"/>
                </a:lnTo>
                <a:lnTo>
                  <a:pt x="2551" y="1022"/>
                </a:lnTo>
                <a:lnTo>
                  <a:pt x="2551" y="1022"/>
                </a:lnTo>
                <a:lnTo>
                  <a:pt x="2552" y="1022"/>
                </a:lnTo>
                <a:lnTo>
                  <a:pt x="2552" y="1023"/>
                </a:lnTo>
                <a:lnTo>
                  <a:pt x="2551" y="1023"/>
                </a:lnTo>
                <a:lnTo>
                  <a:pt x="2552" y="1023"/>
                </a:lnTo>
                <a:lnTo>
                  <a:pt x="2552" y="1024"/>
                </a:lnTo>
                <a:lnTo>
                  <a:pt x="2551" y="1024"/>
                </a:lnTo>
                <a:lnTo>
                  <a:pt x="2551" y="1025"/>
                </a:lnTo>
                <a:lnTo>
                  <a:pt x="2551" y="1024"/>
                </a:lnTo>
                <a:lnTo>
                  <a:pt x="2550" y="1024"/>
                </a:lnTo>
                <a:lnTo>
                  <a:pt x="2549" y="1024"/>
                </a:lnTo>
                <a:lnTo>
                  <a:pt x="2548" y="1024"/>
                </a:lnTo>
                <a:lnTo>
                  <a:pt x="2548" y="1023"/>
                </a:lnTo>
                <a:lnTo>
                  <a:pt x="2547" y="1023"/>
                </a:lnTo>
                <a:lnTo>
                  <a:pt x="2547" y="1022"/>
                </a:lnTo>
                <a:lnTo>
                  <a:pt x="2546" y="1022"/>
                </a:lnTo>
                <a:lnTo>
                  <a:pt x="2546" y="1022"/>
                </a:lnTo>
                <a:lnTo>
                  <a:pt x="2545" y="1022"/>
                </a:lnTo>
                <a:lnTo>
                  <a:pt x="2545" y="1021"/>
                </a:lnTo>
                <a:lnTo>
                  <a:pt x="2545" y="1020"/>
                </a:lnTo>
                <a:lnTo>
                  <a:pt x="2544" y="1020"/>
                </a:lnTo>
                <a:lnTo>
                  <a:pt x="2544" y="1020"/>
                </a:lnTo>
                <a:lnTo>
                  <a:pt x="2543" y="1020"/>
                </a:lnTo>
                <a:lnTo>
                  <a:pt x="2542" y="1020"/>
                </a:lnTo>
                <a:lnTo>
                  <a:pt x="2542" y="1019"/>
                </a:lnTo>
                <a:lnTo>
                  <a:pt x="2541" y="1019"/>
                </a:lnTo>
                <a:lnTo>
                  <a:pt x="2541" y="1018"/>
                </a:lnTo>
                <a:lnTo>
                  <a:pt x="2542" y="1018"/>
                </a:lnTo>
                <a:lnTo>
                  <a:pt x="2542" y="1017"/>
                </a:lnTo>
                <a:lnTo>
                  <a:pt x="2541" y="1017"/>
                </a:lnTo>
                <a:lnTo>
                  <a:pt x="2540" y="1017"/>
                </a:lnTo>
                <a:lnTo>
                  <a:pt x="2540" y="1016"/>
                </a:lnTo>
                <a:lnTo>
                  <a:pt x="2540" y="1017"/>
                </a:lnTo>
                <a:lnTo>
                  <a:pt x="2540" y="1018"/>
                </a:lnTo>
                <a:lnTo>
                  <a:pt x="2539" y="1018"/>
                </a:lnTo>
                <a:lnTo>
                  <a:pt x="2539" y="1019"/>
                </a:lnTo>
                <a:lnTo>
                  <a:pt x="2539" y="1018"/>
                </a:lnTo>
                <a:lnTo>
                  <a:pt x="2538" y="1018"/>
                </a:lnTo>
                <a:lnTo>
                  <a:pt x="2537" y="1018"/>
                </a:lnTo>
                <a:lnTo>
                  <a:pt x="2537" y="1019"/>
                </a:lnTo>
                <a:lnTo>
                  <a:pt x="2538" y="1019"/>
                </a:lnTo>
                <a:lnTo>
                  <a:pt x="2538" y="1020"/>
                </a:lnTo>
                <a:lnTo>
                  <a:pt x="2539" y="1020"/>
                </a:lnTo>
                <a:lnTo>
                  <a:pt x="2540" y="1020"/>
                </a:lnTo>
                <a:lnTo>
                  <a:pt x="2541" y="1020"/>
                </a:lnTo>
                <a:lnTo>
                  <a:pt x="2541" y="1021"/>
                </a:lnTo>
                <a:lnTo>
                  <a:pt x="2541" y="1022"/>
                </a:lnTo>
                <a:lnTo>
                  <a:pt x="2540" y="1022"/>
                </a:lnTo>
                <a:lnTo>
                  <a:pt x="2541" y="1022"/>
                </a:lnTo>
                <a:lnTo>
                  <a:pt x="2541" y="1022"/>
                </a:lnTo>
                <a:lnTo>
                  <a:pt x="2541" y="1023"/>
                </a:lnTo>
                <a:lnTo>
                  <a:pt x="2542" y="1023"/>
                </a:lnTo>
                <a:lnTo>
                  <a:pt x="2542" y="1024"/>
                </a:lnTo>
                <a:lnTo>
                  <a:pt x="2541" y="1024"/>
                </a:lnTo>
                <a:lnTo>
                  <a:pt x="2540" y="1024"/>
                </a:lnTo>
                <a:lnTo>
                  <a:pt x="2540" y="1025"/>
                </a:lnTo>
                <a:lnTo>
                  <a:pt x="2540" y="1026"/>
                </a:lnTo>
                <a:lnTo>
                  <a:pt x="2540" y="1027"/>
                </a:lnTo>
                <a:lnTo>
                  <a:pt x="2541" y="1027"/>
                </a:lnTo>
                <a:lnTo>
                  <a:pt x="2541" y="1028"/>
                </a:lnTo>
                <a:lnTo>
                  <a:pt x="2542" y="1028"/>
                </a:lnTo>
                <a:lnTo>
                  <a:pt x="2542" y="1029"/>
                </a:lnTo>
                <a:lnTo>
                  <a:pt x="2542" y="1030"/>
                </a:lnTo>
                <a:lnTo>
                  <a:pt x="2541" y="1030"/>
                </a:lnTo>
                <a:lnTo>
                  <a:pt x="2542" y="1030"/>
                </a:lnTo>
                <a:lnTo>
                  <a:pt x="2542" y="1031"/>
                </a:lnTo>
                <a:lnTo>
                  <a:pt x="2543" y="1031"/>
                </a:lnTo>
                <a:lnTo>
                  <a:pt x="2543" y="1031"/>
                </a:lnTo>
                <a:lnTo>
                  <a:pt x="2542" y="1031"/>
                </a:lnTo>
                <a:lnTo>
                  <a:pt x="2542" y="1032"/>
                </a:lnTo>
                <a:lnTo>
                  <a:pt x="2542" y="1031"/>
                </a:lnTo>
                <a:lnTo>
                  <a:pt x="2542" y="1032"/>
                </a:lnTo>
                <a:lnTo>
                  <a:pt x="2542" y="1033"/>
                </a:lnTo>
                <a:lnTo>
                  <a:pt x="2543" y="1033"/>
                </a:lnTo>
                <a:lnTo>
                  <a:pt x="2543" y="1034"/>
                </a:lnTo>
                <a:lnTo>
                  <a:pt x="2542" y="1033"/>
                </a:lnTo>
                <a:lnTo>
                  <a:pt x="2542" y="1034"/>
                </a:lnTo>
                <a:lnTo>
                  <a:pt x="2543" y="1034"/>
                </a:lnTo>
                <a:lnTo>
                  <a:pt x="2542" y="1034"/>
                </a:lnTo>
                <a:lnTo>
                  <a:pt x="2541" y="1034"/>
                </a:lnTo>
                <a:lnTo>
                  <a:pt x="2541" y="1035"/>
                </a:lnTo>
                <a:lnTo>
                  <a:pt x="2541" y="1034"/>
                </a:lnTo>
                <a:lnTo>
                  <a:pt x="2540" y="1034"/>
                </a:lnTo>
                <a:lnTo>
                  <a:pt x="2540" y="1033"/>
                </a:lnTo>
                <a:lnTo>
                  <a:pt x="2540" y="1032"/>
                </a:lnTo>
                <a:lnTo>
                  <a:pt x="2539" y="1032"/>
                </a:lnTo>
                <a:lnTo>
                  <a:pt x="2539" y="1031"/>
                </a:lnTo>
                <a:lnTo>
                  <a:pt x="2539" y="1031"/>
                </a:lnTo>
                <a:lnTo>
                  <a:pt x="2539" y="1030"/>
                </a:lnTo>
                <a:lnTo>
                  <a:pt x="2538" y="1030"/>
                </a:lnTo>
                <a:lnTo>
                  <a:pt x="2538" y="1029"/>
                </a:lnTo>
                <a:lnTo>
                  <a:pt x="2538" y="1028"/>
                </a:lnTo>
                <a:lnTo>
                  <a:pt x="2537" y="1028"/>
                </a:lnTo>
                <a:lnTo>
                  <a:pt x="2538" y="1028"/>
                </a:lnTo>
                <a:lnTo>
                  <a:pt x="2538" y="1027"/>
                </a:lnTo>
                <a:lnTo>
                  <a:pt x="2537" y="1027"/>
                </a:lnTo>
                <a:lnTo>
                  <a:pt x="2536" y="1027"/>
                </a:lnTo>
                <a:lnTo>
                  <a:pt x="2536" y="1026"/>
                </a:lnTo>
                <a:lnTo>
                  <a:pt x="2536" y="1025"/>
                </a:lnTo>
                <a:lnTo>
                  <a:pt x="2536" y="1026"/>
                </a:lnTo>
                <a:lnTo>
                  <a:pt x="2536" y="1027"/>
                </a:lnTo>
                <a:lnTo>
                  <a:pt x="2537" y="1027"/>
                </a:lnTo>
                <a:lnTo>
                  <a:pt x="2537" y="1028"/>
                </a:lnTo>
                <a:lnTo>
                  <a:pt x="2537" y="1029"/>
                </a:lnTo>
                <a:lnTo>
                  <a:pt x="2537" y="1030"/>
                </a:lnTo>
                <a:lnTo>
                  <a:pt x="2537" y="1029"/>
                </a:lnTo>
                <a:lnTo>
                  <a:pt x="2537" y="1028"/>
                </a:lnTo>
                <a:lnTo>
                  <a:pt x="2536" y="1028"/>
                </a:lnTo>
                <a:lnTo>
                  <a:pt x="2536" y="1027"/>
                </a:lnTo>
                <a:lnTo>
                  <a:pt x="2536" y="1026"/>
                </a:lnTo>
                <a:lnTo>
                  <a:pt x="2536" y="1026"/>
                </a:lnTo>
                <a:lnTo>
                  <a:pt x="2536" y="1025"/>
                </a:lnTo>
                <a:lnTo>
                  <a:pt x="2535" y="1025"/>
                </a:lnTo>
                <a:lnTo>
                  <a:pt x="2536" y="1024"/>
                </a:lnTo>
                <a:lnTo>
                  <a:pt x="2535" y="1024"/>
                </a:lnTo>
                <a:lnTo>
                  <a:pt x="2535" y="1023"/>
                </a:lnTo>
                <a:lnTo>
                  <a:pt x="2534" y="1023"/>
                </a:lnTo>
                <a:lnTo>
                  <a:pt x="2534" y="1022"/>
                </a:lnTo>
                <a:lnTo>
                  <a:pt x="2533" y="1022"/>
                </a:lnTo>
                <a:lnTo>
                  <a:pt x="2533" y="1022"/>
                </a:lnTo>
                <a:lnTo>
                  <a:pt x="2533" y="1021"/>
                </a:lnTo>
                <a:lnTo>
                  <a:pt x="2532" y="1021"/>
                </a:lnTo>
                <a:lnTo>
                  <a:pt x="2532" y="1020"/>
                </a:lnTo>
                <a:lnTo>
                  <a:pt x="2532" y="1019"/>
                </a:lnTo>
                <a:lnTo>
                  <a:pt x="2532" y="1018"/>
                </a:lnTo>
                <a:lnTo>
                  <a:pt x="2533" y="1018"/>
                </a:lnTo>
                <a:lnTo>
                  <a:pt x="2533" y="1017"/>
                </a:lnTo>
                <a:lnTo>
                  <a:pt x="2532" y="1017"/>
                </a:lnTo>
                <a:lnTo>
                  <a:pt x="2532" y="1016"/>
                </a:lnTo>
                <a:lnTo>
                  <a:pt x="2531" y="1016"/>
                </a:lnTo>
                <a:lnTo>
                  <a:pt x="2531" y="1015"/>
                </a:lnTo>
                <a:lnTo>
                  <a:pt x="2531" y="1016"/>
                </a:lnTo>
                <a:lnTo>
                  <a:pt x="2531" y="1015"/>
                </a:lnTo>
                <a:lnTo>
                  <a:pt x="2531" y="1014"/>
                </a:lnTo>
                <a:lnTo>
                  <a:pt x="2531" y="1014"/>
                </a:lnTo>
                <a:lnTo>
                  <a:pt x="2531" y="1013"/>
                </a:lnTo>
                <a:lnTo>
                  <a:pt x="2532" y="1013"/>
                </a:lnTo>
                <a:lnTo>
                  <a:pt x="2532" y="1012"/>
                </a:lnTo>
                <a:lnTo>
                  <a:pt x="2532" y="1011"/>
                </a:lnTo>
                <a:lnTo>
                  <a:pt x="2533" y="1011"/>
                </a:lnTo>
                <a:lnTo>
                  <a:pt x="2533" y="1010"/>
                </a:lnTo>
                <a:lnTo>
                  <a:pt x="2533" y="1009"/>
                </a:lnTo>
                <a:lnTo>
                  <a:pt x="2533" y="1008"/>
                </a:lnTo>
                <a:lnTo>
                  <a:pt x="2534" y="1008"/>
                </a:lnTo>
                <a:lnTo>
                  <a:pt x="2535" y="1008"/>
                </a:lnTo>
                <a:lnTo>
                  <a:pt x="2535" y="1009"/>
                </a:lnTo>
                <a:lnTo>
                  <a:pt x="2535" y="1008"/>
                </a:lnTo>
                <a:lnTo>
                  <a:pt x="2536" y="1008"/>
                </a:lnTo>
                <a:lnTo>
                  <a:pt x="2536" y="1009"/>
                </a:lnTo>
                <a:lnTo>
                  <a:pt x="2535" y="1009"/>
                </a:lnTo>
                <a:lnTo>
                  <a:pt x="2536" y="1009"/>
                </a:lnTo>
                <a:lnTo>
                  <a:pt x="2536" y="1010"/>
                </a:lnTo>
                <a:lnTo>
                  <a:pt x="2536" y="1011"/>
                </a:lnTo>
                <a:lnTo>
                  <a:pt x="2536" y="1011"/>
                </a:lnTo>
                <a:lnTo>
                  <a:pt x="2536" y="1010"/>
                </a:lnTo>
                <a:lnTo>
                  <a:pt x="2536" y="1011"/>
                </a:lnTo>
                <a:lnTo>
                  <a:pt x="2537" y="1011"/>
                </a:lnTo>
                <a:lnTo>
                  <a:pt x="2537" y="1012"/>
                </a:lnTo>
                <a:lnTo>
                  <a:pt x="2537" y="1013"/>
                </a:lnTo>
                <a:lnTo>
                  <a:pt x="2537" y="1014"/>
                </a:lnTo>
                <a:lnTo>
                  <a:pt x="2538" y="1013"/>
                </a:lnTo>
                <a:lnTo>
                  <a:pt x="2539" y="1013"/>
                </a:lnTo>
                <a:lnTo>
                  <a:pt x="2539" y="1012"/>
                </a:lnTo>
                <a:lnTo>
                  <a:pt x="2538" y="1012"/>
                </a:lnTo>
                <a:lnTo>
                  <a:pt x="2538" y="1011"/>
                </a:lnTo>
                <a:lnTo>
                  <a:pt x="2538" y="1010"/>
                </a:lnTo>
                <a:lnTo>
                  <a:pt x="2538" y="1009"/>
                </a:lnTo>
                <a:lnTo>
                  <a:pt x="2537" y="1009"/>
                </a:lnTo>
                <a:lnTo>
                  <a:pt x="2538" y="1009"/>
                </a:lnTo>
                <a:lnTo>
                  <a:pt x="2538" y="1008"/>
                </a:lnTo>
                <a:lnTo>
                  <a:pt x="2539" y="1007"/>
                </a:lnTo>
                <a:lnTo>
                  <a:pt x="2539" y="1006"/>
                </a:lnTo>
                <a:lnTo>
                  <a:pt x="2540" y="1006"/>
                </a:lnTo>
                <a:lnTo>
                  <a:pt x="2540" y="1006"/>
                </a:lnTo>
                <a:lnTo>
                  <a:pt x="2539" y="1005"/>
                </a:lnTo>
                <a:lnTo>
                  <a:pt x="2540" y="1005"/>
                </a:lnTo>
                <a:lnTo>
                  <a:pt x="2539" y="1005"/>
                </a:lnTo>
                <a:lnTo>
                  <a:pt x="2539" y="1004"/>
                </a:lnTo>
                <a:lnTo>
                  <a:pt x="2538" y="1004"/>
                </a:lnTo>
                <a:lnTo>
                  <a:pt x="2539" y="1004"/>
                </a:lnTo>
                <a:lnTo>
                  <a:pt x="2538" y="1004"/>
                </a:lnTo>
                <a:lnTo>
                  <a:pt x="2538" y="1003"/>
                </a:lnTo>
                <a:lnTo>
                  <a:pt x="2537" y="1002"/>
                </a:lnTo>
                <a:lnTo>
                  <a:pt x="2537" y="1001"/>
                </a:lnTo>
                <a:lnTo>
                  <a:pt x="2537" y="1000"/>
                </a:lnTo>
                <a:lnTo>
                  <a:pt x="2536" y="1000"/>
                </a:lnTo>
                <a:lnTo>
                  <a:pt x="2536" y="1001"/>
                </a:lnTo>
                <a:lnTo>
                  <a:pt x="2536" y="1000"/>
                </a:lnTo>
                <a:lnTo>
                  <a:pt x="2536" y="1001"/>
                </a:lnTo>
                <a:lnTo>
                  <a:pt x="2536" y="1000"/>
                </a:lnTo>
                <a:lnTo>
                  <a:pt x="2536" y="1001"/>
                </a:lnTo>
                <a:lnTo>
                  <a:pt x="2536" y="1001"/>
                </a:lnTo>
                <a:lnTo>
                  <a:pt x="2535" y="1001"/>
                </a:lnTo>
                <a:lnTo>
                  <a:pt x="2536" y="1001"/>
                </a:lnTo>
                <a:lnTo>
                  <a:pt x="2536" y="1000"/>
                </a:lnTo>
                <a:lnTo>
                  <a:pt x="2535" y="1000"/>
                </a:lnTo>
                <a:lnTo>
                  <a:pt x="2535" y="1001"/>
                </a:lnTo>
                <a:lnTo>
                  <a:pt x="2535" y="1002"/>
                </a:lnTo>
                <a:lnTo>
                  <a:pt x="2534" y="1004"/>
                </a:lnTo>
                <a:lnTo>
                  <a:pt x="2534" y="1003"/>
                </a:lnTo>
                <a:lnTo>
                  <a:pt x="2535" y="1001"/>
                </a:lnTo>
                <a:lnTo>
                  <a:pt x="2534" y="1000"/>
                </a:lnTo>
                <a:lnTo>
                  <a:pt x="2535" y="1001"/>
                </a:lnTo>
                <a:lnTo>
                  <a:pt x="2535" y="1000"/>
                </a:lnTo>
                <a:lnTo>
                  <a:pt x="2534" y="1000"/>
                </a:lnTo>
                <a:lnTo>
                  <a:pt x="2534" y="999"/>
                </a:lnTo>
                <a:lnTo>
                  <a:pt x="2534" y="1000"/>
                </a:lnTo>
                <a:lnTo>
                  <a:pt x="2534" y="999"/>
                </a:lnTo>
                <a:lnTo>
                  <a:pt x="2533" y="999"/>
                </a:lnTo>
                <a:lnTo>
                  <a:pt x="2533" y="998"/>
                </a:lnTo>
                <a:lnTo>
                  <a:pt x="2534" y="998"/>
                </a:lnTo>
                <a:lnTo>
                  <a:pt x="2533" y="998"/>
                </a:lnTo>
                <a:lnTo>
                  <a:pt x="2533" y="997"/>
                </a:lnTo>
                <a:lnTo>
                  <a:pt x="2532" y="997"/>
                </a:lnTo>
                <a:lnTo>
                  <a:pt x="2532" y="997"/>
                </a:lnTo>
                <a:lnTo>
                  <a:pt x="2532" y="996"/>
                </a:lnTo>
                <a:lnTo>
                  <a:pt x="2532" y="997"/>
                </a:lnTo>
                <a:lnTo>
                  <a:pt x="2532" y="996"/>
                </a:lnTo>
                <a:lnTo>
                  <a:pt x="2533" y="996"/>
                </a:lnTo>
                <a:lnTo>
                  <a:pt x="2534" y="996"/>
                </a:lnTo>
                <a:lnTo>
                  <a:pt x="2535" y="996"/>
                </a:lnTo>
                <a:lnTo>
                  <a:pt x="2535" y="995"/>
                </a:lnTo>
                <a:lnTo>
                  <a:pt x="2535" y="996"/>
                </a:lnTo>
                <a:lnTo>
                  <a:pt x="2536" y="996"/>
                </a:lnTo>
                <a:lnTo>
                  <a:pt x="2536" y="995"/>
                </a:lnTo>
                <a:lnTo>
                  <a:pt x="2536" y="996"/>
                </a:lnTo>
                <a:lnTo>
                  <a:pt x="2536" y="996"/>
                </a:lnTo>
                <a:lnTo>
                  <a:pt x="2537" y="996"/>
                </a:lnTo>
                <a:lnTo>
                  <a:pt x="2537" y="995"/>
                </a:lnTo>
                <a:lnTo>
                  <a:pt x="2537" y="994"/>
                </a:lnTo>
                <a:lnTo>
                  <a:pt x="2538" y="994"/>
                </a:lnTo>
                <a:lnTo>
                  <a:pt x="2538" y="993"/>
                </a:lnTo>
                <a:lnTo>
                  <a:pt x="2539" y="993"/>
                </a:lnTo>
                <a:lnTo>
                  <a:pt x="2539" y="994"/>
                </a:lnTo>
                <a:lnTo>
                  <a:pt x="2540" y="994"/>
                </a:lnTo>
                <a:lnTo>
                  <a:pt x="2541" y="994"/>
                </a:lnTo>
                <a:lnTo>
                  <a:pt x="2541" y="995"/>
                </a:lnTo>
                <a:lnTo>
                  <a:pt x="2542" y="995"/>
                </a:lnTo>
                <a:lnTo>
                  <a:pt x="2543" y="995"/>
                </a:lnTo>
                <a:lnTo>
                  <a:pt x="2543" y="996"/>
                </a:lnTo>
                <a:lnTo>
                  <a:pt x="2544" y="996"/>
                </a:lnTo>
                <a:lnTo>
                  <a:pt x="2544" y="996"/>
                </a:lnTo>
                <a:lnTo>
                  <a:pt x="2544" y="997"/>
                </a:lnTo>
                <a:lnTo>
                  <a:pt x="2545" y="997"/>
                </a:lnTo>
                <a:lnTo>
                  <a:pt x="2545" y="997"/>
                </a:lnTo>
                <a:lnTo>
                  <a:pt x="2546" y="997"/>
                </a:lnTo>
                <a:lnTo>
                  <a:pt x="2546" y="998"/>
                </a:lnTo>
                <a:lnTo>
                  <a:pt x="2545" y="998"/>
                </a:lnTo>
                <a:lnTo>
                  <a:pt x="2544" y="998"/>
                </a:lnTo>
                <a:lnTo>
                  <a:pt x="2544" y="998"/>
                </a:lnTo>
                <a:lnTo>
                  <a:pt x="2544" y="998"/>
                </a:lnTo>
                <a:lnTo>
                  <a:pt x="2544" y="998"/>
                </a:lnTo>
                <a:lnTo>
                  <a:pt x="2544" y="999"/>
                </a:lnTo>
                <a:lnTo>
                  <a:pt x="2543" y="999"/>
                </a:lnTo>
                <a:lnTo>
                  <a:pt x="2544" y="999"/>
                </a:lnTo>
                <a:lnTo>
                  <a:pt x="2544" y="1000"/>
                </a:lnTo>
                <a:lnTo>
                  <a:pt x="2545" y="1000"/>
                </a:lnTo>
                <a:lnTo>
                  <a:pt x="2546" y="1000"/>
                </a:lnTo>
                <a:lnTo>
                  <a:pt x="2546" y="1001"/>
                </a:lnTo>
                <a:lnTo>
                  <a:pt x="2547" y="1001"/>
                </a:lnTo>
                <a:lnTo>
                  <a:pt x="2548" y="1002"/>
                </a:lnTo>
                <a:lnTo>
                  <a:pt x="2547" y="1002"/>
                </a:lnTo>
                <a:lnTo>
                  <a:pt x="2547" y="1003"/>
                </a:lnTo>
                <a:lnTo>
                  <a:pt x="2547" y="1004"/>
                </a:lnTo>
                <a:lnTo>
                  <a:pt x="2546" y="1004"/>
                </a:lnTo>
                <a:lnTo>
                  <a:pt x="2547" y="1004"/>
                </a:lnTo>
                <a:lnTo>
                  <a:pt x="2546" y="1004"/>
                </a:lnTo>
                <a:lnTo>
                  <a:pt x="2547" y="1004"/>
                </a:lnTo>
                <a:lnTo>
                  <a:pt x="2546" y="1004"/>
                </a:lnTo>
                <a:lnTo>
                  <a:pt x="2546" y="1005"/>
                </a:lnTo>
                <a:lnTo>
                  <a:pt x="2546" y="1004"/>
                </a:lnTo>
                <a:lnTo>
                  <a:pt x="2545" y="1005"/>
                </a:lnTo>
                <a:lnTo>
                  <a:pt x="2544" y="1005"/>
                </a:lnTo>
                <a:lnTo>
                  <a:pt x="2545" y="1005"/>
                </a:lnTo>
                <a:lnTo>
                  <a:pt x="2545" y="1006"/>
                </a:lnTo>
                <a:lnTo>
                  <a:pt x="2546" y="1006"/>
                </a:lnTo>
                <a:lnTo>
                  <a:pt x="2546" y="1006"/>
                </a:lnTo>
                <a:lnTo>
                  <a:pt x="2547" y="1006"/>
                </a:lnTo>
                <a:lnTo>
                  <a:pt x="2547" y="1007"/>
                </a:lnTo>
                <a:lnTo>
                  <a:pt x="2547" y="1008"/>
                </a:lnTo>
                <a:lnTo>
                  <a:pt x="2547" y="1009"/>
                </a:lnTo>
                <a:lnTo>
                  <a:pt x="2547" y="1010"/>
                </a:lnTo>
                <a:lnTo>
                  <a:pt x="2548" y="1011"/>
                </a:lnTo>
                <a:lnTo>
                  <a:pt x="2548" y="1012"/>
                </a:lnTo>
                <a:lnTo>
                  <a:pt x="2549" y="1012"/>
                </a:lnTo>
                <a:lnTo>
                  <a:pt x="2549" y="1013"/>
                </a:lnTo>
                <a:lnTo>
                  <a:pt x="2550" y="1013"/>
                </a:lnTo>
                <a:lnTo>
                  <a:pt x="2550" y="1012"/>
                </a:lnTo>
                <a:lnTo>
                  <a:pt x="2549" y="1012"/>
                </a:lnTo>
                <a:lnTo>
                  <a:pt x="2549" y="1011"/>
                </a:lnTo>
                <a:lnTo>
                  <a:pt x="2550" y="1011"/>
                </a:lnTo>
                <a:lnTo>
                  <a:pt x="2550" y="1010"/>
                </a:lnTo>
                <a:lnTo>
                  <a:pt x="2549" y="1010"/>
                </a:lnTo>
                <a:lnTo>
                  <a:pt x="2549" y="1009"/>
                </a:lnTo>
                <a:lnTo>
                  <a:pt x="2549" y="1008"/>
                </a:lnTo>
                <a:lnTo>
                  <a:pt x="2550" y="1008"/>
                </a:lnTo>
                <a:lnTo>
                  <a:pt x="2551" y="1007"/>
                </a:lnTo>
                <a:lnTo>
                  <a:pt x="2551" y="1008"/>
                </a:lnTo>
                <a:lnTo>
                  <a:pt x="2551" y="1007"/>
                </a:lnTo>
                <a:lnTo>
                  <a:pt x="2550" y="1007"/>
                </a:lnTo>
                <a:lnTo>
                  <a:pt x="2549" y="1006"/>
                </a:lnTo>
                <a:lnTo>
                  <a:pt x="2549" y="1006"/>
                </a:lnTo>
                <a:lnTo>
                  <a:pt x="2548" y="1006"/>
                </a:lnTo>
                <a:lnTo>
                  <a:pt x="2548" y="1005"/>
                </a:lnTo>
                <a:lnTo>
                  <a:pt x="2549" y="1005"/>
                </a:lnTo>
                <a:lnTo>
                  <a:pt x="2550" y="1005"/>
                </a:lnTo>
                <a:lnTo>
                  <a:pt x="2550" y="1004"/>
                </a:lnTo>
                <a:lnTo>
                  <a:pt x="2551" y="1004"/>
                </a:lnTo>
                <a:lnTo>
                  <a:pt x="2552" y="1004"/>
                </a:lnTo>
                <a:lnTo>
                  <a:pt x="2552" y="1003"/>
                </a:lnTo>
                <a:lnTo>
                  <a:pt x="2552" y="1003"/>
                </a:lnTo>
                <a:lnTo>
                  <a:pt x="2552" y="1002"/>
                </a:lnTo>
                <a:lnTo>
                  <a:pt x="2552" y="1002"/>
                </a:lnTo>
                <a:lnTo>
                  <a:pt x="2552" y="1002"/>
                </a:lnTo>
                <a:lnTo>
                  <a:pt x="2552" y="1001"/>
                </a:lnTo>
                <a:lnTo>
                  <a:pt x="2552" y="1002"/>
                </a:lnTo>
                <a:lnTo>
                  <a:pt x="2552" y="1001"/>
                </a:lnTo>
                <a:lnTo>
                  <a:pt x="2553" y="1001"/>
                </a:lnTo>
                <a:lnTo>
                  <a:pt x="2552" y="1001"/>
                </a:lnTo>
                <a:lnTo>
                  <a:pt x="2553" y="1001"/>
                </a:lnTo>
                <a:lnTo>
                  <a:pt x="2553" y="1000"/>
                </a:lnTo>
                <a:lnTo>
                  <a:pt x="2554" y="1000"/>
                </a:lnTo>
                <a:lnTo>
                  <a:pt x="2554" y="999"/>
                </a:lnTo>
                <a:lnTo>
                  <a:pt x="2555" y="999"/>
                </a:lnTo>
                <a:lnTo>
                  <a:pt x="2556" y="999"/>
                </a:lnTo>
                <a:lnTo>
                  <a:pt x="2556" y="1000"/>
                </a:lnTo>
                <a:lnTo>
                  <a:pt x="2556" y="999"/>
                </a:lnTo>
                <a:lnTo>
                  <a:pt x="2557" y="999"/>
                </a:lnTo>
                <a:lnTo>
                  <a:pt x="2557" y="1000"/>
                </a:lnTo>
                <a:lnTo>
                  <a:pt x="2558" y="1000"/>
                </a:lnTo>
                <a:lnTo>
                  <a:pt x="2559" y="1000"/>
                </a:lnTo>
                <a:lnTo>
                  <a:pt x="2559" y="1001"/>
                </a:lnTo>
                <a:lnTo>
                  <a:pt x="2560" y="1001"/>
                </a:lnTo>
                <a:lnTo>
                  <a:pt x="2560" y="1002"/>
                </a:lnTo>
                <a:lnTo>
                  <a:pt x="2559" y="1002"/>
                </a:lnTo>
                <a:lnTo>
                  <a:pt x="2559" y="1003"/>
                </a:lnTo>
                <a:lnTo>
                  <a:pt x="2558" y="1003"/>
                </a:lnTo>
                <a:lnTo>
                  <a:pt x="2558" y="1004"/>
                </a:lnTo>
                <a:lnTo>
                  <a:pt x="2558" y="1003"/>
                </a:lnTo>
                <a:lnTo>
                  <a:pt x="2558" y="1004"/>
                </a:lnTo>
                <a:lnTo>
                  <a:pt x="2559" y="1004"/>
                </a:lnTo>
                <a:lnTo>
                  <a:pt x="2559" y="1005"/>
                </a:lnTo>
                <a:lnTo>
                  <a:pt x="2559" y="1006"/>
                </a:lnTo>
                <a:lnTo>
                  <a:pt x="2559" y="1006"/>
                </a:lnTo>
                <a:lnTo>
                  <a:pt x="2558" y="1006"/>
                </a:lnTo>
                <a:lnTo>
                  <a:pt x="2558" y="1007"/>
                </a:lnTo>
                <a:lnTo>
                  <a:pt x="2559" y="1007"/>
                </a:lnTo>
                <a:lnTo>
                  <a:pt x="2559" y="1008"/>
                </a:lnTo>
                <a:lnTo>
                  <a:pt x="2559" y="1009"/>
                </a:lnTo>
                <a:lnTo>
                  <a:pt x="2559" y="1010"/>
                </a:lnTo>
                <a:lnTo>
                  <a:pt x="2559" y="1009"/>
                </a:lnTo>
                <a:lnTo>
                  <a:pt x="2560" y="1009"/>
                </a:lnTo>
                <a:lnTo>
                  <a:pt x="2559" y="1009"/>
                </a:lnTo>
                <a:lnTo>
                  <a:pt x="2559" y="1008"/>
                </a:lnTo>
                <a:lnTo>
                  <a:pt x="2560" y="1008"/>
                </a:lnTo>
                <a:lnTo>
                  <a:pt x="2560" y="1007"/>
                </a:lnTo>
                <a:lnTo>
                  <a:pt x="2560" y="1006"/>
                </a:lnTo>
                <a:lnTo>
                  <a:pt x="2560" y="1006"/>
                </a:lnTo>
                <a:lnTo>
                  <a:pt x="2560" y="1006"/>
                </a:lnTo>
                <a:lnTo>
                  <a:pt x="2560" y="1006"/>
                </a:lnTo>
                <a:lnTo>
                  <a:pt x="2560" y="1005"/>
                </a:lnTo>
                <a:lnTo>
                  <a:pt x="2560" y="1005"/>
                </a:lnTo>
                <a:lnTo>
                  <a:pt x="2560" y="1004"/>
                </a:lnTo>
                <a:lnTo>
                  <a:pt x="2561" y="1004"/>
                </a:lnTo>
                <a:lnTo>
                  <a:pt x="2561" y="1005"/>
                </a:lnTo>
                <a:lnTo>
                  <a:pt x="2562" y="1005"/>
                </a:lnTo>
                <a:lnTo>
                  <a:pt x="2562" y="1004"/>
                </a:lnTo>
                <a:lnTo>
                  <a:pt x="2563" y="1004"/>
                </a:lnTo>
                <a:lnTo>
                  <a:pt x="2564" y="1004"/>
                </a:lnTo>
                <a:lnTo>
                  <a:pt x="2565" y="1004"/>
                </a:lnTo>
                <a:lnTo>
                  <a:pt x="2566" y="1004"/>
                </a:lnTo>
                <a:lnTo>
                  <a:pt x="2566" y="1003"/>
                </a:lnTo>
                <a:lnTo>
                  <a:pt x="2566" y="1004"/>
                </a:lnTo>
                <a:lnTo>
                  <a:pt x="2565" y="1004"/>
                </a:lnTo>
                <a:lnTo>
                  <a:pt x="2565" y="1005"/>
                </a:lnTo>
                <a:lnTo>
                  <a:pt x="2566" y="1005"/>
                </a:lnTo>
                <a:lnTo>
                  <a:pt x="2566" y="1006"/>
                </a:lnTo>
                <a:lnTo>
                  <a:pt x="2566" y="1006"/>
                </a:lnTo>
                <a:lnTo>
                  <a:pt x="2567" y="1006"/>
                </a:lnTo>
                <a:lnTo>
                  <a:pt x="2567" y="1006"/>
                </a:lnTo>
                <a:lnTo>
                  <a:pt x="2566" y="1006"/>
                </a:lnTo>
                <a:lnTo>
                  <a:pt x="2567" y="1006"/>
                </a:lnTo>
                <a:lnTo>
                  <a:pt x="2567" y="1005"/>
                </a:lnTo>
                <a:lnTo>
                  <a:pt x="2568" y="1005"/>
                </a:lnTo>
                <a:lnTo>
                  <a:pt x="2568" y="1005"/>
                </a:lnTo>
                <a:lnTo>
                  <a:pt x="2569" y="1005"/>
                </a:lnTo>
                <a:lnTo>
                  <a:pt x="2570" y="1005"/>
                </a:lnTo>
                <a:lnTo>
                  <a:pt x="2570" y="1006"/>
                </a:lnTo>
                <a:lnTo>
                  <a:pt x="2570" y="1006"/>
                </a:lnTo>
                <a:lnTo>
                  <a:pt x="2571" y="1006"/>
                </a:lnTo>
                <a:lnTo>
                  <a:pt x="2571" y="1007"/>
                </a:lnTo>
                <a:lnTo>
                  <a:pt x="2570" y="1007"/>
                </a:lnTo>
                <a:lnTo>
                  <a:pt x="2570" y="1008"/>
                </a:lnTo>
                <a:lnTo>
                  <a:pt x="2570" y="1007"/>
                </a:lnTo>
                <a:lnTo>
                  <a:pt x="2571" y="1007"/>
                </a:lnTo>
                <a:lnTo>
                  <a:pt x="2571" y="1008"/>
                </a:lnTo>
                <a:lnTo>
                  <a:pt x="2572" y="1008"/>
                </a:lnTo>
                <a:lnTo>
                  <a:pt x="2572" y="1007"/>
                </a:lnTo>
                <a:lnTo>
                  <a:pt x="2573" y="1007"/>
                </a:lnTo>
                <a:lnTo>
                  <a:pt x="2573" y="1006"/>
                </a:lnTo>
                <a:lnTo>
                  <a:pt x="2573" y="1006"/>
                </a:lnTo>
                <a:lnTo>
                  <a:pt x="2574" y="1006"/>
                </a:lnTo>
                <a:lnTo>
                  <a:pt x="2574" y="1005"/>
                </a:lnTo>
                <a:lnTo>
                  <a:pt x="2574" y="1004"/>
                </a:lnTo>
                <a:lnTo>
                  <a:pt x="2574" y="1003"/>
                </a:lnTo>
                <a:lnTo>
                  <a:pt x="2574" y="1002"/>
                </a:lnTo>
                <a:lnTo>
                  <a:pt x="2575" y="1002"/>
                </a:lnTo>
                <a:lnTo>
                  <a:pt x="2575" y="1001"/>
                </a:lnTo>
                <a:lnTo>
                  <a:pt x="2574" y="1001"/>
                </a:lnTo>
                <a:lnTo>
                  <a:pt x="2574" y="1002"/>
                </a:lnTo>
                <a:lnTo>
                  <a:pt x="2573" y="1002"/>
                </a:lnTo>
                <a:lnTo>
                  <a:pt x="2573" y="1003"/>
                </a:lnTo>
                <a:lnTo>
                  <a:pt x="2573" y="1004"/>
                </a:lnTo>
                <a:lnTo>
                  <a:pt x="2572" y="1004"/>
                </a:lnTo>
                <a:lnTo>
                  <a:pt x="2572" y="1005"/>
                </a:lnTo>
                <a:lnTo>
                  <a:pt x="2572" y="1004"/>
                </a:lnTo>
                <a:lnTo>
                  <a:pt x="2571" y="1004"/>
                </a:lnTo>
                <a:lnTo>
                  <a:pt x="2571" y="1003"/>
                </a:lnTo>
                <a:lnTo>
                  <a:pt x="2571" y="1002"/>
                </a:lnTo>
                <a:lnTo>
                  <a:pt x="2570" y="1002"/>
                </a:lnTo>
                <a:lnTo>
                  <a:pt x="2570" y="1001"/>
                </a:lnTo>
                <a:lnTo>
                  <a:pt x="2571" y="1001"/>
                </a:lnTo>
                <a:lnTo>
                  <a:pt x="2571" y="1000"/>
                </a:lnTo>
                <a:lnTo>
                  <a:pt x="2570" y="1000"/>
                </a:lnTo>
                <a:lnTo>
                  <a:pt x="2571" y="999"/>
                </a:lnTo>
                <a:lnTo>
                  <a:pt x="2571" y="998"/>
                </a:lnTo>
                <a:lnTo>
                  <a:pt x="2571" y="997"/>
                </a:lnTo>
                <a:lnTo>
                  <a:pt x="2570" y="997"/>
                </a:lnTo>
                <a:lnTo>
                  <a:pt x="2570" y="997"/>
                </a:lnTo>
                <a:lnTo>
                  <a:pt x="2570" y="996"/>
                </a:lnTo>
                <a:lnTo>
                  <a:pt x="2571" y="996"/>
                </a:lnTo>
                <a:lnTo>
                  <a:pt x="2571" y="997"/>
                </a:lnTo>
                <a:lnTo>
                  <a:pt x="2571" y="996"/>
                </a:lnTo>
                <a:lnTo>
                  <a:pt x="2572" y="996"/>
                </a:lnTo>
                <a:lnTo>
                  <a:pt x="2573" y="996"/>
                </a:lnTo>
                <a:lnTo>
                  <a:pt x="2573" y="995"/>
                </a:lnTo>
                <a:lnTo>
                  <a:pt x="2574" y="995"/>
                </a:lnTo>
                <a:lnTo>
                  <a:pt x="2574" y="994"/>
                </a:lnTo>
                <a:lnTo>
                  <a:pt x="2574" y="993"/>
                </a:lnTo>
                <a:lnTo>
                  <a:pt x="2575" y="993"/>
                </a:lnTo>
                <a:lnTo>
                  <a:pt x="2574" y="993"/>
                </a:lnTo>
                <a:lnTo>
                  <a:pt x="2573" y="993"/>
                </a:lnTo>
                <a:lnTo>
                  <a:pt x="2573" y="994"/>
                </a:lnTo>
                <a:lnTo>
                  <a:pt x="2573" y="995"/>
                </a:lnTo>
                <a:lnTo>
                  <a:pt x="2572" y="995"/>
                </a:lnTo>
                <a:lnTo>
                  <a:pt x="2571" y="995"/>
                </a:lnTo>
                <a:lnTo>
                  <a:pt x="2570" y="995"/>
                </a:lnTo>
                <a:lnTo>
                  <a:pt x="2570" y="996"/>
                </a:lnTo>
                <a:lnTo>
                  <a:pt x="2569" y="997"/>
                </a:lnTo>
                <a:lnTo>
                  <a:pt x="2569" y="997"/>
                </a:lnTo>
                <a:lnTo>
                  <a:pt x="2569" y="997"/>
                </a:lnTo>
                <a:lnTo>
                  <a:pt x="2568" y="996"/>
                </a:lnTo>
                <a:lnTo>
                  <a:pt x="2569" y="996"/>
                </a:lnTo>
                <a:lnTo>
                  <a:pt x="2569" y="995"/>
                </a:lnTo>
                <a:lnTo>
                  <a:pt x="2568" y="995"/>
                </a:lnTo>
                <a:lnTo>
                  <a:pt x="2569" y="995"/>
                </a:lnTo>
                <a:lnTo>
                  <a:pt x="2568" y="995"/>
                </a:lnTo>
                <a:lnTo>
                  <a:pt x="2568" y="996"/>
                </a:lnTo>
                <a:lnTo>
                  <a:pt x="2568" y="995"/>
                </a:lnTo>
                <a:lnTo>
                  <a:pt x="2568" y="996"/>
                </a:lnTo>
                <a:lnTo>
                  <a:pt x="2568" y="997"/>
                </a:lnTo>
                <a:lnTo>
                  <a:pt x="2568" y="997"/>
                </a:lnTo>
                <a:lnTo>
                  <a:pt x="2568" y="998"/>
                </a:lnTo>
                <a:lnTo>
                  <a:pt x="2569" y="998"/>
                </a:lnTo>
                <a:lnTo>
                  <a:pt x="2569" y="999"/>
                </a:lnTo>
                <a:lnTo>
                  <a:pt x="2568" y="999"/>
                </a:lnTo>
                <a:lnTo>
                  <a:pt x="2569" y="999"/>
                </a:lnTo>
                <a:lnTo>
                  <a:pt x="2569" y="1000"/>
                </a:lnTo>
                <a:lnTo>
                  <a:pt x="2568" y="1000"/>
                </a:lnTo>
                <a:lnTo>
                  <a:pt x="2569" y="1000"/>
                </a:lnTo>
                <a:lnTo>
                  <a:pt x="2569" y="1001"/>
                </a:lnTo>
                <a:lnTo>
                  <a:pt x="2568" y="1001"/>
                </a:lnTo>
                <a:lnTo>
                  <a:pt x="2569" y="1001"/>
                </a:lnTo>
                <a:lnTo>
                  <a:pt x="2568" y="1001"/>
                </a:lnTo>
                <a:lnTo>
                  <a:pt x="2569" y="1001"/>
                </a:lnTo>
                <a:lnTo>
                  <a:pt x="2569" y="1002"/>
                </a:lnTo>
                <a:lnTo>
                  <a:pt x="2568" y="1002"/>
                </a:lnTo>
                <a:lnTo>
                  <a:pt x="2569" y="1002"/>
                </a:lnTo>
                <a:lnTo>
                  <a:pt x="2568" y="1002"/>
                </a:lnTo>
                <a:lnTo>
                  <a:pt x="2568" y="1003"/>
                </a:lnTo>
                <a:lnTo>
                  <a:pt x="2568" y="1002"/>
                </a:lnTo>
                <a:lnTo>
                  <a:pt x="2568" y="1002"/>
                </a:lnTo>
                <a:lnTo>
                  <a:pt x="2568" y="1002"/>
                </a:lnTo>
                <a:lnTo>
                  <a:pt x="2568" y="1001"/>
                </a:lnTo>
                <a:lnTo>
                  <a:pt x="2568" y="1000"/>
                </a:lnTo>
                <a:lnTo>
                  <a:pt x="2567" y="1000"/>
                </a:lnTo>
                <a:lnTo>
                  <a:pt x="2567" y="999"/>
                </a:lnTo>
                <a:lnTo>
                  <a:pt x="2567" y="998"/>
                </a:lnTo>
                <a:lnTo>
                  <a:pt x="2567" y="997"/>
                </a:lnTo>
                <a:lnTo>
                  <a:pt x="2566" y="997"/>
                </a:lnTo>
                <a:lnTo>
                  <a:pt x="2566" y="997"/>
                </a:lnTo>
                <a:lnTo>
                  <a:pt x="2565" y="997"/>
                </a:lnTo>
                <a:lnTo>
                  <a:pt x="2565" y="996"/>
                </a:lnTo>
                <a:lnTo>
                  <a:pt x="2565" y="995"/>
                </a:lnTo>
                <a:lnTo>
                  <a:pt x="2565" y="994"/>
                </a:lnTo>
                <a:lnTo>
                  <a:pt x="2565" y="993"/>
                </a:lnTo>
                <a:lnTo>
                  <a:pt x="2564" y="993"/>
                </a:lnTo>
                <a:lnTo>
                  <a:pt x="2565" y="993"/>
                </a:lnTo>
                <a:lnTo>
                  <a:pt x="2565" y="992"/>
                </a:lnTo>
                <a:lnTo>
                  <a:pt x="2564" y="991"/>
                </a:lnTo>
                <a:lnTo>
                  <a:pt x="2565" y="990"/>
                </a:lnTo>
                <a:lnTo>
                  <a:pt x="2565" y="989"/>
                </a:lnTo>
                <a:lnTo>
                  <a:pt x="2566" y="989"/>
                </a:lnTo>
                <a:lnTo>
                  <a:pt x="2566" y="989"/>
                </a:lnTo>
                <a:lnTo>
                  <a:pt x="2567" y="989"/>
                </a:lnTo>
                <a:lnTo>
                  <a:pt x="2567" y="989"/>
                </a:lnTo>
                <a:lnTo>
                  <a:pt x="2568" y="989"/>
                </a:lnTo>
                <a:lnTo>
                  <a:pt x="2568" y="990"/>
                </a:lnTo>
                <a:lnTo>
                  <a:pt x="2568" y="990"/>
                </a:lnTo>
                <a:lnTo>
                  <a:pt x="2568" y="989"/>
                </a:lnTo>
                <a:lnTo>
                  <a:pt x="2568" y="989"/>
                </a:lnTo>
                <a:lnTo>
                  <a:pt x="2568" y="989"/>
                </a:lnTo>
                <a:lnTo>
                  <a:pt x="2568" y="988"/>
                </a:lnTo>
                <a:lnTo>
                  <a:pt x="2568" y="988"/>
                </a:lnTo>
                <a:lnTo>
                  <a:pt x="2569" y="988"/>
                </a:lnTo>
                <a:lnTo>
                  <a:pt x="2569" y="987"/>
                </a:lnTo>
                <a:lnTo>
                  <a:pt x="2570" y="987"/>
                </a:lnTo>
                <a:lnTo>
                  <a:pt x="2570" y="986"/>
                </a:lnTo>
                <a:lnTo>
                  <a:pt x="2569" y="986"/>
                </a:lnTo>
                <a:lnTo>
                  <a:pt x="2569" y="985"/>
                </a:lnTo>
                <a:lnTo>
                  <a:pt x="2570" y="985"/>
                </a:lnTo>
                <a:lnTo>
                  <a:pt x="2570" y="984"/>
                </a:lnTo>
                <a:lnTo>
                  <a:pt x="2569" y="984"/>
                </a:lnTo>
                <a:lnTo>
                  <a:pt x="2569" y="985"/>
                </a:lnTo>
                <a:lnTo>
                  <a:pt x="2568" y="985"/>
                </a:lnTo>
                <a:lnTo>
                  <a:pt x="2568" y="986"/>
                </a:lnTo>
                <a:lnTo>
                  <a:pt x="2568" y="986"/>
                </a:lnTo>
                <a:lnTo>
                  <a:pt x="2568" y="985"/>
                </a:lnTo>
                <a:lnTo>
                  <a:pt x="2568" y="984"/>
                </a:lnTo>
                <a:lnTo>
                  <a:pt x="2568" y="983"/>
                </a:lnTo>
                <a:lnTo>
                  <a:pt x="2567" y="983"/>
                </a:lnTo>
                <a:lnTo>
                  <a:pt x="2567" y="982"/>
                </a:lnTo>
                <a:lnTo>
                  <a:pt x="2568" y="981"/>
                </a:lnTo>
                <a:lnTo>
                  <a:pt x="2568" y="981"/>
                </a:lnTo>
                <a:lnTo>
                  <a:pt x="2568" y="981"/>
                </a:lnTo>
                <a:lnTo>
                  <a:pt x="2568" y="980"/>
                </a:lnTo>
                <a:lnTo>
                  <a:pt x="2568" y="981"/>
                </a:lnTo>
                <a:lnTo>
                  <a:pt x="2568" y="981"/>
                </a:lnTo>
                <a:lnTo>
                  <a:pt x="2568" y="981"/>
                </a:lnTo>
                <a:lnTo>
                  <a:pt x="2567" y="981"/>
                </a:lnTo>
                <a:lnTo>
                  <a:pt x="2567" y="982"/>
                </a:lnTo>
                <a:lnTo>
                  <a:pt x="2566" y="982"/>
                </a:lnTo>
                <a:lnTo>
                  <a:pt x="2565" y="982"/>
                </a:lnTo>
                <a:lnTo>
                  <a:pt x="2566" y="982"/>
                </a:lnTo>
                <a:lnTo>
                  <a:pt x="2566" y="983"/>
                </a:lnTo>
                <a:lnTo>
                  <a:pt x="2566" y="984"/>
                </a:lnTo>
                <a:lnTo>
                  <a:pt x="2567" y="984"/>
                </a:lnTo>
                <a:lnTo>
                  <a:pt x="2567" y="985"/>
                </a:lnTo>
                <a:lnTo>
                  <a:pt x="2566" y="985"/>
                </a:lnTo>
                <a:lnTo>
                  <a:pt x="2567" y="985"/>
                </a:lnTo>
                <a:lnTo>
                  <a:pt x="2567" y="986"/>
                </a:lnTo>
                <a:lnTo>
                  <a:pt x="2567" y="987"/>
                </a:lnTo>
                <a:lnTo>
                  <a:pt x="2566" y="987"/>
                </a:lnTo>
                <a:lnTo>
                  <a:pt x="2566" y="988"/>
                </a:lnTo>
                <a:lnTo>
                  <a:pt x="2565" y="988"/>
                </a:lnTo>
                <a:lnTo>
                  <a:pt x="2564" y="988"/>
                </a:lnTo>
                <a:lnTo>
                  <a:pt x="2564" y="987"/>
                </a:lnTo>
                <a:lnTo>
                  <a:pt x="2563" y="987"/>
                </a:lnTo>
                <a:lnTo>
                  <a:pt x="2563" y="986"/>
                </a:lnTo>
                <a:lnTo>
                  <a:pt x="2564" y="986"/>
                </a:lnTo>
                <a:lnTo>
                  <a:pt x="2564" y="985"/>
                </a:lnTo>
                <a:lnTo>
                  <a:pt x="2563" y="984"/>
                </a:lnTo>
                <a:lnTo>
                  <a:pt x="2563" y="983"/>
                </a:lnTo>
                <a:lnTo>
                  <a:pt x="2562" y="983"/>
                </a:lnTo>
                <a:lnTo>
                  <a:pt x="2562" y="982"/>
                </a:lnTo>
                <a:lnTo>
                  <a:pt x="2561" y="982"/>
                </a:lnTo>
                <a:lnTo>
                  <a:pt x="2560" y="982"/>
                </a:lnTo>
                <a:lnTo>
                  <a:pt x="2560" y="981"/>
                </a:lnTo>
                <a:lnTo>
                  <a:pt x="2561" y="981"/>
                </a:lnTo>
                <a:lnTo>
                  <a:pt x="2561" y="981"/>
                </a:lnTo>
                <a:lnTo>
                  <a:pt x="2561" y="980"/>
                </a:lnTo>
                <a:lnTo>
                  <a:pt x="2561" y="979"/>
                </a:lnTo>
                <a:lnTo>
                  <a:pt x="2562" y="979"/>
                </a:lnTo>
                <a:lnTo>
                  <a:pt x="2562" y="978"/>
                </a:lnTo>
                <a:lnTo>
                  <a:pt x="2562" y="977"/>
                </a:lnTo>
                <a:lnTo>
                  <a:pt x="2562" y="978"/>
                </a:lnTo>
                <a:lnTo>
                  <a:pt x="2561" y="978"/>
                </a:lnTo>
                <a:lnTo>
                  <a:pt x="2561" y="979"/>
                </a:lnTo>
                <a:lnTo>
                  <a:pt x="2561" y="980"/>
                </a:lnTo>
                <a:lnTo>
                  <a:pt x="2560" y="980"/>
                </a:lnTo>
                <a:lnTo>
                  <a:pt x="2560" y="981"/>
                </a:lnTo>
                <a:lnTo>
                  <a:pt x="2560" y="981"/>
                </a:lnTo>
                <a:lnTo>
                  <a:pt x="2560" y="980"/>
                </a:lnTo>
                <a:lnTo>
                  <a:pt x="2559" y="980"/>
                </a:lnTo>
                <a:lnTo>
                  <a:pt x="2559" y="979"/>
                </a:lnTo>
                <a:lnTo>
                  <a:pt x="2559" y="980"/>
                </a:lnTo>
                <a:lnTo>
                  <a:pt x="2559" y="981"/>
                </a:lnTo>
                <a:lnTo>
                  <a:pt x="2560" y="981"/>
                </a:lnTo>
                <a:lnTo>
                  <a:pt x="2560" y="981"/>
                </a:lnTo>
                <a:lnTo>
                  <a:pt x="2560" y="982"/>
                </a:lnTo>
                <a:lnTo>
                  <a:pt x="2560" y="981"/>
                </a:lnTo>
                <a:lnTo>
                  <a:pt x="2559" y="982"/>
                </a:lnTo>
                <a:lnTo>
                  <a:pt x="2559" y="981"/>
                </a:lnTo>
                <a:lnTo>
                  <a:pt x="2559" y="982"/>
                </a:lnTo>
                <a:lnTo>
                  <a:pt x="2560" y="982"/>
                </a:lnTo>
                <a:lnTo>
                  <a:pt x="2560" y="983"/>
                </a:lnTo>
                <a:lnTo>
                  <a:pt x="2560" y="984"/>
                </a:lnTo>
                <a:lnTo>
                  <a:pt x="2560" y="983"/>
                </a:lnTo>
                <a:lnTo>
                  <a:pt x="2560" y="984"/>
                </a:lnTo>
                <a:lnTo>
                  <a:pt x="2560" y="983"/>
                </a:lnTo>
                <a:lnTo>
                  <a:pt x="2560" y="984"/>
                </a:lnTo>
                <a:lnTo>
                  <a:pt x="2560" y="984"/>
                </a:lnTo>
                <a:lnTo>
                  <a:pt x="2561" y="984"/>
                </a:lnTo>
                <a:lnTo>
                  <a:pt x="2561" y="985"/>
                </a:lnTo>
                <a:lnTo>
                  <a:pt x="2562" y="985"/>
                </a:lnTo>
                <a:lnTo>
                  <a:pt x="2562" y="986"/>
                </a:lnTo>
                <a:lnTo>
                  <a:pt x="2562" y="987"/>
                </a:lnTo>
                <a:lnTo>
                  <a:pt x="2561" y="987"/>
                </a:lnTo>
                <a:lnTo>
                  <a:pt x="2561" y="988"/>
                </a:lnTo>
                <a:lnTo>
                  <a:pt x="2561" y="987"/>
                </a:lnTo>
                <a:lnTo>
                  <a:pt x="2560" y="987"/>
                </a:lnTo>
                <a:lnTo>
                  <a:pt x="2560" y="988"/>
                </a:lnTo>
                <a:lnTo>
                  <a:pt x="2561" y="988"/>
                </a:lnTo>
                <a:lnTo>
                  <a:pt x="2562" y="988"/>
                </a:lnTo>
                <a:lnTo>
                  <a:pt x="2562" y="989"/>
                </a:lnTo>
                <a:lnTo>
                  <a:pt x="2563" y="989"/>
                </a:lnTo>
                <a:lnTo>
                  <a:pt x="2562" y="989"/>
                </a:lnTo>
                <a:lnTo>
                  <a:pt x="2562" y="990"/>
                </a:lnTo>
                <a:lnTo>
                  <a:pt x="2562" y="991"/>
                </a:lnTo>
                <a:lnTo>
                  <a:pt x="2562" y="992"/>
                </a:lnTo>
                <a:lnTo>
                  <a:pt x="2562" y="993"/>
                </a:lnTo>
                <a:lnTo>
                  <a:pt x="2562" y="994"/>
                </a:lnTo>
                <a:lnTo>
                  <a:pt x="2562" y="995"/>
                </a:lnTo>
                <a:lnTo>
                  <a:pt x="2562" y="996"/>
                </a:lnTo>
                <a:lnTo>
                  <a:pt x="2561" y="996"/>
                </a:lnTo>
                <a:lnTo>
                  <a:pt x="2561" y="995"/>
                </a:lnTo>
                <a:lnTo>
                  <a:pt x="2560" y="995"/>
                </a:lnTo>
                <a:lnTo>
                  <a:pt x="2560" y="995"/>
                </a:lnTo>
                <a:lnTo>
                  <a:pt x="2559" y="994"/>
                </a:lnTo>
                <a:lnTo>
                  <a:pt x="2558" y="994"/>
                </a:lnTo>
                <a:lnTo>
                  <a:pt x="2559" y="994"/>
                </a:lnTo>
                <a:lnTo>
                  <a:pt x="2558" y="994"/>
                </a:lnTo>
                <a:lnTo>
                  <a:pt x="2558" y="993"/>
                </a:lnTo>
                <a:lnTo>
                  <a:pt x="2557" y="993"/>
                </a:lnTo>
                <a:lnTo>
                  <a:pt x="2557" y="992"/>
                </a:lnTo>
                <a:lnTo>
                  <a:pt x="2557" y="991"/>
                </a:lnTo>
                <a:lnTo>
                  <a:pt x="2556" y="991"/>
                </a:lnTo>
                <a:lnTo>
                  <a:pt x="2556" y="990"/>
                </a:lnTo>
                <a:lnTo>
                  <a:pt x="2556" y="989"/>
                </a:lnTo>
                <a:lnTo>
                  <a:pt x="2557" y="989"/>
                </a:lnTo>
                <a:lnTo>
                  <a:pt x="2557" y="989"/>
                </a:lnTo>
                <a:lnTo>
                  <a:pt x="2556" y="988"/>
                </a:lnTo>
                <a:lnTo>
                  <a:pt x="2555" y="988"/>
                </a:lnTo>
                <a:lnTo>
                  <a:pt x="2555" y="987"/>
                </a:lnTo>
                <a:lnTo>
                  <a:pt x="2555" y="986"/>
                </a:lnTo>
                <a:lnTo>
                  <a:pt x="2555" y="985"/>
                </a:lnTo>
                <a:lnTo>
                  <a:pt x="2554" y="985"/>
                </a:lnTo>
                <a:lnTo>
                  <a:pt x="2554" y="984"/>
                </a:lnTo>
                <a:lnTo>
                  <a:pt x="2553" y="984"/>
                </a:lnTo>
                <a:lnTo>
                  <a:pt x="2553" y="983"/>
                </a:lnTo>
                <a:lnTo>
                  <a:pt x="2553" y="982"/>
                </a:lnTo>
                <a:lnTo>
                  <a:pt x="2552" y="982"/>
                </a:lnTo>
                <a:lnTo>
                  <a:pt x="2552" y="981"/>
                </a:lnTo>
                <a:lnTo>
                  <a:pt x="2552" y="981"/>
                </a:lnTo>
                <a:lnTo>
                  <a:pt x="2552" y="980"/>
                </a:lnTo>
                <a:lnTo>
                  <a:pt x="2552" y="980"/>
                </a:lnTo>
                <a:lnTo>
                  <a:pt x="2552" y="979"/>
                </a:lnTo>
                <a:lnTo>
                  <a:pt x="2552" y="978"/>
                </a:lnTo>
                <a:lnTo>
                  <a:pt x="2552" y="979"/>
                </a:lnTo>
                <a:lnTo>
                  <a:pt x="2551" y="979"/>
                </a:lnTo>
                <a:lnTo>
                  <a:pt x="2551" y="980"/>
                </a:lnTo>
                <a:lnTo>
                  <a:pt x="2551" y="981"/>
                </a:lnTo>
                <a:lnTo>
                  <a:pt x="2551" y="981"/>
                </a:lnTo>
                <a:lnTo>
                  <a:pt x="2551" y="982"/>
                </a:lnTo>
                <a:lnTo>
                  <a:pt x="2552" y="982"/>
                </a:lnTo>
                <a:lnTo>
                  <a:pt x="2552" y="983"/>
                </a:lnTo>
                <a:lnTo>
                  <a:pt x="2552" y="984"/>
                </a:lnTo>
                <a:lnTo>
                  <a:pt x="2552" y="985"/>
                </a:lnTo>
                <a:lnTo>
                  <a:pt x="2552" y="985"/>
                </a:lnTo>
                <a:lnTo>
                  <a:pt x="2552" y="986"/>
                </a:lnTo>
                <a:lnTo>
                  <a:pt x="2552" y="987"/>
                </a:lnTo>
                <a:lnTo>
                  <a:pt x="2552" y="988"/>
                </a:lnTo>
                <a:lnTo>
                  <a:pt x="2552" y="989"/>
                </a:lnTo>
                <a:lnTo>
                  <a:pt x="2552" y="989"/>
                </a:lnTo>
                <a:lnTo>
                  <a:pt x="2552" y="989"/>
                </a:lnTo>
                <a:lnTo>
                  <a:pt x="2552" y="990"/>
                </a:lnTo>
                <a:lnTo>
                  <a:pt x="2552" y="990"/>
                </a:lnTo>
                <a:lnTo>
                  <a:pt x="2552" y="991"/>
                </a:lnTo>
                <a:lnTo>
                  <a:pt x="2552" y="990"/>
                </a:lnTo>
                <a:lnTo>
                  <a:pt x="2552" y="990"/>
                </a:lnTo>
                <a:lnTo>
                  <a:pt x="2552" y="989"/>
                </a:lnTo>
                <a:lnTo>
                  <a:pt x="2552" y="989"/>
                </a:lnTo>
                <a:lnTo>
                  <a:pt x="2551" y="989"/>
                </a:lnTo>
                <a:lnTo>
                  <a:pt x="2551" y="988"/>
                </a:lnTo>
                <a:lnTo>
                  <a:pt x="2551" y="987"/>
                </a:lnTo>
                <a:lnTo>
                  <a:pt x="2550" y="987"/>
                </a:lnTo>
                <a:lnTo>
                  <a:pt x="2550" y="986"/>
                </a:lnTo>
                <a:lnTo>
                  <a:pt x="2549" y="986"/>
                </a:lnTo>
                <a:lnTo>
                  <a:pt x="2549" y="985"/>
                </a:lnTo>
                <a:lnTo>
                  <a:pt x="2548" y="985"/>
                </a:lnTo>
                <a:lnTo>
                  <a:pt x="2548" y="984"/>
                </a:lnTo>
                <a:lnTo>
                  <a:pt x="2547" y="984"/>
                </a:lnTo>
                <a:lnTo>
                  <a:pt x="2547" y="983"/>
                </a:lnTo>
                <a:lnTo>
                  <a:pt x="2546" y="983"/>
                </a:lnTo>
                <a:lnTo>
                  <a:pt x="2545" y="982"/>
                </a:lnTo>
                <a:lnTo>
                  <a:pt x="2544" y="982"/>
                </a:lnTo>
                <a:lnTo>
                  <a:pt x="2544" y="981"/>
                </a:lnTo>
                <a:lnTo>
                  <a:pt x="2543" y="981"/>
                </a:lnTo>
                <a:lnTo>
                  <a:pt x="2543" y="981"/>
                </a:lnTo>
                <a:lnTo>
                  <a:pt x="2543" y="980"/>
                </a:lnTo>
                <a:lnTo>
                  <a:pt x="2543" y="979"/>
                </a:lnTo>
                <a:lnTo>
                  <a:pt x="2544" y="979"/>
                </a:lnTo>
                <a:lnTo>
                  <a:pt x="2544" y="980"/>
                </a:lnTo>
                <a:lnTo>
                  <a:pt x="2544" y="980"/>
                </a:lnTo>
                <a:lnTo>
                  <a:pt x="2544" y="979"/>
                </a:lnTo>
                <a:lnTo>
                  <a:pt x="2545" y="979"/>
                </a:lnTo>
                <a:lnTo>
                  <a:pt x="2544" y="979"/>
                </a:lnTo>
                <a:lnTo>
                  <a:pt x="2544" y="978"/>
                </a:lnTo>
                <a:lnTo>
                  <a:pt x="2544" y="978"/>
                </a:lnTo>
                <a:lnTo>
                  <a:pt x="2544" y="977"/>
                </a:lnTo>
                <a:lnTo>
                  <a:pt x="2544" y="976"/>
                </a:lnTo>
                <a:lnTo>
                  <a:pt x="2544" y="976"/>
                </a:lnTo>
                <a:lnTo>
                  <a:pt x="2544" y="975"/>
                </a:lnTo>
                <a:lnTo>
                  <a:pt x="2544" y="974"/>
                </a:lnTo>
                <a:lnTo>
                  <a:pt x="2544" y="973"/>
                </a:lnTo>
                <a:lnTo>
                  <a:pt x="2544" y="973"/>
                </a:lnTo>
                <a:lnTo>
                  <a:pt x="2544" y="973"/>
                </a:lnTo>
                <a:lnTo>
                  <a:pt x="2543" y="973"/>
                </a:lnTo>
                <a:lnTo>
                  <a:pt x="2543" y="972"/>
                </a:lnTo>
                <a:lnTo>
                  <a:pt x="2542" y="972"/>
                </a:lnTo>
                <a:lnTo>
                  <a:pt x="2541" y="972"/>
                </a:lnTo>
                <a:lnTo>
                  <a:pt x="2541" y="971"/>
                </a:lnTo>
                <a:lnTo>
                  <a:pt x="2540" y="971"/>
                </a:lnTo>
                <a:lnTo>
                  <a:pt x="2540" y="970"/>
                </a:lnTo>
                <a:lnTo>
                  <a:pt x="2539" y="970"/>
                </a:lnTo>
                <a:lnTo>
                  <a:pt x="2540" y="970"/>
                </a:lnTo>
                <a:lnTo>
                  <a:pt x="2541" y="969"/>
                </a:lnTo>
                <a:lnTo>
                  <a:pt x="2541" y="968"/>
                </a:lnTo>
                <a:lnTo>
                  <a:pt x="2542" y="968"/>
                </a:lnTo>
                <a:lnTo>
                  <a:pt x="2542" y="967"/>
                </a:lnTo>
                <a:lnTo>
                  <a:pt x="2542" y="966"/>
                </a:lnTo>
                <a:lnTo>
                  <a:pt x="2542" y="965"/>
                </a:lnTo>
                <a:lnTo>
                  <a:pt x="2542" y="964"/>
                </a:lnTo>
                <a:lnTo>
                  <a:pt x="2543" y="964"/>
                </a:lnTo>
                <a:lnTo>
                  <a:pt x="2544" y="964"/>
                </a:lnTo>
                <a:lnTo>
                  <a:pt x="2544" y="964"/>
                </a:lnTo>
                <a:lnTo>
                  <a:pt x="2544" y="965"/>
                </a:lnTo>
                <a:lnTo>
                  <a:pt x="2545" y="965"/>
                </a:lnTo>
                <a:lnTo>
                  <a:pt x="2545" y="966"/>
                </a:lnTo>
                <a:lnTo>
                  <a:pt x="2545" y="967"/>
                </a:lnTo>
                <a:lnTo>
                  <a:pt x="2544" y="967"/>
                </a:lnTo>
                <a:lnTo>
                  <a:pt x="2545" y="967"/>
                </a:lnTo>
                <a:lnTo>
                  <a:pt x="2545" y="968"/>
                </a:lnTo>
                <a:lnTo>
                  <a:pt x="2545" y="967"/>
                </a:lnTo>
                <a:lnTo>
                  <a:pt x="2545" y="968"/>
                </a:lnTo>
                <a:lnTo>
                  <a:pt x="2546" y="968"/>
                </a:lnTo>
                <a:lnTo>
                  <a:pt x="2546" y="969"/>
                </a:lnTo>
                <a:lnTo>
                  <a:pt x="2547" y="969"/>
                </a:lnTo>
                <a:lnTo>
                  <a:pt x="2547" y="968"/>
                </a:lnTo>
                <a:lnTo>
                  <a:pt x="2547" y="967"/>
                </a:lnTo>
                <a:lnTo>
                  <a:pt x="2547" y="966"/>
                </a:lnTo>
                <a:lnTo>
                  <a:pt x="2547" y="965"/>
                </a:lnTo>
                <a:lnTo>
                  <a:pt x="2546" y="965"/>
                </a:lnTo>
                <a:lnTo>
                  <a:pt x="2546" y="964"/>
                </a:lnTo>
                <a:lnTo>
                  <a:pt x="2546" y="964"/>
                </a:lnTo>
                <a:lnTo>
                  <a:pt x="2545" y="964"/>
                </a:lnTo>
                <a:lnTo>
                  <a:pt x="2545" y="963"/>
                </a:lnTo>
                <a:lnTo>
                  <a:pt x="2544" y="962"/>
                </a:lnTo>
                <a:lnTo>
                  <a:pt x="2545" y="962"/>
                </a:lnTo>
                <a:lnTo>
                  <a:pt x="2545" y="961"/>
                </a:lnTo>
                <a:lnTo>
                  <a:pt x="2546" y="961"/>
                </a:lnTo>
                <a:lnTo>
                  <a:pt x="2547" y="961"/>
                </a:lnTo>
                <a:lnTo>
                  <a:pt x="2547" y="962"/>
                </a:lnTo>
                <a:lnTo>
                  <a:pt x="2547" y="963"/>
                </a:lnTo>
                <a:lnTo>
                  <a:pt x="2548" y="963"/>
                </a:lnTo>
                <a:lnTo>
                  <a:pt x="2548" y="962"/>
                </a:lnTo>
                <a:lnTo>
                  <a:pt x="2549" y="962"/>
                </a:lnTo>
                <a:lnTo>
                  <a:pt x="2550" y="962"/>
                </a:lnTo>
                <a:lnTo>
                  <a:pt x="2550" y="961"/>
                </a:lnTo>
                <a:lnTo>
                  <a:pt x="2551" y="961"/>
                </a:lnTo>
                <a:lnTo>
                  <a:pt x="2551" y="960"/>
                </a:lnTo>
                <a:lnTo>
                  <a:pt x="2551" y="961"/>
                </a:lnTo>
                <a:lnTo>
                  <a:pt x="2550" y="961"/>
                </a:lnTo>
                <a:lnTo>
                  <a:pt x="2549" y="961"/>
                </a:lnTo>
                <a:lnTo>
                  <a:pt x="2548" y="961"/>
                </a:lnTo>
                <a:lnTo>
                  <a:pt x="2548" y="960"/>
                </a:lnTo>
                <a:lnTo>
                  <a:pt x="2547" y="960"/>
                </a:lnTo>
                <a:lnTo>
                  <a:pt x="2547" y="959"/>
                </a:lnTo>
                <a:lnTo>
                  <a:pt x="2546" y="959"/>
                </a:lnTo>
                <a:lnTo>
                  <a:pt x="2546" y="960"/>
                </a:lnTo>
                <a:lnTo>
                  <a:pt x="2545" y="960"/>
                </a:lnTo>
                <a:lnTo>
                  <a:pt x="2545" y="959"/>
                </a:lnTo>
                <a:lnTo>
                  <a:pt x="2545" y="958"/>
                </a:lnTo>
                <a:lnTo>
                  <a:pt x="2545" y="957"/>
                </a:lnTo>
                <a:lnTo>
                  <a:pt x="2545" y="956"/>
                </a:lnTo>
                <a:lnTo>
                  <a:pt x="2544" y="956"/>
                </a:lnTo>
                <a:lnTo>
                  <a:pt x="2544" y="957"/>
                </a:lnTo>
                <a:lnTo>
                  <a:pt x="2544" y="957"/>
                </a:lnTo>
                <a:lnTo>
                  <a:pt x="2544" y="957"/>
                </a:lnTo>
                <a:lnTo>
                  <a:pt x="2544" y="958"/>
                </a:lnTo>
                <a:lnTo>
                  <a:pt x="2544" y="958"/>
                </a:lnTo>
                <a:lnTo>
                  <a:pt x="2544" y="959"/>
                </a:lnTo>
                <a:lnTo>
                  <a:pt x="2544" y="960"/>
                </a:lnTo>
                <a:lnTo>
                  <a:pt x="2544" y="961"/>
                </a:lnTo>
                <a:lnTo>
                  <a:pt x="2544" y="962"/>
                </a:lnTo>
                <a:lnTo>
                  <a:pt x="2543" y="962"/>
                </a:lnTo>
                <a:lnTo>
                  <a:pt x="2542" y="962"/>
                </a:lnTo>
                <a:lnTo>
                  <a:pt x="2541" y="962"/>
                </a:lnTo>
                <a:lnTo>
                  <a:pt x="2541" y="961"/>
                </a:lnTo>
                <a:lnTo>
                  <a:pt x="2540" y="961"/>
                </a:lnTo>
                <a:lnTo>
                  <a:pt x="2540" y="960"/>
                </a:lnTo>
                <a:lnTo>
                  <a:pt x="2539" y="959"/>
                </a:lnTo>
                <a:lnTo>
                  <a:pt x="2539" y="958"/>
                </a:lnTo>
                <a:lnTo>
                  <a:pt x="2539" y="957"/>
                </a:lnTo>
                <a:lnTo>
                  <a:pt x="2538" y="957"/>
                </a:lnTo>
                <a:lnTo>
                  <a:pt x="2538" y="956"/>
                </a:lnTo>
                <a:lnTo>
                  <a:pt x="2538" y="956"/>
                </a:lnTo>
                <a:lnTo>
                  <a:pt x="2538" y="955"/>
                </a:lnTo>
                <a:lnTo>
                  <a:pt x="2539" y="955"/>
                </a:lnTo>
                <a:lnTo>
                  <a:pt x="2540" y="954"/>
                </a:lnTo>
                <a:lnTo>
                  <a:pt x="2540" y="953"/>
                </a:lnTo>
                <a:lnTo>
                  <a:pt x="2541" y="953"/>
                </a:lnTo>
                <a:lnTo>
                  <a:pt x="2541" y="954"/>
                </a:lnTo>
                <a:lnTo>
                  <a:pt x="2542" y="954"/>
                </a:lnTo>
                <a:lnTo>
                  <a:pt x="2542" y="953"/>
                </a:lnTo>
                <a:lnTo>
                  <a:pt x="2542" y="952"/>
                </a:lnTo>
                <a:lnTo>
                  <a:pt x="2541" y="951"/>
                </a:lnTo>
                <a:lnTo>
                  <a:pt x="2542" y="951"/>
                </a:lnTo>
                <a:lnTo>
                  <a:pt x="2541" y="951"/>
                </a:lnTo>
                <a:lnTo>
                  <a:pt x="2541" y="952"/>
                </a:lnTo>
                <a:lnTo>
                  <a:pt x="2540" y="952"/>
                </a:lnTo>
                <a:lnTo>
                  <a:pt x="2540" y="953"/>
                </a:lnTo>
                <a:lnTo>
                  <a:pt x="2539" y="953"/>
                </a:lnTo>
                <a:lnTo>
                  <a:pt x="2538" y="953"/>
                </a:lnTo>
                <a:lnTo>
                  <a:pt x="2538" y="954"/>
                </a:lnTo>
                <a:lnTo>
                  <a:pt x="2538" y="953"/>
                </a:lnTo>
                <a:lnTo>
                  <a:pt x="2538" y="954"/>
                </a:lnTo>
                <a:lnTo>
                  <a:pt x="2537" y="954"/>
                </a:lnTo>
                <a:lnTo>
                  <a:pt x="2536" y="954"/>
                </a:lnTo>
                <a:lnTo>
                  <a:pt x="2536" y="953"/>
                </a:lnTo>
                <a:lnTo>
                  <a:pt x="2536" y="953"/>
                </a:lnTo>
                <a:lnTo>
                  <a:pt x="2536" y="953"/>
                </a:lnTo>
                <a:lnTo>
                  <a:pt x="2536" y="953"/>
                </a:lnTo>
                <a:lnTo>
                  <a:pt x="2536" y="952"/>
                </a:lnTo>
                <a:lnTo>
                  <a:pt x="2536" y="951"/>
                </a:lnTo>
                <a:lnTo>
                  <a:pt x="2535" y="951"/>
                </a:lnTo>
                <a:lnTo>
                  <a:pt x="2536" y="951"/>
                </a:lnTo>
                <a:lnTo>
                  <a:pt x="2535" y="951"/>
                </a:lnTo>
                <a:lnTo>
                  <a:pt x="2535" y="952"/>
                </a:lnTo>
                <a:lnTo>
                  <a:pt x="2534" y="952"/>
                </a:lnTo>
                <a:lnTo>
                  <a:pt x="2535" y="952"/>
                </a:lnTo>
                <a:lnTo>
                  <a:pt x="2535" y="953"/>
                </a:lnTo>
                <a:lnTo>
                  <a:pt x="2536" y="954"/>
                </a:lnTo>
                <a:lnTo>
                  <a:pt x="2535" y="954"/>
                </a:lnTo>
                <a:lnTo>
                  <a:pt x="2536" y="954"/>
                </a:lnTo>
                <a:lnTo>
                  <a:pt x="2536" y="955"/>
                </a:lnTo>
                <a:lnTo>
                  <a:pt x="2535" y="955"/>
                </a:lnTo>
                <a:lnTo>
                  <a:pt x="2536" y="955"/>
                </a:lnTo>
                <a:lnTo>
                  <a:pt x="2536" y="956"/>
                </a:lnTo>
                <a:lnTo>
                  <a:pt x="2536" y="956"/>
                </a:lnTo>
                <a:lnTo>
                  <a:pt x="2536" y="956"/>
                </a:lnTo>
                <a:lnTo>
                  <a:pt x="2536" y="956"/>
                </a:lnTo>
                <a:lnTo>
                  <a:pt x="2536" y="956"/>
                </a:lnTo>
                <a:lnTo>
                  <a:pt x="2536" y="957"/>
                </a:lnTo>
                <a:lnTo>
                  <a:pt x="2536" y="958"/>
                </a:lnTo>
                <a:lnTo>
                  <a:pt x="2537" y="958"/>
                </a:lnTo>
                <a:lnTo>
                  <a:pt x="2537" y="959"/>
                </a:lnTo>
                <a:lnTo>
                  <a:pt x="2536" y="959"/>
                </a:lnTo>
                <a:lnTo>
                  <a:pt x="2536" y="960"/>
                </a:lnTo>
                <a:lnTo>
                  <a:pt x="2536" y="960"/>
                </a:lnTo>
                <a:lnTo>
                  <a:pt x="2535" y="960"/>
                </a:lnTo>
                <a:lnTo>
                  <a:pt x="2535" y="959"/>
                </a:lnTo>
                <a:lnTo>
                  <a:pt x="2534" y="960"/>
                </a:lnTo>
                <a:lnTo>
                  <a:pt x="2533" y="960"/>
                </a:lnTo>
                <a:lnTo>
                  <a:pt x="2532" y="960"/>
                </a:lnTo>
                <a:lnTo>
                  <a:pt x="2532" y="961"/>
                </a:lnTo>
                <a:lnTo>
                  <a:pt x="2531" y="961"/>
                </a:lnTo>
                <a:lnTo>
                  <a:pt x="2530" y="961"/>
                </a:lnTo>
                <a:lnTo>
                  <a:pt x="2529" y="961"/>
                </a:lnTo>
                <a:lnTo>
                  <a:pt x="2529" y="960"/>
                </a:lnTo>
                <a:lnTo>
                  <a:pt x="2529" y="961"/>
                </a:lnTo>
                <a:lnTo>
                  <a:pt x="2530" y="961"/>
                </a:lnTo>
                <a:lnTo>
                  <a:pt x="2530" y="962"/>
                </a:lnTo>
                <a:lnTo>
                  <a:pt x="2531" y="962"/>
                </a:lnTo>
                <a:lnTo>
                  <a:pt x="2532" y="962"/>
                </a:lnTo>
                <a:lnTo>
                  <a:pt x="2533" y="962"/>
                </a:lnTo>
                <a:lnTo>
                  <a:pt x="2533" y="961"/>
                </a:lnTo>
                <a:lnTo>
                  <a:pt x="2534" y="961"/>
                </a:lnTo>
                <a:lnTo>
                  <a:pt x="2535" y="961"/>
                </a:lnTo>
                <a:lnTo>
                  <a:pt x="2535" y="962"/>
                </a:lnTo>
                <a:lnTo>
                  <a:pt x="2536" y="962"/>
                </a:lnTo>
                <a:lnTo>
                  <a:pt x="2536" y="962"/>
                </a:lnTo>
                <a:lnTo>
                  <a:pt x="2537" y="961"/>
                </a:lnTo>
                <a:lnTo>
                  <a:pt x="2537" y="962"/>
                </a:lnTo>
                <a:lnTo>
                  <a:pt x="2538" y="962"/>
                </a:lnTo>
                <a:lnTo>
                  <a:pt x="2538" y="963"/>
                </a:lnTo>
                <a:lnTo>
                  <a:pt x="2538" y="964"/>
                </a:lnTo>
                <a:lnTo>
                  <a:pt x="2537" y="964"/>
                </a:lnTo>
                <a:lnTo>
                  <a:pt x="2537" y="964"/>
                </a:lnTo>
                <a:lnTo>
                  <a:pt x="2538" y="964"/>
                </a:lnTo>
                <a:lnTo>
                  <a:pt x="2538" y="965"/>
                </a:lnTo>
                <a:lnTo>
                  <a:pt x="2539" y="965"/>
                </a:lnTo>
                <a:lnTo>
                  <a:pt x="2539" y="966"/>
                </a:lnTo>
                <a:lnTo>
                  <a:pt x="2538" y="966"/>
                </a:lnTo>
                <a:lnTo>
                  <a:pt x="2538" y="967"/>
                </a:lnTo>
                <a:lnTo>
                  <a:pt x="2537" y="967"/>
                </a:lnTo>
                <a:lnTo>
                  <a:pt x="2537" y="968"/>
                </a:lnTo>
                <a:lnTo>
                  <a:pt x="2536" y="968"/>
                </a:lnTo>
                <a:lnTo>
                  <a:pt x="2536" y="967"/>
                </a:lnTo>
                <a:lnTo>
                  <a:pt x="2536" y="967"/>
                </a:lnTo>
                <a:lnTo>
                  <a:pt x="2536" y="968"/>
                </a:lnTo>
                <a:lnTo>
                  <a:pt x="2536" y="969"/>
                </a:lnTo>
                <a:lnTo>
                  <a:pt x="2535" y="969"/>
                </a:lnTo>
                <a:lnTo>
                  <a:pt x="2535" y="970"/>
                </a:lnTo>
                <a:lnTo>
                  <a:pt x="2534" y="970"/>
                </a:lnTo>
                <a:lnTo>
                  <a:pt x="2534" y="969"/>
                </a:lnTo>
                <a:lnTo>
                  <a:pt x="2533" y="969"/>
                </a:lnTo>
                <a:lnTo>
                  <a:pt x="2533" y="968"/>
                </a:lnTo>
                <a:lnTo>
                  <a:pt x="2532" y="968"/>
                </a:lnTo>
                <a:lnTo>
                  <a:pt x="2532" y="967"/>
                </a:lnTo>
                <a:lnTo>
                  <a:pt x="2531" y="967"/>
                </a:lnTo>
                <a:lnTo>
                  <a:pt x="2530" y="966"/>
                </a:lnTo>
                <a:lnTo>
                  <a:pt x="2529" y="966"/>
                </a:lnTo>
                <a:lnTo>
                  <a:pt x="2529" y="965"/>
                </a:lnTo>
                <a:lnTo>
                  <a:pt x="2529" y="964"/>
                </a:lnTo>
                <a:lnTo>
                  <a:pt x="2530" y="964"/>
                </a:lnTo>
                <a:lnTo>
                  <a:pt x="2530" y="964"/>
                </a:lnTo>
                <a:lnTo>
                  <a:pt x="2529" y="964"/>
                </a:lnTo>
                <a:lnTo>
                  <a:pt x="2528" y="964"/>
                </a:lnTo>
                <a:lnTo>
                  <a:pt x="2528" y="964"/>
                </a:lnTo>
                <a:lnTo>
                  <a:pt x="2527" y="964"/>
                </a:lnTo>
                <a:lnTo>
                  <a:pt x="2526" y="964"/>
                </a:lnTo>
                <a:lnTo>
                  <a:pt x="2525" y="964"/>
                </a:lnTo>
                <a:lnTo>
                  <a:pt x="2525" y="964"/>
                </a:lnTo>
                <a:lnTo>
                  <a:pt x="2524" y="964"/>
                </a:lnTo>
                <a:lnTo>
                  <a:pt x="2523" y="964"/>
                </a:lnTo>
                <a:lnTo>
                  <a:pt x="2523" y="964"/>
                </a:lnTo>
                <a:lnTo>
                  <a:pt x="2524" y="964"/>
                </a:lnTo>
                <a:lnTo>
                  <a:pt x="2524" y="963"/>
                </a:lnTo>
                <a:lnTo>
                  <a:pt x="2524" y="962"/>
                </a:lnTo>
                <a:lnTo>
                  <a:pt x="2523" y="962"/>
                </a:lnTo>
                <a:lnTo>
                  <a:pt x="2523" y="961"/>
                </a:lnTo>
                <a:lnTo>
                  <a:pt x="2522" y="960"/>
                </a:lnTo>
                <a:lnTo>
                  <a:pt x="2523" y="960"/>
                </a:lnTo>
                <a:lnTo>
                  <a:pt x="2524" y="960"/>
                </a:lnTo>
                <a:lnTo>
                  <a:pt x="2524" y="959"/>
                </a:lnTo>
                <a:lnTo>
                  <a:pt x="2523" y="959"/>
                </a:lnTo>
                <a:lnTo>
                  <a:pt x="2522" y="959"/>
                </a:lnTo>
                <a:lnTo>
                  <a:pt x="2522" y="960"/>
                </a:lnTo>
                <a:lnTo>
                  <a:pt x="2521" y="960"/>
                </a:lnTo>
                <a:lnTo>
                  <a:pt x="2521" y="959"/>
                </a:lnTo>
                <a:lnTo>
                  <a:pt x="2520" y="959"/>
                </a:lnTo>
                <a:lnTo>
                  <a:pt x="2520" y="958"/>
                </a:lnTo>
                <a:lnTo>
                  <a:pt x="2520" y="958"/>
                </a:lnTo>
                <a:lnTo>
                  <a:pt x="2520" y="957"/>
                </a:lnTo>
                <a:lnTo>
                  <a:pt x="2520" y="956"/>
                </a:lnTo>
                <a:lnTo>
                  <a:pt x="2520" y="956"/>
                </a:lnTo>
                <a:lnTo>
                  <a:pt x="2519" y="956"/>
                </a:lnTo>
                <a:lnTo>
                  <a:pt x="2520" y="956"/>
                </a:lnTo>
                <a:lnTo>
                  <a:pt x="2520" y="956"/>
                </a:lnTo>
                <a:lnTo>
                  <a:pt x="2520" y="956"/>
                </a:lnTo>
                <a:lnTo>
                  <a:pt x="2520" y="955"/>
                </a:lnTo>
                <a:lnTo>
                  <a:pt x="2521" y="955"/>
                </a:lnTo>
                <a:lnTo>
                  <a:pt x="2521" y="954"/>
                </a:lnTo>
                <a:lnTo>
                  <a:pt x="2521" y="953"/>
                </a:lnTo>
                <a:lnTo>
                  <a:pt x="2521" y="952"/>
                </a:lnTo>
                <a:lnTo>
                  <a:pt x="2522" y="952"/>
                </a:lnTo>
                <a:lnTo>
                  <a:pt x="2522" y="953"/>
                </a:lnTo>
                <a:lnTo>
                  <a:pt x="2522" y="952"/>
                </a:lnTo>
                <a:lnTo>
                  <a:pt x="2522" y="951"/>
                </a:lnTo>
                <a:lnTo>
                  <a:pt x="2523" y="951"/>
                </a:lnTo>
                <a:lnTo>
                  <a:pt x="2523" y="950"/>
                </a:lnTo>
                <a:lnTo>
                  <a:pt x="2524" y="950"/>
                </a:lnTo>
                <a:lnTo>
                  <a:pt x="2524" y="949"/>
                </a:lnTo>
                <a:lnTo>
                  <a:pt x="2525" y="948"/>
                </a:lnTo>
                <a:lnTo>
                  <a:pt x="2526" y="948"/>
                </a:lnTo>
                <a:lnTo>
                  <a:pt x="2525" y="948"/>
                </a:lnTo>
                <a:lnTo>
                  <a:pt x="2526" y="948"/>
                </a:lnTo>
                <a:lnTo>
                  <a:pt x="2526" y="948"/>
                </a:lnTo>
                <a:lnTo>
                  <a:pt x="2525" y="948"/>
                </a:lnTo>
                <a:lnTo>
                  <a:pt x="2524" y="948"/>
                </a:lnTo>
                <a:lnTo>
                  <a:pt x="2524" y="947"/>
                </a:lnTo>
                <a:lnTo>
                  <a:pt x="2524" y="948"/>
                </a:lnTo>
                <a:lnTo>
                  <a:pt x="2523" y="948"/>
                </a:lnTo>
                <a:lnTo>
                  <a:pt x="2523" y="948"/>
                </a:lnTo>
                <a:lnTo>
                  <a:pt x="2523" y="949"/>
                </a:lnTo>
                <a:lnTo>
                  <a:pt x="2522" y="949"/>
                </a:lnTo>
                <a:lnTo>
                  <a:pt x="2521" y="949"/>
                </a:lnTo>
                <a:lnTo>
                  <a:pt x="2521" y="948"/>
                </a:lnTo>
                <a:lnTo>
                  <a:pt x="2520" y="949"/>
                </a:lnTo>
                <a:lnTo>
                  <a:pt x="2521" y="950"/>
                </a:lnTo>
                <a:lnTo>
                  <a:pt x="2520" y="950"/>
                </a:lnTo>
                <a:lnTo>
                  <a:pt x="2520" y="951"/>
                </a:lnTo>
                <a:lnTo>
                  <a:pt x="2520" y="951"/>
                </a:lnTo>
                <a:lnTo>
                  <a:pt x="2519" y="951"/>
                </a:lnTo>
                <a:lnTo>
                  <a:pt x="2518" y="951"/>
                </a:lnTo>
                <a:lnTo>
                  <a:pt x="2518" y="950"/>
                </a:lnTo>
                <a:lnTo>
                  <a:pt x="2517" y="949"/>
                </a:lnTo>
                <a:lnTo>
                  <a:pt x="2517" y="948"/>
                </a:lnTo>
                <a:lnTo>
                  <a:pt x="2517" y="948"/>
                </a:lnTo>
                <a:lnTo>
                  <a:pt x="2518" y="948"/>
                </a:lnTo>
                <a:lnTo>
                  <a:pt x="2518" y="947"/>
                </a:lnTo>
                <a:lnTo>
                  <a:pt x="2518" y="946"/>
                </a:lnTo>
                <a:lnTo>
                  <a:pt x="2519" y="946"/>
                </a:lnTo>
                <a:lnTo>
                  <a:pt x="2519" y="945"/>
                </a:lnTo>
                <a:lnTo>
                  <a:pt x="2519" y="944"/>
                </a:lnTo>
                <a:lnTo>
                  <a:pt x="2520" y="944"/>
                </a:lnTo>
                <a:lnTo>
                  <a:pt x="2519" y="944"/>
                </a:lnTo>
                <a:lnTo>
                  <a:pt x="2519" y="943"/>
                </a:lnTo>
                <a:lnTo>
                  <a:pt x="2520" y="943"/>
                </a:lnTo>
                <a:lnTo>
                  <a:pt x="2520" y="942"/>
                </a:lnTo>
                <a:lnTo>
                  <a:pt x="2520" y="942"/>
                </a:lnTo>
                <a:lnTo>
                  <a:pt x="2520" y="943"/>
                </a:lnTo>
                <a:lnTo>
                  <a:pt x="2520" y="942"/>
                </a:lnTo>
                <a:lnTo>
                  <a:pt x="2521" y="942"/>
                </a:lnTo>
                <a:lnTo>
                  <a:pt x="2521" y="941"/>
                </a:lnTo>
                <a:lnTo>
                  <a:pt x="2520" y="941"/>
                </a:lnTo>
                <a:lnTo>
                  <a:pt x="2521" y="941"/>
                </a:lnTo>
                <a:lnTo>
                  <a:pt x="2521" y="940"/>
                </a:lnTo>
                <a:lnTo>
                  <a:pt x="2522" y="940"/>
                </a:lnTo>
                <a:lnTo>
                  <a:pt x="2523" y="940"/>
                </a:lnTo>
                <a:lnTo>
                  <a:pt x="2523" y="941"/>
                </a:lnTo>
                <a:lnTo>
                  <a:pt x="2524" y="941"/>
                </a:lnTo>
                <a:lnTo>
                  <a:pt x="2523" y="941"/>
                </a:lnTo>
                <a:lnTo>
                  <a:pt x="2523" y="940"/>
                </a:lnTo>
                <a:lnTo>
                  <a:pt x="2523" y="939"/>
                </a:lnTo>
                <a:lnTo>
                  <a:pt x="2522" y="939"/>
                </a:lnTo>
                <a:lnTo>
                  <a:pt x="2522" y="939"/>
                </a:lnTo>
                <a:lnTo>
                  <a:pt x="2523" y="938"/>
                </a:lnTo>
                <a:lnTo>
                  <a:pt x="2523" y="937"/>
                </a:lnTo>
                <a:lnTo>
                  <a:pt x="2524" y="937"/>
                </a:lnTo>
                <a:lnTo>
                  <a:pt x="2524" y="936"/>
                </a:lnTo>
                <a:lnTo>
                  <a:pt x="2525" y="936"/>
                </a:lnTo>
                <a:lnTo>
                  <a:pt x="2525" y="937"/>
                </a:lnTo>
                <a:lnTo>
                  <a:pt x="2526" y="937"/>
                </a:lnTo>
                <a:lnTo>
                  <a:pt x="2527" y="937"/>
                </a:lnTo>
                <a:lnTo>
                  <a:pt x="2528" y="937"/>
                </a:lnTo>
                <a:lnTo>
                  <a:pt x="2528" y="938"/>
                </a:lnTo>
                <a:lnTo>
                  <a:pt x="2528" y="937"/>
                </a:lnTo>
                <a:lnTo>
                  <a:pt x="2528" y="938"/>
                </a:lnTo>
                <a:lnTo>
                  <a:pt x="2528" y="938"/>
                </a:lnTo>
                <a:lnTo>
                  <a:pt x="2528" y="937"/>
                </a:lnTo>
                <a:lnTo>
                  <a:pt x="2528" y="937"/>
                </a:lnTo>
                <a:lnTo>
                  <a:pt x="2528" y="937"/>
                </a:lnTo>
                <a:lnTo>
                  <a:pt x="2528" y="936"/>
                </a:lnTo>
                <a:lnTo>
                  <a:pt x="2528" y="936"/>
                </a:lnTo>
                <a:lnTo>
                  <a:pt x="2528" y="935"/>
                </a:lnTo>
                <a:lnTo>
                  <a:pt x="2528" y="934"/>
                </a:lnTo>
                <a:lnTo>
                  <a:pt x="2528" y="933"/>
                </a:lnTo>
                <a:lnTo>
                  <a:pt x="2529" y="933"/>
                </a:lnTo>
                <a:lnTo>
                  <a:pt x="2530" y="933"/>
                </a:lnTo>
                <a:lnTo>
                  <a:pt x="2531" y="934"/>
                </a:lnTo>
                <a:lnTo>
                  <a:pt x="2531" y="933"/>
                </a:lnTo>
                <a:lnTo>
                  <a:pt x="2531" y="932"/>
                </a:lnTo>
                <a:lnTo>
                  <a:pt x="2530" y="932"/>
                </a:lnTo>
                <a:lnTo>
                  <a:pt x="2530" y="931"/>
                </a:lnTo>
                <a:lnTo>
                  <a:pt x="2529" y="931"/>
                </a:lnTo>
                <a:lnTo>
                  <a:pt x="2529" y="931"/>
                </a:lnTo>
                <a:lnTo>
                  <a:pt x="2528" y="931"/>
                </a:lnTo>
                <a:lnTo>
                  <a:pt x="2528" y="930"/>
                </a:lnTo>
                <a:lnTo>
                  <a:pt x="2528" y="929"/>
                </a:lnTo>
                <a:lnTo>
                  <a:pt x="2528" y="928"/>
                </a:lnTo>
                <a:lnTo>
                  <a:pt x="2529" y="928"/>
                </a:lnTo>
                <a:lnTo>
                  <a:pt x="2529" y="927"/>
                </a:lnTo>
                <a:lnTo>
                  <a:pt x="2530" y="926"/>
                </a:lnTo>
                <a:lnTo>
                  <a:pt x="2529" y="926"/>
                </a:lnTo>
                <a:lnTo>
                  <a:pt x="2528" y="926"/>
                </a:lnTo>
                <a:lnTo>
                  <a:pt x="2528" y="927"/>
                </a:lnTo>
                <a:lnTo>
                  <a:pt x="2528" y="927"/>
                </a:lnTo>
                <a:lnTo>
                  <a:pt x="2527" y="927"/>
                </a:lnTo>
                <a:lnTo>
                  <a:pt x="2527" y="928"/>
                </a:lnTo>
                <a:lnTo>
                  <a:pt x="2527" y="929"/>
                </a:lnTo>
                <a:lnTo>
                  <a:pt x="2527" y="930"/>
                </a:lnTo>
                <a:lnTo>
                  <a:pt x="2528" y="930"/>
                </a:lnTo>
                <a:lnTo>
                  <a:pt x="2527" y="930"/>
                </a:lnTo>
                <a:lnTo>
                  <a:pt x="2527" y="931"/>
                </a:lnTo>
                <a:lnTo>
                  <a:pt x="2528" y="931"/>
                </a:lnTo>
                <a:lnTo>
                  <a:pt x="2528" y="931"/>
                </a:lnTo>
                <a:lnTo>
                  <a:pt x="2527" y="931"/>
                </a:lnTo>
                <a:lnTo>
                  <a:pt x="2527" y="932"/>
                </a:lnTo>
                <a:lnTo>
                  <a:pt x="2526" y="932"/>
                </a:lnTo>
                <a:lnTo>
                  <a:pt x="2526" y="933"/>
                </a:lnTo>
                <a:lnTo>
                  <a:pt x="2526" y="934"/>
                </a:lnTo>
                <a:lnTo>
                  <a:pt x="2525" y="934"/>
                </a:lnTo>
                <a:lnTo>
                  <a:pt x="2524" y="934"/>
                </a:lnTo>
                <a:lnTo>
                  <a:pt x="2524" y="933"/>
                </a:lnTo>
                <a:lnTo>
                  <a:pt x="2523" y="933"/>
                </a:lnTo>
                <a:lnTo>
                  <a:pt x="2523" y="934"/>
                </a:lnTo>
                <a:lnTo>
                  <a:pt x="2523" y="935"/>
                </a:lnTo>
                <a:lnTo>
                  <a:pt x="2522" y="935"/>
                </a:lnTo>
                <a:lnTo>
                  <a:pt x="2522" y="936"/>
                </a:lnTo>
                <a:lnTo>
                  <a:pt x="2522" y="935"/>
                </a:lnTo>
                <a:lnTo>
                  <a:pt x="2522" y="936"/>
                </a:lnTo>
                <a:lnTo>
                  <a:pt x="2521" y="936"/>
                </a:lnTo>
                <a:lnTo>
                  <a:pt x="2521" y="937"/>
                </a:lnTo>
                <a:lnTo>
                  <a:pt x="2520" y="937"/>
                </a:lnTo>
                <a:lnTo>
                  <a:pt x="2520" y="938"/>
                </a:lnTo>
                <a:lnTo>
                  <a:pt x="2520" y="938"/>
                </a:lnTo>
                <a:lnTo>
                  <a:pt x="2520" y="937"/>
                </a:lnTo>
                <a:lnTo>
                  <a:pt x="2520" y="936"/>
                </a:lnTo>
                <a:lnTo>
                  <a:pt x="2520" y="937"/>
                </a:lnTo>
                <a:lnTo>
                  <a:pt x="2520" y="936"/>
                </a:lnTo>
                <a:lnTo>
                  <a:pt x="2520" y="935"/>
                </a:lnTo>
                <a:lnTo>
                  <a:pt x="2519" y="935"/>
                </a:lnTo>
                <a:lnTo>
                  <a:pt x="2519" y="934"/>
                </a:lnTo>
                <a:lnTo>
                  <a:pt x="2518" y="934"/>
                </a:lnTo>
                <a:lnTo>
                  <a:pt x="2518" y="933"/>
                </a:lnTo>
                <a:lnTo>
                  <a:pt x="2518" y="932"/>
                </a:lnTo>
                <a:lnTo>
                  <a:pt x="2517" y="931"/>
                </a:lnTo>
                <a:lnTo>
                  <a:pt x="2517" y="932"/>
                </a:lnTo>
                <a:lnTo>
                  <a:pt x="2517" y="933"/>
                </a:lnTo>
                <a:lnTo>
                  <a:pt x="2517" y="934"/>
                </a:lnTo>
                <a:lnTo>
                  <a:pt x="2516" y="934"/>
                </a:lnTo>
                <a:lnTo>
                  <a:pt x="2516" y="935"/>
                </a:lnTo>
                <a:lnTo>
                  <a:pt x="2517" y="935"/>
                </a:lnTo>
                <a:lnTo>
                  <a:pt x="2517" y="936"/>
                </a:lnTo>
                <a:lnTo>
                  <a:pt x="2518" y="936"/>
                </a:lnTo>
                <a:lnTo>
                  <a:pt x="2518" y="937"/>
                </a:lnTo>
                <a:lnTo>
                  <a:pt x="2517" y="937"/>
                </a:lnTo>
                <a:lnTo>
                  <a:pt x="2517" y="938"/>
                </a:lnTo>
                <a:lnTo>
                  <a:pt x="2518" y="938"/>
                </a:lnTo>
                <a:lnTo>
                  <a:pt x="2518" y="939"/>
                </a:lnTo>
                <a:lnTo>
                  <a:pt x="2518" y="939"/>
                </a:lnTo>
                <a:lnTo>
                  <a:pt x="2518" y="940"/>
                </a:lnTo>
                <a:lnTo>
                  <a:pt x="2517" y="940"/>
                </a:lnTo>
                <a:lnTo>
                  <a:pt x="2517" y="941"/>
                </a:lnTo>
                <a:lnTo>
                  <a:pt x="2516" y="941"/>
                </a:lnTo>
                <a:lnTo>
                  <a:pt x="2517" y="941"/>
                </a:lnTo>
                <a:lnTo>
                  <a:pt x="2516" y="942"/>
                </a:lnTo>
                <a:lnTo>
                  <a:pt x="2517" y="942"/>
                </a:lnTo>
                <a:lnTo>
                  <a:pt x="2516" y="942"/>
                </a:lnTo>
                <a:lnTo>
                  <a:pt x="2516" y="943"/>
                </a:lnTo>
                <a:lnTo>
                  <a:pt x="2517" y="943"/>
                </a:lnTo>
                <a:lnTo>
                  <a:pt x="2517" y="944"/>
                </a:lnTo>
                <a:lnTo>
                  <a:pt x="2516" y="944"/>
                </a:lnTo>
                <a:lnTo>
                  <a:pt x="2516" y="945"/>
                </a:lnTo>
                <a:lnTo>
                  <a:pt x="2515" y="945"/>
                </a:lnTo>
                <a:lnTo>
                  <a:pt x="2514" y="945"/>
                </a:lnTo>
                <a:lnTo>
                  <a:pt x="2514" y="944"/>
                </a:lnTo>
                <a:lnTo>
                  <a:pt x="2513" y="944"/>
                </a:lnTo>
                <a:lnTo>
                  <a:pt x="2512" y="944"/>
                </a:lnTo>
                <a:lnTo>
                  <a:pt x="2512" y="943"/>
                </a:lnTo>
                <a:lnTo>
                  <a:pt x="2512" y="942"/>
                </a:lnTo>
                <a:lnTo>
                  <a:pt x="2512" y="943"/>
                </a:lnTo>
                <a:lnTo>
                  <a:pt x="2512" y="944"/>
                </a:lnTo>
                <a:lnTo>
                  <a:pt x="2512" y="944"/>
                </a:lnTo>
                <a:lnTo>
                  <a:pt x="2512" y="944"/>
                </a:lnTo>
                <a:lnTo>
                  <a:pt x="2512" y="944"/>
                </a:lnTo>
                <a:lnTo>
                  <a:pt x="2512" y="945"/>
                </a:lnTo>
                <a:lnTo>
                  <a:pt x="2513" y="945"/>
                </a:lnTo>
                <a:lnTo>
                  <a:pt x="2513" y="946"/>
                </a:lnTo>
                <a:lnTo>
                  <a:pt x="2513" y="947"/>
                </a:lnTo>
                <a:lnTo>
                  <a:pt x="2513" y="946"/>
                </a:lnTo>
                <a:lnTo>
                  <a:pt x="2514" y="946"/>
                </a:lnTo>
                <a:lnTo>
                  <a:pt x="2514" y="947"/>
                </a:lnTo>
                <a:lnTo>
                  <a:pt x="2515" y="947"/>
                </a:lnTo>
                <a:lnTo>
                  <a:pt x="2515" y="948"/>
                </a:lnTo>
                <a:lnTo>
                  <a:pt x="2514" y="948"/>
                </a:lnTo>
                <a:lnTo>
                  <a:pt x="2514" y="948"/>
                </a:lnTo>
                <a:lnTo>
                  <a:pt x="2515" y="948"/>
                </a:lnTo>
                <a:lnTo>
                  <a:pt x="2515" y="949"/>
                </a:lnTo>
                <a:lnTo>
                  <a:pt x="2514" y="949"/>
                </a:lnTo>
                <a:lnTo>
                  <a:pt x="2515" y="949"/>
                </a:lnTo>
                <a:lnTo>
                  <a:pt x="2514" y="949"/>
                </a:lnTo>
                <a:lnTo>
                  <a:pt x="2515" y="949"/>
                </a:lnTo>
                <a:lnTo>
                  <a:pt x="2514" y="949"/>
                </a:lnTo>
                <a:lnTo>
                  <a:pt x="2514" y="950"/>
                </a:lnTo>
                <a:lnTo>
                  <a:pt x="2514" y="951"/>
                </a:lnTo>
                <a:lnTo>
                  <a:pt x="2513" y="951"/>
                </a:lnTo>
                <a:lnTo>
                  <a:pt x="2513" y="952"/>
                </a:lnTo>
                <a:lnTo>
                  <a:pt x="2514" y="952"/>
                </a:lnTo>
                <a:lnTo>
                  <a:pt x="2514" y="953"/>
                </a:lnTo>
                <a:lnTo>
                  <a:pt x="2515" y="953"/>
                </a:lnTo>
                <a:lnTo>
                  <a:pt x="2515" y="954"/>
                </a:lnTo>
                <a:lnTo>
                  <a:pt x="2516" y="954"/>
                </a:lnTo>
                <a:lnTo>
                  <a:pt x="2516" y="955"/>
                </a:lnTo>
                <a:lnTo>
                  <a:pt x="2516" y="956"/>
                </a:lnTo>
                <a:lnTo>
                  <a:pt x="2515" y="956"/>
                </a:lnTo>
                <a:lnTo>
                  <a:pt x="2514" y="956"/>
                </a:lnTo>
                <a:lnTo>
                  <a:pt x="2514" y="956"/>
                </a:lnTo>
                <a:lnTo>
                  <a:pt x="2515" y="956"/>
                </a:lnTo>
                <a:lnTo>
                  <a:pt x="2515" y="957"/>
                </a:lnTo>
                <a:lnTo>
                  <a:pt x="2516" y="957"/>
                </a:lnTo>
                <a:lnTo>
                  <a:pt x="2516" y="958"/>
                </a:lnTo>
                <a:lnTo>
                  <a:pt x="2515" y="958"/>
                </a:lnTo>
                <a:lnTo>
                  <a:pt x="2515" y="959"/>
                </a:lnTo>
                <a:lnTo>
                  <a:pt x="2514" y="959"/>
                </a:lnTo>
                <a:lnTo>
                  <a:pt x="2514" y="958"/>
                </a:lnTo>
                <a:lnTo>
                  <a:pt x="2513" y="958"/>
                </a:lnTo>
                <a:lnTo>
                  <a:pt x="2513" y="959"/>
                </a:lnTo>
                <a:lnTo>
                  <a:pt x="2514" y="959"/>
                </a:lnTo>
                <a:lnTo>
                  <a:pt x="2514" y="960"/>
                </a:lnTo>
                <a:lnTo>
                  <a:pt x="2514" y="961"/>
                </a:lnTo>
                <a:lnTo>
                  <a:pt x="2515" y="961"/>
                </a:lnTo>
                <a:lnTo>
                  <a:pt x="2516" y="962"/>
                </a:lnTo>
                <a:lnTo>
                  <a:pt x="2517" y="962"/>
                </a:lnTo>
                <a:lnTo>
                  <a:pt x="2517" y="963"/>
                </a:lnTo>
                <a:lnTo>
                  <a:pt x="2518" y="963"/>
                </a:lnTo>
                <a:lnTo>
                  <a:pt x="2518" y="964"/>
                </a:lnTo>
                <a:lnTo>
                  <a:pt x="2518" y="964"/>
                </a:lnTo>
                <a:lnTo>
                  <a:pt x="2517" y="964"/>
                </a:lnTo>
                <a:lnTo>
                  <a:pt x="2516" y="964"/>
                </a:lnTo>
                <a:lnTo>
                  <a:pt x="2516" y="964"/>
                </a:lnTo>
                <a:lnTo>
                  <a:pt x="2515" y="964"/>
                </a:lnTo>
                <a:lnTo>
                  <a:pt x="2516" y="964"/>
                </a:lnTo>
                <a:lnTo>
                  <a:pt x="2516" y="964"/>
                </a:lnTo>
                <a:lnTo>
                  <a:pt x="2515" y="964"/>
                </a:lnTo>
                <a:lnTo>
                  <a:pt x="2514" y="964"/>
                </a:lnTo>
                <a:lnTo>
                  <a:pt x="2514" y="964"/>
                </a:lnTo>
                <a:lnTo>
                  <a:pt x="2513" y="964"/>
                </a:lnTo>
                <a:lnTo>
                  <a:pt x="2514" y="964"/>
                </a:lnTo>
                <a:lnTo>
                  <a:pt x="2514" y="964"/>
                </a:lnTo>
                <a:lnTo>
                  <a:pt x="2514" y="965"/>
                </a:lnTo>
                <a:lnTo>
                  <a:pt x="2515" y="966"/>
                </a:lnTo>
                <a:lnTo>
                  <a:pt x="2514" y="966"/>
                </a:lnTo>
                <a:lnTo>
                  <a:pt x="2515" y="966"/>
                </a:lnTo>
                <a:lnTo>
                  <a:pt x="2516" y="966"/>
                </a:lnTo>
                <a:lnTo>
                  <a:pt x="2517" y="966"/>
                </a:lnTo>
                <a:lnTo>
                  <a:pt x="2518" y="966"/>
                </a:lnTo>
                <a:lnTo>
                  <a:pt x="2518" y="967"/>
                </a:lnTo>
                <a:lnTo>
                  <a:pt x="2519" y="967"/>
                </a:lnTo>
                <a:lnTo>
                  <a:pt x="2520" y="967"/>
                </a:lnTo>
                <a:lnTo>
                  <a:pt x="2520" y="968"/>
                </a:lnTo>
                <a:lnTo>
                  <a:pt x="2520" y="968"/>
                </a:lnTo>
                <a:lnTo>
                  <a:pt x="2520" y="969"/>
                </a:lnTo>
                <a:lnTo>
                  <a:pt x="2521" y="969"/>
                </a:lnTo>
                <a:lnTo>
                  <a:pt x="2521" y="970"/>
                </a:lnTo>
                <a:lnTo>
                  <a:pt x="2522" y="970"/>
                </a:lnTo>
                <a:lnTo>
                  <a:pt x="2522" y="969"/>
                </a:lnTo>
                <a:lnTo>
                  <a:pt x="2522" y="970"/>
                </a:lnTo>
                <a:lnTo>
                  <a:pt x="2523" y="970"/>
                </a:lnTo>
                <a:lnTo>
                  <a:pt x="2523" y="969"/>
                </a:lnTo>
                <a:lnTo>
                  <a:pt x="2524" y="969"/>
                </a:lnTo>
                <a:lnTo>
                  <a:pt x="2524" y="970"/>
                </a:lnTo>
                <a:lnTo>
                  <a:pt x="2524" y="971"/>
                </a:lnTo>
                <a:lnTo>
                  <a:pt x="2524" y="970"/>
                </a:lnTo>
                <a:lnTo>
                  <a:pt x="2524" y="971"/>
                </a:lnTo>
                <a:lnTo>
                  <a:pt x="2523" y="970"/>
                </a:lnTo>
                <a:lnTo>
                  <a:pt x="2523" y="971"/>
                </a:lnTo>
                <a:lnTo>
                  <a:pt x="2523" y="970"/>
                </a:lnTo>
                <a:lnTo>
                  <a:pt x="2523" y="971"/>
                </a:lnTo>
                <a:lnTo>
                  <a:pt x="2524" y="971"/>
                </a:lnTo>
                <a:lnTo>
                  <a:pt x="2523" y="971"/>
                </a:lnTo>
                <a:lnTo>
                  <a:pt x="2523" y="972"/>
                </a:lnTo>
                <a:lnTo>
                  <a:pt x="2523" y="973"/>
                </a:lnTo>
                <a:lnTo>
                  <a:pt x="2524" y="973"/>
                </a:lnTo>
                <a:lnTo>
                  <a:pt x="2524" y="972"/>
                </a:lnTo>
                <a:lnTo>
                  <a:pt x="2525" y="972"/>
                </a:lnTo>
                <a:lnTo>
                  <a:pt x="2525" y="971"/>
                </a:lnTo>
                <a:lnTo>
                  <a:pt x="2526" y="971"/>
                </a:lnTo>
                <a:lnTo>
                  <a:pt x="2527" y="971"/>
                </a:lnTo>
                <a:lnTo>
                  <a:pt x="2527" y="972"/>
                </a:lnTo>
                <a:lnTo>
                  <a:pt x="2528" y="972"/>
                </a:lnTo>
                <a:lnTo>
                  <a:pt x="2528" y="973"/>
                </a:lnTo>
                <a:lnTo>
                  <a:pt x="2528" y="973"/>
                </a:lnTo>
                <a:lnTo>
                  <a:pt x="2529" y="973"/>
                </a:lnTo>
                <a:lnTo>
                  <a:pt x="2529" y="973"/>
                </a:lnTo>
                <a:lnTo>
                  <a:pt x="2528" y="973"/>
                </a:lnTo>
                <a:lnTo>
                  <a:pt x="2528" y="974"/>
                </a:lnTo>
                <a:lnTo>
                  <a:pt x="2528" y="975"/>
                </a:lnTo>
                <a:lnTo>
                  <a:pt x="2528" y="974"/>
                </a:lnTo>
                <a:lnTo>
                  <a:pt x="2528" y="975"/>
                </a:lnTo>
                <a:lnTo>
                  <a:pt x="2527" y="975"/>
                </a:lnTo>
                <a:lnTo>
                  <a:pt x="2527" y="976"/>
                </a:lnTo>
                <a:lnTo>
                  <a:pt x="2528" y="976"/>
                </a:lnTo>
                <a:lnTo>
                  <a:pt x="2528" y="977"/>
                </a:lnTo>
                <a:lnTo>
                  <a:pt x="2528" y="978"/>
                </a:lnTo>
                <a:lnTo>
                  <a:pt x="2529" y="978"/>
                </a:lnTo>
                <a:lnTo>
                  <a:pt x="2529" y="979"/>
                </a:lnTo>
                <a:lnTo>
                  <a:pt x="2529" y="980"/>
                </a:lnTo>
                <a:lnTo>
                  <a:pt x="2529" y="979"/>
                </a:lnTo>
                <a:lnTo>
                  <a:pt x="2528" y="979"/>
                </a:lnTo>
                <a:lnTo>
                  <a:pt x="2528" y="979"/>
                </a:lnTo>
                <a:lnTo>
                  <a:pt x="2528" y="978"/>
                </a:lnTo>
                <a:lnTo>
                  <a:pt x="2527" y="978"/>
                </a:lnTo>
                <a:lnTo>
                  <a:pt x="2528" y="978"/>
                </a:lnTo>
                <a:lnTo>
                  <a:pt x="2527" y="977"/>
                </a:lnTo>
                <a:lnTo>
                  <a:pt x="2527" y="976"/>
                </a:lnTo>
                <a:lnTo>
                  <a:pt x="2526" y="976"/>
                </a:lnTo>
                <a:lnTo>
                  <a:pt x="2526" y="977"/>
                </a:lnTo>
                <a:lnTo>
                  <a:pt x="2526" y="978"/>
                </a:lnTo>
                <a:lnTo>
                  <a:pt x="2527" y="978"/>
                </a:lnTo>
                <a:lnTo>
                  <a:pt x="2527" y="979"/>
                </a:lnTo>
                <a:lnTo>
                  <a:pt x="2527" y="980"/>
                </a:lnTo>
                <a:lnTo>
                  <a:pt x="2526" y="980"/>
                </a:lnTo>
                <a:lnTo>
                  <a:pt x="2525" y="980"/>
                </a:lnTo>
                <a:lnTo>
                  <a:pt x="2525" y="981"/>
                </a:lnTo>
                <a:lnTo>
                  <a:pt x="2526" y="981"/>
                </a:lnTo>
                <a:lnTo>
                  <a:pt x="2527" y="981"/>
                </a:lnTo>
                <a:lnTo>
                  <a:pt x="2527" y="981"/>
                </a:lnTo>
                <a:lnTo>
                  <a:pt x="2528" y="981"/>
                </a:lnTo>
                <a:lnTo>
                  <a:pt x="2528" y="982"/>
                </a:lnTo>
                <a:lnTo>
                  <a:pt x="2528" y="983"/>
                </a:lnTo>
                <a:lnTo>
                  <a:pt x="2527" y="983"/>
                </a:lnTo>
                <a:lnTo>
                  <a:pt x="2526" y="983"/>
                </a:lnTo>
                <a:lnTo>
                  <a:pt x="2525" y="983"/>
                </a:lnTo>
                <a:lnTo>
                  <a:pt x="2524" y="983"/>
                </a:lnTo>
                <a:lnTo>
                  <a:pt x="2523" y="983"/>
                </a:lnTo>
                <a:lnTo>
                  <a:pt x="2523" y="982"/>
                </a:lnTo>
                <a:lnTo>
                  <a:pt x="2523" y="983"/>
                </a:lnTo>
                <a:lnTo>
                  <a:pt x="2522" y="982"/>
                </a:lnTo>
                <a:lnTo>
                  <a:pt x="2521" y="982"/>
                </a:lnTo>
                <a:lnTo>
                  <a:pt x="2520" y="982"/>
                </a:lnTo>
                <a:lnTo>
                  <a:pt x="2520" y="983"/>
                </a:lnTo>
                <a:lnTo>
                  <a:pt x="2520" y="983"/>
                </a:lnTo>
                <a:lnTo>
                  <a:pt x="2519" y="983"/>
                </a:lnTo>
                <a:lnTo>
                  <a:pt x="2519" y="982"/>
                </a:lnTo>
                <a:lnTo>
                  <a:pt x="2519" y="981"/>
                </a:lnTo>
                <a:lnTo>
                  <a:pt x="2519" y="981"/>
                </a:lnTo>
                <a:lnTo>
                  <a:pt x="2520" y="981"/>
                </a:lnTo>
                <a:lnTo>
                  <a:pt x="2520" y="980"/>
                </a:lnTo>
                <a:lnTo>
                  <a:pt x="2520" y="980"/>
                </a:lnTo>
                <a:lnTo>
                  <a:pt x="2520" y="979"/>
                </a:lnTo>
                <a:lnTo>
                  <a:pt x="2520" y="978"/>
                </a:lnTo>
                <a:lnTo>
                  <a:pt x="2520" y="977"/>
                </a:lnTo>
                <a:lnTo>
                  <a:pt x="2520" y="978"/>
                </a:lnTo>
                <a:lnTo>
                  <a:pt x="2520" y="977"/>
                </a:lnTo>
                <a:lnTo>
                  <a:pt x="2520" y="977"/>
                </a:lnTo>
                <a:lnTo>
                  <a:pt x="2520" y="976"/>
                </a:lnTo>
                <a:lnTo>
                  <a:pt x="2519" y="976"/>
                </a:lnTo>
                <a:lnTo>
                  <a:pt x="2519" y="975"/>
                </a:lnTo>
                <a:lnTo>
                  <a:pt x="2520" y="975"/>
                </a:lnTo>
                <a:lnTo>
                  <a:pt x="2520" y="974"/>
                </a:lnTo>
                <a:lnTo>
                  <a:pt x="2520" y="975"/>
                </a:lnTo>
                <a:lnTo>
                  <a:pt x="2520" y="974"/>
                </a:lnTo>
                <a:lnTo>
                  <a:pt x="2519" y="974"/>
                </a:lnTo>
                <a:lnTo>
                  <a:pt x="2519" y="973"/>
                </a:lnTo>
                <a:lnTo>
                  <a:pt x="2519" y="974"/>
                </a:lnTo>
                <a:lnTo>
                  <a:pt x="2518" y="974"/>
                </a:lnTo>
                <a:lnTo>
                  <a:pt x="2517" y="974"/>
                </a:lnTo>
                <a:lnTo>
                  <a:pt x="2517" y="973"/>
                </a:lnTo>
                <a:lnTo>
                  <a:pt x="2516" y="973"/>
                </a:lnTo>
                <a:lnTo>
                  <a:pt x="2516" y="973"/>
                </a:lnTo>
                <a:lnTo>
                  <a:pt x="2515" y="973"/>
                </a:lnTo>
                <a:lnTo>
                  <a:pt x="2515" y="972"/>
                </a:lnTo>
                <a:lnTo>
                  <a:pt x="2514" y="972"/>
                </a:lnTo>
                <a:lnTo>
                  <a:pt x="2513" y="972"/>
                </a:lnTo>
                <a:lnTo>
                  <a:pt x="2513" y="971"/>
                </a:lnTo>
                <a:lnTo>
                  <a:pt x="2512" y="971"/>
                </a:lnTo>
                <a:lnTo>
                  <a:pt x="2512" y="970"/>
                </a:lnTo>
                <a:lnTo>
                  <a:pt x="2512" y="970"/>
                </a:lnTo>
                <a:lnTo>
                  <a:pt x="2512" y="971"/>
                </a:lnTo>
                <a:lnTo>
                  <a:pt x="2512" y="972"/>
                </a:lnTo>
                <a:lnTo>
                  <a:pt x="2511" y="972"/>
                </a:lnTo>
                <a:lnTo>
                  <a:pt x="2511" y="971"/>
                </a:lnTo>
                <a:lnTo>
                  <a:pt x="2510" y="971"/>
                </a:lnTo>
                <a:lnTo>
                  <a:pt x="2510" y="970"/>
                </a:lnTo>
                <a:lnTo>
                  <a:pt x="2509" y="970"/>
                </a:lnTo>
                <a:lnTo>
                  <a:pt x="2508" y="970"/>
                </a:lnTo>
                <a:lnTo>
                  <a:pt x="2508" y="969"/>
                </a:lnTo>
                <a:lnTo>
                  <a:pt x="2508" y="970"/>
                </a:lnTo>
                <a:lnTo>
                  <a:pt x="2508" y="971"/>
                </a:lnTo>
                <a:lnTo>
                  <a:pt x="2509" y="971"/>
                </a:lnTo>
                <a:lnTo>
                  <a:pt x="2509" y="972"/>
                </a:lnTo>
                <a:lnTo>
                  <a:pt x="2509" y="973"/>
                </a:lnTo>
                <a:lnTo>
                  <a:pt x="2510" y="973"/>
                </a:lnTo>
                <a:lnTo>
                  <a:pt x="2510" y="973"/>
                </a:lnTo>
                <a:lnTo>
                  <a:pt x="2511" y="973"/>
                </a:lnTo>
                <a:lnTo>
                  <a:pt x="2510" y="973"/>
                </a:lnTo>
                <a:lnTo>
                  <a:pt x="2510" y="974"/>
                </a:lnTo>
                <a:lnTo>
                  <a:pt x="2511" y="974"/>
                </a:lnTo>
                <a:lnTo>
                  <a:pt x="2512" y="974"/>
                </a:lnTo>
                <a:lnTo>
                  <a:pt x="2512" y="974"/>
                </a:lnTo>
                <a:lnTo>
                  <a:pt x="2513" y="974"/>
                </a:lnTo>
                <a:lnTo>
                  <a:pt x="2513" y="975"/>
                </a:lnTo>
                <a:lnTo>
                  <a:pt x="2514" y="975"/>
                </a:lnTo>
                <a:lnTo>
                  <a:pt x="2514" y="976"/>
                </a:lnTo>
                <a:lnTo>
                  <a:pt x="2515" y="976"/>
                </a:lnTo>
                <a:lnTo>
                  <a:pt x="2514" y="976"/>
                </a:lnTo>
                <a:lnTo>
                  <a:pt x="2514" y="977"/>
                </a:lnTo>
                <a:lnTo>
                  <a:pt x="2515" y="977"/>
                </a:lnTo>
                <a:lnTo>
                  <a:pt x="2516" y="977"/>
                </a:lnTo>
                <a:lnTo>
                  <a:pt x="2516" y="978"/>
                </a:lnTo>
                <a:lnTo>
                  <a:pt x="2515" y="978"/>
                </a:lnTo>
                <a:lnTo>
                  <a:pt x="2514" y="978"/>
                </a:lnTo>
                <a:lnTo>
                  <a:pt x="2514" y="979"/>
                </a:lnTo>
                <a:lnTo>
                  <a:pt x="2513" y="979"/>
                </a:lnTo>
                <a:lnTo>
                  <a:pt x="2513" y="980"/>
                </a:lnTo>
                <a:lnTo>
                  <a:pt x="2514" y="980"/>
                </a:lnTo>
                <a:lnTo>
                  <a:pt x="2513" y="981"/>
                </a:lnTo>
                <a:lnTo>
                  <a:pt x="2513" y="980"/>
                </a:lnTo>
                <a:lnTo>
                  <a:pt x="2512" y="980"/>
                </a:lnTo>
                <a:lnTo>
                  <a:pt x="2512" y="981"/>
                </a:lnTo>
                <a:lnTo>
                  <a:pt x="2512" y="981"/>
                </a:lnTo>
                <a:lnTo>
                  <a:pt x="2512" y="981"/>
                </a:lnTo>
                <a:lnTo>
                  <a:pt x="2512" y="981"/>
                </a:lnTo>
                <a:lnTo>
                  <a:pt x="2512" y="982"/>
                </a:lnTo>
                <a:lnTo>
                  <a:pt x="2513" y="982"/>
                </a:lnTo>
                <a:lnTo>
                  <a:pt x="2513" y="983"/>
                </a:lnTo>
                <a:lnTo>
                  <a:pt x="2514" y="983"/>
                </a:lnTo>
                <a:lnTo>
                  <a:pt x="2514" y="984"/>
                </a:lnTo>
                <a:lnTo>
                  <a:pt x="2514" y="985"/>
                </a:lnTo>
                <a:lnTo>
                  <a:pt x="2513" y="985"/>
                </a:lnTo>
                <a:lnTo>
                  <a:pt x="2513" y="984"/>
                </a:lnTo>
                <a:lnTo>
                  <a:pt x="2513" y="985"/>
                </a:lnTo>
                <a:lnTo>
                  <a:pt x="2512" y="985"/>
                </a:lnTo>
                <a:lnTo>
                  <a:pt x="2512" y="984"/>
                </a:lnTo>
                <a:lnTo>
                  <a:pt x="2512" y="984"/>
                </a:lnTo>
                <a:lnTo>
                  <a:pt x="2511" y="984"/>
                </a:lnTo>
                <a:lnTo>
                  <a:pt x="2512" y="984"/>
                </a:lnTo>
                <a:lnTo>
                  <a:pt x="2511" y="984"/>
                </a:lnTo>
                <a:lnTo>
                  <a:pt x="2512" y="984"/>
                </a:lnTo>
                <a:lnTo>
                  <a:pt x="2512" y="985"/>
                </a:lnTo>
                <a:lnTo>
                  <a:pt x="2512" y="984"/>
                </a:lnTo>
                <a:lnTo>
                  <a:pt x="2512" y="985"/>
                </a:lnTo>
                <a:lnTo>
                  <a:pt x="2512" y="986"/>
                </a:lnTo>
                <a:lnTo>
                  <a:pt x="2511" y="986"/>
                </a:lnTo>
                <a:lnTo>
                  <a:pt x="2511" y="987"/>
                </a:lnTo>
                <a:lnTo>
                  <a:pt x="2511" y="988"/>
                </a:lnTo>
                <a:lnTo>
                  <a:pt x="2510" y="988"/>
                </a:lnTo>
                <a:lnTo>
                  <a:pt x="2510" y="987"/>
                </a:lnTo>
                <a:lnTo>
                  <a:pt x="2509" y="987"/>
                </a:lnTo>
                <a:lnTo>
                  <a:pt x="2509" y="986"/>
                </a:lnTo>
                <a:lnTo>
                  <a:pt x="2509" y="985"/>
                </a:lnTo>
                <a:lnTo>
                  <a:pt x="2509" y="984"/>
                </a:lnTo>
                <a:lnTo>
                  <a:pt x="2509" y="983"/>
                </a:lnTo>
                <a:lnTo>
                  <a:pt x="2508" y="983"/>
                </a:lnTo>
                <a:lnTo>
                  <a:pt x="2508" y="982"/>
                </a:lnTo>
                <a:lnTo>
                  <a:pt x="2507" y="982"/>
                </a:lnTo>
                <a:lnTo>
                  <a:pt x="2506" y="982"/>
                </a:lnTo>
                <a:lnTo>
                  <a:pt x="2506" y="983"/>
                </a:lnTo>
                <a:lnTo>
                  <a:pt x="2505" y="983"/>
                </a:lnTo>
                <a:lnTo>
                  <a:pt x="2505" y="984"/>
                </a:lnTo>
                <a:lnTo>
                  <a:pt x="2506" y="985"/>
                </a:lnTo>
                <a:lnTo>
                  <a:pt x="2506" y="986"/>
                </a:lnTo>
                <a:lnTo>
                  <a:pt x="2505" y="987"/>
                </a:lnTo>
                <a:lnTo>
                  <a:pt x="2505" y="988"/>
                </a:lnTo>
                <a:lnTo>
                  <a:pt x="2505" y="989"/>
                </a:lnTo>
                <a:lnTo>
                  <a:pt x="2504" y="989"/>
                </a:lnTo>
                <a:lnTo>
                  <a:pt x="2504" y="989"/>
                </a:lnTo>
                <a:lnTo>
                  <a:pt x="2504" y="988"/>
                </a:lnTo>
                <a:lnTo>
                  <a:pt x="2503" y="988"/>
                </a:lnTo>
                <a:lnTo>
                  <a:pt x="2503" y="987"/>
                </a:lnTo>
                <a:lnTo>
                  <a:pt x="2503" y="986"/>
                </a:lnTo>
                <a:lnTo>
                  <a:pt x="2504" y="986"/>
                </a:lnTo>
                <a:lnTo>
                  <a:pt x="2503" y="986"/>
                </a:lnTo>
                <a:lnTo>
                  <a:pt x="2504" y="986"/>
                </a:lnTo>
                <a:lnTo>
                  <a:pt x="2504" y="985"/>
                </a:lnTo>
                <a:lnTo>
                  <a:pt x="2504" y="984"/>
                </a:lnTo>
                <a:lnTo>
                  <a:pt x="2504" y="983"/>
                </a:lnTo>
                <a:lnTo>
                  <a:pt x="2504" y="982"/>
                </a:lnTo>
                <a:lnTo>
                  <a:pt x="2504" y="981"/>
                </a:lnTo>
                <a:lnTo>
                  <a:pt x="2504" y="981"/>
                </a:lnTo>
                <a:lnTo>
                  <a:pt x="2504" y="980"/>
                </a:lnTo>
                <a:lnTo>
                  <a:pt x="2504" y="980"/>
                </a:lnTo>
                <a:lnTo>
                  <a:pt x="2504" y="979"/>
                </a:lnTo>
                <a:lnTo>
                  <a:pt x="2504" y="978"/>
                </a:lnTo>
                <a:lnTo>
                  <a:pt x="2504" y="977"/>
                </a:lnTo>
                <a:lnTo>
                  <a:pt x="2505" y="977"/>
                </a:lnTo>
                <a:lnTo>
                  <a:pt x="2505" y="976"/>
                </a:lnTo>
                <a:lnTo>
                  <a:pt x="2504" y="976"/>
                </a:lnTo>
                <a:lnTo>
                  <a:pt x="2504" y="975"/>
                </a:lnTo>
                <a:lnTo>
                  <a:pt x="2504" y="974"/>
                </a:lnTo>
                <a:lnTo>
                  <a:pt x="2504" y="973"/>
                </a:lnTo>
                <a:lnTo>
                  <a:pt x="2504" y="973"/>
                </a:lnTo>
                <a:lnTo>
                  <a:pt x="2504" y="973"/>
                </a:lnTo>
                <a:lnTo>
                  <a:pt x="2504" y="973"/>
                </a:lnTo>
                <a:lnTo>
                  <a:pt x="2504" y="973"/>
                </a:lnTo>
                <a:lnTo>
                  <a:pt x="2504" y="974"/>
                </a:lnTo>
                <a:lnTo>
                  <a:pt x="2504" y="975"/>
                </a:lnTo>
                <a:lnTo>
                  <a:pt x="2504" y="976"/>
                </a:lnTo>
                <a:lnTo>
                  <a:pt x="2504" y="977"/>
                </a:lnTo>
                <a:lnTo>
                  <a:pt x="2504" y="978"/>
                </a:lnTo>
                <a:lnTo>
                  <a:pt x="2503" y="978"/>
                </a:lnTo>
                <a:lnTo>
                  <a:pt x="2503" y="979"/>
                </a:lnTo>
                <a:lnTo>
                  <a:pt x="2503" y="980"/>
                </a:lnTo>
                <a:lnTo>
                  <a:pt x="2502" y="981"/>
                </a:lnTo>
                <a:lnTo>
                  <a:pt x="2502" y="981"/>
                </a:lnTo>
                <a:lnTo>
                  <a:pt x="2502" y="982"/>
                </a:lnTo>
                <a:lnTo>
                  <a:pt x="2502" y="983"/>
                </a:lnTo>
                <a:lnTo>
                  <a:pt x="2502" y="984"/>
                </a:lnTo>
                <a:lnTo>
                  <a:pt x="2502" y="985"/>
                </a:lnTo>
                <a:lnTo>
                  <a:pt x="2501" y="985"/>
                </a:lnTo>
                <a:lnTo>
                  <a:pt x="2501" y="986"/>
                </a:lnTo>
                <a:lnTo>
                  <a:pt x="2501" y="987"/>
                </a:lnTo>
                <a:lnTo>
                  <a:pt x="2500" y="987"/>
                </a:lnTo>
                <a:lnTo>
                  <a:pt x="2500" y="986"/>
                </a:lnTo>
                <a:lnTo>
                  <a:pt x="2500" y="985"/>
                </a:lnTo>
                <a:lnTo>
                  <a:pt x="2499" y="985"/>
                </a:lnTo>
                <a:lnTo>
                  <a:pt x="2500" y="984"/>
                </a:lnTo>
                <a:lnTo>
                  <a:pt x="2500" y="983"/>
                </a:lnTo>
                <a:lnTo>
                  <a:pt x="2500" y="984"/>
                </a:lnTo>
                <a:lnTo>
                  <a:pt x="2500" y="983"/>
                </a:lnTo>
                <a:lnTo>
                  <a:pt x="2501" y="983"/>
                </a:lnTo>
                <a:lnTo>
                  <a:pt x="2501" y="982"/>
                </a:lnTo>
                <a:lnTo>
                  <a:pt x="2500" y="982"/>
                </a:lnTo>
                <a:lnTo>
                  <a:pt x="2500" y="981"/>
                </a:lnTo>
                <a:lnTo>
                  <a:pt x="2500" y="981"/>
                </a:lnTo>
                <a:lnTo>
                  <a:pt x="2500" y="980"/>
                </a:lnTo>
                <a:lnTo>
                  <a:pt x="2500" y="979"/>
                </a:lnTo>
                <a:lnTo>
                  <a:pt x="2500" y="978"/>
                </a:lnTo>
                <a:lnTo>
                  <a:pt x="2499" y="978"/>
                </a:lnTo>
                <a:lnTo>
                  <a:pt x="2499" y="979"/>
                </a:lnTo>
                <a:lnTo>
                  <a:pt x="2499" y="980"/>
                </a:lnTo>
                <a:lnTo>
                  <a:pt x="2499" y="981"/>
                </a:lnTo>
                <a:lnTo>
                  <a:pt x="2499" y="981"/>
                </a:lnTo>
                <a:lnTo>
                  <a:pt x="2499" y="982"/>
                </a:lnTo>
                <a:lnTo>
                  <a:pt x="2499" y="983"/>
                </a:lnTo>
                <a:lnTo>
                  <a:pt x="2498" y="983"/>
                </a:lnTo>
                <a:lnTo>
                  <a:pt x="2497" y="983"/>
                </a:lnTo>
                <a:lnTo>
                  <a:pt x="2497" y="982"/>
                </a:lnTo>
                <a:lnTo>
                  <a:pt x="2497" y="981"/>
                </a:lnTo>
                <a:lnTo>
                  <a:pt x="2496" y="981"/>
                </a:lnTo>
                <a:lnTo>
                  <a:pt x="2496" y="981"/>
                </a:lnTo>
                <a:lnTo>
                  <a:pt x="2496" y="981"/>
                </a:lnTo>
                <a:lnTo>
                  <a:pt x="2496" y="981"/>
                </a:lnTo>
                <a:lnTo>
                  <a:pt x="2496" y="982"/>
                </a:lnTo>
                <a:lnTo>
                  <a:pt x="2495" y="982"/>
                </a:lnTo>
                <a:lnTo>
                  <a:pt x="2495" y="981"/>
                </a:lnTo>
                <a:lnTo>
                  <a:pt x="2495" y="981"/>
                </a:lnTo>
                <a:lnTo>
                  <a:pt x="2494" y="981"/>
                </a:lnTo>
                <a:lnTo>
                  <a:pt x="2494" y="980"/>
                </a:lnTo>
                <a:lnTo>
                  <a:pt x="2494" y="979"/>
                </a:lnTo>
                <a:lnTo>
                  <a:pt x="2494" y="980"/>
                </a:lnTo>
                <a:lnTo>
                  <a:pt x="2493" y="980"/>
                </a:lnTo>
                <a:lnTo>
                  <a:pt x="2493" y="979"/>
                </a:lnTo>
                <a:lnTo>
                  <a:pt x="2493" y="978"/>
                </a:lnTo>
                <a:lnTo>
                  <a:pt x="2493" y="977"/>
                </a:lnTo>
                <a:lnTo>
                  <a:pt x="2492" y="977"/>
                </a:lnTo>
                <a:lnTo>
                  <a:pt x="2492" y="976"/>
                </a:lnTo>
                <a:lnTo>
                  <a:pt x="2493" y="976"/>
                </a:lnTo>
                <a:lnTo>
                  <a:pt x="2493" y="975"/>
                </a:lnTo>
                <a:lnTo>
                  <a:pt x="2492" y="975"/>
                </a:lnTo>
                <a:lnTo>
                  <a:pt x="2492" y="974"/>
                </a:lnTo>
                <a:lnTo>
                  <a:pt x="2492" y="973"/>
                </a:lnTo>
                <a:lnTo>
                  <a:pt x="2491" y="974"/>
                </a:lnTo>
                <a:lnTo>
                  <a:pt x="2491" y="975"/>
                </a:lnTo>
                <a:lnTo>
                  <a:pt x="2491" y="976"/>
                </a:lnTo>
                <a:lnTo>
                  <a:pt x="2491" y="977"/>
                </a:lnTo>
                <a:lnTo>
                  <a:pt x="2491" y="978"/>
                </a:lnTo>
                <a:lnTo>
                  <a:pt x="2491" y="979"/>
                </a:lnTo>
                <a:lnTo>
                  <a:pt x="2491" y="980"/>
                </a:lnTo>
                <a:lnTo>
                  <a:pt x="2491" y="981"/>
                </a:lnTo>
                <a:lnTo>
                  <a:pt x="2492" y="981"/>
                </a:lnTo>
                <a:lnTo>
                  <a:pt x="2492" y="982"/>
                </a:lnTo>
                <a:lnTo>
                  <a:pt x="2493" y="982"/>
                </a:lnTo>
                <a:lnTo>
                  <a:pt x="2493" y="983"/>
                </a:lnTo>
                <a:lnTo>
                  <a:pt x="2492" y="983"/>
                </a:lnTo>
                <a:lnTo>
                  <a:pt x="2491" y="983"/>
                </a:lnTo>
                <a:lnTo>
                  <a:pt x="2492" y="983"/>
                </a:lnTo>
                <a:lnTo>
                  <a:pt x="2491" y="983"/>
                </a:lnTo>
                <a:lnTo>
                  <a:pt x="2492" y="983"/>
                </a:lnTo>
                <a:lnTo>
                  <a:pt x="2491" y="983"/>
                </a:lnTo>
                <a:lnTo>
                  <a:pt x="2491" y="984"/>
                </a:lnTo>
                <a:lnTo>
                  <a:pt x="2492" y="984"/>
                </a:lnTo>
                <a:lnTo>
                  <a:pt x="2491" y="984"/>
                </a:lnTo>
                <a:lnTo>
                  <a:pt x="2491" y="985"/>
                </a:lnTo>
                <a:lnTo>
                  <a:pt x="2492" y="985"/>
                </a:lnTo>
                <a:lnTo>
                  <a:pt x="2492" y="984"/>
                </a:lnTo>
                <a:lnTo>
                  <a:pt x="2493" y="984"/>
                </a:lnTo>
                <a:lnTo>
                  <a:pt x="2494" y="984"/>
                </a:lnTo>
                <a:lnTo>
                  <a:pt x="2495" y="984"/>
                </a:lnTo>
                <a:lnTo>
                  <a:pt x="2496" y="984"/>
                </a:lnTo>
                <a:lnTo>
                  <a:pt x="2496" y="984"/>
                </a:lnTo>
                <a:lnTo>
                  <a:pt x="2496" y="985"/>
                </a:lnTo>
                <a:lnTo>
                  <a:pt x="2496" y="986"/>
                </a:lnTo>
                <a:lnTo>
                  <a:pt x="2496" y="987"/>
                </a:lnTo>
                <a:lnTo>
                  <a:pt x="2496" y="987"/>
                </a:lnTo>
                <a:lnTo>
                  <a:pt x="2496" y="987"/>
                </a:lnTo>
                <a:lnTo>
                  <a:pt x="2497" y="987"/>
                </a:lnTo>
                <a:lnTo>
                  <a:pt x="2497" y="988"/>
                </a:lnTo>
                <a:lnTo>
                  <a:pt x="2497" y="989"/>
                </a:lnTo>
                <a:lnTo>
                  <a:pt x="2498" y="989"/>
                </a:lnTo>
                <a:lnTo>
                  <a:pt x="2498" y="989"/>
                </a:lnTo>
                <a:lnTo>
                  <a:pt x="2497" y="989"/>
                </a:lnTo>
                <a:lnTo>
                  <a:pt x="2497" y="989"/>
                </a:lnTo>
                <a:lnTo>
                  <a:pt x="2497" y="989"/>
                </a:lnTo>
                <a:lnTo>
                  <a:pt x="2497" y="990"/>
                </a:lnTo>
                <a:lnTo>
                  <a:pt x="2497" y="991"/>
                </a:lnTo>
                <a:lnTo>
                  <a:pt x="2496" y="991"/>
                </a:lnTo>
                <a:lnTo>
                  <a:pt x="2496" y="992"/>
                </a:lnTo>
                <a:lnTo>
                  <a:pt x="2496" y="993"/>
                </a:lnTo>
                <a:lnTo>
                  <a:pt x="2496" y="993"/>
                </a:lnTo>
                <a:lnTo>
                  <a:pt x="2496" y="994"/>
                </a:lnTo>
                <a:lnTo>
                  <a:pt x="2495" y="995"/>
                </a:lnTo>
                <a:lnTo>
                  <a:pt x="2494" y="995"/>
                </a:lnTo>
                <a:lnTo>
                  <a:pt x="2495" y="995"/>
                </a:lnTo>
                <a:lnTo>
                  <a:pt x="2495" y="996"/>
                </a:lnTo>
                <a:lnTo>
                  <a:pt x="2495" y="995"/>
                </a:lnTo>
                <a:lnTo>
                  <a:pt x="2496" y="995"/>
                </a:lnTo>
                <a:lnTo>
                  <a:pt x="2496" y="994"/>
                </a:lnTo>
                <a:lnTo>
                  <a:pt x="2497" y="994"/>
                </a:lnTo>
                <a:lnTo>
                  <a:pt x="2498" y="994"/>
                </a:lnTo>
                <a:lnTo>
                  <a:pt x="2498" y="993"/>
                </a:lnTo>
                <a:lnTo>
                  <a:pt x="2497" y="993"/>
                </a:lnTo>
                <a:lnTo>
                  <a:pt x="2498" y="993"/>
                </a:lnTo>
                <a:lnTo>
                  <a:pt x="2498" y="992"/>
                </a:lnTo>
                <a:lnTo>
                  <a:pt x="2499" y="992"/>
                </a:lnTo>
                <a:lnTo>
                  <a:pt x="2499" y="991"/>
                </a:lnTo>
                <a:lnTo>
                  <a:pt x="2500" y="991"/>
                </a:lnTo>
                <a:lnTo>
                  <a:pt x="2501" y="991"/>
                </a:lnTo>
                <a:lnTo>
                  <a:pt x="2502" y="992"/>
                </a:lnTo>
                <a:lnTo>
                  <a:pt x="2503" y="992"/>
                </a:lnTo>
                <a:lnTo>
                  <a:pt x="2503" y="993"/>
                </a:lnTo>
                <a:lnTo>
                  <a:pt x="2504" y="993"/>
                </a:lnTo>
                <a:lnTo>
                  <a:pt x="2504" y="993"/>
                </a:lnTo>
                <a:lnTo>
                  <a:pt x="2504" y="994"/>
                </a:lnTo>
                <a:lnTo>
                  <a:pt x="2504" y="993"/>
                </a:lnTo>
                <a:lnTo>
                  <a:pt x="2504" y="994"/>
                </a:lnTo>
                <a:lnTo>
                  <a:pt x="2505" y="994"/>
                </a:lnTo>
                <a:lnTo>
                  <a:pt x="2506" y="994"/>
                </a:lnTo>
                <a:lnTo>
                  <a:pt x="2505" y="994"/>
                </a:lnTo>
                <a:lnTo>
                  <a:pt x="2506" y="994"/>
                </a:lnTo>
                <a:lnTo>
                  <a:pt x="2506" y="993"/>
                </a:lnTo>
                <a:lnTo>
                  <a:pt x="2507" y="993"/>
                </a:lnTo>
                <a:lnTo>
                  <a:pt x="2507" y="992"/>
                </a:lnTo>
                <a:lnTo>
                  <a:pt x="2508" y="992"/>
                </a:lnTo>
                <a:lnTo>
                  <a:pt x="2509" y="992"/>
                </a:lnTo>
                <a:lnTo>
                  <a:pt x="2509" y="993"/>
                </a:lnTo>
                <a:lnTo>
                  <a:pt x="2508" y="993"/>
                </a:lnTo>
                <a:lnTo>
                  <a:pt x="2507" y="993"/>
                </a:lnTo>
                <a:lnTo>
                  <a:pt x="2507" y="994"/>
                </a:lnTo>
                <a:lnTo>
                  <a:pt x="2506" y="994"/>
                </a:lnTo>
                <a:lnTo>
                  <a:pt x="2506" y="995"/>
                </a:lnTo>
                <a:lnTo>
                  <a:pt x="2507" y="995"/>
                </a:lnTo>
                <a:lnTo>
                  <a:pt x="2507" y="994"/>
                </a:lnTo>
                <a:lnTo>
                  <a:pt x="2508" y="994"/>
                </a:lnTo>
                <a:lnTo>
                  <a:pt x="2508" y="995"/>
                </a:lnTo>
                <a:lnTo>
                  <a:pt x="2509" y="995"/>
                </a:lnTo>
                <a:lnTo>
                  <a:pt x="2509" y="994"/>
                </a:lnTo>
                <a:lnTo>
                  <a:pt x="2508" y="994"/>
                </a:lnTo>
                <a:lnTo>
                  <a:pt x="2509" y="994"/>
                </a:lnTo>
                <a:lnTo>
                  <a:pt x="2509" y="995"/>
                </a:lnTo>
                <a:lnTo>
                  <a:pt x="2510" y="995"/>
                </a:lnTo>
                <a:lnTo>
                  <a:pt x="2510" y="994"/>
                </a:lnTo>
                <a:lnTo>
                  <a:pt x="2510" y="995"/>
                </a:lnTo>
                <a:lnTo>
                  <a:pt x="2511" y="995"/>
                </a:lnTo>
                <a:lnTo>
                  <a:pt x="2510" y="996"/>
                </a:lnTo>
                <a:lnTo>
                  <a:pt x="2511" y="996"/>
                </a:lnTo>
                <a:lnTo>
                  <a:pt x="2512" y="996"/>
                </a:lnTo>
                <a:lnTo>
                  <a:pt x="2512" y="995"/>
                </a:lnTo>
                <a:lnTo>
                  <a:pt x="2512" y="995"/>
                </a:lnTo>
                <a:lnTo>
                  <a:pt x="2512" y="994"/>
                </a:lnTo>
                <a:lnTo>
                  <a:pt x="2513" y="994"/>
                </a:lnTo>
                <a:lnTo>
                  <a:pt x="2513" y="993"/>
                </a:lnTo>
                <a:lnTo>
                  <a:pt x="2513" y="992"/>
                </a:lnTo>
                <a:lnTo>
                  <a:pt x="2514" y="992"/>
                </a:lnTo>
                <a:lnTo>
                  <a:pt x="2514" y="991"/>
                </a:lnTo>
                <a:lnTo>
                  <a:pt x="2515" y="991"/>
                </a:lnTo>
                <a:lnTo>
                  <a:pt x="2516" y="991"/>
                </a:lnTo>
                <a:lnTo>
                  <a:pt x="2517" y="991"/>
                </a:lnTo>
                <a:lnTo>
                  <a:pt x="2517" y="990"/>
                </a:lnTo>
                <a:lnTo>
                  <a:pt x="2516" y="990"/>
                </a:lnTo>
                <a:lnTo>
                  <a:pt x="2517" y="990"/>
                </a:lnTo>
                <a:lnTo>
                  <a:pt x="2518" y="990"/>
                </a:lnTo>
                <a:lnTo>
                  <a:pt x="2518" y="991"/>
                </a:lnTo>
                <a:lnTo>
                  <a:pt x="2519" y="991"/>
                </a:lnTo>
                <a:lnTo>
                  <a:pt x="2519" y="992"/>
                </a:lnTo>
                <a:lnTo>
                  <a:pt x="2519" y="993"/>
                </a:lnTo>
                <a:lnTo>
                  <a:pt x="2520" y="993"/>
                </a:lnTo>
                <a:lnTo>
                  <a:pt x="2520" y="994"/>
                </a:lnTo>
                <a:lnTo>
                  <a:pt x="2519" y="994"/>
                </a:lnTo>
                <a:lnTo>
                  <a:pt x="2519" y="995"/>
                </a:lnTo>
                <a:lnTo>
                  <a:pt x="2519" y="996"/>
                </a:lnTo>
                <a:lnTo>
                  <a:pt x="2519" y="995"/>
                </a:lnTo>
                <a:lnTo>
                  <a:pt x="2519" y="996"/>
                </a:lnTo>
                <a:lnTo>
                  <a:pt x="2519" y="997"/>
                </a:lnTo>
                <a:lnTo>
                  <a:pt x="2518" y="997"/>
                </a:lnTo>
                <a:lnTo>
                  <a:pt x="2518" y="997"/>
                </a:lnTo>
                <a:lnTo>
                  <a:pt x="2517" y="997"/>
                </a:lnTo>
                <a:lnTo>
                  <a:pt x="2517" y="998"/>
                </a:lnTo>
                <a:lnTo>
                  <a:pt x="2516" y="998"/>
                </a:lnTo>
                <a:lnTo>
                  <a:pt x="2516" y="999"/>
                </a:lnTo>
                <a:lnTo>
                  <a:pt x="2515" y="999"/>
                </a:lnTo>
                <a:lnTo>
                  <a:pt x="2515" y="1000"/>
                </a:lnTo>
                <a:lnTo>
                  <a:pt x="2514" y="1000"/>
                </a:lnTo>
                <a:lnTo>
                  <a:pt x="2514" y="1001"/>
                </a:lnTo>
                <a:lnTo>
                  <a:pt x="2513" y="1001"/>
                </a:lnTo>
                <a:lnTo>
                  <a:pt x="2513" y="1002"/>
                </a:lnTo>
                <a:lnTo>
                  <a:pt x="2513" y="1001"/>
                </a:lnTo>
                <a:lnTo>
                  <a:pt x="2513" y="1002"/>
                </a:lnTo>
                <a:lnTo>
                  <a:pt x="2513" y="1001"/>
                </a:lnTo>
                <a:lnTo>
                  <a:pt x="2512" y="1002"/>
                </a:lnTo>
                <a:lnTo>
                  <a:pt x="2512" y="1003"/>
                </a:lnTo>
                <a:lnTo>
                  <a:pt x="2512" y="1003"/>
                </a:lnTo>
                <a:lnTo>
                  <a:pt x="2512" y="1002"/>
                </a:lnTo>
                <a:lnTo>
                  <a:pt x="2512" y="1003"/>
                </a:lnTo>
                <a:lnTo>
                  <a:pt x="2512" y="1002"/>
                </a:lnTo>
                <a:lnTo>
                  <a:pt x="2511" y="1002"/>
                </a:lnTo>
                <a:lnTo>
                  <a:pt x="2511" y="1001"/>
                </a:lnTo>
                <a:lnTo>
                  <a:pt x="2511" y="1000"/>
                </a:lnTo>
                <a:lnTo>
                  <a:pt x="2510" y="1000"/>
                </a:lnTo>
                <a:lnTo>
                  <a:pt x="2510" y="999"/>
                </a:lnTo>
                <a:lnTo>
                  <a:pt x="2511" y="999"/>
                </a:lnTo>
                <a:lnTo>
                  <a:pt x="2510" y="999"/>
                </a:lnTo>
                <a:lnTo>
                  <a:pt x="2510" y="998"/>
                </a:lnTo>
                <a:lnTo>
                  <a:pt x="2509" y="998"/>
                </a:lnTo>
                <a:lnTo>
                  <a:pt x="2509" y="999"/>
                </a:lnTo>
                <a:lnTo>
                  <a:pt x="2508" y="999"/>
                </a:lnTo>
                <a:lnTo>
                  <a:pt x="2508" y="1000"/>
                </a:lnTo>
                <a:lnTo>
                  <a:pt x="2508" y="999"/>
                </a:lnTo>
                <a:lnTo>
                  <a:pt x="2507" y="999"/>
                </a:lnTo>
                <a:lnTo>
                  <a:pt x="2507" y="998"/>
                </a:lnTo>
                <a:lnTo>
                  <a:pt x="2506" y="998"/>
                </a:lnTo>
                <a:lnTo>
                  <a:pt x="2507" y="998"/>
                </a:lnTo>
                <a:lnTo>
                  <a:pt x="2507" y="997"/>
                </a:lnTo>
                <a:lnTo>
                  <a:pt x="2506" y="997"/>
                </a:lnTo>
                <a:lnTo>
                  <a:pt x="2506" y="998"/>
                </a:lnTo>
                <a:lnTo>
                  <a:pt x="2506" y="997"/>
                </a:lnTo>
                <a:lnTo>
                  <a:pt x="2506" y="998"/>
                </a:lnTo>
                <a:lnTo>
                  <a:pt x="2506" y="999"/>
                </a:lnTo>
                <a:lnTo>
                  <a:pt x="2506" y="1000"/>
                </a:lnTo>
                <a:lnTo>
                  <a:pt x="2506" y="1001"/>
                </a:lnTo>
                <a:lnTo>
                  <a:pt x="2507" y="1001"/>
                </a:lnTo>
                <a:lnTo>
                  <a:pt x="2506" y="1001"/>
                </a:lnTo>
                <a:lnTo>
                  <a:pt x="2507" y="1001"/>
                </a:lnTo>
                <a:lnTo>
                  <a:pt x="2507" y="1002"/>
                </a:lnTo>
                <a:lnTo>
                  <a:pt x="2508" y="1002"/>
                </a:lnTo>
                <a:lnTo>
                  <a:pt x="2508" y="1001"/>
                </a:lnTo>
                <a:lnTo>
                  <a:pt x="2508" y="1002"/>
                </a:lnTo>
                <a:lnTo>
                  <a:pt x="2508" y="1001"/>
                </a:lnTo>
                <a:lnTo>
                  <a:pt x="2508" y="1002"/>
                </a:lnTo>
                <a:lnTo>
                  <a:pt x="2509" y="1002"/>
                </a:lnTo>
                <a:lnTo>
                  <a:pt x="2509" y="1003"/>
                </a:lnTo>
                <a:lnTo>
                  <a:pt x="2510" y="1003"/>
                </a:lnTo>
                <a:lnTo>
                  <a:pt x="2510" y="1004"/>
                </a:lnTo>
                <a:lnTo>
                  <a:pt x="2510" y="1005"/>
                </a:lnTo>
                <a:lnTo>
                  <a:pt x="2510" y="1004"/>
                </a:lnTo>
                <a:lnTo>
                  <a:pt x="2510" y="1005"/>
                </a:lnTo>
                <a:lnTo>
                  <a:pt x="2509" y="1005"/>
                </a:lnTo>
                <a:lnTo>
                  <a:pt x="2509" y="1006"/>
                </a:lnTo>
                <a:lnTo>
                  <a:pt x="2509" y="1006"/>
                </a:lnTo>
                <a:lnTo>
                  <a:pt x="2508" y="1006"/>
                </a:lnTo>
                <a:lnTo>
                  <a:pt x="2508" y="1007"/>
                </a:lnTo>
                <a:lnTo>
                  <a:pt x="2507" y="1007"/>
                </a:lnTo>
                <a:lnTo>
                  <a:pt x="2507" y="1008"/>
                </a:lnTo>
                <a:lnTo>
                  <a:pt x="2506" y="1007"/>
                </a:lnTo>
                <a:lnTo>
                  <a:pt x="2506" y="1006"/>
                </a:lnTo>
                <a:lnTo>
                  <a:pt x="2505" y="1006"/>
                </a:lnTo>
                <a:lnTo>
                  <a:pt x="2504" y="1006"/>
                </a:lnTo>
                <a:lnTo>
                  <a:pt x="2504" y="1006"/>
                </a:lnTo>
                <a:lnTo>
                  <a:pt x="2504" y="1006"/>
                </a:lnTo>
                <a:lnTo>
                  <a:pt x="2503" y="1006"/>
                </a:lnTo>
                <a:lnTo>
                  <a:pt x="2503" y="1005"/>
                </a:lnTo>
                <a:lnTo>
                  <a:pt x="2502" y="1004"/>
                </a:lnTo>
                <a:lnTo>
                  <a:pt x="2502" y="1003"/>
                </a:lnTo>
                <a:lnTo>
                  <a:pt x="2501" y="1003"/>
                </a:lnTo>
                <a:lnTo>
                  <a:pt x="2501" y="1002"/>
                </a:lnTo>
                <a:lnTo>
                  <a:pt x="2502" y="1002"/>
                </a:lnTo>
                <a:lnTo>
                  <a:pt x="2502" y="1001"/>
                </a:lnTo>
                <a:lnTo>
                  <a:pt x="2501" y="1001"/>
                </a:lnTo>
                <a:lnTo>
                  <a:pt x="2500" y="1001"/>
                </a:lnTo>
                <a:lnTo>
                  <a:pt x="2500" y="1000"/>
                </a:lnTo>
                <a:lnTo>
                  <a:pt x="2500" y="999"/>
                </a:lnTo>
                <a:lnTo>
                  <a:pt x="2500" y="998"/>
                </a:lnTo>
                <a:lnTo>
                  <a:pt x="2500" y="999"/>
                </a:lnTo>
                <a:lnTo>
                  <a:pt x="2499" y="998"/>
                </a:lnTo>
                <a:lnTo>
                  <a:pt x="2499" y="999"/>
                </a:lnTo>
                <a:lnTo>
                  <a:pt x="2499" y="1000"/>
                </a:lnTo>
                <a:lnTo>
                  <a:pt x="2498" y="1000"/>
                </a:lnTo>
                <a:lnTo>
                  <a:pt x="2499" y="1000"/>
                </a:lnTo>
                <a:lnTo>
                  <a:pt x="2498" y="1000"/>
                </a:lnTo>
                <a:lnTo>
                  <a:pt x="2498" y="1001"/>
                </a:lnTo>
                <a:lnTo>
                  <a:pt x="2499" y="1001"/>
                </a:lnTo>
                <a:lnTo>
                  <a:pt x="2499" y="1002"/>
                </a:lnTo>
                <a:lnTo>
                  <a:pt x="2500" y="1002"/>
                </a:lnTo>
                <a:lnTo>
                  <a:pt x="2500" y="1003"/>
                </a:lnTo>
                <a:lnTo>
                  <a:pt x="2500" y="1004"/>
                </a:lnTo>
                <a:lnTo>
                  <a:pt x="2499" y="1004"/>
                </a:lnTo>
                <a:lnTo>
                  <a:pt x="2498" y="1004"/>
                </a:lnTo>
                <a:lnTo>
                  <a:pt x="2498" y="1003"/>
                </a:lnTo>
                <a:lnTo>
                  <a:pt x="2497" y="1003"/>
                </a:lnTo>
                <a:lnTo>
                  <a:pt x="2497" y="1002"/>
                </a:lnTo>
                <a:lnTo>
                  <a:pt x="2497" y="1001"/>
                </a:lnTo>
                <a:lnTo>
                  <a:pt x="2497" y="1002"/>
                </a:lnTo>
                <a:lnTo>
                  <a:pt x="2497" y="1001"/>
                </a:lnTo>
                <a:lnTo>
                  <a:pt x="2498" y="1000"/>
                </a:lnTo>
                <a:lnTo>
                  <a:pt x="2497" y="1000"/>
                </a:lnTo>
                <a:lnTo>
                  <a:pt x="2496" y="1000"/>
                </a:lnTo>
                <a:lnTo>
                  <a:pt x="2496" y="1000"/>
                </a:lnTo>
                <a:lnTo>
                  <a:pt x="2495" y="1000"/>
                </a:lnTo>
                <a:lnTo>
                  <a:pt x="2495" y="1001"/>
                </a:lnTo>
                <a:lnTo>
                  <a:pt x="2496" y="1001"/>
                </a:lnTo>
                <a:lnTo>
                  <a:pt x="2496" y="1002"/>
                </a:lnTo>
                <a:lnTo>
                  <a:pt x="2495" y="1002"/>
                </a:lnTo>
                <a:lnTo>
                  <a:pt x="2494" y="1002"/>
                </a:lnTo>
                <a:lnTo>
                  <a:pt x="2494" y="1001"/>
                </a:lnTo>
                <a:lnTo>
                  <a:pt x="2494" y="1002"/>
                </a:lnTo>
                <a:lnTo>
                  <a:pt x="2495" y="1002"/>
                </a:lnTo>
                <a:lnTo>
                  <a:pt x="2495" y="1003"/>
                </a:lnTo>
                <a:lnTo>
                  <a:pt x="2494" y="1003"/>
                </a:lnTo>
                <a:lnTo>
                  <a:pt x="2493" y="1003"/>
                </a:lnTo>
                <a:lnTo>
                  <a:pt x="2492" y="1003"/>
                </a:lnTo>
                <a:lnTo>
                  <a:pt x="2492" y="1002"/>
                </a:lnTo>
                <a:lnTo>
                  <a:pt x="2491" y="1002"/>
                </a:lnTo>
                <a:lnTo>
                  <a:pt x="2492" y="1003"/>
                </a:lnTo>
                <a:lnTo>
                  <a:pt x="2492" y="1004"/>
                </a:lnTo>
                <a:lnTo>
                  <a:pt x="2493" y="1004"/>
                </a:lnTo>
                <a:lnTo>
                  <a:pt x="2494" y="1004"/>
                </a:lnTo>
                <a:lnTo>
                  <a:pt x="2494" y="1005"/>
                </a:lnTo>
                <a:lnTo>
                  <a:pt x="2494" y="1004"/>
                </a:lnTo>
                <a:lnTo>
                  <a:pt x="2495" y="1005"/>
                </a:lnTo>
                <a:lnTo>
                  <a:pt x="2496" y="1005"/>
                </a:lnTo>
                <a:lnTo>
                  <a:pt x="2496" y="1005"/>
                </a:lnTo>
                <a:lnTo>
                  <a:pt x="2496" y="1005"/>
                </a:lnTo>
                <a:lnTo>
                  <a:pt x="2496" y="1005"/>
                </a:lnTo>
                <a:lnTo>
                  <a:pt x="2496" y="1005"/>
                </a:lnTo>
                <a:lnTo>
                  <a:pt x="2496" y="1005"/>
                </a:lnTo>
                <a:lnTo>
                  <a:pt x="2496" y="1006"/>
                </a:lnTo>
                <a:lnTo>
                  <a:pt x="2496" y="1006"/>
                </a:lnTo>
                <a:lnTo>
                  <a:pt x="2496" y="1006"/>
                </a:lnTo>
                <a:lnTo>
                  <a:pt x="2496" y="1007"/>
                </a:lnTo>
                <a:lnTo>
                  <a:pt x="2496" y="1007"/>
                </a:lnTo>
                <a:lnTo>
                  <a:pt x="2496" y="1006"/>
                </a:lnTo>
                <a:lnTo>
                  <a:pt x="2496" y="1006"/>
                </a:lnTo>
                <a:lnTo>
                  <a:pt x="2497" y="1006"/>
                </a:lnTo>
                <a:lnTo>
                  <a:pt x="2498" y="1006"/>
                </a:lnTo>
                <a:lnTo>
                  <a:pt x="2498" y="1006"/>
                </a:lnTo>
                <a:lnTo>
                  <a:pt x="2499" y="1006"/>
                </a:lnTo>
                <a:lnTo>
                  <a:pt x="2499" y="1007"/>
                </a:lnTo>
                <a:lnTo>
                  <a:pt x="2498" y="1007"/>
                </a:lnTo>
                <a:lnTo>
                  <a:pt x="2499" y="1007"/>
                </a:lnTo>
                <a:lnTo>
                  <a:pt x="2500" y="1007"/>
                </a:lnTo>
                <a:lnTo>
                  <a:pt x="2500" y="1008"/>
                </a:lnTo>
                <a:lnTo>
                  <a:pt x="2500" y="1009"/>
                </a:lnTo>
                <a:lnTo>
                  <a:pt x="2500" y="1010"/>
                </a:lnTo>
                <a:lnTo>
                  <a:pt x="2501" y="1010"/>
                </a:lnTo>
                <a:lnTo>
                  <a:pt x="2502" y="1010"/>
                </a:lnTo>
                <a:lnTo>
                  <a:pt x="2503" y="1010"/>
                </a:lnTo>
                <a:lnTo>
                  <a:pt x="2503" y="1011"/>
                </a:lnTo>
                <a:lnTo>
                  <a:pt x="2502" y="1011"/>
                </a:lnTo>
                <a:lnTo>
                  <a:pt x="2502" y="1012"/>
                </a:lnTo>
                <a:lnTo>
                  <a:pt x="2503" y="1012"/>
                </a:lnTo>
                <a:lnTo>
                  <a:pt x="2504" y="1012"/>
                </a:lnTo>
                <a:lnTo>
                  <a:pt x="2503" y="1012"/>
                </a:lnTo>
                <a:lnTo>
                  <a:pt x="2503" y="1013"/>
                </a:lnTo>
                <a:lnTo>
                  <a:pt x="2504" y="1013"/>
                </a:lnTo>
                <a:lnTo>
                  <a:pt x="2504" y="1014"/>
                </a:lnTo>
                <a:lnTo>
                  <a:pt x="2504" y="1014"/>
                </a:lnTo>
                <a:lnTo>
                  <a:pt x="2504" y="1014"/>
                </a:lnTo>
                <a:lnTo>
                  <a:pt x="2504" y="1015"/>
                </a:lnTo>
                <a:lnTo>
                  <a:pt x="2504" y="1015"/>
                </a:lnTo>
                <a:lnTo>
                  <a:pt x="2504" y="1016"/>
                </a:lnTo>
                <a:lnTo>
                  <a:pt x="2503" y="1016"/>
                </a:lnTo>
                <a:lnTo>
                  <a:pt x="2504" y="1016"/>
                </a:lnTo>
                <a:lnTo>
                  <a:pt x="2504" y="1016"/>
                </a:lnTo>
                <a:lnTo>
                  <a:pt x="2504" y="1015"/>
                </a:lnTo>
                <a:lnTo>
                  <a:pt x="2505" y="1015"/>
                </a:lnTo>
                <a:lnTo>
                  <a:pt x="2506" y="1015"/>
                </a:lnTo>
                <a:lnTo>
                  <a:pt x="2506" y="1016"/>
                </a:lnTo>
                <a:lnTo>
                  <a:pt x="2506" y="1017"/>
                </a:lnTo>
                <a:lnTo>
                  <a:pt x="2506" y="1018"/>
                </a:lnTo>
                <a:lnTo>
                  <a:pt x="2506" y="1019"/>
                </a:lnTo>
                <a:lnTo>
                  <a:pt x="2506" y="1020"/>
                </a:lnTo>
                <a:lnTo>
                  <a:pt x="2506" y="1021"/>
                </a:lnTo>
                <a:lnTo>
                  <a:pt x="2506" y="1022"/>
                </a:lnTo>
                <a:lnTo>
                  <a:pt x="2506" y="1022"/>
                </a:lnTo>
                <a:lnTo>
                  <a:pt x="2506" y="1023"/>
                </a:lnTo>
                <a:lnTo>
                  <a:pt x="2506" y="1022"/>
                </a:lnTo>
                <a:lnTo>
                  <a:pt x="2505" y="1022"/>
                </a:lnTo>
                <a:lnTo>
                  <a:pt x="2505" y="1022"/>
                </a:lnTo>
                <a:lnTo>
                  <a:pt x="2504" y="1022"/>
                </a:lnTo>
                <a:lnTo>
                  <a:pt x="2504" y="1021"/>
                </a:lnTo>
                <a:lnTo>
                  <a:pt x="2504" y="1021"/>
                </a:lnTo>
                <a:lnTo>
                  <a:pt x="2504" y="1021"/>
                </a:lnTo>
                <a:lnTo>
                  <a:pt x="2504" y="1021"/>
                </a:lnTo>
                <a:lnTo>
                  <a:pt x="2504" y="1021"/>
                </a:lnTo>
                <a:lnTo>
                  <a:pt x="2504" y="1021"/>
                </a:lnTo>
                <a:lnTo>
                  <a:pt x="2504" y="1020"/>
                </a:lnTo>
                <a:lnTo>
                  <a:pt x="2503" y="1019"/>
                </a:lnTo>
                <a:lnTo>
                  <a:pt x="2502" y="1019"/>
                </a:lnTo>
                <a:lnTo>
                  <a:pt x="2502" y="1018"/>
                </a:lnTo>
                <a:lnTo>
                  <a:pt x="2501" y="1018"/>
                </a:lnTo>
                <a:lnTo>
                  <a:pt x="2500" y="1018"/>
                </a:lnTo>
                <a:lnTo>
                  <a:pt x="2501" y="1018"/>
                </a:lnTo>
                <a:lnTo>
                  <a:pt x="2501" y="1017"/>
                </a:lnTo>
                <a:lnTo>
                  <a:pt x="2500" y="1017"/>
                </a:lnTo>
                <a:lnTo>
                  <a:pt x="2500" y="1018"/>
                </a:lnTo>
                <a:lnTo>
                  <a:pt x="2500" y="1017"/>
                </a:lnTo>
                <a:lnTo>
                  <a:pt x="2499" y="1017"/>
                </a:lnTo>
                <a:lnTo>
                  <a:pt x="2500" y="1017"/>
                </a:lnTo>
                <a:lnTo>
                  <a:pt x="2499" y="1016"/>
                </a:lnTo>
                <a:lnTo>
                  <a:pt x="2498" y="1016"/>
                </a:lnTo>
                <a:lnTo>
                  <a:pt x="2497" y="1016"/>
                </a:lnTo>
                <a:lnTo>
                  <a:pt x="2498" y="1016"/>
                </a:lnTo>
                <a:lnTo>
                  <a:pt x="2498" y="1015"/>
                </a:lnTo>
                <a:lnTo>
                  <a:pt x="2498" y="1014"/>
                </a:lnTo>
                <a:lnTo>
                  <a:pt x="2498" y="1014"/>
                </a:lnTo>
                <a:lnTo>
                  <a:pt x="2498" y="1014"/>
                </a:lnTo>
                <a:lnTo>
                  <a:pt x="2498" y="1014"/>
                </a:lnTo>
                <a:lnTo>
                  <a:pt x="2498" y="1014"/>
                </a:lnTo>
                <a:lnTo>
                  <a:pt x="2498" y="1014"/>
                </a:lnTo>
                <a:lnTo>
                  <a:pt x="2497" y="1014"/>
                </a:lnTo>
                <a:lnTo>
                  <a:pt x="2497" y="1013"/>
                </a:lnTo>
                <a:lnTo>
                  <a:pt x="2496" y="1013"/>
                </a:lnTo>
                <a:lnTo>
                  <a:pt x="2496" y="1012"/>
                </a:lnTo>
                <a:lnTo>
                  <a:pt x="2497" y="1012"/>
                </a:lnTo>
                <a:lnTo>
                  <a:pt x="2496" y="1012"/>
                </a:lnTo>
                <a:lnTo>
                  <a:pt x="2496" y="1011"/>
                </a:lnTo>
                <a:lnTo>
                  <a:pt x="2496" y="1011"/>
                </a:lnTo>
                <a:lnTo>
                  <a:pt x="2495" y="1011"/>
                </a:lnTo>
                <a:lnTo>
                  <a:pt x="2495" y="1012"/>
                </a:lnTo>
                <a:lnTo>
                  <a:pt x="2494" y="1012"/>
                </a:lnTo>
                <a:lnTo>
                  <a:pt x="2494" y="1013"/>
                </a:lnTo>
                <a:lnTo>
                  <a:pt x="2493" y="1013"/>
                </a:lnTo>
                <a:lnTo>
                  <a:pt x="2493" y="1012"/>
                </a:lnTo>
                <a:lnTo>
                  <a:pt x="2493" y="1011"/>
                </a:lnTo>
                <a:lnTo>
                  <a:pt x="2493" y="1010"/>
                </a:lnTo>
                <a:lnTo>
                  <a:pt x="2493" y="1009"/>
                </a:lnTo>
                <a:lnTo>
                  <a:pt x="2492" y="1009"/>
                </a:lnTo>
                <a:lnTo>
                  <a:pt x="2492" y="1010"/>
                </a:lnTo>
                <a:lnTo>
                  <a:pt x="2491" y="1010"/>
                </a:lnTo>
                <a:lnTo>
                  <a:pt x="2491" y="1009"/>
                </a:lnTo>
                <a:lnTo>
                  <a:pt x="2490" y="1009"/>
                </a:lnTo>
                <a:lnTo>
                  <a:pt x="2489" y="1009"/>
                </a:lnTo>
                <a:lnTo>
                  <a:pt x="2489" y="1008"/>
                </a:lnTo>
                <a:lnTo>
                  <a:pt x="2489" y="1009"/>
                </a:lnTo>
                <a:lnTo>
                  <a:pt x="2490" y="1009"/>
                </a:lnTo>
                <a:lnTo>
                  <a:pt x="2490" y="1010"/>
                </a:lnTo>
                <a:lnTo>
                  <a:pt x="2489" y="1010"/>
                </a:lnTo>
                <a:lnTo>
                  <a:pt x="2489" y="1011"/>
                </a:lnTo>
                <a:lnTo>
                  <a:pt x="2488" y="1011"/>
                </a:lnTo>
                <a:lnTo>
                  <a:pt x="2488" y="1012"/>
                </a:lnTo>
                <a:lnTo>
                  <a:pt x="2488" y="1012"/>
                </a:lnTo>
                <a:lnTo>
                  <a:pt x="2488" y="1013"/>
                </a:lnTo>
                <a:lnTo>
                  <a:pt x="2488" y="1013"/>
                </a:lnTo>
                <a:lnTo>
                  <a:pt x="2488" y="1012"/>
                </a:lnTo>
                <a:lnTo>
                  <a:pt x="2488" y="1013"/>
                </a:lnTo>
                <a:lnTo>
                  <a:pt x="2488" y="1014"/>
                </a:lnTo>
                <a:lnTo>
                  <a:pt x="2488" y="1014"/>
                </a:lnTo>
                <a:lnTo>
                  <a:pt x="2489" y="1014"/>
                </a:lnTo>
                <a:lnTo>
                  <a:pt x="2489" y="1015"/>
                </a:lnTo>
                <a:lnTo>
                  <a:pt x="2488" y="1015"/>
                </a:lnTo>
                <a:lnTo>
                  <a:pt x="2488" y="1014"/>
                </a:lnTo>
                <a:lnTo>
                  <a:pt x="2488" y="1014"/>
                </a:lnTo>
                <a:lnTo>
                  <a:pt x="2488" y="1014"/>
                </a:lnTo>
                <a:lnTo>
                  <a:pt x="2487" y="1014"/>
                </a:lnTo>
                <a:lnTo>
                  <a:pt x="2486" y="1014"/>
                </a:lnTo>
                <a:lnTo>
                  <a:pt x="2485" y="1014"/>
                </a:lnTo>
                <a:lnTo>
                  <a:pt x="2485" y="1013"/>
                </a:lnTo>
                <a:lnTo>
                  <a:pt x="2486" y="1013"/>
                </a:lnTo>
                <a:lnTo>
                  <a:pt x="2486" y="1012"/>
                </a:lnTo>
                <a:lnTo>
                  <a:pt x="2486" y="1011"/>
                </a:lnTo>
                <a:lnTo>
                  <a:pt x="2487" y="1011"/>
                </a:lnTo>
                <a:lnTo>
                  <a:pt x="2487" y="1010"/>
                </a:lnTo>
                <a:lnTo>
                  <a:pt x="2487" y="1009"/>
                </a:lnTo>
                <a:lnTo>
                  <a:pt x="2488" y="1009"/>
                </a:lnTo>
                <a:lnTo>
                  <a:pt x="2488" y="1008"/>
                </a:lnTo>
                <a:lnTo>
                  <a:pt x="2487" y="1008"/>
                </a:lnTo>
                <a:lnTo>
                  <a:pt x="2488" y="1008"/>
                </a:lnTo>
                <a:lnTo>
                  <a:pt x="2488" y="1007"/>
                </a:lnTo>
                <a:lnTo>
                  <a:pt x="2487" y="1007"/>
                </a:lnTo>
                <a:lnTo>
                  <a:pt x="2487" y="1006"/>
                </a:lnTo>
                <a:lnTo>
                  <a:pt x="2486" y="1006"/>
                </a:lnTo>
                <a:lnTo>
                  <a:pt x="2485" y="1006"/>
                </a:lnTo>
                <a:lnTo>
                  <a:pt x="2485" y="1006"/>
                </a:lnTo>
                <a:lnTo>
                  <a:pt x="2484" y="1006"/>
                </a:lnTo>
                <a:lnTo>
                  <a:pt x="2485" y="1005"/>
                </a:lnTo>
                <a:lnTo>
                  <a:pt x="2485" y="1004"/>
                </a:lnTo>
                <a:lnTo>
                  <a:pt x="2486" y="1004"/>
                </a:lnTo>
                <a:lnTo>
                  <a:pt x="2487" y="1003"/>
                </a:lnTo>
                <a:lnTo>
                  <a:pt x="2488" y="1003"/>
                </a:lnTo>
                <a:lnTo>
                  <a:pt x="2488" y="1002"/>
                </a:lnTo>
                <a:lnTo>
                  <a:pt x="2488" y="1001"/>
                </a:lnTo>
                <a:lnTo>
                  <a:pt x="2488" y="1001"/>
                </a:lnTo>
                <a:lnTo>
                  <a:pt x="2488" y="1000"/>
                </a:lnTo>
                <a:lnTo>
                  <a:pt x="2488" y="999"/>
                </a:lnTo>
                <a:lnTo>
                  <a:pt x="2488" y="998"/>
                </a:lnTo>
                <a:lnTo>
                  <a:pt x="2488" y="997"/>
                </a:lnTo>
                <a:lnTo>
                  <a:pt x="2488" y="997"/>
                </a:lnTo>
                <a:lnTo>
                  <a:pt x="2488" y="997"/>
                </a:lnTo>
                <a:lnTo>
                  <a:pt x="2488" y="996"/>
                </a:lnTo>
                <a:lnTo>
                  <a:pt x="2487" y="996"/>
                </a:lnTo>
                <a:lnTo>
                  <a:pt x="2487" y="995"/>
                </a:lnTo>
                <a:lnTo>
                  <a:pt x="2487" y="994"/>
                </a:lnTo>
                <a:lnTo>
                  <a:pt x="2487" y="993"/>
                </a:lnTo>
                <a:lnTo>
                  <a:pt x="2488" y="993"/>
                </a:lnTo>
                <a:lnTo>
                  <a:pt x="2488" y="992"/>
                </a:lnTo>
                <a:lnTo>
                  <a:pt x="2488" y="991"/>
                </a:lnTo>
                <a:lnTo>
                  <a:pt x="2488" y="990"/>
                </a:lnTo>
                <a:lnTo>
                  <a:pt x="2487" y="990"/>
                </a:lnTo>
                <a:lnTo>
                  <a:pt x="2488" y="990"/>
                </a:lnTo>
                <a:lnTo>
                  <a:pt x="2487" y="990"/>
                </a:lnTo>
                <a:lnTo>
                  <a:pt x="2487" y="989"/>
                </a:lnTo>
                <a:lnTo>
                  <a:pt x="2487" y="989"/>
                </a:lnTo>
                <a:lnTo>
                  <a:pt x="2487" y="988"/>
                </a:lnTo>
                <a:lnTo>
                  <a:pt x="2487" y="987"/>
                </a:lnTo>
                <a:lnTo>
                  <a:pt x="2487" y="986"/>
                </a:lnTo>
                <a:lnTo>
                  <a:pt x="2486" y="985"/>
                </a:lnTo>
                <a:lnTo>
                  <a:pt x="2486" y="984"/>
                </a:lnTo>
                <a:lnTo>
                  <a:pt x="2486" y="983"/>
                </a:lnTo>
                <a:lnTo>
                  <a:pt x="2485" y="983"/>
                </a:lnTo>
                <a:lnTo>
                  <a:pt x="2485" y="982"/>
                </a:lnTo>
                <a:lnTo>
                  <a:pt x="2484" y="982"/>
                </a:lnTo>
                <a:lnTo>
                  <a:pt x="2483" y="982"/>
                </a:lnTo>
                <a:lnTo>
                  <a:pt x="2482" y="982"/>
                </a:lnTo>
                <a:lnTo>
                  <a:pt x="2481" y="982"/>
                </a:lnTo>
                <a:lnTo>
                  <a:pt x="2481" y="981"/>
                </a:lnTo>
                <a:lnTo>
                  <a:pt x="2481" y="981"/>
                </a:lnTo>
                <a:lnTo>
                  <a:pt x="2480" y="981"/>
                </a:lnTo>
                <a:lnTo>
                  <a:pt x="2480" y="980"/>
                </a:lnTo>
                <a:lnTo>
                  <a:pt x="2481" y="980"/>
                </a:lnTo>
                <a:lnTo>
                  <a:pt x="2481" y="979"/>
                </a:lnTo>
                <a:lnTo>
                  <a:pt x="2482" y="979"/>
                </a:lnTo>
                <a:lnTo>
                  <a:pt x="2482" y="978"/>
                </a:lnTo>
                <a:lnTo>
                  <a:pt x="2483" y="978"/>
                </a:lnTo>
                <a:lnTo>
                  <a:pt x="2484" y="977"/>
                </a:lnTo>
                <a:lnTo>
                  <a:pt x="2484" y="976"/>
                </a:lnTo>
                <a:lnTo>
                  <a:pt x="2485" y="975"/>
                </a:lnTo>
                <a:lnTo>
                  <a:pt x="2485" y="974"/>
                </a:lnTo>
                <a:lnTo>
                  <a:pt x="2485" y="973"/>
                </a:lnTo>
                <a:lnTo>
                  <a:pt x="2485" y="973"/>
                </a:lnTo>
                <a:lnTo>
                  <a:pt x="2486" y="972"/>
                </a:lnTo>
                <a:lnTo>
                  <a:pt x="2485" y="972"/>
                </a:lnTo>
                <a:lnTo>
                  <a:pt x="2486" y="972"/>
                </a:lnTo>
                <a:lnTo>
                  <a:pt x="2486" y="971"/>
                </a:lnTo>
                <a:lnTo>
                  <a:pt x="2487" y="971"/>
                </a:lnTo>
                <a:lnTo>
                  <a:pt x="2487" y="970"/>
                </a:lnTo>
                <a:lnTo>
                  <a:pt x="2488" y="969"/>
                </a:lnTo>
                <a:lnTo>
                  <a:pt x="2488" y="968"/>
                </a:lnTo>
                <a:lnTo>
                  <a:pt x="2488" y="967"/>
                </a:lnTo>
                <a:lnTo>
                  <a:pt x="2488" y="966"/>
                </a:lnTo>
                <a:lnTo>
                  <a:pt x="2488" y="965"/>
                </a:lnTo>
                <a:lnTo>
                  <a:pt x="2488" y="964"/>
                </a:lnTo>
                <a:lnTo>
                  <a:pt x="2488" y="964"/>
                </a:lnTo>
                <a:lnTo>
                  <a:pt x="2488" y="965"/>
                </a:lnTo>
                <a:lnTo>
                  <a:pt x="2489" y="965"/>
                </a:lnTo>
                <a:lnTo>
                  <a:pt x="2489" y="966"/>
                </a:lnTo>
                <a:lnTo>
                  <a:pt x="2489" y="967"/>
                </a:lnTo>
                <a:lnTo>
                  <a:pt x="2488" y="967"/>
                </a:lnTo>
                <a:lnTo>
                  <a:pt x="2489" y="967"/>
                </a:lnTo>
                <a:lnTo>
                  <a:pt x="2488" y="967"/>
                </a:lnTo>
                <a:lnTo>
                  <a:pt x="2488" y="968"/>
                </a:lnTo>
                <a:lnTo>
                  <a:pt x="2488" y="969"/>
                </a:lnTo>
                <a:lnTo>
                  <a:pt x="2489" y="969"/>
                </a:lnTo>
                <a:lnTo>
                  <a:pt x="2489" y="968"/>
                </a:lnTo>
                <a:lnTo>
                  <a:pt x="2489" y="967"/>
                </a:lnTo>
                <a:lnTo>
                  <a:pt x="2490" y="967"/>
                </a:lnTo>
                <a:lnTo>
                  <a:pt x="2490" y="966"/>
                </a:lnTo>
                <a:lnTo>
                  <a:pt x="2491" y="966"/>
                </a:lnTo>
                <a:lnTo>
                  <a:pt x="2492" y="966"/>
                </a:lnTo>
                <a:lnTo>
                  <a:pt x="2492" y="965"/>
                </a:lnTo>
                <a:lnTo>
                  <a:pt x="2492" y="964"/>
                </a:lnTo>
                <a:lnTo>
                  <a:pt x="2493" y="964"/>
                </a:lnTo>
                <a:lnTo>
                  <a:pt x="2493" y="964"/>
                </a:lnTo>
                <a:lnTo>
                  <a:pt x="2494" y="964"/>
                </a:lnTo>
                <a:lnTo>
                  <a:pt x="2494" y="963"/>
                </a:lnTo>
                <a:lnTo>
                  <a:pt x="2495" y="963"/>
                </a:lnTo>
                <a:lnTo>
                  <a:pt x="2495" y="962"/>
                </a:lnTo>
                <a:lnTo>
                  <a:pt x="2494" y="962"/>
                </a:lnTo>
                <a:lnTo>
                  <a:pt x="2495" y="962"/>
                </a:lnTo>
                <a:lnTo>
                  <a:pt x="2495" y="963"/>
                </a:lnTo>
                <a:lnTo>
                  <a:pt x="2496" y="963"/>
                </a:lnTo>
                <a:lnTo>
                  <a:pt x="2496" y="964"/>
                </a:lnTo>
                <a:lnTo>
                  <a:pt x="2496" y="964"/>
                </a:lnTo>
                <a:lnTo>
                  <a:pt x="2497" y="964"/>
                </a:lnTo>
                <a:lnTo>
                  <a:pt x="2496" y="964"/>
                </a:lnTo>
                <a:lnTo>
                  <a:pt x="2496" y="964"/>
                </a:lnTo>
                <a:lnTo>
                  <a:pt x="2496" y="964"/>
                </a:lnTo>
                <a:lnTo>
                  <a:pt x="2496" y="964"/>
                </a:lnTo>
                <a:lnTo>
                  <a:pt x="2496" y="965"/>
                </a:lnTo>
                <a:lnTo>
                  <a:pt x="2497" y="965"/>
                </a:lnTo>
                <a:lnTo>
                  <a:pt x="2497" y="964"/>
                </a:lnTo>
                <a:lnTo>
                  <a:pt x="2497" y="964"/>
                </a:lnTo>
                <a:lnTo>
                  <a:pt x="2498" y="964"/>
                </a:lnTo>
                <a:lnTo>
                  <a:pt x="2498" y="963"/>
                </a:lnTo>
                <a:lnTo>
                  <a:pt x="2497" y="963"/>
                </a:lnTo>
                <a:lnTo>
                  <a:pt x="2496" y="962"/>
                </a:lnTo>
                <a:lnTo>
                  <a:pt x="2497" y="962"/>
                </a:lnTo>
                <a:lnTo>
                  <a:pt x="2497" y="961"/>
                </a:lnTo>
                <a:lnTo>
                  <a:pt x="2498" y="961"/>
                </a:lnTo>
                <a:lnTo>
                  <a:pt x="2498" y="960"/>
                </a:lnTo>
                <a:lnTo>
                  <a:pt x="2499" y="961"/>
                </a:lnTo>
                <a:lnTo>
                  <a:pt x="2500" y="961"/>
                </a:lnTo>
                <a:lnTo>
                  <a:pt x="2501" y="961"/>
                </a:lnTo>
                <a:lnTo>
                  <a:pt x="2501" y="962"/>
                </a:lnTo>
                <a:lnTo>
                  <a:pt x="2502" y="962"/>
                </a:lnTo>
                <a:lnTo>
                  <a:pt x="2502" y="963"/>
                </a:lnTo>
                <a:lnTo>
                  <a:pt x="2503" y="963"/>
                </a:lnTo>
                <a:lnTo>
                  <a:pt x="2504" y="963"/>
                </a:lnTo>
                <a:lnTo>
                  <a:pt x="2504" y="962"/>
                </a:lnTo>
                <a:lnTo>
                  <a:pt x="2503" y="962"/>
                </a:lnTo>
                <a:lnTo>
                  <a:pt x="2504" y="962"/>
                </a:lnTo>
                <a:lnTo>
                  <a:pt x="2503" y="962"/>
                </a:lnTo>
                <a:lnTo>
                  <a:pt x="2503" y="961"/>
                </a:lnTo>
                <a:lnTo>
                  <a:pt x="2504" y="961"/>
                </a:lnTo>
                <a:lnTo>
                  <a:pt x="2504" y="960"/>
                </a:lnTo>
                <a:lnTo>
                  <a:pt x="2504" y="960"/>
                </a:lnTo>
                <a:lnTo>
                  <a:pt x="2504" y="959"/>
                </a:lnTo>
                <a:lnTo>
                  <a:pt x="2504" y="959"/>
                </a:lnTo>
                <a:lnTo>
                  <a:pt x="2504" y="958"/>
                </a:lnTo>
                <a:lnTo>
                  <a:pt x="2505" y="958"/>
                </a:lnTo>
                <a:lnTo>
                  <a:pt x="2505" y="957"/>
                </a:lnTo>
                <a:lnTo>
                  <a:pt x="2504" y="957"/>
                </a:lnTo>
                <a:lnTo>
                  <a:pt x="2505" y="957"/>
                </a:lnTo>
                <a:lnTo>
                  <a:pt x="2505" y="958"/>
                </a:lnTo>
                <a:lnTo>
                  <a:pt x="2505" y="959"/>
                </a:lnTo>
                <a:lnTo>
                  <a:pt x="2506" y="959"/>
                </a:lnTo>
                <a:lnTo>
                  <a:pt x="2506" y="960"/>
                </a:lnTo>
                <a:lnTo>
                  <a:pt x="2507" y="960"/>
                </a:lnTo>
                <a:lnTo>
                  <a:pt x="2507" y="961"/>
                </a:lnTo>
                <a:lnTo>
                  <a:pt x="2507" y="960"/>
                </a:lnTo>
                <a:lnTo>
                  <a:pt x="2507" y="959"/>
                </a:lnTo>
                <a:lnTo>
                  <a:pt x="2507" y="958"/>
                </a:lnTo>
                <a:lnTo>
                  <a:pt x="2507" y="957"/>
                </a:lnTo>
                <a:lnTo>
                  <a:pt x="2507" y="958"/>
                </a:lnTo>
                <a:lnTo>
                  <a:pt x="2507" y="957"/>
                </a:lnTo>
                <a:lnTo>
                  <a:pt x="2506" y="957"/>
                </a:lnTo>
                <a:lnTo>
                  <a:pt x="2506" y="956"/>
                </a:lnTo>
                <a:lnTo>
                  <a:pt x="2506" y="956"/>
                </a:lnTo>
                <a:lnTo>
                  <a:pt x="2505" y="956"/>
                </a:lnTo>
                <a:lnTo>
                  <a:pt x="2506" y="955"/>
                </a:lnTo>
                <a:lnTo>
                  <a:pt x="2506" y="954"/>
                </a:lnTo>
                <a:lnTo>
                  <a:pt x="2506" y="953"/>
                </a:lnTo>
                <a:lnTo>
                  <a:pt x="2507" y="953"/>
                </a:lnTo>
                <a:lnTo>
                  <a:pt x="2507" y="952"/>
                </a:lnTo>
                <a:lnTo>
                  <a:pt x="2508" y="951"/>
                </a:lnTo>
                <a:lnTo>
                  <a:pt x="2509" y="951"/>
                </a:lnTo>
                <a:lnTo>
                  <a:pt x="2509" y="950"/>
                </a:lnTo>
                <a:lnTo>
                  <a:pt x="2508" y="950"/>
                </a:lnTo>
                <a:lnTo>
                  <a:pt x="2509" y="950"/>
                </a:lnTo>
                <a:lnTo>
                  <a:pt x="2509" y="949"/>
                </a:lnTo>
                <a:lnTo>
                  <a:pt x="2510" y="949"/>
                </a:lnTo>
                <a:lnTo>
                  <a:pt x="2510" y="948"/>
                </a:lnTo>
                <a:lnTo>
                  <a:pt x="2509" y="948"/>
                </a:lnTo>
                <a:lnTo>
                  <a:pt x="2509" y="948"/>
                </a:lnTo>
                <a:lnTo>
                  <a:pt x="2509" y="947"/>
                </a:lnTo>
                <a:lnTo>
                  <a:pt x="2509" y="946"/>
                </a:lnTo>
                <a:lnTo>
                  <a:pt x="2509" y="945"/>
                </a:lnTo>
                <a:lnTo>
                  <a:pt x="2509" y="944"/>
                </a:lnTo>
                <a:lnTo>
                  <a:pt x="2509" y="943"/>
                </a:lnTo>
                <a:lnTo>
                  <a:pt x="2509" y="942"/>
                </a:lnTo>
                <a:lnTo>
                  <a:pt x="2509" y="941"/>
                </a:lnTo>
                <a:lnTo>
                  <a:pt x="2508" y="941"/>
                </a:lnTo>
                <a:lnTo>
                  <a:pt x="2509" y="940"/>
                </a:lnTo>
                <a:lnTo>
                  <a:pt x="2509" y="939"/>
                </a:lnTo>
                <a:lnTo>
                  <a:pt x="2509" y="939"/>
                </a:lnTo>
                <a:lnTo>
                  <a:pt x="2509" y="938"/>
                </a:lnTo>
                <a:lnTo>
                  <a:pt x="2510" y="938"/>
                </a:lnTo>
                <a:lnTo>
                  <a:pt x="2510" y="937"/>
                </a:lnTo>
                <a:lnTo>
                  <a:pt x="2511" y="937"/>
                </a:lnTo>
                <a:lnTo>
                  <a:pt x="2511" y="936"/>
                </a:lnTo>
                <a:lnTo>
                  <a:pt x="2511" y="937"/>
                </a:lnTo>
                <a:lnTo>
                  <a:pt x="2512" y="937"/>
                </a:lnTo>
                <a:lnTo>
                  <a:pt x="2512" y="936"/>
                </a:lnTo>
                <a:lnTo>
                  <a:pt x="2512" y="935"/>
                </a:lnTo>
                <a:lnTo>
                  <a:pt x="2511" y="935"/>
                </a:lnTo>
                <a:lnTo>
                  <a:pt x="2511" y="934"/>
                </a:lnTo>
                <a:lnTo>
                  <a:pt x="2511" y="933"/>
                </a:lnTo>
                <a:lnTo>
                  <a:pt x="2512" y="932"/>
                </a:lnTo>
                <a:lnTo>
                  <a:pt x="2511" y="932"/>
                </a:lnTo>
                <a:lnTo>
                  <a:pt x="2511" y="931"/>
                </a:lnTo>
                <a:lnTo>
                  <a:pt x="2512" y="931"/>
                </a:lnTo>
                <a:lnTo>
                  <a:pt x="2512" y="931"/>
                </a:lnTo>
                <a:lnTo>
                  <a:pt x="2512" y="930"/>
                </a:lnTo>
                <a:lnTo>
                  <a:pt x="2512" y="930"/>
                </a:lnTo>
                <a:lnTo>
                  <a:pt x="2512" y="929"/>
                </a:lnTo>
                <a:lnTo>
                  <a:pt x="2512" y="929"/>
                </a:lnTo>
                <a:lnTo>
                  <a:pt x="2512" y="928"/>
                </a:lnTo>
                <a:lnTo>
                  <a:pt x="2512" y="928"/>
                </a:lnTo>
                <a:lnTo>
                  <a:pt x="2512" y="927"/>
                </a:lnTo>
                <a:lnTo>
                  <a:pt x="2512" y="927"/>
                </a:lnTo>
                <a:lnTo>
                  <a:pt x="2512" y="926"/>
                </a:lnTo>
                <a:lnTo>
                  <a:pt x="2512" y="926"/>
                </a:lnTo>
                <a:lnTo>
                  <a:pt x="2512" y="925"/>
                </a:lnTo>
                <a:lnTo>
                  <a:pt x="2511" y="925"/>
                </a:lnTo>
                <a:lnTo>
                  <a:pt x="2511" y="924"/>
                </a:lnTo>
                <a:lnTo>
                  <a:pt x="2512" y="924"/>
                </a:lnTo>
                <a:lnTo>
                  <a:pt x="2512" y="923"/>
                </a:lnTo>
                <a:lnTo>
                  <a:pt x="2512" y="923"/>
                </a:lnTo>
                <a:lnTo>
                  <a:pt x="2512" y="923"/>
                </a:lnTo>
                <a:lnTo>
                  <a:pt x="2513" y="923"/>
                </a:lnTo>
                <a:lnTo>
                  <a:pt x="2514" y="923"/>
                </a:lnTo>
                <a:lnTo>
                  <a:pt x="2515" y="923"/>
                </a:lnTo>
                <a:lnTo>
                  <a:pt x="2515" y="922"/>
                </a:lnTo>
                <a:lnTo>
                  <a:pt x="2516" y="922"/>
                </a:lnTo>
                <a:lnTo>
                  <a:pt x="2516" y="921"/>
                </a:lnTo>
                <a:lnTo>
                  <a:pt x="2517" y="921"/>
                </a:lnTo>
                <a:lnTo>
                  <a:pt x="2517" y="920"/>
                </a:lnTo>
                <a:lnTo>
                  <a:pt x="2518" y="920"/>
                </a:lnTo>
                <a:lnTo>
                  <a:pt x="2518" y="919"/>
                </a:lnTo>
                <a:lnTo>
                  <a:pt x="2517" y="919"/>
                </a:lnTo>
                <a:lnTo>
                  <a:pt x="2517" y="920"/>
                </a:lnTo>
                <a:lnTo>
                  <a:pt x="2517" y="919"/>
                </a:lnTo>
                <a:lnTo>
                  <a:pt x="2516" y="919"/>
                </a:lnTo>
                <a:lnTo>
                  <a:pt x="2517" y="919"/>
                </a:lnTo>
                <a:lnTo>
                  <a:pt x="2517" y="918"/>
                </a:lnTo>
                <a:lnTo>
                  <a:pt x="2516" y="918"/>
                </a:lnTo>
                <a:lnTo>
                  <a:pt x="2516" y="917"/>
                </a:lnTo>
                <a:lnTo>
                  <a:pt x="2517" y="917"/>
                </a:lnTo>
                <a:lnTo>
                  <a:pt x="2516" y="917"/>
                </a:lnTo>
                <a:lnTo>
                  <a:pt x="2516" y="916"/>
                </a:lnTo>
                <a:lnTo>
                  <a:pt x="2516" y="915"/>
                </a:lnTo>
                <a:lnTo>
                  <a:pt x="2515" y="915"/>
                </a:lnTo>
                <a:lnTo>
                  <a:pt x="2516" y="915"/>
                </a:lnTo>
                <a:lnTo>
                  <a:pt x="2515" y="915"/>
                </a:lnTo>
                <a:lnTo>
                  <a:pt x="2515" y="914"/>
                </a:lnTo>
                <a:lnTo>
                  <a:pt x="2515" y="914"/>
                </a:lnTo>
                <a:lnTo>
                  <a:pt x="2514" y="914"/>
                </a:lnTo>
                <a:lnTo>
                  <a:pt x="2515" y="914"/>
                </a:lnTo>
                <a:lnTo>
                  <a:pt x="2514" y="914"/>
                </a:lnTo>
                <a:lnTo>
                  <a:pt x="2514" y="913"/>
                </a:lnTo>
                <a:lnTo>
                  <a:pt x="2513" y="913"/>
                </a:lnTo>
                <a:lnTo>
                  <a:pt x="2513" y="914"/>
                </a:lnTo>
                <a:lnTo>
                  <a:pt x="2514" y="914"/>
                </a:lnTo>
                <a:lnTo>
                  <a:pt x="2514" y="914"/>
                </a:lnTo>
                <a:lnTo>
                  <a:pt x="2515" y="915"/>
                </a:lnTo>
                <a:lnTo>
                  <a:pt x="2514" y="915"/>
                </a:lnTo>
                <a:lnTo>
                  <a:pt x="2513" y="915"/>
                </a:lnTo>
                <a:lnTo>
                  <a:pt x="2513" y="916"/>
                </a:lnTo>
                <a:lnTo>
                  <a:pt x="2514" y="916"/>
                </a:lnTo>
                <a:lnTo>
                  <a:pt x="2515" y="916"/>
                </a:lnTo>
                <a:lnTo>
                  <a:pt x="2515" y="917"/>
                </a:lnTo>
                <a:lnTo>
                  <a:pt x="2515" y="918"/>
                </a:lnTo>
                <a:lnTo>
                  <a:pt x="2516" y="918"/>
                </a:lnTo>
                <a:lnTo>
                  <a:pt x="2515" y="918"/>
                </a:lnTo>
                <a:lnTo>
                  <a:pt x="2515" y="919"/>
                </a:lnTo>
                <a:lnTo>
                  <a:pt x="2515" y="920"/>
                </a:lnTo>
                <a:lnTo>
                  <a:pt x="2515" y="921"/>
                </a:lnTo>
                <a:lnTo>
                  <a:pt x="2514" y="921"/>
                </a:lnTo>
                <a:lnTo>
                  <a:pt x="2514" y="922"/>
                </a:lnTo>
                <a:lnTo>
                  <a:pt x="2513" y="922"/>
                </a:lnTo>
                <a:lnTo>
                  <a:pt x="2513" y="921"/>
                </a:lnTo>
                <a:lnTo>
                  <a:pt x="2512" y="921"/>
                </a:lnTo>
                <a:lnTo>
                  <a:pt x="2512" y="922"/>
                </a:lnTo>
                <a:lnTo>
                  <a:pt x="2512" y="922"/>
                </a:lnTo>
                <a:lnTo>
                  <a:pt x="2512" y="923"/>
                </a:lnTo>
                <a:lnTo>
                  <a:pt x="2511" y="923"/>
                </a:lnTo>
                <a:lnTo>
                  <a:pt x="2511" y="923"/>
                </a:lnTo>
                <a:lnTo>
                  <a:pt x="2510" y="923"/>
                </a:lnTo>
                <a:lnTo>
                  <a:pt x="2509" y="923"/>
                </a:lnTo>
                <a:lnTo>
                  <a:pt x="2509" y="923"/>
                </a:lnTo>
                <a:lnTo>
                  <a:pt x="2508" y="923"/>
                </a:lnTo>
                <a:lnTo>
                  <a:pt x="2507" y="923"/>
                </a:lnTo>
                <a:lnTo>
                  <a:pt x="2508" y="923"/>
                </a:lnTo>
                <a:lnTo>
                  <a:pt x="2508" y="923"/>
                </a:lnTo>
                <a:lnTo>
                  <a:pt x="2509" y="923"/>
                </a:lnTo>
                <a:lnTo>
                  <a:pt x="2509" y="924"/>
                </a:lnTo>
                <a:lnTo>
                  <a:pt x="2510" y="924"/>
                </a:lnTo>
                <a:lnTo>
                  <a:pt x="2510" y="925"/>
                </a:lnTo>
                <a:lnTo>
                  <a:pt x="2509" y="925"/>
                </a:lnTo>
                <a:lnTo>
                  <a:pt x="2509" y="926"/>
                </a:lnTo>
                <a:lnTo>
                  <a:pt x="2508" y="926"/>
                </a:lnTo>
                <a:lnTo>
                  <a:pt x="2509" y="926"/>
                </a:lnTo>
                <a:lnTo>
                  <a:pt x="2510" y="926"/>
                </a:lnTo>
                <a:lnTo>
                  <a:pt x="2510" y="927"/>
                </a:lnTo>
                <a:lnTo>
                  <a:pt x="2510" y="928"/>
                </a:lnTo>
                <a:lnTo>
                  <a:pt x="2510" y="929"/>
                </a:lnTo>
                <a:lnTo>
                  <a:pt x="2511" y="929"/>
                </a:lnTo>
                <a:lnTo>
                  <a:pt x="2510" y="930"/>
                </a:lnTo>
                <a:lnTo>
                  <a:pt x="2511" y="930"/>
                </a:lnTo>
                <a:lnTo>
                  <a:pt x="2510" y="930"/>
                </a:lnTo>
                <a:lnTo>
                  <a:pt x="2509" y="930"/>
                </a:lnTo>
                <a:lnTo>
                  <a:pt x="2509" y="931"/>
                </a:lnTo>
                <a:lnTo>
                  <a:pt x="2509" y="931"/>
                </a:lnTo>
                <a:lnTo>
                  <a:pt x="2509" y="932"/>
                </a:lnTo>
                <a:lnTo>
                  <a:pt x="2509" y="933"/>
                </a:lnTo>
                <a:lnTo>
                  <a:pt x="2508" y="933"/>
                </a:lnTo>
                <a:lnTo>
                  <a:pt x="2508" y="932"/>
                </a:lnTo>
                <a:lnTo>
                  <a:pt x="2507" y="932"/>
                </a:lnTo>
                <a:lnTo>
                  <a:pt x="2507" y="931"/>
                </a:lnTo>
                <a:lnTo>
                  <a:pt x="2507" y="932"/>
                </a:lnTo>
                <a:lnTo>
                  <a:pt x="2506" y="932"/>
                </a:lnTo>
                <a:lnTo>
                  <a:pt x="2507" y="932"/>
                </a:lnTo>
                <a:lnTo>
                  <a:pt x="2507" y="933"/>
                </a:lnTo>
                <a:lnTo>
                  <a:pt x="2508" y="933"/>
                </a:lnTo>
                <a:lnTo>
                  <a:pt x="2508" y="934"/>
                </a:lnTo>
                <a:lnTo>
                  <a:pt x="2508" y="935"/>
                </a:lnTo>
                <a:lnTo>
                  <a:pt x="2509" y="935"/>
                </a:lnTo>
                <a:lnTo>
                  <a:pt x="2509" y="936"/>
                </a:lnTo>
                <a:lnTo>
                  <a:pt x="2508" y="936"/>
                </a:lnTo>
                <a:lnTo>
                  <a:pt x="2508" y="935"/>
                </a:lnTo>
                <a:lnTo>
                  <a:pt x="2508" y="936"/>
                </a:lnTo>
                <a:lnTo>
                  <a:pt x="2507" y="936"/>
                </a:lnTo>
                <a:lnTo>
                  <a:pt x="2507" y="937"/>
                </a:lnTo>
                <a:lnTo>
                  <a:pt x="2506" y="937"/>
                </a:lnTo>
                <a:lnTo>
                  <a:pt x="2506" y="938"/>
                </a:lnTo>
                <a:lnTo>
                  <a:pt x="2505" y="938"/>
                </a:lnTo>
                <a:lnTo>
                  <a:pt x="2505" y="937"/>
                </a:lnTo>
                <a:lnTo>
                  <a:pt x="2505" y="936"/>
                </a:lnTo>
                <a:lnTo>
                  <a:pt x="2505" y="935"/>
                </a:lnTo>
                <a:lnTo>
                  <a:pt x="2504" y="935"/>
                </a:lnTo>
                <a:lnTo>
                  <a:pt x="2504" y="934"/>
                </a:lnTo>
                <a:lnTo>
                  <a:pt x="2504" y="933"/>
                </a:lnTo>
                <a:lnTo>
                  <a:pt x="2503" y="933"/>
                </a:lnTo>
                <a:lnTo>
                  <a:pt x="2503" y="932"/>
                </a:lnTo>
                <a:lnTo>
                  <a:pt x="2502" y="932"/>
                </a:lnTo>
                <a:lnTo>
                  <a:pt x="2502" y="931"/>
                </a:lnTo>
                <a:lnTo>
                  <a:pt x="2502" y="931"/>
                </a:lnTo>
                <a:lnTo>
                  <a:pt x="2501" y="931"/>
                </a:lnTo>
                <a:lnTo>
                  <a:pt x="2500" y="931"/>
                </a:lnTo>
                <a:lnTo>
                  <a:pt x="2500" y="930"/>
                </a:lnTo>
                <a:lnTo>
                  <a:pt x="2500" y="929"/>
                </a:lnTo>
                <a:lnTo>
                  <a:pt x="2499" y="929"/>
                </a:lnTo>
                <a:lnTo>
                  <a:pt x="2499" y="930"/>
                </a:lnTo>
                <a:lnTo>
                  <a:pt x="2498" y="930"/>
                </a:lnTo>
                <a:lnTo>
                  <a:pt x="2498" y="929"/>
                </a:lnTo>
                <a:lnTo>
                  <a:pt x="2497" y="929"/>
                </a:lnTo>
                <a:lnTo>
                  <a:pt x="2497" y="928"/>
                </a:lnTo>
                <a:lnTo>
                  <a:pt x="2498" y="928"/>
                </a:lnTo>
                <a:lnTo>
                  <a:pt x="2497" y="928"/>
                </a:lnTo>
                <a:lnTo>
                  <a:pt x="2497" y="929"/>
                </a:lnTo>
                <a:lnTo>
                  <a:pt x="2496" y="929"/>
                </a:lnTo>
                <a:lnTo>
                  <a:pt x="2496" y="930"/>
                </a:lnTo>
                <a:lnTo>
                  <a:pt x="2496" y="930"/>
                </a:lnTo>
                <a:lnTo>
                  <a:pt x="2496" y="929"/>
                </a:lnTo>
                <a:lnTo>
                  <a:pt x="2495" y="929"/>
                </a:lnTo>
                <a:lnTo>
                  <a:pt x="2495" y="928"/>
                </a:lnTo>
                <a:lnTo>
                  <a:pt x="2495" y="927"/>
                </a:lnTo>
                <a:lnTo>
                  <a:pt x="2494" y="927"/>
                </a:lnTo>
                <a:lnTo>
                  <a:pt x="2494" y="926"/>
                </a:lnTo>
                <a:lnTo>
                  <a:pt x="2494" y="925"/>
                </a:lnTo>
                <a:lnTo>
                  <a:pt x="2494" y="924"/>
                </a:lnTo>
                <a:lnTo>
                  <a:pt x="2494" y="923"/>
                </a:lnTo>
                <a:lnTo>
                  <a:pt x="2494" y="923"/>
                </a:lnTo>
                <a:lnTo>
                  <a:pt x="2495" y="923"/>
                </a:lnTo>
                <a:lnTo>
                  <a:pt x="2494" y="923"/>
                </a:lnTo>
                <a:lnTo>
                  <a:pt x="2493" y="923"/>
                </a:lnTo>
                <a:lnTo>
                  <a:pt x="2493" y="922"/>
                </a:lnTo>
                <a:lnTo>
                  <a:pt x="2493" y="921"/>
                </a:lnTo>
                <a:lnTo>
                  <a:pt x="2493" y="920"/>
                </a:lnTo>
                <a:lnTo>
                  <a:pt x="2493" y="919"/>
                </a:lnTo>
                <a:lnTo>
                  <a:pt x="2493" y="918"/>
                </a:lnTo>
                <a:lnTo>
                  <a:pt x="2492" y="918"/>
                </a:lnTo>
                <a:lnTo>
                  <a:pt x="2492" y="917"/>
                </a:lnTo>
                <a:lnTo>
                  <a:pt x="2493" y="917"/>
                </a:lnTo>
                <a:lnTo>
                  <a:pt x="2493" y="916"/>
                </a:lnTo>
                <a:lnTo>
                  <a:pt x="2493" y="917"/>
                </a:lnTo>
                <a:lnTo>
                  <a:pt x="2492" y="917"/>
                </a:lnTo>
                <a:lnTo>
                  <a:pt x="2492" y="918"/>
                </a:lnTo>
                <a:lnTo>
                  <a:pt x="2491" y="918"/>
                </a:lnTo>
                <a:lnTo>
                  <a:pt x="2491" y="917"/>
                </a:lnTo>
                <a:lnTo>
                  <a:pt x="2491" y="918"/>
                </a:lnTo>
                <a:lnTo>
                  <a:pt x="2492" y="918"/>
                </a:lnTo>
                <a:lnTo>
                  <a:pt x="2492" y="919"/>
                </a:lnTo>
                <a:lnTo>
                  <a:pt x="2492" y="920"/>
                </a:lnTo>
                <a:lnTo>
                  <a:pt x="2492" y="921"/>
                </a:lnTo>
                <a:lnTo>
                  <a:pt x="2492" y="922"/>
                </a:lnTo>
                <a:lnTo>
                  <a:pt x="2491" y="922"/>
                </a:lnTo>
                <a:lnTo>
                  <a:pt x="2491" y="923"/>
                </a:lnTo>
                <a:lnTo>
                  <a:pt x="2492" y="923"/>
                </a:lnTo>
                <a:lnTo>
                  <a:pt x="2492" y="922"/>
                </a:lnTo>
                <a:lnTo>
                  <a:pt x="2492" y="923"/>
                </a:lnTo>
                <a:lnTo>
                  <a:pt x="2493" y="923"/>
                </a:lnTo>
                <a:lnTo>
                  <a:pt x="2493" y="923"/>
                </a:lnTo>
                <a:lnTo>
                  <a:pt x="2493" y="924"/>
                </a:lnTo>
                <a:lnTo>
                  <a:pt x="2493" y="925"/>
                </a:lnTo>
                <a:lnTo>
                  <a:pt x="2492" y="925"/>
                </a:lnTo>
                <a:lnTo>
                  <a:pt x="2492" y="926"/>
                </a:lnTo>
                <a:lnTo>
                  <a:pt x="2493" y="926"/>
                </a:lnTo>
                <a:lnTo>
                  <a:pt x="2493" y="927"/>
                </a:lnTo>
                <a:lnTo>
                  <a:pt x="2493" y="928"/>
                </a:lnTo>
                <a:lnTo>
                  <a:pt x="2492" y="928"/>
                </a:lnTo>
                <a:lnTo>
                  <a:pt x="2493" y="928"/>
                </a:lnTo>
                <a:lnTo>
                  <a:pt x="2494" y="928"/>
                </a:lnTo>
                <a:lnTo>
                  <a:pt x="2494" y="929"/>
                </a:lnTo>
                <a:lnTo>
                  <a:pt x="2494" y="930"/>
                </a:lnTo>
                <a:lnTo>
                  <a:pt x="2495" y="930"/>
                </a:lnTo>
                <a:lnTo>
                  <a:pt x="2494" y="930"/>
                </a:lnTo>
                <a:lnTo>
                  <a:pt x="2494" y="931"/>
                </a:lnTo>
                <a:lnTo>
                  <a:pt x="2493" y="931"/>
                </a:lnTo>
                <a:lnTo>
                  <a:pt x="2493" y="931"/>
                </a:lnTo>
                <a:lnTo>
                  <a:pt x="2494" y="931"/>
                </a:lnTo>
                <a:lnTo>
                  <a:pt x="2495" y="931"/>
                </a:lnTo>
                <a:lnTo>
                  <a:pt x="2495" y="931"/>
                </a:lnTo>
                <a:lnTo>
                  <a:pt x="2495" y="931"/>
                </a:lnTo>
                <a:lnTo>
                  <a:pt x="2496" y="931"/>
                </a:lnTo>
                <a:lnTo>
                  <a:pt x="2496" y="931"/>
                </a:lnTo>
                <a:lnTo>
                  <a:pt x="2496" y="932"/>
                </a:lnTo>
                <a:lnTo>
                  <a:pt x="2496" y="932"/>
                </a:lnTo>
                <a:lnTo>
                  <a:pt x="2496" y="932"/>
                </a:lnTo>
                <a:lnTo>
                  <a:pt x="2497" y="932"/>
                </a:lnTo>
                <a:lnTo>
                  <a:pt x="2497" y="931"/>
                </a:lnTo>
                <a:lnTo>
                  <a:pt x="2498" y="931"/>
                </a:lnTo>
                <a:lnTo>
                  <a:pt x="2498" y="932"/>
                </a:lnTo>
                <a:lnTo>
                  <a:pt x="2499" y="932"/>
                </a:lnTo>
                <a:lnTo>
                  <a:pt x="2499" y="933"/>
                </a:lnTo>
                <a:lnTo>
                  <a:pt x="2500" y="934"/>
                </a:lnTo>
                <a:lnTo>
                  <a:pt x="2499" y="934"/>
                </a:lnTo>
                <a:lnTo>
                  <a:pt x="2499" y="935"/>
                </a:lnTo>
                <a:lnTo>
                  <a:pt x="2500" y="935"/>
                </a:lnTo>
                <a:lnTo>
                  <a:pt x="2501" y="935"/>
                </a:lnTo>
                <a:lnTo>
                  <a:pt x="2501" y="936"/>
                </a:lnTo>
                <a:lnTo>
                  <a:pt x="2502" y="936"/>
                </a:lnTo>
                <a:lnTo>
                  <a:pt x="2502" y="937"/>
                </a:lnTo>
                <a:lnTo>
                  <a:pt x="2503" y="937"/>
                </a:lnTo>
                <a:lnTo>
                  <a:pt x="2503" y="938"/>
                </a:lnTo>
                <a:lnTo>
                  <a:pt x="2503" y="939"/>
                </a:lnTo>
                <a:lnTo>
                  <a:pt x="2504" y="939"/>
                </a:lnTo>
                <a:lnTo>
                  <a:pt x="2503" y="939"/>
                </a:lnTo>
                <a:lnTo>
                  <a:pt x="2504" y="939"/>
                </a:lnTo>
                <a:lnTo>
                  <a:pt x="2504" y="940"/>
                </a:lnTo>
                <a:lnTo>
                  <a:pt x="2504" y="941"/>
                </a:lnTo>
                <a:lnTo>
                  <a:pt x="2504" y="941"/>
                </a:lnTo>
                <a:lnTo>
                  <a:pt x="2504" y="942"/>
                </a:lnTo>
                <a:lnTo>
                  <a:pt x="2504" y="943"/>
                </a:lnTo>
                <a:lnTo>
                  <a:pt x="2504" y="944"/>
                </a:lnTo>
                <a:lnTo>
                  <a:pt x="2505" y="944"/>
                </a:lnTo>
                <a:lnTo>
                  <a:pt x="2505" y="945"/>
                </a:lnTo>
                <a:lnTo>
                  <a:pt x="2505" y="946"/>
                </a:lnTo>
                <a:lnTo>
                  <a:pt x="2505" y="947"/>
                </a:lnTo>
                <a:lnTo>
                  <a:pt x="2505" y="948"/>
                </a:lnTo>
                <a:lnTo>
                  <a:pt x="2504" y="948"/>
                </a:lnTo>
                <a:lnTo>
                  <a:pt x="2504" y="948"/>
                </a:lnTo>
                <a:lnTo>
                  <a:pt x="2503" y="948"/>
                </a:lnTo>
                <a:lnTo>
                  <a:pt x="2503" y="948"/>
                </a:lnTo>
                <a:lnTo>
                  <a:pt x="2502" y="948"/>
                </a:lnTo>
                <a:lnTo>
                  <a:pt x="2503" y="948"/>
                </a:lnTo>
                <a:lnTo>
                  <a:pt x="2503" y="949"/>
                </a:lnTo>
                <a:lnTo>
                  <a:pt x="2503" y="950"/>
                </a:lnTo>
                <a:lnTo>
                  <a:pt x="2502" y="950"/>
                </a:lnTo>
                <a:lnTo>
                  <a:pt x="2503" y="950"/>
                </a:lnTo>
                <a:lnTo>
                  <a:pt x="2503" y="951"/>
                </a:lnTo>
                <a:lnTo>
                  <a:pt x="2503" y="952"/>
                </a:lnTo>
                <a:lnTo>
                  <a:pt x="2503" y="953"/>
                </a:lnTo>
                <a:lnTo>
                  <a:pt x="2502" y="953"/>
                </a:lnTo>
                <a:lnTo>
                  <a:pt x="2502" y="954"/>
                </a:lnTo>
                <a:lnTo>
                  <a:pt x="2502" y="955"/>
                </a:lnTo>
                <a:lnTo>
                  <a:pt x="2502" y="956"/>
                </a:lnTo>
                <a:lnTo>
                  <a:pt x="2501" y="956"/>
                </a:lnTo>
                <a:lnTo>
                  <a:pt x="2500" y="956"/>
                </a:lnTo>
                <a:lnTo>
                  <a:pt x="2500" y="956"/>
                </a:lnTo>
                <a:lnTo>
                  <a:pt x="2499" y="956"/>
                </a:lnTo>
                <a:lnTo>
                  <a:pt x="2499" y="957"/>
                </a:lnTo>
                <a:lnTo>
                  <a:pt x="2498" y="957"/>
                </a:lnTo>
                <a:lnTo>
                  <a:pt x="2497" y="957"/>
                </a:lnTo>
                <a:lnTo>
                  <a:pt x="2496" y="957"/>
                </a:lnTo>
                <a:lnTo>
                  <a:pt x="2496" y="958"/>
                </a:lnTo>
                <a:lnTo>
                  <a:pt x="2496" y="958"/>
                </a:lnTo>
                <a:lnTo>
                  <a:pt x="2496" y="958"/>
                </a:lnTo>
                <a:lnTo>
                  <a:pt x="2496" y="958"/>
                </a:lnTo>
                <a:lnTo>
                  <a:pt x="2495" y="958"/>
                </a:lnTo>
                <a:lnTo>
                  <a:pt x="2495" y="957"/>
                </a:lnTo>
                <a:lnTo>
                  <a:pt x="2496" y="957"/>
                </a:lnTo>
                <a:lnTo>
                  <a:pt x="2496" y="956"/>
                </a:lnTo>
                <a:lnTo>
                  <a:pt x="2496" y="956"/>
                </a:lnTo>
                <a:lnTo>
                  <a:pt x="2496" y="956"/>
                </a:lnTo>
                <a:lnTo>
                  <a:pt x="2497" y="956"/>
                </a:lnTo>
                <a:lnTo>
                  <a:pt x="2496" y="956"/>
                </a:lnTo>
                <a:lnTo>
                  <a:pt x="2496" y="956"/>
                </a:lnTo>
                <a:lnTo>
                  <a:pt x="2496" y="956"/>
                </a:lnTo>
                <a:lnTo>
                  <a:pt x="2495" y="956"/>
                </a:lnTo>
                <a:lnTo>
                  <a:pt x="2496" y="956"/>
                </a:lnTo>
                <a:lnTo>
                  <a:pt x="2495" y="955"/>
                </a:lnTo>
                <a:lnTo>
                  <a:pt x="2495" y="954"/>
                </a:lnTo>
                <a:lnTo>
                  <a:pt x="2495" y="953"/>
                </a:lnTo>
                <a:lnTo>
                  <a:pt x="2496" y="952"/>
                </a:lnTo>
                <a:lnTo>
                  <a:pt x="2496" y="951"/>
                </a:lnTo>
                <a:lnTo>
                  <a:pt x="2496" y="951"/>
                </a:lnTo>
                <a:lnTo>
                  <a:pt x="2496" y="950"/>
                </a:lnTo>
                <a:lnTo>
                  <a:pt x="2497" y="950"/>
                </a:lnTo>
                <a:lnTo>
                  <a:pt x="2497" y="951"/>
                </a:lnTo>
                <a:lnTo>
                  <a:pt x="2497" y="950"/>
                </a:lnTo>
                <a:lnTo>
                  <a:pt x="2498" y="950"/>
                </a:lnTo>
                <a:lnTo>
                  <a:pt x="2498" y="949"/>
                </a:lnTo>
                <a:lnTo>
                  <a:pt x="2498" y="948"/>
                </a:lnTo>
                <a:lnTo>
                  <a:pt x="2498" y="948"/>
                </a:lnTo>
                <a:lnTo>
                  <a:pt x="2499" y="948"/>
                </a:lnTo>
                <a:lnTo>
                  <a:pt x="2498" y="948"/>
                </a:lnTo>
                <a:lnTo>
                  <a:pt x="2498" y="948"/>
                </a:lnTo>
                <a:lnTo>
                  <a:pt x="2497" y="948"/>
                </a:lnTo>
                <a:lnTo>
                  <a:pt x="2497" y="949"/>
                </a:lnTo>
                <a:lnTo>
                  <a:pt x="2496" y="949"/>
                </a:lnTo>
                <a:lnTo>
                  <a:pt x="2496" y="948"/>
                </a:lnTo>
                <a:lnTo>
                  <a:pt x="2496" y="948"/>
                </a:lnTo>
                <a:lnTo>
                  <a:pt x="2496" y="948"/>
                </a:lnTo>
                <a:lnTo>
                  <a:pt x="2496" y="948"/>
                </a:lnTo>
                <a:lnTo>
                  <a:pt x="2497" y="948"/>
                </a:lnTo>
                <a:lnTo>
                  <a:pt x="2496" y="948"/>
                </a:lnTo>
                <a:lnTo>
                  <a:pt x="2496" y="947"/>
                </a:lnTo>
                <a:lnTo>
                  <a:pt x="2497" y="947"/>
                </a:lnTo>
                <a:lnTo>
                  <a:pt x="2497" y="946"/>
                </a:lnTo>
                <a:lnTo>
                  <a:pt x="2497" y="945"/>
                </a:lnTo>
                <a:lnTo>
                  <a:pt x="2497" y="944"/>
                </a:lnTo>
                <a:lnTo>
                  <a:pt x="2497" y="945"/>
                </a:lnTo>
                <a:lnTo>
                  <a:pt x="2496" y="945"/>
                </a:lnTo>
                <a:lnTo>
                  <a:pt x="2496" y="946"/>
                </a:lnTo>
                <a:lnTo>
                  <a:pt x="2496" y="947"/>
                </a:lnTo>
                <a:lnTo>
                  <a:pt x="2496" y="947"/>
                </a:lnTo>
                <a:lnTo>
                  <a:pt x="2496" y="948"/>
                </a:lnTo>
                <a:lnTo>
                  <a:pt x="2496" y="948"/>
                </a:lnTo>
                <a:lnTo>
                  <a:pt x="2495" y="948"/>
                </a:lnTo>
                <a:lnTo>
                  <a:pt x="2495" y="948"/>
                </a:lnTo>
                <a:lnTo>
                  <a:pt x="2495" y="947"/>
                </a:lnTo>
                <a:lnTo>
                  <a:pt x="2495" y="946"/>
                </a:lnTo>
                <a:lnTo>
                  <a:pt x="2494" y="946"/>
                </a:lnTo>
                <a:lnTo>
                  <a:pt x="2494" y="945"/>
                </a:lnTo>
                <a:lnTo>
                  <a:pt x="2494" y="944"/>
                </a:lnTo>
                <a:lnTo>
                  <a:pt x="2494" y="943"/>
                </a:lnTo>
                <a:lnTo>
                  <a:pt x="2494" y="942"/>
                </a:lnTo>
                <a:lnTo>
                  <a:pt x="2493" y="942"/>
                </a:lnTo>
                <a:lnTo>
                  <a:pt x="2493" y="941"/>
                </a:lnTo>
                <a:lnTo>
                  <a:pt x="2493" y="942"/>
                </a:lnTo>
                <a:lnTo>
                  <a:pt x="2493" y="943"/>
                </a:lnTo>
                <a:lnTo>
                  <a:pt x="2493" y="944"/>
                </a:lnTo>
                <a:lnTo>
                  <a:pt x="2493" y="945"/>
                </a:lnTo>
                <a:lnTo>
                  <a:pt x="2493" y="946"/>
                </a:lnTo>
                <a:lnTo>
                  <a:pt x="2493" y="947"/>
                </a:lnTo>
                <a:lnTo>
                  <a:pt x="2493" y="948"/>
                </a:lnTo>
                <a:lnTo>
                  <a:pt x="2492" y="948"/>
                </a:lnTo>
                <a:lnTo>
                  <a:pt x="2491" y="948"/>
                </a:lnTo>
                <a:lnTo>
                  <a:pt x="2491" y="948"/>
                </a:lnTo>
                <a:lnTo>
                  <a:pt x="2492" y="948"/>
                </a:lnTo>
                <a:lnTo>
                  <a:pt x="2493" y="948"/>
                </a:lnTo>
                <a:lnTo>
                  <a:pt x="2493" y="949"/>
                </a:lnTo>
                <a:lnTo>
                  <a:pt x="2493" y="950"/>
                </a:lnTo>
                <a:lnTo>
                  <a:pt x="2493" y="951"/>
                </a:lnTo>
                <a:lnTo>
                  <a:pt x="2493" y="952"/>
                </a:lnTo>
                <a:lnTo>
                  <a:pt x="2492" y="952"/>
                </a:lnTo>
                <a:lnTo>
                  <a:pt x="2491" y="952"/>
                </a:lnTo>
                <a:lnTo>
                  <a:pt x="2490" y="951"/>
                </a:lnTo>
                <a:lnTo>
                  <a:pt x="2490" y="950"/>
                </a:lnTo>
                <a:lnTo>
                  <a:pt x="2489" y="950"/>
                </a:lnTo>
                <a:lnTo>
                  <a:pt x="2489" y="949"/>
                </a:lnTo>
                <a:lnTo>
                  <a:pt x="2489" y="948"/>
                </a:lnTo>
                <a:lnTo>
                  <a:pt x="2488" y="948"/>
                </a:lnTo>
                <a:lnTo>
                  <a:pt x="2488" y="948"/>
                </a:lnTo>
                <a:lnTo>
                  <a:pt x="2488" y="948"/>
                </a:lnTo>
                <a:lnTo>
                  <a:pt x="2488" y="947"/>
                </a:lnTo>
                <a:lnTo>
                  <a:pt x="2488" y="948"/>
                </a:lnTo>
                <a:lnTo>
                  <a:pt x="2487" y="948"/>
                </a:lnTo>
                <a:lnTo>
                  <a:pt x="2487" y="947"/>
                </a:lnTo>
                <a:lnTo>
                  <a:pt x="2486" y="947"/>
                </a:lnTo>
                <a:lnTo>
                  <a:pt x="2486" y="946"/>
                </a:lnTo>
                <a:lnTo>
                  <a:pt x="2487" y="946"/>
                </a:lnTo>
                <a:lnTo>
                  <a:pt x="2487" y="945"/>
                </a:lnTo>
                <a:lnTo>
                  <a:pt x="2487" y="944"/>
                </a:lnTo>
                <a:lnTo>
                  <a:pt x="2487" y="943"/>
                </a:lnTo>
                <a:lnTo>
                  <a:pt x="2487" y="942"/>
                </a:lnTo>
                <a:lnTo>
                  <a:pt x="2488" y="942"/>
                </a:lnTo>
                <a:lnTo>
                  <a:pt x="2487" y="942"/>
                </a:lnTo>
                <a:lnTo>
                  <a:pt x="2488" y="941"/>
                </a:lnTo>
                <a:lnTo>
                  <a:pt x="2487" y="941"/>
                </a:lnTo>
                <a:lnTo>
                  <a:pt x="2487" y="942"/>
                </a:lnTo>
                <a:lnTo>
                  <a:pt x="2486" y="942"/>
                </a:lnTo>
                <a:lnTo>
                  <a:pt x="2486" y="941"/>
                </a:lnTo>
                <a:lnTo>
                  <a:pt x="2485" y="941"/>
                </a:lnTo>
                <a:lnTo>
                  <a:pt x="2485" y="940"/>
                </a:lnTo>
                <a:lnTo>
                  <a:pt x="2484" y="940"/>
                </a:lnTo>
                <a:lnTo>
                  <a:pt x="2484" y="939"/>
                </a:lnTo>
                <a:lnTo>
                  <a:pt x="2484" y="939"/>
                </a:lnTo>
                <a:lnTo>
                  <a:pt x="2484" y="939"/>
                </a:lnTo>
                <a:lnTo>
                  <a:pt x="2484" y="940"/>
                </a:lnTo>
                <a:lnTo>
                  <a:pt x="2484" y="941"/>
                </a:lnTo>
                <a:lnTo>
                  <a:pt x="2484" y="942"/>
                </a:lnTo>
                <a:lnTo>
                  <a:pt x="2485" y="942"/>
                </a:lnTo>
                <a:lnTo>
                  <a:pt x="2485" y="943"/>
                </a:lnTo>
                <a:lnTo>
                  <a:pt x="2485" y="944"/>
                </a:lnTo>
                <a:lnTo>
                  <a:pt x="2485" y="943"/>
                </a:lnTo>
                <a:lnTo>
                  <a:pt x="2484" y="943"/>
                </a:lnTo>
                <a:lnTo>
                  <a:pt x="2483" y="943"/>
                </a:lnTo>
                <a:lnTo>
                  <a:pt x="2483" y="942"/>
                </a:lnTo>
                <a:lnTo>
                  <a:pt x="2482" y="942"/>
                </a:lnTo>
                <a:lnTo>
                  <a:pt x="2482" y="941"/>
                </a:lnTo>
                <a:lnTo>
                  <a:pt x="2482" y="942"/>
                </a:lnTo>
                <a:lnTo>
                  <a:pt x="2481" y="942"/>
                </a:lnTo>
                <a:lnTo>
                  <a:pt x="2481" y="943"/>
                </a:lnTo>
                <a:lnTo>
                  <a:pt x="2482" y="943"/>
                </a:lnTo>
                <a:lnTo>
                  <a:pt x="2481" y="943"/>
                </a:lnTo>
                <a:lnTo>
                  <a:pt x="2481" y="944"/>
                </a:lnTo>
                <a:lnTo>
                  <a:pt x="2480" y="943"/>
                </a:lnTo>
                <a:lnTo>
                  <a:pt x="2480" y="944"/>
                </a:lnTo>
                <a:lnTo>
                  <a:pt x="2479" y="944"/>
                </a:lnTo>
                <a:lnTo>
                  <a:pt x="2480" y="944"/>
                </a:lnTo>
                <a:lnTo>
                  <a:pt x="2481" y="944"/>
                </a:lnTo>
                <a:lnTo>
                  <a:pt x="2482" y="944"/>
                </a:lnTo>
                <a:lnTo>
                  <a:pt x="2483" y="944"/>
                </a:lnTo>
                <a:lnTo>
                  <a:pt x="2484" y="944"/>
                </a:lnTo>
                <a:lnTo>
                  <a:pt x="2484" y="945"/>
                </a:lnTo>
                <a:lnTo>
                  <a:pt x="2484" y="946"/>
                </a:lnTo>
                <a:lnTo>
                  <a:pt x="2484" y="947"/>
                </a:lnTo>
                <a:lnTo>
                  <a:pt x="2484" y="948"/>
                </a:lnTo>
                <a:lnTo>
                  <a:pt x="2485" y="948"/>
                </a:lnTo>
                <a:lnTo>
                  <a:pt x="2485" y="948"/>
                </a:lnTo>
                <a:lnTo>
                  <a:pt x="2485" y="949"/>
                </a:lnTo>
                <a:lnTo>
                  <a:pt x="2485" y="950"/>
                </a:lnTo>
                <a:lnTo>
                  <a:pt x="2486" y="950"/>
                </a:lnTo>
                <a:lnTo>
                  <a:pt x="2486" y="951"/>
                </a:lnTo>
                <a:lnTo>
                  <a:pt x="2487" y="951"/>
                </a:lnTo>
                <a:lnTo>
                  <a:pt x="2488" y="951"/>
                </a:lnTo>
                <a:lnTo>
                  <a:pt x="2488" y="952"/>
                </a:lnTo>
                <a:lnTo>
                  <a:pt x="2488" y="953"/>
                </a:lnTo>
                <a:lnTo>
                  <a:pt x="2488" y="953"/>
                </a:lnTo>
                <a:lnTo>
                  <a:pt x="2488" y="954"/>
                </a:lnTo>
                <a:lnTo>
                  <a:pt x="2489" y="954"/>
                </a:lnTo>
                <a:lnTo>
                  <a:pt x="2489" y="955"/>
                </a:lnTo>
                <a:lnTo>
                  <a:pt x="2490" y="955"/>
                </a:lnTo>
                <a:lnTo>
                  <a:pt x="2490" y="956"/>
                </a:lnTo>
                <a:lnTo>
                  <a:pt x="2491" y="956"/>
                </a:lnTo>
                <a:lnTo>
                  <a:pt x="2491" y="956"/>
                </a:lnTo>
                <a:lnTo>
                  <a:pt x="2491" y="957"/>
                </a:lnTo>
                <a:lnTo>
                  <a:pt x="2490" y="957"/>
                </a:lnTo>
                <a:lnTo>
                  <a:pt x="2489" y="957"/>
                </a:lnTo>
                <a:lnTo>
                  <a:pt x="2489" y="956"/>
                </a:lnTo>
                <a:lnTo>
                  <a:pt x="2488" y="956"/>
                </a:lnTo>
                <a:lnTo>
                  <a:pt x="2488" y="956"/>
                </a:lnTo>
                <a:lnTo>
                  <a:pt x="2488" y="956"/>
                </a:lnTo>
                <a:lnTo>
                  <a:pt x="2488" y="955"/>
                </a:lnTo>
                <a:lnTo>
                  <a:pt x="2487" y="955"/>
                </a:lnTo>
                <a:lnTo>
                  <a:pt x="2487" y="954"/>
                </a:lnTo>
                <a:lnTo>
                  <a:pt x="2487" y="955"/>
                </a:lnTo>
                <a:lnTo>
                  <a:pt x="2486" y="955"/>
                </a:lnTo>
                <a:lnTo>
                  <a:pt x="2487" y="955"/>
                </a:lnTo>
                <a:lnTo>
                  <a:pt x="2487" y="956"/>
                </a:lnTo>
                <a:lnTo>
                  <a:pt x="2486" y="956"/>
                </a:lnTo>
                <a:lnTo>
                  <a:pt x="2485" y="956"/>
                </a:lnTo>
                <a:lnTo>
                  <a:pt x="2485" y="956"/>
                </a:lnTo>
                <a:lnTo>
                  <a:pt x="2485" y="956"/>
                </a:lnTo>
                <a:lnTo>
                  <a:pt x="2485" y="956"/>
                </a:lnTo>
                <a:lnTo>
                  <a:pt x="2484" y="956"/>
                </a:lnTo>
                <a:lnTo>
                  <a:pt x="2484" y="955"/>
                </a:lnTo>
                <a:lnTo>
                  <a:pt x="2483" y="955"/>
                </a:lnTo>
                <a:lnTo>
                  <a:pt x="2483" y="954"/>
                </a:lnTo>
                <a:lnTo>
                  <a:pt x="2482" y="954"/>
                </a:lnTo>
                <a:lnTo>
                  <a:pt x="2483" y="955"/>
                </a:lnTo>
                <a:lnTo>
                  <a:pt x="2482" y="955"/>
                </a:lnTo>
                <a:lnTo>
                  <a:pt x="2483" y="955"/>
                </a:lnTo>
                <a:lnTo>
                  <a:pt x="2482" y="955"/>
                </a:lnTo>
                <a:lnTo>
                  <a:pt x="2482" y="954"/>
                </a:lnTo>
                <a:lnTo>
                  <a:pt x="2482" y="953"/>
                </a:lnTo>
                <a:lnTo>
                  <a:pt x="2481" y="953"/>
                </a:lnTo>
                <a:lnTo>
                  <a:pt x="2481" y="952"/>
                </a:lnTo>
                <a:lnTo>
                  <a:pt x="2480" y="952"/>
                </a:lnTo>
                <a:lnTo>
                  <a:pt x="2481" y="952"/>
                </a:lnTo>
                <a:lnTo>
                  <a:pt x="2481" y="953"/>
                </a:lnTo>
                <a:lnTo>
                  <a:pt x="2481" y="954"/>
                </a:lnTo>
                <a:lnTo>
                  <a:pt x="2481" y="955"/>
                </a:lnTo>
                <a:lnTo>
                  <a:pt x="2481" y="956"/>
                </a:lnTo>
                <a:lnTo>
                  <a:pt x="2482" y="956"/>
                </a:lnTo>
                <a:lnTo>
                  <a:pt x="2482" y="956"/>
                </a:lnTo>
                <a:lnTo>
                  <a:pt x="2483" y="956"/>
                </a:lnTo>
                <a:lnTo>
                  <a:pt x="2483" y="957"/>
                </a:lnTo>
                <a:lnTo>
                  <a:pt x="2483" y="958"/>
                </a:lnTo>
                <a:lnTo>
                  <a:pt x="2483" y="959"/>
                </a:lnTo>
                <a:lnTo>
                  <a:pt x="2484" y="959"/>
                </a:lnTo>
                <a:lnTo>
                  <a:pt x="2485" y="959"/>
                </a:lnTo>
                <a:lnTo>
                  <a:pt x="2486" y="958"/>
                </a:lnTo>
                <a:lnTo>
                  <a:pt x="2487" y="958"/>
                </a:lnTo>
                <a:lnTo>
                  <a:pt x="2486" y="958"/>
                </a:lnTo>
                <a:lnTo>
                  <a:pt x="2487" y="958"/>
                </a:lnTo>
                <a:lnTo>
                  <a:pt x="2487" y="959"/>
                </a:lnTo>
                <a:lnTo>
                  <a:pt x="2487" y="960"/>
                </a:lnTo>
                <a:lnTo>
                  <a:pt x="2487" y="961"/>
                </a:lnTo>
                <a:lnTo>
                  <a:pt x="2488" y="961"/>
                </a:lnTo>
                <a:lnTo>
                  <a:pt x="2487" y="961"/>
                </a:lnTo>
                <a:lnTo>
                  <a:pt x="2487" y="962"/>
                </a:lnTo>
                <a:lnTo>
                  <a:pt x="2486" y="962"/>
                </a:lnTo>
                <a:lnTo>
                  <a:pt x="2485" y="962"/>
                </a:lnTo>
                <a:lnTo>
                  <a:pt x="2485" y="963"/>
                </a:lnTo>
                <a:lnTo>
                  <a:pt x="2484" y="963"/>
                </a:lnTo>
                <a:lnTo>
                  <a:pt x="2484" y="964"/>
                </a:lnTo>
                <a:lnTo>
                  <a:pt x="2483" y="963"/>
                </a:lnTo>
                <a:lnTo>
                  <a:pt x="2483" y="962"/>
                </a:lnTo>
                <a:lnTo>
                  <a:pt x="2482" y="962"/>
                </a:lnTo>
                <a:lnTo>
                  <a:pt x="2482" y="961"/>
                </a:lnTo>
                <a:lnTo>
                  <a:pt x="2481" y="961"/>
                </a:lnTo>
                <a:lnTo>
                  <a:pt x="2481" y="960"/>
                </a:lnTo>
                <a:lnTo>
                  <a:pt x="2480" y="960"/>
                </a:lnTo>
                <a:lnTo>
                  <a:pt x="2480" y="961"/>
                </a:lnTo>
                <a:lnTo>
                  <a:pt x="2480" y="960"/>
                </a:lnTo>
                <a:lnTo>
                  <a:pt x="2480" y="961"/>
                </a:lnTo>
                <a:lnTo>
                  <a:pt x="2480" y="960"/>
                </a:lnTo>
                <a:lnTo>
                  <a:pt x="2480" y="961"/>
                </a:lnTo>
                <a:lnTo>
                  <a:pt x="2480" y="960"/>
                </a:lnTo>
                <a:lnTo>
                  <a:pt x="2480" y="961"/>
                </a:lnTo>
                <a:lnTo>
                  <a:pt x="2480" y="960"/>
                </a:lnTo>
                <a:lnTo>
                  <a:pt x="2479" y="960"/>
                </a:lnTo>
                <a:lnTo>
                  <a:pt x="2479" y="960"/>
                </a:lnTo>
                <a:lnTo>
                  <a:pt x="2479" y="959"/>
                </a:lnTo>
                <a:lnTo>
                  <a:pt x="2479" y="958"/>
                </a:lnTo>
                <a:lnTo>
                  <a:pt x="2479" y="957"/>
                </a:lnTo>
                <a:lnTo>
                  <a:pt x="2478" y="957"/>
                </a:lnTo>
                <a:lnTo>
                  <a:pt x="2477" y="957"/>
                </a:lnTo>
                <a:lnTo>
                  <a:pt x="2477" y="956"/>
                </a:lnTo>
                <a:lnTo>
                  <a:pt x="2477" y="956"/>
                </a:lnTo>
                <a:lnTo>
                  <a:pt x="2476" y="956"/>
                </a:lnTo>
                <a:lnTo>
                  <a:pt x="2477" y="956"/>
                </a:lnTo>
                <a:lnTo>
                  <a:pt x="2477" y="955"/>
                </a:lnTo>
                <a:lnTo>
                  <a:pt x="2476" y="955"/>
                </a:lnTo>
                <a:lnTo>
                  <a:pt x="2476" y="954"/>
                </a:lnTo>
                <a:lnTo>
                  <a:pt x="2475" y="954"/>
                </a:lnTo>
                <a:lnTo>
                  <a:pt x="2475" y="953"/>
                </a:lnTo>
                <a:lnTo>
                  <a:pt x="2474" y="953"/>
                </a:lnTo>
                <a:lnTo>
                  <a:pt x="2473" y="953"/>
                </a:lnTo>
                <a:lnTo>
                  <a:pt x="2473" y="954"/>
                </a:lnTo>
                <a:lnTo>
                  <a:pt x="2474" y="954"/>
                </a:lnTo>
                <a:lnTo>
                  <a:pt x="2474" y="955"/>
                </a:lnTo>
                <a:lnTo>
                  <a:pt x="2475" y="955"/>
                </a:lnTo>
                <a:lnTo>
                  <a:pt x="2475" y="956"/>
                </a:lnTo>
                <a:lnTo>
                  <a:pt x="2475" y="956"/>
                </a:lnTo>
                <a:lnTo>
                  <a:pt x="2475" y="957"/>
                </a:lnTo>
                <a:lnTo>
                  <a:pt x="2475" y="958"/>
                </a:lnTo>
                <a:lnTo>
                  <a:pt x="2475" y="959"/>
                </a:lnTo>
                <a:lnTo>
                  <a:pt x="2475" y="960"/>
                </a:lnTo>
                <a:lnTo>
                  <a:pt x="2476" y="960"/>
                </a:lnTo>
                <a:lnTo>
                  <a:pt x="2476" y="961"/>
                </a:lnTo>
                <a:lnTo>
                  <a:pt x="2476" y="962"/>
                </a:lnTo>
                <a:lnTo>
                  <a:pt x="2476" y="963"/>
                </a:lnTo>
                <a:lnTo>
                  <a:pt x="2477" y="963"/>
                </a:lnTo>
                <a:lnTo>
                  <a:pt x="2477" y="964"/>
                </a:lnTo>
                <a:lnTo>
                  <a:pt x="2477" y="964"/>
                </a:lnTo>
                <a:lnTo>
                  <a:pt x="2477" y="965"/>
                </a:lnTo>
                <a:lnTo>
                  <a:pt x="2477" y="966"/>
                </a:lnTo>
                <a:lnTo>
                  <a:pt x="2476" y="966"/>
                </a:lnTo>
                <a:lnTo>
                  <a:pt x="2476" y="967"/>
                </a:lnTo>
                <a:lnTo>
                  <a:pt x="2476" y="968"/>
                </a:lnTo>
                <a:lnTo>
                  <a:pt x="2476" y="967"/>
                </a:lnTo>
                <a:lnTo>
                  <a:pt x="2475" y="967"/>
                </a:lnTo>
                <a:lnTo>
                  <a:pt x="2474" y="967"/>
                </a:lnTo>
                <a:lnTo>
                  <a:pt x="2473" y="967"/>
                </a:lnTo>
                <a:lnTo>
                  <a:pt x="2472" y="967"/>
                </a:lnTo>
                <a:lnTo>
                  <a:pt x="2472" y="966"/>
                </a:lnTo>
                <a:lnTo>
                  <a:pt x="2472" y="965"/>
                </a:lnTo>
                <a:lnTo>
                  <a:pt x="2471" y="965"/>
                </a:lnTo>
                <a:lnTo>
                  <a:pt x="2471" y="964"/>
                </a:lnTo>
                <a:lnTo>
                  <a:pt x="2471" y="964"/>
                </a:lnTo>
                <a:lnTo>
                  <a:pt x="2472" y="964"/>
                </a:lnTo>
                <a:lnTo>
                  <a:pt x="2472" y="963"/>
                </a:lnTo>
                <a:lnTo>
                  <a:pt x="2472" y="964"/>
                </a:lnTo>
                <a:lnTo>
                  <a:pt x="2472" y="963"/>
                </a:lnTo>
                <a:lnTo>
                  <a:pt x="2471" y="963"/>
                </a:lnTo>
                <a:lnTo>
                  <a:pt x="2471" y="962"/>
                </a:lnTo>
                <a:lnTo>
                  <a:pt x="2471" y="962"/>
                </a:lnTo>
                <a:lnTo>
                  <a:pt x="2471" y="961"/>
                </a:lnTo>
                <a:lnTo>
                  <a:pt x="2471" y="962"/>
                </a:lnTo>
                <a:lnTo>
                  <a:pt x="2471" y="963"/>
                </a:lnTo>
                <a:lnTo>
                  <a:pt x="2471" y="964"/>
                </a:lnTo>
                <a:lnTo>
                  <a:pt x="2470" y="964"/>
                </a:lnTo>
                <a:lnTo>
                  <a:pt x="2469" y="964"/>
                </a:lnTo>
                <a:lnTo>
                  <a:pt x="2469" y="964"/>
                </a:lnTo>
                <a:lnTo>
                  <a:pt x="2470" y="964"/>
                </a:lnTo>
                <a:lnTo>
                  <a:pt x="2470" y="965"/>
                </a:lnTo>
                <a:lnTo>
                  <a:pt x="2471" y="965"/>
                </a:lnTo>
                <a:lnTo>
                  <a:pt x="2471" y="966"/>
                </a:lnTo>
                <a:lnTo>
                  <a:pt x="2470" y="966"/>
                </a:lnTo>
                <a:lnTo>
                  <a:pt x="2470" y="967"/>
                </a:lnTo>
                <a:lnTo>
                  <a:pt x="2470" y="968"/>
                </a:lnTo>
                <a:lnTo>
                  <a:pt x="2470" y="969"/>
                </a:lnTo>
                <a:lnTo>
                  <a:pt x="2471" y="969"/>
                </a:lnTo>
                <a:lnTo>
                  <a:pt x="2471" y="970"/>
                </a:lnTo>
                <a:lnTo>
                  <a:pt x="2471" y="971"/>
                </a:lnTo>
                <a:lnTo>
                  <a:pt x="2471" y="972"/>
                </a:lnTo>
                <a:lnTo>
                  <a:pt x="2470" y="972"/>
                </a:lnTo>
                <a:lnTo>
                  <a:pt x="2471" y="972"/>
                </a:lnTo>
                <a:lnTo>
                  <a:pt x="2471" y="972"/>
                </a:lnTo>
                <a:lnTo>
                  <a:pt x="2471" y="973"/>
                </a:lnTo>
                <a:lnTo>
                  <a:pt x="2471" y="973"/>
                </a:lnTo>
                <a:lnTo>
                  <a:pt x="2471" y="974"/>
                </a:lnTo>
                <a:lnTo>
                  <a:pt x="2471" y="975"/>
                </a:lnTo>
                <a:lnTo>
                  <a:pt x="2471" y="975"/>
                </a:lnTo>
                <a:lnTo>
                  <a:pt x="2471" y="976"/>
                </a:lnTo>
                <a:lnTo>
                  <a:pt x="2470" y="976"/>
                </a:lnTo>
                <a:lnTo>
                  <a:pt x="2470" y="977"/>
                </a:lnTo>
                <a:lnTo>
                  <a:pt x="2471" y="977"/>
                </a:lnTo>
                <a:lnTo>
                  <a:pt x="2471" y="976"/>
                </a:lnTo>
                <a:lnTo>
                  <a:pt x="2471" y="976"/>
                </a:lnTo>
                <a:lnTo>
                  <a:pt x="2472" y="976"/>
                </a:lnTo>
                <a:lnTo>
                  <a:pt x="2472" y="977"/>
                </a:lnTo>
                <a:lnTo>
                  <a:pt x="2473" y="977"/>
                </a:lnTo>
                <a:lnTo>
                  <a:pt x="2473" y="978"/>
                </a:lnTo>
                <a:lnTo>
                  <a:pt x="2473" y="979"/>
                </a:lnTo>
                <a:lnTo>
                  <a:pt x="2473" y="980"/>
                </a:lnTo>
                <a:lnTo>
                  <a:pt x="2473" y="981"/>
                </a:lnTo>
                <a:lnTo>
                  <a:pt x="2473" y="981"/>
                </a:lnTo>
                <a:lnTo>
                  <a:pt x="2474" y="981"/>
                </a:lnTo>
                <a:lnTo>
                  <a:pt x="2473" y="981"/>
                </a:lnTo>
                <a:lnTo>
                  <a:pt x="2474" y="981"/>
                </a:lnTo>
                <a:lnTo>
                  <a:pt x="2473" y="981"/>
                </a:lnTo>
                <a:lnTo>
                  <a:pt x="2473" y="982"/>
                </a:lnTo>
                <a:lnTo>
                  <a:pt x="2473" y="983"/>
                </a:lnTo>
                <a:lnTo>
                  <a:pt x="2474" y="983"/>
                </a:lnTo>
                <a:lnTo>
                  <a:pt x="2473" y="983"/>
                </a:lnTo>
                <a:lnTo>
                  <a:pt x="2474" y="983"/>
                </a:lnTo>
                <a:lnTo>
                  <a:pt x="2473" y="983"/>
                </a:lnTo>
                <a:lnTo>
                  <a:pt x="2473" y="984"/>
                </a:lnTo>
                <a:lnTo>
                  <a:pt x="2473" y="985"/>
                </a:lnTo>
                <a:lnTo>
                  <a:pt x="2473" y="986"/>
                </a:lnTo>
                <a:lnTo>
                  <a:pt x="2473" y="987"/>
                </a:lnTo>
                <a:lnTo>
                  <a:pt x="2474" y="987"/>
                </a:lnTo>
                <a:lnTo>
                  <a:pt x="2473" y="987"/>
                </a:lnTo>
                <a:lnTo>
                  <a:pt x="2472" y="988"/>
                </a:lnTo>
                <a:lnTo>
                  <a:pt x="2471" y="988"/>
                </a:lnTo>
                <a:lnTo>
                  <a:pt x="2471" y="989"/>
                </a:lnTo>
                <a:lnTo>
                  <a:pt x="2471" y="989"/>
                </a:lnTo>
                <a:lnTo>
                  <a:pt x="2470" y="989"/>
                </a:lnTo>
                <a:lnTo>
                  <a:pt x="2471" y="989"/>
                </a:lnTo>
                <a:lnTo>
                  <a:pt x="2471" y="988"/>
                </a:lnTo>
                <a:lnTo>
                  <a:pt x="2471" y="987"/>
                </a:lnTo>
                <a:lnTo>
                  <a:pt x="2470" y="987"/>
                </a:lnTo>
                <a:lnTo>
                  <a:pt x="2471" y="987"/>
                </a:lnTo>
                <a:lnTo>
                  <a:pt x="2470" y="987"/>
                </a:lnTo>
                <a:lnTo>
                  <a:pt x="2471" y="986"/>
                </a:lnTo>
                <a:lnTo>
                  <a:pt x="2471" y="985"/>
                </a:lnTo>
                <a:lnTo>
                  <a:pt x="2470" y="985"/>
                </a:lnTo>
                <a:lnTo>
                  <a:pt x="2470" y="984"/>
                </a:lnTo>
                <a:lnTo>
                  <a:pt x="2470" y="983"/>
                </a:lnTo>
                <a:lnTo>
                  <a:pt x="2470" y="982"/>
                </a:lnTo>
                <a:lnTo>
                  <a:pt x="2470" y="983"/>
                </a:lnTo>
                <a:lnTo>
                  <a:pt x="2469" y="983"/>
                </a:lnTo>
                <a:lnTo>
                  <a:pt x="2468" y="983"/>
                </a:lnTo>
                <a:lnTo>
                  <a:pt x="2468" y="984"/>
                </a:lnTo>
                <a:lnTo>
                  <a:pt x="2469" y="984"/>
                </a:lnTo>
                <a:lnTo>
                  <a:pt x="2469" y="985"/>
                </a:lnTo>
                <a:lnTo>
                  <a:pt x="2469" y="986"/>
                </a:lnTo>
                <a:lnTo>
                  <a:pt x="2468" y="986"/>
                </a:lnTo>
                <a:lnTo>
                  <a:pt x="2468" y="987"/>
                </a:lnTo>
                <a:lnTo>
                  <a:pt x="2469" y="987"/>
                </a:lnTo>
                <a:lnTo>
                  <a:pt x="2468" y="988"/>
                </a:lnTo>
                <a:lnTo>
                  <a:pt x="2468" y="989"/>
                </a:lnTo>
                <a:lnTo>
                  <a:pt x="2468" y="989"/>
                </a:lnTo>
                <a:lnTo>
                  <a:pt x="2469" y="989"/>
                </a:lnTo>
                <a:lnTo>
                  <a:pt x="2468" y="989"/>
                </a:lnTo>
                <a:lnTo>
                  <a:pt x="2468" y="990"/>
                </a:lnTo>
                <a:lnTo>
                  <a:pt x="2467" y="990"/>
                </a:lnTo>
                <a:lnTo>
                  <a:pt x="2466" y="990"/>
                </a:lnTo>
                <a:lnTo>
                  <a:pt x="2466" y="991"/>
                </a:lnTo>
                <a:lnTo>
                  <a:pt x="2466" y="990"/>
                </a:lnTo>
                <a:lnTo>
                  <a:pt x="2466" y="989"/>
                </a:lnTo>
                <a:lnTo>
                  <a:pt x="2465" y="989"/>
                </a:lnTo>
                <a:lnTo>
                  <a:pt x="2465" y="989"/>
                </a:lnTo>
                <a:lnTo>
                  <a:pt x="2464" y="989"/>
                </a:lnTo>
                <a:lnTo>
                  <a:pt x="2464" y="988"/>
                </a:lnTo>
                <a:lnTo>
                  <a:pt x="2464" y="989"/>
                </a:lnTo>
                <a:lnTo>
                  <a:pt x="2463" y="989"/>
                </a:lnTo>
                <a:lnTo>
                  <a:pt x="2464" y="989"/>
                </a:lnTo>
                <a:lnTo>
                  <a:pt x="2464" y="989"/>
                </a:lnTo>
                <a:lnTo>
                  <a:pt x="2464" y="990"/>
                </a:lnTo>
                <a:lnTo>
                  <a:pt x="2464" y="991"/>
                </a:lnTo>
                <a:lnTo>
                  <a:pt x="2464" y="992"/>
                </a:lnTo>
                <a:lnTo>
                  <a:pt x="2464" y="993"/>
                </a:lnTo>
                <a:lnTo>
                  <a:pt x="2464" y="994"/>
                </a:lnTo>
                <a:lnTo>
                  <a:pt x="2465" y="994"/>
                </a:lnTo>
                <a:lnTo>
                  <a:pt x="2465" y="995"/>
                </a:lnTo>
                <a:lnTo>
                  <a:pt x="2464" y="995"/>
                </a:lnTo>
                <a:lnTo>
                  <a:pt x="2464" y="994"/>
                </a:lnTo>
                <a:lnTo>
                  <a:pt x="2464" y="995"/>
                </a:lnTo>
                <a:lnTo>
                  <a:pt x="2464" y="994"/>
                </a:lnTo>
                <a:lnTo>
                  <a:pt x="2463" y="994"/>
                </a:lnTo>
                <a:lnTo>
                  <a:pt x="2463" y="995"/>
                </a:lnTo>
                <a:lnTo>
                  <a:pt x="2463" y="996"/>
                </a:lnTo>
                <a:lnTo>
                  <a:pt x="2464" y="996"/>
                </a:lnTo>
                <a:lnTo>
                  <a:pt x="2465" y="996"/>
                </a:lnTo>
                <a:lnTo>
                  <a:pt x="2465" y="997"/>
                </a:lnTo>
                <a:lnTo>
                  <a:pt x="2465" y="996"/>
                </a:lnTo>
                <a:lnTo>
                  <a:pt x="2466" y="996"/>
                </a:lnTo>
                <a:lnTo>
                  <a:pt x="2465" y="996"/>
                </a:lnTo>
                <a:lnTo>
                  <a:pt x="2465" y="995"/>
                </a:lnTo>
                <a:lnTo>
                  <a:pt x="2466" y="995"/>
                </a:lnTo>
                <a:lnTo>
                  <a:pt x="2465" y="995"/>
                </a:lnTo>
                <a:lnTo>
                  <a:pt x="2465" y="994"/>
                </a:lnTo>
                <a:lnTo>
                  <a:pt x="2466" y="994"/>
                </a:lnTo>
                <a:lnTo>
                  <a:pt x="2466" y="995"/>
                </a:lnTo>
                <a:lnTo>
                  <a:pt x="2467" y="995"/>
                </a:lnTo>
                <a:lnTo>
                  <a:pt x="2467" y="996"/>
                </a:lnTo>
                <a:lnTo>
                  <a:pt x="2468" y="996"/>
                </a:lnTo>
                <a:lnTo>
                  <a:pt x="2468" y="997"/>
                </a:lnTo>
                <a:lnTo>
                  <a:pt x="2469" y="997"/>
                </a:lnTo>
                <a:lnTo>
                  <a:pt x="2469" y="996"/>
                </a:lnTo>
                <a:lnTo>
                  <a:pt x="2470" y="996"/>
                </a:lnTo>
                <a:lnTo>
                  <a:pt x="2471" y="996"/>
                </a:lnTo>
                <a:lnTo>
                  <a:pt x="2471" y="995"/>
                </a:lnTo>
                <a:lnTo>
                  <a:pt x="2470" y="995"/>
                </a:lnTo>
                <a:lnTo>
                  <a:pt x="2470" y="994"/>
                </a:lnTo>
                <a:lnTo>
                  <a:pt x="2471" y="994"/>
                </a:lnTo>
                <a:lnTo>
                  <a:pt x="2471" y="995"/>
                </a:lnTo>
                <a:lnTo>
                  <a:pt x="2472" y="995"/>
                </a:lnTo>
                <a:lnTo>
                  <a:pt x="2472" y="994"/>
                </a:lnTo>
                <a:lnTo>
                  <a:pt x="2472" y="995"/>
                </a:lnTo>
                <a:lnTo>
                  <a:pt x="2472" y="996"/>
                </a:lnTo>
                <a:lnTo>
                  <a:pt x="2473" y="996"/>
                </a:lnTo>
                <a:lnTo>
                  <a:pt x="2472" y="996"/>
                </a:lnTo>
                <a:lnTo>
                  <a:pt x="2472" y="997"/>
                </a:lnTo>
                <a:lnTo>
                  <a:pt x="2472" y="997"/>
                </a:lnTo>
                <a:lnTo>
                  <a:pt x="2473" y="997"/>
                </a:lnTo>
                <a:lnTo>
                  <a:pt x="2473" y="998"/>
                </a:lnTo>
                <a:lnTo>
                  <a:pt x="2473" y="999"/>
                </a:lnTo>
                <a:lnTo>
                  <a:pt x="2474" y="999"/>
                </a:lnTo>
                <a:lnTo>
                  <a:pt x="2474" y="1000"/>
                </a:lnTo>
                <a:lnTo>
                  <a:pt x="2473" y="1000"/>
                </a:lnTo>
                <a:lnTo>
                  <a:pt x="2474" y="1000"/>
                </a:lnTo>
                <a:lnTo>
                  <a:pt x="2473" y="1000"/>
                </a:lnTo>
                <a:lnTo>
                  <a:pt x="2473" y="1001"/>
                </a:lnTo>
                <a:lnTo>
                  <a:pt x="2474" y="1001"/>
                </a:lnTo>
                <a:lnTo>
                  <a:pt x="2473" y="1002"/>
                </a:lnTo>
                <a:lnTo>
                  <a:pt x="2474" y="1002"/>
                </a:lnTo>
                <a:lnTo>
                  <a:pt x="2473" y="1002"/>
                </a:lnTo>
                <a:lnTo>
                  <a:pt x="2473" y="1001"/>
                </a:lnTo>
                <a:lnTo>
                  <a:pt x="2472" y="1002"/>
                </a:lnTo>
                <a:lnTo>
                  <a:pt x="2471" y="1002"/>
                </a:lnTo>
                <a:lnTo>
                  <a:pt x="2471" y="1002"/>
                </a:lnTo>
                <a:lnTo>
                  <a:pt x="2471" y="1001"/>
                </a:lnTo>
                <a:lnTo>
                  <a:pt x="2470" y="1001"/>
                </a:lnTo>
                <a:lnTo>
                  <a:pt x="2469" y="1001"/>
                </a:lnTo>
                <a:lnTo>
                  <a:pt x="2469" y="1002"/>
                </a:lnTo>
                <a:lnTo>
                  <a:pt x="2469" y="1003"/>
                </a:lnTo>
                <a:lnTo>
                  <a:pt x="2468" y="1003"/>
                </a:lnTo>
                <a:lnTo>
                  <a:pt x="2468" y="1004"/>
                </a:lnTo>
                <a:lnTo>
                  <a:pt x="2468" y="1003"/>
                </a:lnTo>
                <a:lnTo>
                  <a:pt x="2468" y="1004"/>
                </a:lnTo>
                <a:lnTo>
                  <a:pt x="2467" y="1004"/>
                </a:lnTo>
                <a:lnTo>
                  <a:pt x="2467" y="1005"/>
                </a:lnTo>
                <a:lnTo>
                  <a:pt x="2468" y="1005"/>
                </a:lnTo>
                <a:lnTo>
                  <a:pt x="2468" y="1006"/>
                </a:lnTo>
                <a:lnTo>
                  <a:pt x="2468" y="1006"/>
                </a:lnTo>
                <a:lnTo>
                  <a:pt x="2467" y="1006"/>
                </a:lnTo>
                <a:lnTo>
                  <a:pt x="2467" y="1007"/>
                </a:lnTo>
                <a:lnTo>
                  <a:pt x="2467" y="1008"/>
                </a:lnTo>
                <a:lnTo>
                  <a:pt x="2467" y="1009"/>
                </a:lnTo>
                <a:lnTo>
                  <a:pt x="2466" y="1009"/>
                </a:lnTo>
                <a:lnTo>
                  <a:pt x="2466" y="1010"/>
                </a:lnTo>
                <a:lnTo>
                  <a:pt x="2465" y="1010"/>
                </a:lnTo>
                <a:lnTo>
                  <a:pt x="2465" y="1011"/>
                </a:lnTo>
                <a:lnTo>
                  <a:pt x="2465" y="1012"/>
                </a:lnTo>
                <a:lnTo>
                  <a:pt x="2465" y="1013"/>
                </a:lnTo>
                <a:lnTo>
                  <a:pt x="2465" y="1012"/>
                </a:lnTo>
                <a:lnTo>
                  <a:pt x="2465" y="1013"/>
                </a:lnTo>
                <a:lnTo>
                  <a:pt x="2465" y="1014"/>
                </a:lnTo>
                <a:lnTo>
                  <a:pt x="2464" y="1014"/>
                </a:lnTo>
                <a:lnTo>
                  <a:pt x="2464" y="1014"/>
                </a:lnTo>
                <a:lnTo>
                  <a:pt x="2464" y="1015"/>
                </a:lnTo>
                <a:lnTo>
                  <a:pt x="2463" y="1015"/>
                </a:lnTo>
                <a:lnTo>
                  <a:pt x="2463" y="1014"/>
                </a:lnTo>
                <a:lnTo>
                  <a:pt x="2463" y="1014"/>
                </a:lnTo>
                <a:lnTo>
                  <a:pt x="2463" y="1013"/>
                </a:lnTo>
                <a:lnTo>
                  <a:pt x="2463" y="1013"/>
                </a:lnTo>
                <a:lnTo>
                  <a:pt x="2463" y="1012"/>
                </a:lnTo>
                <a:lnTo>
                  <a:pt x="2462" y="1012"/>
                </a:lnTo>
                <a:lnTo>
                  <a:pt x="2462" y="1013"/>
                </a:lnTo>
                <a:lnTo>
                  <a:pt x="2462" y="1014"/>
                </a:lnTo>
                <a:lnTo>
                  <a:pt x="2463" y="1014"/>
                </a:lnTo>
                <a:lnTo>
                  <a:pt x="2463" y="1014"/>
                </a:lnTo>
                <a:lnTo>
                  <a:pt x="2463" y="1015"/>
                </a:lnTo>
                <a:lnTo>
                  <a:pt x="2462" y="1015"/>
                </a:lnTo>
                <a:lnTo>
                  <a:pt x="2461" y="1015"/>
                </a:lnTo>
                <a:lnTo>
                  <a:pt x="2461" y="1014"/>
                </a:lnTo>
                <a:lnTo>
                  <a:pt x="2461" y="1014"/>
                </a:lnTo>
                <a:lnTo>
                  <a:pt x="2460" y="1014"/>
                </a:lnTo>
                <a:lnTo>
                  <a:pt x="2459" y="1014"/>
                </a:lnTo>
                <a:lnTo>
                  <a:pt x="2459" y="1013"/>
                </a:lnTo>
                <a:lnTo>
                  <a:pt x="2458" y="1013"/>
                </a:lnTo>
                <a:lnTo>
                  <a:pt x="2459" y="1013"/>
                </a:lnTo>
                <a:lnTo>
                  <a:pt x="2458" y="1013"/>
                </a:lnTo>
                <a:lnTo>
                  <a:pt x="2458" y="1012"/>
                </a:lnTo>
                <a:lnTo>
                  <a:pt x="2459" y="1012"/>
                </a:lnTo>
                <a:lnTo>
                  <a:pt x="2458" y="1012"/>
                </a:lnTo>
                <a:lnTo>
                  <a:pt x="2459" y="1011"/>
                </a:lnTo>
                <a:lnTo>
                  <a:pt x="2458" y="1011"/>
                </a:lnTo>
                <a:lnTo>
                  <a:pt x="2457" y="1012"/>
                </a:lnTo>
                <a:lnTo>
                  <a:pt x="2458" y="1012"/>
                </a:lnTo>
                <a:lnTo>
                  <a:pt x="2457" y="1012"/>
                </a:lnTo>
                <a:lnTo>
                  <a:pt x="2456" y="1012"/>
                </a:lnTo>
                <a:lnTo>
                  <a:pt x="2457" y="1011"/>
                </a:lnTo>
                <a:lnTo>
                  <a:pt x="2457" y="1010"/>
                </a:lnTo>
                <a:lnTo>
                  <a:pt x="2457" y="1009"/>
                </a:lnTo>
                <a:lnTo>
                  <a:pt x="2456" y="1009"/>
                </a:lnTo>
                <a:lnTo>
                  <a:pt x="2456" y="1008"/>
                </a:lnTo>
                <a:lnTo>
                  <a:pt x="2455" y="1008"/>
                </a:lnTo>
                <a:lnTo>
                  <a:pt x="2455" y="1007"/>
                </a:lnTo>
                <a:lnTo>
                  <a:pt x="2455" y="1006"/>
                </a:lnTo>
                <a:lnTo>
                  <a:pt x="2455" y="1006"/>
                </a:lnTo>
                <a:lnTo>
                  <a:pt x="2456" y="1005"/>
                </a:lnTo>
                <a:lnTo>
                  <a:pt x="2456" y="1004"/>
                </a:lnTo>
                <a:lnTo>
                  <a:pt x="2457" y="1005"/>
                </a:lnTo>
                <a:lnTo>
                  <a:pt x="2457" y="1004"/>
                </a:lnTo>
                <a:lnTo>
                  <a:pt x="2458" y="1004"/>
                </a:lnTo>
                <a:lnTo>
                  <a:pt x="2458" y="1003"/>
                </a:lnTo>
                <a:lnTo>
                  <a:pt x="2458" y="1002"/>
                </a:lnTo>
                <a:lnTo>
                  <a:pt x="2458" y="1003"/>
                </a:lnTo>
                <a:lnTo>
                  <a:pt x="2457" y="1003"/>
                </a:lnTo>
                <a:lnTo>
                  <a:pt x="2456" y="1003"/>
                </a:lnTo>
                <a:lnTo>
                  <a:pt x="2456" y="1002"/>
                </a:lnTo>
                <a:lnTo>
                  <a:pt x="2456" y="1001"/>
                </a:lnTo>
                <a:lnTo>
                  <a:pt x="2457" y="1001"/>
                </a:lnTo>
                <a:lnTo>
                  <a:pt x="2457" y="1000"/>
                </a:lnTo>
                <a:lnTo>
                  <a:pt x="2457" y="999"/>
                </a:lnTo>
                <a:lnTo>
                  <a:pt x="2457" y="998"/>
                </a:lnTo>
                <a:lnTo>
                  <a:pt x="2458" y="998"/>
                </a:lnTo>
                <a:lnTo>
                  <a:pt x="2457" y="998"/>
                </a:lnTo>
                <a:lnTo>
                  <a:pt x="2457" y="999"/>
                </a:lnTo>
                <a:lnTo>
                  <a:pt x="2457" y="998"/>
                </a:lnTo>
                <a:lnTo>
                  <a:pt x="2457" y="997"/>
                </a:lnTo>
                <a:lnTo>
                  <a:pt x="2458" y="997"/>
                </a:lnTo>
                <a:lnTo>
                  <a:pt x="2458" y="997"/>
                </a:lnTo>
                <a:lnTo>
                  <a:pt x="2457" y="997"/>
                </a:lnTo>
                <a:lnTo>
                  <a:pt x="2458" y="997"/>
                </a:lnTo>
                <a:lnTo>
                  <a:pt x="2457" y="997"/>
                </a:lnTo>
                <a:lnTo>
                  <a:pt x="2457" y="996"/>
                </a:lnTo>
                <a:lnTo>
                  <a:pt x="2457" y="997"/>
                </a:lnTo>
                <a:lnTo>
                  <a:pt x="2457" y="997"/>
                </a:lnTo>
                <a:lnTo>
                  <a:pt x="2457" y="998"/>
                </a:lnTo>
                <a:lnTo>
                  <a:pt x="2456" y="998"/>
                </a:lnTo>
                <a:lnTo>
                  <a:pt x="2456" y="999"/>
                </a:lnTo>
                <a:lnTo>
                  <a:pt x="2456" y="1000"/>
                </a:lnTo>
                <a:lnTo>
                  <a:pt x="2455" y="1000"/>
                </a:lnTo>
                <a:lnTo>
                  <a:pt x="2455" y="1001"/>
                </a:lnTo>
                <a:lnTo>
                  <a:pt x="2455" y="1002"/>
                </a:lnTo>
                <a:lnTo>
                  <a:pt x="2455" y="1003"/>
                </a:lnTo>
                <a:lnTo>
                  <a:pt x="2455" y="1003"/>
                </a:lnTo>
                <a:lnTo>
                  <a:pt x="2455" y="1004"/>
                </a:lnTo>
                <a:lnTo>
                  <a:pt x="2455" y="1005"/>
                </a:lnTo>
                <a:lnTo>
                  <a:pt x="2454" y="1005"/>
                </a:lnTo>
                <a:lnTo>
                  <a:pt x="2454" y="1006"/>
                </a:lnTo>
                <a:lnTo>
                  <a:pt x="2454" y="1005"/>
                </a:lnTo>
                <a:lnTo>
                  <a:pt x="2454" y="1004"/>
                </a:lnTo>
                <a:lnTo>
                  <a:pt x="2454" y="1003"/>
                </a:lnTo>
                <a:lnTo>
                  <a:pt x="2453" y="1003"/>
                </a:lnTo>
                <a:lnTo>
                  <a:pt x="2453" y="1002"/>
                </a:lnTo>
                <a:lnTo>
                  <a:pt x="2452" y="1001"/>
                </a:lnTo>
                <a:lnTo>
                  <a:pt x="2452" y="1000"/>
                </a:lnTo>
                <a:lnTo>
                  <a:pt x="2452" y="999"/>
                </a:lnTo>
                <a:lnTo>
                  <a:pt x="2452" y="998"/>
                </a:lnTo>
                <a:lnTo>
                  <a:pt x="2453" y="997"/>
                </a:lnTo>
                <a:lnTo>
                  <a:pt x="2452" y="997"/>
                </a:lnTo>
                <a:lnTo>
                  <a:pt x="2452" y="997"/>
                </a:lnTo>
                <a:lnTo>
                  <a:pt x="2452" y="996"/>
                </a:lnTo>
                <a:lnTo>
                  <a:pt x="2453" y="996"/>
                </a:lnTo>
                <a:lnTo>
                  <a:pt x="2453" y="995"/>
                </a:lnTo>
                <a:lnTo>
                  <a:pt x="2454" y="995"/>
                </a:lnTo>
                <a:lnTo>
                  <a:pt x="2454" y="994"/>
                </a:lnTo>
                <a:lnTo>
                  <a:pt x="2454" y="993"/>
                </a:lnTo>
                <a:lnTo>
                  <a:pt x="2454" y="994"/>
                </a:lnTo>
                <a:lnTo>
                  <a:pt x="2454" y="993"/>
                </a:lnTo>
                <a:lnTo>
                  <a:pt x="2453" y="992"/>
                </a:lnTo>
                <a:lnTo>
                  <a:pt x="2453" y="991"/>
                </a:lnTo>
                <a:lnTo>
                  <a:pt x="2453" y="990"/>
                </a:lnTo>
                <a:lnTo>
                  <a:pt x="2453" y="989"/>
                </a:lnTo>
                <a:lnTo>
                  <a:pt x="2453" y="989"/>
                </a:lnTo>
                <a:lnTo>
                  <a:pt x="2452" y="988"/>
                </a:lnTo>
                <a:lnTo>
                  <a:pt x="2452" y="987"/>
                </a:lnTo>
                <a:lnTo>
                  <a:pt x="2452" y="986"/>
                </a:lnTo>
                <a:lnTo>
                  <a:pt x="2452" y="985"/>
                </a:lnTo>
                <a:lnTo>
                  <a:pt x="2451" y="985"/>
                </a:lnTo>
                <a:lnTo>
                  <a:pt x="2451" y="984"/>
                </a:lnTo>
                <a:lnTo>
                  <a:pt x="2451" y="983"/>
                </a:lnTo>
                <a:lnTo>
                  <a:pt x="2452" y="983"/>
                </a:lnTo>
                <a:lnTo>
                  <a:pt x="2452" y="982"/>
                </a:lnTo>
                <a:lnTo>
                  <a:pt x="2451" y="982"/>
                </a:lnTo>
                <a:lnTo>
                  <a:pt x="2451" y="981"/>
                </a:lnTo>
                <a:lnTo>
                  <a:pt x="2452" y="981"/>
                </a:lnTo>
                <a:lnTo>
                  <a:pt x="2453" y="981"/>
                </a:lnTo>
                <a:lnTo>
                  <a:pt x="2453" y="980"/>
                </a:lnTo>
                <a:lnTo>
                  <a:pt x="2453" y="979"/>
                </a:lnTo>
                <a:lnTo>
                  <a:pt x="2453" y="978"/>
                </a:lnTo>
                <a:lnTo>
                  <a:pt x="2453" y="977"/>
                </a:lnTo>
                <a:lnTo>
                  <a:pt x="2454" y="977"/>
                </a:lnTo>
                <a:lnTo>
                  <a:pt x="2453" y="976"/>
                </a:lnTo>
                <a:lnTo>
                  <a:pt x="2454" y="976"/>
                </a:lnTo>
                <a:lnTo>
                  <a:pt x="2455" y="975"/>
                </a:lnTo>
                <a:lnTo>
                  <a:pt x="2455" y="974"/>
                </a:lnTo>
                <a:lnTo>
                  <a:pt x="2455" y="973"/>
                </a:lnTo>
                <a:lnTo>
                  <a:pt x="2455" y="973"/>
                </a:lnTo>
                <a:lnTo>
                  <a:pt x="2455" y="972"/>
                </a:lnTo>
                <a:lnTo>
                  <a:pt x="2455" y="972"/>
                </a:lnTo>
                <a:lnTo>
                  <a:pt x="2456" y="972"/>
                </a:lnTo>
                <a:lnTo>
                  <a:pt x="2456" y="973"/>
                </a:lnTo>
                <a:lnTo>
                  <a:pt x="2457" y="973"/>
                </a:lnTo>
                <a:lnTo>
                  <a:pt x="2457" y="972"/>
                </a:lnTo>
                <a:lnTo>
                  <a:pt x="2456" y="972"/>
                </a:lnTo>
                <a:lnTo>
                  <a:pt x="2456" y="971"/>
                </a:lnTo>
                <a:lnTo>
                  <a:pt x="2456" y="972"/>
                </a:lnTo>
                <a:lnTo>
                  <a:pt x="2456" y="971"/>
                </a:lnTo>
                <a:lnTo>
                  <a:pt x="2457" y="971"/>
                </a:lnTo>
                <a:lnTo>
                  <a:pt x="2458" y="971"/>
                </a:lnTo>
                <a:lnTo>
                  <a:pt x="2459" y="971"/>
                </a:lnTo>
                <a:lnTo>
                  <a:pt x="2458" y="971"/>
                </a:lnTo>
                <a:lnTo>
                  <a:pt x="2459" y="971"/>
                </a:lnTo>
                <a:lnTo>
                  <a:pt x="2459" y="972"/>
                </a:lnTo>
                <a:lnTo>
                  <a:pt x="2459" y="973"/>
                </a:lnTo>
                <a:lnTo>
                  <a:pt x="2459" y="973"/>
                </a:lnTo>
                <a:lnTo>
                  <a:pt x="2460" y="973"/>
                </a:lnTo>
                <a:lnTo>
                  <a:pt x="2460" y="974"/>
                </a:lnTo>
                <a:lnTo>
                  <a:pt x="2460" y="975"/>
                </a:lnTo>
                <a:lnTo>
                  <a:pt x="2460" y="976"/>
                </a:lnTo>
                <a:lnTo>
                  <a:pt x="2461" y="976"/>
                </a:lnTo>
                <a:lnTo>
                  <a:pt x="2462" y="976"/>
                </a:lnTo>
                <a:lnTo>
                  <a:pt x="2463" y="976"/>
                </a:lnTo>
                <a:lnTo>
                  <a:pt x="2463" y="976"/>
                </a:lnTo>
                <a:lnTo>
                  <a:pt x="2463" y="976"/>
                </a:lnTo>
                <a:lnTo>
                  <a:pt x="2463" y="975"/>
                </a:lnTo>
                <a:lnTo>
                  <a:pt x="2462" y="975"/>
                </a:lnTo>
                <a:lnTo>
                  <a:pt x="2461" y="975"/>
                </a:lnTo>
                <a:lnTo>
                  <a:pt x="2461" y="974"/>
                </a:lnTo>
                <a:lnTo>
                  <a:pt x="2461" y="973"/>
                </a:lnTo>
                <a:lnTo>
                  <a:pt x="2460" y="973"/>
                </a:lnTo>
                <a:lnTo>
                  <a:pt x="2460" y="973"/>
                </a:lnTo>
                <a:lnTo>
                  <a:pt x="2460" y="972"/>
                </a:lnTo>
                <a:lnTo>
                  <a:pt x="2460" y="971"/>
                </a:lnTo>
                <a:lnTo>
                  <a:pt x="2461" y="971"/>
                </a:lnTo>
                <a:lnTo>
                  <a:pt x="2461" y="970"/>
                </a:lnTo>
                <a:lnTo>
                  <a:pt x="2461" y="971"/>
                </a:lnTo>
                <a:lnTo>
                  <a:pt x="2461" y="970"/>
                </a:lnTo>
                <a:lnTo>
                  <a:pt x="2462" y="970"/>
                </a:lnTo>
                <a:lnTo>
                  <a:pt x="2462" y="969"/>
                </a:lnTo>
                <a:lnTo>
                  <a:pt x="2463" y="969"/>
                </a:lnTo>
                <a:lnTo>
                  <a:pt x="2462" y="969"/>
                </a:lnTo>
                <a:lnTo>
                  <a:pt x="2463" y="969"/>
                </a:lnTo>
                <a:lnTo>
                  <a:pt x="2463" y="969"/>
                </a:lnTo>
                <a:lnTo>
                  <a:pt x="2463" y="968"/>
                </a:lnTo>
                <a:lnTo>
                  <a:pt x="2463" y="967"/>
                </a:lnTo>
                <a:lnTo>
                  <a:pt x="2463" y="967"/>
                </a:lnTo>
                <a:lnTo>
                  <a:pt x="2463" y="966"/>
                </a:lnTo>
                <a:lnTo>
                  <a:pt x="2462" y="966"/>
                </a:lnTo>
                <a:lnTo>
                  <a:pt x="2462" y="967"/>
                </a:lnTo>
                <a:lnTo>
                  <a:pt x="2462" y="966"/>
                </a:lnTo>
                <a:lnTo>
                  <a:pt x="2463" y="966"/>
                </a:lnTo>
                <a:lnTo>
                  <a:pt x="2463" y="966"/>
                </a:lnTo>
                <a:lnTo>
                  <a:pt x="2463" y="965"/>
                </a:lnTo>
                <a:lnTo>
                  <a:pt x="2463" y="964"/>
                </a:lnTo>
                <a:lnTo>
                  <a:pt x="2463" y="964"/>
                </a:lnTo>
                <a:lnTo>
                  <a:pt x="2462" y="964"/>
                </a:lnTo>
                <a:lnTo>
                  <a:pt x="2462" y="964"/>
                </a:lnTo>
                <a:lnTo>
                  <a:pt x="2461" y="964"/>
                </a:lnTo>
                <a:lnTo>
                  <a:pt x="2461" y="963"/>
                </a:lnTo>
                <a:lnTo>
                  <a:pt x="2462" y="963"/>
                </a:lnTo>
                <a:lnTo>
                  <a:pt x="2461" y="963"/>
                </a:lnTo>
                <a:lnTo>
                  <a:pt x="2460" y="963"/>
                </a:lnTo>
                <a:lnTo>
                  <a:pt x="2460" y="962"/>
                </a:lnTo>
                <a:lnTo>
                  <a:pt x="2459" y="962"/>
                </a:lnTo>
                <a:lnTo>
                  <a:pt x="2460" y="962"/>
                </a:lnTo>
                <a:lnTo>
                  <a:pt x="2459" y="962"/>
                </a:lnTo>
                <a:lnTo>
                  <a:pt x="2460" y="962"/>
                </a:lnTo>
                <a:lnTo>
                  <a:pt x="2459" y="962"/>
                </a:lnTo>
                <a:lnTo>
                  <a:pt x="2458" y="962"/>
                </a:lnTo>
                <a:lnTo>
                  <a:pt x="2458" y="961"/>
                </a:lnTo>
                <a:lnTo>
                  <a:pt x="2459" y="961"/>
                </a:lnTo>
                <a:lnTo>
                  <a:pt x="2458" y="961"/>
                </a:lnTo>
                <a:lnTo>
                  <a:pt x="2458" y="960"/>
                </a:lnTo>
                <a:lnTo>
                  <a:pt x="2458" y="961"/>
                </a:lnTo>
                <a:lnTo>
                  <a:pt x="2458" y="960"/>
                </a:lnTo>
                <a:lnTo>
                  <a:pt x="2457" y="960"/>
                </a:lnTo>
                <a:lnTo>
                  <a:pt x="2457" y="959"/>
                </a:lnTo>
                <a:lnTo>
                  <a:pt x="2457" y="958"/>
                </a:lnTo>
                <a:lnTo>
                  <a:pt x="2458" y="958"/>
                </a:lnTo>
                <a:lnTo>
                  <a:pt x="2458" y="957"/>
                </a:lnTo>
                <a:lnTo>
                  <a:pt x="2459" y="957"/>
                </a:lnTo>
                <a:lnTo>
                  <a:pt x="2459" y="956"/>
                </a:lnTo>
                <a:lnTo>
                  <a:pt x="2460" y="956"/>
                </a:lnTo>
                <a:lnTo>
                  <a:pt x="2460" y="956"/>
                </a:lnTo>
                <a:lnTo>
                  <a:pt x="2461" y="956"/>
                </a:lnTo>
                <a:lnTo>
                  <a:pt x="2461" y="956"/>
                </a:lnTo>
                <a:lnTo>
                  <a:pt x="2460" y="956"/>
                </a:lnTo>
                <a:lnTo>
                  <a:pt x="2461" y="956"/>
                </a:lnTo>
                <a:lnTo>
                  <a:pt x="2461" y="957"/>
                </a:lnTo>
                <a:lnTo>
                  <a:pt x="2462" y="957"/>
                </a:lnTo>
                <a:lnTo>
                  <a:pt x="2463" y="957"/>
                </a:lnTo>
                <a:lnTo>
                  <a:pt x="2463" y="958"/>
                </a:lnTo>
                <a:lnTo>
                  <a:pt x="2463" y="958"/>
                </a:lnTo>
                <a:lnTo>
                  <a:pt x="2463" y="957"/>
                </a:lnTo>
                <a:lnTo>
                  <a:pt x="2464" y="957"/>
                </a:lnTo>
                <a:lnTo>
                  <a:pt x="2465" y="957"/>
                </a:lnTo>
                <a:lnTo>
                  <a:pt x="2465" y="956"/>
                </a:lnTo>
                <a:lnTo>
                  <a:pt x="2465" y="957"/>
                </a:lnTo>
                <a:lnTo>
                  <a:pt x="2466" y="957"/>
                </a:lnTo>
                <a:lnTo>
                  <a:pt x="2466" y="956"/>
                </a:lnTo>
                <a:lnTo>
                  <a:pt x="2466" y="957"/>
                </a:lnTo>
                <a:lnTo>
                  <a:pt x="2467" y="957"/>
                </a:lnTo>
                <a:lnTo>
                  <a:pt x="2467" y="956"/>
                </a:lnTo>
                <a:lnTo>
                  <a:pt x="2467" y="956"/>
                </a:lnTo>
                <a:lnTo>
                  <a:pt x="2467" y="956"/>
                </a:lnTo>
                <a:lnTo>
                  <a:pt x="2466" y="956"/>
                </a:lnTo>
                <a:lnTo>
                  <a:pt x="2466" y="956"/>
                </a:lnTo>
                <a:lnTo>
                  <a:pt x="2465" y="956"/>
                </a:lnTo>
                <a:lnTo>
                  <a:pt x="2465" y="955"/>
                </a:lnTo>
                <a:lnTo>
                  <a:pt x="2466" y="955"/>
                </a:lnTo>
                <a:lnTo>
                  <a:pt x="2465" y="955"/>
                </a:lnTo>
                <a:lnTo>
                  <a:pt x="2466" y="955"/>
                </a:lnTo>
                <a:lnTo>
                  <a:pt x="2466" y="954"/>
                </a:lnTo>
                <a:lnTo>
                  <a:pt x="2465" y="954"/>
                </a:lnTo>
                <a:lnTo>
                  <a:pt x="2465" y="953"/>
                </a:lnTo>
                <a:lnTo>
                  <a:pt x="2466" y="953"/>
                </a:lnTo>
                <a:lnTo>
                  <a:pt x="2466" y="952"/>
                </a:lnTo>
                <a:lnTo>
                  <a:pt x="2466" y="951"/>
                </a:lnTo>
                <a:lnTo>
                  <a:pt x="2467" y="951"/>
                </a:lnTo>
                <a:lnTo>
                  <a:pt x="2467" y="950"/>
                </a:lnTo>
                <a:lnTo>
                  <a:pt x="2468" y="949"/>
                </a:lnTo>
                <a:lnTo>
                  <a:pt x="2468" y="948"/>
                </a:lnTo>
                <a:lnTo>
                  <a:pt x="2468" y="948"/>
                </a:lnTo>
                <a:lnTo>
                  <a:pt x="2468" y="947"/>
                </a:lnTo>
                <a:lnTo>
                  <a:pt x="2469" y="947"/>
                </a:lnTo>
                <a:lnTo>
                  <a:pt x="2469" y="946"/>
                </a:lnTo>
                <a:lnTo>
                  <a:pt x="2469" y="945"/>
                </a:lnTo>
                <a:lnTo>
                  <a:pt x="2470" y="944"/>
                </a:lnTo>
                <a:lnTo>
                  <a:pt x="2470" y="943"/>
                </a:lnTo>
                <a:lnTo>
                  <a:pt x="2471" y="943"/>
                </a:lnTo>
                <a:lnTo>
                  <a:pt x="2470" y="943"/>
                </a:lnTo>
                <a:lnTo>
                  <a:pt x="2471" y="943"/>
                </a:lnTo>
                <a:lnTo>
                  <a:pt x="2471" y="942"/>
                </a:lnTo>
                <a:lnTo>
                  <a:pt x="2471" y="942"/>
                </a:lnTo>
                <a:lnTo>
                  <a:pt x="2471" y="941"/>
                </a:lnTo>
                <a:lnTo>
                  <a:pt x="2472" y="941"/>
                </a:lnTo>
                <a:lnTo>
                  <a:pt x="2472" y="940"/>
                </a:lnTo>
                <a:lnTo>
                  <a:pt x="2473" y="940"/>
                </a:lnTo>
                <a:lnTo>
                  <a:pt x="2473" y="939"/>
                </a:lnTo>
                <a:lnTo>
                  <a:pt x="2474" y="939"/>
                </a:lnTo>
                <a:lnTo>
                  <a:pt x="2474" y="938"/>
                </a:lnTo>
                <a:lnTo>
                  <a:pt x="2475" y="938"/>
                </a:lnTo>
                <a:lnTo>
                  <a:pt x="2475" y="937"/>
                </a:lnTo>
                <a:lnTo>
                  <a:pt x="2476" y="936"/>
                </a:lnTo>
                <a:lnTo>
                  <a:pt x="2475" y="936"/>
                </a:lnTo>
                <a:lnTo>
                  <a:pt x="2476" y="936"/>
                </a:lnTo>
                <a:lnTo>
                  <a:pt x="2476" y="935"/>
                </a:lnTo>
                <a:lnTo>
                  <a:pt x="2476" y="934"/>
                </a:lnTo>
                <a:lnTo>
                  <a:pt x="2477" y="934"/>
                </a:lnTo>
                <a:lnTo>
                  <a:pt x="2476" y="934"/>
                </a:lnTo>
                <a:lnTo>
                  <a:pt x="2477" y="934"/>
                </a:lnTo>
                <a:lnTo>
                  <a:pt x="2477" y="933"/>
                </a:lnTo>
                <a:lnTo>
                  <a:pt x="2476" y="933"/>
                </a:lnTo>
                <a:lnTo>
                  <a:pt x="2476" y="932"/>
                </a:lnTo>
                <a:lnTo>
                  <a:pt x="2477" y="932"/>
                </a:lnTo>
                <a:lnTo>
                  <a:pt x="2476" y="932"/>
                </a:lnTo>
                <a:lnTo>
                  <a:pt x="2476" y="931"/>
                </a:lnTo>
                <a:lnTo>
                  <a:pt x="2477" y="931"/>
                </a:lnTo>
                <a:lnTo>
                  <a:pt x="2476" y="931"/>
                </a:lnTo>
                <a:lnTo>
                  <a:pt x="2477" y="931"/>
                </a:lnTo>
                <a:lnTo>
                  <a:pt x="2477" y="931"/>
                </a:lnTo>
                <a:lnTo>
                  <a:pt x="2477" y="930"/>
                </a:lnTo>
                <a:lnTo>
                  <a:pt x="2477" y="929"/>
                </a:lnTo>
                <a:lnTo>
                  <a:pt x="2477" y="928"/>
                </a:lnTo>
                <a:lnTo>
                  <a:pt x="2477" y="927"/>
                </a:lnTo>
                <a:lnTo>
                  <a:pt x="2477" y="926"/>
                </a:lnTo>
                <a:lnTo>
                  <a:pt x="2477" y="925"/>
                </a:lnTo>
                <a:lnTo>
                  <a:pt x="2477" y="924"/>
                </a:lnTo>
                <a:lnTo>
                  <a:pt x="2477" y="923"/>
                </a:lnTo>
                <a:lnTo>
                  <a:pt x="2477" y="923"/>
                </a:lnTo>
                <a:lnTo>
                  <a:pt x="2477" y="922"/>
                </a:lnTo>
                <a:lnTo>
                  <a:pt x="2478" y="922"/>
                </a:lnTo>
                <a:lnTo>
                  <a:pt x="2478" y="921"/>
                </a:lnTo>
                <a:lnTo>
                  <a:pt x="2477" y="921"/>
                </a:lnTo>
                <a:lnTo>
                  <a:pt x="2477" y="920"/>
                </a:lnTo>
                <a:lnTo>
                  <a:pt x="2478" y="919"/>
                </a:lnTo>
                <a:lnTo>
                  <a:pt x="2478" y="918"/>
                </a:lnTo>
                <a:lnTo>
                  <a:pt x="2478" y="917"/>
                </a:lnTo>
                <a:lnTo>
                  <a:pt x="2478" y="918"/>
                </a:lnTo>
                <a:lnTo>
                  <a:pt x="2478" y="917"/>
                </a:lnTo>
                <a:lnTo>
                  <a:pt x="2478" y="916"/>
                </a:lnTo>
                <a:lnTo>
                  <a:pt x="2479" y="916"/>
                </a:lnTo>
                <a:lnTo>
                  <a:pt x="2479" y="915"/>
                </a:lnTo>
                <a:lnTo>
                  <a:pt x="2479" y="915"/>
                </a:lnTo>
                <a:lnTo>
                  <a:pt x="2479" y="914"/>
                </a:lnTo>
                <a:lnTo>
                  <a:pt x="2480" y="914"/>
                </a:lnTo>
                <a:lnTo>
                  <a:pt x="2480" y="913"/>
                </a:lnTo>
                <a:lnTo>
                  <a:pt x="2481" y="912"/>
                </a:lnTo>
                <a:lnTo>
                  <a:pt x="2481" y="911"/>
                </a:lnTo>
                <a:lnTo>
                  <a:pt x="2481" y="910"/>
                </a:lnTo>
                <a:lnTo>
                  <a:pt x="2482" y="909"/>
                </a:lnTo>
                <a:lnTo>
                  <a:pt x="2482" y="908"/>
                </a:lnTo>
                <a:lnTo>
                  <a:pt x="2482" y="907"/>
                </a:lnTo>
                <a:lnTo>
                  <a:pt x="2482" y="906"/>
                </a:lnTo>
                <a:lnTo>
                  <a:pt x="2483" y="906"/>
                </a:lnTo>
                <a:lnTo>
                  <a:pt x="2484" y="906"/>
                </a:lnTo>
                <a:lnTo>
                  <a:pt x="2485" y="905"/>
                </a:lnTo>
                <a:lnTo>
                  <a:pt x="2485" y="904"/>
                </a:lnTo>
                <a:lnTo>
                  <a:pt x="2486" y="904"/>
                </a:lnTo>
                <a:lnTo>
                  <a:pt x="2486" y="903"/>
                </a:lnTo>
                <a:lnTo>
                  <a:pt x="2486" y="904"/>
                </a:lnTo>
                <a:lnTo>
                  <a:pt x="2486" y="903"/>
                </a:lnTo>
                <a:lnTo>
                  <a:pt x="2486" y="904"/>
                </a:lnTo>
                <a:lnTo>
                  <a:pt x="2487" y="904"/>
                </a:lnTo>
                <a:lnTo>
                  <a:pt x="2488" y="904"/>
                </a:lnTo>
                <a:lnTo>
                  <a:pt x="2488" y="905"/>
                </a:lnTo>
                <a:lnTo>
                  <a:pt x="2488" y="906"/>
                </a:lnTo>
                <a:lnTo>
                  <a:pt x="2488" y="905"/>
                </a:lnTo>
                <a:lnTo>
                  <a:pt x="2488" y="905"/>
                </a:lnTo>
                <a:lnTo>
                  <a:pt x="2489" y="905"/>
                </a:lnTo>
                <a:lnTo>
                  <a:pt x="2488" y="904"/>
                </a:lnTo>
                <a:lnTo>
                  <a:pt x="2489" y="903"/>
                </a:lnTo>
                <a:lnTo>
                  <a:pt x="2489" y="904"/>
                </a:lnTo>
                <a:lnTo>
                  <a:pt x="2490" y="904"/>
                </a:lnTo>
                <a:lnTo>
                  <a:pt x="2490" y="905"/>
                </a:lnTo>
                <a:lnTo>
                  <a:pt x="2491" y="905"/>
                </a:lnTo>
                <a:lnTo>
                  <a:pt x="2492" y="905"/>
                </a:lnTo>
                <a:lnTo>
                  <a:pt x="2493" y="905"/>
                </a:lnTo>
                <a:lnTo>
                  <a:pt x="2494" y="905"/>
                </a:lnTo>
                <a:lnTo>
                  <a:pt x="2494" y="906"/>
                </a:lnTo>
                <a:lnTo>
                  <a:pt x="2493" y="906"/>
                </a:lnTo>
                <a:lnTo>
                  <a:pt x="2494" y="906"/>
                </a:lnTo>
                <a:lnTo>
                  <a:pt x="2494" y="906"/>
                </a:lnTo>
                <a:lnTo>
                  <a:pt x="2495" y="906"/>
                </a:lnTo>
                <a:lnTo>
                  <a:pt x="2494" y="906"/>
                </a:lnTo>
                <a:lnTo>
                  <a:pt x="2495" y="906"/>
                </a:lnTo>
                <a:lnTo>
                  <a:pt x="2496" y="906"/>
                </a:lnTo>
                <a:lnTo>
                  <a:pt x="2496" y="905"/>
                </a:lnTo>
                <a:lnTo>
                  <a:pt x="2496" y="904"/>
                </a:lnTo>
                <a:lnTo>
                  <a:pt x="2496" y="903"/>
                </a:lnTo>
                <a:lnTo>
                  <a:pt x="2496" y="903"/>
                </a:lnTo>
                <a:lnTo>
                  <a:pt x="2496" y="902"/>
                </a:lnTo>
                <a:lnTo>
                  <a:pt x="2497" y="902"/>
                </a:lnTo>
                <a:lnTo>
                  <a:pt x="2497" y="901"/>
                </a:lnTo>
                <a:lnTo>
                  <a:pt x="2498" y="901"/>
                </a:lnTo>
                <a:lnTo>
                  <a:pt x="2498" y="900"/>
                </a:lnTo>
                <a:lnTo>
                  <a:pt x="2499" y="900"/>
                </a:lnTo>
                <a:lnTo>
                  <a:pt x="2499" y="901"/>
                </a:lnTo>
                <a:lnTo>
                  <a:pt x="2499" y="900"/>
                </a:lnTo>
                <a:lnTo>
                  <a:pt x="2499" y="901"/>
                </a:lnTo>
                <a:lnTo>
                  <a:pt x="2499" y="900"/>
                </a:lnTo>
                <a:lnTo>
                  <a:pt x="2500" y="900"/>
                </a:lnTo>
                <a:lnTo>
                  <a:pt x="2501" y="900"/>
                </a:lnTo>
                <a:lnTo>
                  <a:pt x="2500" y="900"/>
                </a:lnTo>
                <a:lnTo>
                  <a:pt x="2500" y="901"/>
                </a:lnTo>
                <a:lnTo>
                  <a:pt x="2500" y="900"/>
                </a:lnTo>
                <a:lnTo>
                  <a:pt x="2501" y="900"/>
                </a:lnTo>
                <a:lnTo>
                  <a:pt x="2501" y="901"/>
                </a:lnTo>
                <a:lnTo>
                  <a:pt x="2501" y="900"/>
                </a:lnTo>
                <a:lnTo>
                  <a:pt x="2501" y="901"/>
                </a:lnTo>
                <a:lnTo>
                  <a:pt x="2501" y="900"/>
                </a:lnTo>
                <a:lnTo>
                  <a:pt x="2501" y="901"/>
                </a:lnTo>
                <a:lnTo>
                  <a:pt x="2501" y="900"/>
                </a:lnTo>
                <a:lnTo>
                  <a:pt x="2502" y="900"/>
                </a:lnTo>
                <a:lnTo>
                  <a:pt x="2502" y="899"/>
                </a:lnTo>
                <a:lnTo>
                  <a:pt x="2501" y="899"/>
                </a:lnTo>
                <a:lnTo>
                  <a:pt x="2502" y="899"/>
                </a:lnTo>
                <a:lnTo>
                  <a:pt x="2501" y="898"/>
                </a:lnTo>
                <a:lnTo>
                  <a:pt x="2502" y="898"/>
                </a:lnTo>
                <a:lnTo>
                  <a:pt x="2501" y="898"/>
                </a:lnTo>
                <a:lnTo>
                  <a:pt x="2502" y="898"/>
                </a:lnTo>
                <a:lnTo>
                  <a:pt x="2502" y="898"/>
                </a:lnTo>
                <a:lnTo>
                  <a:pt x="2501" y="898"/>
                </a:lnTo>
                <a:lnTo>
                  <a:pt x="2502" y="898"/>
                </a:lnTo>
                <a:lnTo>
                  <a:pt x="2501" y="898"/>
                </a:lnTo>
                <a:lnTo>
                  <a:pt x="2501" y="897"/>
                </a:lnTo>
                <a:lnTo>
                  <a:pt x="2501" y="896"/>
                </a:lnTo>
                <a:lnTo>
                  <a:pt x="2501" y="897"/>
                </a:lnTo>
                <a:lnTo>
                  <a:pt x="2501" y="896"/>
                </a:lnTo>
                <a:lnTo>
                  <a:pt x="2500" y="896"/>
                </a:lnTo>
                <a:lnTo>
                  <a:pt x="2500" y="897"/>
                </a:lnTo>
                <a:lnTo>
                  <a:pt x="2500" y="896"/>
                </a:lnTo>
                <a:lnTo>
                  <a:pt x="2499" y="896"/>
                </a:lnTo>
                <a:lnTo>
                  <a:pt x="2500" y="896"/>
                </a:lnTo>
                <a:lnTo>
                  <a:pt x="2500" y="895"/>
                </a:lnTo>
                <a:lnTo>
                  <a:pt x="2499" y="895"/>
                </a:lnTo>
                <a:lnTo>
                  <a:pt x="2499" y="894"/>
                </a:lnTo>
                <a:lnTo>
                  <a:pt x="2498" y="894"/>
                </a:lnTo>
                <a:lnTo>
                  <a:pt x="2497" y="895"/>
                </a:lnTo>
                <a:lnTo>
                  <a:pt x="2497" y="894"/>
                </a:lnTo>
                <a:lnTo>
                  <a:pt x="2498" y="894"/>
                </a:lnTo>
                <a:lnTo>
                  <a:pt x="2497" y="894"/>
                </a:lnTo>
                <a:lnTo>
                  <a:pt x="2497" y="895"/>
                </a:lnTo>
                <a:lnTo>
                  <a:pt x="2496" y="895"/>
                </a:lnTo>
                <a:lnTo>
                  <a:pt x="2496" y="895"/>
                </a:lnTo>
                <a:lnTo>
                  <a:pt x="2496" y="896"/>
                </a:lnTo>
                <a:lnTo>
                  <a:pt x="2496" y="895"/>
                </a:lnTo>
                <a:lnTo>
                  <a:pt x="2496" y="895"/>
                </a:lnTo>
                <a:lnTo>
                  <a:pt x="2497" y="895"/>
                </a:lnTo>
                <a:lnTo>
                  <a:pt x="2497" y="894"/>
                </a:lnTo>
                <a:lnTo>
                  <a:pt x="2498" y="894"/>
                </a:lnTo>
                <a:lnTo>
                  <a:pt x="2499" y="894"/>
                </a:lnTo>
                <a:lnTo>
                  <a:pt x="2499" y="893"/>
                </a:lnTo>
                <a:lnTo>
                  <a:pt x="2500" y="892"/>
                </a:lnTo>
                <a:lnTo>
                  <a:pt x="2500" y="891"/>
                </a:lnTo>
                <a:lnTo>
                  <a:pt x="2500" y="890"/>
                </a:lnTo>
                <a:lnTo>
                  <a:pt x="2501" y="890"/>
                </a:lnTo>
                <a:lnTo>
                  <a:pt x="2501" y="890"/>
                </a:lnTo>
                <a:lnTo>
                  <a:pt x="2501" y="889"/>
                </a:lnTo>
                <a:lnTo>
                  <a:pt x="2502" y="889"/>
                </a:lnTo>
                <a:lnTo>
                  <a:pt x="2503" y="889"/>
                </a:lnTo>
                <a:lnTo>
                  <a:pt x="2503" y="888"/>
                </a:lnTo>
                <a:lnTo>
                  <a:pt x="2504" y="888"/>
                </a:lnTo>
                <a:lnTo>
                  <a:pt x="2504" y="887"/>
                </a:lnTo>
                <a:lnTo>
                  <a:pt x="2504" y="887"/>
                </a:lnTo>
                <a:lnTo>
                  <a:pt x="2504" y="886"/>
                </a:lnTo>
                <a:lnTo>
                  <a:pt x="2505" y="886"/>
                </a:lnTo>
                <a:lnTo>
                  <a:pt x="2505" y="885"/>
                </a:lnTo>
                <a:lnTo>
                  <a:pt x="2506" y="885"/>
                </a:lnTo>
                <a:lnTo>
                  <a:pt x="2506" y="884"/>
                </a:lnTo>
                <a:lnTo>
                  <a:pt x="2505" y="884"/>
                </a:lnTo>
                <a:lnTo>
                  <a:pt x="2505" y="885"/>
                </a:lnTo>
                <a:lnTo>
                  <a:pt x="2506" y="884"/>
                </a:lnTo>
                <a:lnTo>
                  <a:pt x="2506" y="883"/>
                </a:lnTo>
                <a:lnTo>
                  <a:pt x="2506" y="884"/>
                </a:lnTo>
                <a:lnTo>
                  <a:pt x="2507" y="883"/>
                </a:lnTo>
                <a:lnTo>
                  <a:pt x="2508" y="882"/>
                </a:lnTo>
                <a:lnTo>
                  <a:pt x="2508" y="881"/>
                </a:lnTo>
                <a:lnTo>
                  <a:pt x="2509" y="881"/>
                </a:lnTo>
                <a:lnTo>
                  <a:pt x="2509" y="881"/>
                </a:lnTo>
                <a:lnTo>
                  <a:pt x="2510" y="881"/>
                </a:lnTo>
                <a:lnTo>
                  <a:pt x="2510" y="880"/>
                </a:lnTo>
                <a:lnTo>
                  <a:pt x="2510" y="879"/>
                </a:lnTo>
                <a:lnTo>
                  <a:pt x="2511" y="879"/>
                </a:lnTo>
                <a:lnTo>
                  <a:pt x="2512" y="878"/>
                </a:lnTo>
                <a:lnTo>
                  <a:pt x="2512" y="877"/>
                </a:lnTo>
                <a:lnTo>
                  <a:pt x="2513" y="876"/>
                </a:lnTo>
                <a:lnTo>
                  <a:pt x="2514" y="875"/>
                </a:lnTo>
                <a:lnTo>
                  <a:pt x="2515" y="874"/>
                </a:lnTo>
                <a:lnTo>
                  <a:pt x="2515" y="873"/>
                </a:lnTo>
                <a:lnTo>
                  <a:pt x="2516" y="873"/>
                </a:lnTo>
                <a:lnTo>
                  <a:pt x="2517" y="873"/>
                </a:lnTo>
                <a:lnTo>
                  <a:pt x="2517" y="872"/>
                </a:lnTo>
                <a:lnTo>
                  <a:pt x="2518" y="872"/>
                </a:lnTo>
                <a:lnTo>
                  <a:pt x="2518" y="871"/>
                </a:lnTo>
                <a:lnTo>
                  <a:pt x="2519" y="871"/>
                </a:lnTo>
                <a:lnTo>
                  <a:pt x="2519" y="870"/>
                </a:lnTo>
                <a:lnTo>
                  <a:pt x="2520" y="869"/>
                </a:lnTo>
                <a:lnTo>
                  <a:pt x="2520" y="869"/>
                </a:lnTo>
                <a:lnTo>
                  <a:pt x="2521" y="869"/>
                </a:lnTo>
                <a:lnTo>
                  <a:pt x="2521" y="870"/>
                </a:lnTo>
                <a:lnTo>
                  <a:pt x="2521" y="871"/>
                </a:lnTo>
                <a:lnTo>
                  <a:pt x="2521" y="872"/>
                </a:lnTo>
                <a:lnTo>
                  <a:pt x="2522" y="872"/>
                </a:lnTo>
                <a:lnTo>
                  <a:pt x="2522" y="873"/>
                </a:lnTo>
                <a:lnTo>
                  <a:pt x="2522" y="873"/>
                </a:lnTo>
                <a:lnTo>
                  <a:pt x="2521" y="875"/>
                </a:lnTo>
                <a:lnTo>
                  <a:pt x="2520" y="875"/>
                </a:lnTo>
                <a:lnTo>
                  <a:pt x="2520" y="875"/>
                </a:lnTo>
                <a:lnTo>
                  <a:pt x="2519" y="875"/>
                </a:lnTo>
                <a:lnTo>
                  <a:pt x="2520" y="875"/>
                </a:lnTo>
                <a:lnTo>
                  <a:pt x="2520" y="874"/>
                </a:lnTo>
                <a:lnTo>
                  <a:pt x="2519" y="874"/>
                </a:lnTo>
                <a:lnTo>
                  <a:pt x="2520" y="874"/>
                </a:lnTo>
                <a:lnTo>
                  <a:pt x="2519" y="874"/>
                </a:lnTo>
                <a:lnTo>
                  <a:pt x="2520" y="874"/>
                </a:lnTo>
                <a:lnTo>
                  <a:pt x="2519" y="874"/>
                </a:lnTo>
                <a:lnTo>
                  <a:pt x="2518" y="874"/>
                </a:lnTo>
                <a:lnTo>
                  <a:pt x="2519" y="874"/>
                </a:lnTo>
                <a:lnTo>
                  <a:pt x="2520" y="875"/>
                </a:lnTo>
                <a:lnTo>
                  <a:pt x="2519" y="875"/>
                </a:lnTo>
                <a:lnTo>
                  <a:pt x="2518" y="875"/>
                </a:lnTo>
                <a:lnTo>
                  <a:pt x="2517" y="876"/>
                </a:lnTo>
                <a:lnTo>
                  <a:pt x="2516" y="877"/>
                </a:lnTo>
                <a:lnTo>
                  <a:pt x="2516" y="878"/>
                </a:lnTo>
                <a:lnTo>
                  <a:pt x="2515" y="878"/>
                </a:lnTo>
                <a:lnTo>
                  <a:pt x="2515" y="879"/>
                </a:lnTo>
                <a:lnTo>
                  <a:pt x="2514" y="879"/>
                </a:lnTo>
                <a:lnTo>
                  <a:pt x="2514" y="880"/>
                </a:lnTo>
                <a:lnTo>
                  <a:pt x="2513" y="880"/>
                </a:lnTo>
                <a:lnTo>
                  <a:pt x="2512" y="880"/>
                </a:lnTo>
                <a:lnTo>
                  <a:pt x="2512" y="881"/>
                </a:lnTo>
                <a:lnTo>
                  <a:pt x="2512" y="880"/>
                </a:lnTo>
                <a:lnTo>
                  <a:pt x="2512" y="880"/>
                </a:lnTo>
                <a:lnTo>
                  <a:pt x="2511" y="880"/>
                </a:lnTo>
                <a:lnTo>
                  <a:pt x="2511" y="881"/>
                </a:lnTo>
                <a:lnTo>
                  <a:pt x="2511" y="881"/>
                </a:lnTo>
                <a:lnTo>
                  <a:pt x="2511" y="882"/>
                </a:lnTo>
                <a:lnTo>
                  <a:pt x="2511" y="883"/>
                </a:lnTo>
                <a:lnTo>
                  <a:pt x="2511" y="884"/>
                </a:lnTo>
                <a:lnTo>
                  <a:pt x="2511" y="885"/>
                </a:lnTo>
                <a:lnTo>
                  <a:pt x="2511" y="886"/>
                </a:lnTo>
                <a:lnTo>
                  <a:pt x="2512" y="887"/>
                </a:lnTo>
                <a:lnTo>
                  <a:pt x="2511" y="887"/>
                </a:lnTo>
                <a:lnTo>
                  <a:pt x="2511" y="888"/>
                </a:lnTo>
                <a:lnTo>
                  <a:pt x="2510" y="888"/>
                </a:lnTo>
                <a:lnTo>
                  <a:pt x="2510" y="887"/>
                </a:lnTo>
                <a:lnTo>
                  <a:pt x="2510" y="886"/>
                </a:lnTo>
                <a:lnTo>
                  <a:pt x="2509" y="887"/>
                </a:lnTo>
                <a:lnTo>
                  <a:pt x="2509" y="888"/>
                </a:lnTo>
                <a:lnTo>
                  <a:pt x="2508" y="888"/>
                </a:lnTo>
                <a:lnTo>
                  <a:pt x="2508" y="887"/>
                </a:lnTo>
                <a:lnTo>
                  <a:pt x="2507" y="888"/>
                </a:lnTo>
                <a:lnTo>
                  <a:pt x="2508" y="888"/>
                </a:lnTo>
                <a:lnTo>
                  <a:pt x="2509" y="888"/>
                </a:lnTo>
                <a:lnTo>
                  <a:pt x="2509" y="889"/>
                </a:lnTo>
                <a:lnTo>
                  <a:pt x="2508" y="889"/>
                </a:lnTo>
                <a:lnTo>
                  <a:pt x="2508" y="890"/>
                </a:lnTo>
                <a:lnTo>
                  <a:pt x="2509" y="890"/>
                </a:lnTo>
                <a:lnTo>
                  <a:pt x="2509" y="890"/>
                </a:lnTo>
                <a:lnTo>
                  <a:pt x="2510" y="890"/>
                </a:lnTo>
                <a:lnTo>
                  <a:pt x="2510" y="891"/>
                </a:lnTo>
                <a:lnTo>
                  <a:pt x="2510" y="892"/>
                </a:lnTo>
                <a:lnTo>
                  <a:pt x="2509" y="892"/>
                </a:lnTo>
                <a:lnTo>
                  <a:pt x="2508" y="892"/>
                </a:lnTo>
                <a:lnTo>
                  <a:pt x="2508" y="893"/>
                </a:lnTo>
                <a:lnTo>
                  <a:pt x="2507" y="893"/>
                </a:lnTo>
                <a:lnTo>
                  <a:pt x="2506" y="893"/>
                </a:lnTo>
                <a:lnTo>
                  <a:pt x="2506" y="894"/>
                </a:lnTo>
                <a:lnTo>
                  <a:pt x="2507" y="894"/>
                </a:lnTo>
                <a:lnTo>
                  <a:pt x="2508" y="894"/>
                </a:lnTo>
                <a:lnTo>
                  <a:pt x="2508" y="895"/>
                </a:lnTo>
                <a:lnTo>
                  <a:pt x="2508" y="896"/>
                </a:lnTo>
                <a:lnTo>
                  <a:pt x="2509" y="896"/>
                </a:lnTo>
                <a:lnTo>
                  <a:pt x="2509" y="897"/>
                </a:lnTo>
                <a:lnTo>
                  <a:pt x="2508" y="897"/>
                </a:lnTo>
                <a:lnTo>
                  <a:pt x="2509" y="897"/>
                </a:lnTo>
                <a:lnTo>
                  <a:pt x="2509" y="898"/>
                </a:lnTo>
                <a:lnTo>
                  <a:pt x="2510" y="898"/>
                </a:lnTo>
                <a:lnTo>
                  <a:pt x="2510" y="899"/>
                </a:lnTo>
                <a:lnTo>
                  <a:pt x="2510" y="898"/>
                </a:lnTo>
                <a:lnTo>
                  <a:pt x="2510" y="898"/>
                </a:lnTo>
                <a:lnTo>
                  <a:pt x="2510" y="897"/>
                </a:lnTo>
                <a:lnTo>
                  <a:pt x="2510" y="896"/>
                </a:lnTo>
                <a:lnTo>
                  <a:pt x="2509" y="896"/>
                </a:lnTo>
                <a:lnTo>
                  <a:pt x="2510" y="895"/>
                </a:lnTo>
                <a:lnTo>
                  <a:pt x="2509" y="895"/>
                </a:lnTo>
                <a:lnTo>
                  <a:pt x="2510" y="894"/>
                </a:lnTo>
                <a:lnTo>
                  <a:pt x="2510" y="893"/>
                </a:lnTo>
                <a:lnTo>
                  <a:pt x="2511" y="893"/>
                </a:lnTo>
                <a:lnTo>
                  <a:pt x="2511" y="892"/>
                </a:lnTo>
                <a:lnTo>
                  <a:pt x="2512" y="892"/>
                </a:lnTo>
                <a:lnTo>
                  <a:pt x="2512" y="893"/>
                </a:lnTo>
                <a:lnTo>
                  <a:pt x="2512" y="893"/>
                </a:lnTo>
                <a:lnTo>
                  <a:pt x="2513" y="893"/>
                </a:lnTo>
                <a:lnTo>
                  <a:pt x="2514" y="893"/>
                </a:lnTo>
                <a:lnTo>
                  <a:pt x="2514" y="892"/>
                </a:lnTo>
                <a:lnTo>
                  <a:pt x="2513" y="892"/>
                </a:lnTo>
                <a:lnTo>
                  <a:pt x="2512" y="891"/>
                </a:lnTo>
                <a:lnTo>
                  <a:pt x="2512" y="891"/>
                </a:lnTo>
                <a:lnTo>
                  <a:pt x="2512" y="890"/>
                </a:lnTo>
                <a:lnTo>
                  <a:pt x="2512" y="890"/>
                </a:lnTo>
                <a:lnTo>
                  <a:pt x="2512" y="890"/>
                </a:lnTo>
                <a:lnTo>
                  <a:pt x="2513" y="890"/>
                </a:lnTo>
                <a:lnTo>
                  <a:pt x="2513" y="890"/>
                </a:lnTo>
                <a:lnTo>
                  <a:pt x="2514" y="890"/>
                </a:lnTo>
                <a:lnTo>
                  <a:pt x="2515" y="890"/>
                </a:lnTo>
                <a:lnTo>
                  <a:pt x="2515" y="890"/>
                </a:lnTo>
                <a:lnTo>
                  <a:pt x="2515" y="889"/>
                </a:lnTo>
                <a:lnTo>
                  <a:pt x="2514" y="889"/>
                </a:lnTo>
                <a:lnTo>
                  <a:pt x="2513" y="889"/>
                </a:lnTo>
                <a:lnTo>
                  <a:pt x="2513" y="888"/>
                </a:lnTo>
                <a:lnTo>
                  <a:pt x="2514" y="888"/>
                </a:lnTo>
                <a:lnTo>
                  <a:pt x="2515" y="889"/>
                </a:lnTo>
                <a:lnTo>
                  <a:pt x="2516" y="889"/>
                </a:lnTo>
                <a:lnTo>
                  <a:pt x="2516" y="890"/>
                </a:lnTo>
                <a:lnTo>
                  <a:pt x="2517" y="890"/>
                </a:lnTo>
                <a:lnTo>
                  <a:pt x="2517" y="891"/>
                </a:lnTo>
                <a:lnTo>
                  <a:pt x="2518" y="892"/>
                </a:lnTo>
                <a:lnTo>
                  <a:pt x="2518" y="893"/>
                </a:lnTo>
                <a:lnTo>
                  <a:pt x="2517" y="893"/>
                </a:lnTo>
                <a:lnTo>
                  <a:pt x="2518" y="893"/>
                </a:lnTo>
                <a:lnTo>
                  <a:pt x="2517" y="893"/>
                </a:lnTo>
                <a:lnTo>
                  <a:pt x="2518" y="894"/>
                </a:lnTo>
                <a:lnTo>
                  <a:pt x="2518" y="895"/>
                </a:lnTo>
                <a:lnTo>
                  <a:pt x="2518" y="896"/>
                </a:lnTo>
                <a:lnTo>
                  <a:pt x="2518" y="897"/>
                </a:lnTo>
                <a:lnTo>
                  <a:pt x="2517" y="897"/>
                </a:lnTo>
                <a:lnTo>
                  <a:pt x="2516" y="897"/>
                </a:lnTo>
                <a:lnTo>
                  <a:pt x="2515" y="897"/>
                </a:lnTo>
                <a:lnTo>
                  <a:pt x="2515" y="898"/>
                </a:lnTo>
                <a:lnTo>
                  <a:pt x="2516" y="898"/>
                </a:lnTo>
                <a:lnTo>
                  <a:pt x="2517" y="898"/>
                </a:lnTo>
                <a:lnTo>
                  <a:pt x="2516" y="898"/>
                </a:lnTo>
                <a:lnTo>
                  <a:pt x="2516" y="899"/>
                </a:lnTo>
                <a:lnTo>
                  <a:pt x="2516" y="898"/>
                </a:lnTo>
                <a:lnTo>
                  <a:pt x="2515" y="898"/>
                </a:lnTo>
                <a:lnTo>
                  <a:pt x="2514" y="898"/>
                </a:lnTo>
                <a:lnTo>
                  <a:pt x="2514" y="899"/>
                </a:lnTo>
                <a:lnTo>
                  <a:pt x="2513" y="899"/>
                </a:lnTo>
                <a:lnTo>
                  <a:pt x="2513" y="900"/>
                </a:lnTo>
                <a:lnTo>
                  <a:pt x="2514" y="900"/>
                </a:lnTo>
                <a:lnTo>
                  <a:pt x="2515" y="900"/>
                </a:lnTo>
                <a:lnTo>
                  <a:pt x="2515" y="901"/>
                </a:lnTo>
                <a:lnTo>
                  <a:pt x="2515" y="902"/>
                </a:lnTo>
                <a:lnTo>
                  <a:pt x="2514" y="902"/>
                </a:lnTo>
                <a:lnTo>
                  <a:pt x="2513" y="902"/>
                </a:lnTo>
                <a:lnTo>
                  <a:pt x="2512" y="902"/>
                </a:lnTo>
                <a:lnTo>
                  <a:pt x="2512" y="902"/>
                </a:lnTo>
                <a:lnTo>
                  <a:pt x="2512" y="903"/>
                </a:lnTo>
                <a:lnTo>
                  <a:pt x="2512" y="903"/>
                </a:lnTo>
                <a:lnTo>
                  <a:pt x="2513" y="903"/>
                </a:lnTo>
                <a:lnTo>
                  <a:pt x="2513" y="904"/>
                </a:lnTo>
                <a:lnTo>
                  <a:pt x="2513" y="905"/>
                </a:lnTo>
                <a:lnTo>
                  <a:pt x="2512" y="905"/>
                </a:lnTo>
                <a:lnTo>
                  <a:pt x="2513" y="905"/>
                </a:lnTo>
                <a:lnTo>
                  <a:pt x="2513" y="906"/>
                </a:lnTo>
                <a:lnTo>
                  <a:pt x="2513" y="905"/>
                </a:lnTo>
                <a:lnTo>
                  <a:pt x="2514" y="905"/>
                </a:lnTo>
                <a:lnTo>
                  <a:pt x="2514" y="904"/>
                </a:lnTo>
                <a:lnTo>
                  <a:pt x="2514" y="903"/>
                </a:lnTo>
                <a:lnTo>
                  <a:pt x="2515" y="904"/>
                </a:lnTo>
                <a:lnTo>
                  <a:pt x="2516" y="904"/>
                </a:lnTo>
                <a:lnTo>
                  <a:pt x="2516" y="905"/>
                </a:lnTo>
                <a:lnTo>
                  <a:pt x="2515" y="905"/>
                </a:lnTo>
                <a:lnTo>
                  <a:pt x="2515" y="906"/>
                </a:lnTo>
                <a:lnTo>
                  <a:pt x="2516" y="906"/>
                </a:lnTo>
                <a:lnTo>
                  <a:pt x="2516" y="906"/>
                </a:lnTo>
                <a:lnTo>
                  <a:pt x="2516" y="906"/>
                </a:lnTo>
                <a:lnTo>
                  <a:pt x="2517" y="906"/>
                </a:lnTo>
                <a:lnTo>
                  <a:pt x="2518" y="906"/>
                </a:lnTo>
                <a:lnTo>
                  <a:pt x="2518" y="905"/>
                </a:lnTo>
                <a:lnTo>
                  <a:pt x="2517" y="905"/>
                </a:lnTo>
                <a:lnTo>
                  <a:pt x="2518" y="905"/>
                </a:lnTo>
                <a:lnTo>
                  <a:pt x="2518" y="904"/>
                </a:lnTo>
                <a:lnTo>
                  <a:pt x="2519" y="904"/>
                </a:lnTo>
                <a:lnTo>
                  <a:pt x="2519" y="905"/>
                </a:lnTo>
                <a:lnTo>
                  <a:pt x="2519" y="904"/>
                </a:lnTo>
                <a:lnTo>
                  <a:pt x="2520" y="904"/>
                </a:lnTo>
                <a:lnTo>
                  <a:pt x="2519" y="904"/>
                </a:lnTo>
                <a:lnTo>
                  <a:pt x="2519" y="903"/>
                </a:lnTo>
                <a:lnTo>
                  <a:pt x="2519" y="902"/>
                </a:lnTo>
                <a:lnTo>
                  <a:pt x="2518" y="902"/>
                </a:lnTo>
                <a:lnTo>
                  <a:pt x="2518" y="903"/>
                </a:lnTo>
                <a:lnTo>
                  <a:pt x="2517" y="903"/>
                </a:lnTo>
                <a:lnTo>
                  <a:pt x="2517" y="902"/>
                </a:lnTo>
                <a:lnTo>
                  <a:pt x="2518" y="902"/>
                </a:lnTo>
                <a:lnTo>
                  <a:pt x="2518" y="901"/>
                </a:lnTo>
                <a:lnTo>
                  <a:pt x="2518" y="900"/>
                </a:lnTo>
                <a:lnTo>
                  <a:pt x="2519" y="900"/>
                </a:lnTo>
                <a:lnTo>
                  <a:pt x="2519" y="899"/>
                </a:lnTo>
                <a:lnTo>
                  <a:pt x="2518" y="899"/>
                </a:lnTo>
                <a:lnTo>
                  <a:pt x="2519" y="899"/>
                </a:lnTo>
                <a:lnTo>
                  <a:pt x="2519" y="898"/>
                </a:lnTo>
                <a:lnTo>
                  <a:pt x="2519" y="899"/>
                </a:lnTo>
                <a:lnTo>
                  <a:pt x="2520" y="899"/>
                </a:lnTo>
                <a:lnTo>
                  <a:pt x="2520" y="900"/>
                </a:lnTo>
                <a:lnTo>
                  <a:pt x="2520" y="900"/>
                </a:lnTo>
                <a:lnTo>
                  <a:pt x="2520" y="901"/>
                </a:lnTo>
                <a:lnTo>
                  <a:pt x="2521" y="901"/>
                </a:lnTo>
                <a:lnTo>
                  <a:pt x="2522" y="901"/>
                </a:lnTo>
                <a:lnTo>
                  <a:pt x="2522" y="902"/>
                </a:lnTo>
                <a:lnTo>
                  <a:pt x="2523" y="902"/>
                </a:lnTo>
                <a:lnTo>
                  <a:pt x="2523" y="903"/>
                </a:lnTo>
                <a:lnTo>
                  <a:pt x="2523" y="904"/>
                </a:lnTo>
                <a:lnTo>
                  <a:pt x="2523" y="905"/>
                </a:lnTo>
                <a:lnTo>
                  <a:pt x="2522" y="905"/>
                </a:lnTo>
                <a:lnTo>
                  <a:pt x="2523" y="905"/>
                </a:lnTo>
                <a:lnTo>
                  <a:pt x="2523" y="906"/>
                </a:lnTo>
                <a:lnTo>
                  <a:pt x="2522" y="906"/>
                </a:lnTo>
                <a:lnTo>
                  <a:pt x="2523" y="906"/>
                </a:lnTo>
                <a:lnTo>
                  <a:pt x="2522" y="906"/>
                </a:lnTo>
                <a:lnTo>
                  <a:pt x="2523" y="906"/>
                </a:lnTo>
                <a:lnTo>
                  <a:pt x="2522" y="906"/>
                </a:lnTo>
                <a:lnTo>
                  <a:pt x="2522" y="906"/>
                </a:lnTo>
                <a:lnTo>
                  <a:pt x="2523" y="906"/>
                </a:lnTo>
                <a:lnTo>
                  <a:pt x="2523" y="907"/>
                </a:lnTo>
                <a:lnTo>
                  <a:pt x="2523" y="908"/>
                </a:lnTo>
                <a:lnTo>
                  <a:pt x="2522" y="908"/>
                </a:lnTo>
                <a:lnTo>
                  <a:pt x="2522" y="907"/>
                </a:lnTo>
                <a:lnTo>
                  <a:pt x="2521" y="907"/>
                </a:lnTo>
                <a:lnTo>
                  <a:pt x="2522" y="907"/>
                </a:lnTo>
                <a:lnTo>
                  <a:pt x="2522" y="908"/>
                </a:lnTo>
                <a:lnTo>
                  <a:pt x="2521" y="908"/>
                </a:lnTo>
                <a:lnTo>
                  <a:pt x="2521" y="909"/>
                </a:lnTo>
                <a:lnTo>
                  <a:pt x="2522" y="909"/>
                </a:lnTo>
                <a:lnTo>
                  <a:pt x="2522" y="908"/>
                </a:lnTo>
                <a:lnTo>
                  <a:pt x="2523" y="908"/>
                </a:lnTo>
                <a:lnTo>
                  <a:pt x="2523" y="907"/>
                </a:lnTo>
                <a:lnTo>
                  <a:pt x="2523" y="908"/>
                </a:lnTo>
                <a:lnTo>
                  <a:pt x="2523" y="907"/>
                </a:lnTo>
                <a:lnTo>
                  <a:pt x="2523" y="908"/>
                </a:lnTo>
                <a:lnTo>
                  <a:pt x="2524" y="908"/>
                </a:lnTo>
                <a:lnTo>
                  <a:pt x="2524" y="909"/>
                </a:lnTo>
                <a:lnTo>
                  <a:pt x="2525" y="909"/>
                </a:lnTo>
                <a:lnTo>
                  <a:pt x="2525" y="910"/>
                </a:lnTo>
                <a:lnTo>
                  <a:pt x="2526" y="910"/>
                </a:lnTo>
                <a:lnTo>
                  <a:pt x="2526" y="911"/>
                </a:lnTo>
                <a:lnTo>
                  <a:pt x="2525" y="911"/>
                </a:lnTo>
                <a:lnTo>
                  <a:pt x="2526" y="911"/>
                </a:lnTo>
                <a:lnTo>
                  <a:pt x="2526" y="912"/>
                </a:lnTo>
                <a:lnTo>
                  <a:pt x="2526" y="913"/>
                </a:lnTo>
                <a:lnTo>
                  <a:pt x="2527" y="913"/>
                </a:lnTo>
                <a:lnTo>
                  <a:pt x="2527" y="914"/>
                </a:lnTo>
                <a:lnTo>
                  <a:pt x="2527" y="914"/>
                </a:lnTo>
                <a:lnTo>
                  <a:pt x="2526" y="914"/>
                </a:lnTo>
                <a:lnTo>
                  <a:pt x="2525" y="914"/>
                </a:lnTo>
                <a:lnTo>
                  <a:pt x="2525" y="914"/>
                </a:lnTo>
                <a:lnTo>
                  <a:pt x="2524" y="914"/>
                </a:lnTo>
                <a:lnTo>
                  <a:pt x="2525" y="914"/>
                </a:lnTo>
                <a:lnTo>
                  <a:pt x="2524" y="914"/>
                </a:lnTo>
                <a:lnTo>
                  <a:pt x="2524" y="914"/>
                </a:lnTo>
                <a:lnTo>
                  <a:pt x="2525" y="914"/>
                </a:lnTo>
                <a:lnTo>
                  <a:pt x="2525" y="915"/>
                </a:lnTo>
                <a:lnTo>
                  <a:pt x="2526" y="915"/>
                </a:lnTo>
                <a:lnTo>
                  <a:pt x="2527" y="915"/>
                </a:lnTo>
                <a:lnTo>
                  <a:pt x="2526" y="916"/>
                </a:lnTo>
                <a:lnTo>
                  <a:pt x="2527" y="916"/>
                </a:lnTo>
                <a:lnTo>
                  <a:pt x="2528" y="916"/>
                </a:lnTo>
                <a:lnTo>
                  <a:pt x="2528" y="915"/>
                </a:lnTo>
                <a:lnTo>
                  <a:pt x="2528" y="915"/>
                </a:lnTo>
                <a:lnTo>
                  <a:pt x="2529" y="915"/>
                </a:lnTo>
                <a:lnTo>
                  <a:pt x="2530" y="915"/>
                </a:lnTo>
                <a:lnTo>
                  <a:pt x="2530" y="916"/>
                </a:lnTo>
                <a:lnTo>
                  <a:pt x="2529" y="916"/>
                </a:lnTo>
                <a:lnTo>
                  <a:pt x="2529" y="917"/>
                </a:lnTo>
                <a:lnTo>
                  <a:pt x="2528" y="917"/>
                </a:lnTo>
                <a:lnTo>
                  <a:pt x="2528" y="918"/>
                </a:lnTo>
                <a:lnTo>
                  <a:pt x="2528" y="918"/>
                </a:lnTo>
                <a:lnTo>
                  <a:pt x="2528" y="918"/>
                </a:lnTo>
                <a:lnTo>
                  <a:pt x="2528" y="919"/>
                </a:lnTo>
                <a:lnTo>
                  <a:pt x="2528" y="920"/>
                </a:lnTo>
                <a:lnTo>
                  <a:pt x="2528" y="919"/>
                </a:lnTo>
                <a:lnTo>
                  <a:pt x="2529" y="919"/>
                </a:lnTo>
                <a:lnTo>
                  <a:pt x="2528" y="919"/>
                </a:lnTo>
                <a:lnTo>
                  <a:pt x="2529" y="919"/>
                </a:lnTo>
                <a:lnTo>
                  <a:pt x="2529" y="918"/>
                </a:lnTo>
                <a:lnTo>
                  <a:pt x="2529" y="919"/>
                </a:lnTo>
                <a:lnTo>
                  <a:pt x="2530" y="919"/>
                </a:lnTo>
                <a:lnTo>
                  <a:pt x="2531" y="919"/>
                </a:lnTo>
                <a:lnTo>
                  <a:pt x="2530" y="918"/>
                </a:lnTo>
                <a:lnTo>
                  <a:pt x="2530" y="917"/>
                </a:lnTo>
                <a:lnTo>
                  <a:pt x="2531" y="917"/>
                </a:lnTo>
                <a:lnTo>
                  <a:pt x="2531" y="918"/>
                </a:lnTo>
                <a:lnTo>
                  <a:pt x="2532" y="918"/>
                </a:lnTo>
                <a:lnTo>
                  <a:pt x="2533" y="918"/>
                </a:lnTo>
                <a:lnTo>
                  <a:pt x="2533" y="917"/>
                </a:lnTo>
                <a:lnTo>
                  <a:pt x="2534" y="917"/>
                </a:lnTo>
                <a:lnTo>
                  <a:pt x="2535" y="917"/>
                </a:lnTo>
                <a:lnTo>
                  <a:pt x="2534" y="916"/>
                </a:lnTo>
                <a:lnTo>
                  <a:pt x="2533" y="916"/>
                </a:lnTo>
                <a:lnTo>
                  <a:pt x="2533" y="915"/>
                </a:lnTo>
                <a:lnTo>
                  <a:pt x="2532" y="914"/>
                </a:lnTo>
                <a:lnTo>
                  <a:pt x="2533" y="914"/>
                </a:lnTo>
                <a:lnTo>
                  <a:pt x="2532" y="914"/>
                </a:lnTo>
                <a:lnTo>
                  <a:pt x="2532" y="914"/>
                </a:lnTo>
                <a:lnTo>
                  <a:pt x="2531" y="913"/>
                </a:lnTo>
                <a:lnTo>
                  <a:pt x="2532" y="913"/>
                </a:lnTo>
                <a:lnTo>
                  <a:pt x="2532" y="912"/>
                </a:lnTo>
                <a:lnTo>
                  <a:pt x="2533" y="912"/>
                </a:lnTo>
                <a:lnTo>
                  <a:pt x="2534" y="912"/>
                </a:lnTo>
                <a:lnTo>
                  <a:pt x="2535" y="912"/>
                </a:lnTo>
                <a:lnTo>
                  <a:pt x="2536" y="912"/>
                </a:lnTo>
                <a:lnTo>
                  <a:pt x="2536" y="911"/>
                </a:lnTo>
                <a:lnTo>
                  <a:pt x="2536" y="911"/>
                </a:lnTo>
                <a:lnTo>
                  <a:pt x="2537" y="911"/>
                </a:lnTo>
                <a:lnTo>
                  <a:pt x="2538" y="911"/>
                </a:lnTo>
                <a:lnTo>
                  <a:pt x="2539" y="911"/>
                </a:lnTo>
                <a:lnTo>
                  <a:pt x="2539" y="912"/>
                </a:lnTo>
                <a:lnTo>
                  <a:pt x="2538" y="912"/>
                </a:lnTo>
                <a:lnTo>
                  <a:pt x="2537" y="912"/>
                </a:lnTo>
                <a:lnTo>
                  <a:pt x="2536" y="912"/>
                </a:lnTo>
                <a:lnTo>
                  <a:pt x="2536" y="913"/>
                </a:lnTo>
                <a:lnTo>
                  <a:pt x="2537" y="913"/>
                </a:lnTo>
                <a:lnTo>
                  <a:pt x="2538" y="914"/>
                </a:lnTo>
                <a:lnTo>
                  <a:pt x="2537" y="914"/>
                </a:lnTo>
                <a:lnTo>
                  <a:pt x="2538" y="914"/>
                </a:lnTo>
                <a:lnTo>
                  <a:pt x="2538" y="914"/>
                </a:lnTo>
                <a:lnTo>
                  <a:pt x="2538" y="915"/>
                </a:lnTo>
                <a:lnTo>
                  <a:pt x="2539" y="915"/>
                </a:lnTo>
                <a:lnTo>
                  <a:pt x="2539" y="916"/>
                </a:lnTo>
                <a:lnTo>
                  <a:pt x="2539" y="917"/>
                </a:lnTo>
                <a:lnTo>
                  <a:pt x="2539" y="918"/>
                </a:lnTo>
                <a:lnTo>
                  <a:pt x="2540" y="918"/>
                </a:lnTo>
                <a:lnTo>
                  <a:pt x="2540" y="917"/>
                </a:lnTo>
                <a:lnTo>
                  <a:pt x="2540" y="916"/>
                </a:lnTo>
                <a:lnTo>
                  <a:pt x="2540" y="915"/>
                </a:lnTo>
                <a:lnTo>
                  <a:pt x="2540" y="914"/>
                </a:lnTo>
                <a:lnTo>
                  <a:pt x="2539" y="914"/>
                </a:lnTo>
                <a:lnTo>
                  <a:pt x="2539" y="913"/>
                </a:lnTo>
                <a:lnTo>
                  <a:pt x="2540" y="913"/>
                </a:lnTo>
                <a:lnTo>
                  <a:pt x="2540" y="912"/>
                </a:lnTo>
                <a:lnTo>
                  <a:pt x="2541" y="913"/>
                </a:lnTo>
                <a:lnTo>
                  <a:pt x="2542" y="913"/>
                </a:lnTo>
                <a:lnTo>
                  <a:pt x="2542" y="914"/>
                </a:lnTo>
                <a:lnTo>
                  <a:pt x="2542" y="914"/>
                </a:lnTo>
                <a:lnTo>
                  <a:pt x="2542" y="915"/>
                </a:lnTo>
                <a:lnTo>
                  <a:pt x="2543" y="915"/>
                </a:lnTo>
                <a:lnTo>
                  <a:pt x="2543" y="916"/>
                </a:lnTo>
                <a:lnTo>
                  <a:pt x="2544" y="916"/>
                </a:lnTo>
                <a:lnTo>
                  <a:pt x="2544" y="917"/>
                </a:lnTo>
                <a:lnTo>
                  <a:pt x="2544" y="917"/>
                </a:lnTo>
                <a:lnTo>
                  <a:pt x="2544" y="918"/>
                </a:lnTo>
                <a:lnTo>
                  <a:pt x="2545" y="918"/>
                </a:lnTo>
                <a:lnTo>
                  <a:pt x="2545" y="919"/>
                </a:lnTo>
                <a:lnTo>
                  <a:pt x="2546" y="919"/>
                </a:lnTo>
                <a:lnTo>
                  <a:pt x="2546" y="920"/>
                </a:lnTo>
                <a:lnTo>
                  <a:pt x="2546" y="921"/>
                </a:lnTo>
                <a:lnTo>
                  <a:pt x="2547" y="921"/>
                </a:lnTo>
                <a:lnTo>
                  <a:pt x="2548" y="922"/>
                </a:lnTo>
                <a:lnTo>
                  <a:pt x="2549" y="922"/>
                </a:lnTo>
                <a:lnTo>
                  <a:pt x="2550" y="923"/>
                </a:lnTo>
                <a:lnTo>
                  <a:pt x="2550" y="923"/>
                </a:lnTo>
                <a:lnTo>
                  <a:pt x="2551" y="923"/>
                </a:lnTo>
                <a:lnTo>
                  <a:pt x="2551" y="924"/>
                </a:lnTo>
                <a:lnTo>
                  <a:pt x="2552" y="924"/>
                </a:lnTo>
                <a:lnTo>
                  <a:pt x="2552" y="925"/>
                </a:lnTo>
                <a:lnTo>
                  <a:pt x="2552" y="926"/>
                </a:lnTo>
                <a:lnTo>
                  <a:pt x="2552" y="926"/>
                </a:lnTo>
                <a:lnTo>
                  <a:pt x="2552" y="927"/>
                </a:lnTo>
                <a:lnTo>
                  <a:pt x="2552" y="928"/>
                </a:lnTo>
                <a:lnTo>
                  <a:pt x="2552" y="929"/>
                </a:lnTo>
                <a:lnTo>
                  <a:pt x="2552" y="929"/>
                </a:lnTo>
                <a:lnTo>
                  <a:pt x="2551" y="930"/>
                </a:lnTo>
                <a:lnTo>
                  <a:pt x="2551" y="931"/>
                </a:lnTo>
                <a:lnTo>
                  <a:pt x="2550" y="931"/>
                </a:lnTo>
                <a:lnTo>
                  <a:pt x="2550" y="931"/>
                </a:lnTo>
                <a:lnTo>
                  <a:pt x="2549" y="931"/>
                </a:lnTo>
                <a:lnTo>
                  <a:pt x="2549" y="931"/>
                </a:lnTo>
                <a:lnTo>
                  <a:pt x="2548" y="931"/>
                </a:lnTo>
                <a:lnTo>
                  <a:pt x="2549" y="931"/>
                </a:lnTo>
                <a:lnTo>
                  <a:pt x="2549" y="930"/>
                </a:lnTo>
                <a:lnTo>
                  <a:pt x="2548" y="930"/>
                </a:lnTo>
                <a:lnTo>
                  <a:pt x="2547" y="930"/>
                </a:lnTo>
                <a:lnTo>
                  <a:pt x="2547" y="929"/>
                </a:lnTo>
                <a:lnTo>
                  <a:pt x="2546" y="929"/>
                </a:lnTo>
                <a:lnTo>
                  <a:pt x="2546" y="928"/>
                </a:lnTo>
                <a:lnTo>
                  <a:pt x="2545" y="928"/>
                </a:lnTo>
                <a:lnTo>
                  <a:pt x="2545" y="927"/>
                </a:lnTo>
                <a:lnTo>
                  <a:pt x="2544" y="927"/>
                </a:lnTo>
                <a:lnTo>
                  <a:pt x="2544" y="926"/>
                </a:lnTo>
                <a:lnTo>
                  <a:pt x="2544" y="926"/>
                </a:lnTo>
                <a:lnTo>
                  <a:pt x="2544" y="927"/>
                </a:lnTo>
                <a:lnTo>
                  <a:pt x="2544" y="927"/>
                </a:lnTo>
                <a:lnTo>
                  <a:pt x="2544" y="928"/>
                </a:lnTo>
                <a:lnTo>
                  <a:pt x="2544" y="929"/>
                </a:lnTo>
                <a:lnTo>
                  <a:pt x="2545" y="929"/>
                </a:lnTo>
                <a:lnTo>
                  <a:pt x="2546" y="929"/>
                </a:lnTo>
                <a:lnTo>
                  <a:pt x="2545" y="929"/>
                </a:lnTo>
                <a:lnTo>
                  <a:pt x="2544" y="929"/>
                </a:lnTo>
                <a:lnTo>
                  <a:pt x="2544" y="930"/>
                </a:lnTo>
                <a:lnTo>
                  <a:pt x="2545" y="930"/>
                </a:lnTo>
                <a:lnTo>
                  <a:pt x="2546" y="930"/>
                </a:lnTo>
                <a:lnTo>
                  <a:pt x="2546" y="931"/>
                </a:lnTo>
                <a:lnTo>
                  <a:pt x="2545" y="931"/>
                </a:lnTo>
                <a:lnTo>
                  <a:pt x="2545" y="931"/>
                </a:lnTo>
                <a:lnTo>
                  <a:pt x="2544" y="931"/>
                </a:lnTo>
                <a:lnTo>
                  <a:pt x="2544" y="932"/>
                </a:lnTo>
                <a:lnTo>
                  <a:pt x="2544" y="932"/>
                </a:lnTo>
                <a:lnTo>
                  <a:pt x="2544" y="931"/>
                </a:lnTo>
                <a:lnTo>
                  <a:pt x="2544" y="932"/>
                </a:lnTo>
                <a:lnTo>
                  <a:pt x="2543" y="932"/>
                </a:lnTo>
                <a:lnTo>
                  <a:pt x="2543" y="931"/>
                </a:lnTo>
                <a:lnTo>
                  <a:pt x="2543" y="931"/>
                </a:lnTo>
                <a:lnTo>
                  <a:pt x="2542" y="931"/>
                </a:lnTo>
                <a:lnTo>
                  <a:pt x="2542" y="931"/>
                </a:lnTo>
                <a:lnTo>
                  <a:pt x="2543" y="931"/>
                </a:lnTo>
                <a:lnTo>
                  <a:pt x="2543" y="932"/>
                </a:lnTo>
                <a:lnTo>
                  <a:pt x="2543" y="933"/>
                </a:lnTo>
                <a:lnTo>
                  <a:pt x="2543" y="934"/>
                </a:lnTo>
                <a:lnTo>
                  <a:pt x="2544" y="934"/>
                </a:lnTo>
                <a:lnTo>
                  <a:pt x="2544" y="933"/>
                </a:lnTo>
                <a:lnTo>
                  <a:pt x="2544" y="932"/>
                </a:lnTo>
                <a:lnTo>
                  <a:pt x="2544" y="932"/>
                </a:lnTo>
                <a:lnTo>
                  <a:pt x="2544" y="933"/>
                </a:lnTo>
                <a:lnTo>
                  <a:pt x="2545" y="933"/>
                </a:lnTo>
                <a:lnTo>
                  <a:pt x="2545" y="932"/>
                </a:lnTo>
                <a:lnTo>
                  <a:pt x="2546" y="932"/>
                </a:lnTo>
                <a:lnTo>
                  <a:pt x="2547" y="932"/>
                </a:lnTo>
                <a:lnTo>
                  <a:pt x="2548" y="932"/>
                </a:lnTo>
                <a:lnTo>
                  <a:pt x="2548" y="933"/>
                </a:lnTo>
                <a:lnTo>
                  <a:pt x="2548" y="934"/>
                </a:lnTo>
                <a:lnTo>
                  <a:pt x="2548" y="935"/>
                </a:lnTo>
                <a:lnTo>
                  <a:pt x="2547" y="934"/>
                </a:lnTo>
                <a:lnTo>
                  <a:pt x="2547" y="935"/>
                </a:lnTo>
                <a:lnTo>
                  <a:pt x="2546" y="935"/>
                </a:lnTo>
                <a:lnTo>
                  <a:pt x="2546" y="936"/>
                </a:lnTo>
                <a:lnTo>
                  <a:pt x="2547" y="936"/>
                </a:lnTo>
                <a:lnTo>
                  <a:pt x="2547" y="935"/>
                </a:lnTo>
                <a:lnTo>
                  <a:pt x="2548" y="935"/>
                </a:lnTo>
                <a:lnTo>
                  <a:pt x="2548" y="936"/>
                </a:lnTo>
                <a:lnTo>
                  <a:pt x="2548" y="935"/>
                </a:lnTo>
                <a:lnTo>
                  <a:pt x="2549" y="935"/>
                </a:lnTo>
                <a:lnTo>
                  <a:pt x="2549" y="936"/>
                </a:lnTo>
                <a:lnTo>
                  <a:pt x="2550" y="936"/>
                </a:lnTo>
                <a:lnTo>
                  <a:pt x="2550" y="937"/>
                </a:lnTo>
                <a:lnTo>
                  <a:pt x="2551" y="937"/>
                </a:lnTo>
                <a:lnTo>
                  <a:pt x="2551" y="938"/>
                </a:lnTo>
                <a:lnTo>
                  <a:pt x="2550" y="939"/>
                </a:lnTo>
                <a:lnTo>
                  <a:pt x="2549" y="939"/>
                </a:lnTo>
                <a:lnTo>
                  <a:pt x="2549" y="939"/>
                </a:lnTo>
                <a:lnTo>
                  <a:pt x="2549" y="940"/>
                </a:lnTo>
                <a:lnTo>
                  <a:pt x="2548" y="940"/>
                </a:lnTo>
                <a:lnTo>
                  <a:pt x="2548" y="941"/>
                </a:lnTo>
                <a:lnTo>
                  <a:pt x="2548" y="942"/>
                </a:lnTo>
                <a:lnTo>
                  <a:pt x="2547" y="942"/>
                </a:lnTo>
                <a:lnTo>
                  <a:pt x="2547" y="941"/>
                </a:lnTo>
                <a:lnTo>
                  <a:pt x="2546" y="941"/>
                </a:lnTo>
                <a:lnTo>
                  <a:pt x="2546" y="940"/>
                </a:lnTo>
                <a:lnTo>
                  <a:pt x="2545" y="941"/>
                </a:lnTo>
                <a:lnTo>
                  <a:pt x="2545" y="940"/>
                </a:lnTo>
                <a:lnTo>
                  <a:pt x="2544" y="940"/>
                </a:lnTo>
                <a:lnTo>
                  <a:pt x="2544" y="941"/>
                </a:lnTo>
                <a:lnTo>
                  <a:pt x="2545" y="941"/>
                </a:lnTo>
                <a:lnTo>
                  <a:pt x="2545" y="942"/>
                </a:lnTo>
                <a:lnTo>
                  <a:pt x="2545" y="943"/>
                </a:lnTo>
                <a:lnTo>
                  <a:pt x="2545" y="944"/>
                </a:lnTo>
                <a:lnTo>
                  <a:pt x="2546" y="944"/>
                </a:lnTo>
                <a:lnTo>
                  <a:pt x="2547" y="944"/>
                </a:lnTo>
                <a:lnTo>
                  <a:pt x="2547" y="945"/>
                </a:lnTo>
                <a:lnTo>
                  <a:pt x="2547" y="944"/>
                </a:lnTo>
                <a:lnTo>
                  <a:pt x="2547" y="945"/>
                </a:lnTo>
                <a:lnTo>
                  <a:pt x="2546" y="945"/>
                </a:lnTo>
                <a:lnTo>
                  <a:pt x="2546" y="946"/>
                </a:lnTo>
                <a:lnTo>
                  <a:pt x="2545" y="945"/>
                </a:lnTo>
                <a:lnTo>
                  <a:pt x="2544" y="946"/>
                </a:lnTo>
                <a:lnTo>
                  <a:pt x="2545" y="946"/>
                </a:lnTo>
                <a:lnTo>
                  <a:pt x="2544" y="946"/>
                </a:lnTo>
                <a:lnTo>
                  <a:pt x="2545" y="946"/>
                </a:lnTo>
                <a:lnTo>
                  <a:pt x="2545" y="947"/>
                </a:lnTo>
                <a:lnTo>
                  <a:pt x="2544" y="947"/>
                </a:lnTo>
                <a:lnTo>
                  <a:pt x="2545" y="947"/>
                </a:lnTo>
                <a:lnTo>
                  <a:pt x="2545" y="948"/>
                </a:lnTo>
                <a:lnTo>
                  <a:pt x="2546" y="947"/>
                </a:lnTo>
                <a:lnTo>
                  <a:pt x="2546" y="948"/>
                </a:lnTo>
                <a:lnTo>
                  <a:pt x="2545" y="948"/>
                </a:lnTo>
                <a:lnTo>
                  <a:pt x="2546" y="948"/>
                </a:lnTo>
                <a:lnTo>
                  <a:pt x="2546" y="948"/>
                </a:lnTo>
                <a:lnTo>
                  <a:pt x="2547" y="948"/>
                </a:lnTo>
                <a:lnTo>
                  <a:pt x="2547" y="949"/>
                </a:lnTo>
                <a:lnTo>
                  <a:pt x="2547" y="948"/>
                </a:lnTo>
                <a:lnTo>
                  <a:pt x="2546" y="948"/>
                </a:lnTo>
                <a:lnTo>
                  <a:pt x="2546" y="947"/>
                </a:lnTo>
                <a:lnTo>
                  <a:pt x="2547" y="947"/>
                </a:lnTo>
                <a:lnTo>
                  <a:pt x="2548" y="947"/>
                </a:lnTo>
                <a:lnTo>
                  <a:pt x="2549" y="948"/>
                </a:lnTo>
                <a:lnTo>
                  <a:pt x="2549" y="948"/>
                </a:lnTo>
                <a:lnTo>
                  <a:pt x="2550" y="948"/>
                </a:lnTo>
                <a:lnTo>
                  <a:pt x="2550" y="948"/>
                </a:lnTo>
                <a:lnTo>
                  <a:pt x="2549" y="948"/>
                </a:lnTo>
                <a:lnTo>
                  <a:pt x="2550" y="948"/>
                </a:lnTo>
                <a:lnTo>
                  <a:pt x="2550" y="947"/>
                </a:lnTo>
                <a:lnTo>
                  <a:pt x="2549" y="947"/>
                </a:lnTo>
                <a:lnTo>
                  <a:pt x="2549" y="946"/>
                </a:lnTo>
                <a:lnTo>
                  <a:pt x="2550" y="946"/>
                </a:lnTo>
                <a:lnTo>
                  <a:pt x="2549" y="946"/>
                </a:lnTo>
                <a:lnTo>
                  <a:pt x="2550" y="946"/>
                </a:lnTo>
                <a:lnTo>
                  <a:pt x="2550" y="947"/>
                </a:lnTo>
                <a:lnTo>
                  <a:pt x="2551" y="947"/>
                </a:lnTo>
                <a:lnTo>
                  <a:pt x="2551" y="948"/>
                </a:lnTo>
                <a:lnTo>
                  <a:pt x="2552" y="948"/>
                </a:lnTo>
                <a:lnTo>
                  <a:pt x="2552" y="948"/>
                </a:lnTo>
                <a:lnTo>
                  <a:pt x="2552" y="948"/>
                </a:lnTo>
                <a:lnTo>
                  <a:pt x="2552" y="949"/>
                </a:lnTo>
                <a:lnTo>
                  <a:pt x="2553" y="949"/>
                </a:lnTo>
                <a:lnTo>
                  <a:pt x="2553" y="950"/>
                </a:lnTo>
                <a:lnTo>
                  <a:pt x="2554" y="950"/>
                </a:lnTo>
                <a:lnTo>
                  <a:pt x="2553" y="950"/>
                </a:lnTo>
                <a:lnTo>
                  <a:pt x="2554" y="950"/>
                </a:lnTo>
                <a:lnTo>
                  <a:pt x="2555" y="951"/>
                </a:lnTo>
                <a:lnTo>
                  <a:pt x="2556" y="951"/>
                </a:lnTo>
                <a:lnTo>
                  <a:pt x="2556" y="952"/>
                </a:lnTo>
                <a:lnTo>
                  <a:pt x="2557" y="953"/>
                </a:lnTo>
                <a:lnTo>
                  <a:pt x="2557" y="954"/>
                </a:lnTo>
                <a:lnTo>
                  <a:pt x="2558" y="954"/>
                </a:lnTo>
                <a:lnTo>
                  <a:pt x="2558" y="955"/>
                </a:lnTo>
                <a:lnTo>
                  <a:pt x="2559" y="955"/>
                </a:lnTo>
                <a:lnTo>
                  <a:pt x="2559" y="956"/>
                </a:lnTo>
                <a:lnTo>
                  <a:pt x="2559" y="955"/>
                </a:lnTo>
                <a:lnTo>
                  <a:pt x="2558" y="955"/>
                </a:lnTo>
                <a:lnTo>
                  <a:pt x="2558" y="956"/>
                </a:lnTo>
                <a:lnTo>
                  <a:pt x="2559" y="956"/>
                </a:lnTo>
                <a:lnTo>
                  <a:pt x="2560" y="956"/>
                </a:lnTo>
                <a:lnTo>
                  <a:pt x="2560" y="956"/>
                </a:lnTo>
                <a:lnTo>
                  <a:pt x="2560" y="956"/>
                </a:lnTo>
                <a:lnTo>
                  <a:pt x="2560" y="957"/>
                </a:lnTo>
                <a:lnTo>
                  <a:pt x="2561" y="957"/>
                </a:lnTo>
                <a:lnTo>
                  <a:pt x="2560" y="957"/>
                </a:lnTo>
                <a:lnTo>
                  <a:pt x="2560" y="956"/>
                </a:lnTo>
                <a:lnTo>
                  <a:pt x="2560" y="957"/>
                </a:lnTo>
                <a:lnTo>
                  <a:pt x="2560" y="957"/>
                </a:lnTo>
                <a:lnTo>
                  <a:pt x="2560" y="957"/>
                </a:lnTo>
                <a:lnTo>
                  <a:pt x="2560" y="957"/>
                </a:lnTo>
                <a:lnTo>
                  <a:pt x="2559" y="957"/>
                </a:lnTo>
                <a:lnTo>
                  <a:pt x="2559" y="958"/>
                </a:lnTo>
                <a:lnTo>
                  <a:pt x="2558" y="958"/>
                </a:lnTo>
                <a:lnTo>
                  <a:pt x="2558" y="959"/>
                </a:lnTo>
                <a:lnTo>
                  <a:pt x="2559" y="959"/>
                </a:lnTo>
                <a:lnTo>
                  <a:pt x="2559" y="960"/>
                </a:lnTo>
                <a:lnTo>
                  <a:pt x="2559" y="959"/>
                </a:lnTo>
                <a:lnTo>
                  <a:pt x="2560" y="960"/>
                </a:lnTo>
                <a:lnTo>
                  <a:pt x="2560" y="961"/>
                </a:lnTo>
                <a:lnTo>
                  <a:pt x="2560" y="961"/>
                </a:lnTo>
                <a:lnTo>
                  <a:pt x="2560" y="962"/>
                </a:lnTo>
                <a:lnTo>
                  <a:pt x="2560" y="963"/>
                </a:lnTo>
                <a:lnTo>
                  <a:pt x="2560" y="964"/>
                </a:lnTo>
                <a:lnTo>
                  <a:pt x="2560" y="964"/>
                </a:lnTo>
                <a:lnTo>
                  <a:pt x="2560" y="964"/>
                </a:lnTo>
                <a:lnTo>
                  <a:pt x="2561" y="964"/>
                </a:lnTo>
                <a:lnTo>
                  <a:pt x="2561" y="964"/>
                </a:lnTo>
                <a:lnTo>
                  <a:pt x="2561" y="963"/>
                </a:lnTo>
                <a:lnTo>
                  <a:pt x="2561" y="962"/>
                </a:lnTo>
                <a:lnTo>
                  <a:pt x="2561" y="961"/>
                </a:lnTo>
                <a:lnTo>
                  <a:pt x="2562" y="960"/>
                </a:lnTo>
                <a:lnTo>
                  <a:pt x="2561" y="960"/>
                </a:lnTo>
                <a:lnTo>
                  <a:pt x="2560" y="960"/>
                </a:lnTo>
                <a:lnTo>
                  <a:pt x="2560" y="959"/>
                </a:lnTo>
                <a:lnTo>
                  <a:pt x="2561" y="959"/>
                </a:lnTo>
                <a:lnTo>
                  <a:pt x="2562" y="959"/>
                </a:lnTo>
                <a:lnTo>
                  <a:pt x="2562" y="958"/>
                </a:lnTo>
                <a:lnTo>
                  <a:pt x="2561" y="958"/>
                </a:lnTo>
                <a:lnTo>
                  <a:pt x="2562" y="958"/>
                </a:lnTo>
                <a:lnTo>
                  <a:pt x="2562" y="957"/>
                </a:lnTo>
                <a:lnTo>
                  <a:pt x="2562" y="956"/>
                </a:lnTo>
                <a:lnTo>
                  <a:pt x="2563" y="956"/>
                </a:lnTo>
                <a:lnTo>
                  <a:pt x="2563" y="957"/>
                </a:lnTo>
                <a:lnTo>
                  <a:pt x="2564" y="957"/>
                </a:lnTo>
                <a:lnTo>
                  <a:pt x="2564" y="958"/>
                </a:lnTo>
                <a:lnTo>
                  <a:pt x="2565" y="958"/>
                </a:lnTo>
                <a:lnTo>
                  <a:pt x="2565" y="959"/>
                </a:lnTo>
                <a:lnTo>
                  <a:pt x="2565" y="960"/>
                </a:lnTo>
                <a:lnTo>
                  <a:pt x="2565" y="961"/>
                </a:lnTo>
                <a:lnTo>
                  <a:pt x="2565" y="962"/>
                </a:lnTo>
                <a:lnTo>
                  <a:pt x="2564" y="962"/>
                </a:lnTo>
                <a:lnTo>
                  <a:pt x="2564" y="963"/>
                </a:lnTo>
                <a:lnTo>
                  <a:pt x="2564" y="964"/>
                </a:lnTo>
                <a:lnTo>
                  <a:pt x="2565" y="964"/>
                </a:lnTo>
                <a:lnTo>
                  <a:pt x="2565" y="963"/>
                </a:lnTo>
                <a:lnTo>
                  <a:pt x="2566" y="963"/>
                </a:lnTo>
                <a:lnTo>
                  <a:pt x="2567" y="963"/>
                </a:lnTo>
                <a:lnTo>
                  <a:pt x="2567" y="964"/>
                </a:lnTo>
                <a:lnTo>
                  <a:pt x="2567" y="963"/>
                </a:lnTo>
                <a:lnTo>
                  <a:pt x="2567" y="962"/>
                </a:lnTo>
                <a:lnTo>
                  <a:pt x="2567" y="963"/>
                </a:lnTo>
                <a:lnTo>
                  <a:pt x="2568" y="963"/>
                </a:lnTo>
                <a:lnTo>
                  <a:pt x="2568" y="964"/>
                </a:lnTo>
                <a:lnTo>
                  <a:pt x="2568" y="964"/>
                </a:lnTo>
                <a:lnTo>
                  <a:pt x="2569" y="964"/>
                </a:lnTo>
                <a:lnTo>
                  <a:pt x="2570" y="964"/>
                </a:lnTo>
                <a:lnTo>
                  <a:pt x="2570" y="964"/>
                </a:lnTo>
                <a:lnTo>
                  <a:pt x="2571" y="964"/>
                </a:lnTo>
                <a:lnTo>
                  <a:pt x="2572" y="964"/>
                </a:lnTo>
                <a:lnTo>
                  <a:pt x="2572" y="965"/>
                </a:lnTo>
                <a:lnTo>
                  <a:pt x="2573" y="965"/>
                </a:lnTo>
                <a:lnTo>
                  <a:pt x="2573" y="966"/>
                </a:lnTo>
                <a:lnTo>
                  <a:pt x="2573" y="967"/>
                </a:lnTo>
                <a:lnTo>
                  <a:pt x="2573" y="966"/>
                </a:lnTo>
                <a:lnTo>
                  <a:pt x="2572" y="966"/>
                </a:lnTo>
                <a:lnTo>
                  <a:pt x="2573" y="966"/>
                </a:lnTo>
                <a:lnTo>
                  <a:pt x="2573" y="967"/>
                </a:lnTo>
                <a:lnTo>
                  <a:pt x="2573" y="968"/>
                </a:lnTo>
                <a:lnTo>
                  <a:pt x="2574" y="968"/>
                </a:lnTo>
                <a:lnTo>
                  <a:pt x="2574" y="969"/>
                </a:lnTo>
                <a:lnTo>
                  <a:pt x="2574" y="970"/>
                </a:lnTo>
                <a:lnTo>
                  <a:pt x="2575" y="970"/>
                </a:lnTo>
                <a:lnTo>
                  <a:pt x="2575" y="971"/>
                </a:lnTo>
                <a:lnTo>
                  <a:pt x="2575" y="972"/>
                </a:lnTo>
                <a:lnTo>
                  <a:pt x="2575" y="973"/>
                </a:lnTo>
                <a:lnTo>
                  <a:pt x="2574" y="973"/>
                </a:lnTo>
                <a:lnTo>
                  <a:pt x="2574" y="973"/>
                </a:lnTo>
                <a:lnTo>
                  <a:pt x="2574" y="974"/>
                </a:lnTo>
                <a:lnTo>
                  <a:pt x="2575" y="974"/>
                </a:lnTo>
                <a:lnTo>
                  <a:pt x="2575" y="975"/>
                </a:lnTo>
                <a:lnTo>
                  <a:pt x="2576" y="975"/>
                </a:lnTo>
                <a:lnTo>
                  <a:pt x="2576" y="976"/>
                </a:lnTo>
                <a:lnTo>
                  <a:pt x="2576" y="976"/>
                </a:lnTo>
                <a:lnTo>
                  <a:pt x="2576" y="977"/>
                </a:lnTo>
                <a:lnTo>
                  <a:pt x="2577" y="977"/>
                </a:lnTo>
                <a:lnTo>
                  <a:pt x="2578" y="977"/>
                </a:lnTo>
                <a:lnTo>
                  <a:pt x="2579" y="977"/>
                </a:lnTo>
                <a:lnTo>
                  <a:pt x="2579" y="978"/>
                </a:lnTo>
                <a:lnTo>
                  <a:pt x="2580" y="978"/>
                </a:lnTo>
                <a:lnTo>
                  <a:pt x="2581" y="978"/>
                </a:lnTo>
                <a:lnTo>
                  <a:pt x="2582" y="979"/>
                </a:lnTo>
                <a:lnTo>
                  <a:pt x="2583" y="979"/>
                </a:lnTo>
                <a:lnTo>
                  <a:pt x="2582" y="979"/>
                </a:lnTo>
                <a:lnTo>
                  <a:pt x="2582" y="980"/>
                </a:lnTo>
                <a:lnTo>
                  <a:pt x="2582" y="979"/>
                </a:lnTo>
                <a:lnTo>
                  <a:pt x="2581" y="979"/>
                </a:lnTo>
                <a:lnTo>
                  <a:pt x="2581" y="980"/>
                </a:lnTo>
                <a:lnTo>
                  <a:pt x="2580" y="980"/>
                </a:lnTo>
                <a:lnTo>
                  <a:pt x="2580" y="981"/>
                </a:lnTo>
                <a:lnTo>
                  <a:pt x="2579" y="981"/>
                </a:lnTo>
                <a:lnTo>
                  <a:pt x="2579" y="980"/>
                </a:lnTo>
                <a:lnTo>
                  <a:pt x="2579" y="981"/>
                </a:lnTo>
                <a:lnTo>
                  <a:pt x="2579" y="981"/>
                </a:lnTo>
                <a:lnTo>
                  <a:pt x="2579" y="981"/>
                </a:lnTo>
                <a:lnTo>
                  <a:pt x="2580" y="981"/>
                </a:lnTo>
                <a:lnTo>
                  <a:pt x="2580" y="981"/>
                </a:lnTo>
                <a:lnTo>
                  <a:pt x="2580" y="982"/>
                </a:lnTo>
                <a:lnTo>
                  <a:pt x="2579" y="982"/>
                </a:lnTo>
                <a:lnTo>
                  <a:pt x="2579" y="983"/>
                </a:lnTo>
                <a:lnTo>
                  <a:pt x="2580" y="983"/>
                </a:lnTo>
                <a:lnTo>
                  <a:pt x="2580" y="982"/>
                </a:lnTo>
                <a:lnTo>
                  <a:pt x="2581" y="982"/>
                </a:lnTo>
                <a:lnTo>
                  <a:pt x="2581" y="983"/>
                </a:lnTo>
                <a:lnTo>
                  <a:pt x="2581" y="984"/>
                </a:lnTo>
                <a:lnTo>
                  <a:pt x="2581" y="985"/>
                </a:lnTo>
                <a:lnTo>
                  <a:pt x="2580" y="985"/>
                </a:lnTo>
                <a:lnTo>
                  <a:pt x="2580" y="986"/>
                </a:lnTo>
                <a:lnTo>
                  <a:pt x="2580" y="987"/>
                </a:lnTo>
                <a:lnTo>
                  <a:pt x="2579" y="987"/>
                </a:lnTo>
                <a:lnTo>
                  <a:pt x="2579" y="988"/>
                </a:lnTo>
                <a:lnTo>
                  <a:pt x="2578" y="988"/>
                </a:lnTo>
                <a:lnTo>
                  <a:pt x="2578" y="989"/>
                </a:lnTo>
                <a:lnTo>
                  <a:pt x="2578" y="989"/>
                </a:lnTo>
                <a:lnTo>
                  <a:pt x="2578" y="989"/>
                </a:lnTo>
                <a:lnTo>
                  <a:pt x="2579" y="989"/>
                </a:lnTo>
                <a:lnTo>
                  <a:pt x="2579" y="988"/>
                </a:lnTo>
                <a:lnTo>
                  <a:pt x="2580" y="988"/>
                </a:lnTo>
                <a:lnTo>
                  <a:pt x="2581" y="988"/>
                </a:lnTo>
                <a:lnTo>
                  <a:pt x="2582" y="988"/>
                </a:lnTo>
                <a:lnTo>
                  <a:pt x="2581" y="988"/>
                </a:lnTo>
                <a:lnTo>
                  <a:pt x="2582" y="988"/>
                </a:lnTo>
                <a:lnTo>
                  <a:pt x="2583" y="988"/>
                </a:lnTo>
                <a:lnTo>
                  <a:pt x="2583" y="987"/>
                </a:lnTo>
                <a:lnTo>
                  <a:pt x="2584" y="987"/>
                </a:lnTo>
                <a:lnTo>
                  <a:pt x="2584" y="988"/>
                </a:lnTo>
                <a:lnTo>
                  <a:pt x="2584" y="988"/>
                </a:lnTo>
                <a:lnTo>
                  <a:pt x="2584" y="989"/>
                </a:lnTo>
                <a:lnTo>
                  <a:pt x="2584" y="989"/>
                </a:lnTo>
                <a:lnTo>
                  <a:pt x="2584" y="989"/>
                </a:lnTo>
                <a:lnTo>
                  <a:pt x="2585" y="989"/>
                </a:lnTo>
                <a:lnTo>
                  <a:pt x="2585" y="990"/>
                </a:lnTo>
                <a:lnTo>
                  <a:pt x="2585" y="989"/>
                </a:lnTo>
                <a:lnTo>
                  <a:pt x="2586" y="989"/>
                </a:lnTo>
                <a:lnTo>
                  <a:pt x="2587" y="989"/>
                </a:lnTo>
                <a:lnTo>
                  <a:pt x="2586" y="989"/>
                </a:lnTo>
                <a:lnTo>
                  <a:pt x="2586" y="989"/>
                </a:lnTo>
                <a:lnTo>
                  <a:pt x="2585" y="989"/>
                </a:lnTo>
                <a:lnTo>
                  <a:pt x="2585" y="988"/>
                </a:lnTo>
                <a:lnTo>
                  <a:pt x="2585" y="987"/>
                </a:lnTo>
                <a:lnTo>
                  <a:pt x="2585" y="986"/>
                </a:lnTo>
                <a:lnTo>
                  <a:pt x="2586" y="986"/>
                </a:lnTo>
                <a:lnTo>
                  <a:pt x="2585" y="986"/>
                </a:lnTo>
                <a:lnTo>
                  <a:pt x="2584" y="986"/>
                </a:lnTo>
                <a:lnTo>
                  <a:pt x="2584" y="987"/>
                </a:lnTo>
                <a:lnTo>
                  <a:pt x="2584" y="986"/>
                </a:lnTo>
                <a:lnTo>
                  <a:pt x="2584" y="986"/>
                </a:lnTo>
                <a:lnTo>
                  <a:pt x="2584" y="985"/>
                </a:lnTo>
                <a:lnTo>
                  <a:pt x="2583" y="985"/>
                </a:lnTo>
                <a:lnTo>
                  <a:pt x="2583" y="986"/>
                </a:lnTo>
                <a:lnTo>
                  <a:pt x="2583" y="985"/>
                </a:lnTo>
                <a:lnTo>
                  <a:pt x="2583" y="986"/>
                </a:lnTo>
                <a:lnTo>
                  <a:pt x="2582" y="986"/>
                </a:lnTo>
                <a:lnTo>
                  <a:pt x="2582" y="985"/>
                </a:lnTo>
                <a:lnTo>
                  <a:pt x="2582" y="984"/>
                </a:lnTo>
                <a:lnTo>
                  <a:pt x="2583" y="984"/>
                </a:lnTo>
                <a:lnTo>
                  <a:pt x="2583" y="983"/>
                </a:lnTo>
                <a:lnTo>
                  <a:pt x="2583" y="982"/>
                </a:lnTo>
                <a:lnTo>
                  <a:pt x="2583" y="981"/>
                </a:lnTo>
                <a:lnTo>
                  <a:pt x="2583" y="981"/>
                </a:lnTo>
                <a:lnTo>
                  <a:pt x="2582" y="981"/>
                </a:lnTo>
                <a:lnTo>
                  <a:pt x="2583" y="981"/>
                </a:lnTo>
                <a:lnTo>
                  <a:pt x="2584" y="981"/>
                </a:lnTo>
                <a:lnTo>
                  <a:pt x="2584" y="980"/>
                </a:lnTo>
                <a:lnTo>
                  <a:pt x="2584" y="980"/>
                </a:lnTo>
                <a:lnTo>
                  <a:pt x="2584" y="980"/>
                </a:lnTo>
                <a:lnTo>
                  <a:pt x="2584" y="979"/>
                </a:lnTo>
                <a:lnTo>
                  <a:pt x="2584" y="979"/>
                </a:lnTo>
                <a:lnTo>
                  <a:pt x="2585" y="979"/>
                </a:lnTo>
                <a:lnTo>
                  <a:pt x="2585" y="978"/>
                </a:lnTo>
                <a:lnTo>
                  <a:pt x="2586" y="978"/>
                </a:lnTo>
                <a:lnTo>
                  <a:pt x="2586" y="977"/>
                </a:lnTo>
                <a:lnTo>
                  <a:pt x="2587" y="976"/>
                </a:lnTo>
                <a:lnTo>
                  <a:pt x="2587" y="975"/>
                </a:lnTo>
                <a:lnTo>
                  <a:pt x="2588" y="975"/>
                </a:lnTo>
                <a:lnTo>
                  <a:pt x="2587" y="975"/>
                </a:lnTo>
                <a:lnTo>
                  <a:pt x="2588" y="975"/>
                </a:lnTo>
                <a:lnTo>
                  <a:pt x="2588" y="974"/>
                </a:lnTo>
                <a:lnTo>
                  <a:pt x="2589" y="974"/>
                </a:lnTo>
                <a:lnTo>
                  <a:pt x="2589" y="973"/>
                </a:lnTo>
                <a:lnTo>
                  <a:pt x="2590" y="973"/>
                </a:lnTo>
                <a:lnTo>
                  <a:pt x="2590" y="974"/>
                </a:lnTo>
                <a:lnTo>
                  <a:pt x="2591" y="974"/>
                </a:lnTo>
                <a:lnTo>
                  <a:pt x="2591" y="973"/>
                </a:lnTo>
                <a:lnTo>
                  <a:pt x="2591" y="973"/>
                </a:lnTo>
                <a:lnTo>
                  <a:pt x="2592" y="973"/>
                </a:lnTo>
                <a:lnTo>
                  <a:pt x="2592" y="973"/>
                </a:lnTo>
                <a:lnTo>
                  <a:pt x="2592" y="974"/>
                </a:lnTo>
                <a:lnTo>
                  <a:pt x="2592" y="974"/>
                </a:lnTo>
                <a:lnTo>
                  <a:pt x="2592" y="973"/>
                </a:lnTo>
                <a:lnTo>
                  <a:pt x="2592" y="973"/>
                </a:lnTo>
                <a:lnTo>
                  <a:pt x="2593" y="973"/>
                </a:lnTo>
                <a:lnTo>
                  <a:pt x="2593" y="972"/>
                </a:lnTo>
                <a:lnTo>
                  <a:pt x="2594" y="972"/>
                </a:lnTo>
                <a:lnTo>
                  <a:pt x="2595" y="972"/>
                </a:lnTo>
                <a:lnTo>
                  <a:pt x="2596" y="972"/>
                </a:lnTo>
                <a:lnTo>
                  <a:pt x="2596" y="973"/>
                </a:lnTo>
                <a:lnTo>
                  <a:pt x="2597" y="973"/>
                </a:lnTo>
                <a:lnTo>
                  <a:pt x="2596" y="973"/>
                </a:lnTo>
                <a:lnTo>
                  <a:pt x="2596" y="972"/>
                </a:lnTo>
                <a:lnTo>
                  <a:pt x="2595" y="972"/>
                </a:lnTo>
                <a:lnTo>
                  <a:pt x="2595" y="971"/>
                </a:lnTo>
                <a:lnTo>
                  <a:pt x="2596" y="971"/>
                </a:lnTo>
                <a:lnTo>
                  <a:pt x="2595" y="971"/>
                </a:lnTo>
                <a:lnTo>
                  <a:pt x="2595" y="970"/>
                </a:lnTo>
                <a:lnTo>
                  <a:pt x="2595" y="971"/>
                </a:lnTo>
                <a:lnTo>
                  <a:pt x="2594" y="971"/>
                </a:lnTo>
                <a:lnTo>
                  <a:pt x="2593" y="971"/>
                </a:lnTo>
                <a:lnTo>
                  <a:pt x="2592" y="971"/>
                </a:lnTo>
                <a:lnTo>
                  <a:pt x="2592" y="972"/>
                </a:lnTo>
                <a:lnTo>
                  <a:pt x="2592" y="972"/>
                </a:lnTo>
                <a:lnTo>
                  <a:pt x="2592" y="971"/>
                </a:lnTo>
                <a:lnTo>
                  <a:pt x="2592" y="972"/>
                </a:lnTo>
                <a:lnTo>
                  <a:pt x="2591" y="972"/>
                </a:lnTo>
                <a:lnTo>
                  <a:pt x="2590" y="972"/>
                </a:lnTo>
                <a:lnTo>
                  <a:pt x="2589" y="972"/>
                </a:lnTo>
                <a:lnTo>
                  <a:pt x="2590" y="972"/>
                </a:lnTo>
                <a:lnTo>
                  <a:pt x="2589" y="972"/>
                </a:lnTo>
                <a:lnTo>
                  <a:pt x="2589" y="971"/>
                </a:lnTo>
                <a:lnTo>
                  <a:pt x="2589" y="970"/>
                </a:lnTo>
                <a:lnTo>
                  <a:pt x="2590" y="969"/>
                </a:lnTo>
                <a:lnTo>
                  <a:pt x="2590" y="968"/>
                </a:lnTo>
                <a:lnTo>
                  <a:pt x="2590" y="967"/>
                </a:lnTo>
                <a:lnTo>
                  <a:pt x="2591" y="967"/>
                </a:lnTo>
                <a:lnTo>
                  <a:pt x="2591" y="966"/>
                </a:lnTo>
                <a:lnTo>
                  <a:pt x="2592" y="966"/>
                </a:lnTo>
                <a:lnTo>
                  <a:pt x="2592" y="965"/>
                </a:lnTo>
                <a:lnTo>
                  <a:pt x="2592" y="965"/>
                </a:lnTo>
                <a:lnTo>
                  <a:pt x="2593" y="965"/>
                </a:lnTo>
                <a:lnTo>
                  <a:pt x="2593" y="964"/>
                </a:lnTo>
                <a:lnTo>
                  <a:pt x="2594" y="964"/>
                </a:lnTo>
                <a:lnTo>
                  <a:pt x="2595" y="964"/>
                </a:lnTo>
                <a:lnTo>
                  <a:pt x="2596" y="964"/>
                </a:lnTo>
                <a:lnTo>
                  <a:pt x="2595" y="964"/>
                </a:lnTo>
                <a:lnTo>
                  <a:pt x="2594" y="964"/>
                </a:lnTo>
                <a:lnTo>
                  <a:pt x="2594" y="965"/>
                </a:lnTo>
                <a:lnTo>
                  <a:pt x="2594" y="966"/>
                </a:lnTo>
                <a:lnTo>
                  <a:pt x="2595" y="966"/>
                </a:lnTo>
                <a:lnTo>
                  <a:pt x="2596" y="966"/>
                </a:lnTo>
                <a:lnTo>
                  <a:pt x="2597" y="966"/>
                </a:lnTo>
                <a:lnTo>
                  <a:pt x="2596" y="966"/>
                </a:lnTo>
                <a:lnTo>
                  <a:pt x="2596" y="965"/>
                </a:lnTo>
                <a:lnTo>
                  <a:pt x="2597" y="965"/>
                </a:lnTo>
                <a:lnTo>
                  <a:pt x="2597" y="964"/>
                </a:lnTo>
                <a:lnTo>
                  <a:pt x="2596" y="964"/>
                </a:lnTo>
                <a:lnTo>
                  <a:pt x="2596" y="964"/>
                </a:lnTo>
                <a:lnTo>
                  <a:pt x="2596" y="963"/>
                </a:lnTo>
                <a:lnTo>
                  <a:pt x="2596" y="962"/>
                </a:lnTo>
                <a:lnTo>
                  <a:pt x="2596" y="961"/>
                </a:lnTo>
                <a:lnTo>
                  <a:pt x="2597" y="961"/>
                </a:lnTo>
                <a:lnTo>
                  <a:pt x="2597" y="960"/>
                </a:lnTo>
                <a:lnTo>
                  <a:pt x="2598" y="960"/>
                </a:lnTo>
                <a:lnTo>
                  <a:pt x="2599" y="960"/>
                </a:lnTo>
                <a:lnTo>
                  <a:pt x="2600" y="960"/>
                </a:lnTo>
                <a:lnTo>
                  <a:pt x="2600" y="959"/>
                </a:lnTo>
                <a:lnTo>
                  <a:pt x="2600" y="959"/>
                </a:lnTo>
                <a:lnTo>
                  <a:pt x="2600" y="960"/>
                </a:lnTo>
                <a:lnTo>
                  <a:pt x="2600" y="959"/>
                </a:lnTo>
                <a:lnTo>
                  <a:pt x="2600" y="960"/>
                </a:lnTo>
                <a:lnTo>
                  <a:pt x="2601" y="960"/>
                </a:lnTo>
                <a:lnTo>
                  <a:pt x="2600" y="960"/>
                </a:lnTo>
                <a:lnTo>
                  <a:pt x="2600" y="961"/>
                </a:lnTo>
                <a:lnTo>
                  <a:pt x="2601" y="961"/>
                </a:lnTo>
                <a:lnTo>
                  <a:pt x="2601" y="962"/>
                </a:lnTo>
                <a:lnTo>
                  <a:pt x="2600" y="962"/>
                </a:lnTo>
                <a:lnTo>
                  <a:pt x="2600" y="963"/>
                </a:lnTo>
                <a:lnTo>
                  <a:pt x="2601" y="963"/>
                </a:lnTo>
                <a:lnTo>
                  <a:pt x="2602" y="963"/>
                </a:lnTo>
                <a:lnTo>
                  <a:pt x="2601" y="963"/>
                </a:lnTo>
                <a:lnTo>
                  <a:pt x="2601" y="964"/>
                </a:lnTo>
                <a:lnTo>
                  <a:pt x="2602" y="964"/>
                </a:lnTo>
                <a:lnTo>
                  <a:pt x="2602" y="964"/>
                </a:lnTo>
                <a:lnTo>
                  <a:pt x="2603" y="964"/>
                </a:lnTo>
                <a:lnTo>
                  <a:pt x="2602" y="964"/>
                </a:lnTo>
                <a:lnTo>
                  <a:pt x="2602" y="964"/>
                </a:lnTo>
                <a:lnTo>
                  <a:pt x="2603" y="963"/>
                </a:lnTo>
                <a:lnTo>
                  <a:pt x="2604" y="964"/>
                </a:lnTo>
                <a:lnTo>
                  <a:pt x="2605" y="964"/>
                </a:lnTo>
                <a:lnTo>
                  <a:pt x="2604" y="964"/>
                </a:lnTo>
                <a:lnTo>
                  <a:pt x="2604" y="963"/>
                </a:lnTo>
                <a:lnTo>
                  <a:pt x="2605" y="963"/>
                </a:lnTo>
                <a:lnTo>
                  <a:pt x="2604" y="963"/>
                </a:lnTo>
                <a:lnTo>
                  <a:pt x="2604" y="962"/>
                </a:lnTo>
                <a:lnTo>
                  <a:pt x="2603" y="962"/>
                </a:lnTo>
                <a:lnTo>
                  <a:pt x="2603" y="961"/>
                </a:lnTo>
                <a:lnTo>
                  <a:pt x="2602" y="961"/>
                </a:lnTo>
                <a:lnTo>
                  <a:pt x="2602" y="960"/>
                </a:lnTo>
                <a:lnTo>
                  <a:pt x="2602" y="959"/>
                </a:lnTo>
                <a:lnTo>
                  <a:pt x="2601" y="959"/>
                </a:lnTo>
                <a:lnTo>
                  <a:pt x="2602" y="958"/>
                </a:lnTo>
                <a:lnTo>
                  <a:pt x="2602" y="957"/>
                </a:lnTo>
                <a:lnTo>
                  <a:pt x="2603" y="957"/>
                </a:lnTo>
                <a:lnTo>
                  <a:pt x="2603" y="956"/>
                </a:lnTo>
                <a:lnTo>
                  <a:pt x="2603" y="956"/>
                </a:lnTo>
                <a:lnTo>
                  <a:pt x="2603" y="955"/>
                </a:lnTo>
                <a:lnTo>
                  <a:pt x="2604" y="955"/>
                </a:lnTo>
                <a:lnTo>
                  <a:pt x="2604" y="956"/>
                </a:lnTo>
                <a:lnTo>
                  <a:pt x="2604" y="956"/>
                </a:lnTo>
                <a:lnTo>
                  <a:pt x="2604" y="956"/>
                </a:lnTo>
                <a:lnTo>
                  <a:pt x="2605" y="956"/>
                </a:lnTo>
                <a:lnTo>
                  <a:pt x="2605" y="956"/>
                </a:lnTo>
                <a:lnTo>
                  <a:pt x="2606" y="956"/>
                </a:lnTo>
                <a:lnTo>
                  <a:pt x="2607" y="956"/>
                </a:lnTo>
                <a:lnTo>
                  <a:pt x="2607" y="957"/>
                </a:lnTo>
                <a:lnTo>
                  <a:pt x="2607" y="956"/>
                </a:lnTo>
                <a:lnTo>
                  <a:pt x="2608" y="956"/>
                </a:lnTo>
                <a:lnTo>
                  <a:pt x="2608" y="956"/>
                </a:lnTo>
                <a:lnTo>
                  <a:pt x="2607" y="956"/>
                </a:lnTo>
                <a:lnTo>
                  <a:pt x="2607" y="955"/>
                </a:lnTo>
                <a:lnTo>
                  <a:pt x="2606" y="955"/>
                </a:lnTo>
                <a:lnTo>
                  <a:pt x="2605" y="955"/>
                </a:lnTo>
                <a:lnTo>
                  <a:pt x="2605" y="954"/>
                </a:lnTo>
                <a:lnTo>
                  <a:pt x="2605" y="953"/>
                </a:lnTo>
                <a:lnTo>
                  <a:pt x="2605" y="952"/>
                </a:lnTo>
                <a:lnTo>
                  <a:pt x="2605" y="951"/>
                </a:lnTo>
                <a:lnTo>
                  <a:pt x="2606" y="951"/>
                </a:lnTo>
                <a:lnTo>
                  <a:pt x="2606" y="950"/>
                </a:lnTo>
                <a:lnTo>
                  <a:pt x="2607" y="950"/>
                </a:lnTo>
                <a:lnTo>
                  <a:pt x="2608" y="950"/>
                </a:lnTo>
                <a:lnTo>
                  <a:pt x="2608" y="949"/>
                </a:lnTo>
                <a:lnTo>
                  <a:pt x="2608" y="949"/>
                </a:lnTo>
                <a:lnTo>
                  <a:pt x="2608" y="948"/>
                </a:lnTo>
                <a:lnTo>
                  <a:pt x="2608" y="948"/>
                </a:lnTo>
                <a:lnTo>
                  <a:pt x="2609" y="948"/>
                </a:lnTo>
                <a:lnTo>
                  <a:pt x="2609" y="947"/>
                </a:lnTo>
                <a:lnTo>
                  <a:pt x="2610" y="947"/>
                </a:lnTo>
                <a:lnTo>
                  <a:pt x="2610" y="948"/>
                </a:lnTo>
                <a:lnTo>
                  <a:pt x="2611" y="948"/>
                </a:lnTo>
                <a:lnTo>
                  <a:pt x="2610" y="948"/>
                </a:lnTo>
                <a:lnTo>
                  <a:pt x="2610" y="948"/>
                </a:lnTo>
                <a:lnTo>
                  <a:pt x="2611" y="948"/>
                </a:lnTo>
                <a:lnTo>
                  <a:pt x="2612" y="948"/>
                </a:lnTo>
                <a:lnTo>
                  <a:pt x="2612" y="949"/>
                </a:lnTo>
                <a:lnTo>
                  <a:pt x="2613" y="949"/>
                </a:lnTo>
                <a:lnTo>
                  <a:pt x="2613" y="950"/>
                </a:lnTo>
                <a:lnTo>
                  <a:pt x="2614" y="950"/>
                </a:lnTo>
                <a:lnTo>
                  <a:pt x="2614" y="951"/>
                </a:lnTo>
                <a:lnTo>
                  <a:pt x="2614" y="952"/>
                </a:lnTo>
                <a:lnTo>
                  <a:pt x="2614" y="951"/>
                </a:lnTo>
                <a:lnTo>
                  <a:pt x="2614" y="950"/>
                </a:lnTo>
                <a:lnTo>
                  <a:pt x="2614" y="949"/>
                </a:lnTo>
                <a:lnTo>
                  <a:pt x="2614" y="948"/>
                </a:lnTo>
                <a:lnTo>
                  <a:pt x="2613" y="948"/>
                </a:lnTo>
                <a:lnTo>
                  <a:pt x="2612" y="948"/>
                </a:lnTo>
                <a:lnTo>
                  <a:pt x="2612" y="948"/>
                </a:lnTo>
                <a:lnTo>
                  <a:pt x="2612" y="947"/>
                </a:lnTo>
                <a:lnTo>
                  <a:pt x="2611" y="947"/>
                </a:lnTo>
                <a:lnTo>
                  <a:pt x="2611" y="946"/>
                </a:lnTo>
                <a:lnTo>
                  <a:pt x="2611" y="945"/>
                </a:lnTo>
                <a:lnTo>
                  <a:pt x="2612" y="945"/>
                </a:lnTo>
                <a:lnTo>
                  <a:pt x="2613" y="945"/>
                </a:lnTo>
                <a:lnTo>
                  <a:pt x="2614" y="945"/>
                </a:lnTo>
                <a:lnTo>
                  <a:pt x="2615" y="945"/>
                </a:lnTo>
                <a:lnTo>
                  <a:pt x="2616" y="945"/>
                </a:lnTo>
                <a:lnTo>
                  <a:pt x="2616" y="945"/>
                </a:lnTo>
                <a:lnTo>
                  <a:pt x="2616" y="946"/>
                </a:lnTo>
                <a:lnTo>
                  <a:pt x="2617" y="946"/>
                </a:lnTo>
                <a:lnTo>
                  <a:pt x="2617" y="947"/>
                </a:lnTo>
                <a:lnTo>
                  <a:pt x="2616" y="947"/>
                </a:lnTo>
                <a:lnTo>
                  <a:pt x="2616" y="948"/>
                </a:lnTo>
                <a:lnTo>
                  <a:pt x="2617" y="948"/>
                </a:lnTo>
                <a:lnTo>
                  <a:pt x="2617" y="948"/>
                </a:lnTo>
                <a:lnTo>
                  <a:pt x="2617" y="949"/>
                </a:lnTo>
                <a:lnTo>
                  <a:pt x="2618" y="949"/>
                </a:lnTo>
                <a:lnTo>
                  <a:pt x="2619" y="949"/>
                </a:lnTo>
                <a:lnTo>
                  <a:pt x="2620" y="949"/>
                </a:lnTo>
                <a:lnTo>
                  <a:pt x="2620" y="950"/>
                </a:lnTo>
                <a:lnTo>
                  <a:pt x="2620" y="951"/>
                </a:lnTo>
                <a:lnTo>
                  <a:pt x="2620" y="950"/>
                </a:lnTo>
                <a:lnTo>
                  <a:pt x="2621" y="950"/>
                </a:lnTo>
                <a:lnTo>
                  <a:pt x="2620" y="950"/>
                </a:lnTo>
                <a:lnTo>
                  <a:pt x="2620" y="949"/>
                </a:lnTo>
                <a:lnTo>
                  <a:pt x="2620" y="948"/>
                </a:lnTo>
                <a:lnTo>
                  <a:pt x="2619" y="948"/>
                </a:lnTo>
                <a:lnTo>
                  <a:pt x="2618" y="948"/>
                </a:lnTo>
                <a:lnTo>
                  <a:pt x="2618" y="948"/>
                </a:lnTo>
                <a:lnTo>
                  <a:pt x="2618" y="947"/>
                </a:lnTo>
                <a:lnTo>
                  <a:pt x="2618" y="946"/>
                </a:lnTo>
                <a:lnTo>
                  <a:pt x="2618" y="945"/>
                </a:lnTo>
                <a:lnTo>
                  <a:pt x="2619" y="945"/>
                </a:lnTo>
                <a:lnTo>
                  <a:pt x="2620" y="945"/>
                </a:lnTo>
                <a:lnTo>
                  <a:pt x="2620" y="946"/>
                </a:lnTo>
                <a:lnTo>
                  <a:pt x="2620" y="945"/>
                </a:lnTo>
                <a:lnTo>
                  <a:pt x="2621" y="945"/>
                </a:lnTo>
                <a:lnTo>
                  <a:pt x="2621" y="946"/>
                </a:lnTo>
                <a:lnTo>
                  <a:pt x="2621" y="945"/>
                </a:lnTo>
                <a:lnTo>
                  <a:pt x="2622" y="945"/>
                </a:lnTo>
                <a:lnTo>
                  <a:pt x="2622" y="946"/>
                </a:lnTo>
                <a:lnTo>
                  <a:pt x="2623" y="945"/>
                </a:lnTo>
                <a:lnTo>
                  <a:pt x="2622" y="945"/>
                </a:lnTo>
                <a:lnTo>
                  <a:pt x="2621" y="945"/>
                </a:lnTo>
                <a:lnTo>
                  <a:pt x="2620" y="945"/>
                </a:lnTo>
                <a:lnTo>
                  <a:pt x="2620" y="944"/>
                </a:lnTo>
                <a:lnTo>
                  <a:pt x="2619" y="944"/>
                </a:lnTo>
                <a:lnTo>
                  <a:pt x="2618" y="944"/>
                </a:lnTo>
                <a:lnTo>
                  <a:pt x="2617" y="944"/>
                </a:lnTo>
                <a:lnTo>
                  <a:pt x="2617" y="943"/>
                </a:lnTo>
                <a:lnTo>
                  <a:pt x="2617" y="942"/>
                </a:lnTo>
                <a:lnTo>
                  <a:pt x="2618" y="942"/>
                </a:lnTo>
                <a:lnTo>
                  <a:pt x="2618" y="941"/>
                </a:lnTo>
                <a:lnTo>
                  <a:pt x="2619" y="941"/>
                </a:lnTo>
                <a:lnTo>
                  <a:pt x="2619" y="940"/>
                </a:lnTo>
                <a:lnTo>
                  <a:pt x="2619" y="939"/>
                </a:lnTo>
                <a:lnTo>
                  <a:pt x="2620" y="939"/>
                </a:lnTo>
                <a:lnTo>
                  <a:pt x="2620" y="939"/>
                </a:lnTo>
                <a:lnTo>
                  <a:pt x="2621" y="939"/>
                </a:lnTo>
                <a:lnTo>
                  <a:pt x="2622" y="939"/>
                </a:lnTo>
                <a:lnTo>
                  <a:pt x="2622" y="938"/>
                </a:lnTo>
                <a:lnTo>
                  <a:pt x="2623" y="938"/>
                </a:lnTo>
                <a:lnTo>
                  <a:pt x="2624" y="938"/>
                </a:lnTo>
                <a:lnTo>
                  <a:pt x="2624" y="939"/>
                </a:lnTo>
                <a:lnTo>
                  <a:pt x="2624" y="939"/>
                </a:lnTo>
                <a:lnTo>
                  <a:pt x="2624" y="939"/>
                </a:lnTo>
                <a:lnTo>
                  <a:pt x="2624" y="939"/>
                </a:lnTo>
                <a:lnTo>
                  <a:pt x="2624" y="939"/>
                </a:lnTo>
                <a:lnTo>
                  <a:pt x="2625" y="939"/>
                </a:lnTo>
                <a:lnTo>
                  <a:pt x="2625" y="939"/>
                </a:lnTo>
                <a:lnTo>
                  <a:pt x="2626" y="939"/>
                </a:lnTo>
                <a:lnTo>
                  <a:pt x="2627" y="939"/>
                </a:lnTo>
                <a:lnTo>
                  <a:pt x="2627" y="939"/>
                </a:lnTo>
                <a:lnTo>
                  <a:pt x="2628" y="939"/>
                </a:lnTo>
                <a:lnTo>
                  <a:pt x="2628" y="940"/>
                </a:lnTo>
                <a:lnTo>
                  <a:pt x="2628" y="941"/>
                </a:lnTo>
                <a:lnTo>
                  <a:pt x="2628" y="940"/>
                </a:lnTo>
                <a:lnTo>
                  <a:pt x="2629" y="940"/>
                </a:lnTo>
                <a:lnTo>
                  <a:pt x="2629" y="941"/>
                </a:lnTo>
                <a:lnTo>
                  <a:pt x="2630" y="941"/>
                </a:lnTo>
                <a:lnTo>
                  <a:pt x="2630" y="940"/>
                </a:lnTo>
                <a:lnTo>
                  <a:pt x="2629" y="940"/>
                </a:lnTo>
                <a:lnTo>
                  <a:pt x="2629" y="939"/>
                </a:lnTo>
                <a:lnTo>
                  <a:pt x="2629" y="939"/>
                </a:lnTo>
                <a:lnTo>
                  <a:pt x="2629" y="938"/>
                </a:lnTo>
                <a:lnTo>
                  <a:pt x="2630" y="938"/>
                </a:lnTo>
                <a:lnTo>
                  <a:pt x="2631" y="938"/>
                </a:lnTo>
                <a:lnTo>
                  <a:pt x="2632" y="938"/>
                </a:lnTo>
                <a:lnTo>
                  <a:pt x="2632" y="937"/>
                </a:lnTo>
                <a:lnTo>
                  <a:pt x="2632" y="938"/>
                </a:lnTo>
                <a:lnTo>
                  <a:pt x="2632" y="938"/>
                </a:lnTo>
                <a:lnTo>
                  <a:pt x="2633" y="938"/>
                </a:lnTo>
                <a:lnTo>
                  <a:pt x="2633" y="939"/>
                </a:lnTo>
                <a:lnTo>
                  <a:pt x="2634" y="939"/>
                </a:lnTo>
                <a:lnTo>
                  <a:pt x="2634" y="940"/>
                </a:lnTo>
                <a:lnTo>
                  <a:pt x="2635" y="940"/>
                </a:lnTo>
                <a:lnTo>
                  <a:pt x="2635" y="941"/>
                </a:lnTo>
                <a:lnTo>
                  <a:pt x="2636" y="941"/>
                </a:lnTo>
                <a:lnTo>
                  <a:pt x="2637" y="941"/>
                </a:lnTo>
                <a:lnTo>
                  <a:pt x="2636" y="941"/>
                </a:lnTo>
                <a:lnTo>
                  <a:pt x="2636" y="940"/>
                </a:lnTo>
                <a:lnTo>
                  <a:pt x="2635" y="940"/>
                </a:lnTo>
                <a:lnTo>
                  <a:pt x="2635" y="939"/>
                </a:lnTo>
                <a:lnTo>
                  <a:pt x="2635" y="939"/>
                </a:lnTo>
                <a:lnTo>
                  <a:pt x="2634" y="939"/>
                </a:lnTo>
                <a:lnTo>
                  <a:pt x="2635" y="938"/>
                </a:lnTo>
                <a:lnTo>
                  <a:pt x="2636" y="938"/>
                </a:lnTo>
                <a:lnTo>
                  <a:pt x="2637" y="938"/>
                </a:lnTo>
                <a:lnTo>
                  <a:pt x="2638" y="938"/>
                </a:lnTo>
                <a:lnTo>
                  <a:pt x="2638" y="937"/>
                </a:lnTo>
                <a:lnTo>
                  <a:pt x="2639" y="937"/>
                </a:lnTo>
                <a:lnTo>
                  <a:pt x="2640" y="936"/>
                </a:lnTo>
                <a:lnTo>
                  <a:pt x="2640" y="936"/>
                </a:lnTo>
                <a:lnTo>
                  <a:pt x="2641" y="936"/>
                </a:lnTo>
                <a:lnTo>
                  <a:pt x="2641" y="935"/>
                </a:lnTo>
                <a:lnTo>
                  <a:pt x="2642" y="935"/>
                </a:lnTo>
                <a:lnTo>
                  <a:pt x="2643" y="935"/>
                </a:lnTo>
                <a:lnTo>
                  <a:pt x="2644" y="935"/>
                </a:lnTo>
                <a:lnTo>
                  <a:pt x="2644" y="934"/>
                </a:lnTo>
                <a:lnTo>
                  <a:pt x="2645" y="934"/>
                </a:lnTo>
                <a:lnTo>
                  <a:pt x="2645" y="935"/>
                </a:lnTo>
                <a:lnTo>
                  <a:pt x="2646" y="935"/>
                </a:lnTo>
                <a:lnTo>
                  <a:pt x="2646" y="936"/>
                </a:lnTo>
                <a:lnTo>
                  <a:pt x="2647" y="936"/>
                </a:lnTo>
                <a:lnTo>
                  <a:pt x="2648" y="936"/>
                </a:lnTo>
                <a:lnTo>
                  <a:pt x="2648" y="937"/>
                </a:lnTo>
                <a:lnTo>
                  <a:pt x="2648" y="936"/>
                </a:lnTo>
                <a:lnTo>
                  <a:pt x="2647" y="936"/>
                </a:lnTo>
                <a:lnTo>
                  <a:pt x="2647" y="935"/>
                </a:lnTo>
                <a:lnTo>
                  <a:pt x="2646" y="936"/>
                </a:lnTo>
                <a:lnTo>
                  <a:pt x="2646" y="935"/>
                </a:lnTo>
                <a:lnTo>
                  <a:pt x="2647" y="935"/>
                </a:lnTo>
                <a:lnTo>
                  <a:pt x="2646" y="935"/>
                </a:lnTo>
                <a:lnTo>
                  <a:pt x="2645" y="935"/>
                </a:lnTo>
                <a:lnTo>
                  <a:pt x="2645" y="934"/>
                </a:lnTo>
                <a:lnTo>
                  <a:pt x="2644" y="934"/>
                </a:lnTo>
                <a:lnTo>
                  <a:pt x="2644" y="935"/>
                </a:lnTo>
                <a:lnTo>
                  <a:pt x="2643" y="935"/>
                </a:lnTo>
                <a:lnTo>
                  <a:pt x="2642" y="935"/>
                </a:lnTo>
                <a:lnTo>
                  <a:pt x="2641" y="935"/>
                </a:lnTo>
                <a:lnTo>
                  <a:pt x="2640" y="935"/>
                </a:lnTo>
                <a:lnTo>
                  <a:pt x="2640" y="935"/>
                </a:lnTo>
                <a:lnTo>
                  <a:pt x="2639" y="935"/>
                </a:lnTo>
                <a:lnTo>
                  <a:pt x="2639" y="936"/>
                </a:lnTo>
                <a:lnTo>
                  <a:pt x="2638" y="936"/>
                </a:lnTo>
                <a:lnTo>
                  <a:pt x="2637" y="936"/>
                </a:lnTo>
                <a:lnTo>
                  <a:pt x="2637" y="937"/>
                </a:lnTo>
                <a:lnTo>
                  <a:pt x="2637" y="936"/>
                </a:lnTo>
                <a:lnTo>
                  <a:pt x="2637" y="937"/>
                </a:lnTo>
                <a:lnTo>
                  <a:pt x="2636" y="937"/>
                </a:lnTo>
                <a:lnTo>
                  <a:pt x="2635" y="937"/>
                </a:lnTo>
                <a:lnTo>
                  <a:pt x="2634" y="937"/>
                </a:lnTo>
                <a:lnTo>
                  <a:pt x="2633" y="937"/>
                </a:lnTo>
                <a:lnTo>
                  <a:pt x="2632" y="937"/>
                </a:lnTo>
                <a:lnTo>
                  <a:pt x="2632" y="936"/>
                </a:lnTo>
                <a:lnTo>
                  <a:pt x="2632" y="935"/>
                </a:lnTo>
                <a:lnTo>
                  <a:pt x="2633" y="935"/>
                </a:lnTo>
                <a:lnTo>
                  <a:pt x="2634" y="935"/>
                </a:lnTo>
                <a:lnTo>
                  <a:pt x="2634" y="934"/>
                </a:lnTo>
                <a:lnTo>
                  <a:pt x="2634" y="935"/>
                </a:lnTo>
                <a:lnTo>
                  <a:pt x="2633" y="935"/>
                </a:lnTo>
                <a:lnTo>
                  <a:pt x="2632" y="935"/>
                </a:lnTo>
                <a:lnTo>
                  <a:pt x="2632" y="935"/>
                </a:lnTo>
                <a:lnTo>
                  <a:pt x="2632" y="936"/>
                </a:lnTo>
                <a:lnTo>
                  <a:pt x="2631" y="936"/>
                </a:lnTo>
                <a:lnTo>
                  <a:pt x="2630" y="936"/>
                </a:lnTo>
                <a:lnTo>
                  <a:pt x="2630" y="937"/>
                </a:lnTo>
                <a:lnTo>
                  <a:pt x="2629" y="937"/>
                </a:lnTo>
                <a:lnTo>
                  <a:pt x="2628" y="937"/>
                </a:lnTo>
                <a:lnTo>
                  <a:pt x="2627" y="937"/>
                </a:lnTo>
                <a:lnTo>
                  <a:pt x="2626" y="937"/>
                </a:lnTo>
                <a:lnTo>
                  <a:pt x="2625" y="937"/>
                </a:lnTo>
                <a:lnTo>
                  <a:pt x="2625" y="936"/>
                </a:lnTo>
                <a:lnTo>
                  <a:pt x="2624" y="936"/>
                </a:lnTo>
                <a:lnTo>
                  <a:pt x="2624" y="935"/>
                </a:lnTo>
                <a:lnTo>
                  <a:pt x="2624" y="934"/>
                </a:lnTo>
                <a:lnTo>
                  <a:pt x="2624" y="934"/>
                </a:lnTo>
                <a:lnTo>
                  <a:pt x="2624" y="934"/>
                </a:lnTo>
                <a:lnTo>
                  <a:pt x="2624" y="933"/>
                </a:lnTo>
                <a:lnTo>
                  <a:pt x="2625" y="933"/>
                </a:lnTo>
                <a:lnTo>
                  <a:pt x="2625" y="932"/>
                </a:lnTo>
                <a:lnTo>
                  <a:pt x="2626" y="932"/>
                </a:lnTo>
                <a:lnTo>
                  <a:pt x="2626" y="931"/>
                </a:lnTo>
                <a:lnTo>
                  <a:pt x="2627" y="931"/>
                </a:lnTo>
                <a:lnTo>
                  <a:pt x="2627" y="931"/>
                </a:lnTo>
                <a:lnTo>
                  <a:pt x="2627" y="930"/>
                </a:lnTo>
                <a:lnTo>
                  <a:pt x="2628" y="930"/>
                </a:lnTo>
                <a:lnTo>
                  <a:pt x="2628" y="929"/>
                </a:lnTo>
                <a:lnTo>
                  <a:pt x="2629" y="929"/>
                </a:lnTo>
                <a:lnTo>
                  <a:pt x="2629" y="928"/>
                </a:lnTo>
                <a:lnTo>
                  <a:pt x="2630" y="928"/>
                </a:lnTo>
                <a:lnTo>
                  <a:pt x="2630" y="927"/>
                </a:lnTo>
                <a:lnTo>
                  <a:pt x="2630" y="928"/>
                </a:lnTo>
                <a:lnTo>
                  <a:pt x="2631" y="928"/>
                </a:lnTo>
                <a:lnTo>
                  <a:pt x="2631" y="927"/>
                </a:lnTo>
                <a:lnTo>
                  <a:pt x="2631" y="928"/>
                </a:lnTo>
                <a:lnTo>
                  <a:pt x="2632" y="928"/>
                </a:lnTo>
                <a:lnTo>
                  <a:pt x="2632" y="927"/>
                </a:lnTo>
                <a:lnTo>
                  <a:pt x="2632" y="928"/>
                </a:lnTo>
                <a:lnTo>
                  <a:pt x="2632" y="927"/>
                </a:lnTo>
                <a:lnTo>
                  <a:pt x="2632" y="927"/>
                </a:lnTo>
                <a:lnTo>
                  <a:pt x="2633" y="927"/>
                </a:lnTo>
                <a:lnTo>
                  <a:pt x="2632" y="927"/>
                </a:lnTo>
                <a:lnTo>
                  <a:pt x="2632" y="927"/>
                </a:lnTo>
                <a:lnTo>
                  <a:pt x="2631" y="927"/>
                </a:lnTo>
                <a:lnTo>
                  <a:pt x="2631" y="926"/>
                </a:lnTo>
                <a:lnTo>
                  <a:pt x="2632" y="925"/>
                </a:lnTo>
                <a:lnTo>
                  <a:pt x="2632" y="925"/>
                </a:lnTo>
                <a:lnTo>
                  <a:pt x="2632" y="924"/>
                </a:lnTo>
                <a:lnTo>
                  <a:pt x="2633" y="924"/>
                </a:lnTo>
                <a:lnTo>
                  <a:pt x="2633" y="923"/>
                </a:lnTo>
                <a:lnTo>
                  <a:pt x="2634" y="923"/>
                </a:lnTo>
                <a:lnTo>
                  <a:pt x="2635" y="923"/>
                </a:lnTo>
                <a:lnTo>
                  <a:pt x="2636" y="923"/>
                </a:lnTo>
                <a:lnTo>
                  <a:pt x="2637" y="923"/>
                </a:lnTo>
                <a:lnTo>
                  <a:pt x="2637" y="923"/>
                </a:lnTo>
                <a:lnTo>
                  <a:pt x="2638" y="923"/>
                </a:lnTo>
                <a:lnTo>
                  <a:pt x="2639" y="923"/>
                </a:lnTo>
                <a:lnTo>
                  <a:pt x="2640" y="923"/>
                </a:lnTo>
                <a:lnTo>
                  <a:pt x="2640" y="923"/>
                </a:lnTo>
                <a:lnTo>
                  <a:pt x="2640" y="923"/>
                </a:lnTo>
                <a:lnTo>
                  <a:pt x="2640" y="923"/>
                </a:lnTo>
                <a:lnTo>
                  <a:pt x="2640" y="922"/>
                </a:lnTo>
                <a:lnTo>
                  <a:pt x="2640" y="921"/>
                </a:lnTo>
                <a:lnTo>
                  <a:pt x="2641" y="921"/>
                </a:lnTo>
                <a:lnTo>
                  <a:pt x="2642" y="921"/>
                </a:lnTo>
                <a:lnTo>
                  <a:pt x="2643" y="921"/>
                </a:lnTo>
                <a:lnTo>
                  <a:pt x="2643" y="920"/>
                </a:lnTo>
                <a:lnTo>
                  <a:pt x="2643" y="919"/>
                </a:lnTo>
                <a:lnTo>
                  <a:pt x="2643" y="920"/>
                </a:lnTo>
                <a:lnTo>
                  <a:pt x="2644" y="920"/>
                </a:lnTo>
                <a:lnTo>
                  <a:pt x="2645" y="920"/>
                </a:lnTo>
                <a:lnTo>
                  <a:pt x="2651" y="917"/>
                </a:lnTo>
                <a:lnTo>
                  <a:pt x="2645" y="920"/>
                </a:lnTo>
                <a:lnTo>
                  <a:pt x="2644" y="920"/>
                </a:lnTo>
                <a:lnTo>
                  <a:pt x="2644" y="919"/>
                </a:lnTo>
                <a:lnTo>
                  <a:pt x="2643" y="919"/>
                </a:lnTo>
                <a:lnTo>
                  <a:pt x="2643" y="920"/>
                </a:lnTo>
                <a:lnTo>
                  <a:pt x="2642" y="920"/>
                </a:lnTo>
                <a:lnTo>
                  <a:pt x="2642" y="921"/>
                </a:lnTo>
                <a:lnTo>
                  <a:pt x="2642" y="920"/>
                </a:lnTo>
                <a:lnTo>
                  <a:pt x="2641" y="920"/>
                </a:lnTo>
                <a:lnTo>
                  <a:pt x="2640" y="920"/>
                </a:lnTo>
                <a:lnTo>
                  <a:pt x="2640" y="921"/>
                </a:lnTo>
                <a:lnTo>
                  <a:pt x="2640" y="921"/>
                </a:lnTo>
                <a:lnTo>
                  <a:pt x="2640" y="922"/>
                </a:lnTo>
                <a:lnTo>
                  <a:pt x="2639" y="922"/>
                </a:lnTo>
                <a:lnTo>
                  <a:pt x="2638" y="922"/>
                </a:lnTo>
                <a:lnTo>
                  <a:pt x="2637" y="922"/>
                </a:lnTo>
                <a:lnTo>
                  <a:pt x="2636" y="922"/>
                </a:lnTo>
                <a:lnTo>
                  <a:pt x="2636" y="923"/>
                </a:lnTo>
                <a:lnTo>
                  <a:pt x="2635" y="922"/>
                </a:lnTo>
                <a:lnTo>
                  <a:pt x="2634" y="922"/>
                </a:lnTo>
                <a:lnTo>
                  <a:pt x="2634" y="921"/>
                </a:lnTo>
                <a:lnTo>
                  <a:pt x="2635" y="921"/>
                </a:lnTo>
                <a:lnTo>
                  <a:pt x="2635" y="920"/>
                </a:lnTo>
                <a:lnTo>
                  <a:pt x="2634" y="920"/>
                </a:lnTo>
                <a:lnTo>
                  <a:pt x="2634" y="921"/>
                </a:lnTo>
                <a:lnTo>
                  <a:pt x="2634" y="922"/>
                </a:lnTo>
                <a:lnTo>
                  <a:pt x="2633" y="922"/>
                </a:lnTo>
                <a:lnTo>
                  <a:pt x="2633" y="923"/>
                </a:lnTo>
                <a:lnTo>
                  <a:pt x="2632" y="923"/>
                </a:lnTo>
                <a:lnTo>
                  <a:pt x="2632" y="923"/>
                </a:lnTo>
                <a:lnTo>
                  <a:pt x="2632" y="923"/>
                </a:lnTo>
                <a:lnTo>
                  <a:pt x="2632" y="924"/>
                </a:lnTo>
                <a:lnTo>
                  <a:pt x="2631" y="924"/>
                </a:lnTo>
                <a:lnTo>
                  <a:pt x="2631" y="923"/>
                </a:lnTo>
                <a:lnTo>
                  <a:pt x="2630" y="923"/>
                </a:lnTo>
                <a:lnTo>
                  <a:pt x="2630" y="923"/>
                </a:lnTo>
                <a:lnTo>
                  <a:pt x="2630" y="922"/>
                </a:lnTo>
                <a:lnTo>
                  <a:pt x="2630" y="921"/>
                </a:lnTo>
                <a:lnTo>
                  <a:pt x="2630" y="922"/>
                </a:lnTo>
                <a:lnTo>
                  <a:pt x="2629" y="922"/>
                </a:lnTo>
                <a:lnTo>
                  <a:pt x="2629" y="923"/>
                </a:lnTo>
                <a:lnTo>
                  <a:pt x="2630" y="923"/>
                </a:lnTo>
                <a:lnTo>
                  <a:pt x="2629" y="923"/>
                </a:lnTo>
                <a:lnTo>
                  <a:pt x="2629" y="923"/>
                </a:lnTo>
                <a:lnTo>
                  <a:pt x="2630" y="923"/>
                </a:lnTo>
                <a:lnTo>
                  <a:pt x="2630" y="924"/>
                </a:lnTo>
                <a:lnTo>
                  <a:pt x="2630" y="925"/>
                </a:lnTo>
                <a:lnTo>
                  <a:pt x="2630" y="926"/>
                </a:lnTo>
                <a:lnTo>
                  <a:pt x="2629" y="925"/>
                </a:lnTo>
                <a:lnTo>
                  <a:pt x="2629" y="926"/>
                </a:lnTo>
                <a:lnTo>
                  <a:pt x="2629" y="927"/>
                </a:lnTo>
                <a:lnTo>
                  <a:pt x="2628" y="927"/>
                </a:lnTo>
                <a:lnTo>
                  <a:pt x="2627" y="927"/>
                </a:lnTo>
                <a:lnTo>
                  <a:pt x="2627" y="928"/>
                </a:lnTo>
                <a:lnTo>
                  <a:pt x="2627" y="929"/>
                </a:lnTo>
                <a:lnTo>
                  <a:pt x="2626" y="929"/>
                </a:lnTo>
                <a:lnTo>
                  <a:pt x="2626" y="930"/>
                </a:lnTo>
                <a:lnTo>
                  <a:pt x="2625" y="930"/>
                </a:lnTo>
                <a:lnTo>
                  <a:pt x="2625" y="931"/>
                </a:lnTo>
                <a:lnTo>
                  <a:pt x="2624" y="931"/>
                </a:lnTo>
                <a:lnTo>
                  <a:pt x="2624" y="931"/>
                </a:lnTo>
                <a:lnTo>
                  <a:pt x="2624" y="930"/>
                </a:lnTo>
                <a:lnTo>
                  <a:pt x="2624" y="929"/>
                </a:lnTo>
                <a:lnTo>
                  <a:pt x="2624" y="928"/>
                </a:lnTo>
                <a:lnTo>
                  <a:pt x="2623" y="927"/>
                </a:lnTo>
                <a:lnTo>
                  <a:pt x="2622" y="927"/>
                </a:lnTo>
                <a:lnTo>
                  <a:pt x="2622" y="926"/>
                </a:lnTo>
                <a:lnTo>
                  <a:pt x="2621" y="926"/>
                </a:lnTo>
                <a:lnTo>
                  <a:pt x="2621" y="925"/>
                </a:lnTo>
                <a:lnTo>
                  <a:pt x="2621" y="924"/>
                </a:lnTo>
                <a:lnTo>
                  <a:pt x="2620" y="924"/>
                </a:lnTo>
                <a:lnTo>
                  <a:pt x="2620" y="923"/>
                </a:lnTo>
                <a:lnTo>
                  <a:pt x="2621" y="923"/>
                </a:lnTo>
                <a:lnTo>
                  <a:pt x="2621" y="923"/>
                </a:lnTo>
                <a:lnTo>
                  <a:pt x="2621" y="922"/>
                </a:lnTo>
                <a:lnTo>
                  <a:pt x="2622" y="922"/>
                </a:lnTo>
                <a:lnTo>
                  <a:pt x="2622" y="921"/>
                </a:lnTo>
                <a:lnTo>
                  <a:pt x="2623" y="921"/>
                </a:lnTo>
                <a:lnTo>
                  <a:pt x="2623" y="920"/>
                </a:lnTo>
                <a:lnTo>
                  <a:pt x="2622" y="920"/>
                </a:lnTo>
                <a:lnTo>
                  <a:pt x="2622" y="919"/>
                </a:lnTo>
                <a:lnTo>
                  <a:pt x="2622" y="918"/>
                </a:lnTo>
                <a:lnTo>
                  <a:pt x="2622" y="917"/>
                </a:lnTo>
                <a:lnTo>
                  <a:pt x="2623" y="916"/>
                </a:lnTo>
                <a:lnTo>
                  <a:pt x="2624" y="916"/>
                </a:lnTo>
                <a:lnTo>
                  <a:pt x="2624" y="915"/>
                </a:lnTo>
                <a:lnTo>
                  <a:pt x="2624" y="915"/>
                </a:lnTo>
                <a:lnTo>
                  <a:pt x="2624" y="916"/>
                </a:lnTo>
                <a:lnTo>
                  <a:pt x="2624" y="915"/>
                </a:lnTo>
                <a:lnTo>
                  <a:pt x="2625" y="915"/>
                </a:lnTo>
                <a:lnTo>
                  <a:pt x="2626" y="915"/>
                </a:lnTo>
                <a:lnTo>
                  <a:pt x="2626" y="914"/>
                </a:lnTo>
                <a:lnTo>
                  <a:pt x="2626" y="915"/>
                </a:lnTo>
                <a:lnTo>
                  <a:pt x="2626" y="914"/>
                </a:lnTo>
                <a:lnTo>
                  <a:pt x="2626" y="914"/>
                </a:lnTo>
                <a:lnTo>
                  <a:pt x="2627" y="914"/>
                </a:lnTo>
                <a:lnTo>
                  <a:pt x="2626" y="914"/>
                </a:lnTo>
                <a:lnTo>
                  <a:pt x="2625" y="914"/>
                </a:lnTo>
                <a:lnTo>
                  <a:pt x="2625" y="914"/>
                </a:lnTo>
                <a:lnTo>
                  <a:pt x="2624" y="914"/>
                </a:lnTo>
                <a:lnTo>
                  <a:pt x="2624" y="914"/>
                </a:lnTo>
                <a:lnTo>
                  <a:pt x="2623" y="914"/>
                </a:lnTo>
                <a:lnTo>
                  <a:pt x="2623" y="915"/>
                </a:lnTo>
                <a:lnTo>
                  <a:pt x="2622" y="915"/>
                </a:lnTo>
                <a:lnTo>
                  <a:pt x="2622" y="914"/>
                </a:lnTo>
                <a:lnTo>
                  <a:pt x="2623" y="914"/>
                </a:lnTo>
                <a:lnTo>
                  <a:pt x="2623" y="914"/>
                </a:lnTo>
                <a:lnTo>
                  <a:pt x="2623" y="913"/>
                </a:lnTo>
                <a:lnTo>
                  <a:pt x="2622" y="913"/>
                </a:lnTo>
                <a:lnTo>
                  <a:pt x="2622" y="912"/>
                </a:lnTo>
                <a:lnTo>
                  <a:pt x="2622" y="911"/>
                </a:lnTo>
                <a:lnTo>
                  <a:pt x="2623" y="911"/>
                </a:lnTo>
                <a:lnTo>
                  <a:pt x="2624" y="911"/>
                </a:lnTo>
                <a:lnTo>
                  <a:pt x="2624" y="910"/>
                </a:lnTo>
                <a:lnTo>
                  <a:pt x="2623" y="910"/>
                </a:lnTo>
                <a:lnTo>
                  <a:pt x="2622" y="910"/>
                </a:lnTo>
                <a:lnTo>
                  <a:pt x="2622" y="909"/>
                </a:lnTo>
                <a:lnTo>
                  <a:pt x="2621" y="909"/>
                </a:lnTo>
                <a:lnTo>
                  <a:pt x="2620" y="909"/>
                </a:lnTo>
                <a:lnTo>
                  <a:pt x="2620" y="908"/>
                </a:lnTo>
                <a:lnTo>
                  <a:pt x="2620" y="907"/>
                </a:lnTo>
                <a:lnTo>
                  <a:pt x="2620" y="906"/>
                </a:lnTo>
                <a:lnTo>
                  <a:pt x="2621" y="906"/>
                </a:lnTo>
                <a:lnTo>
                  <a:pt x="2622" y="906"/>
                </a:lnTo>
                <a:lnTo>
                  <a:pt x="2622" y="906"/>
                </a:lnTo>
                <a:lnTo>
                  <a:pt x="2623" y="906"/>
                </a:lnTo>
                <a:lnTo>
                  <a:pt x="2623" y="905"/>
                </a:lnTo>
                <a:lnTo>
                  <a:pt x="2624" y="905"/>
                </a:lnTo>
                <a:lnTo>
                  <a:pt x="2624" y="904"/>
                </a:lnTo>
                <a:lnTo>
                  <a:pt x="2624" y="904"/>
                </a:lnTo>
                <a:lnTo>
                  <a:pt x="2625" y="904"/>
                </a:lnTo>
                <a:lnTo>
                  <a:pt x="2625" y="903"/>
                </a:lnTo>
                <a:lnTo>
                  <a:pt x="2626" y="903"/>
                </a:lnTo>
                <a:lnTo>
                  <a:pt x="2627" y="902"/>
                </a:lnTo>
                <a:lnTo>
                  <a:pt x="2627" y="901"/>
                </a:lnTo>
                <a:lnTo>
                  <a:pt x="2627" y="900"/>
                </a:lnTo>
                <a:lnTo>
                  <a:pt x="2628" y="900"/>
                </a:lnTo>
                <a:lnTo>
                  <a:pt x="2628" y="901"/>
                </a:lnTo>
                <a:lnTo>
                  <a:pt x="2629" y="901"/>
                </a:lnTo>
                <a:lnTo>
                  <a:pt x="2629" y="902"/>
                </a:lnTo>
                <a:lnTo>
                  <a:pt x="2630" y="901"/>
                </a:lnTo>
                <a:lnTo>
                  <a:pt x="2629" y="901"/>
                </a:lnTo>
                <a:lnTo>
                  <a:pt x="2629" y="902"/>
                </a:lnTo>
                <a:lnTo>
                  <a:pt x="2629" y="901"/>
                </a:lnTo>
                <a:lnTo>
                  <a:pt x="2630" y="901"/>
                </a:lnTo>
                <a:lnTo>
                  <a:pt x="2629" y="901"/>
                </a:lnTo>
                <a:lnTo>
                  <a:pt x="2629" y="900"/>
                </a:lnTo>
                <a:lnTo>
                  <a:pt x="2628" y="900"/>
                </a:lnTo>
                <a:lnTo>
                  <a:pt x="2628" y="899"/>
                </a:lnTo>
                <a:lnTo>
                  <a:pt x="2628" y="898"/>
                </a:lnTo>
                <a:lnTo>
                  <a:pt x="2629" y="898"/>
                </a:lnTo>
                <a:lnTo>
                  <a:pt x="2628" y="898"/>
                </a:lnTo>
                <a:lnTo>
                  <a:pt x="2629" y="898"/>
                </a:lnTo>
                <a:lnTo>
                  <a:pt x="2629" y="897"/>
                </a:lnTo>
                <a:lnTo>
                  <a:pt x="2630" y="897"/>
                </a:lnTo>
                <a:lnTo>
                  <a:pt x="2630" y="896"/>
                </a:lnTo>
                <a:lnTo>
                  <a:pt x="2631" y="896"/>
                </a:lnTo>
                <a:lnTo>
                  <a:pt x="2631" y="895"/>
                </a:lnTo>
                <a:lnTo>
                  <a:pt x="2632" y="895"/>
                </a:lnTo>
                <a:lnTo>
                  <a:pt x="2632" y="894"/>
                </a:lnTo>
                <a:lnTo>
                  <a:pt x="2632" y="893"/>
                </a:lnTo>
                <a:lnTo>
                  <a:pt x="2632" y="892"/>
                </a:lnTo>
                <a:lnTo>
                  <a:pt x="2632" y="891"/>
                </a:lnTo>
                <a:lnTo>
                  <a:pt x="2632" y="891"/>
                </a:lnTo>
                <a:lnTo>
                  <a:pt x="2633" y="891"/>
                </a:lnTo>
                <a:lnTo>
                  <a:pt x="2633" y="890"/>
                </a:lnTo>
                <a:lnTo>
                  <a:pt x="2634" y="890"/>
                </a:lnTo>
                <a:lnTo>
                  <a:pt x="2635" y="890"/>
                </a:lnTo>
                <a:lnTo>
                  <a:pt x="2635" y="890"/>
                </a:lnTo>
                <a:lnTo>
                  <a:pt x="2636" y="890"/>
                </a:lnTo>
                <a:lnTo>
                  <a:pt x="2636" y="889"/>
                </a:lnTo>
                <a:lnTo>
                  <a:pt x="2637" y="890"/>
                </a:lnTo>
                <a:lnTo>
                  <a:pt x="2637" y="889"/>
                </a:lnTo>
                <a:lnTo>
                  <a:pt x="2637" y="890"/>
                </a:lnTo>
                <a:lnTo>
                  <a:pt x="2638" y="890"/>
                </a:lnTo>
                <a:lnTo>
                  <a:pt x="2639" y="890"/>
                </a:lnTo>
                <a:lnTo>
                  <a:pt x="2639" y="889"/>
                </a:lnTo>
                <a:lnTo>
                  <a:pt x="2639" y="888"/>
                </a:lnTo>
                <a:lnTo>
                  <a:pt x="2640" y="889"/>
                </a:lnTo>
                <a:lnTo>
                  <a:pt x="2640" y="890"/>
                </a:lnTo>
                <a:lnTo>
                  <a:pt x="2639" y="890"/>
                </a:lnTo>
                <a:lnTo>
                  <a:pt x="2639" y="890"/>
                </a:lnTo>
                <a:lnTo>
                  <a:pt x="2640" y="890"/>
                </a:lnTo>
                <a:lnTo>
                  <a:pt x="2640" y="890"/>
                </a:lnTo>
                <a:lnTo>
                  <a:pt x="2640" y="891"/>
                </a:lnTo>
                <a:lnTo>
                  <a:pt x="2641" y="891"/>
                </a:lnTo>
                <a:lnTo>
                  <a:pt x="2641" y="892"/>
                </a:lnTo>
                <a:lnTo>
                  <a:pt x="2642" y="891"/>
                </a:lnTo>
                <a:lnTo>
                  <a:pt x="2642" y="892"/>
                </a:lnTo>
                <a:lnTo>
                  <a:pt x="2643" y="892"/>
                </a:lnTo>
                <a:lnTo>
                  <a:pt x="2643" y="891"/>
                </a:lnTo>
                <a:lnTo>
                  <a:pt x="2642" y="891"/>
                </a:lnTo>
                <a:lnTo>
                  <a:pt x="2641" y="891"/>
                </a:lnTo>
                <a:lnTo>
                  <a:pt x="2641" y="890"/>
                </a:lnTo>
                <a:lnTo>
                  <a:pt x="2642" y="890"/>
                </a:lnTo>
                <a:lnTo>
                  <a:pt x="2643" y="890"/>
                </a:lnTo>
                <a:lnTo>
                  <a:pt x="2642" y="890"/>
                </a:lnTo>
                <a:lnTo>
                  <a:pt x="2642" y="890"/>
                </a:lnTo>
                <a:lnTo>
                  <a:pt x="2641" y="890"/>
                </a:lnTo>
                <a:lnTo>
                  <a:pt x="2641" y="890"/>
                </a:lnTo>
                <a:lnTo>
                  <a:pt x="2640" y="890"/>
                </a:lnTo>
                <a:lnTo>
                  <a:pt x="2640" y="890"/>
                </a:lnTo>
                <a:lnTo>
                  <a:pt x="2639" y="890"/>
                </a:lnTo>
                <a:lnTo>
                  <a:pt x="2639" y="890"/>
                </a:lnTo>
                <a:lnTo>
                  <a:pt x="2640" y="890"/>
                </a:lnTo>
                <a:lnTo>
                  <a:pt x="2640" y="889"/>
                </a:lnTo>
                <a:lnTo>
                  <a:pt x="2640" y="888"/>
                </a:lnTo>
                <a:lnTo>
                  <a:pt x="2639" y="888"/>
                </a:lnTo>
                <a:lnTo>
                  <a:pt x="2638" y="888"/>
                </a:lnTo>
                <a:lnTo>
                  <a:pt x="2638" y="889"/>
                </a:lnTo>
                <a:lnTo>
                  <a:pt x="2638" y="890"/>
                </a:lnTo>
                <a:lnTo>
                  <a:pt x="2637" y="890"/>
                </a:lnTo>
                <a:lnTo>
                  <a:pt x="2637" y="889"/>
                </a:lnTo>
                <a:lnTo>
                  <a:pt x="2637" y="888"/>
                </a:lnTo>
                <a:lnTo>
                  <a:pt x="2637" y="887"/>
                </a:lnTo>
                <a:lnTo>
                  <a:pt x="2636" y="887"/>
                </a:lnTo>
                <a:lnTo>
                  <a:pt x="2636" y="888"/>
                </a:lnTo>
                <a:lnTo>
                  <a:pt x="2635" y="888"/>
                </a:lnTo>
                <a:lnTo>
                  <a:pt x="2635" y="887"/>
                </a:lnTo>
                <a:lnTo>
                  <a:pt x="2635" y="888"/>
                </a:lnTo>
                <a:lnTo>
                  <a:pt x="2635" y="889"/>
                </a:lnTo>
                <a:lnTo>
                  <a:pt x="2635" y="890"/>
                </a:lnTo>
                <a:lnTo>
                  <a:pt x="2635" y="890"/>
                </a:lnTo>
                <a:lnTo>
                  <a:pt x="2634" y="890"/>
                </a:lnTo>
                <a:lnTo>
                  <a:pt x="2633" y="890"/>
                </a:lnTo>
                <a:lnTo>
                  <a:pt x="2633" y="890"/>
                </a:lnTo>
                <a:lnTo>
                  <a:pt x="2632" y="890"/>
                </a:lnTo>
                <a:lnTo>
                  <a:pt x="2632" y="890"/>
                </a:lnTo>
                <a:lnTo>
                  <a:pt x="2632" y="890"/>
                </a:lnTo>
                <a:lnTo>
                  <a:pt x="2632" y="891"/>
                </a:lnTo>
                <a:lnTo>
                  <a:pt x="2631" y="891"/>
                </a:lnTo>
                <a:lnTo>
                  <a:pt x="2631" y="892"/>
                </a:lnTo>
                <a:lnTo>
                  <a:pt x="2631" y="893"/>
                </a:lnTo>
                <a:lnTo>
                  <a:pt x="2630" y="893"/>
                </a:lnTo>
                <a:lnTo>
                  <a:pt x="2630" y="892"/>
                </a:lnTo>
                <a:lnTo>
                  <a:pt x="2630" y="891"/>
                </a:lnTo>
                <a:lnTo>
                  <a:pt x="2629" y="891"/>
                </a:lnTo>
                <a:lnTo>
                  <a:pt x="2630" y="891"/>
                </a:lnTo>
                <a:lnTo>
                  <a:pt x="2630" y="892"/>
                </a:lnTo>
                <a:lnTo>
                  <a:pt x="2630" y="893"/>
                </a:lnTo>
                <a:lnTo>
                  <a:pt x="2629" y="893"/>
                </a:lnTo>
                <a:lnTo>
                  <a:pt x="2630" y="893"/>
                </a:lnTo>
                <a:lnTo>
                  <a:pt x="2631" y="893"/>
                </a:lnTo>
                <a:lnTo>
                  <a:pt x="2631" y="894"/>
                </a:lnTo>
                <a:lnTo>
                  <a:pt x="2630" y="894"/>
                </a:lnTo>
                <a:lnTo>
                  <a:pt x="2629" y="895"/>
                </a:lnTo>
                <a:lnTo>
                  <a:pt x="2629" y="896"/>
                </a:lnTo>
                <a:lnTo>
                  <a:pt x="2628" y="896"/>
                </a:lnTo>
                <a:lnTo>
                  <a:pt x="2628" y="897"/>
                </a:lnTo>
                <a:lnTo>
                  <a:pt x="2627" y="898"/>
                </a:lnTo>
                <a:lnTo>
                  <a:pt x="2627" y="898"/>
                </a:lnTo>
                <a:lnTo>
                  <a:pt x="2626" y="898"/>
                </a:lnTo>
                <a:lnTo>
                  <a:pt x="2626" y="899"/>
                </a:lnTo>
                <a:lnTo>
                  <a:pt x="2625" y="900"/>
                </a:lnTo>
                <a:lnTo>
                  <a:pt x="2624" y="900"/>
                </a:lnTo>
                <a:lnTo>
                  <a:pt x="2624" y="900"/>
                </a:lnTo>
                <a:lnTo>
                  <a:pt x="2624" y="900"/>
                </a:lnTo>
                <a:lnTo>
                  <a:pt x="2624" y="901"/>
                </a:lnTo>
                <a:lnTo>
                  <a:pt x="2624" y="901"/>
                </a:lnTo>
                <a:lnTo>
                  <a:pt x="2623" y="901"/>
                </a:lnTo>
                <a:lnTo>
                  <a:pt x="2623" y="902"/>
                </a:lnTo>
                <a:lnTo>
                  <a:pt x="2623" y="903"/>
                </a:lnTo>
                <a:lnTo>
                  <a:pt x="2622" y="903"/>
                </a:lnTo>
                <a:lnTo>
                  <a:pt x="2622" y="904"/>
                </a:lnTo>
                <a:lnTo>
                  <a:pt x="2621" y="904"/>
                </a:lnTo>
                <a:lnTo>
                  <a:pt x="2620" y="904"/>
                </a:lnTo>
                <a:lnTo>
                  <a:pt x="2620" y="905"/>
                </a:lnTo>
                <a:lnTo>
                  <a:pt x="2619" y="905"/>
                </a:lnTo>
                <a:lnTo>
                  <a:pt x="2619" y="906"/>
                </a:lnTo>
                <a:lnTo>
                  <a:pt x="2618" y="906"/>
                </a:lnTo>
                <a:lnTo>
                  <a:pt x="2618" y="905"/>
                </a:lnTo>
                <a:lnTo>
                  <a:pt x="2617" y="905"/>
                </a:lnTo>
                <a:lnTo>
                  <a:pt x="2617" y="904"/>
                </a:lnTo>
                <a:lnTo>
                  <a:pt x="2616" y="904"/>
                </a:lnTo>
                <a:lnTo>
                  <a:pt x="2616" y="903"/>
                </a:lnTo>
                <a:lnTo>
                  <a:pt x="2617" y="903"/>
                </a:lnTo>
                <a:lnTo>
                  <a:pt x="2617" y="902"/>
                </a:lnTo>
                <a:lnTo>
                  <a:pt x="2618" y="902"/>
                </a:lnTo>
                <a:lnTo>
                  <a:pt x="2618" y="901"/>
                </a:lnTo>
                <a:lnTo>
                  <a:pt x="2618" y="900"/>
                </a:lnTo>
                <a:lnTo>
                  <a:pt x="2618" y="899"/>
                </a:lnTo>
                <a:lnTo>
                  <a:pt x="2618" y="898"/>
                </a:lnTo>
                <a:lnTo>
                  <a:pt x="2617" y="898"/>
                </a:lnTo>
                <a:lnTo>
                  <a:pt x="2617" y="899"/>
                </a:lnTo>
                <a:lnTo>
                  <a:pt x="2618" y="899"/>
                </a:lnTo>
                <a:lnTo>
                  <a:pt x="2618" y="900"/>
                </a:lnTo>
                <a:lnTo>
                  <a:pt x="2618" y="901"/>
                </a:lnTo>
                <a:lnTo>
                  <a:pt x="2617" y="901"/>
                </a:lnTo>
                <a:lnTo>
                  <a:pt x="2617" y="902"/>
                </a:lnTo>
                <a:lnTo>
                  <a:pt x="2616" y="902"/>
                </a:lnTo>
                <a:lnTo>
                  <a:pt x="2616" y="903"/>
                </a:lnTo>
                <a:lnTo>
                  <a:pt x="2616" y="903"/>
                </a:lnTo>
                <a:lnTo>
                  <a:pt x="2616" y="902"/>
                </a:lnTo>
                <a:lnTo>
                  <a:pt x="2616" y="903"/>
                </a:lnTo>
                <a:lnTo>
                  <a:pt x="2615" y="903"/>
                </a:lnTo>
                <a:lnTo>
                  <a:pt x="2615" y="904"/>
                </a:lnTo>
                <a:lnTo>
                  <a:pt x="2614" y="904"/>
                </a:lnTo>
                <a:lnTo>
                  <a:pt x="2613" y="904"/>
                </a:lnTo>
                <a:lnTo>
                  <a:pt x="2614" y="904"/>
                </a:lnTo>
                <a:lnTo>
                  <a:pt x="2615" y="904"/>
                </a:lnTo>
                <a:lnTo>
                  <a:pt x="2616" y="904"/>
                </a:lnTo>
                <a:lnTo>
                  <a:pt x="2616" y="904"/>
                </a:lnTo>
                <a:lnTo>
                  <a:pt x="2616" y="905"/>
                </a:lnTo>
                <a:lnTo>
                  <a:pt x="2616" y="906"/>
                </a:lnTo>
                <a:lnTo>
                  <a:pt x="2616" y="906"/>
                </a:lnTo>
                <a:lnTo>
                  <a:pt x="2616" y="906"/>
                </a:lnTo>
                <a:lnTo>
                  <a:pt x="2616" y="906"/>
                </a:lnTo>
                <a:lnTo>
                  <a:pt x="2616" y="906"/>
                </a:lnTo>
                <a:lnTo>
                  <a:pt x="2617" y="906"/>
                </a:lnTo>
                <a:lnTo>
                  <a:pt x="2617" y="906"/>
                </a:lnTo>
                <a:lnTo>
                  <a:pt x="2618" y="906"/>
                </a:lnTo>
                <a:lnTo>
                  <a:pt x="2618" y="907"/>
                </a:lnTo>
                <a:lnTo>
                  <a:pt x="2618" y="908"/>
                </a:lnTo>
                <a:lnTo>
                  <a:pt x="2617" y="908"/>
                </a:lnTo>
                <a:lnTo>
                  <a:pt x="2617" y="909"/>
                </a:lnTo>
                <a:lnTo>
                  <a:pt x="2617" y="910"/>
                </a:lnTo>
                <a:lnTo>
                  <a:pt x="2618" y="910"/>
                </a:lnTo>
                <a:lnTo>
                  <a:pt x="2618" y="911"/>
                </a:lnTo>
                <a:lnTo>
                  <a:pt x="2619" y="912"/>
                </a:lnTo>
                <a:lnTo>
                  <a:pt x="2620" y="912"/>
                </a:lnTo>
                <a:lnTo>
                  <a:pt x="2620" y="913"/>
                </a:lnTo>
                <a:lnTo>
                  <a:pt x="2620" y="914"/>
                </a:lnTo>
                <a:lnTo>
                  <a:pt x="2619" y="914"/>
                </a:lnTo>
                <a:lnTo>
                  <a:pt x="2619" y="914"/>
                </a:lnTo>
                <a:lnTo>
                  <a:pt x="2619" y="915"/>
                </a:lnTo>
                <a:lnTo>
                  <a:pt x="2619" y="916"/>
                </a:lnTo>
                <a:lnTo>
                  <a:pt x="2620" y="916"/>
                </a:lnTo>
                <a:lnTo>
                  <a:pt x="2620" y="917"/>
                </a:lnTo>
                <a:lnTo>
                  <a:pt x="2619" y="917"/>
                </a:lnTo>
                <a:lnTo>
                  <a:pt x="2618" y="918"/>
                </a:lnTo>
                <a:lnTo>
                  <a:pt x="2618" y="919"/>
                </a:lnTo>
                <a:lnTo>
                  <a:pt x="2618" y="918"/>
                </a:lnTo>
                <a:lnTo>
                  <a:pt x="2618" y="919"/>
                </a:lnTo>
                <a:lnTo>
                  <a:pt x="2619" y="919"/>
                </a:lnTo>
                <a:lnTo>
                  <a:pt x="2619" y="920"/>
                </a:lnTo>
                <a:lnTo>
                  <a:pt x="2619" y="921"/>
                </a:lnTo>
                <a:lnTo>
                  <a:pt x="2620" y="921"/>
                </a:lnTo>
                <a:lnTo>
                  <a:pt x="2619" y="921"/>
                </a:lnTo>
                <a:lnTo>
                  <a:pt x="2618" y="921"/>
                </a:lnTo>
                <a:lnTo>
                  <a:pt x="2618" y="922"/>
                </a:lnTo>
                <a:lnTo>
                  <a:pt x="2617" y="922"/>
                </a:lnTo>
                <a:lnTo>
                  <a:pt x="2617" y="923"/>
                </a:lnTo>
                <a:lnTo>
                  <a:pt x="2617" y="922"/>
                </a:lnTo>
                <a:lnTo>
                  <a:pt x="2616" y="922"/>
                </a:lnTo>
                <a:lnTo>
                  <a:pt x="2616" y="922"/>
                </a:lnTo>
                <a:lnTo>
                  <a:pt x="2616" y="923"/>
                </a:lnTo>
                <a:lnTo>
                  <a:pt x="2616" y="923"/>
                </a:lnTo>
                <a:lnTo>
                  <a:pt x="2616" y="923"/>
                </a:lnTo>
                <a:lnTo>
                  <a:pt x="2616" y="923"/>
                </a:lnTo>
                <a:lnTo>
                  <a:pt x="2617" y="923"/>
                </a:lnTo>
                <a:lnTo>
                  <a:pt x="2618" y="923"/>
                </a:lnTo>
                <a:lnTo>
                  <a:pt x="2618" y="923"/>
                </a:lnTo>
                <a:lnTo>
                  <a:pt x="2618" y="924"/>
                </a:lnTo>
                <a:lnTo>
                  <a:pt x="2619" y="925"/>
                </a:lnTo>
                <a:lnTo>
                  <a:pt x="2618" y="925"/>
                </a:lnTo>
                <a:lnTo>
                  <a:pt x="2618" y="926"/>
                </a:lnTo>
                <a:lnTo>
                  <a:pt x="2619" y="926"/>
                </a:lnTo>
                <a:lnTo>
                  <a:pt x="2619" y="927"/>
                </a:lnTo>
                <a:lnTo>
                  <a:pt x="2619" y="928"/>
                </a:lnTo>
                <a:lnTo>
                  <a:pt x="2619" y="929"/>
                </a:lnTo>
                <a:lnTo>
                  <a:pt x="2618" y="929"/>
                </a:lnTo>
                <a:lnTo>
                  <a:pt x="2618" y="930"/>
                </a:lnTo>
                <a:lnTo>
                  <a:pt x="2619" y="930"/>
                </a:lnTo>
                <a:lnTo>
                  <a:pt x="2619" y="931"/>
                </a:lnTo>
                <a:lnTo>
                  <a:pt x="2619" y="931"/>
                </a:lnTo>
                <a:lnTo>
                  <a:pt x="2619" y="931"/>
                </a:lnTo>
                <a:lnTo>
                  <a:pt x="2618" y="931"/>
                </a:lnTo>
                <a:lnTo>
                  <a:pt x="2618" y="931"/>
                </a:lnTo>
                <a:lnTo>
                  <a:pt x="2618" y="932"/>
                </a:lnTo>
                <a:lnTo>
                  <a:pt x="2618" y="931"/>
                </a:lnTo>
                <a:lnTo>
                  <a:pt x="2618" y="932"/>
                </a:lnTo>
                <a:lnTo>
                  <a:pt x="2618" y="931"/>
                </a:lnTo>
                <a:lnTo>
                  <a:pt x="2618" y="932"/>
                </a:lnTo>
                <a:lnTo>
                  <a:pt x="2618" y="931"/>
                </a:lnTo>
                <a:lnTo>
                  <a:pt x="2619" y="931"/>
                </a:lnTo>
                <a:lnTo>
                  <a:pt x="2620" y="931"/>
                </a:lnTo>
                <a:lnTo>
                  <a:pt x="2620" y="931"/>
                </a:lnTo>
                <a:lnTo>
                  <a:pt x="2621" y="931"/>
                </a:lnTo>
                <a:lnTo>
                  <a:pt x="2622" y="931"/>
                </a:lnTo>
                <a:lnTo>
                  <a:pt x="2622" y="931"/>
                </a:lnTo>
                <a:lnTo>
                  <a:pt x="2622" y="932"/>
                </a:lnTo>
                <a:lnTo>
                  <a:pt x="2621" y="932"/>
                </a:lnTo>
                <a:lnTo>
                  <a:pt x="2621" y="933"/>
                </a:lnTo>
                <a:lnTo>
                  <a:pt x="2622" y="933"/>
                </a:lnTo>
                <a:lnTo>
                  <a:pt x="2622" y="934"/>
                </a:lnTo>
                <a:lnTo>
                  <a:pt x="2622" y="935"/>
                </a:lnTo>
                <a:lnTo>
                  <a:pt x="2621" y="935"/>
                </a:lnTo>
                <a:lnTo>
                  <a:pt x="2621" y="934"/>
                </a:lnTo>
                <a:lnTo>
                  <a:pt x="2621" y="935"/>
                </a:lnTo>
                <a:lnTo>
                  <a:pt x="2620" y="935"/>
                </a:lnTo>
                <a:lnTo>
                  <a:pt x="2619" y="935"/>
                </a:lnTo>
                <a:lnTo>
                  <a:pt x="2618" y="935"/>
                </a:lnTo>
                <a:lnTo>
                  <a:pt x="2617" y="935"/>
                </a:lnTo>
                <a:lnTo>
                  <a:pt x="2617" y="936"/>
                </a:lnTo>
                <a:lnTo>
                  <a:pt x="2618" y="936"/>
                </a:lnTo>
                <a:lnTo>
                  <a:pt x="2617" y="936"/>
                </a:lnTo>
                <a:lnTo>
                  <a:pt x="2617" y="937"/>
                </a:lnTo>
                <a:lnTo>
                  <a:pt x="2618" y="937"/>
                </a:lnTo>
                <a:lnTo>
                  <a:pt x="2617" y="938"/>
                </a:lnTo>
                <a:lnTo>
                  <a:pt x="2616" y="938"/>
                </a:lnTo>
                <a:lnTo>
                  <a:pt x="2616" y="939"/>
                </a:lnTo>
                <a:lnTo>
                  <a:pt x="2616" y="939"/>
                </a:lnTo>
                <a:lnTo>
                  <a:pt x="2616" y="939"/>
                </a:lnTo>
                <a:lnTo>
                  <a:pt x="2615" y="939"/>
                </a:lnTo>
                <a:lnTo>
                  <a:pt x="2615" y="939"/>
                </a:lnTo>
                <a:lnTo>
                  <a:pt x="2614" y="939"/>
                </a:lnTo>
                <a:lnTo>
                  <a:pt x="2614" y="939"/>
                </a:lnTo>
                <a:lnTo>
                  <a:pt x="2613" y="939"/>
                </a:lnTo>
                <a:lnTo>
                  <a:pt x="2612" y="939"/>
                </a:lnTo>
                <a:lnTo>
                  <a:pt x="2612" y="938"/>
                </a:lnTo>
                <a:lnTo>
                  <a:pt x="2612" y="937"/>
                </a:lnTo>
                <a:lnTo>
                  <a:pt x="2612" y="936"/>
                </a:lnTo>
                <a:lnTo>
                  <a:pt x="2611" y="936"/>
                </a:lnTo>
                <a:lnTo>
                  <a:pt x="2611" y="937"/>
                </a:lnTo>
                <a:lnTo>
                  <a:pt x="2611" y="938"/>
                </a:lnTo>
                <a:lnTo>
                  <a:pt x="2611" y="939"/>
                </a:lnTo>
                <a:lnTo>
                  <a:pt x="2610" y="939"/>
                </a:lnTo>
                <a:lnTo>
                  <a:pt x="2609" y="939"/>
                </a:lnTo>
                <a:lnTo>
                  <a:pt x="2609" y="939"/>
                </a:lnTo>
                <a:lnTo>
                  <a:pt x="2608" y="940"/>
                </a:lnTo>
                <a:lnTo>
                  <a:pt x="2608" y="941"/>
                </a:lnTo>
                <a:lnTo>
                  <a:pt x="2608" y="942"/>
                </a:lnTo>
                <a:lnTo>
                  <a:pt x="2608" y="942"/>
                </a:lnTo>
                <a:lnTo>
                  <a:pt x="2607" y="942"/>
                </a:lnTo>
                <a:lnTo>
                  <a:pt x="2607" y="941"/>
                </a:lnTo>
                <a:lnTo>
                  <a:pt x="2606" y="941"/>
                </a:lnTo>
                <a:lnTo>
                  <a:pt x="2605" y="941"/>
                </a:lnTo>
                <a:lnTo>
                  <a:pt x="2605" y="942"/>
                </a:lnTo>
                <a:lnTo>
                  <a:pt x="2605" y="943"/>
                </a:lnTo>
                <a:lnTo>
                  <a:pt x="2604" y="943"/>
                </a:lnTo>
                <a:lnTo>
                  <a:pt x="2604" y="944"/>
                </a:lnTo>
                <a:lnTo>
                  <a:pt x="2605" y="944"/>
                </a:lnTo>
                <a:lnTo>
                  <a:pt x="2605" y="945"/>
                </a:lnTo>
                <a:lnTo>
                  <a:pt x="2605" y="946"/>
                </a:lnTo>
                <a:lnTo>
                  <a:pt x="2604" y="946"/>
                </a:lnTo>
                <a:lnTo>
                  <a:pt x="2603" y="946"/>
                </a:lnTo>
                <a:lnTo>
                  <a:pt x="2603" y="947"/>
                </a:lnTo>
                <a:lnTo>
                  <a:pt x="2603" y="948"/>
                </a:lnTo>
                <a:lnTo>
                  <a:pt x="2602" y="948"/>
                </a:lnTo>
                <a:lnTo>
                  <a:pt x="2602" y="948"/>
                </a:lnTo>
                <a:lnTo>
                  <a:pt x="2602" y="949"/>
                </a:lnTo>
                <a:lnTo>
                  <a:pt x="2601" y="949"/>
                </a:lnTo>
                <a:lnTo>
                  <a:pt x="2600" y="949"/>
                </a:lnTo>
                <a:lnTo>
                  <a:pt x="2600" y="950"/>
                </a:lnTo>
                <a:lnTo>
                  <a:pt x="2600" y="949"/>
                </a:lnTo>
                <a:lnTo>
                  <a:pt x="2600" y="949"/>
                </a:lnTo>
                <a:lnTo>
                  <a:pt x="2600" y="950"/>
                </a:lnTo>
                <a:lnTo>
                  <a:pt x="2600" y="950"/>
                </a:lnTo>
                <a:lnTo>
                  <a:pt x="2600" y="951"/>
                </a:lnTo>
                <a:lnTo>
                  <a:pt x="2600" y="952"/>
                </a:lnTo>
                <a:lnTo>
                  <a:pt x="2600" y="953"/>
                </a:lnTo>
                <a:lnTo>
                  <a:pt x="2600" y="953"/>
                </a:lnTo>
                <a:lnTo>
                  <a:pt x="2600" y="953"/>
                </a:lnTo>
                <a:lnTo>
                  <a:pt x="2600" y="954"/>
                </a:lnTo>
                <a:lnTo>
                  <a:pt x="2600" y="953"/>
                </a:lnTo>
                <a:lnTo>
                  <a:pt x="2599" y="953"/>
                </a:lnTo>
                <a:lnTo>
                  <a:pt x="2598" y="953"/>
                </a:lnTo>
                <a:lnTo>
                  <a:pt x="2599" y="953"/>
                </a:lnTo>
                <a:lnTo>
                  <a:pt x="2599" y="952"/>
                </a:lnTo>
                <a:lnTo>
                  <a:pt x="2598" y="952"/>
                </a:lnTo>
                <a:lnTo>
                  <a:pt x="2598" y="953"/>
                </a:lnTo>
                <a:lnTo>
                  <a:pt x="2598" y="954"/>
                </a:lnTo>
                <a:lnTo>
                  <a:pt x="2599" y="954"/>
                </a:lnTo>
                <a:lnTo>
                  <a:pt x="2599" y="955"/>
                </a:lnTo>
                <a:lnTo>
                  <a:pt x="2598" y="955"/>
                </a:lnTo>
                <a:lnTo>
                  <a:pt x="2597" y="955"/>
                </a:lnTo>
                <a:lnTo>
                  <a:pt x="2597" y="956"/>
                </a:lnTo>
                <a:lnTo>
                  <a:pt x="2596" y="956"/>
                </a:lnTo>
                <a:lnTo>
                  <a:pt x="2595" y="956"/>
                </a:lnTo>
                <a:lnTo>
                  <a:pt x="2595" y="956"/>
                </a:lnTo>
                <a:lnTo>
                  <a:pt x="2594" y="956"/>
                </a:lnTo>
                <a:lnTo>
                  <a:pt x="2594" y="957"/>
                </a:lnTo>
                <a:lnTo>
                  <a:pt x="2593" y="957"/>
                </a:lnTo>
                <a:lnTo>
                  <a:pt x="2592" y="957"/>
                </a:lnTo>
                <a:lnTo>
                  <a:pt x="2592" y="957"/>
                </a:lnTo>
                <a:lnTo>
                  <a:pt x="2591" y="957"/>
                </a:lnTo>
                <a:lnTo>
                  <a:pt x="2590" y="957"/>
                </a:lnTo>
                <a:lnTo>
                  <a:pt x="2590" y="958"/>
                </a:lnTo>
                <a:lnTo>
                  <a:pt x="2589" y="958"/>
                </a:lnTo>
                <a:lnTo>
                  <a:pt x="2589" y="957"/>
                </a:lnTo>
                <a:lnTo>
                  <a:pt x="2588" y="957"/>
                </a:lnTo>
                <a:lnTo>
                  <a:pt x="2587" y="957"/>
                </a:lnTo>
                <a:lnTo>
                  <a:pt x="2587" y="956"/>
                </a:lnTo>
                <a:lnTo>
                  <a:pt x="2586" y="956"/>
                </a:lnTo>
                <a:lnTo>
                  <a:pt x="2585" y="956"/>
                </a:lnTo>
                <a:lnTo>
                  <a:pt x="2585" y="956"/>
                </a:lnTo>
                <a:lnTo>
                  <a:pt x="2586" y="956"/>
                </a:lnTo>
                <a:lnTo>
                  <a:pt x="2586" y="955"/>
                </a:lnTo>
                <a:lnTo>
                  <a:pt x="2587" y="954"/>
                </a:lnTo>
                <a:lnTo>
                  <a:pt x="2587" y="953"/>
                </a:lnTo>
                <a:lnTo>
                  <a:pt x="2587" y="954"/>
                </a:lnTo>
                <a:lnTo>
                  <a:pt x="2588" y="954"/>
                </a:lnTo>
                <a:lnTo>
                  <a:pt x="2588" y="953"/>
                </a:lnTo>
                <a:lnTo>
                  <a:pt x="2588" y="952"/>
                </a:lnTo>
                <a:lnTo>
                  <a:pt x="2589" y="952"/>
                </a:lnTo>
                <a:lnTo>
                  <a:pt x="2590" y="952"/>
                </a:lnTo>
                <a:lnTo>
                  <a:pt x="2590" y="951"/>
                </a:lnTo>
                <a:lnTo>
                  <a:pt x="2591" y="950"/>
                </a:lnTo>
                <a:lnTo>
                  <a:pt x="2591" y="951"/>
                </a:lnTo>
                <a:lnTo>
                  <a:pt x="2591" y="950"/>
                </a:lnTo>
                <a:lnTo>
                  <a:pt x="2591" y="949"/>
                </a:lnTo>
                <a:lnTo>
                  <a:pt x="2591" y="948"/>
                </a:lnTo>
                <a:lnTo>
                  <a:pt x="2591" y="949"/>
                </a:lnTo>
                <a:lnTo>
                  <a:pt x="2590" y="949"/>
                </a:lnTo>
                <a:lnTo>
                  <a:pt x="2590" y="950"/>
                </a:lnTo>
                <a:lnTo>
                  <a:pt x="2589" y="950"/>
                </a:lnTo>
                <a:lnTo>
                  <a:pt x="2589" y="951"/>
                </a:lnTo>
                <a:lnTo>
                  <a:pt x="2588" y="951"/>
                </a:lnTo>
                <a:lnTo>
                  <a:pt x="2588" y="950"/>
                </a:lnTo>
                <a:lnTo>
                  <a:pt x="2588" y="949"/>
                </a:lnTo>
                <a:lnTo>
                  <a:pt x="2588" y="948"/>
                </a:lnTo>
                <a:lnTo>
                  <a:pt x="2588" y="949"/>
                </a:lnTo>
                <a:lnTo>
                  <a:pt x="2587" y="950"/>
                </a:lnTo>
                <a:lnTo>
                  <a:pt x="2587" y="951"/>
                </a:lnTo>
                <a:lnTo>
                  <a:pt x="2587" y="952"/>
                </a:lnTo>
                <a:lnTo>
                  <a:pt x="2586" y="952"/>
                </a:lnTo>
                <a:lnTo>
                  <a:pt x="2585" y="952"/>
                </a:lnTo>
                <a:lnTo>
                  <a:pt x="2585" y="951"/>
                </a:lnTo>
                <a:lnTo>
                  <a:pt x="2585" y="950"/>
                </a:lnTo>
                <a:lnTo>
                  <a:pt x="2584" y="950"/>
                </a:lnTo>
                <a:lnTo>
                  <a:pt x="2584" y="949"/>
                </a:lnTo>
                <a:lnTo>
                  <a:pt x="2584" y="949"/>
                </a:lnTo>
                <a:lnTo>
                  <a:pt x="2584" y="948"/>
                </a:lnTo>
                <a:lnTo>
                  <a:pt x="2583" y="948"/>
                </a:lnTo>
                <a:lnTo>
                  <a:pt x="2582" y="948"/>
                </a:lnTo>
                <a:lnTo>
                  <a:pt x="2581" y="948"/>
                </a:lnTo>
                <a:lnTo>
                  <a:pt x="2581" y="948"/>
                </a:lnTo>
                <a:lnTo>
                  <a:pt x="2581" y="947"/>
                </a:lnTo>
                <a:lnTo>
                  <a:pt x="2580" y="946"/>
                </a:lnTo>
                <a:lnTo>
                  <a:pt x="2580" y="945"/>
                </a:lnTo>
                <a:lnTo>
                  <a:pt x="2581" y="945"/>
                </a:lnTo>
                <a:lnTo>
                  <a:pt x="2582" y="945"/>
                </a:lnTo>
                <a:lnTo>
                  <a:pt x="2582" y="944"/>
                </a:lnTo>
                <a:lnTo>
                  <a:pt x="2582" y="943"/>
                </a:lnTo>
                <a:lnTo>
                  <a:pt x="2583" y="943"/>
                </a:lnTo>
                <a:lnTo>
                  <a:pt x="2583" y="942"/>
                </a:lnTo>
                <a:lnTo>
                  <a:pt x="2584" y="942"/>
                </a:lnTo>
                <a:lnTo>
                  <a:pt x="2584" y="941"/>
                </a:lnTo>
                <a:lnTo>
                  <a:pt x="2584" y="941"/>
                </a:lnTo>
                <a:lnTo>
                  <a:pt x="2585" y="941"/>
                </a:lnTo>
                <a:lnTo>
                  <a:pt x="2586" y="940"/>
                </a:lnTo>
                <a:lnTo>
                  <a:pt x="2587" y="940"/>
                </a:lnTo>
                <a:lnTo>
                  <a:pt x="2588" y="939"/>
                </a:lnTo>
                <a:lnTo>
                  <a:pt x="2588" y="939"/>
                </a:lnTo>
                <a:lnTo>
                  <a:pt x="2588" y="938"/>
                </a:lnTo>
                <a:lnTo>
                  <a:pt x="2589" y="938"/>
                </a:lnTo>
                <a:lnTo>
                  <a:pt x="2590" y="938"/>
                </a:lnTo>
                <a:lnTo>
                  <a:pt x="2590" y="937"/>
                </a:lnTo>
                <a:lnTo>
                  <a:pt x="2590" y="938"/>
                </a:lnTo>
                <a:lnTo>
                  <a:pt x="2591" y="938"/>
                </a:lnTo>
                <a:lnTo>
                  <a:pt x="2592" y="937"/>
                </a:lnTo>
                <a:lnTo>
                  <a:pt x="2592" y="938"/>
                </a:lnTo>
                <a:lnTo>
                  <a:pt x="2592" y="938"/>
                </a:lnTo>
                <a:lnTo>
                  <a:pt x="2593" y="938"/>
                </a:lnTo>
                <a:lnTo>
                  <a:pt x="2592" y="938"/>
                </a:lnTo>
                <a:lnTo>
                  <a:pt x="2593" y="938"/>
                </a:lnTo>
                <a:lnTo>
                  <a:pt x="2593" y="937"/>
                </a:lnTo>
                <a:lnTo>
                  <a:pt x="2594" y="936"/>
                </a:lnTo>
                <a:lnTo>
                  <a:pt x="2595" y="936"/>
                </a:lnTo>
                <a:lnTo>
                  <a:pt x="2596" y="936"/>
                </a:lnTo>
                <a:lnTo>
                  <a:pt x="2597" y="936"/>
                </a:lnTo>
                <a:lnTo>
                  <a:pt x="2597" y="935"/>
                </a:lnTo>
                <a:lnTo>
                  <a:pt x="2598" y="935"/>
                </a:lnTo>
                <a:lnTo>
                  <a:pt x="2598" y="936"/>
                </a:lnTo>
                <a:lnTo>
                  <a:pt x="2599" y="936"/>
                </a:lnTo>
                <a:lnTo>
                  <a:pt x="2600" y="936"/>
                </a:lnTo>
                <a:lnTo>
                  <a:pt x="2600" y="936"/>
                </a:lnTo>
                <a:lnTo>
                  <a:pt x="2601" y="936"/>
                </a:lnTo>
                <a:lnTo>
                  <a:pt x="2601" y="935"/>
                </a:lnTo>
                <a:lnTo>
                  <a:pt x="2602" y="935"/>
                </a:lnTo>
                <a:lnTo>
                  <a:pt x="2601" y="935"/>
                </a:lnTo>
                <a:lnTo>
                  <a:pt x="2601" y="934"/>
                </a:lnTo>
                <a:lnTo>
                  <a:pt x="2602" y="934"/>
                </a:lnTo>
                <a:lnTo>
                  <a:pt x="2601" y="934"/>
                </a:lnTo>
                <a:lnTo>
                  <a:pt x="2601" y="935"/>
                </a:lnTo>
                <a:lnTo>
                  <a:pt x="2601" y="936"/>
                </a:lnTo>
                <a:lnTo>
                  <a:pt x="2600" y="936"/>
                </a:lnTo>
                <a:lnTo>
                  <a:pt x="2600" y="936"/>
                </a:lnTo>
                <a:lnTo>
                  <a:pt x="2599" y="936"/>
                </a:lnTo>
                <a:lnTo>
                  <a:pt x="2599" y="935"/>
                </a:lnTo>
                <a:lnTo>
                  <a:pt x="2598" y="935"/>
                </a:lnTo>
                <a:lnTo>
                  <a:pt x="2598" y="934"/>
                </a:lnTo>
                <a:lnTo>
                  <a:pt x="2597" y="934"/>
                </a:lnTo>
                <a:lnTo>
                  <a:pt x="2597" y="935"/>
                </a:lnTo>
                <a:lnTo>
                  <a:pt x="2596" y="935"/>
                </a:lnTo>
                <a:lnTo>
                  <a:pt x="2595" y="935"/>
                </a:lnTo>
                <a:lnTo>
                  <a:pt x="2594" y="935"/>
                </a:lnTo>
                <a:lnTo>
                  <a:pt x="2593" y="935"/>
                </a:lnTo>
                <a:lnTo>
                  <a:pt x="2593" y="936"/>
                </a:lnTo>
                <a:lnTo>
                  <a:pt x="2592" y="936"/>
                </a:lnTo>
                <a:lnTo>
                  <a:pt x="2592" y="935"/>
                </a:lnTo>
                <a:lnTo>
                  <a:pt x="2592" y="935"/>
                </a:lnTo>
                <a:lnTo>
                  <a:pt x="2592" y="934"/>
                </a:lnTo>
                <a:lnTo>
                  <a:pt x="2592" y="933"/>
                </a:lnTo>
                <a:lnTo>
                  <a:pt x="2591" y="933"/>
                </a:lnTo>
                <a:lnTo>
                  <a:pt x="2590" y="933"/>
                </a:lnTo>
                <a:lnTo>
                  <a:pt x="2589" y="933"/>
                </a:lnTo>
                <a:lnTo>
                  <a:pt x="2588" y="933"/>
                </a:lnTo>
                <a:lnTo>
                  <a:pt x="2588" y="932"/>
                </a:lnTo>
                <a:lnTo>
                  <a:pt x="2588" y="933"/>
                </a:lnTo>
                <a:lnTo>
                  <a:pt x="2589" y="933"/>
                </a:lnTo>
                <a:lnTo>
                  <a:pt x="2590" y="933"/>
                </a:lnTo>
                <a:lnTo>
                  <a:pt x="2590" y="934"/>
                </a:lnTo>
                <a:lnTo>
                  <a:pt x="2591" y="934"/>
                </a:lnTo>
                <a:lnTo>
                  <a:pt x="2591" y="935"/>
                </a:lnTo>
                <a:lnTo>
                  <a:pt x="2591" y="936"/>
                </a:lnTo>
                <a:lnTo>
                  <a:pt x="2590" y="936"/>
                </a:lnTo>
                <a:lnTo>
                  <a:pt x="2589" y="936"/>
                </a:lnTo>
                <a:lnTo>
                  <a:pt x="2588" y="936"/>
                </a:lnTo>
                <a:lnTo>
                  <a:pt x="2588" y="937"/>
                </a:lnTo>
                <a:lnTo>
                  <a:pt x="2588" y="936"/>
                </a:lnTo>
                <a:lnTo>
                  <a:pt x="2588" y="937"/>
                </a:lnTo>
                <a:lnTo>
                  <a:pt x="2587" y="937"/>
                </a:lnTo>
                <a:lnTo>
                  <a:pt x="2587" y="936"/>
                </a:lnTo>
                <a:lnTo>
                  <a:pt x="2586" y="937"/>
                </a:lnTo>
                <a:lnTo>
                  <a:pt x="2586" y="936"/>
                </a:lnTo>
                <a:lnTo>
                  <a:pt x="2586" y="937"/>
                </a:lnTo>
                <a:lnTo>
                  <a:pt x="2587" y="937"/>
                </a:lnTo>
                <a:lnTo>
                  <a:pt x="2587" y="938"/>
                </a:lnTo>
                <a:lnTo>
                  <a:pt x="2587" y="939"/>
                </a:lnTo>
                <a:lnTo>
                  <a:pt x="2586" y="939"/>
                </a:lnTo>
                <a:lnTo>
                  <a:pt x="2585" y="939"/>
                </a:lnTo>
                <a:lnTo>
                  <a:pt x="2584" y="939"/>
                </a:lnTo>
                <a:lnTo>
                  <a:pt x="2584" y="939"/>
                </a:lnTo>
                <a:lnTo>
                  <a:pt x="2584" y="939"/>
                </a:lnTo>
                <a:lnTo>
                  <a:pt x="2584" y="939"/>
                </a:lnTo>
                <a:lnTo>
                  <a:pt x="2584" y="939"/>
                </a:lnTo>
                <a:lnTo>
                  <a:pt x="2583" y="939"/>
                </a:lnTo>
                <a:lnTo>
                  <a:pt x="2582" y="939"/>
                </a:lnTo>
                <a:lnTo>
                  <a:pt x="2582" y="939"/>
                </a:lnTo>
                <a:lnTo>
                  <a:pt x="2583" y="939"/>
                </a:lnTo>
                <a:lnTo>
                  <a:pt x="2582" y="939"/>
                </a:lnTo>
                <a:lnTo>
                  <a:pt x="2582" y="940"/>
                </a:lnTo>
                <a:lnTo>
                  <a:pt x="2582" y="941"/>
                </a:lnTo>
                <a:lnTo>
                  <a:pt x="2581" y="941"/>
                </a:lnTo>
                <a:lnTo>
                  <a:pt x="2581" y="942"/>
                </a:lnTo>
                <a:lnTo>
                  <a:pt x="2580" y="942"/>
                </a:lnTo>
                <a:lnTo>
                  <a:pt x="2580" y="943"/>
                </a:lnTo>
                <a:lnTo>
                  <a:pt x="2579" y="943"/>
                </a:lnTo>
                <a:lnTo>
                  <a:pt x="2578" y="943"/>
                </a:lnTo>
                <a:lnTo>
                  <a:pt x="2578" y="944"/>
                </a:lnTo>
                <a:lnTo>
                  <a:pt x="2578" y="945"/>
                </a:lnTo>
                <a:lnTo>
                  <a:pt x="2577" y="945"/>
                </a:lnTo>
                <a:lnTo>
                  <a:pt x="2577" y="946"/>
                </a:lnTo>
                <a:lnTo>
                  <a:pt x="2577" y="945"/>
                </a:lnTo>
                <a:lnTo>
                  <a:pt x="2576" y="945"/>
                </a:lnTo>
                <a:lnTo>
                  <a:pt x="2576" y="944"/>
                </a:lnTo>
                <a:lnTo>
                  <a:pt x="2576" y="944"/>
                </a:lnTo>
                <a:lnTo>
                  <a:pt x="2576" y="945"/>
                </a:lnTo>
                <a:lnTo>
                  <a:pt x="2576" y="945"/>
                </a:lnTo>
                <a:lnTo>
                  <a:pt x="2576" y="946"/>
                </a:lnTo>
                <a:lnTo>
                  <a:pt x="2576" y="947"/>
                </a:lnTo>
                <a:lnTo>
                  <a:pt x="2577" y="947"/>
                </a:lnTo>
                <a:lnTo>
                  <a:pt x="2577" y="948"/>
                </a:lnTo>
                <a:lnTo>
                  <a:pt x="2578" y="948"/>
                </a:lnTo>
                <a:lnTo>
                  <a:pt x="2578" y="948"/>
                </a:lnTo>
                <a:lnTo>
                  <a:pt x="2578" y="949"/>
                </a:lnTo>
                <a:lnTo>
                  <a:pt x="2578" y="950"/>
                </a:lnTo>
                <a:lnTo>
                  <a:pt x="2578" y="949"/>
                </a:lnTo>
                <a:lnTo>
                  <a:pt x="2577" y="948"/>
                </a:lnTo>
                <a:lnTo>
                  <a:pt x="2576" y="948"/>
                </a:lnTo>
                <a:lnTo>
                  <a:pt x="2576" y="948"/>
                </a:lnTo>
                <a:lnTo>
                  <a:pt x="2575" y="948"/>
                </a:lnTo>
                <a:lnTo>
                  <a:pt x="2575" y="947"/>
                </a:lnTo>
                <a:lnTo>
                  <a:pt x="2574" y="947"/>
                </a:lnTo>
                <a:lnTo>
                  <a:pt x="2574" y="948"/>
                </a:lnTo>
                <a:lnTo>
                  <a:pt x="2573" y="948"/>
                </a:lnTo>
                <a:lnTo>
                  <a:pt x="2572" y="948"/>
                </a:lnTo>
                <a:lnTo>
                  <a:pt x="2572" y="947"/>
                </a:lnTo>
                <a:lnTo>
                  <a:pt x="2573" y="947"/>
                </a:lnTo>
                <a:lnTo>
                  <a:pt x="2573" y="946"/>
                </a:lnTo>
                <a:lnTo>
                  <a:pt x="2573" y="945"/>
                </a:lnTo>
                <a:lnTo>
                  <a:pt x="2572" y="945"/>
                </a:lnTo>
                <a:lnTo>
                  <a:pt x="2572" y="944"/>
                </a:lnTo>
                <a:lnTo>
                  <a:pt x="2572" y="945"/>
                </a:lnTo>
                <a:lnTo>
                  <a:pt x="2571" y="945"/>
                </a:lnTo>
                <a:lnTo>
                  <a:pt x="2571" y="944"/>
                </a:lnTo>
                <a:lnTo>
                  <a:pt x="2572" y="944"/>
                </a:lnTo>
                <a:lnTo>
                  <a:pt x="2572" y="943"/>
                </a:lnTo>
                <a:lnTo>
                  <a:pt x="2571" y="943"/>
                </a:lnTo>
                <a:lnTo>
                  <a:pt x="2571" y="942"/>
                </a:lnTo>
                <a:lnTo>
                  <a:pt x="2572" y="942"/>
                </a:lnTo>
                <a:lnTo>
                  <a:pt x="2572" y="941"/>
                </a:lnTo>
                <a:lnTo>
                  <a:pt x="2572" y="940"/>
                </a:lnTo>
                <a:lnTo>
                  <a:pt x="2572" y="939"/>
                </a:lnTo>
                <a:lnTo>
                  <a:pt x="2572" y="940"/>
                </a:lnTo>
                <a:lnTo>
                  <a:pt x="2573" y="940"/>
                </a:lnTo>
                <a:lnTo>
                  <a:pt x="2574" y="940"/>
                </a:lnTo>
                <a:lnTo>
                  <a:pt x="2574" y="939"/>
                </a:lnTo>
                <a:lnTo>
                  <a:pt x="2574" y="940"/>
                </a:lnTo>
                <a:lnTo>
                  <a:pt x="2574" y="939"/>
                </a:lnTo>
                <a:lnTo>
                  <a:pt x="2574" y="940"/>
                </a:lnTo>
                <a:lnTo>
                  <a:pt x="2574" y="939"/>
                </a:lnTo>
                <a:lnTo>
                  <a:pt x="2573" y="939"/>
                </a:lnTo>
                <a:lnTo>
                  <a:pt x="2573" y="939"/>
                </a:lnTo>
                <a:lnTo>
                  <a:pt x="2573" y="938"/>
                </a:lnTo>
                <a:lnTo>
                  <a:pt x="2573" y="939"/>
                </a:lnTo>
                <a:lnTo>
                  <a:pt x="2572" y="939"/>
                </a:lnTo>
                <a:lnTo>
                  <a:pt x="2572" y="939"/>
                </a:lnTo>
                <a:lnTo>
                  <a:pt x="2571" y="939"/>
                </a:lnTo>
                <a:lnTo>
                  <a:pt x="2571" y="940"/>
                </a:lnTo>
                <a:lnTo>
                  <a:pt x="2570" y="940"/>
                </a:lnTo>
                <a:lnTo>
                  <a:pt x="2570" y="939"/>
                </a:lnTo>
                <a:lnTo>
                  <a:pt x="2570" y="940"/>
                </a:lnTo>
                <a:lnTo>
                  <a:pt x="2569" y="940"/>
                </a:lnTo>
                <a:lnTo>
                  <a:pt x="2569" y="939"/>
                </a:lnTo>
                <a:lnTo>
                  <a:pt x="2568" y="939"/>
                </a:lnTo>
                <a:lnTo>
                  <a:pt x="2568" y="939"/>
                </a:lnTo>
                <a:lnTo>
                  <a:pt x="2568" y="939"/>
                </a:lnTo>
                <a:lnTo>
                  <a:pt x="2568" y="939"/>
                </a:lnTo>
                <a:lnTo>
                  <a:pt x="2568" y="938"/>
                </a:lnTo>
                <a:lnTo>
                  <a:pt x="2568" y="937"/>
                </a:lnTo>
                <a:lnTo>
                  <a:pt x="2568" y="937"/>
                </a:lnTo>
                <a:lnTo>
                  <a:pt x="2568" y="936"/>
                </a:lnTo>
                <a:lnTo>
                  <a:pt x="2568" y="936"/>
                </a:lnTo>
                <a:lnTo>
                  <a:pt x="2568" y="935"/>
                </a:lnTo>
                <a:lnTo>
                  <a:pt x="2568" y="934"/>
                </a:lnTo>
                <a:lnTo>
                  <a:pt x="2568" y="935"/>
                </a:lnTo>
                <a:lnTo>
                  <a:pt x="2568" y="934"/>
                </a:lnTo>
                <a:lnTo>
                  <a:pt x="2568" y="933"/>
                </a:lnTo>
                <a:lnTo>
                  <a:pt x="2568" y="932"/>
                </a:lnTo>
                <a:lnTo>
                  <a:pt x="2569" y="932"/>
                </a:lnTo>
                <a:lnTo>
                  <a:pt x="2569" y="931"/>
                </a:lnTo>
                <a:lnTo>
                  <a:pt x="2569" y="931"/>
                </a:lnTo>
                <a:lnTo>
                  <a:pt x="2570" y="931"/>
                </a:lnTo>
                <a:lnTo>
                  <a:pt x="2570" y="930"/>
                </a:lnTo>
                <a:lnTo>
                  <a:pt x="2571" y="930"/>
                </a:lnTo>
                <a:lnTo>
                  <a:pt x="2571" y="931"/>
                </a:lnTo>
                <a:lnTo>
                  <a:pt x="2572" y="931"/>
                </a:lnTo>
                <a:lnTo>
                  <a:pt x="2572" y="930"/>
                </a:lnTo>
                <a:lnTo>
                  <a:pt x="2571" y="930"/>
                </a:lnTo>
                <a:lnTo>
                  <a:pt x="2572" y="930"/>
                </a:lnTo>
                <a:lnTo>
                  <a:pt x="2572" y="929"/>
                </a:lnTo>
                <a:lnTo>
                  <a:pt x="2572" y="928"/>
                </a:lnTo>
                <a:lnTo>
                  <a:pt x="2573" y="928"/>
                </a:lnTo>
                <a:lnTo>
                  <a:pt x="2573" y="927"/>
                </a:lnTo>
                <a:lnTo>
                  <a:pt x="2574" y="926"/>
                </a:lnTo>
                <a:lnTo>
                  <a:pt x="2575" y="926"/>
                </a:lnTo>
                <a:lnTo>
                  <a:pt x="2575" y="927"/>
                </a:lnTo>
                <a:lnTo>
                  <a:pt x="2575" y="928"/>
                </a:lnTo>
                <a:lnTo>
                  <a:pt x="2576" y="928"/>
                </a:lnTo>
                <a:lnTo>
                  <a:pt x="2576" y="929"/>
                </a:lnTo>
                <a:lnTo>
                  <a:pt x="2576" y="929"/>
                </a:lnTo>
                <a:lnTo>
                  <a:pt x="2577" y="928"/>
                </a:lnTo>
                <a:lnTo>
                  <a:pt x="2576" y="928"/>
                </a:lnTo>
                <a:lnTo>
                  <a:pt x="2576" y="927"/>
                </a:lnTo>
                <a:lnTo>
                  <a:pt x="2576" y="927"/>
                </a:lnTo>
                <a:lnTo>
                  <a:pt x="2576" y="926"/>
                </a:lnTo>
                <a:lnTo>
                  <a:pt x="2576" y="925"/>
                </a:lnTo>
                <a:lnTo>
                  <a:pt x="2575" y="925"/>
                </a:lnTo>
                <a:lnTo>
                  <a:pt x="2575" y="924"/>
                </a:lnTo>
                <a:lnTo>
                  <a:pt x="2575" y="923"/>
                </a:lnTo>
                <a:lnTo>
                  <a:pt x="2575" y="923"/>
                </a:lnTo>
                <a:lnTo>
                  <a:pt x="2576" y="923"/>
                </a:lnTo>
                <a:lnTo>
                  <a:pt x="2576" y="922"/>
                </a:lnTo>
                <a:lnTo>
                  <a:pt x="2576" y="923"/>
                </a:lnTo>
                <a:lnTo>
                  <a:pt x="2577" y="923"/>
                </a:lnTo>
                <a:lnTo>
                  <a:pt x="2578" y="923"/>
                </a:lnTo>
                <a:lnTo>
                  <a:pt x="2579" y="923"/>
                </a:lnTo>
                <a:lnTo>
                  <a:pt x="2579" y="922"/>
                </a:lnTo>
                <a:lnTo>
                  <a:pt x="2580" y="922"/>
                </a:lnTo>
                <a:lnTo>
                  <a:pt x="2580" y="921"/>
                </a:lnTo>
                <a:lnTo>
                  <a:pt x="2580" y="922"/>
                </a:lnTo>
                <a:lnTo>
                  <a:pt x="2581" y="922"/>
                </a:lnTo>
                <a:lnTo>
                  <a:pt x="2581" y="921"/>
                </a:lnTo>
                <a:lnTo>
                  <a:pt x="2581" y="920"/>
                </a:lnTo>
                <a:lnTo>
                  <a:pt x="2582" y="920"/>
                </a:lnTo>
                <a:lnTo>
                  <a:pt x="2583" y="920"/>
                </a:lnTo>
                <a:lnTo>
                  <a:pt x="2583" y="919"/>
                </a:lnTo>
                <a:lnTo>
                  <a:pt x="2584" y="919"/>
                </a:lnTo>
                <a:lnTo>
                  <a:pt x="2584" y="920"/>
                </a:lnTo>
                <a:lnTo>
                  <a:pt x="2584" y="920"/>
                </a:lnTo>
                <a:lnTo>
                  <a:pt x="2584" y="921"/>
                </a:lnTo>
                <a:lnTo>
                  <a:pt x="2585" y="921"/>
                </a:lnTo>
                <a:lnTo>
                  <a:pt x="2584" y="921"/>
                </a:lnTo>
                <a:lnTo>
                  <a:pt x="2585" y="921"/>
                </a:lnTo>
                <a:lnTo>
                  <a:pt x="2585" y="920"/>
                </a:lnTo>
                <a:lnTo>
                  <a:pt x="2585" y="919"/>
                </a:lnTo>
                <a:lnTo>
                  <a:pt x="2586" y="919"/>
                </a:lnTo>
                <a:lnTo>
                  <a:pt x="2586" y="920"/>
                </a:lnTo>
                <a:lnTo>
                  <a:pt x="2586" y="919"/>
                </a:lnTo>
                <a:lnTo>
                  <a:pt x="2587" y="919"/>
                </a:lnTo>
                <a:lnTo>
                  <a:pt x="2588" y="919"/>
                </a:lnTo>
                <a:lnTo>
                  <a:pt x="2589" y="919"/>
                </a:lnTo>
                <a:lnTo>
                  <a:pt x="2589" y="918"/>
                </a:lnTo>
                <a:lnTo>
                  <a:pt x="2588" y="918"/>
                </a:lnTo>
                <a:lnTo>
                  <a:pt x="2587" y="918"/>
                </a:lnTo>
                <a:lnTo>
                  <a:pt x="2586" y="918"/>
                </a:lnTo>
                <a:lnTo>
                  <a:pt x="2585" y="918"/>
                </a:lnTo>
                <a:lnTo>
                  <a:pt x="2584" y="918"/>
                </a:lnTo>
                <a:lnTo>
                  <a:pt x="2584" y="917"/>
                </a:lnTo>
                <a:lnTo>
                  <a:pt x="2584" y="916"/>
                </a:lnTo>
                <a:lnTo>
                  <a:pt x="2584" y="916"/>
                </a:lnTo>
                <a:lnTo>
                  <a:pt x="2585" y="916"/>
                </a:lnTo>
                <a:lnTo>
                  <a:pt x="2585" y="915"/>
                </a:lnTo>
                <a:lnTo>
                  <a:pt x="2585" y="914"/>
                </a:lnTo>
                <a:lnTo>
                  <a:pt x="2586" y="914"/>
                </a:lnTo>
                <a:lnTo>
                  <a:pt x="2587" y="914"/>
                </a:lnTo>
                <a:lnTo>
                  <a:pt x="2588" y="914"/>
                </a:lnTo>
                <a:lnTo>
                  <a:pt x="2588" y="914"/>
                </a:lnTo>
                <a:lnTo>
                  <a:pt x="2587" y="914"/>
                </a:lnTo>
                <a:lnTo>
                  <a:pt x="2586" y="914"/>
                </a:lnTo>
                <a:lnTo>
                  <a:pt x="2586" y="913"/>
                </a:lnTo>
                <a:lnTo>
                  <a:pt x="2587" y="912"/>
                </a:lnTo>
                <a:lnTo>
                  <a:pt x="2588" y="912"/>
                </a:lnTo>
                <a:lnTo>
                  <a:pt x="2588" y="911"/>
                </a:lnTo>
                <a:lnTo>
                  <a:pt x="2589" y="911"/>
                </a:lnTo>
                <a:lnTo>
                  <a:pt x="2590" y="911"/>
                </a:lnTo>
                <a:lnTo>
                  <a:pt x="2590" y="910"/>
                </a:lnTo>
                <a:lnTo>
                  <a:pt x="2589" y="910"/>
                </a:lnTo>
                <a:lnTo>
                  <a:pt x="2589" y="909"/>
                </a:lnTo>
                <a:lnTo>
                  <a:pt x="2590" y="908"/>
                </a:lnTo>
                <a:lnTo>
                  <a:pt x="2590" y="907"/>
                </a:lnTo>
                <a:lnTo>
                  <a:pt x="2591" y="907"/>
                </a:lnTo>
                <a:lnTo>
                  <a:pt x="2591" y="906"/>
                </a:lnTo>
                <a:lnTo>
                  <a:pt x="2592" y="906"/>
                </a:lnTo>
                <a:lnTo>
                  <a:pt x="2592" y="906"/>
                </a:lnTo>
                <a:lnTo>
                  <a:pt x="2592" y="906"/>
                </a:lnTo>
                <a:lnTo>
                  <a:pt x="2592" y="905"/>
                </a:lnTo>
                <a:lnTo>
                  <a:pt x="2593" y="905"/>
                </a:lnTo>
                <a:lnTo>
                  <a:pt x="2593" y="904"/>
                </a:lnTo>
                <a:lnTo>
                  <a:pt x="2594" y="904"/>
                </a:lnTo>
                <a:lnTo>
                  <a:pt x="2593" y="904"/>
                </a:lnTo>
                <a:lnTo>
                  <a:pt x="2592" y="904"/>
                </a:lnTo>
                <a:lnTo>
                  <a:pt x="2592" y="905"/>
                </a:lnTo>
                <a:lnTo>
                  <a:pt x="2592" y="905"/>
                </a:lnTo>
                <a:lnTo>
                  <a:pt x="2592" y="906"/>
                </a:lnTo>
                <a:lnTo>
                  <a:pt x="2591" y="906"/>
                </a:lnTo>
                <a:lnTo>
                  <a:pt x="2591" y="905"/>
                </a:lnTo>
                <a:lnTo>
                  <a:pt x="2591" y="906"/>
                </a:lnTo>
                <a:lnTo>
                  <a:pt x="2591" y="906"/>
                </a:lnTo>
                <a:lnTo>
                  <a:pt x="2590" y="906"/>
                </a:lnTo>
                <a:lnTo>
                  <a:pt x="2589" y="906"/>
                </a:lnTo>
                <a:lnTo>
                  <a:pt x="2589" y="906"/>
                </a:lnTo>
                <a:lnTo>
                  <a:pt x="2589" y="906"/>
                </a:lnTo>
                <a:lnTo>
                  <a:pt x="2589" y="907"/>
                </a:lnTo>
                <a:lnTo>
                  <a:pt x="2589" y="908"/>
                </a:lnTo>
                <a:lnTo>
                  <a:pt x="2588" y="908"/>
                </a:lnTo>
                <a:lnTo>
                  <a:pt x="2588" y="909"/>
                </a:lnTo>
                <a:lnTo>
                  <a:pt x="2587" y="909"/>
                </a:lnTo>
                <a:lnTo>
                  <a:pt x="2587" y="910"/>
                </a:lnTo>
                <a:lnTo>
                  <a:pt x="2587" y="911"/>
                </a:lnTo>
                <a:lnTo>
                  <a:pt x="2586" y="911"/>
                </a:lnTo>
                <a:lnTo>
                  <a:pt x="2586" y="912"/>
                </a:lnTo>
                <a:lnTo>
                  <a:pt x="2585" y="912"/>
                </a:lnTo>
                <a:lnTo>
                  <a:pt x="2585" y="911"/>
                </a:lnTo>
                <a:lnTo>
                  <a:pt x="2585" y="912"/>
                </a:lnTo>
                <a:lnTo>
                  <a:pt x="2584" y="912"/>
                </a:lnTo>
                <a:lnTo>
                  <a:pt x="2585" y="912"/>
                </a:lnTo>
                <a:lnTo>
                  <a:pt x="2585" y="913"/>
                </a:lnTo>
                <a:lnTo>
                  <a:pt x="2585" y="914"/>
                </a:lnTo>
                <a:lnTo>
                  <a:pt x="2584" y="914"/>
                </a:lnTo>
                <a:lnTo>
                  <a:pt x="2584" y="914"/>
                </a:lnTo>
                <a:lnTo>
                  <a:pt x="2584" y="914"/>
                </a:lnTo>
                <a:lnTo>
                  <a:pt x="2584" y="914"/>
                </a:lnTo>
                <a:lnTo>
                  <a:pt x="2584" y="913"/>
                </a:lnTo>
                <a:lnTo>
                  <a:pt x="2584" y="912"/>
                </a:lnTo>
                <a:lnTo>
                  <a:pt x="2583" y="912"/>
                </a:lnTo>
                <a:lnTo>
                  <a:pt x="2584" y="912"/>
                </a:lnTo>
                <a:lnTo>
                  <a:pt x="2583" y="913"/>
                </a:lnTo>
                <a:lnTo>
                  <a:pt x="2583" y="914"/>
                </a:lnTo>
                <a:lnTo>
                  <a:pt x="2583" y="914"/>
                </a:lnTo>
                <a:lnTo>
                  <a:pt x="2584" y="914"/>
                </a:lnTo>
                <a:lnTo>
                  <a:pt x="2584" y="915"/>
                </a:lnTo>
                <a:lnTo>
                  <a:pt x="2584" y="916"/>
                </a:lnTo>
                <a:lnTo>
                  <a:pt x="2583" y="916"/>
                </a:lnTo>
                <a:lnTo>
                  <a:pt x="2582" y="917"/>
                </a:lnTo>
                <a:lnTo>
                  <a:pt x="2582" y="916"/>
                </a:lnTo>
                <a:lnTo>
                  <a:pt x="2581" y="916"/>
                </a:lnTo>
                <a:lnTo>
                  <a:pt x="2581" y="917"/>
                </a:lnTo>
                <a:lnTo>
                  <a:pt x="2582" y="917"/>
                </a:lnTo>
                <a:lnTo>
                  <a:pt x="2582" y="918"/>
                </a:lnTo>
                <a:lnTo>
                  <a:pt x="2581" y="918"/>
                </a:lnTo>
                <a:lnTo>
                  <a:pt x="2580" y="918"/>
                </a:lnTo>
                <a:lnTo>
                  <a:pt x="2579" y="918"/>
                </a:lnTo>
                <a:lnTo>
                  <a:pt x="2579" y="919"/>
                </a:lnTo>
                <a:lnTo>
                  <a:pt x="2578" y="919"/>
                </a:lnTo>
                <a:lnTo>
                  <a:pt x="2578" y="920"/>
                </a:lnTo>
                <a:lnTo>
                  <a:pt x="2577" y="920"/>
                </a:lnTo>
                <a:lnTo>
                  <a:pt x="2577" y="919"/>
                </a:lnTo>
                <a:lnTo>
                  <a:pt x="2576" y="919"/>
                </a:lnTo>
                <a:lnTo>
                  <a:pt x="2576" y="918"/>
                </a:lnTo>
                <a:lnTo>
                  <a:pt x="2576" y="918"/>
                </a:lnTo>
                <a:lnTo>
                  <a:pt x="2576" y="917"/>
                </a:lnTo>
                <a:lnTo>
                  <a:pt x="2575" y="918"/>
                </a:lnTo>
                <a:lnTo>
                  <a:pt x="2575" y="919"/>
                </a:lnTo>
                <a:lnTo>
                  <a:pt x="2576" y="919"/>
                </a:lnTo>
                <a:lnTo>
                  <a:pt x="2576" y="920"/>
                </a:lnTo>
                <a:lnTo>
                  <a:pt x="2575" y="920"/>
                </a:lnTo>
                <a:lnTo>
                  <a:pt x="2574" y="920"/>
                </a:lnTo>
                <a:lnTo>
                  <a:pt x="2574" y="919"/>
                </a:lnTo>
                <a:lnTo>
                  <a:pt x="2574" y="920"/>
                </a:lnTo>
                <a:lnTo>
                  <a:pt x="2573" y="920"/>
                </a:lnTo>
                <a:lnTo>
                  <a:pt x="2573" y="919"/>
                </a:lnTo>
                <a:lnTo>
                  <a:pt x="2572" y="919"/>
                </a:lnTo>
                <a:lnTo>
                  <a:pt x="2572" y="920"/>
                </a:lnTo>
                <a:lnTo>
                  <a:pt x="2573" y="920"/>
                </a:lnTo>
                <a:lnTo>
                  <a:pt x="2573" y="921"/>
                </a:lnTo>
                <a:lnTo>
                  <a:pt x="2574" y="921"/>
                </a:lnTo>
                <a:lnTo>
                  <a:pt x="2574" y="922"/>
                </a:lnTo>
                <a:lnTo>
                  <a:pt x="2573" y="922"/>
                </a:lnTo>
                <a:lnTo>
                  <a:pt x="2573" y="923"/>
                </a:lnTo>
                <a:lnTo>
                  <a:pt x="2572" y="923"/>
                </a:lnTo>
                <a:lnTo>
                  <a:pt x="2571" y="923"/>
                </a:lnTo>
                <a:lnTo>
                  <a:pt x="2570" y="923"/>
                </a:lnTo>
                <a:lnTo>
                  <a:pt x="2570" y="923"/>
                </a:lnTo>
                <a:lnTo>
                  <a:pt x="2570" y="924"/>
                </a:lnTo>
                <a:lnTo>
                  <a:pt x="2569" y="924"/>
                </a:lnTo>
                <a:lnTo>
                  <a:pt x="2568" y="924"/>
                </a:lnTo>
                <a:lnTo>
                  <a:pt x="2568" y="925"/>
                </a:lnTo>
                <a:lnTo>
                  <a:pt x="2569" y="925"/>
                </a:lnTo>
                <a:lnTo>
                  <a:pt x="2568" y="925"/>
                </a:lnTo>
                <a:lnTo>
                  <a:pt x="2568" y="926"/>
                </a:lnTo>
                <a:lnTo>
                  <a:pt x="2568" y="926"/>
                </a:lnTo>
                <a:lnTo>
                  <a:pt x="2567" y="926"/>
                </a:lnTo>
                <a:lnTo>
                  <a:pt x="2567" y="925"/>
                </a:lnTo>
                <a:lnTo>
                  <a:pt x="2566" y="925"/>
                </a:lnTo>
                <a:lnTo>
                  <a:pt x="2565" y="924"/>
                </a:lnTo>
                <a:lnTo>
                  <a:pt x="2565" y="925"/>
                </a:lnTo>
                <a:lnTo>
                  <a:pt x="2565" y="926"/>
                </a:lnTo>
                <a:lnTo>
                  <a:pt x="2565" y="927"/>
                </a:lnTo>
                <a:lnTo>
                  <a:pt x="2566" y="927"/>
                </a:lnTo>
                <a:lnTo>
                  <a:pt x="2566" y="928"/>
                </a:lnTo>
                <a:lnTo>
                  <a:pt x="2567" y="928"/>
                </a:lnTo>
                <a:lnTo>
                  <a:pt x="2567" y="929"/>
                </a:lnTo>
                <a:lnTo>
                  <a:pt x="2567" y="930"/>
                </a:lnTo>
                <a:lnTo>
                  <a:pt x="2567" y="931"/>
                </a:lnTo>
                <a:lnTo>
                  <a:pt x="2566" y="931"/>
                </a:lnTo>
                <a:lnTo>
                  <a:pt x="2567" y="931"/>
                </a:lnTo>
                <a:lnTo>
                  <a:pt x="2567" y="931"/>
                </a:lnTo>
                <a:lnTo>
                  <a:pt x="2566" y="931"/>
                </a:lnTo>
                <a:lnTo>
                  <a:pt x="2566" y="932"/>
                </a:lnTo>
                <a:lnTo>
                  <a:pt x="2565" y="932"/>
                </a:lnTo>
                <a:lnTo>
                  <a:pt x="2565" y="933"/>
                </a:lnTo>
                <a:lnTo>
                  <a:pt x="2565" y="934"/>
                </a:lnTo>
                <a:lnTo>
                  <a:pt x="2564" y="934"/>
                </a:lnTo>
                <a:lnTo>
                  <a:pt x="2564" y="933"/>
                </a:lnTo>
                <a:lnTo>
                  <a:pt x="2563" y="933"/>
                </a:lnTo>
                <a:lnTo>
                  <a:pt x="2563" y="932"/>
                </a:lnTo>
                <a:lnTo>
                  <a:pt x="2563" y="931"/>
                </a:lnTo>
                <a:lnTo>
                  <a:pt x="2562" y="931"/>
                </a:lnTo>
                <a:lnTo>
                  <a:pt x="2562" y="931"/>
                </a:lnTo>
                <a:lnTo>
                  <a:pt x="2562" y="930"/>
                </a:lnTo>
                <a:lnTo>
                  <a:pt x="2562" y="929"/>
                </a:lnTo>
                <a:lnTo>
                  <a:pt x="2562" y="928"/>
                </a:lnTo>
                <a:lnTo>
                  <a:pt x="2562" y="927"/>
                </a:lnTo>
                <a:lnTo>
                  <a:pt x="2563" y="926"/>
                </a:lnTo>
                <a:lnTo>
                  <a:pt x="2563" y="925"/>
                </a:lnTo>
                <a:lnTo>
                  <a:pt x="2564" y="924"/>
                </a:lnTo>
                <a:lnTo>
                  <a:pt x="2564" y="923"/>
                </a:lnTo>
                <a:lnTo>
                  <a:pt x="2563" y="923"/>
                </a:lnTo>
                <a:lnTo>
                  <a:pt x="2563" y="923"/>
                </a:lnTo>
                <a:lnTo>
                  <a:pt x="2563" y="922"/>
                </a:lnTo>
                <a:lnTo>
                  <a:pt x="2566" y="920"/>
                </a:lnTo>
                <a:lnTo>
                  <a:pt x="2563" y="922"/>
                </a:lnTo>
                <a:lnTo>
                  <a:pt x="2562" y="922"/>
                </a:lnTo>
                <a:lnTo>
                  <a:pt x="2562" y="921"/>
                </a:lnTo>
                <a:lnTo>
                  <a:pt x="2563" y="920"/>
                </a:lnTo>
                <a:lnTo>
                  <a:pt x="2563" y="919"/>
                </a:lnTo>
                <a:lnTo>
                  <a:pt x="2563" y="918"/>
                </a:lnTo>
                <a:lnTo>
                  <a:pt x="2564" y="918"/>
                </a:lnTo>
                <a:lnTo>
                  <a:pt x="2564" y="917"/>
                </a:lnTo>
                <a:lnTo>
                  <a:pt x="2564" y="916"/>
                </a:lnTo>
                <a:lnTo>
                  <a:pt x="2564" y="915"/>
                </a:lnTo>
                <a:lnTo>
                  <a:pt x="2565" y="915"/>
                </a:lnTo>
                <a:lnTo>
                  <a:pt x="2566" y="915"/>
                </a:lnTo>
                <a:lnTo>
                  <a:pt x="2566" y="914"/>
                </a:lnTo>
                <a:lnTo>
                  <a:pt x="2567" y="914"/>
                </a:lnTo>
                <a:lnTo>
                  <a:pt x="2568" y="914"/>
                </a:lnTo>
                <a:lnTo>
                  <a:pt x="2568" y="915"/>
                </a:lnTo>
                <a:lnTo>
                  <a:pt x="2568" y="914"/>
                </a:lnTo>
                <a:lnTo>
                  <a:pt x="2568" y="914"/>
                </a:lnTo>
                <a:lnTo>
                  <a:pt x="2567" y="914"/>
                </a:lnTo>
                <a:lnTo>
                  <a:pt x="2566" y="914"/>
                </a:lnTo>
                <a:lnTo>
                  <a:pt x="2566" y="914"/>
                </a:lnTo>
                <a:lnTo>
                  <a:pt x="2567" y="914"/>
                </a:lnTo>
                <a:lnTo>
                  <a:pt x="2566" y="914"/>
                </a:lnTo>
                <a:lnTo>
                  <a:pt x="2566" y="915"/>
                </a:lnTo>
                <a:lnTo>
                  <a:pt x="2565" y="915"/>
                </a:lnTo>
                <a:lnTo>
                  <a:pt x="2564" y="915"/>
                </a:lnTo>
                <a:lnTo>
                  <a:pt x="2565" y="914"/>
                </a:lnTo>
                <a:lnTo>
                  <a:pt x="2565" y="914"/>
                </a:lnTo>
                <a:lnTo>
                  <a:pt x="2566" y="914"/>
                </a:lnTo>
                <a:lnTo>
                  <a:pt x="2566" y="913"/>
                </a:lnTo>
                <a:lnTo>
                  <a:pt x="2566" y="912"/>
                </a:lnTo>
                <a:lnTo>
                  <a:pt x="2567" y="912"/>
                </a:lnTo>
                <a:lnTo>
                  <a:pt x="2567" y="911"/>
                </a:lnTo>
                <a:lnTo>
                  <a:pt x="2567" y="910"/>
                </a:lnTo>
                <a:lnTo>
                  <a:pt x="2568" y="910"/>
                </a:lnTo>
                <a:lnTo>
                  <a:pt x="2567" y="910"/>
                </a:lnTo>
                <a:lnTo>
                  <a:pt x="2567" y="909"/>
                </a:lnTo>
                <a:lnTo>
                  <a:pt x="2568" y="909"/>
                </a:lnTo>
                <a:lnTo>
                  <a:pt x="2568" y="908"/>
                </a:lnTo>
                <a:lnTo>
                  <a:pt x="2568" y="909"/>
                </a:lnTo>
                <a:lnTo>
                  <a:pt x="2568" y="908"/>
                </a:lnTo>
                <a:lnTo>
                  <a:pt x="2568" y="908"/>
                </a:lnTo>
                <a:lnTo>
                  <a:pt x="2569" y="908"/>
                </a:lnTo>
                <a:lnTo>
                  <a:pt x="2569" y="909"/>
                </a:lnTo>
                <a:lnTo>
                  <a:pt x="2568" y="909"/>
                </a:lnTo>
                <a:lnTo>
                  <a:pt x="2569" y="909"/>
                </a:lnTo>
                <a:lnTo>
                  <a:pt x="2570" y="909"/>
                </a:lnTo>
                <a:lnTo>
                  <a:pt x="2570" y="910"/>
                </a:lnTo>
                <a:lnTo>
                  <a:pt x="2571" y="909"/>
                </a:lnTo>
                <a:lnTo>
                  <a:pt x="2571" y="908"/>
                </a:lnTo>
                <a:lnTo>
                  <a:pt x="2571" y="907"/>
                </a:lnTo>
                <a:lnTo>
                  <a:pt x="2570" y="907"/>
                </a:lnTo>
                <a:lnTo>
                  <a:pt x="2570" y="906"/>
                </a:lnTo>
                <a:lnTo>
                  <a:pt x="2569" y="906"/>
                </a:lnTo>
                <a:lnTo>
                  <a:pt x="2568" y="906"/>
                </a:lnTo>
                <a:lnTo>
                  <a:pt x="2568" y="907"/>
                </a:lnTo>
                <a:lnTo>
                  <a:pt x="2568" y="907"/>
                </a:lnTo>
                <a:lnTo>
                  <a:pt x="2568" y="908"/>
                </a:lnTo>
                <a:lnTo>
                  <a:pt x="2568" y="909"/>
                </a:lnTo>
                <a:lnTo>
                  <a:pt x="2568" y="908"/>
                </a:lnTo>
                <a:lnTo>
                  <a:pt x="2568" y="907"/>
                </a:lnTo>
                <a:lnTo>
                  <a:pt x="2567" y="907"/>
                </a:lnTo>
                <a:lnTo>
                  <a:pt x="2568" y="907"/>
                </a:lnTo>
                <a:lnTo>
                  <a:pt x="2567" y="907"/>
                </a:lnTo>
                <a:lnTo>
                  <a:pt x="2568" y="907"/>
                </a:lnTo>
                <a:lnTo>
                  <a:pt x="2568" y="906"/>
                </a:lnTo>
                <a:lnTo>
                  <a:pt x="2568" y="906"/>
                </a:lnTo>
                <a:lnTo>
                  <a:pt x="2568" y="905"/>
                </a:lnTo>
                <a:lnTo>
                  <a:pt x="2568" y="905"/>
                </a:lnTo>
                <a:lnTo>
                  <a:pt x="2568" y="904"/>
                </a:lnTo>
                <a:lnTo>
                  <a:pt x="2568" y="903"/>
                </a:lnTo>
                <a:lnTo>
                  <a:pt x="2568" y="902"/>
                </a:lnTo>
                <a:lnTo>
                  <a:pt x="2569" y="902"/>
                </a:lnTo>
                <a:lnTo>
                  <a:pt x="2569" y="903"/>
                </a:lnTo>
                <a:lnTo>
                  <a:pt x="2569" y="902"/>
                </a:lnTo>
                <a:lnTo>
                  <a:pt x="2570" y="902"/>
                </a:lnTo>
                <a:lnTo>
                  <a:pt x="2571" y="902"/>
                </a:lnTo>
                <a:lnTo>
                  <a:pt x="2572" y="902"/>
                </a:lnTo>
                <a:lnTo>
                  <a:pt x="2572" y="901"/>
                </a:lnTo>
                <a:lnTo>
                  <a:pt x="2573" y="901"/>
                </a:lnTo>
                <a:lnTo>
                  <a:pt x="2574" y="901"/>
                </a:lnTo>
                <a:lnTo>
                  <a:pt x="2573" y="901"/>
                </a:lnTo>
                <a:lnTo>
                  <a:pt x="2573" y="900"/>
                </a:lnTo>
                <a:lnTo>
                  <a:pt x="2572" y="900"/>
                </a:lnTo>
                <a:lnTo>
                  <a:pt x="2571" y="900"/>
                </a:lnTo>
                <a:lnTo>
                  <a:pt x="2571" y="901"/>
                </a:lnTo>
                <a:lnTo>
                  <a:pt x="2570" y="901"/>
                </a:lnTo>
                <a:lnTo>
                  <a:pt x="2569" y="901"/>
                </a:lnTo>
                <a:lnTo>
                  <a:pt x="2569" y="900"/>
                </a:lnTo>
                <a:lnTo>
                  <a:pt x="2569" y="899"/>
                </a:lnTo>
                <a:lnTo>
                  <a:pt x="2570" y="899"/>
                </a:lnTo>
                <a:lnTo>
                  <a:pt x="2570" y="898"/>
                </a:lnTo>
                <a:lnTo>
                  <a:pt x="2571" y="898"/>
                </a:lnTo>
                <a:lnTo>
                  <a:pt x="2570" y="898"/>
                </a:lnTo>
                <a:lnTo>
                  <a:pt x="2569" y="898"/>
                </a:lnTo>
                <a:lnTo>
                  <a:pt x="2569" y="898"/>
                </a:lnTo>
                <a:lnTo>
                  <a:pt x="2570" y="898"/>
                </a:lnTo>
                <a:lnTo>
                  <a:pt x="2570" y="897"/>
                </a:lnTo>
                <a:lnTo>
                  <a:pt x="2570" y="896"/>
                </a:lnTo>
                <a:lnTo>
                  <a:pt x="2571" y="896"/>
                </a:lnTo>
                <a:lnTo>
                  <a:pt x="2571" y="895"/>
                </a:lnTo>
                <a:lnTo>
                  <a:pt x="2572" y="895"/>
                </a:lnTo>
                <a:lnTo>
                  <a:pt x="2572" y="894"/>
                </a:lnTo>
                <a:lnTo>
                  <a:pt x="2573" y="895"/>
                </a:lnTo>
                <a:lnTo>
                  <a:pt x="2574" y="895"/>
                </a:lnTo>
                <a:lnTo>
                  <a:pt x="2574" y="896"/>
                </a:lnTo>
                <a:lnTo>
                  <a:pt x="2575" y="896"/>
                </a:lnTo>
                <a:lnTo>
                  <a:pt x="2575" y="895"/>
                </a:lnTo>
                <a:lnTo>
                  <a:pt x="2574" y="895"/>
                </a:lnTo>
                <a:lnTo>
                  <a:pt x="2574" y="894"/>
                </a:lnTo>
                <a:lnTo>
                  <a:pt x="2575" y="894"/>
                </a:lnTo>
                <a:lnTo>
                  <a:pt x="2576" y="894"/>
                </a:lnTo>
                <a:lnTo>
                  <a:pt x="2576" y="893"/>
                </a:lnTo>
                <a:lnTo>
                  <a:pt x="2576" y="894"/>
                </a:lnTo>
                <a:lnTo>
                  <a:pt x="2577" y="894"/>
                </a:lnTo>
                <a:lnTo>
                  <a:pt x="2577" y="895"/>
                </a:lnTo>
                <a:lnTo>
                  <a:pt x="2578" y="896"/>
                </a:lnTo>
                <a:lnTo>
                  <a:pt x="2578" y="897"/>
                </a:lnTo>
                <a:lnTo>
                  <a:pt x="2579" y="897"/>
                </a:lnTo>
                <a:lnTo>
                  <a:pt x="2580" y="897"/>
                </a:lnTo>
                <a:lnTo>
                  <a:pt x="2581" y="897"/>
                </a:lnTo>
                <a:lnTo>
                  <a:pt x="2581" y="898"/>
                </a:lnTo>
                <a:lnTo>
                  <a:pt x="2581" y="897"/>
                </a:lnTo>
                <a:lnTo>
                  <a:pt x="2581" y="898"/>
                </a:lnTo>
                <a:lnTo>
                  <a:pt x="2581" y="897"/>
                </a:lnTo>
                <a:lnTo>
                  <a:pt x="2581" y="898"/>
                </a:lnTo>
                <a:lnTo>
                  <a:pt x="2582" y="897"/>
                </a:lnTo>
                <a:lnTo>
                  <a:pt x="2582" y="898"/>
                </a:lnTo>
                <a:lnTo>
                  <a:pt x="2582" y="897"/>
                </a:lnTo>
                <a:lnTo>
                  <a:pt x="2582" y="898"/>
                </a:lnTo>
                <a:lnTo>
                  <a:pt x="2582" y="897"/>
                </a:lnTo>
                <a:lnTo>
                  <a:pt x="2581" y="897"/>
                </a:lnTo>
                <a:lnTo>
                  <a:pt x="2580" y="897"/>
                </a:lnTo>
                <a:lnTo>
                  <a:pt x="2580" y="896"/>
                </a:lnTo>
                <a:lnTo>
                  <a:pt x="2579" y="896"/>
                </a:lnTo>
                <a:lnTo>
                  <a:pt x="2579" y="895"/>
                </a:lnTo>
                <a:lnTo>
                  <a:pt x="2580" y="895"/>
                </a:lnTo>
                <a:lnTo>
                  <a:pt x="2580" y="894"/>
                </a:lnTo>
                <a:lnTo>
                  <a:pt x="2579" y="894"/>
                </a:lnTo>
                <a:lnTo>
                  <a:pt x="2579" y="893"/>
                </a:lnTo>
                <a:lnTo>
                  <a:pt x="2578" y="892"/>
                </a:lnTo>
                <a:lnTo>
                  <a:pt x="2579" y="892"/>
                </a:lnTo>
                <a:lnTo>
                  <a:pt x="2579" y="891"/>
                </a:lnTo>
                <a:lnTo>
                  <a:pt x="2580" y="891"/>
                </a:lnTo>
                <a:lnTo>
                  <a:pt x="2581" y="891"/>
                </a:lnTo>
                <a:lnTo>
                  <a:pt x="2581" y="890"/>
                </a:lnTo>
                <a:lnTo>
                  <a:pt x="2582" y="890"/>
                </a:lnTo>
                <a:lnTo>
                  <a:pt x="2583" y="890"/>
                </a:lnTo>
                <a:lnTo>
                  <a:pt x="2583" y="890"/>
                </a:lnTo>
                <a:lnTo>
                  <a:pt x="2584" y="890"/>
                </a:lnTo>
                <a:lnTo>
                  <a:pt x="2583" y="890"/>
                </a:lnTo>
                <a:lnTo>
                  <a:pt x="2582" y="890"/>
                </a:lnTo>
                <a:lnTo>
                  <a:pt x="2581" y="890"/>
                </a:lnTo>
                <a:lnTo>
                  <a:pt x="2581" y="889"/>
                </a:lnTo>
                <a:lnTo>
                  <a:pt x="2580" y="889"/>
                </a:lnTo>
                <a:lnTo>
                  <a:pt x="2580" y="888"/>
                </a:lnTo>
                <a:lnTo>
                  <a:pt x="2580" y="889"/>
                </a:lnTo>
                <a:lnTo>
                  <a:pt x="2580" y="890"/>
                </a:lnTo>
                <a:lnTo>
                  <a:pt x="2579" y="890"/>
                </a:lnTo>
                <a:lnTo>
                  <a:pt x="2579" y="890"/>
                </a:lnTo>
                <a:lnTo>
                  <a:pt x="2578" y="890"/>
                </a:lnTo>
                <a:lnTo>
                  <a:pt x="2577" y="890"/>
                </a:lnTo>
                <a:lnTo>
                  <a:pt x="2577" y="891"/>
                </a:lnTo>
                <a:lnTo>
                  <a:pt x="2576" y="891"/>
                </a:lnTo>
                <a:lnTo>
                  <a:pt x="2576" y="891"/>
                </a:lnTo>
                <a:lnTo>
                  <a:pt x="2575" y="891"/>
                </a:lnTo>
                <a:lnTo>
                  <a:pt x="2575" y="892"/>
                </a:lnTo>
                <a:lnTo>
                  <a:pt x="2574" y="892"/>
                </a:lnTo>
                <a:lnTo>
                  <a:pt x="2573" y="892"/>
                </a:lnTo>
                <a:lnTo>
                  <a:pt x="2573" y="891"/>
                </a:lnTo>
                <a:lnTo>
                  <a:pt x="2573" y="890"/>
                </a:lnTo>
                <a:lnTo>
                  <a:pt x="2572" y="890"/>
                </a:lnTo>
                <a:lnTo>
                  <a:pt x="2572" y="891"/>
                </a:lnTo>
                <a:lnTo>
                  <a:pt x="2571" y="891"/>
                </a:lnTo>
                <a:lnTo>
                  <a:pt x="2571" y="892"/>
                </a:lnTo>
                <a:lnTo>
                  <a:pt x="2571" y="893"/>
                </a:lnTo>
                <a:lnTo>
                  <a:pt x="2570" y="893"/>
                </a:lnTo>
                <a:lnTo>
                  <a:pt x="2570" y="894"/>
                </a:lnTo>
                <a:lnTo>
                  <a:pt x="2569" y="894"/>
                </a:lnTo>
                <a:lnTo>
                  <a:pt x="2569" y="895"/>
                </a:lnTo>
                <a:lnTo>
                  <a:pt x="2569" y="896"/>
                </a:lnTo>
                <a:lnTo>
                  <a:pt x="2568" y="896"/>
                </a:lnTo>
                <a:lnTo>
                  <a:pt x="2568" y="895"/>
                </a:lnTo>
                <a:lnTo>
                  <a:pt x="2568" y="894"/>
                </a:lnTo>
                <a:lnTo>
                  <a:pt x="2568" y="894"/>
                </a:lnTo>
                <a:lnTo>
                  <a:pt x="2568" y="893"/>
                </a:lnTo>
                <a:lnTo>
                  <a:pt x="2568" y="894"/>
                </a:lnTo>
                <a:lnTo>
                  <a:pt x="2568" y="895"/>
                </a:lnTo>
                <a:lnTo>
                  <a:pt x="2568" y="896"/>
                </a:lnTo>
                <a:lnTo>
                  <a:pt x="2568" y="897"/>
                </a:lnTo>
                <a:lnTo>
                  <a:pt x="2568" y="898"/>
                </a:lnTo>
                <a:lnTo>
                  <a:pt x="2568" y="898"/>
                </a:lnTo>
                <a:lnTo>
                  <a:pt x="2567" y="898"/>
                </a:lnTo>
                <a:lnTo>
                  <a:pt x="2566" y="898"/>
                </a:lnTo>
                <a:lnTo>
                  <a:pt x="2566" y="897"/>
                </a:lnTo>
                <a:lnTo>
                  <a:pt x="2566" y="896"/>
                </a:lnTo>
                <a:lnTo>
                  <a:pt x="2565" y="895"/>
                </a:lnTo>
                <a:lnTo>
                  <a:pt x="2565" y="894"/>
                </a:lnTo>
                <a:lnTo>
                  <a:pt x="2565" y="893"/>
                </a:lnTo>
                <a:lnTo>
                  <a:pt x="2565" y="892"/>
                </a:lnTo>
                <a:lnTo>
                  <a:pt x="2564" y="892"/>
                </a:lnTo>
                <a:lnTo>
                  <a:pt x="2564" y="891"/>
                </a:lnTo>
                <a:lnTo>
                  <a:pt x="2565" y="891"/>
                </a:lnTo>
                <a:lnTo>
                  <a:pt x="2564" y="891"/>
                </a:lnTo>
                <a:lnTo>
                  <a:pt x="2564" y="890"/>
                </a:lnTo>
                <a:lnTo>
                  <a:pt x="2564" y="890"/>
                </a:lnTo>
                <a:lnTo>
                  <a:pt x="2564" y="889"/>
                </a:lnTo>
                <a:lnTo>
                  <a:pt x="2564" y="888"/>
                </a:lnTo>
                <a:lnTo>
                  <a:pt x="2564" y="887"/>
                </a:lnTo>
                <a:lnTo>
                  <a:pt x="2564" y="886"/>
                </a:lnTo>
                <a:lnTo>
                  <a:pt x="2564" y="885"/>
                </a:lnTo>
                <a:lnTo>
                  <a:pt x="2565" y="885"/>
                </a:lnTo>
                <a:lnTo>
                  <a:pt x="2565" y="884"/>
                </a:lnTo>
                <a:lnTo>
                  <a:pt x="2565" y="885"/>
                </a:lnTo>
                <a:lnTo>
                  <a:pt x="2566" y="885"/>
                </a:lnTo>
                <a:lnTo>
                  <a:pt x="2565" y="882"/>
                </a:lnTo>
                <a:lnTo>
                  <a:pt x="2565" y="881"/>
                </a:lnTo>
                <a:lnTo>
                  <a:pt x="2565" y="882"/>
                </a:lnTo>
                <a:lnTo>
                  <a:pt x="2566" y="882"/>
                </a:lnTo>
                <a:lnTo>
                  <a:pt x="2567" y="882"/>
                </a:lnTo>
                <a:lnTo>
                  <a:pt x="2567" y="883"/>
                </a:lnTo>
                <a:lnTo>
                  <a:pt x="2568" y="883"/>
                </a:lnTo>
                <a:lnTo>
                  <a:pt x="2567" y="883"/>
                </a:lnTo>
                <a:lnTo>
                  <a:pt x="2567" y="882"/>
                </a:lnTo>
                <a:lnTo>
                  <a:pt x="2567" y="881"/>
                </a:lnTo>
                <a:lnTo>
                  <a:pt x="2566" y="881"/>
                </a:lnTo>
                <a:lnTo>
                  <a:pt x="2565" y="881"/>
                </a:lnTo>
                <a:lnTo>
                  <a:pt x="2565" y="881"/>
                </a:lnTo>
                <a:lnTo>
                  <a:pt x="2566" y="881"/>
                </a:lnTo>
                <a:lnTo>
                  <a:pt x="2566" y="880"/>
                </a:lnTo>
                <a:lnTo>
                  <a:pt x="2567" y="880"/>
                </a:lnTo>
                <a:lnTo>
                  <a:pt x="2567" y="879"/>
                </a:lnTo>
                <a:lnTo>
                  <a:pt x="2568" y="879"/>
                </a:lnTo>
                <a:lnTo>
                  <a:pt x="2568" y="878"/>
                </a:lnTo>
                <a:lnTo>
                  <a:pt x="2568" y="877"/>
                </a:lnTo>
                <a:lnTo>
                  <a:pt x="2568" y="876"/>
                </a:lnTo>
                <a:lnTo>
                  <a:pt x="2568" y="875"/>
                </a:lnTo>
                <a:lnTo>
                  <a:pt x="2568" y="874"/>
                </a:lnTo>
                <a:lnTo>
                  <a:pt x="2568" y="873"/>
                </a:lnTo>
                <a:lnTo>
                  <a:pt x="2568" y="873"/>
                </a:lnTo>
                <a:lnTo>
                  <a:pt x="2569" y="873"/>
                </a:lnTo>
                <a:lnTo>
                  <a:pt x="2570" y="873"/>
                </a:lnTo>
                <a:lnTo>
                  <a:pt x="2570" y="873"/>
                </a:lnTo>
                <a:lnTo>
                  <a:pt x="2570" y="874"/>
                </a:lnTo>
                <a:lnTo>
                  <a:pt x="2570" y="875"/>
                </a:lnTo>
                <a:lnTo>
                  <a:pt x="2570" y="876"/>
                </a:lnTo>
                <a:lnTo>
                  <a:pt x="2570" y="877"/>
                </a:lnTo>
                <a:lnTo>
                  <a:pt x="2571" y="877"/>
                </a:lnTo>
                <a:lnTo>
                  <a:pt x="2571" y="878"/>
                </a:lnTo>
                <a:lnTo>
                  <a:pt x="2570" y="878"/>
                </a:lnTo>
                <a:lnTo>
                  <a:pt x="2570" y="879"/>
                </a:lnTo>
                <a:lnTo>
                  <a:pt x="2569" y="879"/>
                </a:lnTo>
                <a:lnTo>
                  <a:pt x="2570" y="879"/>
                </a:lnTo>
                <a:lnTo>
                  <a:pt x="2569" y="879"/>
                </a:lnTo>
                <a:lnTo>
                  <a:pt x="2569" y="880"/>
                </a:lnTo>
                <a:lnTo>
                  <a:pt x="2569" y="881"/>
                </a:lnTo>
                <a:lnTo>
                  <a:pt x="2570" y="881"/>
                </a:lnTo>
                <a:lnTo>
                  <a:pt x="2570" y="881"/>
                </a:lnTo>
                <a:lnTo>
                  <a:pt x="2571" y="881"/>
                </a:lnTo>
                <a:lnTo>
                  <a:pt x="2572" y="881"/>
                </a:lnTo>
                <a:lnTo>
                  <a:pt x="2573" y="881"/>
                </a:lnTo>
                <a:lnTo>
                  <a:pt x="2574" y="881"/>
                </a:lnTo>
                <a:lnTo>
                  <a:pt x="2575" y="881"/>
                </a:lnTo>
                <a:lnTo>
                  <a:pt x="2576" y="881"/>
                </a:lnTo>
                <a:lnTo>
                  <a:pt x="2576" y="880"/>
                </a:lnTo>
                <a:lnTo>
                  <a:pt x="2577" y="880"/>
                </a:lnTo>
                <a:lnTo>
                  <a:pt x="2577" y="879"/>
                </a:lnTo>
                <a:lnTo>
                  <a:pt x="2578" y="879"/>
                </a:lnTo>
                <a:lnTo>
                  <a:pt x="2580" y="878"/>
                </a:lnTo>
                <a:lnTo>
                  <a:pt x="2580" y="879"/>
                </a:lnTo>
                <a:lnTo>
                  <a:pt x="2580" y="880"/>
                </a:lnTo>
                <a:lnTo>
                  <a:pt x="2579" y="880"/>
                </a:lnTo>
                <a:lnTo>
                  <a:pt x="2580" y="880"/>
                </a:lnTo>
                <a:lnTo>
                  <a:pt x="2580" y="881"/>
                </a:lnTo>
                <a:lnTo>
                  <a:pt x="2579" y="881"/>
                </a:lnTo>
                <a:lnTo>
                  <a:pt x="2580" y="881"/>
                </a:lnTo>
                <a:lnTo>
                  <a:pt x="2580" y="880"/>
                </a:lnTo>
                <a:lnTo>
                  <a:pt x="2581" y="880"/>
                </a:lnTo>
                <a:lnTo>
                  <a:pt x="2581" y="879"/>
                </a:lnTo>
                <a:lnTo>
                  <a:pt x="2581" y="878"/>
                </a:lnTo>
                <a:lnTo>
                  <a:pt x="2582" y="878"/>
                </a:lnTo>
                <a:lnTo>
                  <a:pt x="2582" y="877"/>
                </a:lnTo>
                <a:lnTo>
                  <a:pt x="2582" y="876"/>
                </a:lnTo>
                <a:lnTo>
                  <a:pt x="2582" y="875"/>
                </a:lnTo>
                <a:lnTo>
                  <a:pt x="2583" y="875"/>
                </a:lnTo>
                <a:lnTo>
                  <a:pt x="2583" y="874"/>
                </a:lnTo>
                <a:lnTo>
                  <a:pt x="2583" y="873"/>
                </a:lnTo>
                <a:lnTo>
                  <a:pt x="2582" y="873"/>
                </a:lnTo>
                <a:lnTo>
                  <a:pt x="2582" y="873"/>
                </a:lnTo>
                <a:lnTo>
                  <a:pt x="2581" y="873"/>
                </a:lnTo>
                <a:lnTo>
                  <a:pt x="2581" y="872"/>
                </a:lnTo>
                <a:lnTo>
                  <a:pt x="2581" y="871"/>
                </a:lnTo>
                <a:lnTo>
                  <a:pt x="2580" y="871"/>
                </a:lnTo>
                <a:lnTo>
                  <a:pt x="2580" y="870"/>
                </a:lnTo>
                <a:lnTo>
                  <a:pt x="2581" y="870"/>
                </a:lnTo>
                <a:lnTo>
                  <a:pt x="2582" y="870"/>
                </a:lnTo>
                <a:lnTo>
                  <a:pt x="2583" y="870"/>
                </a:lnTo>
                <a:lnTo>
                  <a:pt x="2584" y="870"/>
                </a:lnTo>
                <a:lnTo>
                  <a:pt x="2584" y="870"/>
                </a:lnTo>
                <a:lnTo>
                  <a:pt x="2585" y="870"/>
                </a:lnTo>
                <a:lnTo>
                  <a:pt x="2586" y="870"/>
                </a:lnTo>
                <a:lnTo>
                  <a:pt x="2586" y="871"/>
                </a:lnTo>
                <a:lnTo>
                  <a:pt x="2586" y="872"/>
                </a:lnTo>
                <a:lnTo>
                  <a:pt x="2587" y="872"/>
                </a:lnTo>
                <a:lnTo>
                  <a:pt x="2587" y="873"/>
                </a:lnTo>
                <a:lnTo>
                  <a:pt x="2588" y="873"/>
                </a:lnTo>
                <a:lnTo>
                  <a:pt x="2589" y="873"/>
                </a:lnTo>
                <a:lnTo>
                  <a:pt x="2589" y="873"/>
                </a:lnTo>
                <a:lnTo>
                  <a:pt x="2588" y="873"/>
                </a:lnTo>
                <a:lnTo>
                  <a:pt x="2587" y="873"/>
                </a:lnTo>
                <a:lnTo>
                  <a:pt x="2588" y="873"/>
                </a:lnTo>
                <a:lnTo>
                  <a:pt x="2588" y="874"/>
                </a:lnTo>
                <a:lnTo>
                  <a:pt x="2589" y="874"/>
                </a:lnTo>
                <a:lnTo>
                  <a:pt x="2589" y="875"/>
                </a:lnTo>
                <a:lnTo>
                  <a:pt x="2590" y="875"/>
                </a:lnTo>
                <a:lnTo>
                  <a:pt x="2589" y="875"/>
                </a:lnTo>
                <a:lnTo>
                  <a:pt x="2589" y="876"/>
                </a:lnTo>
                <a:lnTo>
                  <a:pt x="2589" y="877"/>
                </a:lnTo>
                <a:lnTo>
                  <a:pt x="2589" y="878"/>
                </a:lnTo>
                <a:lnTo>
                  <a:pt x="2589" y="877"/>
                </a:lnTo>
                <a:lnTo>
                  <a:pt x="2590" y="877"/>
                </a:lnTo>
                <a:lnTo>
                  <a:pt x="2591" y="877"/>
                </a:lnTo>
                <a:lnTo>
                  <a:pt x="2591" y="878"/>
                </a:lnTo>
                <a:lnTo>
                  <a:pt x="2592" y="878"/>
                </a:lnTo>
                <a:lnTo>
                  <a:pt x="2592" y="878"/>
                </a:lnTo>
                <a:lnTo>
                  <a:pt x="2592" y="879"/>
                </a:lnTo>
                <a:lnTo>
                  <a:pt x="2592" y="879"/>
                </a:lnTo>
                <a:lnTo>
                  <a:pt x="2592" y="880"/>
                </a:lnTo>
                <a:lnTo>
                  <a:pt x="2591" y="880"/>
                </a:lnTo>
                <a:lnTo>
                  <a:pt x="2591" y="881"/>
                </a:lnTo>
                <a:lnTo>
                  <a:pt x="2591" y="881"/>
                </a:lnTo>
                <a:lnTo>
                  <a:pt x="2591" y="881"/>
                </a:lnTo>
                <a:lnTo>
                  <a:pt x="2591" y="881"/>
                </a:lnTo>
                <a:lnTo>
                  <a:pt x="2591" y="881"/>
                </a:lnTo>
                <a:lnTo>
                  <a:pt x="2591" y="881"/>
                </a:lnTo>
                <a:lnTo>
                  <a:pt x="2591" y="881"/>
                </a:lnTo>
                <a:lnTo>
                  <a:pt x="2590" y="881"/>
                </a:lnTo>
                <a:lnTo>
                  <a:pt x="2590" y="881"/>
                </a:lnTo>
                <a:lnTo>
                  <a:pt x="2591" y="881"/>
                </a:lnTo>
                <a:lnTo>
                  <a:pt x="2591" y="882"/>
                </a:lnTo>
                <a:lnTo>
                  <a:pt x="2591" y="883"/>
                </a:lnTo>
                <a:lnTo>
                  <a:pt x="2591" y="884"/>
                </a:lnTo>
                <a:lnTo>
                  <a:pt x="2591" y="885"/>
                </a:lnTo>
                <a:lnTo>
                  <a:pt x="2592" y="885"/>
                </a:lnTo>
                <a:lnTo>
                  <a:pt x="2592" y="886"/>
                </a:lnTo>
                <a:lnTo>
                  <a:pt x="2592" y="887"/>
                </a:lnTo>
                <a:lnTo>
                  <a:pt x="2592" y="887"/>
                </a:lnTo>
                <a:lnTo>
                  <a:pt x="2592" y="888"/>
                </a:lnTo>
                <a:lnTo>
                  <a:pt x="2593" y="888"/>
                </a:lnTo>
                <a:lnTo>
                  <a:pt x="2593" y="889"/>
                </a:lnTo>
                <a:lnTo>
                  <a:pt x="2593" y="890"/>
                </a:lnTo>
                <a:lnTo>
                  <a:pt x="2594" y="890"/>
                </a:lnTo>
                <a:lnTo>
                  <a:pt x="2593" y="890"/>
                </a:lnTo>
                <a:lnTo>
                  <a:pt x="2593" y="889"/>
                </a:lnTo>
                <a:lnTo>
                  <a:pt x="2593" y="888"/>
                </a:lnTo>
                <a:lnTo>
                  <a:pt x="2593" y="887"/>
                </a:lnTo>
                <a:lnTo>
                  <a:pt x="2592" y="887"/>
                </a:lnTo>
                <a:lnTo>
                  <a:pt x="2592" y="886"/>
                </a:lnTo>
                <a:lnTo>
                  <a:pt x="2592" y="885"/>
                </a:lnTo>
                <a:lnTo>
                  <a:pt x="2592" y="884"/>
                </a:lnTo>
                <a:lnTo>
                  <a:pt x="2592" y="884"/>
                </a:lnTo>
                <a:lnTo>
                  <a:pt x="2592" y="883"/>
                </a:lnTo>
                <a:lnTo>
                  <a:pt x="2592" y="882"/>
                </a:lnTo>
                <a:lnTo>
                  <a:pt x="2592" y="882"/>
                </a:lnTo>
                <a:lnTo>
                  <a:pt x="2592" y="881"/>
                </a:lnTo>
                <a:lnTo>
                  <a:pt x="2592" y="881"/>
                </a:lnTo>
                <a:lnTo>
                  <a:pt x="2593" y="881"/>
                </a:lnTo>
                <a:lnTo>
                  <a:pt x="2594" y="881"/>
                </a:lnTo>
                <a:lnTo>
                  <a:pt x="2595" y="880"/>
                </a:lnTo>
                <a:lnTo>
                  <a:pt x="2596" y="880"/>
                </a:lnTo>
                <a:lnTo>
                  <a:pt x="2597" y="880"/>
                </a:lnTo>
                <a:lnTo>
                  <a:pt x="2596" y="880"/>
                </a:lnTo>
                <a:lnTo>
                  <a:pt x="2597" y="880"/>
                </a:lnTo>
                <a:lnTo>
                  <a:pt x="2597" y="881"/>
                </a:lnTo>
                <a:lnTo>
                  <a:pt x="2598" y="881"/>
                </a:lnTo>
                <a:lnTo>
                  <a:pt x="2599" y="881"/>
                </a:lnTo>
                <a:lnTo>
                  <a:pt x="2600" y="881"/>
                </a:lnTo>
                <a:lnTo>
                  <a:pt x="2600" y="882"/>
                </a:lnTo>
                <a:lnTo>
                  <a:pt x="2600" y="882"/>
                </a:lnTo>
                <a:lnTo>
                  <a:pt x="2600" y="883"/>
                </a:lnTo>
                <a:lnTo>
                  <a:pt x="2600" y="882"/>
                </a:lnTo>
                <a:lnTo>
                  <a:pt x="2601" y="882"/>
                </a:lnTo>
                <a:lnTo>
                  <a:pt x="2601" y="881"/>
                </a:lnTo>
                <a:lnTo>
                  <a:pt x="2602" y="881"/>
                </a:lnTo>
                <a:lnTo>
                  <a:pt x="2602" y="882"/>
                </a:lnTo>
                <a:lnTo>
                  <a:pt x="2602" y="881"/>
                </a:lnTo>
                <a:lnTo>
                  <a:pt x="2601" y="881"/>
                </a:lnTo>
                <a:lnTo>
                  <a:pt x="2600" y="881"/>
                </a:lnTo>
                <a:lnTo>
                  <a:pt x="2600" y="881"/>
                </a:lnTo>
                <a:lnTo>
                  <a:pt x="2600" y="881"/>
                </a:lnTo>
                <a:lnTo>
                  <a:pt x="2600" y="880"/>
                </a:lnTo>
                <a:lnTo>
                  <a:pt x="2599" y="880"/>
                </a:lnTo>
                <a:lnTo>
                  <a:pt x="2598" y="880"/>
                </a:lnTo>
                <a:lnTo>
                  <a:pt x="2598" y="879"/>
                </a:lnTo>
                <a:lnTo>
                  <a:pt x="2599" y="878"/>
                </a:lnTo>
                <a:lnTo>
                  <a:pt x="2598" y="878"/>
                </a:lnTo>
                <a:lnTo>
                  <a:pt x="2598" y="877"/>
                </a:lnTo>
                <a:lnTo>
                  <a:pt x="2597" y="877"/>
                </a:lnTo>
                <a:lnTo>
                  <a:pt x="2597" y="878"/>
                </a:lnTo>
                <a:lnTo>
                  <a:pt x="2596" y="878"/>
                </a:lnTo>
                <a:lnTo>
                  <a:pt x="2596" y="877"/>
                </a:lnTo>
                <a:lnTo>
                  <a:pt x="2596" y="878"/>
                </a:lnTo>
                <a:lnTo>
                  <a:pt x="2596" y="877"/>
                </a:lnTo>
                <a:lnTo>
                  <a:pt x="2595" y="877"/>
                </a:lnTo>
                <a:lnTo>
                  <a:pt x="2594" y="877"/>
                </a:lnTo>
                <a:lnTo>
                  <a:pt x="2594" y="876"/>
                </a:lnTo>
                <a:lnTo>
                  <a:pt x="2594" y="875"/>
                </a:lnTo>
                <a:lnTo>
                  <a:pt x="2593" y="875"/>
                </a:lnTo>
                <a:lnTo>
                  <a:pt x="2593" y="876"/>
                </a:lnTo>
                <a:lnTo>
                  <a:pt x="2594" y="876"/>
                </a:lnTo>
                <a:lnTo>
                  <a:pt x="2593" y="876"/>
                </a:lnTo>
                <a:lnTo>
                  <a:pt x="2593" y="875"/>
                </a:lnTo>
                <a:lnTo>
                  <a:pt x="2593" y="874"/>
                </a:lnTo>
                <a:lnTo>
                  <a:pt x="2594" y="874"/>
                </a:lnTo>
                <a:lnTo>
                  <a:pt x="2595" y="874"/>
                </a:lnTo>
                <a:lnTo>
                  <a:pt x="2596" y="874"/>
                </a:lnTo>
                <a:lnTo>
                  <a:pt x="2596" y="873"/>
                </a:lnTo>
                <a:lnTo>
                  <a:pt x="2595" y="873"/>
                </a:lnTo>
                <a:lnTo>
                  <a:pt x="2594" y="873"/>
                </a:lnTo>
                <a:lnTo>
                  <a:pt x="2593" y="873"/>
                </a:lnTo>
                <a:lnTo>
                  <a:pt x="2593" y="873"/>
                </a:lnTo>
                <a:lnTo>
                  <a:pt x="2593" y="873"/>
                </a:lnTo>
                <a:lnTo>
                  <a:pt x="2593" y="872"/>
                </a:lnTo>
                <a:lnTo>
                  <a:pt x="2594" y="872"/>
                </a:lnTo>
                <a:lnTo>
                  <a:pt x="2594" y="871"/>
                </a:lnTo>
                <a:lnTo>
                  <a:pt x="2595" y="871"/>
                </a:lnTo>
                <a:lnTo>
                  <a:pt x="2596" y="871"/>
                </a:lnTo>
                <a:lnTo>
                  <a:pt x="2596" y="870"/>
                </a:lnTo>
                <a:lnTo>
                  <a:pt x="2597" y="870"/>
                </a:lnTo>
                <a:lnTo>
                  <a:pt x="2598" y="870"/>
                </a:lnTo>
                <a:lnTo>
                  <a:pt x="2598" y="869"/>
                </a:lnTo>
                <a:lnTo>
                  <a:pt x="2599" y="869"/>
                </a:lnTo>
                <a:lnTo>
                  <a:pt x="2598" y="869"/>
                </a:lnTo>
                <a:lnTo>
                  <a:pt x="2599" y="869"/>
                </a:lnTo>
                <a:lnTo>
                  <a:pt x="2600" y="868"/>
                </a:lnTo>
                <a:lnTo>
                  <a:pt x="2600" y="868"/>
                </a:lnTo>
                <a:lnTo>
                  <a:pt x="2601" y="868"/>
                </a:lnTo>
                <a:lnTo>
                  <a:pt x="2601" y="869"/>
                </a:lnTo>
                <a:lnTo>
                  <a:pt x="2602" y="869"/>
                </a:lnTo>
                <a:lnTo>
                  <a:pt x="2602" y="868"/>
                </a:lnTo>
                <a:lnTo>
                  <a:pt x="2603" y="869"/>
                </a:lnTo>
                <a:lnTo>
                  <a:pt x="2604" y="869"/>
                </a:lnTo>
                <a:lnTo>
                  <a:pt x="2605" y="869"/>
                </a:lnTo>
                <a:lnTo>
                  <a:pt x="2605" y="870"/>
                </a:lnTo>
                <a:lnTo>
                  <a:pt x="2605" y="871"/>
                </a:lnTo>
                <a:lnTo>
                  <a:pt x="2606" y="871"/>
                </a:lnTo>
                <a:lnTo>
                  <a:pt x="2606" y="872"/>
                </a:lnTo>
                <a:lnTo>
                  <a:pt x="2607" y="872"/>
                </a:lnTo>
                <a:lnTo>
                  <a:pt x="2607" y="873"/>
                </a:lnTo>
                <a:lnTo>
                  <a:pt x="2608" y="873"/>
                </a:lnTo>
                <a:lnTo>
                  <a:pt x="2607" y="873"/>
                </a:lnTo>
                <a:lnTo>
                  <a:pt x="2608" y="873"/>
                </a:lnTo>
                <a:lnTo>
                  <a:pt x="2608" y="873"/>
                </a:lnTo>
                <a:lnTo>
                  <a:pt x="2608" y="874"/>
                </a:lnTo>
                <a:lnTo>
                  <a:pt x="2609" y="874"/>
                </a:lnTo>
                <a:lnTo>
                  <a:pt x="2609" y="875"/>
                </a:lnTo>
                <a:lnTo>
                  <a:pt x="2609" y="874"/>
                </a:lnTo>
                <a:lnTo>
                  <a:pt x="2609" y="873"/>
                </a:lnTo>
                <a:lnTo>
                  <a:pt x="2608" y="873"/>
                </a:lnTo>
                <a:lnTo>
                  <a:pt x="2608" y="873"/>
                </a:lnTo>
                <a:lnTo>
                  <a:pt x="2608" y="873"/>
                </a:lnTo>
                <a:lnTo>
                  <a:pt x="2608" y="872"/>
                </a:lnTo>
                <a:lnTo>
                  <a:pt x="2607" y="871"/>
                </a:lnTo>
                <a:lnTo>
                  <a:pt x="2606" y="871"/>
                </a:lnTo>
                <a:lnTo>
                  <a:pt x="2606" y="870"/>
                </a:lnTo>
                <a:lnTo>
                  <a:pt x="2607" y="870"/>
                </a:lnTo>
                <a:lnTo>
                  <a:pt x="2607" y="869"/>
                </a:lnTo>
                <a:lnTo>
                  <a:pt x="2607" y="870"/>
                </a:lnTo>
                <a:lnTo>
                  <a:pt x="2607" y="869"/>
                </a:lnTo>
                <a:lnTo>
                  <a:pt x="2606" y="869"/>
                </a:lnTo>
                <a:lnTo>
                  <a:pt x="2605" y="868"/>
                </a:lnTo>
                <a:lnTo>
                  <a:pt x="2605" y="867"/>
                </a:lnTo>
                <a:lnTo>
                  <a:pt x="2604" y="867"/>
                </a:lnTo>
                <a:lnTo>
                  <a:pt x="2605" y="867"/>
                </a:lnTo>
                <a:lnTo>
                  <a:pt x="2605" y="866"/>
                </a:lnTo>
                <a:lnTo>
                  <a:pt x="2604" y="866"/>
                </a:lnTo>
                <a:lnTo>
                  <a:pt x="2604" y="867"/>
                </a:lnTo>
                <a:lnTo>
                  <a:pt x="2603" y="867"/>
                </a:lnTo>
                <a:lnTo>
                  <a:pt x="2602" y="867"/>
                </a:lnTo>
                <a:lnTo>
                  <a:pt x="2602" y="866"/>
                </a:lnTo>
                <a:lnTo>
                  <a:pt x="2602" y="865"/>
                </a:lnTo>
                <a:lnTo>
                  <a:pt x="2602" y="865"/>
                </a:lnTo>
                <a:lnTo>
                  <a:pt x="2603" y="865"/>
                </a:lnTo>
                <a:lnTo>
                  <a:pt x="2603" y="864"/>
                </a:lnTo>
                <a:lnTo>
                  <a:pt x="2603" y="865"/>
                </a:lnTo>
                <a:lnTo>
                  <a:pt x="2602" y="865"/>
                </a:lnTo>
                <a:lnTo>
                  <a:pt x="2601" y="865"/>
                </a:lnTo>
                <a:lnTo>
                  <a:pt x="2601" y="865"/>
                </a:lnTo>
                <a:lnTo>
                  <a:pt x="2601" y="865"/>
                </a:lnTo>
                <a:lnTo>
                  <a:pt x="2601" y="865"/>
                </a:lnTo>
                <a:lnTo>
                  <a:pt x="2600" y="866"/>
                </a:lnTo>
                <a:lnTo>
                  <a:pt x="2600" y="866"/>
                </a:lnTo>
                <a:lnTo>
                  <a:pt x="2600" y="867"/>
                </a:lnTo>
                <a:lnTo>
                  <a:pt x="2599" y="867"/>
                </a:lnTo>
                <a:lnTo>
                  <a:pt x="2598" y="867"/>
                </a:lnTo>
                <a:lnTo>
                  <a:pt x="2597" y="867"/>
                </a:lnTo>
                <a:lnTo>
                  <a:pt x="2597" y="868"/>
                </a:lnTo>
                <a:lnTo>
                  <a:pt x="2596" y="867"/>
                </a:lnTo>
                <a:lnTo>
                  <a:pt x="2596" y="868"/>
                </a:lnTo>
                <a:lnTo>
                  <a:pt x="2595" y="868"/>
                </a:lnTo>
                <a:lnTo>
                  <a:pt x="2594" y="868"/>
                </a:lnTo>
                <a:lnTo>
                  <a:pt x="2593" y="868"/>
                </a:lnTo>
                <a:lnTo>
                  <a:pt x="2592" y="868"/>
                </a:lnTo>
                <a:lnTo>
                  <a:pt x="2592" y="869"/>
                </a:lnTo>
                <a:lnTo>
                  <a:pt x="2593" y="869"/>
                </a:lnTo>
                <a:lnTo>
                  <a:pt x="2592" y="869"/>
                </a:lnTo>
                <a:lnTo>
                  <a:pt x="2592" y="868"/>
                </a:lnTo>
                <a:lnTo>
                  <a:pt x="2592" y="866"/>
                </a:lnTo>
                <a:lnTo>
                  <a:pt x="2592" y="866"/>
                </a:lnTo>
                <a:lnTo>
                  <a:pt x="2592" y="865"/>
                </a:lnTo>
                <a:lnTo>
                  <a:pt x="2592" y="865"/>
                </a:lnTo>
                <a:lnTo>
                  <a:pt x="2591" y="865"/>
                </a:lnTo>
                <a:lnTo>
                  <a:pt x="2590" y="865"/>
                </a:lnTo>
                <a:lnTo>
                  <a:pt x="2590" y="864"/>
                </a:lnTo>
                <a:lnTo>
                  <a:pt x="2590" y="863"/>
                </a:lnTo>
                <a:lnTo>
                  <a:pt x="2590" y="862"/>
                </a:lnTo>
                <a:lnTo>
                  <a:pt x="2589" y="862"/>
                </a:lnTo>
                <a:lnTo>
                  <a:pt x="2589" y="861"/>
                </a:lnTo>
                <a:lnTo>
                  <a:pt x="2589" y="860"/>
                </a:lnTo>
                <a:lnTo>
                  <a:pt x="2590" y="860"/>
                </a:lnTo>
                <a:lnTo>
                  <a:pt x="2591" y="860"/>
                </a:lnTo>
                <a:lnTo>
                  <a:pt x="2592" y="860"/>
                </a:lnTo>
                <a:lnTo>
                  <a:pt x="2592" y="860"/>
                </a:lnTo>
                <a:lnTo>
                  <a:pt x="2592" y="859"/>
                </a:lnTo>
                <a:lnTo>
                  <a:pt x="2592" y="859"/>
                </a:lnTo>
                <a:lnTo>
                  <a:pt x="2591" y="859"/>
                </a:lnTo>
                <a:lnTo>
                  <a:pt x="2590" y="859"/>
                </a:lnTo>
                <a:lnTo>
                  <a:pt x="2590" y="858"/>
                </a:lnTo>
                <a:lnTo>
                  <a:pt x="2590" y="857"/>
                </a:lnTo>
                <a:lnTo>
                  <a:pt x="2591" y="857"/>
                </a:lnTo>
                <a:lnTo>
                  <a:pt x="2591" y="856"/>
                </a:lnTo>
                <a:lnTo>
                  <a:pt x="2592" y="856"/>
                </a:lnTo>
                <a:lnTo>
                  <a:pt x="2592" y="856"/>
                </a:lnTo>
                <a:lnTo>
                  <a:pt x="2592" y="855"/>
                </a:lnTo>
                <a:lnTo>
                  <a:pt x="2592" y="854"/>
                </a:lnTo>
                <a:lnTo>
                  <a:pt x="2592" y="853"/>
                </a:lnTo>
                <a:lnTo>
                  <a:pt x="2592" y="853"/>
                </a:lnTo>
                <a:lnTo>
                  <a:pt x="2592" y="852"/>
                </a:lnTo>
                <a:lnTo>
                  <a:pt x="2593" y="852"/>
                </a:lnTo>
                <a:lnTo>
                  <a:pt x="2593" y="853"/>
                </a:lnTo>
                <a:lnTo>
                  <a:pt x="2594" y="853"/>
                </a:lnTo>
                <a:lnTo>
                  <a:pt x="2595" y="853"/>
                </a:lnTo>
                <a:lnTo>
                  <a:pt x="2595" y="854"/>
                </a:lnTo>
                <a:lnTo>
                  <a:pt x="2596" y="854"/>
                </a:lnTo>
                <a:lnTo>
                  <a:pt x="2597" y="854"/>
                </a:lnTo>
                <a:lnTo>
                  <a:pt x="2597" y="855"/>
                </a:lnTo>
                <a:lnTo>
                  <a:pt x="2596" y="855"/>
                </a:lnTo>
                <a:lnTo>
                  <a:pt x="2596" y="856"/>
                </a:lnTo>
                <a:lnTo>
                  <a:pt x="2597" y="856"/>
                </a:lnTo>
                <a:lnTo>
                  <a:pt x="2597" y="856"/>
                </a:lnTo>
                <a:lnTo>
                  <a:pt x="2598" y="856"/>
                </a:lnTo>
                <a:lnTo>
                  <a:pt x="2597" y="856"/>
                </a:lnTo>
                <a:lnTo>
                  <a:pt x="2598" y="856"/>
                </a:lnTo>
                <a:lnTo>
                  <a:pt x="2598" y="856"/>
                </a:lnTo>
                <a:lnTo>
                  <a:pt x="2599" y="856"/>
                </a:lnTo>
                <a:lnTo>
                  <a:pt x="2600" y="856"/>
                </a:lnTo>
                <a:lnTo>
                  <a:pt x="2600" y="856"/>
                </a:lnTo>
                <a:lnTo>
                  <a:pt x="2600" y="857"/>
                </a:lnTo>
                <a:lnTo>
                  <a:pt x="2600" y="857"/>
                </a:lnTo>
                <a:lnTo>
                  <a:pt x="2600" y="857"/>
                </a:lnTo>
                <a:lnTo>
                  <a:pt x="2600" y="858"/>
                </a:lnTo>
                <a:lnTo>
                  <a:pt x="2600" y="858"/>
                </a:lnTo>
                <a:lnTo>
                  <a:pt x="2600" y="857"/>
                </a:lnTo>
                <a:lnTo>
                  <a:pt x="2601" y="857"/>
                </a:lnTo>
                <a:lnTo>
                  <a:pt x="2601" y="858"/>
                </a:lnTo>
                <a:lnTo>
                  <a:pt x="2602" y="857"/>
                </a:lnTo>
                <a:lnTo>
                  <a:pt x="2603" y="857"/>
                </a:lnTo>
                <a:lnTo>
                  <a:pt x="2603" y="858"/>
                </a:lnTo>
                <a:lnTo>
                  <a:pt x="2604" y="858"/>
                </a:lnTo>
                <a:lnTo>
                  <a:pt x="2604" y="857"/>
                </a:lnTo>
                <a:lnTo>
                  <a:pt x="2603" y="857"/>
                </a:lnTo>
                <a:lnTo>
                  <a:pt x="2603" y="856"/>
                </a:lnTo>
                <a:lnTo>
                  <a:pt x="2602" y="856"/>
                </a:lnTo>
                <a:lnTo>
                  <a:pt x="2602" y="856"/>
                </a:lnTo>
                <a:lnTo>
                  <a:pt x="2603" y="855"/>
                </a:lnTo>
                <a:lnTo>
                  <a:pt x="2602" y="855"/>
                </a:lnTo>
                <a:lnTo>
                  <a:pt x="2602" y="856"/>
                </a:lnTo>
                <a:lnTo>
                  <a:pt x="2601" y="856"/>
                </a:lnTo>
                <a:lnTo>
                  <a:pt x="2601" y="855"/>
                </a:lnTo>
                <a:lnTo>
                  <a:pt x="2601" y="856"/>
                </a:lnTo>
                <a:lnTo>
                  <a:pt x="2600" y="855"/>
                </a:lnTo>
                <a:lnTo>
                  <a:pt x="2600" y="855"/>
                </a:lnTo>
                <a:lnTo>
                  <a:pt x="2600" y="854"/>
                </a:lnTo>
                <a:lnTo>
                  <a:pt x="2600" y="853"/>
                </a:lnTo>
                <a:lnTo>
                  <a:pt x="2600" y="852"/>
                </a:lnTo>
                <a:lnTo>
                  <a:pt x="2600" y="852"/>
                </a:lnTo>
                <a:lnTo>
                  <a:pt x="2600" y="851"/>
                </a:lnTo>
                <a:lnTo>
                  <a:pt x="2600" y="850"/>
                </a:lnTo>
                <a:lnTo>
                  <a:pt x="2601" y="850"/>
                </a:lnTo>
                <a:lnTo>
                  <a:pt x="2602" y="850"/>
                </a:lnTo>
                <a:lnTo>
                  <a:pt x="2603" y="850"/>
                </a:lnTo>
                <a:lnTo>
                  <a:pt x="2603" y="851"/>
                </a:lnTo>
                <a:lnTo>
                  <a:pt x="2604" y="851"/>
                </a:lnTo>
                <a:lnTo>
                  <a:pt x="2604" y="852"/>
                </a:lnTo>
                <a:lnTo>
                  <a:pt x="2605" y="852"/>
                </a:lnTo>
                <a:lnTo>
                  <a:pt x="2606" y="852"/>
                </a:lnTo>
                <a:lnTo>
                  <a:pt x="2607" y="852"/>
                </a:lnTo>
                <a:lnTo>
                  <a:pt x="2608" y="852"/>
                </a:lnTo>
                <a:lnTo>
                  <a:pt x="2608" y="852"/>
                </a:lnTo>
                <a:lnTo>
                  <a:pt x="2609" y="852"/>
                </a:lnTo>
                <a:lnTo>
                  <a:pt x="2609" y="853"/>
                </a:lnTo>
                <a:lnTo>
                  <a:pt x="2608" y="853"/>
                </a:lnTo>
                <a:lnTo>
                  <a:pt x="2608" y="854"/>
                </a:lnTo>
                <a:lnTo>
                  <a:pt x="2608" y="854"/>
                </a:lnTo>
                <a:lnTo>
                  <a:pt x="2608" y="854"/>
                </a:lnTo>
                <a:lnTo>
                  <a:pt x="2609" y="855"/>
                </a:lnTo>
                <a:lnTo>
                  <a:pt x="2609" y="854"/>
                </a:lnTo>
                <a:lnTo>
                  <a:pt x="2609" y="855"/>
                </a:lnTo>
                <a:lnTo>
                  <a:pt x="2610" y="855"/>
                </a:lnTo>
                <a:lnTo>
                  <a:pt x="2610" y="854"/>
                </a:lnTo>
                <a:lnTo>
                  <a:pt x="2609" y="854"/>
                </a:lnTo>
                <a:lnTo>
                  <a:pt x="2609" y="853"/>
                </a:lnTo>
                <a:lnTo>
                  <a:pt x="2610" y="853"/>
                </a:lnTo>
                <a:lnTo>
                  <a:pt x="2610" y="852"/>
                </a:lnTo>
                <a:lnTo>
                  <a:pt x="2611" y="852"/>
                </a:lnTo>
                <a:lnTo>
                  <a:pt x="2611" y="853"/>
                </a:lnTo>
                <a:lnTo>
                  <a:pt x="2612" y="853"/>
                </a:lnTo>
                <a:lnTo>
                  <a:pt x="2613" y="853"/>
                </a:lnTo>
                <a:lnTo>
                  <a:pt x="2614" y="853"/>
                </a:lnTo>
                <a:lnTo>
                  <a:pt x="2614" y="854"/>
                </a:lnTo>
                <a:lnTo>
                  <a:pt x="2614" y="855"/>
                </a:lnTo>
                <a:lnTo>
                  <a:pt x="2614" y="856"/>
                </a:lnTo>
                <a:lnTo>
                  <a:pt x="2615" y="856"/>
                </a:lnTo>
                <a:lnTo>
                  <a:pt x="2615" y="856"/>
                </a:lnTo>
                <a:lnTo>
                  <a:pt x="2616" y="856"/>
                </a:lnTo>
                <a:lnTo>
                  <a:pt x="2616" y="856"/>
                </a:lnTo>
                <a:lnTo>
                  <a:pt x="2616" y="857"/>
                </a:lnTo>
                <a:lnTo>
                  <a:pt x="2617" y="857"/>
                </a:lnTo>
                <a:lnTo>
                  <a:pt x="2618" y="857"/>
                </a:lnTo>
                <a:lnTo>
                  <a:pt x="2619" y="857"/>
                </a:lnTo>
                <a:lnTo>
                  <a:pt x="2619" y="858"/>
                </a:lnTo>
                <a:lnTo>
                  <a:pt x="2620" y="858"/>
                </a:lnTo>
                <a:lnTo>
                  <a:pt x="2620" y="859"/>
                </a:lnTo>
                <a:lnTo>
                  <a:pt x="2620" y="860"/>
                </a:lnTo>
                <a:lnTo>
                  <a:pt x="2619" y="860"/>
                </a:lnTo>
                <a:lnTo>
                  <a:pt x="2619" y="861"/>
                </a:lnTo>
                <a:lnTo>
                  <a:pt x="2620" y="861"/>
                </a:lnTo>
                <a:lnTo>
                  <a:pt x="2620" y="860"/>
                </a:lnTo>
                <a:lnTo>
                  <a:pt x="2621" y="860"/>
                </a:lnTo>
                <a:lnTo>
                  <a:pt x="2620" y="860"/>
                </a:lnTo>
                <a:lnTo>
                  <a:pt x="2620" y="859"/>
                </a:lnTo>
                <a:lnTo>
                  <a:pt x="2621" y="859"/>
                </a:lnTo>
                <a:lnTo>
                  <a:pt x="2622" y="859"/>
                </a:lnTo>
                <a:lnTo>
                  <a:pt x="2623" y="859"/>
                </a:lnTo>
                <a:lnTo>
                  <a:pt x="2623" y="860"/>
                </a:lnTo>
                <a:lnTo>
                  <a:pt x="2624" y="860"/>
                </a:lnTo>
                <a:lnTo>
                  <a:pt x="2624" y="861"/>
                </a:lnTo>
                <a:lnTo>
                  <a:pt x="2624" y="861"/>
                </a:lnTo>
                <a:lnTo>
                  <a:pt x="2624" y="861"/>
                </a:lnTo>
                <a:lnTo>
                  <a:pt x="2624" y="862"/>
                </a:lnTo>
                <a:lnTo>
                  <a:pt x="2624" y="862"/>
                </a:lnTo>
                <a:lnTo>
                  <a:pt x="2624" y="863"/>
                </a:lnTo>
                <a:lnTo>
                  <a:pt x="2623" y="863"/>
                </a:lnTo>
                <a:lnTo>
                  <a:pt x="2623" y="864"/>
                </a:lnTo>
                <a:lnTo>
                  <a:pt x="2624" y="864"/>
                </a:lnTo>
                <a:lnTo>
                  <a:pt x="2624" y="864"/>
                </a:lnTo>
                <a:lnTo>
                  <a:pt x="2625" y="864"/>
                </a:lnTo>
                <a:lnTo>
                  <a:pt x="2626" y="865"/>
                </a:lnTo>
                <a:lnTo>
                  <a:pt x="2627" y="865"/>
                </a:lnTo>
                <a:lnTo>
                  <a:pt x="2626" y="865"/>
                </a:lnTo>
                <a:lnTo>
                  <a:pt x="2626" y="866"/>
                </a:lnTo>
                <a:lnTo>
                  <a:pt x="2626" y="867"/>
                </a:lnTo>
                <a:lnTo>
                  <a:pt x="2625" y="867"/>
                </a:lnTo>
                <a:lnTo>
                  <a:pt x="2624" y="868"/>
                </a:lnTo>
                <a:lnTo>
                  <a:pt x="2625" y="868"/>
                </a:lnTo>
                <a:lnTo>
                  <a:pt x="2625" y="869"/>
                </a:lnTo>
                <a:lnTo>
                  <a:pt x="2624" y="869"/>
                </a:lnTo>
                <a:lnTo>
                  <a:pt x="2624" y="870"/>
                </a:lnTo>
                <a:lnTo>
                  <a:pt x="2624" y="869"/>
                </a:lnTo>
                <a:lnTo>
                  <a:pt x="2624" y="870"/>
                </a:lnTo>
                <a:lnTo>
                  <a:pt x="2624" y="871"/>
                </a:lnTo>
                <a:lnTo>
                  <a:pt x="2624" y="871"/>
                </a:lnTo>
                <a:lnTo>
                  <a:pt x="2624" y="872"/>
                </a:lnTo>
                <a:lnTo>
                  <a:pt x="2624" y="872"/>
                </a:lnTo>
                <a:lnTo>
                  <a:pt x="2624" y="872"/>
                </a:lnTo>
                <a:lnTo>
                  <a:pt x="2624" y="871"/>
                </a:lnTo>
                <a:lnTo>
                  <a:pt x="2625" y="870"/>
                </a:lnTo>
                <a:lnTo>
                  <a:pt x="2626" y="870"/>
                </a:lnTo>
                <a:lnTo>
                  <a:pt x="2626" y="869"/>
                </a:lnTo>
                <a:lnTo>
                  <a:pt x="2626" y="868"/>
                </a:lnTo>
                <a:lnTo>
                  <a:pt x="2626" y="867"/>
                </a:lnTo>
                <a:lnTo>
                  <a:pt x="2627" y="867"/>
                </a:lnTo>
                <a:lnTo>
                  <a:pt x="2627" y="866"/>
                </a:lnTo>
                <a:lnTo>
                  <a:pt x="2628" y="866"/>
                </a:lnTo>
                <a:lnTo>
                  <a:pt x="2628" y="865"/>
                </a:lnTo>
                <a:lnTo>
                  <a:pt x="2629" y="865"/>
                </a:lnTo>
                <a:lnTo>
                  <a:pt x="2629" y="866"/>
                </a:lnTo>
                <a:lnTo>
                  <a:pt x="2629" y="867"/>
                </a:lnTo>
                <a:lnTo>
                  <a:pt x="2630" y="867"/>
                </a:lnTo>
                <a:lnTo>
                  <a:pt x="2631" y="867"/>
                </a:lnTo>
                <a:lnTo>
                  <a:pt x="2631" y="868"/>
                </a:lnTo>
                <a:lnTo>
                  <a:pt x="2632" y="868"/>
                </a:lnTo>
                <a:lnTo>
                  <a:pt x="2632" y="869"/>
                </a:lnTo>
                <a:lnTo>
                  <a:pt x="2632" y="869"/>
                </a:lnTo>
                <a:lnTo>
                  <a:pt x="2632" y="870"/>
                </a:lnTo>
                <a:lnTo>
                  <a:pt x="2632" y="871"/>
                </a:lnTo>
                <a:lnTo>
                  <a:pt x="2632" y="872"/>
                </a:lnTo>
                <a:lnTo>
                  <a:pt x="2632" y="873"/>
                </a:lnTo>
                <a:lnTo>
                  <a:pt x="2632" y="873"/>
                </a:lnTo>
                <a:lnTo>
                  <a:pt x="2632" y="874"/>
                </a:lnTo>
                <a:lnTo>
                  <a:pt x="2632" y="874"/>
                </a:lnTo>
                <a:lnTo>
                  <a:pt x="2631" y="874"/>
                </a:lnTo>
                <a:lnTo>
                  <a:pt x="2631" y="873"/>
                </a:lnTo>
                <a:lnTo>
                  <a:pt x="2631" y="874"/>
                </a:lnTo>
                <a:lnTo>
                  <a:pt x="2630" y="874"/>
                </a:lnTo>
                <a:lnTo>
                  <a:pt x="2631" y="874"/>
                </a:lnTo>
                <a:lnTo>
                  <a:pt x="2631" y="875"/>
                </a:lnTo>
                <a:lnTo>
                  <a:pt x="2630" y="875"/>
                </a:lnTo>
                <a:lnTo>
                  <a:pt x="2630" y="876"/>
                </a:lnTo>
                <a:lnTo>
                  <a:pt x="2630" y="875"/>
                </a:lnTo>
                <a:lnTo>
                  <a:pt x="2631" y="875"/>
                </a:lnTo>
                <a:lnTo>
                  <a:pt x="2632" y="875"/>
                </a:lnTo>
                <a:lnTo>
                  <a:pt x="2632" y="874"/>
                </a:lnTo>
                <a:lnTo>
                  <a:pt x="2632" y="875"/>
                </a:lnTo>
                <a:lnTo>
                  <a:pt x="2632" y="874"/>
                </a:lnTo>
                <a:lnTo>
                  <a:pt x="2632" y="873"/>
                </a:lnTo>
                <a:lnTo>
                  <a:pt x="2633" y="873"/>
                </a:lnTo>
                <a:lnTo>
                  <a:pt x="2633" y="873"/>
                </a:lnTo>
                <a:lnTo>
                  <a:pt x="2634" y="873"/>
                </a:lnTo>
                <a:lnTo>
                  <a:pt x="2634" y="872"/>
                </a:lnTo>
                <a:lnTo>
                  <a:pt x="2633" y="872"/>
                </a:lnTo>
                <a:lnTo>
                  <a:pt x="2633" y="871"/>
                </a:lnTo>
                <a:lnTo>
                  <a:pt x="2633" y="870"/>
                </a:lnTo>
                <a:lnTo>
                  <a:pt x="2633" y="869"/>
                </a:lnTo>
                <a:lnTo>
                  <a:pt x="2633" y="868"/>
                </a:lnTo>
                <a:lnTo>
                  <a:pt x="2634" y="868"/>
                </a:lnTo>
                <a:lnTo>
                  <a:pt x="2635" y="867"/>
                </a:lnTo>
                <a:lnTo>
                  <a:pt x="2636" y="867"/>
                </a:lnTo>
                <a:lnTo>
                  <a:pt x="2636" y="866"/>
                </a:lnTo>
                <a:lnTo>
                  <a:pt x="2635" y="866"/>
                </a:lnTo>
                <a:lnTo>
                  <a:pt x="2635" y="867"/>
                </a:lnTo>
                <a:lnTo>
                  <a:pt x="2634" y="867"/>
                </a:lnTo>
                <a:lnTo>
                  <a:pt x="2634" y="866"/>
                </a:lnTo>
                <a:lnTo>
                  <a:pt x="2635" y="866"/>
                </a:lnTo>
                <a:lnTo>
                  <a:pt x="2635" y="865"/>
                </a:lnTo>
                <a:lnTo>
                  <a:pt x="2635" y="866"/>
                </a:lnTo>
                <a:lnTo>
                  <a:pt x="2634" y="866"/>
                </a:lnTo>
                <a:lnTo>
                  <a:pt x="2634" y="867"/>
                </a:lnTo>
                <a:lnTo>
                  <a:pt x="2633" y="867"/>
                </a:lnTo>
                <a:lnTo>
                  <a:pt x="2632" y="867"/>
                </a:lnTo>
                <a:lnTo>
                  <a:pt x="2632" y="868"/>
                </a:lnTo>
                <a:lnTo>
                  <a:pt x="2632" y="867"/>
                </a:lnTo>
                <a:lnTo>
                  <a:pt x="2632" y="866"/>
                </a:lnTo>
                <a:lnTo>
                  <a:pt x="2631" y="866"/>
                </a:lnTo>
                <a:lnTo>
                  <a:pt x="2631" y="865"/>
                </a:lnTo>
                <a:lnTo>
                  <a:pt x="2630" y="865"/>
                </a:lnTo>
                <a:lnTo>
                  <a:pt x="2630" y="865"/>
                </a:lnTo>
                <a:lnTo>
                  <a:pt x="2631" y="864"/>
                </a:lnTo>
                <a:lnTo>
                  <a:pt x="2632" y="863"/>
                </a:lnTo>
                <a:lnTo>
                  <a:pt x="2631" y="863"/>
                </a:lnTo>
                <a:lnTo>
                  <a:pt x="2631" y="864"/>
                </a:lnTo>
                <a:lnTo>
                  <a:pt x="2630" y="864"/>
                </a:lnTo>
                <a:lnTo>
                  <a:pt x="2629" y="865"/>
                </a:lnTo>
                <a:lnTo>
                  <a:pt x="2628" y="864"/>
                </a:lnTo>
                <a:lnTo>
                  <a:pt x="2628" y="863"/>
                </a:lnTo>
                <a:lnTo>
                  <a:pt x="2628" y="864"/>
                </a:lnTo>
                <a:lnTo>
                  <a:pt x="2627" y="864"/>
                </a:lnTo>
                <a:lnTo>
                  <a:pt x="2627" y="863"/>
                </a:lnTo>
                <a:lnTo>
                  <a:pt x="2626" y="863"/>
                </a:lnTo>
                <a:lnTo>
                  <a:pt x="2626" y="862"/>
                </a:lnTo>
                <a:lnTo>
                  <a:pt x="2625" y="861"/>
                </a:lnTo>
                <a:lnTo>
                  <a:pt x="2625" y="860"/>
                </a:lnTo>
                <a:lnTo>
                  <a:pt x="2626" y="860"/>
                </a:lnTo>
                <a:lnTo>
                  <a:pt x="2625" y="859"/>
                </a:lnTo>
                <a:lnTo>
                  <a:pt x="2624" y="859"/>
                </a:lnTo>
                <a:lnTo>
                  <a:pt x="2624" y="860"/>
                </a:lnTo>
                <a:lnTo>
                  <a:pt x="2624" y="859"/>
                </a:lnTo>
                <a:lnTo>
                  <a:pt x="2624" y="858"/>
                </a:lnTo>
                <a:lnTo>
                  <a:pt x="2624" y="857"/>
                </a:lnTo>
                <a:lnTo>
                  <a:pt x="2624" y="857"/>
                </a:lnTo>
                <a:lnTo>
                  <a:pt x="2623" y="856"/>
                </a:lnTo>
                <a:lnTo>
                  <a:pt x="2622" y="856"/>
                </a:lnTo>
                <a:lnTo>
                  <a:pt x="2622" y="856"/>
                </a:lnTo>
                <a:lnTo>
                  <a:pt x="2622" y="855"/>
                </a:lnTo>
                <a:lnTo>
                  <a:pt x="2622" y="854"/>
                </a:lnTo>
                <a:lnTo>
                  <a:pt x="2622" y="853"/>
                </a:lnTo>
                <a:lnTo>
                  <a:pt x="2622" y="852"/>
                </a:lnTo>
                <a:lnTo>
                  <a:pt x="2623" y="852"/>
                </a:lnTo>
                <a:lnTo>
                  <a:pt x="2624" y="851"/>
                </a:lnTo>
                <a:lnTo>
                  <a:pt x="2624" y="852"/>
                </a:lnTo>
                <a:lnTo>
                  <a:pt x="2624" y="852"/>
                </a:lnTo>
                <a:lnTo>
                  <a:pt x="2624" y="853"/>
                </a:lnTo>
                <a:lnTo>
                  <a:pt x="2624" y="854"/>
                </a:lnTo>
                <a:lnTo>
                  <a:pt x="2625" y="854"/>
                </a:lnTo>
                <a:lnTo>
                  <a:pt x="2625" y="855"/>
                </a:lnTo>
                <a:lnTo>
                  <a:pt x="2626" y="855"/>
                </a:lnTo>
                <a:lnTo>
                  <a:pt x="2627" y="855"/>
                </a:lnTo>
                <a:lnTo>
                  <a:pt x="2628" y="855"/>
                </a:lnTo>
                <a:lnTo>
                  <a:pt x="2628" y="854"/>
                </a:lnTo>
                <a:lnTo>
                  <a:pt x="2629" y="854"/>
                </a:lnTo>
                <a:lnTo>
                  <a:pt x="2629" y="853"/>
                </a:lnTo>
                <a:lnTo>
                  <a:pt x="2630" y="853"/>
                </a:lnTo>
                <a:lnTo>
                  <a:pt x="2630" y="852"/>
                </a:lnTo>
                <a:lnTo>
                  <a:pt x="2631" y="852"/>
                </a:lnTo>
                <a:lnTo>
                  <a:pt x="2632" y="852"/>
                </a:lnTo>
                <a:lnTo>
                  <a:pt x="2632" y="853"/>
                </a:lnTo>
                <a:lnTo>
                  <a:pt x="2631" y="853"/>
                </a:lnTo>
                <a:lnTo>
                  <a:pt x="2632" y="853"/>
                </a:lnTo>
                <a:lnTo>
                  <a:pt x="2631" y="853"/>
                </a:lnTo>
                <a:lnTo>
                  <a:pt x="2631" y="854"/>
                </a:lnTo>
                <a:lnTo>
                  <a:pt x="2632" y="854"/>
                </a:lnTo>
                <a:lnTo>
                  <a:pt x="2632" y="853"/>
                </a:lnTo>
                <a:lnTo>
                  <a:pt x="2632" y="853"/>
                </a:lnTo>
                <a:lnTo>
                  <a:pt x="2632" y="852"/>
                </a:lnTo>
                <a:lnTo>
                  <a:pt x="2633" y="852"/>
                </a:lnTo>
                <a:lnTo>
                  <a:pt x="2634" y="852"/>
                </a:lnTo>
                <a:lnTo>
                  <a:pt x="2634" y="851"/>
                </a:lnTo>
                <a:lnTo>
                  <a:pt x="2635" y="851"/>
                </a:lnTo>
                <a:lnTo>
                  <a:pt x="2636" y="851"/>
                </a:lnTo>
                <a:lnTo>
                  <a:pt x="2636" y="852"/>
                </a:lnTo>
                <a:lnTo>
                  <a:pt x="2637" y="852"/>
                </a:lnTo>
                <a:lnTo>
                  <a:pt x="2638" y="852"/>
                </a:lnTo>
                <a:lnTo>
                  <a:pt x="2638" y="851"/>
                </a:lnTo>
                <a:lnTo>
                  <a:pt x="2639" y="851"/>
                </a:lnTo>
                <a:lnTo>
                  <a:pt x="2639" y="850"/>
                </a:lnTo>
                <a:lnTo>
                  <a:pt x="2639" y="849"/>
                </a:lnTo>
                <a:lnTo>
                  <a:pt x="2638" y="849"/>
                </a:lnTo>
                <a:lnTo>
                  <a:pt x="2638" y="848"/>
                </a:lnTo>
                <a:lnTo>
                  <a:pt x="2639" y="848"/>
                </a:lnTo>
                <a:lnTo>
                  <a:pt x="2639" y="848"/>
                </a:lnTo>
                <a:lnTo>
                  <a:pt x="2640" y="848"/>
                </a:lnTo>
                <a:lnTo>
                  <a:pt x="2640" y="848"/>
                </a:lnTo>
                <a:lnTo>
                  <a:pt x="2640" y="848"/>
                </a:lnTo>
                <a:lnTo>
                  <a:pt x="2641" y="848"/>
                </a:lnTo>
                <a:lnTo>
                  <a:pt x="2641" y="849"/>
                </a:lnTo>
                <a:lnTo>
                  <a:pt x="2642" y="849"/>
                </a:lnTo>
                <a:lnTo>
                  <a:pt x="2642" y="848"/>
                </a:lnTo>
                <a:lnTo>
                  <a:pt x="2643" y="848"/>
                </a:lnTo>
                <a:lnTo>
                  <a:pt x="2644" y="848"/>
                </a:lnTo>
                <a:lnTo>
                  <a:pt x="2643" y="848"/>
                </a:lnTo>
                <a:lnTo>
                  <a:pt x="2644" y="848"/>
                </a:lnTo>
                <a:lnTo>
                  <a:pt x="2645" y="848"/>
                </a:lnTo>
                <a:lnTo>
                  <a:pt x="2645" y="849"/>
                </a:lnTo>
                <a:lnTo>
                  <a:pt x="2644" y="849"/>
                </a:lnTo>
                <a:lnTo>
                  <a:pt x="2644" y="850"/>
                </a:lnTo>
                <a:lnTo>
                  <a:pt x="2645" y="850"/>
                </a:lnTo>
                <a:lnTo>
                  <a:pt x="2645" y="849"/>
                </a:lnTo>
                <a:lnTo>
                  <a:pt x="2645" y="848"/>
                </a:lnTo>
                <a:lnTo>
                  <a:pt x="2646" y="848"/>
                </a:lnTo>
                <a:lnTo>
                  <a:pt x="2646" y="847"/>
                </a:lnTo>
                <a:lnTo>
                  <a:pt x="2646" y="846"/>
                </a:lnTo>
                <a:lnTo>
                  <a:pt x="2646" y="845"/>
                </a:lnTo>
                <a:lnTo>
                  <a:pt x="2647" y="845"/>
                </a:lnTo>
                <a:lnTo>
                  <a:pt x="2648" y="845"/>
                </a:lnTo>
                <a:lnTo>
                  <a:pt x="2648" y="845"/>
                </a:lnTo>
                <a:lnTo>
                  <a:pt x="2648" y="844"/>
                </a:lnTo>
                <a:lnTo>
                  <a:pt x="2649" y="844"/>
                </a:lnTo>
                <a:lnTo>
                  <a:pt x="2649" y="845"/>
                </a:lnTo>
                <a:lnTo>
                  <a:pt x="2650" y="845"/>
                </a:lnTo>
                <a:lnTo>
                  <a:pt x="2650" y="846"/>
                </a:lnTo>
                <a:lnTo>
                  <a:pt x="2651" y="846"/>
                </a:lnTo>
                <a:lnTo>
                  <a:pt x="2652" y="846"/>
                </a:lnTo>
                <a:lnTo>
                  <a:pt x="2653" y="846"/>
                </a:lnTo>
                <a:lnTo>
                  <a:pt x="2653" y="847"/>
                </a:lnTo>
                <a:lnTo>
                  <a:pt x="2654" y="846"/>
                </a:lnTo>
                <a:lnTo>
                  <a:pt x="2654" y="847"/>
                </a:lnTo>
                <a:lnTo>
                  <a:pt x="2654" y="846"/>
                </a:lnTo>
                <a:lnTo>
                  <a:pt x="2655" y="846"/>
                </a:lnTo>
                <a:lnTo>
                  <a:pt x="2654" y="845"/>
                </a:lnTo>
                <a:lnTo>
                  <a:pt x="2654" y="844"/>
                </a:lnTo>
                <a:lnTo>
                  <a:pt x="2655" y="844"/>
                </a:lnTo>
                <a:lnTo>
                  <a:pt x="2656" y="844"/>
                </a:lnTo>
                <a:lnTo>
                  <a:pt x="2656" y="843"/>
                </a:lnTo>
                <a:lnTo>
                  <a:pt x="2656" y="843"/>
                </a:lnTo>
                <a:lnTo>
                  <a:pt x="2657" y="843"/>
                </a:lnTo>
                <a:lnTo>
                  <a:pt x="2658" y="842"/>
                </a:lnTo>
                <a:lnTo>
                  <a:pt x="2658" y="841"/>
                </a:lnTo>
                <a:lnTo>
                  <a:pt x="2659" y="841"/>
                </a:lnTo>
                <a:lnTo>
                  <a:pt x="2660" y="841"/>
                </a:lnTo>
                <a:lnTo>
                  <a:pt x="2661" y="841"/>
                </a:lnTo>
                <a:lnTo>
                  <a:pt x="2661" y="842"/>
                </a:lnTo>
                <a:lnTo>
                  <a:pt x="2662" y="842"/>
                </a:lnTo>
                <a:lnTo>
                  <a:pt x="2662" y="843"/>
                </a:lnTo>
                <a:lnTo>
                  <a:pt x="2663" y="843"/>
                </a:lnTo>
                <a:lnTo>
                  <a:pt x="2663" y="844"/>
                </a:lnTo>
                <a:lnTo>
                  <a:pt x="2664" y="844"/>
                </a:lnTo>
                <a:lnTo>
                  <a:pt x="2664" y="845"/>
                </a:lnTo>
                <a:lnTo>
                  <a:pt x="2664" y="845"/>
                </a:lnTo>
                <a:lnTo>
                  <a:pt x="2664" y="846"/>
                </a:lnTo>
                <a:lnTo>
                  <a:pt x="2665" y="846"/>
                </a:lnTo>
                <a:lnTo>
                  <a:pt x="2666" y="846"/>
                </a:lnTo>
                <a:lnTo>
                  <a:pt x="2667" y="846"/>
                </a:lnTo>
                <a:lnTo>
                  <a:pt x="2667" y="847"/>
                </a:lnTo>
                <a:lnTo>
                  <a:pt x="2668" y="847"/>
                </a:lnTo>
                <a:lnTo>
                  <a:pt x="2668" y="846"/>
                </a:lnTo>
                <a:lnTo>
                  <a:pt x="2669" y="846"/>
                </a:lnTo>
                <a:lnTo>
                  <a:pt x="2670" y="846"/>
                </a:lnTo>
                <a:lnTo>
                  <a:pt x="2670" y="845"/>
                </a:lnTo>
                <a:lnTo>
                  <a:pt x="2669" y="845"/>
                </a:lnTo>
                <a:lnTo>
                  <a:pt x="2669" y="846"/>
                </a:lnTo>
                <a:lnTo>
                  <a:pt x="2668" y="846"/>
                </a:lnTo>
                <a:lnTo>
                  <a:pt x="2667" y="846"/>
                </a:lnTo>
                <a:lnTo>
                  <a:pt x="2667" y="845"/>
                </a:lnTo>
                <a:lnTo>
                  <a:pt x="2666" y="845"/>
                </a:lnTo>
                <a:lnTo>
                  <a:pt x="2665" y="845"/>
                </a:lnTo>
                <a:lnTo>
                  <a:pt x="2665" y="844"/>
                </a:lnTo>
                <a:lnTo>
                  <a:pt x="2664" y="844"/>
                </a:lnTo>
                <a:lnTo>
                  <a:pt x="2664" y="843"/>
                </a:lnTo>
                <a:lnTo>
                  <a:pt x="2664" y="843"/>
                </a:lnTo>
                <a:lnTo>
                  <a:pt x="2664" y="842"/>
                </a:lnTo>
                <a:lnTo>
                  <a:pt x="2663" y="842"/>
                </a:lnTo>
                <a:lnTo>
                  <a:pt x="2663" y="841"/>
                </a:lnTo>
                <a:lnTo>
                  <a:pt x="2663" y="840"/>
                </a:lnTo>
                <a:lnTo>
                  <a:pt x="2662" y="840"/>
                </a:lnTo>
                <a:lnTo>
                  <a:pt x="2662" y="840"/>
                </a:lnTo>
                <a:lnTo>
                  <a:pt x="2661" y="840"/>
                </a:lnTo>
                <a:lnTo>
                  <a:pt x="2661" y="839"/>
                </a:lnTo>
                <a:lnTo>
                  <a:pt x="2662" y="839"/>
                </a:lnTo>
                <a:lnTo>
                  <a:pt x="2663" y="838"/>
                </a:lnTo>
                <a:lnTo>
                  <a:pt x="2663" y="839"/>
                </a:lnTo>
                <a:lnTo>
                  <a:pt x="2662" y="839"/>
                </a:lnTo>
                <a:lnTo>
                  <a:pt x="2661" y="839"/>
                </a:lnTo>
                <a:lnTo>
                  <a:pt x="2661" y="840"/>
                </a:lnTo>
                <a:lnTo>
                  <a:pt x="2660" y="840"/>
                </a:lnTo>
                <a:lnTo>
                  <a:pt x="2659" y="840"/>
                </a:lnTo>
                <a:lnTo>
                  <a:pt x="2658" y="840"/>
                </a:lnTo>
                <a:lnTo>
                  <a:pt x="2657" y="840"/>
                </a:lnTo>
                <a:lnTo>
                  <a:pt x="2656" y="840"/>
                </a:lnTo>
                <a:lnTo>
                  <a:pt x="2656" y="841"/>
                </a:lnTo>
                <a:lnTo>
                  <a:pt x="2656" y="841"/>
                </a:lnTo>
                <a:lnTo>
                  <a:pt x="2656" y="840"/>
                </a:lnTo>
                <a:lnTo>
                  <a:pt x="2656" y="840"/>
                </a:lnTo>
                <a:lnTo>
                  <a:pt x="2656" y="840"/>
                </a:lnTo>
                <a:lnTo>
                  <a:pt x="2656" y="840"/>
                </a:lnTo>
                <a:lnTo>
                  <a:pt x="2656" y="839"/>
                </a:lnTo>
                <a:lnTo>
                  <a:pt x="2656" y="838"/>
                </a:lnTo>
                <a:lnTo>
                  <a:pt x="2656" y="837"/>
                </a:lnTo>
                <a:lnTo>
                  <a:pt x="2656" y="836"/>
                </a:lnTo>
                <a:lnTo>
                  <a:pt x="2656" y="835"/>
                </a:lnTo>
                <a:lnTo>
                  <a:pt x="2656" y="835"/>
                </a:lnTo>
                <a:lnTo>
                  <a:pt x="2656" y="834"/>
                </a:lnTo>
                <a:lnTo>
                  <a:pt x="2656" y="834"/>
                </a:lnTo>
                <a:lnTo>
                  <a:pt x="2656" y="834"/>
                </a:lnTo>
                <a:lnTo>
                  <a:pt x="2656" y="833"/>
                </a:lnTo>
                <a:lnTo>
                  <a:pt x="2655" y="833"/>
                </a:lnTo>
                <a:lnTo>
                  <a:pt x="2655" y="832"/>
                </a:lnTo>
                <a:lnTo>
                  <a:pt x="2655" y="832"/>
                </a:lnTo>
                <a:lnTo>
                  <a:pt x="2655" y="831"/>
                </a:lnTo>
                <a:lnTo>
                  <a:pt x="2656" y="831"/>
                </a:lnTo>
                <a:lnTo>
                  <a:pt x="2655" y="830"/>
                </a:lnTo>
                <a:lnTo>
                  <a:pt x="2656" y="830"/>
                </a:lnTo>
                <a:lnTo>
                  <a:pt x="2656" y="830"/>
                </a:lnTo>
                <a:lnTo>
                  <a:pt x="2656" y="829"/>
                </a:lnTo>
                <a:lnTo>
                  <a:pt x="2656" y="829"/>
                </a:lnTo>
                <a:lnTo>
                  <a:pt x="2655" y="829"/>
                </a:lnTo>
                <a:lnTo>
                  <a:pt x="2655" y="830"/>
                </a:lnTo>
                <a:lnTo>
                  <a:pt x="2655" y="831"/>
                </a:lnTo>
                <a:lnTo>
                  <a:pt x="2654" y="831"/>
                </a:lnTo>
                <a:lnTo>
                  <a:pt x="2654" y="832"/>
                </a:lnTo>
                <a:lnTo>
                  <a:pt x="2654" y="832"/>
                </a:lnTo>
                <a:lnTo>
                  <a:pt x="2654" y="833"/>
                </a:lnTo>
                <a:lnTo>
                  <a:pt x="2654" y="834"/>
                </a:lnTo>
                <a:lnTo>
                  <a:pt x="2655" y="835"/>
                </a:lnTo>
                <a:lnTo>
                  <a:pt x="2656" y="835"/>
                </a:lnTo>
                <a:lnTo>
                  <a:pt x="2655" y="835"/>
                </a:lnTo>
                <a:lnTo>
                  <a:pt x="2655" y="836"/>
                </a:lnTo>
                <a:lnTo>
                  <a:pt x="2655" y="837"/>
                </a:lnTo>
                <a:lnTo>
                  <a:pt x="2654" y="837"/>
                </a:lnTo>
                <a:lnTo>
                  <a:pt x="2654" y="838"/>
                </a:lnTo>
                <a:lnTo>
                  <a:pt x="2655" y="838"/>
                </a:lnTo>
                <a:lnTo>
                  <a:pt x="2655" y="839"/>
                </a:lnTo>
                <a:lnTo>
                  <a:pt x="2655" y="840"/>
                </a:lnTo>
                <a:lnTo>
                  <a:pt x="2655" y="840"/>
                </a:lnTo>
                <a:lnTo>
                  <a:pt x="2655" y="841"/>
                </a:lnTo>
                <a:lnTo>
                  <a:pt x="2655" y="842"/>
                </a:lnTo>
                <a:lnTo>
                  <a:pt x="2655" y="843"/>
                </a:lnTo>
                <a:lnTo>
                  <a:pt x="2654" y="843"/>
                </a:lnTo>
                <a:lnTo>
                  <a:pt x="2653" y="843"/>
                </a:lnTo>
                <a:lnTo>
                  <a:pt x="2653" y="844"/>
                </a:lnTo>
                <a:lnTo>
                  <a:pt x="2652" y="844"/>
                </a:lnTo>
                <a:lnTo>
                  <a:pt x="2652" y="843"/>
                </a:lnTo>
                <a:lnTo>
                  <a:pt x="2652" y="844"/>
                </a:lnTo>
                <a:lnTo>
                  <a:pt x="2652" y="843"/>
                </a:lnTo>
                <a:lnTo>
                  <a:pt x="2651" y="843"/>
                </a:lnTo>
                <a:lnTo>
                  <a:pt x="2651" y="844"/>
                </a:lnTo>
                <a:lnTo>
                  <a:pt x="2651" y="843"/>
                </a:lnTo>
                <a:lnTo>
                  <a:pt x="2650" y="843"/>
                </a:lnTo>
                <a:lnTo>
                  <a:pt x="2649" y="843"/>
                </a:lnTo>
                <a:lnTo>
                  <a:pt x="2649" y="842"/>
                </a:lnTo>
                <a:lnTo>
                  <a:pt x="2649" y="841"/>
                </a:lnTo>
                <a:lnTo>
                  <a:pt x="2648" y="841"/>
                </a:lnTo>
                <a:lnTo>
                  <a:pt x="2648" y="840"/>
                </a:lnTo>
                <a:lnTo>
                  <a:pt x="2648" y="840"/>
                </a:lnTo>
                <a:lnTo>
                  <a:pt x="2648" y="840"/>
                </a:lnTo>
                <a:lnTo>
                  <a:pt x="2648" y="841"/>
                </a:lnTo>
                <a:lnTo>
                  <a:pt x="2648" y="842"/>
                </a:lnTo>
                <a:lnTo>
                  <a:pt x="2648" y="842"/>
                </a:lnTo>
                <a:lnTo>
                  <a:pt x="2647" y="842"/>
                </a:lnTo>
                <a:lnTo>
                  <a:pt x="2646" y="842"/>
                </a:lnTo>
                <a:lnTo>
                  <a:pt x="2646" y="843"/>
                </a:lnTo>
                <a:lnTo>
                  <a:pt x="2645" y="843"/>
                </a:lnTo>
                <a:lnTo>
                  <a:pt x="2645" y="844"/>
                </a:lnTo>
                <a:lnTo>
                  <a:pt x="2644" y="844"/>
                </a:lnTo>
                <a:lnTo>
                  <a:pt x="2644" y="845"/>
                </a:lnTo>
                <a:lnTo>
                  <a:pt x="2643" y="845"/>
                </a:lnTo>
                <a:lnTo>
                  <a:pt x="2642" y="845"/>
                </a:lnTo>
                <a:lnTo>
                  <a:pt x="2642" y="844"/>
                </a:lnTo>
                <a:lnTo>
                  <a:pt x="2642" y="845"/>
                </a:lnTo>
                <a:lnTo>
                  <a:pt x="2642" y="846"/>
                </a:lnTo>
                <a:lnTo>
                  <a:pt x="2641" y="845"/>
                </a:lnTo>
                <a:lnTo>
                  <a:pt x="2640" y="845"/>
                </a:lnTo>
                <a:lnTo>
                  <a:pt x="2640" y="846"/>
                </a:lnTo>
                <a:lnTo>
                  <a:pt x="2640" y="845"/>
                </a:lnTo>
                <a:lnTo>
                  <a:pt x="2640" y="845"/>
                </a:lnTo>
                <a:lnTo>
                  <a:pt x="2639" y="845"/>
                </a:lnTo>
                <a:lnTo>
                  <a:pt x="2639" y="844"/>
                </a:lnTo>
                <a:lnTo>
                  <a:pt x="2638" y="844"/>
                </a:lnTo>
                <a:lnTo>
                  <a:pt x="2639" y="843"/>
                </a:lnTo>
                <a:lnTo>
                  <a:pt x="2639" y="842"/>
                </a:lnTo>
                <a:lnTo>
                  <a:pt x="2639" y="841"/>
                </a:lnTo>
                <a:lnTo>
                  <a:pt x="2640" y="841"/>
                </a:lnTo>
                <a:lnTo>
                  <a:pt x="2640" y="840"/>
                </a:lnTo>
                <a:lnTo>
                  <a:pt x="2639" y="840"/>
                </a:lnTo>
                <a:lnTo>
                  <a:pt x="2639" y="840"/>
                </a:lnTo>
                <a:lnTo>
                  <a:pt x="2638" y="840"/>
                </a:lnTo>
                <a:lnTo>
                  <a:pt x="2637" y="840"/>
                </a:lnTo>
                <a:lnTo>
                  <a:pt x="2637" y="839"/>
                </a:lnTo>
                <a:lnTo>
                  <a:pt x="2638" y="839"/>
                </a:lnTo>
                <a:lnTo>
                  <a:pt x="2638" y="838"/>
                </a:lnTo>
                <a:lnTo>
                  <a:pt x="2637" y="839"/>
                </a:lnTo>
                <a:lnTo>
                  <a:pt x="2637" y="838"/>
                </a:lnTo>
                <a:lnTo>
                  <a:pt x="2637" y="837"/>
                </a:lnTo>
                <a:lnTo>
                  <a:pt x="2637" y="836"/>
                </a:lnTo>
                <a:lnTo>
                  <a:pt x="2636" y="836"/>
                </a:lnTo>
                <a:lnTo>
                  <a:pt x="2637" y="836"/>
                </a:lnTo>
                <a:lnTo>
                  <a:pt x="2636" y="836"/>
                </a:lnTo>
                <a:lnTo>
                  <a:pt x="2636" y="835"/>
                </a:lnTo>
                <a:lnTo>
                  <a:pt x="2636" y="834"/>
                </a:lnTo>
                <a:lnTo>
                  <a:pt x="2636" y="833"/>
                </a:lnTo>
                <a:lnTo>
                  <a:pt x="2636" y="834"/>
                </a:lnTo>
                <a:lnTo>
                  <a:pt x="2636" y="833"/>
                </a:lnTo>
                <a:lnTo>
                  <a:pt x="2636" y="832"/>
                </a:lnTo>
                <a:lnTo>
                  <a:pt x="2635" y="832"/>
                </a:lnTo>
                <a:lnTo>
                  <a:pt x="2635" y="832"/>
                </a:lnTo>
                <a:lnTo>
                  <a:pt x="2635" y="831"/>
                </a:lnTo>
                <a:lnTo>
                  <a:pt x="2635" y="830"/>
                </a:lnTo>
                <a:lnTo>
                  <a:pt x="2636" y="830"/>
                </a:lnTo>
                <a:lnTo>
                  <a:pt x="2636" y="829"/>
                </a:lnTo>
                <a:lnTo>
                  <a:pt x="2636" y="830"/>
                </a:lnTo>
                <a:lnTo>
                  <a:pt x="2635" y="830"/>
                </a:lnTo>
                <a:lnTo>
                  <a:pt x="2634" y="830"/>
                </a:lnTo>
                <a:lnTo>
                  <a:pt x="2634" y="831"/>
                </a:lnTo>
                <a:lnTo>
                  <a:pt x="2634" y="830"/>
                </a:lnTo>
                <a:lnTo>
                  <a:pt x="2634" y="829"/>
                </a:lnTo>
                <a:lnTo>
                  <a:pt x="2634" y="828"/>
                </a:lnTo>
                <a:lnTo>
                  <a:pt x="2633" y="828"/>
                </a:lnTo>
                <a:lnTo>
                  <a:pt x="2633" y="827"/>
                </a:lnTo>
                <a:lnTo>
                  <a:pt x="2632" y="827"/>
                </a:lnTo>
                <a:lnTo>
                  <a:pt x="2632" y="826"/>
                </a:lnTo>
                <a:lnTo>
                  <a:pt x="2632" y="826"/>
                </a:lnTo>
                <a:lnTo>
                  <a:pt x="2631" y="826"/>
                </a:lnTo>
                <a:lnTo>
                  <a:pt x="2632" y="825"/>
                </a:lnTo>
                <a:lnTo>
                  <a:pt x="2632" y="825"/>
                </a:lnTo>
                <a:lnTo>
                  <a:pt x="2632" y="824"/>
                </a:lnTo>
                <a:lnTo>
                  <a:pt x="2632" y="823"/>
                </a:lnTo>
                <a:lnTo>
                  <a:pt x="2633" y="823"/>
                </a:lnTo>
                <a:lnTo>
                  <a:pt x="2633" y="823"/>
                </a:lnTo>
                <a:lnTo>
                  <a:pt x="2633" y="822"/>
                </a:lnTo>
                <a:lnTo>
                  <a:pt x="2633" y="821"/>
                </a:lnTo>
                <a:lnTo>
                  <a:pt x="2633" y="820"/>
                </a:lnTo>
                <a:lnTo>
                  <a:pt x="2634" y="820"/>
                </a:lnTo>
                <a:lnTo>
                  <a:pt x="2633" y="820"/>
                </a:lnTo>
                <a:lnTo>
                  <a:pt x="2633" y="821"/>
                </a:lnTo>
                <a:lnTo>
                  <a:pt x="2633" y="822"/>
                </a:lnTo>
                <a:lnTo>
                  <a:pt x="2632" y="822"/>
                </a:lnTo>
                <a:lnTo>
                  <a:pt x="2632" y="823"/>
                </a:lnTo>
                <a:lnTo>
                  <a:pt x="2632" y="823"/>
                </a:lnTo>
                <a:lnTo>
                  <a:pt x="2632" y="823"/>
                </a:lnTo>
                <a:lnTo>
                  <a:pt x="2632" y="824"/>
                </a:lnTo>
                <a:lnTo>
                  <a:pt x="2631" y="824"/>
                </a:lnTo>
                <a:lnTo>
                  <a:pt x="2632" y="823"/>
                </a:lnTo>
                <a:lnTo>
                  <a:pt x="2632" y="823"/>
                </a:lnTo>
                <a:lnTo>
                  <a:pt x="2632" y="822"/>
                </a:lnTo>
                <a:lnTo>
                  <a:pt x="2632" y="822"/>
                </a:lnTo>
                <a:lnTo>
                  <a:pt x="2632" y="821"/>
                </a:lnTo>
                <a:lnTo>
                  <a:pt x="2632" y="820"/>
                </a:lnTo>
                <a:lnTo>
                  <a:pt x="2632" y="819"/>
                </a:lnTo>
                <a:lnTo>
                  <a:pt x="2631" y="819"/>
                </a:lnTo>
                <a:lnTo>
                  <a:pt x="2630" y="819"/>
                </a:lnTo>
                <a:lnTo>
                  <a:pt x="2630" y="818"/>
                </a:lnTo>
                <a:lnTo>
                  <a:pt x="2629" y="818"/>
                </a:lnTo>
                <a:lnTo>
                  <a:pt x="2629" y="817"/>
                </a:lnTo>
                <a:lnTo>
                  <a:pt x="2629" y="816"/>
                </a:lnTo>
                <a:lnTo>
                  <a:pt x="2629" y="815"/>
                </a:lnTo>
                <a:lnTo>
                  <a:pt x="2630" y="815"/>
                </a:lnTo>
                <a:lnTo>
                  <a:pt x="2630" y="815"/>
                </a:lnTo>
                <a:lnTo>
                  <a:pt x="2631" y="815"/>
                </a:lnTo>
                <a:lnTo>
                  <a:pt x="2632" y="815"/>
                </a:lnTo>
                <a:lnTo>
                  <a:pt x="2632" y="814"/>
                </a:lnTo>
                <a:lnTo>
                  <a:pt x="2632" y="813"/>
                </a:lnTo>
                <a:lnTo>
                  <a:pt x="2632" y="813"/>
                </a:lnTo>
                <a:lnTo>
                  <a:pt x="2632" y="812"/>
                </a:lnTo>
                <a:lnTo>
                  <a:pt x="2633" y="812"/>
                </a:lnTo>
                <a:lnTo>
                  <a:pt x="2633" y="811"/>
                </a:lnTo>
                <a:lnTo>
                  <a:pt x="2632" y="811"/>
                </a:lnTo>
                <a:lnTo>
                  <a:pt x="2632" y="810"/>
                </a:lnTo>
                <a:lnTo>
                  <a:pt x="2632" y="809"/>
                </a:lnTo>
                <a:lnTo>
                  <a:pt x="2632" y="809"/>
                </a:lnTo>
                <a:lnTo>
                  <a:pt x="2632" y="808"/>
                </a:lnTo>
                <a:lnTo>
                  <a:pt x="2632" y="807"/>
                </a:lnTo>
                <a:lnTo>
                  <a:pt x="2632" y="807"/>
                </a:lnTo>
                <a:lnTo>
                  <a:pt x="2632" y="806"/>
                </a:lnTo>
                <a:lnTo>
                  <a:pt x="2632" y="805"/>
                </a:lnTo>
                <a:lnTo>
                  <a:pt x="2632" y="804"/>
                </a:lnTo>
                <a:lnTo>
                  <a:pt x="2632" y="804"/>
                </a:lnTo>
                <a:lnTo>
                  <a:pt x="2633" y="803"/>
                </a:lnTo>
                <a:lnTo>
                  <a:pt x="2633" y="802"/>
                </a:lnTo>
                <a:lnTo>
                  <a:pt x="2634" y="802"/>
                </a:lnTo>
                <a:lnTo>
                  <a:pt x="2634" y="801"/>
                </a:lnTo>
                <a:lnTo>
                  <a:pt x="2634" y="800"/>
                </a:lnTo>
                <a:lnTo>
                  <a:pt x="2635" y="800"/>
                </a:lnTo>
                <a:lnTo>
                  <a:pt x="2635" y="799"/>
                </a:lnTo>
                <a:lnTo>
                  <a:pt x="2635" y="798"/>
                </a:lnTo>
                <a:lnTo>
                  <a:pt x="2635" y="798"/>
                </a:lnTo>
                <a:lnTo>
                  <a:pt x="2636" y="798"/>
                </a:lnTo>
                <a:lnTo>
                  <a:pt x="2636" y="797"/>
                </a:lnTo>
                <a:lnTo>
                  <a:pt x="2636" y="796"/>
                </a:lnTo>
                <a:lnTo>
                  <a:pt x="2636" y="795"/>
                </a:lnTo>
                <a:lnTo>
                  <a:pt x="2637" y="795"/>
                </a:lnTo>
                <a:lnTo>
                  <a:pt x="2637" y="794"/>
                </a:lnTo>
                <a:lnTo>
                  <a:pt x="2637" y="793"/>
                </a:lnTo>
                <a:lnTo>
                  <a:pt x="2637" y="792"/>
                </a:lnTo>
                <a:lnTo>
                  <a:pt x="2638" y="792"/>
                </a:lnTo>
                <a:lnTo>
                  <a:pt x="2638" y="793"/>
                </a:lnTo>
                <a:lnTo>
                  <a:pt x="2639" y="792"/>
                </a:lnTo>
                <a:lnTo>
                  <a:pt x="2639" y="791"/>
                </a:lnTo>
                <a:lnTo>
                  <a:pt x="2639" y="790"/>
                </a:lnTo>
                <a:lnTo>
                  <a:pt x="2639" y="791"/>
                </a:lnTo>
                <a:lnTo>
                  <a:pt x="2638" y="791"/>
                </a:lnTo>
                <a:lnTo>
                  <a:pt x="2637" y="792"/>
                </a:lnTo>
                <a:lnTo>
                  <a:pt x="2636" y="793"/>
                </a:lnTo>
                <a:lnTo>
                  <a:pt x="2636" y="794"/>
                </a:lnTo>
                <a:lnTo>
                  <a:pt x="2635" y="795"/>
                </a:lnTo>
                <a:lnTo>
                  <a:pt x="2635" y="796"/>
                </a:lnTo>
                <a:lnTo>
                  <a:pt x="2635" y="797"/>
                </a:lnTo>
                <a:lnTo>
                  <a:pt x="2635" y="798"/>
                </a:lnTo>
                <a:lnTo>
                  <a:pt x="2634" y="798"/>
                </a:lnTo>
                <a:lnTo>
                  <a:pt x="2634" y="798"/>
                </a:lnTo>
                <a:lnTo>
                  <a:pt x="2634" y="799"/>
                </a:lnTo>
                <a:lnTo>
                  <a:pt x="2634" y="800"/>
                </a:lnTo>
                <a:lnTo>
                  <a:pt x="2633" y="800"/>
                </a:lnTo>
                <a:lnTo>
                  <a:pt x="2633" y="801"/>
                </a:lnTo>
                <a:lnTo>
                  <a:pt x="2632" y="802"/>
                </a:lnTo>
                <a:lnTo>
                  <a:pt x="2632" y="803"/>
                </a:lnTo>
                <a:lnTo>
                  <a:pt x="2632" y="803"/>
                </a:lnTo>
                <a:lnTo>
                  <a:pt x="2631" y="804"/>
                </a:lnTo>
                <a:lnTo>
                  <a:pt x="2631" y="805"/>
                </a:lnTo>
                <a:lnTo>
                  <a:pt x="2631" y="806"/>
                </a:lnTo>
                <a:lnTo>
                  <a:pt x="2631" y="807"/>
                </a:lnTo>
                <a:lnTo>
                  <a:pt x="2631" y="807"/>
                </a:lnTo>
                <a:lnTo>
                  <a:pt x="2630" y="808"/>
                </a:lnTo>
                <a:lnTo>
                  <a:pt x="2630" y="809"/>
                </a:lnTo>
                <a:lnTo>
                  <a:pt x="2631" y="809"/>
                </a:lnTo>
                <a:lnTo>
                  <a:pt x="2630" y="809"/>
                </a:lnTo>
                <a:lnTo>
                  <a:pt x="2631" y="809"/>
                </a:lnTo>
                <a:lnTo>
                  <a:pt x="2631" y="810"/>
                </a:lnTo>
                <a:lnTo>
                  <a:pt x="2631" y="811"/>
                </a:lnTo>
                <a:lnTo>
                  <a:pt x="2630" y="811"/>
                </a:lnTo>
                <a:lnTo>
                  <a:pt x="2629" y="811"/>
                </a:lnTo>
                <a:lnTo>
                  <a:pt x="2629" y="812"/>
                </a:lnTo>
                <a:lnTo>
                  <a:pt x="2630" y="812"/>
                </a:lnTo>
                <a:lnTo>
                  <a:pt x="2629" y="813"/>
                </a:lnTo>
                <a:lnTo>
                  <a:pt x="2628" y="814"/>
                </a:lnTo>
                <a:lnTo>
                  <a:pt x="2627" y="814"/>
                </a:lnTo>
                <a:lnTo>
                  <a:pt x="2626" y="814"/>
                </a:lnTo>
                <a:lnTo>
                  <a:pt x="2627" y="814"/>
                </a:lnTo>
                <a:lnTo>
                  <a:pt x="2628" y="814"/>
                </a:lnTo>
                <a:lnTo>
                  <a:pt x="2628" y="815"/>
                </a:lnTo>
                <a:lnTo>
                  <a:pt x="2627" y="815"/>
                </a:lnTo>
                <a:lnTo>
                  <a:pt x="2627" y="815"/>
                </a:lnTo>
                <a:lnTo>
                  <a:pt x="2626" y="815"/>
                </a:lnTo>
                <a:lnTo>
                  <a:pt x="2626" y="816"/>
                </a:lnTo>
                <a:lnTo>
                  <a:pt x="2626" y="817"/>
                </a:lnTo>
                <a:lnTo>
                  <a:pt x="2626" y="818"/>
                </a:lnTo>
                <a:lnTo>
                  <a:pt x="2627" y="818"/>
                </a:lnTo>
                <a:lnTo>
                  <a:pt x="2627" y="819"/>
                </a:lnTo>
                <a:lnTo>
                  <a:pt x="2627" y="820"/>
                </a:lnTo>
                <a:lnTo>
                  <a:pt x="2628" y="820"/>
                </a:lnTo>
                <a:lnTo>
                  <a:pt x="2629" y="821"/>
                </a:lnTo>
                <a:lnTo>
                  <a:pt x="2630" y="821"/>
                </a:lnTo>
                <a:lnTo>
                  <a:pt x="2629" y="822"/>
                </a:lnTo>
                <a:lnTo>
                  <a:pt x="2629" y="823"/>
                </a:lnTo>
                <a:lnTo>
                  <a:pt x="2629" y="823"/>
                </a:lnTo>
                <a:lnTo>
                  <a:pt x="2628" y="823"/>
                </a:lnTo>
                <a:lnTo>
                  <a:pt x="2628" y="824"/>
                </a:lnTo>
                <a:lnTo>
                  <a:pt x="2628" y="825"/>
                </a:lnTo>
                <a:lnTo>
                  <a:pt x="2627" y="825"/>
                </a:lnTo>
                <a:lnTo>
                  <a:pt x="2627" y="826"/>
                </a:lnTo>
                <a:lnTo>
                  <a:pt x="2627" y="827"/>
                </a:lnTo>
                <a:lnTo>
                  <a:pt x="2627" y="828"/>
                </a:lnTo>
                <a:lnTo>
                  <a:pt x="2627" y="829"/>
                </a:lnTo>
                <a:lnTo>
                  <a:pt x="2628" y="829"/>
                </a:lnTo>
                <a:lnTo>
                  <a:pt x="2628" y="830"/>
                </a:lnTo>
                <a:lnTo>
                  <a:pt x="2629" y="830"/>
                </a:lnTo>
                <a:lnTo>
                  <a:pt x="2630" y="830"/>
                </a:lnTo>
                <a:lnTo>
                  <a:pt x="2630" y="831"/>
                </a:lnTo>
                <a:lnTo>
                  <a:pt x="2629" y="831"/>
                </a:lnTo>
                <a:lnTo>
                  <a:pt x="2628" y="832"/>
                </a:lnTo>
                <a:lnTo>
                  <a:pt x="2628" y="832"/>
                </a:lnTo>
                <a:lnTo>
                  <a:pt x="2629" y="833"/>
                </a:lnTo>
                <a:lnTo>
                  <a:pt x="2629" y="834"/>
                </a:lnTo>
                <a:lnTo>
                  <a:pt x="2630" y="834"/>
                </a:lnTo>
                <a:lnTo>
                  <a:pt x="2631" y="835"/>
                </a:lnTo>
                <a:lnTo>
                  <a:pt x="2632" y="835"/>
                </a:lnTo>
                <a:lnTo>
                  <a:pt x="2632" y="836"/>
                </a:lnTo>
                <a:lnTo>
                  <a:pt x="2633" y="836"/>
                </a:lnTo>
                <a:lnTo>
                  <a:pt x="2633" y="837"/>
                </a:lnTo>
                <a:lnTo>
                  <a:pt x="2633" y="838"/>
                </a:lnTo>
                <a:lnTo>
                  <a:pt x="2634" y="838"/>
                </a:lnTo>
                <a:lnTo>
                  <a:pt x="2634" y="839"/>
                </a:lnTo>
                <a:lnTo>
                  <a:pt x="2635" y="839"/>
                </a:lnTo>
                <a:lnTo>
                  <a:pt x="2635" y="840"/>
                </a:lnTo>
                <a:lnTo>
                  <a:pt x="2634" y="840"/>
                </a:lnTo>
                <a:lnTo>
                  <a:pt x="2635" y="840"/>
                </a:lnTo>
                <a:lnTo>
                  <a:pt x="2636" y="841"/>
                </a:lnTo>
                <a:lnTo>
                  <a:pt x="2636" y="842"/>
                </a:lnTo>
                <a:lnTo>
                  <a:pt x="2637" y="842"/>
                </a:lnTo>
                <a:lnTo>
                  <a:pt x="2636" y="842"/>
                </a:lnTo>
                <a:lnTo>
                  <a:pt x="2635" y="843"/>
                </a:lnTo>
                <a:lnTo>
                  <a:pt x="2634" y="844"/>
                </a:lnTo>
                <a:lnTo>
                  <a:pt x="2633" y="844"/>
                </a:lnTo>
                <a:lnTo>
                  <a:pt x="2632" y="844"/>
                </a:lnTo>
                <a:lnTo>
                  <a:pt x="2632" y="843"/>
                </a:lnTo>
                <a:lnTo>
                  <a:pt x="2632" y="843"/>
                </a:lnTo>
                <a:lnTo>
                  <a:pt x="2631" y="843"/>
                </a:lnTo>
                <a:lnTo>
                  <a:pt x="2631" y="842"/>
                </a:lnTo>
                <a:lnTo>
                  <a:pt x="2631" y="841"/>
                </a:lnTo>
                <a:lnTo>
                  <a:pt x="2631" y="840"/>
                </a:lnTo>
                <a:lnTo>
                  <a:pt x="2630" y="840"/>
                </a:lnTo>
                <a:lnTo>
                  <a:pt x="2630" y="840"/>
                </a:lnTo>
                <a:lnTo>
                  <a:pt x="2630" y="839"/>
                </a:lnTo>
                <a:lnTo>
                  <a:pt x="2629" y="839"/>
                </a:lnTo>
                <a:lnTo>
                  <a:pt x="2629" y="838"/>
                </a:lnTo>
                <a:lnTo>
                  <a:pt x="2628" y="838"/>
                </a:lnTo>
                <a:lnTo>
                  <a:pt x="2628" y="837"/>
                </a:lnTo>
                <a:lnTo>
                  <a:pt x="2628" y="838"/>
                </a:lnTo>
                <a:lnTo>
                  <a:pt x="2627" y="838"/>
                </a:lnTo>
                <a:lnTo>
                  <a:pt x="2626" y="837"/>
                </a:lnTo>
                <a:lnTo>
                  <a:pt x="2626" y="836"/>
                </a:lnTo>
                <a:lnTo>
                  <a:pt x="2625" y="836"/>
                </a:lnTo>
                <a:lnTo>
                  <a:pt x="2625" y="837"/>
                </a:lnTo>
                <a:lnTo>
                  <a:pt x="2624" y="837"/>
                </a:lnTo>
                <a:lnTo>
                  <a:pt x="2624" y="836"/>
                </a:lnTo>
                <a:lnTo>
                  <a:pt x="2624" y="836"/>
                </a:lnTo>
                <a:lnTo>
                  <a:pt x="2624" y="835"/>
                </a:lnTo>
                <a:lnTo>
                  <a:pt x="2624" y="835"/>
                </a:lnTo>
                <a:lnTo>
                  <a:pt x="2624" y="835"/>
                </a:lnTo>
                <a:lnTo>
                  <a:pt x="2624" y="834"/>
                </a:lnTo>
                <a:lnTo>
                  <a:pt x="2623" y="834"/>
                </a:lnTo>
                <a:lnTo>
                  <a:pt x="2624" y="834"/>
                </a:lnTo>
                <a:lnTo>
                  <a:pt x="2624" y="833"/>
                </a:lnTo>
                <a:lnTo>
                  <a:pt x="2624" y="832"/>
                </a:lnTo>
                <a:lnTo>
                  <a:pt x="2624" y="832"/>
                </a:lnTo>
                <a:lnTo>
                  <a:pt x="2623" y="832"/>
                </a:lnTo>
                <a:lnTo>
                  <a:pt x="2623" y="831"/>
                </a:lnTo>
                <a:lnTo>
                  <a:pt x="2623" y="830"/>
                </a:lnTo>
                <a:lnTo>
                  <a:pt x="2622" y="830"/>
                </a:lnTo>
                <a:lnTo>
                  <a:pt x="2621" y="830"/>
                </a:lnTo>
                <a:lnTo>
                  <a:pt x="2621" y="829"/>
                </a:lnTo>
                <a:lnTo>
                  <a:pt x="2620" y="829"/>
                </a:lnTo>
                <a:lnTo>
                  <a:pt x="2620" y="828"/>
                </a:lnTo>
                <a:lnTo>
                  <a:pt x="2619" y="828"/>
                </a:lnTo>
                <a:lnTo>
                  <a:pt x="2619" y="827"/>
                </a:lnTo>
                <a:lnTo>
                  <a:pt x="2619" y="828"/>
                </a:lnTo>
                <a:lnTo>
                  <a:pt x="2618" y="828"/>
                </a:lnTo>
                <a:lnTo>
                  <a:pt x="2618" y="827"/>
                </a:lnTo>
                <a:lnTo>
                  <a:pt x="2619" y="827"/>
                </a:lnTo>
                <a:lnTo>
                  <a:pt x="2619" y="826"/>
                </a:lnTo>
                <a:lnTo>
                  <a:pt x="2619" y="825"/>
                </a:lnTo>
                <a:lnTo>
                  <a:pt x="2619" y="824"/>
                </a:lnTo>
                <a:lnTo>
                  <a:pt x="2619" y="823"/>
                </a:lnTo>
                <a:lnTo>
                  <a:pt x="2618" y="823"/>
                </a:lnTo>
                <a:lnTo>
                  <a:pt x="2618" y="823"/>
                </a:lnTo>
                <a:lnTo>
                  <a:pt x="2618" y="822"/>
                </a:lnTo>
                <a:lnTo>
                  <a:pt x="2617" y="822"/>
                </a:lnTo>
                <a:lnTo>
                  <a:pt x="2616" y="822"/>
                </a:lnTo>
                <a:lnTo>
                  <a:pt x="2616" y="823"/>
                </a:lnTo>
                <a:lnTo>
                  <a:pt x="2615" y="823"/>
                </a:lnTo>
                <a:lnTo>
                  <a:pt x="2614" y="823"/>
                </a:lnTo>
                <a:lnTo>
                  <a:pt x="2613" y="823"/>
                </a:lnTo>
                <a:lnTo>
                  <a:pt x="2612" y="823"/>
                </a:lnTo>
                <a:lnTo>
                  <a:pt x="2612" y="822"/>
                </a:lnTo>
                <a:lnTo>
                  <a:pt x="2612" y="821"/>
                </a:lnTo>
                <a:lnTo>
                  <a:pt x="2612" y="820"/>
                </a:lnTo>
                <a:lnTo>
                  <a:pt x="2613" y="820"/>
                </a:lnTo>
                <a:lnTo>
                  <a:pt x="2613" y="819"/>
                </a:lnTo>
                <a:lnTo>
                  <a:pt x="2614" y="818"/>
                </a:lnTo>
                <a:lnTo>
                  <a:pt x="2613" y="818"/>
                </a:lnTo>
                <a:lnTo>
                  <a:pt x="2613" y="817"/>
                </a:lnTo>
                <a:lnTo>
                  <a:pt x="2614" y="817"/>
                </a:lnTo>
                <a:lnTo>
                  <a:pt x="2614" y="816"/>
                </a:lnTo>
                <a:lnTo>
                  <a:pt x="2613" y="816"/>
                </a:lnTo>
                <a:lnTo>
                  <a:pt x="2612" y="815"/>
                </a:lnTo>
                <a:lnTo>
                  <a:pt x="2612" y="816"/>
                </a:lnTo>
                <a:lnTo>
                  <a:pt x="2612" y="817"/>
                </a:lnTo>
                <a:lnTo>
                  <a:pt x="2612" y="818"/>
                </a:lnTo>
                <a:lnTo>
                  <a:pt x="2612" y="819"/>
                </a:lnTo>
                <a:lnTo>
                  <a:pt x="2611" y="819"/>
                </a:lnTo>
                <a:lnTo>
                  <a:pt x="2610" y="820"/>
                </a:lnTo>
                <a:lnTo>
                  <a:pt x="2609" y="820"/>
                </a:lnTo>
                <a:lnTo>
                  <a:pt x="2609" y="819"/>
                </a:lnTo>
                <a:lnTo>
                  <a:pt x="2609" y="820"/>
                </a:lnTo>
                <a:lnTo>
                  <a:pt x="2609" y="821"/>
                </a:lnTo>
                <a:lnTo>
                  <a:pt x="2608" y="821"/>
                </a:lnTo>
                <a:lnTo>
                  <a:pt x="2609" y="821"/>
                </a:lnTo>
                <a:lnTo>
                  <a:pt x="2609" y="822"/>
                </a:lnTo>
                <a:lnTo>
                  <a:pt x="2610" y="823"/>
                </a:lnTo>
                <a:lnTo>
                  <a:pt x="2610" y="822"/>
                </a:lnTo>
                <a:lnTo>
                  <a:pt x="2611" y="823"/>
                </a:lnTo>
                <a:lnTo>
                  <a:pt x="2611" y="823"/>
                </a:lnTo>
                <a:lnTo>
                  <a:pt x="2610" y="823"/>
                </a:lnTo>
                <a:lnTo>
                  <a:pt x="2610" y="824"/>
                </a:lnTo>
                <a:lnTo>
                  <a:pt x="2609" y="824"/>
                </a:lnTo>
                <a:lnTo>
                  <a:pt x="2609" y="823"/>
                </a:lnTo>
                <a:lnTo>
                  <a:pt x="2608" y="823"/>
                </a:lnTo>
                <a:lnTo>
                  <a:pt x="2608" y="824"/>
                </a:lnTo>
                <a:lnTo>
                  <a:pt x="2608" y="824"/>
                </a:lnTo>
                <a:lnTo>
                  <a:pt x="2607" y="824"/>
                </a:lnTo>
                <a:lnTo>
                  <a:pt x="2606" y="824"/>
                </a:lnTo>
                <a:lnTo>
                  <a:pt x="2606" y="825"/>
                </a:lnTo>
                <a:lnTo>
                  <a:pt x="2605" y="825"/>
                </a:lnTo>
                <a:lnTo>
                  <a:pt x="2604" y="825"/>
                </a:lnTo>
                <a:lnTo>
                  <a:pt x="2604" y="826"/>
                </a:lnTo>
                <a:lnTo>
                  <a:pt x="2603" y="826"/>
                </a:lnTo>
                <a:lnTo>
                  <a:pt x="2602" y="826"/>
                </a:lnTo>
                <a:lnTo>
                  <a:pt x="2602" y="825"/>
                </a:lnTo>
                <a:lnTo>
                  <a:pt x="2601" y="825"/>
                </a:lnTo>
                <a:lnTo>
                  <a:pt x="2600" y="825"/>
                </a:lnTo>
                <a:lnTo>
                  <a:pt x="2600" y="825"/>
                </a:lnTo>
                <a:lnTo>
                  <a:pt x="2600" y="826"/>
                </a:lnTo>
                <a:lnTo>
                  <a:pt x="2599" y="826"/>
                </a:lnTo>
                <a:lnTo>
                  <a:pt x="2599" y="825"/>
                </a:lnTo>
                <a:lnTo>
                  <a:pt x="2599" y="824"/>
                </a:lnTo>
                <a:lnTo>
                  <a:pt x="2600" y="824"/>
                </a:lnTo>
                <a:lnTo>
                  <a:pt x="2600" y="823"/>
                </a:lnTo>
                <a:lnTo>
                  <a:pt x="2600" y="823"/>
                </a:lnTo>
                <a:lnTo>
                  <a:pt x="2600" y="822"/>
                </a:lnTo>
                <a:lnTo>
                  <a:pt x="2601" y="821"/>
                </a:lnTo>
                <a:lnTo>
                  <a:pt x="2601" y="820"/>
                </a:lnTo>
                <a:lnTo>
                  <a:pt x="2600" y="820"/>
                </a:lnTo>
                <a:lnTo>
                  <a:pt x="2600" y="821"/>
                </a:lnTo>
                <a:lnTo>
                  <a:pt x="2600" y="821"/>
                </a:lnTo>
                <a:lnTo>
                  <a:pt x="2600" y="822"/>
                </a:lnTo>
                <a:lnTo>
                  <a:pt x="2600" y="823"/>
                </a:lnTo>
                <a:lnTo>
                  <a:pt x="2599" y="823"/>
                </a:lnTo>
                <a:lnTo>
                  <a:pt x="2598" y="823"/>
                </a:lnTo>
                <a:lnTo>
                  <a:pt x="2597" y="823"/>
                </a:lnTo>
                <a:lnTo>
                  <a:pt x="2596" y="823"/>
                </a:lnTo>
                <a:lnTo>
                  <a:pt x="2596" y="822"/>
                </a:lnTo>
                <a:lnTo>
                  <a:pt x="2596" y="823"/>
                </a:lnTo>
                <a:lnTo>
                  <a:pt x="2595" y="823"/>
                </a:lnTo>
                <a:lnTo>
                  <a:pt x="2594" y="823"/>
                </a:lnTo>
                <a:lnTo>
                  <a:pt x="2594" y="823"/>
                </a:lnTo>
                <a:lnTo>
                  <a:pt x="2594" y="824"/>
                </a:lnTo>
                <a:lnTo>
                  <a:pt x="2593" y="823"/>
                </a:lnTo>
                <a:lnTo>
                  <a:pt x="2593" y="824"/>
                </a:lnTo>
                <a:lnTo>
                  <a:pt x="2592" y="824"/>
                </a:lnTo>
                <a:lnTo>
                  <a:pt x="2592" y="824"/>
                </a:lnTo>
                <a:lnTo>
                  <a:pt x="2592" y="823"/>
                </a:lnTo>
                <a:lnTo>
                  <a:pt x="2591" y="823"/>
                </a:lnTo>
                <a:lnTo>
                  <a:pt x="2591" y="824"/>
                </a:lnTo>
                <a:lnTo>
                  <a:pt x="2591" y="823"/>
                </a:lnTo>
                <a:lnTo>
                  <a:pt x="2590" y="823"/>
                </a:lnTo>
                <a:lnTo>
                  <a:pt x="2589" y="823"/>
                </a:lnTo>
                <a:lnTo>
                  <a:pt x="2589" y="822"/>
                </a:lnTo>
                <a:lnTo>
                  <a:pt x="2588" y="822"/>
                </a:lnTo>
                <a:lnTo>
                  <a:pt x="2588" y="821"/>
                </a:lnTo>
                <a:lnTo>
                  <a:pt x="2589" y="821"/>
                </a:lnTo>
                <a:lnTo>
                  <a:pt x="2589" y="820"/>
                </a:lnTo>
                <a:lnTo>
                  <a:pt x="2590" y="820"/>
                </a:lnTo>
                <a:lnTo>
                  <a:pt x="2590" y="819"/>
                </a:lnTo>
                <a:lnTo>
                  <a:pt x="2589" y="820"/>
                </a:lnTo>
                <a:lnTo>
                  <a:pt x="2588" y="819"/>
                </a:lnTo>
                <a:lnTo>
                  <a:pt x="2587" y="819"/>
                </a:lnTo>
                <a:lnTo>
                  <a:pt x="2587" y="818"/>
                </a:lnTo>
                <a:lnTo>
                  <a:pt x="2588" y="818"/>
                </a:lnTo>
                <a:lnTo>
                  <a:pt x="2589" y="817"/>
                </a:lnTo>
                <a:lnTo>
                  <a:pt x="2589" y="816"/>
                </a:lnTo>
                <a:lnTo>
                  <a:pt x="2590" y="816"/>
                </a:lnTo>
                <a:lnTo>
                  <a:pt x="2590" y="815"/>
                </a:lnTo>
                <a:lnTo>
                  <a:pt x="2589" y="815"/>
                </a:lnTo>
                <a:lnTo>
                  <a:pt x="2590" y="815"/>
                </a:lnTo>
                <a:lnTo>
                  <a:pt x="2590" y="815"/>
                </a:lnTo>
                <a:lnTo>
                  <a:pt x="2591" y="815"/>
                </a:lnTo>
                <a:lnTo>
                  <a:pt x="2591" y="814"/>
                </a:lnTo>
                <a:lnTo>
                  <a:pt x="2591" y="815"/>
                </a:lnTo>
                <a:lnTo>
                  <a:pt x="2592" y="815"/>
                </a:lnTo>
                <a:lnTo>
                  <a:pt x="2591" y="815"/>
                </a:lnTo>
                <a:lnTo>
                  <a:pt x="2591" y="815"/>
                </a:lnTo>
                <a:lnTo>
                  <a:pt x="2592" y="815"/>
                </a:lnTo>
                <a:lnTo>
                  <a:pt x="2592" y="815"/>
                </a:lnTo>
                <a:lnTo>
                  <a:pt x="2592" y="815"/>
                </a:lnTo>
                <a:lnTo>
                  <a:pt x="2592" y="815"/>
                </a:lnTo>
                <a:lnTo>
                  <a:pt x="2593" y="815"/>
                </a:lnTo>
                <a:lnTo>
                  <a:pt x="2593" y="815"/>
                </a:lnTo>
                <a:lnTo>
                  <a:pt x="2593" y="814"/>
                </a:lnTo>
                <a:lnTo>
                  <a:pt x="2593" y="813"/>
                </a:lnTo>
                <a:lnTo>
                  <a:pt x="2594" y="813"/>
                </a:lnTo>
                <a:lnTo>
                  <a:pt x="2595" y="814"/>
                </a:lnTo>
                <a:lnTo>
                  <a:pt x="2595" y="815"/>
                </a:lnTo>
                <a:lnTo>
                  <a:pt x="2596" y="815"/>
                </a:lnTo>
                <a:lnTo>
                  <a:pt x="2595" y="815"/>
                </a:lnTo>
                <a:lnTo>
                  <a:pt x="2595" y="814"/>
                </a:lnTo>
                <a:lnTo>
                  <a:pt x="2595" y="813"/>
                </a:lnTo>
                <a:lnTo>
                  <a:pt x="2596" y="812"/>
                </a:lnTo>
                <a:lnTo>
                  <a:pt x="2597" y="812"/>
                </a:lnTo>
                <a:lnTo>
                  <a:pt x="2598" y="812"/>
                </a:lnTo>
                <a:lnTo>
                  <a:pt x="2599" y="812"/>
                </a:lnTo>
                <a:lnTo>
                  <a:pt x="2599" y="811"/>
                </a:lnTo>
                <a:lnTo>
                  <a:pt x="2600" y="811"/>
                </a:lnTo>
                <a:lnTo>
                  <a:pt x="2600" y="810"/>
                </a:lnTo>
                <a:lnTo>
                  <a:pt x="2600" y="810"/>
                </a:lnTo>
                <a:lnTo>
                  <a:pt x="2600" y="809"/>
                </a:lnTo>
                <a:lnTo>
                  <a:pt x="2601" y="809"/>
                </a:lnTo>
                <a:lnTo>
                  <a:pt x="2601" y="808"/>
                </a:lnTo>
                <a:lnTo>
                  <a:pt x="2600" y="808"/>
                </a:lnTo>
                <a:lnTo>
                  <a:pt x="2600" y="808"/>
                </a:lnTo>
                <a:lnTo>
                  <a:pt x="2600" y="809"/>
                </a:lnTo>
                <a:lnTo>
                  <a:pt x="2599" y="809"/>
                </a:lnTo>
                <a:lnTo>
                  <a:pt x="2599" y="810"/>
                </a:lnTo>
                <a:lnTo>
                  <a:pt x="2598" y="810"/>
                </a:lnTo>
                <a:lnTo>
                  <a:pt x="2597" y="810"/>
                </a:lnTo>
                <a:lnTo>
                  <a:pt x="2597" y="809"/>
                </a:lnTo>
                <a:lnTo>
                  <a:pt x="2596" y="809"/>
                </a:lnTo>
                <a:lnTo>
                  <a:pt x="2596" y="810"/>
                </a:lnTo>
                <a:lnTo>
                  <a:pt x="2597" y="810"/>
                </a:lnTo>
                <a:lnTo>
                  <a:pt x="2597" y="811"/>
                </a:lnTo>
                <a:lnTo>
                  <a:pt x="2596" y="811"/>
                </a:lnTo>
                <a:lnTo>
                  <a:pt x="2595" y="811"/>
                </a:lnTo>
                <a:lnTo>
                  <a:pt x="2594" y="811"/>
                </a:lnTo>
                <a:lnTo>
                  <a:pt x="2593" y="811"/>
                </a:lnTo>
                <a:lnTo>
                  <a:pt x="2593" y="812"/>
                </a:lnTo>
                <a:lnTo>
                  <a:pt x="2592" y="812"/>
                </a:lnTo>
                <a:lnTo>
                  <a:pt x="2592" y="812"/>
                </a:lnTo>
                <a:lnTo>
                  <a:pt x="2591" y="812"/>
                </a:lnTo>
                <a:lnTo>
                  <a:pt x="2591" y="813"/>
                </a:lnTo>
                <a:lnTo>
                  <a:pt x="2590" y="813"/>
                </a:lnTo>
                <a:lnTo>
                  <a:pt x="2590" y="812"/>
                </a:lnTo>
                <a:lnTo>
                  <a:pt x="2591" y="812"/>
                </a:lnTo>
                <a:lnTo>
                  <a:pt x="2591" y="811"/>
                </a:lnTo>
                <a:lnTo>
                  <a:pt x="2592" y="811"/>
                </a:lnTo>
                <a:lnTo>
                  <a:pt x="2592" y="810"/>
                </a:lnTo>
                <a:lnTo>
                  <a:pt x="2592" y="809"/>
                </a:lnTo>
                <a:lnTo>
                  <a:pt x="2591" y="809"/>
                </a:lnTo>
                <a:lnTo>
                  <a:pt x="2590" y="808"/>
                </a:lnTo>
                <a:lnTo>
                  <a:pt x="2591" y="808"/>
                </a:lnTo>
                <a:lnTo>
                  <a:pt x="2591" y="807"/>
                </a:lnTo>
                <a:lnTo>
                  <a:pt x="2592" y="807"/>
                </a:lnTo>
                <a:lnTo>
                  <a:pt x="2592" y="807"/>
                </a:lnTo>
                <a:lnTo>
                  <a:pt x="2592" y="806"/>
                </a:lnTo>
                <a:lnTo>
                  <a:pt x="2592" y="806"/>
                </a:lnTo>
                <a:lnTo>
                  <a:pt x="2592" y="807"/>
                </a:lnTo>
                <a:lnTo>
                  <a:pt x="2592" y="807"/>
                </a:lnTo>
                <a:lnTo>
                  <a:pt x="2592" y="807"/>
                </a:lnTo>
                <a:lnTo>
                  <a:pt x="2592" y="806"/>
                </a:lnTo>
                <a:lnTo>
                  <a:pt x="2593" y="806"/>
                </a:lnTo>
                <a:lnTo>
                  <a:pt x="2593" y="805"/>
                </a:lnTo>
                <a:lnTo>
                  <a:pt x="2593" y="806"/>
                </a:lnTo>
                <a:lnTo>
                  <a:pt x="2592" y="806"/>
                </a:lnTo>
                <a:lnTo>
                  <a:pt x="2592" y="805"/>
                </a:lnTo>
                <a:lnTo>
                  <a:pt x="2592" y="805"/>
                </a:lnTo>
                <a:lnTo>
                  <a:pt x="2591" y="805"/>
                </a:lnTo>
                <a:lnTo>
                  <a:pt x="2590" y="805"/>
                </a:lnTo>
                <a:lnTo>
                  <a:pt x="2590" y="804"/>
                </a:lnTo>
                <a:lnTo>
                  <a:pt x="2591" y="803"/>
                </a:lnTo>
                <a:lnTo>
                  <a:pt x="2591" y="802"/>
                </a:lnTo>
                <a:lnTo>
                  <a:pt x="2590" y="802"/>
                </a:lnTo>
                <a:lnTo>
                  <a:pt x="2590" y="801"/>
                </a:lnTo>
                <a:lnTo>
                  <a:pt x="2591" y="801"/>
                </a:lnTo>
                <a:lnTo>
                  <a:pt x="2592" y="801"/>
                </a:lnTo>
                <a:lnTo>
                  <a:pt x="2592" y="802"/>
                </a:lnTo>
                <a:lnTo>
                  <a:pt x="2592" y="802"/>
                </a:lnTo>
                <a:lnTo>
                  <a:pt x="2593" y="801"/>
                </a:lnTo>
                <a:lnTo>
                  <a:pt x="2593" y="800"/>
                </a:lnTo>
                <a:lnTo>
                  <a:pt x="2594" y="800"/>
                </a:lnTo>
                <a:lnTo>
                  <a:pt x="2594" y="799"/>
                </a:lnTo>
                <a:lnTo>
                  <a:pt x="2595" y="799"/>
                </a:lnTo>
                <a:lnTo>
                  <a:pt x="2596" y="799"/>
                </a:lnTo>
                <a:lnTo>
                  <a:pt x="2596" y="798"/>
                </a:lnTo>
                <a:lnTo>
                  <a:pt x="2596" y="798"/>
                </a:lnTo>
                <a:lnTo>
                  <a:pt x="2596" y="797"/>
                </a:lnTo>
                <a:lnTo>
                  <a:pt x="2595" y="797"/>
                </a:lnTo>
                <a:lnTo>
                  <a:pt x="2595" y="796"/>
                </a:lnTo>
                <a:lnTo>
                  <a:pt x="2594" y="796"/>
                </a:lnTo>
                <a:lnTo>
                  <a:pt x="2594" y="795"/>
                </a:lnTo>
                <a:lnTo>
                  <a:pt x="2595" y="794"/>
                </a:lnTo>
                <a:lnTo>
                  <a:pt x="2596" y="793"/>
                </a:lnTo>
                <a:lnTo>
                  <a:pt x="2596" y="794"/>
                </a:lnTo>
                <a:lnTo>
                  <a:pt x="2597" y="794"/>
                </a:lnTo>
                <a:lnTo>
                  <a:pt x="2597" y="793"/>
                </a:lnTo>
                <a:lnTo>
                  <a:pt x="2598" y="793"/>
                </a:lnTo>
                <a:lnTo>
                  <a:pt x="2599" y="793"/>
                </a:lnTo>
                <a:lnTo>
                  <a:pt x="2600" y="793"/>
                </a:lnTo>
                <a:lnTo>
                  <a:pt x="2600" y="794"/>
                </a:lnTo>
                <a:lnTo>
                  <a:pt x="2600" y="794"/>
                </a:lnTo>
                <a:lnTo>
                  <a:pt x="2601" y="794"/>
                </a:lnTo>
                <a:lnTo>
                  <a:pt x="2602" y="794"/>
                </a:lnTo>
                <a:lnTo>
                  <a:pt x="2603" y="793"/>
                </a:lnTo>
                <a:lnTo>
                  <a:pt x="2602" y="793"/>
                </a:lnTo>
                <a:lnTo>
                  <a:pt x="2601" y="793"/>
                </a:lnTo>
                <a:lnTo>
                  <a:pt x="2600" y="793"/>
                </a:lnTo>
                <a:lnTo>
                  <a:pt x="2600" y="792"/>
                </a:lnTo>
                <a:lnTo>
                  <a:pt x="2600" y="792"/>
                </a:lnTo>
                <a:lnTo>
                  <a:pt x="2599" y="792"/>
                </a:lnTo>
                <a:lnTo>
                  <a:pt x="2598" y="791"/>
                </a:lnTo>
                <a:lnTo>
                  <a:pt x="2597" y="791"/>
                </a:lnTo>
                <a:lnTo>
                  <a:pt x="2596" y="791"/>
                </a:lnTo>
                <a:lnTo>
                  <a:pt x="2596" y="792"/>
                </a:lnTo>
                <a:lnTo>
                  <a:pt x="2595" y="792"/>
                </a:lnTo>
                <a:lnTo>
                  <a:pt x="2595" y="791"/>
                </a:lnTo>
                <a:lnTo>
                  <a:pt x="2596" y="791"/>
                </a:lnTo>
                <a:lnTo>
                  <a:pt x="2597" y="791"/>
                </a:lnTo>
                <a:lnTo>
                  <a:pt x="2597" y="790"/>
                </a:lnTo>
                <a:lnTo>
                  <a:pt x="2597" y="790"/>
                </a:lnTo>
                <a:lnTo>
                  <a:pt x="2596" y="790"/>
                </a:lnTo>
                <a:lnTo>
                  <a:pt x="2596" y="789"/>
                </a:lnTo>
                <a:lnTo>
                  <a:pt x="2596" y="788"/>
                </a:lnTo>
                <a:lnTo>
                  <a:pt x="2597" y="788"/>
                </a:lnTo>
                <a:lnTo>
                  <a:pt x="2597" y="787"/>
                </a:lnTo>
                <a:lnTo>
                  <a:pt x="2598" y="787"/>
                </a:lnTo>
                <a:lnTo>
                  <a:pt x="2598" y="788"/>
                </a:lnTo>
                <a:lnTo>
                  <a:pt x="2598" y="787"/>
                </a:lnTo>
                <a:lnTo>
                  <a:pt x="2598" y="788"/>
                </a:lnTo>
                <a:lnTo>
                  <a:pt x="2599" y="788"/>
                </a:lnTo>
                <a:lnTo>
                  <a:pt x="2600" y="788"/>
                </a:lnTo>
                <a:lnTo>
                  <a:pt x="2600" y="789"/>
                </a:lnTo>
                <a:lnTo>
                  <a:pt x="2600" y="788"/>
                </a:lnTo>
                <a:lnTo>
                  <a:pt x="2600" y="788"/>
                </a:lnTo>
                <a:lnTo>
                  <a:pt x="2601" y="788"/>
                </a:lnTo>
                <a:lnTo>
                  <a:pt x="2602" y="788"/>
                </a:lnTo>
                <a:lnTo>
                  <a:pt x="2603" y="788"/>
                </a:lnTo>
                <a:lnTo>
                  <a:pt x="2602" y="788"/>
                </a:lnTo>
                <a:lnTo>
                  <a:pt x="2601" y="788"/>
                </a:lnTo>
                <a:lnTo>
                  <a:pt x="2601" y="787"/>
                </a:lnTo>
                <a:lnTo>
                  <a:pt x="2600" y="787"/>
                </a:lnTo>
                <a:lnTo>
                  <a:pt x="2600" y="787"/>
                </a:lnTo>
                <a:lnTo>
                  <a:pt x="2599" y="787"/>
                </a:lnTo>
                <a:lnTo>
                  <a:pt x="2599" y="786"/>
                </a:lnTo>
                <a:lnTo>
                  <a:pt x="2599" y="785"/>
                </a:lnTo>
                <a:lnTo>
                  <a:pt x="2600" y="784"/>
                </a:lnTo>
                <a:lnTo>
                  <a:pt x="2600" y="783"/>
                </a:lnTo>
                <a:lnTo>
                  <a:pt x="2600" y="783"/>
                </a:lnTo>
                <a:lnTo>
                  <a:pt x="2600" y="784"/>
                </a:lnTo>
                <a:lnTo>
                  <a:pt x="2599" y="784"/>
                </a:lnTo>
                <a:lnTo>
                  <a:pt x="2598" y="785"/>
                </a:lnTo>
                <a:lnTo>
                  <a:pt x="2597" y="785"/>
                </a:lnTo>
                <a:lnTo>
                  <a:pt x="2597" y="786"/>
                </a:lnTo>
                <a:lnTo>
                  <a:pt x="2596" y="786"/>
                </a:lnTo>
                <a:lnTo>
                  <a:pt x="2595" y="785"/>
                </a:lnTo>
                <a:lnTo>
                  <a:pt x="2595" y="784"/>
                </a:lnTo>
                <a:lnTo>
                  <a:pt x="2596" y="784"/>
                </a:lnTo>
                <a:lnTo>
                  <a:pt x="2597" y="784"/>
                </a:lnTo>
                <a:lnTo>
                  <a:pt x="2598" y="784"/>
                </a:lnTo>
                <a:lnTo>
                  <a:pt x="2599" y="784"/>
                </a:lnTo>
                <a:lnTo>
                  <a:pt x="2599" y="783"/>
                </a:lnTo>
                <a:lnTo>
                  <a:pt x="2599" y="782"/>
                </a:lnTo>
                <a:lnTo>
                  <a:pt x="2599" y="782"/>
                </a:lnTo>
                <a:lnTo>
                  <a:pt x="2599" y="781"/>
                </a:lnTo>
                <a:lnTo>
                  <a:pt x="2599" y="780"/>
                </a:lnTo>
                <a:lnTo>
                  <a:pt x="2598" y="780"/>
                </a:lnTo>
                <a:lnTo>
                  <a:pt x="2598" y="779"/>
                </a:lnTo>
                <a:lnTo>
                  <a:pt x="2597" y="779"/>
                </a:lnTo>
                <a:lnTo>
                  <a:pt x="2598" y="778"/>
                </a:lnTo>
                <a:lnTo>
                  <a:pt x="2598" y="779"/>
                </a:lnTo>
                <a:lnTo>
                  <a:pt x="2598" y="778"/>
                </a:lnTo>
                <a:lnTo>
                  <a:pt x="2598" y="777"/>
                </a:lnTo>
                <a:lnTo>
                  <a:pt x="2599" y="776"/>
                </a:lnTo>
                <a:lnTo>
                  <a:pt x="2600" y="776"/>
                </a:lnTo>
                <a:lnTo>
                  <a:pt x="2600" y="775"/>
                </a:lnTo>
                <a:lnTo>
                  <a:pt x="2600" y="775"/>
                </a:lnTo>
                <a:lnTo>
                  <a:pt x="2600" y="774"/>
                </a:lnTo>
                <a:lnTo>
                  <a:pt x="2600" y="775"/>
                </a:lnTo>
                <a:lnTo>
                  <a:pt x="2600" y="774"/>
                </a:lnTo>
                <a:lnTo>
                  <a:pt x="2601" y="773"/>
                </a:lnTo>
                <a:lnTo>
                  <a:pt x="2602" y="773"/>
                </a:lnTo>
                <a:lnTo>
                  <a:pt x="2601" y="773"/>
                </a:lnTo>
                <a:lnTo>
                  <a:pt x="2600" y="773"/>
                </a:lnTo>
                <a:lnTo>
                  <a:pt x="2600" y="772"/>
                </a:lnTo>
                <a:lnTo>
                  <a:pt x="2600" y="771"/>
                </a:lnTo>
                <a:lnTo>
                  <a:pt x="2601" y="771"/>
                </a:lnTo>
                <a:lnTo>
                  <a:pt x="2601" y="770"/>
                </a:lnTo>
                <a:lnTo>
                  <a:pt x="2600" y="770"/>
                </a:lnTo>
                <a:lnTo>
                  <a:pt x="2600" y="769"/>
                </a:lnTo>
                <a:lnTo>
                  <a:pt x="2600" y="768"/>
                </a:lnTo>
                <a:lnTo>
                  <a:pt x="2600" y="768"/>
                </a:lnTo>
                <a:lnTo>
                  <a:pt x="2600" y="768"/>
                </a:lnTo>
                <a:lnTo>
                  <a:pt x="2600" y="769"/>
                </a:lnTo>
                <a:lnTo>
                  <a:pt x="2600" y="770"/>
                </a:lnTo>
                <a:lnTo>
                  <a:pt x="2601" y="770"/>
                </a:lnTo>
                <a:lnTo>
                  <a:pt x="2600" y="771"/>
                </a:lnTo>
                <a:lnTo>
                  <a:pt x="2600" y="772"/>
                </a:lnTo>
                <a:lnTo>
                  <a:pt x="2600" y="772"/>
                </a:lnTo>
                <a:lnTo>
                  <a:pt x="2600" y="773"/>
                </a:lnTo>
                <a:lnTo>
                  <a:pt x="2600" y="773"/>
                </a:lnTo>
                <a:lnTo>
                  <a:pt x="2600" y="774"/>
                </a:lnTo>
                <a:lnTo>
                  <a:pt x="2599" y="775"/>
                </a:lnTo>
                <a:lnTo>
                  <a:pt x="2598" y="775"/>
                </a:lnTo>
                <a:lnTo>
                  <a:pt x="2598" y="776"/>
                </a:lnTo>
                <a:lnTo>
                  <a:pt x="2597" y="777"/>
                </a:lnTo>
                <a:lnTo>
                  <a:pt x="2597" y="778"/>
                </a:lnTo>
                <a:lnTo>
                  <a:pt x="2596" y="778"/>
                </a:lnTo>
                <a:lnTo>
                  <a:pt x="2596" y="779"/>
                </a:lnTo>
                <a:lnTo>
                  <a:pt x="2596" y="778"/>
                </a:lnTo>
                <a:lnTo>
                  <a:pt x="2596" y="777"/>
                </a:lnTo>
                <a:lnTo>
                  <a:pt x="2595" y="777"/>
                </a:lnTo>
                <a:lnTo>
                  <a:pt x="2595" y="776"/>
                </a:lnTo>
                <a:lnTo>
                  <a:pt x="2595" y="775"/>
                </a:lnTo>
                <a:lnTo>
                  <a:pt x="2595" y="774"/>
                </a:lnTo>
                <a:lnTo>
                  <a:pt x="2595" y="773"/>
                </a:lnTo>
                <a:lnTo>
                  <a:pt x="2594" y="773"/>
                </a:lnTo>
                <a:lnTo>
                  <a:pt x="2593" y="773"/>
                </a:lnTo>
                <a:lnTo>
                  <a:pt x="2593" y="774"/>
                </a:lnTo>
                <a:lnTo>
                  <a:pt x="2593" y="773"/>
                </a:lnTo>
                <a:lnTo>
                  <a:pt x="2592" y="773"/>
                </a:lnTo>
                <a:lnTo>
                  <a:pt x="2592" y="773"/>
                </a:lnTo>
                <a:lnTo>
                  <a:pt x="2592" y="773"/>
                </a:lnTo>
                <a:lnTo>
                  <a:pt x="2592" y="772"/>
                </a:lnTo>
                <a:lnTo>
                  <a:pt x="2592" y="772"/>
                </a:lnTo>
                <a:lnTo>
                  <a:pt x="2592" y="772"/>
                </a:lnTo>
                <a:lnTo>
                  <a:pt x="2592" y="772"/>
                </a:lnTo>
                <a:lnTo>
                  <a:pt x="2592" y="771"/>
                </a:lnTo>
                <a:lnTo>
                  <a:pt x="2592" y="770"/>
                </a:lnTo>
                <a:lnTo>
                  <a:pt x="2593" y="770"/>
                </a:lnTo>
                <a:lnTo>
                  <a:pt x="2594" y="769"/>
                </a:lnTo>
                <a:lnTo>
                  <a:pt x="2594" y="768"/>
                </a:lnTo>
                <a:lnTo>
                  <a:pt x="2594" y="767"/>
                </a:lnTo>
                <a:lnTo>
                  <a:pt x="2594" y="766"/>
                </a:lnTo>
                <a:lnTo>
                  <a:pt x="2593" y="766"/>
                </a:lnTo>
                <a:lnTo>
                  <a:pt x="2592" y="766"/>
                </a:lnTo>
                <a:lnTo>
                  <a:pt x="2592" y="765"/>
                </a:lnTo>
                <a:lnTo>
                  <a:pt x="2592" y="765"/>
                </a:lnTo>
                <a:lnTo>
                  <a:pt x="2592" y="765"/>
                </a:lnTo>
                <a:lnTo>
                  <a:pt x="2592" y="764"/>
                </a:lnTo>
                <a:lnTo>
                  <a:pt x="2592" y="763"/>
                </a:lnTo>
                <a:lnTo>
                  <a:pt x="2592" y="763"/>
                </a:lnTo>
                <a:lnTo>
                  <a:pt x="2592" y="762"/>
                </a:lnTo>
                <a:lnTo>
                  <a:pt x="2591" y="762"/>
                </a:lnTo>
                <a:lnTo>
                  <a:pt x="2591" y="761"/>
                </a:lnTo>
                <a:lnTo>
                  <a:pt x="2590" y="761"/>
                </a:lnTo>
                <a:lnTo>
                  <a:pt x="2590" y="760"/>
                </a:lnTo>
                <a:lnTo>
                  <a:pt x="2590" y="759"/>
                </a:lnTo>
                <a:lnTo>
                  <a:pt x="2589" y="758"/>
                </a:lnTo>
                <a:lnTo>
                  <a:pt x="2588" y="757"/>
                </a:lnTo>
                <a:lnTo>
                  <a:pt x="2588" y="757"/>
                </a:lnTo>
                <a:lnTo>
                  <a:pt x="2589" y="757"/>
                </a:lnTo>
                <a:lnTo>
                  <a:pt x="2590" y="757"/>
                </a:lnTo>
                <a:lnTo>
                  <a:pt x="2590" y="756"/>
                </a:lnTo>
                <a:lnTo>
                  <a:pt x="2591" y="756"/>
                </a:lnTo>
                <a:lnTo>
                  <a:pt x="2591" y="755"/>
                </a:lnTo>
                <a:lnTo>
                  <a:pt x="2592" y="755"/>
                </a:lnTo>
                <a:lnTo>
                  <a:pt x="2592" y="754"/>
                </a:lnTo>
                <a:lnTo>
                  <a:pt x="2593" y="754"/>
                </a:lnTo>
                <a:lnTo>
                  <a:pt x="2593" y="755"/>
                </a:lnTo>
                <a:lnTo>
                  <a:pt x="2593" y="756"/>
                </a:lnTo>
                <a:lnTo>
                  <a:pt x="2593" y="757"/>
                </a:lnTo>
                <a:lnTo>
                  <a:pt x="2594" y="757"/>
                </a:lnTo>
                <a:lnTo>
                  <a:pt x="2595" y="757"/>
                </a:lnTo>
                <a:lnTo>
                  <a:pt x="2595" y="756"/>
                </a:lnTo>
                <a:lnTo>
                  <a:pt x="2596" y="756"/>
                </a:lnTo>
                <a:lnTo>
                  <a:pt x="2595" y="756"/>
                </a:lnTo>
                <a:lnTo>
                  <a:pt x="2594" y="756"/>
                </a:lnTo>
                <a:lnTo>
                  <a:pt x="2593" y="756"/>
                </a:lnTo>
                <a:lnTo>
                  <a:pt x="2593" y="755"/>
                </a:lnTo>
                <a:lnTo>
                  <a:pt x="2594" y="755"/>
                </a:lnTo>
                <a:lnTo>
                  <a:pt x="2593" y="754"/>
                </a:lnTo>
                <a:lnTo>
                  <a:pt x="2592" y="754"/>
                </a:lnTo>
                <a:lnTo>
                  <a:pt x="2592" y="754"/>
                </a:lnTo>
                <a:lnTo>
                  <a:pt x="2592" y="755"/>
                </a:lnTo>
                <a:lnTo>
                  <a:pt x="2591" y="755"/>
                </a:lnTo>
                <a:lnTo>
                  <a:pt x="2591" y="756"/>
                </a:lnTo>
                <a:lnTo>
                  <a:pt x="2590" y="756"/>
                </a:lnTo>
                <a:lnTo>
                  <a:pt x="2589" y="756"/>
                </a:lnTo>
                <a:lnTo>
                  <a:pt x="2588" y="756"/>
                </a:lnTo>
                <a:lnTo>
                  <a:pt x="2588" y="757"/>
                </a:lnTo>
                <a:lnTo>
                  <a:pt x="2588" y="757"/>
                </a:lnTo>
                <a:lnTo>
                  <a:pt x="2587" y="757"/>
                </a:lnTo>
                <a:lnTo>
                  <a:pt x="2587" y="758"/>
                </a:lnTo>
                <a:lnTo>
                  <a:pt x="2588" y="758"/>
                </a:lnTo>
                <a:lnTo>
                  <a:pt x="2588" y="759"/>
                </a:lnTo>
                <a:lnTo>
                  <a:pt x="2589" y="760"/>
                </a:lnTo>
                <a:lnTo>
                  <a:pt x="2589" y="761"/>
                </a:lnTo>
                <a:lnTo>
                  <a:pt x="2589" y="762"/>
                </a:lnTo>
                <a:lnTo>
                  <a:pt x="2589" y="763"/>
                </a:lnTo>
                <a:lnTo>
                  <a:pt x="2589" y="764"/>
                </a:lnTo>
                <a:lnTo>
                  <a:pt x="2590" y="764"/>
                </a:lnTo>
                <a:lnTo>
                  <a:pt x="2591" y="765"/>
                </a:lnTo>
                <a:lnTo>
                  <a:pt x="2591" y="765"/>
                </a:lnTo>
                <a:lnTo>
                  <a:pt x="2591" y="766"/>
                </a:lnTo>
                <a:lnTo>
                  <a:pt x="2592" y="766"/>
                </a:lnTo>
                <a:lnTo>
                  <a:pt x="2592" y="767"/>
                </a:lnTo>
                <a:lnTo>
                  <a:pt x="2592" y="767"/>
                </a:lnTo>
                <a:lnTo>
                  <a:pt x="2592" y="768"/>
                </a:lnTo>
                <a:lnTo>
                  <a:pt x="2593" y="769"/>
                </a:lnTo>
                <a:lnTo>
                  <a:pt x="2592" y="769"/>
                </a:lnTo>
                <a:lnTo>
                  <a:pt x="2592" y="770"/>
                </a:lnTo>
                <a:lnTo>
                  <a:pt x="2592" y="770"/>
                </a:lnTo>
                <a:lnTo>
                  <a:pt x="2591" y="770"/>
                </a:lnTo>
                <a:lnTo>
                  <a:pt x="2591" y="769"/>
                </a:lnTo>
                <a:lnTo>
                  <a:pt x="2590" y="769"/>
                </a:lnTo>
                <a:lnTo>
                  <a:pt x="2589" y="769"/>
                </a:lnTo>
                <a:lnTo>
                  <a:pt x="2589" y="768"/>
                </a:lnTo>
                <a:lnTo>
                  <a:pt x="2588" y="768"/>
                </a:lnTo>
                <a:lnTo>
                  <a:pt x="2587" y="768"/>
                </a:lnTo>
                <a:lnTo>
                  <a:pt x="2587" y="767"/>
                </a:lnTo>
                <a:lnTo>
                  <a:pt x="2586" y="767"/>
                </a:lnTo>
                <a:lnTo>
                  <a:pt x="2586" y="766"/>
                </a:lnTo>
                <a:lnTo>
                  <a:pt x="2585" y="766"/>
                </a:lnTo>
                <a:lnTo>
                  <a:pt x="2585" y="767"/>
                </a:lnTo>
                <a:lnTo>
                  <a:pt x="2586" y="767"/>
                </a:lnTo>
                <a:lnTo>
                  <a:pt x="2587" y="767"/>
                </a:lnTo>
                <a:lnTo>
                  <a:pt x="2587" y="768"/>
                </a:lnTo>
                <a:lnTo>
                  <a:pt x="2588" y="768"/>
                </a:lnTo>
                <a:lnTo>
                  <a:pt x="2588" y="769"/>
                </a:lnTo>
                <a:lnTo>
                  <a:pt x="2589" y="769"/>
                </a:lnTo>
                <a:lnTo>
                  <a:pt x="2589" y="770"/>
                </a:lnTo>
                <a:lnTo>
                  <a:pt x="2590" y="770"/>
                </a:lnTo>
                <a:lnTo>
                  <a:pt x="2590" y="771"/>
                </a:lnTo>
                <a:lnTo>
                  <a:pt x="2589" y="772"/>
                </a:lnTo>
                <a:lnTo>
                  <a:pt x="2588" y="772"/>
                </a:lnTo>
                <a:lnTo>
                  <a:pt x="2587" y="772"/>
                </a:lnTo>
                <a:lnTo>
                  <a:pt x="2587" y="773"/>
                </a:lnTo>
                <a:lnTo>
                  <a:pt x="2586" y="773"/>
                </a:lnTo>
                <a:lnTo>
                  <a:pt x="2587" y="773"/>
                </a:lnTo>
                <a:lnTo>
                  <a:pt x="2588" y="773"/>
                </a:lnTo>
                <a:lnTo>
                  <a:pt x="2589" y="773"/>
                </a:lnTo>
                <a:lnTo>
                  <a:pt x="2589" y="772"/>
                </a:lnTo>
                <a:lnTo>
                  <a:pt x="2590" y="772"/>
                </a:lnTo>
                <a:lnTo>
                  <a:pt x="2590" y="773"/>
                </a:lnTo>
                <a:lnTo>
                  <a:pt x="2590" y="773"/>
                </a:lnTo>
                <a:lnTo>
                  <a:pt x="2591" y="773"/>
                </a:lnTo>
                <a:lnTo>
                  <a:pt x="2591" y="774"/>
                </a:lnTo>
                <a:lnTo>
                  <a:pt x="2592" y="774"/>
                </a:lnTo>
                <a:lnTo>
                  <a:pt x="2591" y="775"/>
                </a:lnTo>
                <a:lnTo>
                  <a:pt x="2590" y="775"/>
                </a:lnTo>
                <a:lnTo>
                  <a:pt x="2590" y="776"/>
                </a:lnTo>
                <a:lnTo>
                  <a:pt x="2591" y="776"/>
                </a:lnTo>
                <a:lnTo>
                  <a:pt x="2591" y="775"/>
                </a:lnTo>
                <a:lnTo>
                  <a:pt x="2592" y="775"/>
                </a:lnTo>
                <a:lnTo>
                  <a:pt x="2592" y="776"/>
                </a:lnTo>
                <a:lnTo>
                  <a:pt x="2592" y="776"/>
                </a:lnTo>
                <a:lnTo>
                  <a:pt x="2592" y="775"/>
                </a:lnTo>
                <a:lnTo>
                  <a:pt x="2593" y="775"/>
                </a:lnTo>
                <a:lnTo>
                  <a:pt x="2593" y="776"/>
                </a:lnTo>
                <a:lnTo>
                  <a:pt x="2593" y="777"/>
                </a:lnTo>
                <a:lnTo>
                  <a:pt x="2593" y="778"/>
                </a:lnTo>
                <a:lnTo>
                  <a:pt x="2592" y="778"/>
                </a:lnTo>
                <a:lnTo>
                  <a:pt x="2592" y="778"/>
                </a:lnTo>
                <a:lnTo>
                  <a:pt x="2591" y="778"/>
                </a:lnTo>
                <a:lnTo>
                  <a:pt x="2591" y="779"/>
                </a:lnTo>
                <a:lnTo>
                  <a:pt x="2592" y="779"/>
                </a:lnTo>
                <a:lnTo>
                  <a:pt x="2592" y="779"/>
                </a:lnTo>
                <a:lnTo>
                  <a:pt x="2593" y="779"/>
                </a:lnTo>
                <a:lnTo>
                  <a:pt x="2594" y="779"/>
                </a:lnTo>
                <a:lnTo>
                  <a:pt x="2594" y="780"/>
                </a:lnTo>
                <a:lnTo>
                  <a:pt x="2595" y="780"/>
                </a:lnTo>
                <a:lnTo>
                  <a:pt x="2595" y="781"/>
                </a:lnTo>
                <a:lnTo>
                  <a:pt x="2595" y="782"/>
                </a:lnTo>
                <a:lnTo>
                  <a:pt x="2596" y="782"/>
                </a:lnTo>
                <a:lnTo>
                  <a:pt x="2596" y="782"/>
                </a:lnTo>
                <a:lnTo>
                  <a:pt x="2595" y="782"/>
                </a:lnTo>
                <a:lnTo>
                  <a:pt x="2594" y="783"/>
                </a:lnTo>
                <a:lnTo>
                  <a:pt x="2593" y="783"/>
                </a:lnTo>
                <a:lnTo>
                  <a:pt x="2592" y="783"/>
                </a:lnTo>
                <a:lnTo>
                  <a:pt x="2592" y="784"/>
                </a:lnTo>
                <a:lnTo>
                  <a:pt x="2593" y="784"/>
                </a:lnTo>
                <a:lnTo>
                  <a:pt x="2593" y="785"/>
                </a:lnTo>
                <a:lnTo>
                  <a:pt x="2593" y="786"/>
                </a:lnTo>
                <a:lnTo>
                  <a:pt x="2594" y="786"/>
                </a:lnTo>
                <a:lnTo>
                  <a:pt x="2594" y="787"/>
                </a:lnTo>
                <a:lnTo>
                  <a:pt x="2593" y="787"/>
                </a:lnTo>
                <a:lnTo>
                  <a:pt x="2593" y="786"/>
                </a:lnTo>
                <a:lnTo>
                  <a:pt x="2592" y="786"/>
                </a:lnTo>
                <a:lnTo>
                  <a:pt x="2592" y="786"/>
                </a:lnTo>
                <a:lnTo>
                  <a:pt x="2592" y="785"/>
                </a:lnTo>
                <a:lnTo>
                  <a:pt x="2591" y="785"/>
                </a:lnTo>
                <a:lnTo>
                  <a:pt x="2591" y="784"/>
                </a:lnTo>
                <a:lnTo>
                  <a:pt x="2590" y="784"/>
                </a:lnTo>
                <a:lnTo>
                  <a:pt x="2590" y="785"/>
                </a:lnTo>
                <a:lnTo>
                  <a:pt x="2591" y="785"/>
                </a:lnTo>
                <a:lnTo>
                  <a:pt x="2591" y="786"/>
                </a:lnTo>
                <a:lnTo>
                  <a:pt x="2590" y="786"/>
                </a:lnTo>
                <a:lnTo>
                  <a:pt x="2591" y="786"/>
                </a:lnTo>
                <a:lnTo>
                  <a:pt x="2591" y="787"/>
                </a:lnTo>
                <a:lnTo>
                  <a:pt x="2592" y="787"/>
                </a:lnTo>
                <a:lnTo>
                  <a:pt x="2592" y="786"/>
                </a:lnTo>
                <a:lnTo>
                  <a:pt x="2592" y="787"/>
                </a:lnTo>
                <a:lnTo>
                  <a:pt x="2592" y="787"/>
                </a:lnTo>
                <a:lnTo>
                  <a:pt x="2593" y="787"/>
                </a:lnTo>
                <a:lnTo>
                  <a:pt x="2593" y="788"/>
                </a:lnTo>
                <a:lnTo>
                  <a:pt x="2593" y="789"/>
                </a:lnTo>
                <a:lnTo>
                  <a:pt x="2593" y="790"/>
                </a:lnTo>
                <a:lnTo>
                  <a:pt x="2593" y="790"/>
                </a:lnTo>
                <a:lnTo>
                  <a:pt x="2592" y="790"/>
                </a:lnTo>
                <a:lnTo>
                  <a:pt x="2592" y="791"/>
                </a:lnTo>
                <a:lnTo>
                  <a:pt x="2592" y="792"/>
                </a:lnTo>
                <a:lnTo>
                  <a:pt x="2592" y="791"/>
                </a:lnTo>
                <a:lnTo>
                  <a:pt x="2592" y="790"/>
                </a:lnTo>
                <a:lnTo>
                  <a:pt x="2591" y="790"/>
                </a:lnTo>
                <a:lnTo>
                  <a:pt x="2591" y="790"/>
                </a:lnTo>
                <a:lnTo>
                  <a:pt x="2590" y="790"/>
                </a:lnTo>
                <a:lnTo>
                  <a:pt x="2590" y="789"/>
                </a:lnTo>
                <a:lnTo>
                  <a:pt x="2590" y="790"/>
                </a:lnTo>
                <a:lnTo>
                  <a:pt x="2589" y="790"/>
                </a:lnTo>
                <a:lnTo>
                  <a:pt x="2588" y="789"/>
                </a:lnTo>
                <a:lnTo>
                  <a:pt x="2587" y="789"/>
                </a:lnTo>
                <a:lnTo>
                  <a:pt x="2587" y="790"/>
                </a:lnTo>
                <a:lnTo>
                  <a:pt x="2588" y="790"/>
                </a:lnTo>
                <a:lnTo>
                  <a:pt x="2588" y="790"/>
                </a:lnTo>
                <a:lnTo>
                  <a:pt x="2589" y="790"/>
                </a:lnTo>
                <a:lnTo>
                  <a:pt x="2590" y="790"/>
                </a:lnTo>
                <a:lnTo>
                  <a:pt x="2590" y="791"/>
                </a:lnTo>
                <a:lnTo>
                  <a:pt x="2591" y="791"/>
                </a:lnTo>
                <a:lnTo>
                  <a:pt x="2591" y="792"/>
                </a:lnTo>
                <a:lnTo>
                  <a:pt x="2591" y="793"/>
                </a:lnTo>
                <a:lnTo>
                  <a:pt x="2592" y="794"/>
                </a:lnTo>
                <a:lnTo>
                  <a:pt x="2592" y="795"/>
                </a:lnTo>
                <a:lnTo>
                  <a:pt x="2592" y="796"/>
                </a:lnTo>
                <a:lnTo>
                  <a:pt x="2592" y="797"/>
                </a:lnTo>
                <a:lnTo>
                  <a:pt x="2592" y="797"/>
                </a:lnTo>
                <a:lnTo>
                  <a:pt x="2592" y="798"/>
                </a:lnTo>
                <a:lnTo>
                  <a:pt x="2592" y="798"/>
                </a:lnTo>
                <a:lnTo>
                  <a:pt x="2591" y="798"/>
                </a:lnTo>
                <a:lnTo>
                  <a:pt x="2591" y="798"/>
                </a:lnTo>
                <a:lnTo>
                  <a:pt x="2590" y="798"/>
                </a:lnTo>
                <a:lnTo>
                  <a:pt x="2589" y="798"/>
                </a:lnTo>
                <a:lnTo>
                  <a:pt x="2588" y="798"/>
                </a:lnTo>
                <a:lnTo>
                  <a:pt x="2587" y="797"/>
                </a:lnTo>
                <a:lnTo>
                  <a:pt x="2587" y="796"/>
                </a:lnTo>
                <a:lnTo>
                  <a:pt x="2586" y="796"/>
                </a:lnTo>
                <a:lnTo>
                  <a:pt x="2586" y="795"/>
                </a:lnTo>
                <a:lnTo>
                  <a:pt x="2586" y="796"/>
                </a:lnTo>
                <a:lnTo>
                  <a:pt x="2586" y="797"/>
                </a:lnTo>
                <a:lnTo>
                  <a:pt x="2586" y="798"/>
                </a:lnTo>
                <a:lnTo>
                  <a:pt x="2586" y="798"/>
                </a:lnTo>
                <a:lnTo>
                  <a:pt x="2587" y="798"/>
                </a:lnTo>
                <a:lnTo>
                  <a:pt x="2588" y="799"/>
                </a:lnTo>
                <a:lnTo>
                  <a:pt x="2588" y="800"/>
                </a:lnTo>
                <a:lnTo>
                  <a:pt x="2587" y="800"/>
                </a:lnTo>
                <a:lnTo>
                  <a:pt x="2586" y="801"/>
                </a:lnTo>
                <a:lnTo>
                  <a:pt x="2586" y="802"/>
                </a:lnTo>
                <a:lnTo>
                  <a:pt x="2587" y="802"/>
                </a:lnTo>
                <a:lnTo>
                  <a:pt x="2587" y="803"/>
                </a:lnTo>
                <a:lnTo>
                  <a:pt x="2587" y="804"/>
                </a:lnTo>
                <a:lnTo>
                  <a:pt x="2587" y="805"/>
                </a:lnTo>
                <a:lnTo>
                  <a:pt x="2586" y="805"/>
                </a:lnTo>
                <a:lnTo>
                  <a:pt x="2585" y="805"/>
                </a:lnTo>
                <a:lnTo>
                  <a:pt x="2585" y="806"/>
                </a:lnTo>
                <a:lnTo>
                  <a:pt x="2586" y="806"/>
                </a:lnTo>
                <a:lnTo>
                  <a:pt x="2586" y="807"/>
                </a:lnTo>
                <a:lnTo>
                  <a:pt x="2586" y="807"/>
                </a:lnTo>
                <a:lnTo>
                  <a:pt x="2586" y="808"/>
                </a:lnTo>
                <a:lnTo>
                  <a:pt x="2585" y="808"/>
                </a:lnTo>
                <a:lnTo>
                  <a:pt x="2585" y="809"/>
                </a:lnTo>
                <a:lnTo>
                  <a:pt x="2585" y="810"/>
                </a:lnTo>
                <a:lnTo>
                  <a:pt x="2586" y="811"/>
                </a:lnTo>
                <a:lnTo>
                  <a:pt x="2586" y="812"/>
                </a:lnTo>
                <a:lnTo>
                  <a:pt x="2586" y="811"/>
                </a:lnTo>
                <a:lnTo>
                  <a:pt x="2585" y="811"/>
                </a:lnTo>
                <a:lnTo>
                  <a:pt x="2585" y="812"/>
                </a:lnTo>
                <a:lnTo>
                  <a:pt x="2586" y="813"/>
                </a:lnTo>
                <a:lnTo>
                  <a:pt x="2586" y="814"/>
                </a:lnTo>
                <a:lnTo>
                  <a:pt x="2585" y="814"/>
                </a:lnTo>
                <a:lnTo>
                  <a:pt x="2584" y="814"/>
                </a:lnTo>
                <a:lnTo>
                  <a:pt x="2584" y="815"/>
                </a:lnTo>
                <a:lnTo>
                  <a:pt x="2584" y="815"/>
                </a:lnTo>
                <a:lnTo>
                  <a:pt x="2584" y="815"/>
                </a:lnTo>
                <a:lnTo>
                  <a:pt x="2584" y="815"/>
                </a:lnTo>
                <a:lnTo>
                  <a:pt x="2584" y="816"/>
                </a:lnTo>
                <a:lnTo>
                  <a:pt x="2584" y="817"/>
                </a:lnTo>
                <a:lnTo>
                  <a:pt x="2584" y="818"/>
                </a:lnTo>
                <a:lnTo>
                  <a:pt x="2584" y="819"/>
                </a:lnTo>
                <a:lnTo>
                  <a:pt x="2584" y="820"/>
                </a:lnTo>
                <a:lnTo>
                  <a:pt x="2584" y="819"/>
                </a:lnTo>
                <a:lnTo>
                  <a:pt x="2584" y="819"/>
                </a:lnTo>
                <a:lnTo>
                  <a:pt x="2584" y="818"/>
                </a:lnTo>
                <a:lnTo>
                  <a:pt x="2583" y="818"/>
                </a:lnTo>
                <a:lnTo>
                  <a:pt x="2584" y="818"/>
                </a:lnTo>
                <a:lnTo>
                  <a:pt x="2584" y="819"/>
                </a:lnTo>
                <a:lnTo>
                  <a:pt x="2583" y="819"/>
                </a:lnTo>
                <a:lnTo>
                  <a:pt x="2582" y="819"/>
                </a:lnTo>
                <a:lnTo>
                  <a:pt x="2583" y="820"/>
                </a:lnTo>
                <a:lnTo>
                  <a:pt x="2583" y="819"/>
                </a:lnTo>
                <a:lnTo>
                  <a:pt x="2584" y="819"/>
                </a:lnTo>
                <a:lnTo>
                  <a:pt x="2584" y="820"/>
                </a:lnTo>
                <a:lnTo>
                  <a:pt x="2584" y="820"/>
                </a:lnTo>
                <a:lnTo>
                  <a:pt x="2584" y="821"/>
                </a:lnTo>
                <a:lnTo>
                  <a:pt x="2584" y="821"/>
                </a:lnTo>
                <a:lnTo>
                  <a:pt x="2583" y="822"/>
                </a:lnTo>
                <a:lnTo>
                  <a:pt x="2583" y="821"/>
                </a:lnTo>
                <a:lnTo>
                  <a:pt x="2583" y="822"/>
                </a:lnTo>
                <a:lnTo>
                  <a:pt x="2584" y="822"/>
                </a:lnTo>
                <a:lnTo>
                  <a:pt x="2584" y="822"/>
                </a:lnTo>
                <a:lnTo>
                  <a:pt x="2584" y="823"/>
                </a:lnTo>
                <a:lnTo>
                  <a:pt x="2585" y="823"/>
                </a:lnTo>
                <a:lnTo>
                  <a:pt x="2584" y="823"/>
                </a:lnTo>
                <a:lnTo>
                  <a:pt x="2584" y="823"/>
                </a:lnTo>
                <a:lnTo>
                  <a:pt x="2584" y="823"/>
                </a:lnTo>
                <a:lnTo>
                  <a:pt x="2584" y="824"/>
                </a:lnTo>
                <a:lnTo>
                  <a:pt x="2583" y="824"/>
                </a:lnTo>
                <a:lnTo>
                  <a:pt x="2582" y="825"/>
                </a:lnTo>
                <a:lnTo>
                  <a:pt x="2582" y="826"/>
                </a:lnTo>
                <a:lnTo>
                  <a:pt x="2583" y="826"/>
                </a:lnTo>
                <a:lnTo>
                  <a:pt x="2583" y="825"/>
                </a:lnTo>
                <a:lnTo>
                  <a:pt x="2584" y="825"/>
                </a:lnTo>
                <a:lnTo>
                  <a:pt x="2584" y="826"/>
                </a:lnTo>
                <a:lnTo>
                  <a:pt x="2583" y="827"/>
                </a:lnTo>
                <a:lnTo>
                  <a:pt x="2583" y="828"/>
                </a:lnTo>
                <a:lnTo>
                  <a:pt x="2583" y="829"/>
                </a:lnTo>
                <a:lnTo>
                  <a:pt x="2582" y="829"/>
                </a:lnTo>
                <a:lnTo>
                  <a:pt x="2582" y="828"/>
                </a:lnTo>
                <a:lnTo>
                  <a:pt x="2581" y="828"/>
                </a:lnTo>
                <a:lnTo>
                  <a:pt x="2580" y="828"/>
                </a:lnTo>
                <a:lnTo>
                  <a:pt x="2579" y="828"/>
                </a:lnTo>
                <a:lnTo>
                  <a:pt x="2578" y="828"/>
                </a:lnTo>
                <a:lnTo>
                  <a:pt x="2578" y="829"/>
                </a:lnTo>
                <a:lnTo>
                  <a:pt x="2579" y="829"/>
                </a:lnTo>
                <a:lnTo>
                  <a:pt x="2580" y="829"/>
                </a:lnTo>
                <a:lnTo>
                  <a:pt x="2580" y="830"/>
                </a:lnTo>
                <a:lnTo>
                  <a:pt x="2581" y="830"/>
                </a:lnTo>
                <a:lnTo>
                  <a:pt x="2581" y="831"/>
                </a:lnTo>
                <a:lnTo>
                  <a:pt x="2580" y="831"/>
                </a:lnTo>
                <a:lnTo>
                  <a:pt x="2580" y="832"/>
                </a:lnTo>
                <a:lnTo>
                  <a:pt x="2579" y="832"/>
                </a:lnTo>
                <a:lnTo>
                  <a:pt x="2579" y="831"/>
                </a:lnTo>
                <a:lnTo>
                  <a:pt x="2578" y="831"/>
                </a:lnTo>
                <a:lnTo>
                  <a:pt x="2577" y="831"/>
                </a:lnTo>
                <a:lnTo>
                  <a:pt x="2577" y="832"/>
                </a:lnTo>
                <a:lnTo>
                  <a:pt x="2578" y="832"/>
                </a:lnTo>
                <a:lnTo>
                  <a:pt x="2578" y="832"/>
                </a:lnTo>
                <a:lnTo>
                  <a:pt x="2578" y="833"/>
                </a:lnTo>
                <a:lnTo>
                  <a:pt x="2578" y="832"/>
                </a:lnTo>
                <a:lnTo>
                  <a:pt x="2579" y="832"/>
                </a:lnTo>
                <a:lnTo>
                  <a:pt x="2580" y="832"/>
                </a:lnTo>
                <a:lnTo>
                  <a:pt x="2581" y="832"/>
                </a:lnTo>
                <a:lnTo>
                  <a:pt x="2582" y="832"/>
                </a:lnTo>
                <a:lnTo>
                  <a:pt x="2582" y="832"/>
                </a:lnTo>
                <a:lnTo>
                  <a:pt x="2581" y="832"/>
                </a:lnTo>
                <a:lnTo>
                  <a:pt x="2581" y="833"/>
                </a:lnTo>
                <a:lnTo>
                  <a:pt x="2581" y="834"/>
                </a:lnTo>
                <a:lnTo>
                  <a:pt x="2581" y="835"/>
                </a:lnTo>
                <a:lnTo>
                  <a:pt x="2582" y="835"/>
                </a:lnTo>
                <a:lnTo>
                  <a:pt x="2581" y="836"/>
                </a:lnTo>
                <a:lnTo>
                  <a:pt x="2581" y="835"/>
                </a:lnTo>
                <a:lnTo>
                  <a:pt x="2582" y="835"/>
                </a:lnTo>
                <a:lnTo>
                  <a:pt x="2581" y="835"/>
                </a:lnTo>
                <a:lnTo>
                  <a:pt x="2581" y="836"/>
                </a:lnTo>
                <a:lnTo>
                  <a:pt x="2582" y="837"/>
                </a:lnTo>
                <a:lnTo>
                  <a:pt x="2582" y="838"/>
                </a:lnTo>
                <a:lnTo>
                  <a:pt x="2582" y="837"/>
                </a:lnTo>
                <a:lnTo>
                  <a:pt x="2581" y="837"/>
                </a:lnTo>
                <a:lnTo>
                  <a:pt x="2581" y="838"/>
                </a:lnTo>
                <a:lnTo>
                  <a:pt x="2582" y="838"/>
                </a:lnTo>
                <a:lnTo>
                  <a:pt x="2582" y="839"/>
                </a:lnTo>
                <a:lnTo>
                  <a:pt x="2581" y="839"/>
                </a:lnTo>
                <a:lnTo>
                  <a:pt x="2580" y="839"/>
                </a:lnTo>
                <a:lnTo>
                  <a:pt x="2579" y="839"/>
                </a:lnTo>
                <a:lnTo>
                  <a:pt x="2578" y="839"/>
                </a:lnTo>
                <a:lnTo>
                  <a:pt x="2578" y="840"/>
                </a:lnTo>
                <a:lnTo>
                  <a:pt x="2577" y="840"/>
                </a:lnTo>
                <a:lnTo>
                  <a:pt x="2576" y="840"/>
                </a:lnTo>
                <a:lnTo>
                  <a:pt x="2576" y="840"/>
                </a:lnTo>
                <a:lnTo>
                  <a:pt x="2576" y="840"/>
                </a:lnTo>
                <a:lnTo>
                  <a:pt x="2576" y="840"/>
                </a:lnTo>
                <a:lnTo>
                  <a:pt x="2575" y="840"/>
                </a:lnTo>
                <a:lnTo>
                  <a:pt x="2575" y="839"/>
                </a:lnTo>
                <a:lnTo>
                  <a:pt x="2574" y="839"/>
                </a:lnTo>
                <a:lnTo>
                  <a:pt x="2574" y="840"/>
                </a:lnTo>
                <a:lnTo>
                  <a:pt x="2574" y="840"/>
                </a:lnTo>
                <a:lnTo>
                  <a:pt x="2575" y="840"/>
                </a:lnTo>
                <a:lnTo>
                  <a:pt x="2575" y="841"/>
                </a:lnTo>
                <a:lnTo>
                  <a:pt x="2574" y="841"/>
                </a:lnTo>
                <a:lnTo>
                  <a:pt x="2574" y="840"/>
                </a:lnTo>
                <a:lnTo>
                  <a:pt x="2573" y="841"/>
                </a:lnTo>
                <a:lnTo>
                  <a:pt x="2572" y="841"/>
                </a:lnTo>
                <a:lnTo>
                  <a:pt x="2572" y="842"/>
                </a:lnTo>
                <a:lnTo>
                  <a:pt x="2573" y="842"/>
                </a:lnTo>
                <a:lnTo>
                  <a:pt x="2573" y="843"/>
                </a:lnTo>
                <a:lnTo>
                  <a:pt x="2572" y="843"/>
                </a:lnTo>
                <a:lnTo>
                  <a:pt x="2572" y="842"/>
                </a:lnTo>
                <a:lnTo>
                  <a:pt x="2571" y="842"/>
                </a:lnTo>
                <a:lnTo>
                  <a:pt x="2570" y="842"/>
                </a:lnTo>
                <a:lnTo>
                  <a:pt x="2570" y="843"/>
                </a:lnTo>
                <a:lnTo>
                  <a:pt x="2570" y="844"/>
                </a:lnTo>
                <a:lnTo>
                  <a:pt x="2569" y="844"/>
                </a:lnTo>
                <a:lnTo>
                  <a:pt x="2568" y="844"/>
                </a:lnTo>
                <a:lnTo>
                  <a:pt x="2568" y="844"/>
                </a:lnTo>
                <a:lnTo>
                  <a:pt x="2568" y="845"/>
                </a:lnTo>
                <a:lnTo>
                  <a:pt x="2568" y="846"/>
                </a:lnTo>
                <a:lnTo>
                  <a:pt x="2568" y="847"/>
                </a:lnTo>
                <a:lnTo>
                  <a:pt x="2567" y="847"/>
                </a:lnTo>
                <a:lnTo>
                  <a:pt x="2566" y="847"/>
                </a:lnTo>
                <a:lnTo>
                  <a:pt x="2566" y="848"/>
                </a:lnTo>
                <a:lnTo>
                  <a:pt x="2566" y="848"/>
                </a:lnTo>
                <a:lnTo>
                  <a:pt x="2565" y="848"/>
                </a:lnTo>
                <a:lnTo>
                  <a:pt x="2566" y="848"/>
                </a:lnTo>
                <a:lnTo>
                  <a:pt x="2566" y="849"/>
                </a:lnTo>
                <a:lnTo>
                  <a:pt x="2566" y="850"/>
                </a:lnTo>
                <a:lnTo>
                  <a:pt x="2565" y="850"/>
                </a:lnTo>
                <a:lnTo>
                  <a:pt x="2564" y="850"/>
                </a:lnTo>
                <a:lnTo>
                  <a:pt x="2564" y="851"/>
                </a:lnTo>
                <a:lnTo>
                  <a:pt x="2565" y="851"/>
                </a:lnTo>
                <a:lnTo>
                  <a:pt x="2566" y="852"/>
                </a:lnTo>
                <a:lnTo>
                  <a:pt x="2567" y="853"/>
                </a:lnTo>
                <a:lnTo>
                  <a:pt x="2566" y="854"/>
                </a:lnTo>
                <a:lnTo>
                  <a:pt x="2566" y="855"/>
                </a:lnTo>
                <a:lnTo>
                  <a:pt x="2567" y="855"/>
                </a:lnTo>
                <a:lnTo>
                  <a:pt x="2567" y="856"/>
                </a:lnTo>
                <a:lnTo>
                  <a:pt x="2568" y="856"/>
                </a:lnTo>
                <a:lnTo>
                  <a:pt x="2568" y="856"/>
                </a:lnTo>
                <a:lnTo>
                  <a:pt x="2568" y="856"/>
                </a:lnTo>
                <a:lnTo>
                  <a:pt x="2568" y="857"/>
                </a:lnTo>
                <a:lnTo>
                  <a:pt x="2568" y="857"/>
                </a:lnTo>
                <a:lnTo>
                  <a:pt x="2567" y="857"/>
                </a:lnTo>
                <a:lnTo>
                  <a:pt x="2566" y="858"/>
                </a:lnTo>
                <a:lnTo>
                  <a:pt x="2565" y="858"/>
                </a:lnTo>
                <a:lnTo>
                  <a:pt x="2565" y="859"/>
                </a:lnTo>
                <a:lnTo>
                  <a:pt x="2565" y="860"/>
                </a:lnTo>
                <a:lnTo>
                  <a:pt x="2564" y="860"/>
                </a:lnTo>
                <a:lnTo>
                  <a:pt x="2563" y="861"/>
                </a:lnTo>
                <a:lnTo>
                  <a:pt x="2564" y="862"/>
                </a:lnTo>
                <a:lnTo>
                  <a:pt x="2564" y="861"/>
                </a:lnTo>
                <a:lnTo>
                  <a:pt x="2565" y="861"/>
                </a:lnTo>
                <a:lnTo>
                  <a:pt x="2565" y="862"/>
                </a:lnTo>
                <a:lnTo>
                  <a:pt x="2566" y="862"/>
                </a:lnTo>
                <a:lnTo>
                  <a:pt x="2567" y="863"/>
                </a:lnTo>
                <a:lnTo>
                  <a:pt x="2566" y="864"/>
                </a:lnTo>
                <a:lnTo>
                  <a:pt x="2565" y="864"/>
                </a:lnTo>
                <a:lnTo>
                  <a:pt x="2564" y="865"/>
                </a:lnTo>
                <a:lnTo>
                  <a:pt x="2563" y="865"/>
                </a:lnTo>
                <a:lnTo>
                  <a:pt x="2563" y="865"/>
                </a:lnTo>
                <a:lnTo>
                  <a:pt x="2563" y="866"/>
                </a:lnTo>
                <a:lnTo>
                  <a:pt x="2562" y="866"/>
                </a:lnTo>
                <a:lnTo>
                  <a:pt x="2562" y="867"/>
                </a:lnTo>
                <a:lnTo>
                  <a:pt x="2562" y="868"/>
                </a:lnTo>
                <a:lnTo>
                  <a:pt x="2562" y="869"/>
                </a:lnTo>
                <a:lnTo>
                  <a:pt x="2563" y="870"/>
                </a:lnTo>
                <a:lnTo>
                  <a:pt x="2563" y="871"/>
                </a:lnTo>
                <a:lnTo>
                  <a:pt x="2563" y="872"/>
                </a:lnTo>
                <a:lnTo>
                  <a:pt x="2563" y="873"/>
                </a:lnTo>
                <a:lnTo>
                  <a:pt x="2562" y="873"/>
                </a:lnTo>
                <a:lnTo>
                  <a:pt x="2561" y="873"/>
                </a:lnTo>
                <a:lnTo>
                  <a:pt x="2561" y="874"/>
                </a:lnTo>
                <a:lnTo>
                  <a:pt x="2561" y="875"/>
                </a:lnTo>
                <a:lnTo>
                  <a:pt x="2561" y="876"/>
                </a:lnTo>
                <a:lnTo>
                  <a:pt x="2562" y="876"/>
                </a:lnTo>
                <a:lnTo>
                  <a:pt x="2561" y="876"/>
                </a:lnTo>
                <a:lnTo>
                  <a:pt x="2561" y="877"/>
                </a:lnTo>
                <a:lnTo>
                  <a:pt x="2560" y="877"/>
                </a:lnTo>
                <a:lnTo>
                  <a:pt x="2560" y="877"/>
                </a:lnTo>
                <a:lnTo>
                  <a:pt x="2559" y="878"/>
                </a:lnTo>
                <a:lnTo>
                  <a:pt x="2558" y="879"/>
                </a:lnTo>
                <a:lnTo>
                  <a:pt x="2558" y="880"/>
                </a:lnTo>
                <a:lnTo>
                  <a:pt x="2557" y="880"/>
                </a:lnTo>
                <a:lnTo>
                  <a:pt x="2557" y="879"/>
                </a:lnTo>
                <a:lnTo>
                  <a:pt x="2557" y="878"/>
                </a:lnTo>
                <a:lnTo>
                  <a:pt x="2557" y="877"/>
                </a:lnTo>
                <a:lnTo>
                  <a:pt x="2557" y="876"/>
                </a:lnTo>
                <a:lnTo>
                  <a:pt x="2557" y="875"/>
                </a:lnTo>
                <a:lnTo>
                  <a:pt x="2558" y="875"/>
                </a:lnTo>
                <a:lnTo>
                  <a:pt x="2558" y="874"/>
                </a:lnTo>
                <a:lnTo>
                  <a:pt x="2558" y="873"/>
                </a:lnTo>
                <a:lnTo>
                  <a:pt x="2559" y="873"/>
                </a:lnTo>
                <a:lnTo>
                  <a:pt x="2559" y="873"/>
                </a:lnTo>
                <a:lnTo>
                  <a:pt x="2560" y="871"/>
                </a:lnTo>
                <a:lnTo>
                  <a:pt x="2560" y="870"/>
                </a:lnTo>
                <a:lnTo>
                  <a:pt x="2560" y="869"/>
                </a:lnTo>
                <a:lnTo>
                  <a:pt x="2560" y="868"/>
                </a:lnTo>
                <a:lnTo>
                  <a:pt x="2560" y="866"/>
                </a:lnTo>
                <a:lnTo>
                  <a:pt x="2560" y="863"/>
                </a:lnTo>
                <a:lnTo>
                  <a:pt x="2561" y="861"/>
                </a:lnTo>
                <a:lnTo>
                  <a:pt x="2561" y="860"/>
                </a:lnTo>
                <a:lnTo>
                  <a:pt x="2561" y="858"/>
                </a:lnTo>
                <a:lnTo>
                  <a:pt x="2561" y="856"/>
                </a:lnTo>
                <a:lnTo>
                  <a:pt x="2561" y="856"/>
                </a:lnTo>
                <a:lnTo>
                  <a:pt x="2561" y="855"/>
                </a:lnTo>
                <a:lnTo>
                  <a:pt x="2561" y="854"/>
                </a:lnTo>
                <a:lnTo>
                  <a:pt x="2561" y="853"/>
                </a:lnTo>
                <a:lnTo>
                  <a:pt x="2561" y="852"/>
                </a:lnTo>
                <a:lnTo>
                  <a:pt x="2562" y="851"/>
                </a:lnTo>
                <a:lnTo>
                  <a:pt x="2562" y="850"/>
                </a:lnTo>
                <a:lnTo>
                  <a:pt x="2562" y="849"/>
                </a:lnTo>
                <a:lnTo>
                  <a:pt x="2562" y="848"/>
                </a:lnTo>
                <a:lnTo>
                  <a:pt x="2562" y="848"/>
                </a:lnTo>
                <a:lnTo>
                  <a:pt x="2562" y="847"/>
                </a:lnTo>
                <a:lnTo>
                  <a:pt x="2563" y="847"/>
                </a:lnTo>
                <a:lnTo>
                  <a:pt x="2563" y="846"/>
                </a:lnTo>
                <a:lnTo>
                  <a:pt x="2563" y="845"/>
                </a:lnTo>
                <a:lnTo>
                  <a:pt x="2563" y="844"/>
                </a:lnTo>
                <a:lnTo>
                  <a:pt x="2563" y="843"/>
                </a:lnTo>
                <a:lnTo>
                  <a:pt x="2563" y="842"/>
                </a:lnTo>
                <a:lnTo>
                  <a:pt x="2563" y="841"/>
                </a:lnTo>
                <a:lnTo>
                  <a:pt x="2564" y="841"/>
                </a:lnTo>
                <a:lnTo>
                  <a:pt x="2564" y="840"/>
                </a:lnTo>
                <a:lnTo>
                  <a:pt x="2563" y="840"/>
                </a:lnTo>
                <a:lnTo>
                  <a:pt x="2564" y="839"/>
                </a:lnTo>
                <a:lnTo>
                  <a:pt x="2564" y="838"/>
                </a:lnTo>
                <a:lnTo>
                  <a:pt x="2564" y="837"/>
                </a:lnTo>
                <a:lnTo>
                  <a:pt x="2564" y="836"/>
                </a:lnTo>
                <a:lnTo>
                  <a:pt x="2565" y="836"/>
                </a:lnTo>
                <a:lnTo>
                  <a:pt x="2566" y="836"/>
                </a:lnTo>
                <a:lnTo>
                  <a:pt x="2566" y="835"/>
                </a:lnTo>
                <a:lnTo>
                  <a:pt x="2567" y="835"/>
                </a:lnTo>
                <a:lnTo>
                  <a:pt x="2568" y="835"/>
                </a:lnTo>
                <a:lnTo>
                  <a:pt x="2568" y="835"/>
                </a:lnTo>
                <a:lnTo>
                  <a:pt x="2568" y="834"/>
                </a:lnTo>
                <a:lnTo>
                  <a:pt x="2569" y="834"/>
                </a:lnTo>
                <a:lnTo>
                  <a:pt x="2569" y="833"/>
                </a:lnTo>
                <a:lnTo>
                  <a:pt x="2570" y="833"/>
                </a:lnTo>
                <a:lnTo>
                  <a:pt x="2571" y="833"/>
                </a:lnTo>
                <a:lnTo>
                  <a:pt x="2571" y="834"/>
                </a:lnTo>
                <a:lnTo>
                  <a:pt x="2572" y="834"/>
                </a:lnTo>
                <a:lnTo>
                  <a:pt x="2572" y="833"/>
                </a:lnTo>
                <a:lnTo>
                  <a:pt x="2573" y="833"/>
                </a:lnTo>
                <a:lnTo>
                  <a:pt x="2573" y="832"/>
                </a:lnTo>
                <a:lnTo>
                  <a:pt x="2573" y="832"/>
                </a:lnTo>
                <a:lnTo>
                  <a:pt x="2574" y="831"/>
                </a:lnTo>
                <a:lnTo>
                  <a:pt x="2574" y="830"/>
                </a:lnTo>
                <a:lnTo>
                  <a:pt x="2574" y="829"/>
                </a:lnTo>
                <a:lnTo>
                  <a:pt x="2575" y="829"/>
                </a:lnTo>
                <a:lnTo>
                  <a:pt x="2575" y="828"/>
                </a:lnTo>
                <a:lnTo>
                  <a:pt x="2575" y="827"/>
                </a:lnTo>
                <a:lnTo>
                  <a:pt x="2576" y="826"/>
                </a:lnTo>
                <a:lnTo>
                  <a:pt x="2575" y="826"/>
                </a:lnTo>
                <a:lnTo>
                  <a:pt x="2574" y="826"/>
                </a:lnTo>
                <a:lnTo>
                  <a:pt x="2574" y="825"/>
                </a:lnTo>
                <a:lnTo>
                  <a:pt x="2574" y="824"/>
                </a:lnTo>
                <a:lnTo>
                  <a:pt x="2575" y="824"/>
                </a:lnTo>
                <a:lnTo>
                  <a:pt x="2575" y="823"/>
                </a:lnTo>
                <a:lnTo>
                  <a:pt x="2575" y="823"/>
                </a:lnTo>
                <a:lnTo>
                  <a:pt x="2574" y="822"/>
                </a:lnTo>
                <a:lnTo>
                  <a:pt x="2574" y="821"/>
                </a:lnTo>
                <a:lnTo>
                  <a:pt x="2575" y="821"/>
                </a:lnTo>
                <a:lnTo>
                  <a:pt x="2576" y="821"/>
                </a:lnTo>
                <a:lnTo>
                  <a:pt x="2576" y="820"/>
                </a:lnTo>
                <a:lnTo>
                  <a:pt x="2575" y="820"/>
                </a:lnTo>
                <a:lnTo>
                  <a:pt x="2574" y="820"/>
                </a:lnTo>
                <a:lnTo>
                  <a:pt x="2575" y="820"/>
                </a:lnTo>
                <a:lnTo>
                  <a:pt x="2575" y="819"/>
                </a:lnTo>
                <a:lnTo>
                  <a:pt x="2575" y="818"/>
                </a:lnTo>
                <a:lnTo>
                  <a:pt x="2576" y="818"/>
                </a:lnTo>
                <a:lnTo>
                  <a:pt x="2576" y="817"/>
                </a:lnTo>
                <a:lnTo>
                  <a:pt x="2576" y="817"/>
                </a:lnTo>
                <a:lnTo>
                  <a:pt x="2576" y="816"/>
                </a:lnTo>
                <a:lnTo>
                  <a:pt x="2576" y="816"/>
                </a:lnTo>
                <a:lnTo>
                  <a:pt x="2576" y="815"/>
                </a:lnTo>
                <a:lnTo>
                  <a:pt x="2576" y="815"/>
                </a:lnTo>
                <a:lnTo>
                  <a:pt x="2576" y="815"/>
                </a:lnTo>
                <a:lnTo>
                  <a:pt x="2576" y="814"/>
                </a:lnTo>
                <a:lnTo>
                  <a:pt x="2577" y="814"/>
                </a:lnTo>
                <a:lnTo>
                  <a:pt x="2578" y="814"/>
                </a:lnTo>
                <a:lnTo>
                  <a:pt x="2578" y="813"/>
                </a:lnTo>
                <a:lnTo>
                  <a:pt x="2579" y="813"/>
                </a:lnTo>
                <a:lnTo>
                  <a:pt x="2579" y="812"/>
                </a:lnTo>
                <a:lnTo>
                  <a:pt x="2578" y="812"/>
                </a:lnTo>
                <a:lnTo>
                  <a:pt x="2578" y="811"/>
                </a:lnTo>
                <a:lnTo>
                  <a:pt x="2578" y="810"/>
                </a:lnTo>
                <a:lnTo>
                  <a:pt x="2578" y="809"/>
                </a:lnTo>
                <a:lnTo>
                  <a:pt x="2578" y="808"/>
                </a:lnTo>
                <a:lnTo>
                  <a:pt x="2579" y="808"/>
                </a:lnTo>
                <a:lnTo>
                  <a:pt x="2579" y="807"/>
                </a:lnTo>
                <a:lnTo>
                  <a:pt x="2579" y="807"/>
                </a:lnTo>
                <a:lnTo>
                  <a:pt x="2580" y="807"/>
                </a:lnTo>
                <a:lnTo>
                  <a:pt x="2580" y="806"/>
                </a:lnTo>
                <a:lnTo>
                  <a:pt x="2580" y="805"/>
                </a:lnTo>
                <a:lnTo>
                  <a:pt x="2579" y="805"/>
                </a:lnTo>
                <a:lnTo>
                  <a:pt x="2579" y="804"/>
                </a:lnTo>
                <a:lnTo>
                  <a:pt x="2579" y="803"/>
                </a:lnTo>
                <a:lnTo>
                  <a:pt x="2579" y="802"/>
                </a:lnTo>
                <a:lnTo>
                  <a:pt x="2579" y="801"/>
                </a:lnTo>
                <a:lnTo>
                  <a:pt x="2580" y="801"/>
                </a:lnTo>
                <a:lnTo>
                  <a:pt x="2580" y="800"/>
                </a:lnTo>
                <a:lnTo>
                  <a:pt x="2579" y="800"/>
                </a:lnTo>
                <a:lnTo>
                  <a:pt x="2579" y="799"/>
                </a:lnTo>
                <a:lnTo>
                  <a:pt x="2579" y="800"/>
                </a:lnTo>
                <a:lnTo>
                  <a:pt x="2579" y="801"/>
                </a:lnTo>
                <a:lnTo>
                  <a:pt x="2578" y="802"/>
                </a:lnTo>
                <a:lnTo>
                  <a:pt x="2578" y="803"/>
                </a:lnTo>
                <a:lnTo>
                  <a:pt x="2577" y="803"/>
                </a:lnTo>
                <a:lnTo>
                  <a:pt x="2577" y="802"/>
                </a:lnTo>
                <a:lnTo>
                  <a:pt x="2576" y="802"/>
                </a:lnTo>
                <a:lnTo>
                  <a:pt x="2576" y="801"/>
                </a:lnTo>
                <a:lnTo>
                  <a:pt x="2576" y="800"/>
                </a:lnTo>
                <a:lnTo>
                  <a:pt x="2576" y="800"/>
                </a:lnTo>
                <a:lnTo>
                  <a:pt x="2575" y="799"/>
                </a:lnTo>
                <a:lnTo>
                  <a:pt x="2575" y="800"/>
                </a:lnTo>
                <a:lnTo>
                  <a:pt x="2576" y="800"/>
                </a:lnTo>
                <a:lnTo>
                  <a:pt x="2576" y="801"/>
                </a:lnTo>
                <a:lnTo>
                  <a:pt x="2576" y="801"/>
                </a:lnTo>
                <a:lnTo>
                  <a:pt x="2576" y="802"/>
                </a:lnTo>
                <a:lnTo>
                  <a:pt x="2576" y="803"/>
                </a:lnTo>
                <a:lnTo>
                  <a:pt x="2577" y="803"/>
                </a:lnTo>
                <a:lnTo>
                  <a:pt x="2577" y="804"/>
                </a:lnTo>
                <a:lnTo>
                  <a:pt x="2578" y="804"/>
                </a:lnTo>
                <a:lnTo>
                  <a:pt x="2578" y="805"/>
                </a:lnTo>
                <a:lnTo>
                  <a:pt x="2578" y="806"/>
                </a:lnTo>
                <a:lnTo>
                  <a:pt x="2579" y="806"/>
                </a:lnTo>
                <a:lnTo>
                  <a:pt x="2578" y="806"/>
                </a:lnTo>
                <a:lnTo>
                  <a:pt x="2578" y="807"/>
                </a:lnTo>
                <a:lnTo>
                  <a:pt x="2578" y="807"/>
                </a:lnTo>
                <a:lnTo>
                  <a:pt x="2577" y="807"/>
                </a:lnTo>
                <a:lnTo>
                  <a:pt x="2576" y="808"/>
                </a:lnTo>
                <a:lnTo>
                  <a:pt x="2577" y="808"/>
                </a:lnTo>
                <a:lnTo>
                  <a:pt x="2576" y="808"/>
                </a:lnTo>
                <a:lnTo>
                  <a:pt x="2577" y="808"/>
                </a:lnTo>
                <a:lnTo>
                  <a:pt x="2576" y="809"/>
                </a:lnTo>
                <a:lnTo>
                  <a:pt x="2576" y="810"/>
                </a:lnTo>
                <a:lnTo>
                  <a:pt x="2577" y="810"/>
                </a:lnTo>
                <a:lnTo>
                  <a:pt x="2577" y="811"/>
                </a:lnTo>
                <a:lnTo>
                  <a:pt x="2577" y="812"/>
                </a:lnTo>
                <a:lnTo>
                  <a:pt x="2577" y="813"/>
                </a:lnTo>
                <a:lnTo>
                  <a:pt x="2576" y="813"/>
                </a:lnTo>
                <a:lnTo>
                  <a:pt x="2576" y="813"/>
                </a:lnTo>
                <a:lnTo>
                  <a:pt x="2576" y="814"/>
                </a:lnTo>
                <a:lnTo>
                  <a:pt x="2575" y="814"/>
                </a:lnTo>
                <a:lnTo>
                  <a:pt x="2575" y="815"/>
                </a:lnTo>
                <a:lnTo>
                  <a:pt x="2575" y="814"/>
                </a:lnTo>
                <a:lnTo>
                  <a:pt x="2574" y="814"/>
                </a:lnTo>
                <a:lnTo>
                  <a:pt x="2574" y="813"/>
                </a:lnTo>
                <a:lnTo>
                  <a:pt x="2573" y="813"/>
                </a:lnTo>
                <a:lnTo>
                  <a:pt x="2573" y="812"/>
                </a:lnTo>
                <a:lnTo>
                  <a:pt x="2572" y="811"/>
                </a:lnTo>
                <a:lnTo>
                  <a:pt x="2572" y="810"/>
                </a:lnTo>
                <a:lnTo>
                  <a:pt x="2572" y="811"/>
                </a:lnTo>
                <a:lnTo>
                  <a:pt x="2572" y="812"/>
                </a:lnTo>
                <a:lnTo>
                  <a:pt x="2572" y="813"/>
                </a:lnTo>
                <a:lnTo>
                  <a:pt x="2573" y="814"/>
                </a:lnTo>
                <a:lnTo>
                  <a:pt x="2573" y="815"/>
                </a:lnTo>
                <a:lnTo>
                  <a:pt x="2574" y="815"/>
                </a:lnTo>
                <a:lnTo>
                  <a:pt x="2574" y="815"/>
                </a:lnTo>
                <a:lnTo>
                  <a:pt x="2574" y="816"/>
                </a:lnTo>
                <a:lnTo>
                  <a:pt x="2575" y="817"/>
                </a:lnTo>
                <a:lnTo>
                  <a:pt x="2574" y="817"/>
                </a:lnTo>
                <a:lnTo>
                  <a:pt x="2574" y="818"/>
                </a:lnTo>
                <a:lnTo>
                  <a:pt x="2573" y="819"/>
                </a:lnTo>
                <a:lnTo>
                  <a:pt x="2572" y="819"/>
                </a:lnTo>
                <a:lnTo>
                  <a:pt x="2571" y="819"/>
                </a:lnTo>
                <a:lnTo>
                  <a:pt x="2571" y="820"/>
                </a:lnTo>
                <a:lnTo>
                  <a:pt x="2572" y="820"/>
                </a:lnTo>
                <a:lnTo>
                  <a:pt x="2572" y="821"/>
                </a:lnTo>
                <a:lnTo>
                  <a:pt x="2571" y="821"/>
                </a:lnTo>
                <a:lnTo>
                  <a:pt x="2572" y="821"/>
                </a:lnTo>
                <a:lnTo>
                  <a:pt x="2572" y="822"/>
                </a:lnTo>
                <a:lnTo>
                  <a:pt x="2572" y="823"/>
                </a:lnTo>
                <a:lnTo>
                  <a:pt x="2573" y="823"/>
                </a:lnTo>
                <a:lnTo>
                  <a:pt x="2573" y="823"/>
                </a:lnTo>
                <a:lnTo>
                  <a:pt x="2574" y="823"/>
                </a:lnTo>
                <a:lnTo>
                  <a:pt x="2573" y="823"/>
                </a:lnTo>
                <a:lnTo>
                  <a:pt x="2573" y="824"/>
                </a:lnTo>
                <a:lnTo>
                  <a:pt x="2573" y="825"/>
                </a:lnTo>
                <a:lnTo>
                  <a:pt x="2572" y="825"/>
                </a:lnTo>
                <a:lnTo>
                  <a:pt x="2572" y="826"/>
                </a:lnTo>
                <a:lnTo>
                  <a:pt x="2572" y="827"/>
                </a:lnTo>
                <a:lnTo>
                  <a:pt x="2573" y="827"/>
                </a:lnTo>
                <a:lnTo>
                  <a:pt x="2574" y="827"/>
                </a:lnTo>
                <a:lnTo>
                  <a:pt x="2574" y="828"/>
                </a:lnTo>
                <a:lnTo>
                  <a:pt x="2573" y="828"/>
                </a:lnTo>
                <a:lnTo>
                  <a:pt x="2572" y="829"/>
                </a:lnTo>
                <a:lnTo>
                  <a:pt x="2572" y="828"/>
                </a:lnTo>
                <a:lnTo>
                  <a:pt x="2571" y="828"/>
                </a:lnTo>
                <a:lnTo>
                  <a:pt x="2572" y="829"/>
                </a:lnTo>
                <a:lnTo>
                  <a:pt x="2572" y="830"/>
                </a:lnTo>
                <a:lnTo>
                  <a:pt x="2572" y="831"/>
                </a:lnTo>
                <a:lnTo>
                  <a:pt x="2571" y="831"/>
                </a:lnTo>
                <a:lnTo>
                  <a:pt x="2571" y="832"/>
                </a:lnTo>
                <a:lnTo>
                  <a:pt x="2570" y="832"/>
                </a:lnTo>
                <a:lnTo>
                  <a:pt x="2569" y="832"/>
                </a:lnTo>
                <a:lnTo>
                  <a:pt x="2568" y="832"/>
                </a:lnTo>
                <a:lnTo>
                  <a:pt x="2568" y="832"/>
                </a:lnTo>
                <a:lnTo>
                  <a:pt x="2568" y="832"/>
                </a:lnTo>
                <a:lnTo>
                  <a:pt x="2568" y="832"/>
                </a:lnTo>
                <a:lnTo>
                  <a:pt x="2567" y="832"/>
                </a:lnTo>
                <a:lnTo>
                  <a:pt x="2567" y="832"/>
                </a:lnTo>
                <a:lnTo>
                  <a:pt x="2566" y="832"/>
                </a:lnTo>
                <a:lnTo>
                  <a:pt x="2567" y="832"/>
                </a:lnTo>
                <a:lnTo>
                  <a:pt x="2567" y="833"/>
                </a:lnTo>
                <a:lnTo>
                  <a:pt x="2566" y="833"/>
                </a:lnTo>
                <a:lnTo>
                  <a:pt x="2565" y="833"/>
                </a:lnTo>
                <a:lnTo>
                  <a:pt x="2564" y="834"/>
                </a:lnTo>
                <a:lnTo>
                  <a:pt x="2564" y="833"/>
                </a:lnTo>
                <a:lnTo>
                  <a:pt x="2564" y="832"/>
                </a:lnTo>
                <a:lnTo>
                  <a:pt x="2565" y="832"/>
                </a:lnTo>
                <a:lnTo>
                  <a:pt x="2565" y="832"/>
                </a:lnTo>
                <a:lnTo>
                  <a:pt x="2564" y="832"/>
                </a:lnTo>
                <a:lnTo>
                  <a:pt x="2564" y="832"/>
                </a:lnTo>
                <a:lnTo>
                  <a:pt x="2564" y="832"/>
                </a:lnTo>
                <a:lnTo>
                  <a:pt x="2563" y="832"/>
                </a:lnTo>
                <a:lnTo>
                  <a:pt x="2563" y="831"/>
                </a:lnTo>
                <a:lnTo>
                  <a:pt x="2564" y="831"/>
                </a:lnTo>
                <a:lnTo>
                  <a:pt x="2564" y="830"/>
                </a:lnTo>
                <a:lnTo>
                  <a:pt x="2564" y="829"/>
                </a:lnTo>
                <a:lnTo>
                  <a:pt x="2564" y="828"/>
                </a:lnTo>
                <a:lnTo>
                  <a:pt x="2563" y="828"/>
                </a:lnTo>
                <a:lnTo>
                  <a:pt x="2563" y="827"/>
                </a:lnTo>
                <a:lnTo>
                  <a:pt x="2564" y="827"/>
                </a:lnTo>
                <a:lnTo>
                  <a:pt x="2564" y="826"/>
                </a:lnTo>
                <a:lnTo>
                  <a:pt x="2563" y="826"/>
                </a:lnTo>
                <a:lnTo>
                  <a:pt x="2564" y="825"/>
                </a:lnTo>
                <a:lnTo>
                  <a:pt x="2564" y="824"/>
                </a:lnTo>
                <a:lnTo>
                  <a:pt x="2564" y="823"/>
                </a:lnTo>
                <a:lnTo>
                  <a:pt x="2565" y="823"/>
                </a:lnTo>
                <a:lnTo>
                  <a:pt x="2565" y="823"/>
                </a:lnTo>
                <a:lnTo>
                  <a:pt x="2564" y="823"/>
                </a:lnTo>
                <a:lnTo>
                  <a:pt x="2564" y="823"/>
                </a:lnTo>
                <a:lnTo>
                  <a:pt x="2563" y="824"/>
                </a:lnTo>
                <a:lnTo>
                  <a:pt x="2563" y="825"/>
                </a:lnTo>
                <a:lnTo>
                  <a:pt x="2563" y="826"/>
                </a:lnTo>
                <a:lnTo>
                  <a:pt x="2562" y="826"/>
                </a:lnTo>
                <a:lnTo>
                  <a:pt x="2563" y="826"/>
                </a:lnTo>
                <a:lnTo>
                  <a:pt x="2563" y="827"/>
                </a:lnTo>
                <a:lnTo>
                  <a:pt x="2562" y="827"/>
                </a:lnTo>
                <a:lnTo>
                  <a:pt x="2562" y="828"/>
                </a:lnTo>
                <a:lnTo>
                  <a:pt x="2561" y="828"/>
                </a:lnTo>
                <a:lnTo>
                  <a:pt x="2562" y="829"/>
                </a:lnTo>
                <a:lnTo>
                  <a:pt x="2563" y="829"/>
                </a:lnTo>
                <a:lnTo>
                  <a:pt x="2563" y="830"/>
                </a:lnTo>
                <a:lnTo>
                  <a:pt x="2562" y="830"/>
                </a:lnTo>
                <a:lnTo>
                  <a:pt x="2561" y="830"/>
                </a:lnTo>
                <a:lnTo>
                  <a:pt x="2562" y="831"/>
                </a:lnTo>
                <a:lnTo>
                  <a:pt x="2561" y="831"/>
                </a:lnTo>
                <a:lnTo>
                  <a:pt x="2562" y="831"/>
                </a:lnTo>
                <a:lnTo>
                  <a:pt x="2562" y="832"/>
                </a:lnTo>
                <a:lnTo>
                  <a:pt x="2561" y="832"/>
                </a:lnTo>
                <a:lnTo>
                  <a:pt x="2562" y="832"/>
                </a:lnTo>
                <a:lnTo>
                  <a:pt x="2562" y="832"/>
                </a:lnTo>
                <a:lnTo>
                  <a:pt x="2563" y="832"/>
                </a:lnTo>
                <a:lnTo>
                  <a:pt x="2562" y="832"/>
                </a:lnTo>
                <a:lnTo>
                  <a:pt x="2562" y="833"/>
                </a:lnTo>
                <a:lnTo>
                  <a:pt x="2562" y="834"/>
                </a:lnTo>
                <a:lnTo>
                  <a:pt x="2562" y="835"/>
                </a:lnTo>
                <a:lnTo>
                  <a:pt x="2563" y="835"/>
                </a:lnTo>
                <a:lnTo>
                  <a:pt x="2563" y="836"/>
                </a:lnTo>
                <a:lnTo>
                  <a:pt x="2563" y="835"/>
                </a:lnTo>
                <a:lnTo>
                  <a:pt x="2562" y="835"/>
                </a:lnTo>
                <a:lnTo>
                  <a:pt x="2561" y="835"/>
                </a:lnTo>
                <a:lnTo>
                  <a:pt x="2561" y="836"/>
                </a:lnTo>
                <a:lnTo>
                  <a:pt x="2560" y="836"/>
                </a:lnTo>
                <a:lnTo>
                  <a:pt x="2560" y="836"/>
                </a:lnTo>
                <a:lnTo>
                  <a:pt x="2560" y="837"/>
                </a:lnTo>
                <a:lnTo>
                  <a:pt x="2560" y="836"/>
                </a:lnTo>
                <a:lnTo>
                  <a:pt x="2560" y="837"/>
                </a:lnTo>
                <a:lnTo>
                  <a:pt x="2560" y="838"/>
                </a:lnTo>
                <a:lnTo>
                  <a:pt x="2559" y="838"/>
                </a:lnTo>
                <a:lnTo>
                  <a:pt x="2559" y="837"/>
                </a:lnTo>
                <a:lnTo>
                  <a:pt x="2559" y="836"/>
                </a:lnTo>
                <a:lnTo>
                  <a:pt x="2560" y="836"/>
                </a:lnTo>
                <a:lnTo>
                  <a:pt x="2560" y="835"/>
                </a:lnTo>
                <a:lnTo>
                  <a:pt x="2560" y="834"/>
                </a:lnTo>
                <a:lnTo>
                  <a:pt x="2560" y="833"/>
                </a:lnTo>
                <a:lnTo>
                  <a:pt x="2559" y="832"/>
                </a:lnTo>
                <a:lnTo>
                  <a:pt x="2559" y="832"/>
                </a:lnTo>
                <a:lnTo>
                  <a:pt x="2559" y="831"/>
                </a:lnTo>
                <a:lnTo>
                  <a:pt x="2559" y="830"/>
                </a:lnTo>
                <a:lnTo>
                  <a:pt x="2559" y="829"/>
                </a:lnTo>
                <a:lnTo>
                  <a:pt x="2559" y="828"/>
                </a:lnTo>
                <a:lnTo>
                  <a:pt x="2559" y="827"/>
                </a:lnTo>
                <a:lnTo>
                  <a:pt x="2559" y="826"/>
                </a:lnTo>
                <a:lnTo>
                  <a:pt x="2558" y="825"/>
                </a:lnTo>
                <a:lnTo>
                  <a:pt x="2558" y="824"/>
                </a:lnTo>
                <a:lnTo>
                  <a:pt x="2558" y="823"/>
                </a:lnTo>
                <a:lnTo>
                  <a:pt x="2558" y="822"/>
                </a:lnTo>
                <a:lnTo>
                  <a:pt x="2558" y="823"/>
                </a:lnTo>
                <a:lnTo>
                  <a:pt x="2559" y="823"/>
                </a:lnTo>
                <a:lnTo>
                  <a:pt x="2559" y="823"/>
                </a:lnTo>
                <a:lnTo>
                  <a:pt x="2560" y="822"/>
                </a:lnTo>
                <a:lnTo>
                  <a:pt x="2559" y="821"/>
                </a:lnTo>
                <a:lnTo>
                  <a:pt x="2559" y="820"/>
                </a:lnTo>
                <a:lnTo>
                  <a:pt x="2558" y="820"/>
                </a:lnTo>
                <a:lnTo>
                  <a:pt x="2558" y="821"/>
                </a:lnTo>
                <a:lnTo>
                  <a:pt x="2559" y="821"/>
                </a:lnTo>
                <a:lnTo>
                  <a:pt x="2558" y="822"/>
                </a:lnTo>
                <a:lnTo>
                  <a:pt x="2558" y="820"/>
                </a:lnTo>
                <a:lnTo>
                  <a:pt x="2558" y="819"/>
                </a:lnTo>
                <a:lnTo>
                  <a:pt x="2559" y="818"/>
                </a:lnTo>
                <a:lnTo>
                  <a:pt x="2558" y="817"/>
                </a:lnTo>
                <a:lnTo>
                  <a:pt x="2558" y="816"/>
                </a:lnTo>
                <a:lnTo>
                  <a:pt x="2559" y="815"/>
                </a:lnTo>
                <a:lnTo>
                  <a:pt x="2559" y="816"/>
                </a:lnTo>
                <a:lnTo>
                  <a:pt x="2560" y="816"/>
                </a:lnTo>
                <a:lnTo>
                  <a:pt x="2560" y="815"/>
                </a:lnTo>
                <a:lnTo>
                  <a:pt x="2560" y="815"/>
                </a:lnTo>
                <a:lnTo>
                  <a:pt x="2560" y="815"/>
                </a:lnTo>
                <a:lnTo>
                  <a:pt x="2560" y="815"/>
                </a:lnTo>
                <a:lnTo>
                  <a:pt x="2560" y="815"/>
                </a:lnTo>
                <a:lnTo>
                  <a:pt x="2559" y="815"/>
                </a:lnTo>
                <a:lnTo>
                  <a:pt x="2559" y="815"/>
                </a:lnTo>
                <a:lnTo>
                  <a:pt x="2559" y="815"/>
                </a:lnTo>
                <a:lnTo>
                  <a:pt x="2559" y="814"/>
                </a:lnTo>
                <a:lnTo>
                  <a:pt x="2559" y="812"/>
                </a:lnTo>
                <a:lnTo>
                  <a:pt x="2560" y="812"/>
                </a:lnTo>
                <a:lnTo>
                  <a:pt x="2560" y="811"/>
                </a:lnTo>
                <a:lnTo>
                  <a:pt x="2560" y="810"/>
                </a:lnTo>
                <a:lnTo>
                  <a:pt x="2560" y="809"/>
                </a:lnTo>
                <a:lnTo>
                  <a:pt x="2560" y="808"/>
                </a:lnTo>
                <a:lnTo>
                  <a:pt x="2559" y="808"/>
                </a:lnTo>
                <a:lnTo>
                  <a:pt x="2559" y="807"/>
                </a:lnTo>
                <a:lnTo>
                  <a:pt x="2560" y="807"/>
                </a:lnTo>
                <a:lnTo>
                  <a:pt x="2559" y="807"/>
                </a:lnTo>
                <a:lnTo>
                  <a:pt x="2560" y="807"/>
                </a:lnTo>
                <a:lnTo>
                  <a:pt x="2560" y="807"/>
                </a:lnTo>
                <a:lnTo>
                  <a:pt x="2560" y="806"/>
                </a:lnTo>
                <a:lnTo>
                  <a:pt x="2560" y="805"/>
                </a:lnTo>
                <a:lnTo>
                  <a:pt x="2560" y="804"/>
                </a:lnTo>
                <a:lnTo>
                  <a:pt x="2559" y="803"/>
                </a:lnTo>
                <a:lnTo>
                  <a:pt x="2559" y="802"/>
                </a:lnTo>
                <a:lnTo>
                  <a:pt x="2559" y="801"/>
                </a:lnTo>
                <a:lnTo>
                  <a:pt x="2558" y="800"/>
                </a:lnTo>
                <a:lnTo>
                  <a:pt x="2557" y="799"/>
                </a:lnTo>
                <a:lnTo>
                  <a:pt x="2557" y="798"/>
                </a:lnTo>
                <a:lnTo>
                  <a:pt x="2557" y="799"/>
                </a:lnTo>
                <a:lnTo>
                  <a:pt x="2558" y="799"/>
                </a:lnTo>
                <a:lnTo>
                  <a:pt x="2559" y="799"/>
                </a:lnTo>
                <a:lnTo>
                  <a:pt x="2559" y="800"/>
                </a:lnTo>
                <a:lnTo>
                  <a:pt x="2558" y="800"/>
                </a:lnTo>
                <a:lnTo>
                  <a:pt x="2559" y="800"/>
                </a:lnTo>
                <a:lnTo>
                  <a:pt x="2560" y="800"/>
                </a:lnTo>
                <a:lnTo>
                  <a:pt x="2560" y="799"/>
                </a:lnTo>
                <a:lnTo>
                  <a:pt x="2560" y="799"/>
                </a:lnTo>
                <a:lnTo>
                  <a:pt x="2560" y="799"/>
                </a:lnTo>
                <a:lnTo>
                  <a:pt x="2559" y="798"/>
                </a:lnTo>
                <a:lnTo>
                  <a:pt x="2558" y="798"/>
                </a:lnTo>
                <a:lnTo>
                  <a:pt x="2558" y="798"/>
                </a:lnTo>
                <a:lnTo>
                  <a:pt x="2559" y="798"/>
                </a:lnTo>
                <a:lnTo>
                  <a:pt x="2559" y="797"/>
                </a:lnTo>
                <a:lnTo>
                  <a:pt x="2560" y="797"/>
                </a:lnTo>
                <a:lnTo>
                  <a:pt x="2560" y="796"/>
                </a:lnTo>
                <a:lnTo>
                  <a:pt x="2560" y="795"/>
                </a:lnTo>
                <a:lnTo>
                  <a:pt x="2560" y="795"/>
                </a:lnTo>
                <a:lnTo>
                  <a:pt x="2560" y="796"/>
                </a:lnTo>
                <a:lnTo>
                  <a:pt x="2559" y="796"/>
                </a:lnTo>
                <a:lnTo>
                  <a:pt x="2559" y="797"/>
                </a:lnTo>
                <a:lnTo>
                  <a:pt x="2558" y="797"/>
                </a:lnTo>
                <a:lnTo>
                  <a:pt x="2557" y="797"/>
                </a:lnTo>
                <a:lnTo>
                  <a:pt x="2557" y="798"/>
                </a:lnTo>
                <a:lnTo>
                  <a:pt x="2558" y="798"/>
                </a:lnTo>
                <a:lnTo>
                  <a:pt x="2557" y="798"/>
                </a:lnTo>
                <a:lnTo>
                  <a:pt x="2557" y="798"/>
                </a:lnTo>
                <a:lnTo>
                  <a:pt x="2556" y="798"/>
                </a:lnTo>
                <a:lnTo>
                  <a:pt x="2556" y="799"/>
                </a:lnTo>
                <a:lnTo>
                  <a:pt x="2556" y="800"/>
                </a:lnTo>
                <a:lnTo>
                  <a:pt x="2555" y="800"/>
                </a:lnTo>
                <a:lnTo>
                  <a:pt x="2554" y="800"/>
                </a:lnTo>
                <a:lnTo>
                  <a:pt x="2554" y="799"/>
                </a:lnTo>
                <a:lnTo>
                  <a:pt x="2553" y="799"/>
                </a:lnTo>
                <a:lnTo>
                  <a:pt x="2552" y="798"/>
                </a:lnTo>
                <a:lnTo>
                  <a:pt x="2552" y="798"/>
                </a:lnTo>
                <a:lnTo>
                  <a:pt x="2552" y="798"/>
                </a:lnTo>
                <a:lnTo>
                  <a:pt x="2552" y="797"/>
                </a:lnTo>
                <a:lnTo>
                  <a:pt x="2551" y="797"/>
                </a:lnTo>
                <a:lnTo>
                  <a:pt x="2552" y="797"/>
                </a:lnTo>
                <a:lnTo>
                  <a:pt x="2552" y="796"/>
                </a:lnTo>
                <a:lnTo>
                  <a:pt x="2552" y="795"/>
                </a:lnTo>
                <a:lnTo>
                  <a:pt x="2551" y="795"/>
                </a:lnTo>
                <a:lnTo>
                  <a:pt x="2551" y="794"/>
                </a:lnTo>
                <a:lnTo>
                  <a:pt x="2552" y="794"/>
                </a:lnTo>
                <a:lnTo>
                  <a:pt x="2552" y="793"/>
                </a:lnTo>
                <a:lnTo>
                  <a:pt x="2552" y="792"/>
                </a:lnTo>
                <a:lnTo>
                  <a:pt x="2553" y="793"/>
                </a:lnTo>
                <a:lnTo>
                  <a:pt x="2554" y="792"/>
                </a:lnTo>
                <a:lnTo>
                  <a:pt x="2555" y="792"/>
                </a:lnTo>
                <a:lnTo>
                  <a:pt x="2555" y="791"/>
                </a:lnTo>
                <a:lnTo>
                  <a:pt x="2555" y="790"/>
                </a:lnTo>
                <a:lnTo>
                  <a:pt x="2555" y="790"/>
                </a:lnTo>
                <a:lnTo>
                  <a:pt x="2555" y="789"/>
                </a:lnTo>
                <a:lnTo>
                  <a:pt x="2555" y="788"/>
                </a:lnTo>
                <a:lnTo>
                  <a:pt x="2556" y="787"/>
                </a:lnTo>
                <a:lnTo>
                  <a:pt x="2556" y="786"/>
                </a:lnTo>
                <a:lnTo>
                  <a:pt x="2557" y="786"/>
                </a:lnTo>
                <a:lnTo>
                  <a:pt x="2556" y="786"/>
                </a:lnTo>
                <a:lnTo>
                  <a:pt x="2556" y="787"/>
                </a:lnTo>
                <a:lnTo>
                  <a:pt x="2555" y="787"/>
                </a:lnTo>
                <a:lnTo>
                  <a:pt x="2555" y="786"/>
                </a:lnTo>
                <a:lnTo>
                  <a:pt x="2554" y="786"/>
                </a:lnTo>
                <a:lnTo>
                  <a:pt x="2554" y="785"/>
                </a:lnTo>
                <a:lnTo>
                  <a:pt x="2553" y="785"/>
                </a:lnTo>
                <a:lnTo>
                  <a:pt x="2553" y="786"/>
                </a:lnTo>
                <a:lnTo>
                  <a:pt x="2553" y="787"/>
                </a:lnTo>
                <a:lnTo>
                  <a:pt x="2552" y="787"/>
                </a:lnTo>
                <a:lnTo>
                  <a:pt x="2552" y="788"/>
                </a:lnTo>
                <a:lnTo>
                  <a:pt x="2552" y="789"/>
                </a:lnTo>
                <a:lnTo>
                  <a:pt x="2552" y="788"/>
                </a:lnTo>
                <a:lnTo>
                  <a:pt x="2552" y="787"/>
                </a:lnTo>
                <a:lnTo>
                  <a:pt x="2552" y="786"/>
                </a:lnTo>
                <a:lnTo>
                  <a:pt x="2551" y="786"/>
                </a:lnTo>
                <a:lnTo>
                  <a:pt x="2550" y="786"/>
                </a:lnTo>
                <a:lnTo>
                  <a:pt x="2549" y="786"/>
                </a:lnTo>
                <a:lnTo>
                  <a:pt x="2549" y="787"/>
                </a:lnTo>
                <a:lnTo>
                  <a:pt x="2548" y="787"/>
                </a:lnTo>
                <a:lnTo>
                  <a:pt x="2549" y="786"/>
                </a:lnTo>
                <a:lnTo>
                  <a:pt x="2549" y="785"/>
                </a:lnTo>
                <a:lnTo>
                  <a:pt x="2548" y="785"/>
                </a:lnTo>
                <a:lnTo>
                  <a:pt x="2548" y="784"/>
                </a:lnTo>
                <a:lnTo>
                  <a:pt x="2547" y="784"/>
                </a:lnTo>
                <a:lnTo>
                  <a:pt x="2547" y="783"/>
                </a:lnTo>
                <a:lnTo>
                  <a:pt x="2546" y="783"/>
                </a:lnTo>
                <a:lnTo>
                  <a:pt x="2546" y="784"/>
                </a:lnTo>
                <a:lnTo>
                  <a:pt x="2545" y="784"/>
                </a:lnTo>
                <a:lnTo>
                  <a:pt x="2545" y="783"/>
                </a:lnTo>
                <a:lnTo>
                  <a:pt x="2544" y="783"/>
                </a:lnTo>
                <a:lnTo>
                  <a:pt x="2544" y="784"/>
                </a:lnTo>
                <a:lnTo>
                  <a:pt x="2544" y="784"/>
                </a:lnTo>
                <a:lnTo>
                  <a:pt x="2543" y="784"/>
                </a:lnTo>
                <a:lnTo>
                  <a:pt x="2543" y="785"/>
                </a:lnTo>
                <a:lnTo>
                  <a:pt x="2542" y="785"/>
                </a:lnTo>
                <a:lnTo>
                  <a:pt x="2541" y="786"/>
                </a:lnTo>
                <a:lnTo>
                  <a:pt x="2540" y="787"/>
                </a:lnTo>
                <a:lnTo>
                  <a:pt x="2541" y="787"/>
                </a:lnTo>
                <a:lnTo>
                  <a:pt x="2541" y="786"/>
                </a:lnTo>
                <a:lnTo>
                  <a:pt x="2542" y="785"/>
                </a:lnTo>
                <a:lnTo>
                  <a:pt x="2542" y="786"/>
                </a:lnTo>
                <a:lnTo>
                  <a:pt x="2542" y="787"/>
                </a:lnTo>
                <a:lnTo>
                  <a:pt x="2542" y="788"/>
                </a:lnTo>
                <a:lnTo>
                  <a:pt x="2541" y="788"/>
                </a:lnTo>
                <a:lnTo>
                  <a:pt x="2541" y="789"/>
                </a:lnTo>
                <a:lnTo>
                  <a:pt x="2541" y="790"/>
                </a:lnTo>
                <a:lnTo>
                  <a:pt x="2541" y="790"/>
                </a:lnTo>
                <a:lnTo>
                  <a:pt x="2541" y="790"/>
                </a:lnTo>
                <a:lnTo>
                  <a:pt x="2540" y="790"/>
                </a:lnTo>
                <a:lnTo>
                  <a:pt x="2540" y="790"/>
                </a:lnTo>
                <a:lnTo>
                  <a:pt x="2540" y="790"/>
                </a:lnTo>
                <a:lnTo>
                  <a:pt x="2539" y="790"/>
                </a:lnTo>
                <a:lnTo>
                  <a:pt x="2539" y="789"/>
                </a:lnTo>
                <a:lnTo>
                  <a:pt x="2539" y="790"/>
                </a:lnTo>
                <a:lnTo>
                  <a:pt x="2539" y="789"/>
                </a:lnTo>
                <a:lnTo>
                  <a:pt x="2538" y="790"/>
                </a:lnTo>
                <a:lnTo>
                  <a:pt x="2538" y="789"/>
                </a:lnTo>
                <a:lnTo>
                  <a:pt x="2537" y="789"/>
                </a:lnTo>
                <a:lnTo>
                  <a:pt x="2536" y="789"/>
                </a:lnTo>
                <a:lnTo>
                  <a:pt x="2536" y="789"/>
                </a:lnTo>
                <a:lnTo>
                  <a:pt x="2536" y="790"/>
                </a:lnTo>
                <a:lnTo>
                  <a:pt x="2535" y="790"/>
                </a:lnTo>
                <a:lnTo>
                  <a:pt x="2535" y="789"/>
                </a:lnTo>
                <a:lnTo>
                  <a:pt x="2535" y="788"/>
                </a:lnTo>
                <a:lnTo>
                  <a:pt x="2535" y="787"/>
                </a:lnTo>
                <a:lnTo>
                  <a:pt x="2535" y="786"/>
                </a:lnTo>
                <a:lnTo>
                  <a:pt x="2534" y="786"/>
                </a:lnTo>
                <a:lnTo>
                  <a:pt x="2534" y="785"/>
                </a:lnTo>
                <a:lnTo>
                  <a:pt x="2534" y="784"/>
                </a:lnTo>
                <a:lnTo>
                  <a:pt x="2534" y="783"/>
                </a:lnTo>
                <a:lnTo>
                  <a:pt x="2533" y="783"/>
                </a:lnTo>
                <a:lnTo>
                  <a:pt x="2533" y="782"/>
                </a:lnTo>
                <a:lnTo>
                  <a:pt x="2533" y="782"/>
                </a:lnTo>
                <a:lnTo>
                  <a:pt x="2533" y="781"/>
                </a:lnTo>
                <a:lnTo>
                  <a:pt x="2534" y="781"/>
                </a:lnTo>
                <a:lnTo>
                  <a:pt x="2533" y="780"/>
                </a:lnTo>
                <a:lnTo>
                  <a:pt x="2534" y="780"/>
                </a:lnTo>
                <a:lnTo>
                  <a:pt x="2534" y="781"/>
                </a:lnTo>
                <a:lnTo>
                  <a:pt x="2535" y="781"/>
                </a:lnTo>
                <a:lnTo>
                  <a:pt x="2535" y="780"/>
                </a:lnTo>
                <a:lnTo>
                  <a:pt x="2534" y="780"/>
                </a:lnTo>
                <a:lnTo>
                  <a:pt x="2534" y="779"/>
                </a:lnTo>
                <a:lnTo>
                  <a:pt x="2534" y="778"/>
                </a:lnTo>
                <a:lnTo>
                  <a:pt x="2534" y="777"/>
                </a:lnTo>
                <a:lnTo>
                  <a:pt x="2533" y="777"/>
                </a:lnTo>
                <a:lnTo>
                  <a:pt x="2533" y="776"/>
                </a:lnTo>
                <a:lnTo>
                  <a:pt x="2533" y="775"/>
                </a:lnTo>
                <a:lnTo>
                  <a:pt x="2532" y="775"/>
                </a:lnTo>
                <a:lnTo>
                  <a:pt x="2532" y="774"/>
                </a:lnTo>
                <a:lnTo>
                  <a:pt x="2532" y="773"/>
                </a:lnTo>
                <a:lnTo>
                  <a:pt x="2533" y="773"/>
                </a:lnTo>
                <a:lnTo>
                  <a:pt x="2534" y="773"/>
                </a:lnTo>
                <a:lnTo>
                  <a:pt x="2534" y="773"/>
                </a:lnTo>
                <a:lnTo>
                  <a:pt x="2535" y="773"/>
                </a:lnTo>
                <a:lnTo>
                  <a:pt x="2536" y="773"/>
                </a:lnTo>
                <a:lnTo>
                  <a:pt x="2536" y="773"/>
                </a:lnTo>
                <a:lnTo>
                  <a:pt x="2536" y="774"/>
                </a:lnTo>
                <a:lnTo>
                  <a:pt x="2536" y="775"/>
                </a:lnTo>
                <a:lnTo>
                  <a:pt x="2536" y="776"/>
                </a:lnTo>
                <a:lnTo>
                  <a:pt x="2537" y="776"/>
                </a:lnTo>
                <a:lnTo>
                  <a:pt x="2537" y="777"/>
                </a:lnTo>
                <a:lnTo>
                  <a:pt x="2537" y="776"/>
                </a:lnTo>
                <a:lnTo>
                  <a:pt x="2538" y="777"/>
                </a:lnTo>
                <a:lnTo>
                  <a:pt x="2539" y="777"/>
                </a:lnTo>
                <a:lnTo>
                  <a:pt x="2539" y="778"/>
                </a:lnTo>
                <a:lnTo>
                  <a:pt x="2539" y="779"/>
                </a:lnTo>
                <a:lnTo>
                  <a:pt x="2540" y="779"/>
                </a:lnTo>
                <a:lnTo>
                  <a:pt x="2540" y="780"/>
                </a:lnTo>
                <a:lnTo>
                  <a:pt x="2539" y="780"/>
                </a:lnTo>
                <a:lnTo>
                  <a:pt x="2539" y="781"/>
                </a:lnTo>
                <a:lnTo>
                  <a:pt x="2539" y="780"/>
                </a:lnTo>
                <a:lnTo>
                  <a:pt x="2540" y="780"/>
                </a:lnTo>
                <a:lnTo>
                  <a:pt x="2540" y="779"/>
                </a:lnTo>
                <a:lnTo>
                  <a:pt x="2540" y="780"/>
                </a:lnTo>
                <a:lnTo>
                  <a:pt x="2541" y="780"/>
                </a:lnTo>
                <a:lnTo>
                  <a:pt x="2542" y="780"/>
                </a:lnTo>
                <a:lnTo>
                  <a:pt x="2543" y="780"/>
                </a:lnTo>
                <a:lnTo>
                  <a:pt x="2543" y="779"/>
                </a:lnTo>
                <a:lnTo>
                  <a:pt x="2544" y="779"/>
                </a:lnTo>
                <a:lnTo>
                  <a:pt x="2544" y="778"/>
                </a:lnTo>
                <a:lnTo>
                  <a:pt x="2544" y="779"/>
                </a:lnTo>
                <a:lnTo>
                  <a:pt x="2544" y="779"/>
                </a:lnTo>
                <a:lnTo>
                  <a:pt x="2544" y="780"/>
                </a:lnTo>
                <a:lnTo>
                  <a:pt x="2544" y="780"/>
                </a:lnTo>
                <a:lnTo>
                  <a:pt x="2543" y="780"/>
                </a:lnTo>
                <a:lnTo>
                  <a:pt x="2543" y="781"/>
                </a:lnTo>
                <a:lnTo>
                  <a:pt x="2544" y="782"/>
                </a:lnTo>
                <a:lnTo>
                  <a:pt x="2544" y="781"/>
                </a:lnTo>
                <a:lnTo>
                  <a:pt x="2544" y="781"/>
                </a:lnTo>
                <a:lnTo>
                  <a:pt x="2545" y="781"/>
                </a:lnTo>
                <a:lnTo>
                  <a:pt x="2545" y="782"/>
                </a:lnTo>
                <a:lnTo>
                  <a:pt x="2545" y="781"/>
                </a:lnTo>
                <a:lnTo>
                  <a:pt x="2546" y="781"/>
                </a:lnTo>
                <a:lnTo>
                  <a:pt x="2546" y="780"/>
                </a:lnTo>
                <a:lnTo>
                  <a:pt x="2546" y="779"/>
                </a:lnTo>
                <a:lnTo>
                  <a:pt x="2545" y="779"/>
                </a:lnTo>
                <a:lnTo>
                  <a:pt x="2544" y="779"/>
                </a:lnTo>
                <a:lnTo>
                  <a:pt x="2545" y="779"/>
                </a:lnTo>
                <a:lnTo>
                  <a:pt x="2545" y="778"/>
                </a:lnTo>
                <a:lnTo>
                  <a:pt x="2546" y="778"/>
                </a:lnTo>
                <a:lnTo>
                  <a:pt x="2547" y="778"/>
                </a:lnTo>
                <a:lnTo>
                  <a:pt x="2546" y="778"/>
                </a:lnTo>
                <a:lnTo>
                  <a:pt x="2546" y="777"/>
                </a:lnTo>
                <a:lnTo>
                  <a:pt x="2546" y="776"/>
                </a:lnTo>
                <a:lnTo>
                  <a:pt x="2547" y="776"/>
                </a:lnTo>
                <a:lnTo>
                  <a:pt x="2547" y="775"/>
                </a:lnTo>
                <a:lnTo>
                  <a:pt x="2547" y="774"/>
                </a:lnTo>
                <a:lnTo>
                  <a:pt x="2548" y="774"/>
                </a:lnTo>
                <a:lnTo>
                  <a:pt x="2548" y="775"/>
                </a:lnTo>
                <a:lnTo>
                  <a:pt x="2549" y="775"/>
                </a:lnTo>
                <a:lnTo>
                  <a:pt x="2550" y="775"/>
                </a:lnTo>
                <a:lnTo>
                  <a:pt x="2551" y="775"/>
                </a:lnTo>
                <a:lnTo>
                  <a:pt x="2552" y="775"/>
                </a:lnTo>
                <a:lnTo>
                  <a:pt x="2552" y="776"/>
                </a:lnTo>
                <a:lnTo>
                  <a:pt x="2552" y="775"/>
                </a:lnTo>
                <a:lnTo>
                  <a:pt x="2551" y="775"/>
                </a:lnTo>
                <a:lnTo>
                  <a:pt x="2550" y="775"/>
                </a:lnTo>
                <a:lnTo>
                  <a:pt x="2550" y="774"/>
                </a:lnTo>
                <a:lnTo>
                  <a:pt x="2549" y="774"/>
                </a:lnTo>
                <a:lnTo>
                  <a:pt x="2549" y="773"/>
                </a:lnTo>
                <a:lnTo>
                  <a:pt x="2548" y="773"/>
                </a:lnTo>
                <a:lnTo>
                  <a:pt x="2548" y="774"/>
                </a:lnTo>
                <a:lnTo>
                  <a:pt x="2547" y="774"/>
                </a:lnTo>
                <a:lnTo>
                  <a:pt x="2547" y="773"/>
                </a:lnTo>
                <a:lnTo>
                  <a:pt x="2547" y="774"/>
                </a:lnTo>
                <a:lnTo>
                  <a:pt x="2546" y="774"/>
                </a:lnTo>
                <a:lnTo>
                  <a:pt x="2546" y="775"/>
                </a:lnTo>
                <a:lnTo>
                  <a:pt x="2545" y="776"/>
                </a:lnTo>
                <a:lnTo>
                  <a:pt x="2544" y="776"/>
                </a:lnTo>
                <a:lnTo>
                  <a:pt x="2544" y="776"/>
                </a:lnTo>
                <a:lnTo>
                  <a:pt x="2543" y="776"/>
                </a:lnTo>
                <a:lnTo>
                  <a:pt x="2542" y="775"/>
                </a:lnTo>
                <a:lnTo>
                  <a:pt x="2542" y="774"/>
                </a:lnTo>
                <a:lnTo>
                  <a:pt x="2541" y="774"/>
                </a:lnTo>
                <a:lnTo>
                  <a:pt x="2541" y="773"/>
                </a:lnTo>
                <a:lnTo>
                  <a:pt x="2542" y="773"/>
                </a:lnTo>
                <a:lnTo>
                  <a:pt x="2542" y="773"/>
                </a:lnTo>
                <a:lnTo>
                  <a:pt x="2542" y="772"/>
                </a:lnTo>
                <a:lnTo>
                  <a:pt x="2543" y="772"/>
                </a:lnTo>
                <a:lnTo>
                  <a:pt x="2543" y="773"/>
                </a:lnTo>
                <a:lnTo>
                  <a:pt x="2544" y="773"/>
                </a:lnTo>
                <a:lnTo>
                  <a:pt x="2544" y="772"/>
                </a:lnTo>
                <a:lnTo>
                  <a:pt x="2544" y="771"/>
                </a:lnTo>
                <a:lnTo>
                  <a:pt x="2544" y="771"/>
                </a:lnTo>
                <a:lnTo>
                  <a:pt x="2544" y="771"/>
                </a:lnTo>
                <a:lnTo>
                  <a:pt x="2543" y="771"/>
                </a:lnTo>
                <a:lnTo>
                  <a:pt x="2543" y="770"/>
                </a:lnTo>
                <a:lnTo>
                  <a:pt x="2543" y="769"/>
                </a:lnTo>
                <a:lnTo>
                  <a:pt x="2543" y="768"/>
                </a:lnTo>
                <a:lnTo>
                  <a:pt x="2543" y="767"/>
                </a:lnTo>
                <a:lnTo>
                  <a:pt x="2543" y="768"/>
                </a:lnTo>
                <a:lnTo>
                  <a:pt x="2543" y="769"/>
                </a:lnTo>
                <a:lnTo>
                  <a:pt x="2542" y="769"/>
                </a:lnTo>
                <a:lnTo>
                  <a:pt x="2541" y="768"/>
                </a:lnTo>
                <a:lnTo>
                  <a:pt x="2541" y="769"/>
                </a:lnTo>
                <a:lnTo>
                  <a:pt x="2542" y="769"/>
                </a:lnTo>
                <a:lnTo>
                  <a:pt x="2541" y="769"/>
                </a:lnTo>
                <a:lnTo>
                  <a:pt x="2541" y="770"/>
                </a:lnTo>
                <a:lnTo>
                  <a:pt x="2541" y="771"/>
                </a:lnTo>
                <a:lnTo>
                  <a:pt x="2541" y="770"/>
                </a:lnTo>
                <a:lnTo>
                  <a:pt x="2540" y="770"/>
                </a:lnTo>
                <a:lnTo>
                  <a:pt x="2540" y="769"/>
                </a:lnTo>
                <a:lnTo>
                  <a:pt x="2540" y="768"/>
                </a:lnTo>
                <a:lnTo>
                  <a:pt x="2540" y="767"/>
                </a:lnTo>
                <a:lnTo>
                  <a:pt x="2541" y="767"/>
                </a:lnTo>
                <a:lnTo>
                  <a:pt x="2540" y="766"/>
                </a:lnTo>
                <a:lnTo>
                  <a:pt x="2540" y="767"/>
                </a:lnTo>
                <a:lnTo>
                  <a:pt x="2539" y="767"/>
                </a:lnTo>
                <a:lnTo>
                  <a:pt x="2538" y="767"/>
                </a:lnTo>
                <a:lnTo>
                  <a:pt x="2538" y="766"/>
                </a:lnTo>
                <a:lnTo>
                  <a:pt x="2537" y="766"/>
                </a:lnTo>
                <a:lnTo>
                  <a:pt x="2537" y="767"/>
                </a:lnTo>
                <a:lnTo>
                  <a:pt x="2536" y="767"/>
                </a:lnTo>
                <a:lnTo>
                  <a:pt x="2536" y="768"/>
                </a:lnTo>
                <a:lnTo>
                  <a:pt x="2536" y="768"/>
                </a:lnTo>
                <a:lnTo>
                  <a:pt x="2535" y="768"/>
                </a:lnTo>
                <a:lnTo>
                  <a:pt x="2535" y="767"/>
                </a:lnTo>
                <a:lnTo>
                  <a:pt x="2536" y="767"/>
                </a:lnTo>
                <a:lnTo>
                  <a:pt x="2535" y="767"/>
                </a:lnTo>
                <a:lnTo>
                  <a:pt x="2535" y="768"/>
                </a:lnTo>
                <a:lnTo>
                  <a:pt x="2535" y="769"/>
                </a:lnTo>
                <a:lnTo>
                  <a:pt x="2534" y="769"/>
                </a:lnTo>
                <a:lnTo>
                  <a:pt x="2533" y="770"/>
                </a:lnTo>
                <a:lnTo>
                  <a:pt x="2532" y="770"/>
                </a:lnTo>
                <a:lnTo>
                  <a:pt x="2532" y="769"/>
                </a:lnTo>
                <a:lnTo>
                  <a:pt x="2531" y="769"/>
                </a:lnTo>
                <a:lnTo>
                  <a:pt x="2531" y="770"/>
                </a:lnTo>
                <a:lnTo>
                  <a:pt x="2531" y="769"/>
                </a:lnTo>
                <a:lnTo>
                  <a:pt x="2530" y="769"/>
                </a:lnTo>
                <a:lnTo>
                  <a:pt x="2529" y="769"/>
                </a:lnTo>
                <a:lnTo>
                  <a:pt x="2530" y="769"/>
                </a:lnTo>
                <a:lnTo>
                  <a:pt x="2530" y="768"/>
                </a:lnTo>
                <a:lnTo>
                  <a:pt x="2531" y="768"/>
                </a:lnTo>
                <a:lnTo>
                  <a:pt x="2531" y="767"/>
                </a:lnTo>
                <a:lnTo>
                  <a:pt x="2532" y="767"/>
                </a:lnTo>
                <a:lnTo>
                  <a:pt x="2532" y="768"/>
                </a:lnTo>
                <a:lnTo>
                  <a:pt x="2533" y="768"/>
                </a:lnTo>
                <a:lnTo>
                  <a:pt x="2534" y="768"/>
                </a:lnTo>
                <a:lnTo>
                  <a:pt x="2534" y="767"/>
                </a:lnTo>
                <a:lnTo>
                  <a:pt x="2533" y="767"/>
                </a:lnTo>
                <a:lnTo>
                  <a:pt x="2532" y="767"/>
                </a:lnTo>
                <a:lnTo>
                  <a:pt x="2532" y="766"/>
                </a:lnTo>
                <a:lnTo>
                  <a:pt x="2532" y="765"/>
                </a:lnTo>
                <a:lnTo>
                  <a:pt x="2531" y="765"/>
                </a:lnTo>
                <a:lnTo>
                  <a:pt x="2531" y="765"/>
                </a:lnTo>
                <a:lnTo>
                  <a:pt x="2530" y="765"/>
                </a:lnTo>
                <a:lnTo>
                  <a:pt x="2530" y="765"/>
                </a:lnTo>
                <a:lnTo>
                  <a:pt x="2529" y="765"/>
                </a:lnTo>
                <a:lnTo>
                  <a:pt x="2528" y="765"/>
                </a:lnTo>
                <a:lnTo>
                  <a:pt x="2528" y="765"/>
                </a:lnTo>
                <a:lnTo>
                  <a:pt x="2528" y="764"/>
                </a:lnTo>
                <a:lnTo>
                  <a:pt x="2528" y="764"/>
                </a:lnTo>
                <a:lnTo>
                  <a:pt x="2528" y="764"/>
                </a:lnTo>
                <a:lnTo>
                  <a:pt x="2528" y="764"/>
                </a:lnTo>
                <a:lnTo>
                  <a:pt x="2528" y="763"/>
                </a:lnTo>
                <a:lnTo>
                  <a:pt x="2527" y="763"/>
                </a:lnTo>
                <a:lnTo>
                  <a:pt x="2527" y="762"/>
                </a:lnTo>
                <a:lnTo>
                  <a:pt x="2526" y="762"/>
                </a:lnTo>
                <a:lnTo>
                  <a:pt x="2527" y="762"/>
                </a:lnTo>
                <a:lnTo>
                  <a:pt x="2526" y="761"/>
                </a:lnTo>
                <a:lnTo>
                  <a:pt x="2526" y="760"/>
                </a:lnTo>
                <a:lnTo>
                  <a:pt x="2527" y="760"/>
                </a:lnTo>
                <a:lnTo>
                  <a:pt x="2526" y="760"/>
                </a:lnTo>
                <a:lnTo>
                  <a:pt x="2526" y="759"/>
                </a:lnTo>
                <a:lnTo>
                  <a:pt x="2527" y="759"/>
                </a:lnTo>
                <a:lnTo>
                  <a:pt x="2527" y="758"/>
                </a:lnTo>
                <a:lnTo>
                  <a:pt x="2526" y="758"/>
                </a:lnTo>
                <a:lnTo>
                  <a:pt x="2526" y="757"/>
                </a:lnTo>
                <a:lnTo>
                  <a:pt x="2527" y="757"/>
                </a:lnTo>
                <a:lnTo>
                  <a:pt x="2527" y="757"/>
                </a:lnTo>
                <a:lnTo>
                  <a:pt x="2528" y="757"/>
                </a:lnTo>
                <a:lnTo>
                  <a:pt x="2528" y="757"/>
                </a:lnTo>
                <a:lnTo>
                  <a:pt x="2528" y="758"/>
                </a:lnTo>
                <a:lnTo>
                  <a:pt x="2528" y="759"/>
                </a:lnTo>
                <a:lnTo>
                  <a:pt x="2528" y="759"/>
                </a:lnTo>
                <a:lnTo>
                  <a:pt x="2528" y="760"/>
                </a:lnTo>
                <a:lnTo>
                  <a:pt x="2528" y="760"/>
                </a:lnTo>
                <a:lnTo>
                  <a:pt x="2529" y="760"/>
                </a:lnTo>
                <a:lnTo>
                  <a:pt x="2529" y="759"/>
                </a:lnTo>
                <a:lnTo>
                  <a:pt x="2529" y="758"/>
                </a:lnTo>
                <a:lnTo>
                  <a:pt x="2529" y="757"/>
                </a:lnTo>
                <a:lnTo>
                  <a:pt x="2529" y="757"/>
                </a:lnTo>
                <a:lnTo>
                  <a:pt x="2529" y="756"/>
                </a:lnTo>
                <a:lnTo>
                  <a:pt x="2528" y="756"/>
                </a:lnTo>
                <a:lnTo>
                  <a:pt x="2528" y="756"/>
                </a:lnTo>
                <a:lnTo>
                  <a:pt x="2528" y="755"/>
                </a:lnTo>
                <a:lnTo>
                  <a:pt x="2528" y="754"/>
                </a:lnTo>
                <a:lnTo>
                  <a:pt x="2528" y="754"/>
                </a:lnTo>
                <a:lnTo>
                  <a:pt x="2528" y="755"/>
                </a:lnTo>
                <a:lnTo>
                  <a:pt x="2529" y="755"/>
                </a:lnTo>
                <a:lnTo>
                  <a:pt x="2530" y="756"/>
                </a:lnTo>
                <a:lnTo>
                  <a:pt x="2529" y="756"/>
                </a:lnTo>
                <a:lnTo>
                  <a:pt x="2530" y="756"/>
                </a:lnTo>
                <a:lnTo>
                  <a:pt x="2529" y="756"/>
                </a:lnTo>
                <a:lnTo>
                  <a:pt x="2529" y="757"/>
                </a:lnTo>
                <a:lnTo>
                  <a:pt x="2530" y="757"/>
                </a:lnTo>
                <a:lnTo>
                  <a:pt x="2530" y="757"/>
                </a:lnTo>
                <a:lnTo>
                  <a:pt x="2530" y="758"/>
                </a:lnTo>
                <a:lnTo>
                  <a:pt x="2531" y="758"/>
                </a:lnTo>
                <a:lnTo>
                  <a:pt x="2531" y="759"/>
                </a:lnTo>
                <a:lnTo>
                  <a:pt x="2531" y="760"/>
                </a:lnTo>
                <a:lnTo>
                  <a:pt x="2530" y="760"/>
                </a:lnTo>
                <a:lnTo>
                  <a:pt x="2531" y="760"/>
                </a:lnTo>
                <a:lnTo>
                  <a:pt x="2531" y="761"/>
                </a:lnTo>
                <a:lnTo>
                  <a:pt x="2532" y="761"/>
                </a:lnTo>
                <a:lnTo>
                  <a:pt x="2531" y="761"/>
                </a:lnTo>
                <a:lnTo>
                  <a:pt x="2532" y="762"/>
                </a:lnTo>
                <a:lnTo>
                  <a:pt x="2531" y="762"/>
                </a:lnTo>
                <a:lnTo>
                  <a:pt x="2533" y="763"/>
                </a:lnTo>
                <a:lnTo>
                  <a:pt x="2533" y="762"/>
                </a:lnTo>
                <a:lnTo>
                  <a:pt x="2533" y="761"/>
                </a:lnTo>
                <a:lnTo>
                  <a:pt x="2533" y="760"/>
                </a:lnTo>
                <a:lnTo>
                  <a:pt x="2532" y="760"/>
                </a:lnTo>
                <a:lnTo>
                  <a:pt x="2531" y="760"/>
                </a:lnTo>
                <a:lnTo>
                  <a:pt x="2531" y="759"/>
                </a:lnTo>
                <a:lnTo>
                  <a:pt x="2532" y="759"/>
                </a:lnTo>
                <a:lnTo>
                  <a:pt x="2532" y="758"/>
                </a:lnTo>
                <a:lnTo>
                  <a:pt x="2531" y="758"/>
                </a:lnTo>
                <a:lnTo>
                  <a:pt x="2531" y="757"/>
                </a:lnTo>
                <a:lnTo>
                  <a:pt x="2532" y="757"/>
                </a:lnTo>
                <a:lnTo>
                  <a:pt x="2532" y="758"/>
                </a:lnTo>
                <a:lnTo>
                  <a:pt x="2533" y="758"/>
                </a:lnTo>
                <a:lnTo>
                  <a:pt x="2533" y="759"/>
                </a:lnTo>
                <a:lnTo>
                  <a:pt x="2533" y="760"/>
                </a:lnTo>
                <a:lnTo>
                  <a:pt x="2534" y="760"/>
                </a:lnTo>
                <a:lnTo>
                  <a:pt x="2535" y="760"/>
                </a:lnTo>
                <a:lnTo>
                  <a:pt x="2536" y="760"/>
                </a:lnTo>
                <a:lnTo>
                  <a:pt x="2536" y="759"/>
                </a:lnTo>
                <a:lnTo>
                  <a:pt x="2536" y="758"/>
                </a:lnTo>
                <a:lnTo>
                  <a:pt x="2535" y="758"/>
                </a:lnTo>
                <a:lnTo>
                  <a:pt x="2535" y="757"/>
                </a:lnTo>
                <a:lnTo>
                  <a:pt x="2535" y="758"/>
                </a:lnTo>
                <a:lnTo>
                  <a:pt x="2535" y="757"/>
                </a:lnTo>
                <a:lnTo>
                  <a:pt x="2535" y="757"/>
                </a:lnTo>
                <a:lnTo>
                  <a:pt x="2535" y="756"/>
                </a:lnTo>
                <a:lnTo>
                  <a:pt x="2535" y="757"/>
                </a:lnTo>
                <a:lnTo>
                  <a:pt x="2536" y="757"/>
                </a:lnTo>
                <a:lnTo>
                  <a:pt x="2536" y="757"/>
                </a:lnTo>
                <a:lnTo>
                  <a:pt x="2536" y="758"/>
                </a:lnTo>
                <a:lnTo>
                  <a:pt x="2536" y="759"/>
                </a:lnTo>
                <a:lnTo>
                  <a:pt x="2536" y="760"/>
                </a:lnTo>
                <a:lnTo>
                  <a:pt x="2537" y="760"/>
                </a:lnTo>
                <a:lnTo>
                  <a:pt x="2537" y="761"/>
                </a:lnTo>
                <a:lnTo>
                  <a:pt x="2538" y="761"/>
                </a:lnTo>
                <a:lnTo>
                  <a:pt x="2537" y="761"/>
                </a:lnTo>
                <a:lnTo>
                  <a:pt x="2537" y="762"/>
                </a:lnTo>
                <a:lnTo>
                  <a:pt x="2538" y="762"/>
                </a:lnTo>
                <a:lnTo>
                  <a:pt x="2538" y="763"/>
                </a:lnTo>
                <a:lnTo>
                  <a:pt x="2537" y="763"/>
                </a:lnTo>
                <a:lnTo>
                  <a:pt x="2536" y="763"/>
                </a:lnTo>
                <a:lnTo>
                  <a:pt x="2536" y="762"/>
                </a:lnTo>
                <a:lnTo>
                  <a:pt x="2536" y="761"/>
                </a:lnTo>
                <a:lnTo>
                  <a:pt x="2536" y="762"/>
                </a:lnTo>
                <a:lnTo>
                  <a:pt x="2536" y="762"/>
                </a:lnTo>
                <a:lnTo>
                  <a:pt x="2536" y="762"/>
                </a:lnTo>
                <a:lnTo>
                  <a:pt x="2536" y="763"/>
                </a:lnTo>
                <a:lnTo>
                  <a:pt x="2537" y="763"/>
                </a:lnTo>
                <a:lnTo>
                  <a:pt x="2538" y="763"/>
                </a:lnTo>
                <a:lnTo>
                  <a:pt x="2539" y="763"/>
                </a:lnTo>
                <a:lnTo>
                  <a:pt x="2540" y="763"/>
                </a:lnTo>
                <a:lnTo>
                  <a:pt x="2541" y="763"/>
                </a:lnTo>
                <a:lnTo>
                  <a:pt x="2540" y="762"/>
                </a:lnTo>
                <a:lnTo>
                  <a:pt x="2540" y="761"/>
                </a:lnTo>
                <a:lnTo>
                  <a:pt x="2540" y="760"/>
                </a:lnTo>
                <a:lnTo>
                  <a:pt x="2539" y="760"/>
                </a:lnTo>
                <a:lnTo>
                  <a:pt x="2539" y="761"/>
                </a:lnTo>
                <a:lnTo>
                  <a:pt x="2539" y="762"/>
                </a:lnTo>
                <a:lnTo>
                  <a:pt x="2539" y="761"/>
                </a:lnTo>
                <a:lnTo>
                  <a:pt x="2539" y="760"/>
                </a:lnTo>
                <a:lnTo>
                  <a:pt x="2538" y="760"/>
                </a:lnTo>
                <a:lnTo>
                  <a:pt x="2538" y="759"/>
                </a:lnTo>
                <a:lnTo>
                  <a:pt x="2538" y="758"/>
                </a:lnTo>
                <a:lnTo>
                  <a:pt x="2538" y="757"/>
                </a:lnTo>
                <a:lnTo>
                  <a:pt x="2539" y="757"/>
                </a:lnTo>
                <a:lnTo>
                  <a:pt x="2539" y="757"/>
                </a:lnTo>
                <a:lnTo>
                  <a:pt x="2539" y="756"/>
                </a:lnTo>
                <a:lnTo>
                  <a:pt x="2539" y="755"/>
                </a:lnTo>
                <a:lnTo>
                  <a:pt x="2538" y="754"/>
                </a:lnTo>
                <a:lnTo>
                  <a:pt x="2538" y="753"/>
                </a:lnTo>
                <a:lnTo>
                  <a:pt x="2537" y="753"/>
                </a:lnTo>
                <a:lnTo>
                  <a:pt x="2537" y="752"/>
                </a:lnTo>
                <a:lnTo>
                  <a:pt x="2538" y="752"/>
                </a:lnTo>
                <a:lnTo>
                  <a:pt x="2538" y="751"/>
                </a:lnTo>
                <a:lnTo>
                  <a:pt x="2539" y="751"/>
                </a:lnTo>
                <a:lnTo>
                  <a:pt x="2539" y="752"/>
                </a:lnTo>
                <a:lnTo>
                  <a:pt x="2539" y="753"/>
                </a:lnTo>
                <a:lnTo>
                  <a:pt x="2539" y="754"/>
                </a:lnTo>
                <a:lnTo>
                  <a:pt x="2540" y="754"/>
                </a:lnTo>
                <a:lnTo>
                  <a:pt x="2540" y="755"/>
                </a:lnTo>
                <a:lnTo>
                  <a:pt x="2540" y="756"/>
                </a:lnTo>
                <a:lnTo>
                  <a:pt x="2541" y="757"/>
                </a:lnTo>
                <a:lnTo>
                  <a:pt x="2542" y="757"/>
                </a:lnTo>
                <a:lnTo>
                  <a:pt x="2542" y="757"/>
                </a:lnTo>
                <a:lnTo>
                  <a:pt x="2541" y="758"/>
                </a:lnTo>
                <a:lnTo>
                  <a:pt x="2541" y="759"/>
                </a:lnTo>
                <a:lnTo>
                  <a:pt x="2542" y="760"/>
                </a:lnTo>
                <a:lnTo>
                  <a:pt x="2543" y="761"/>
                </a:lnTo>
                <a:lnTo>
                  <a:pt x="2543" y="762"/>
                </a:lnTo>
                <a:lnTo>
                  <a:pt x="2544" y="763"/>
                </a:lnTo>
                <a:lnTo>
                  <a:pt x="2544" y="764"/>
                </a:lnTo>
                <a:lnTo>
                  <a:pt x="2545" y="764"/>
                </a:lnTo>
                <a:lnTo>
                  <a:pt x="2546" y="764"/>
                </a:lnTo>
                <a:lnTo>
                  <a:pt x="2547" y="764"/>
                </a:lnTo>
                <a:lnTo>
                  <a:pt x="2547" y="763"/>
                </a:lnTo>
                <a:lnTo>
                  <a:pt x="2548" y="763"/>
                </a:lnTo>
                <a:lnTo>
                  <a:pt x="2548" y="764"/>
                </a:lnTo>
                <a:lnTo>
                  <a:pt x="2549" y="764"/>
                </a:lnTo>
                <a:lnTo>
                  <a:pt x="2549" y="765"/>
                </a:lnTo>
                <a:lnTo>
                  <a:pt x="2549" y="764"/>
                </a:lnTo>
                <a:lnTo>
                  <a:pt x="2548" y="764"/>
                </a:lnTo>
                <a:lnTo>
                  <a:pt x="2548" y="763"/>
                </a:lnTo>
                <a:lnTo>
                  <a:pt x="2550" y="764"/>
                </a:lnTo>
                <a:lnTo>
                  <a:pt x="2550" y="763"/>
                </a:lnTo>
                <a:lnTo>
                  <a:pt x="2549" y="763"/>
                </a:lnTo>
                <a:lnTo>
                  <a:pt x="2548" y="763"/>
                </a:lnTo>
                <a:lnTo>
                  <a:pt x="2547" y="763"/>
                </a:lnTo>
                <a:lnTo>
                  <a:pt x="2548" y="763"/>
                </a:lnTo>
                <a:lnTo>
                  <a:pt x="2548" y="762"/>
                </a:lnTo>
                <a:lnTo>
                  <a:pt x="2549" y="762"/>
                </a:lnTo>
                <a:lnTo>
                  <a:pt x="2550" y="762"/>
                </a:lnTo>
                <a:lnTo>
                  <a:pt x="2549" y="762"/>
                </a:lnTo>
                <a:lnTo>
                  <a:pt x="2548" y="762"/>
                </a:lnTo>
                <a:lnTo>
                  <a:pt x="2547" y="763"/>
                </a:lnTo>
                <a:lnTo>
                  <a:pt x="2547" y="762"/>
                </a:lnTo>
                <a:lnTo>
                  <a:pt x="2547" y="761"/>
                </a:lnTo>
                <a:lnTo>
                  <a:pt x="2547" y="760"/>
                </a:lnTo>
                <a:lnTo>
                  <a:pt x="2548" y="760"/>
                </a:lnTo>
                <a:lnTo>
                  <a:pt x="2549" y="760"/>
                </a:lnTo>
                <a:lnTo>
                  <a:pt x="2550" y="760"/>
                </a:lnTo>
                <a:lnTo>
                  <a:pt x="2551" y="760"/>
                </a:lnTo>
                <a:lnTo>
                  <a:pt x="2552" y="759"/>
                </a:lnTo>
                <a:lnTo>
                  <a:pt x="2552" y="759"/>
                </a:lnTo>
                <a:lnTo>
                  <a:pt x="2553" y="759"/>
                </a:lnTo>
                <a:lnTo>
                  <a:pt x="2553" y="758"/>
                </a:lnTo>
                <a:lnTo>
                  <a:pt x="2554" y="758"/>
                </a:lnTo>
                <a:lnTo>
                  <a:pt x="2555" y="758"/>
                </a:lnTo>
                <a:lnTo>
                  <a:pt x="2555" y="757"/>
                </a:lnTo>
                <a:lnTo>
                  <a:pt x="2556" y="757"/>
                </a:lnTo>
                <a:lnTo>
                  <a:pt x="2556" y="758"/>
                </a:lnTo>
                <a:lnTo>
                  <a:pt x="2557" y="758"/>
                </a:lnTo>
                <a:lnTo>
                  <a:pt x="2557" y="757"/>
                </a:lnTo>
                <a:lnTo>
                  <a:pt x="2558" y="757"/>
                </a:lnTo>
                <a:lnTo>
                  <a:pt x="2558" y="758"/>
                </a:lnTo>
                <a:lnTo>
                  <a:pt x="2559" y="758"/>
                </a:lnTo>
                <a:lnTo>
                  <a:pt x="2559" y="759"/>
                </a:lnTo>
                <a:lnTo>
                  <a:pt x="2559" y="760"/>
                </a:lnTo>
                <a:lnTo>
                  <a:pt x="2559" y="761"/>
                </a:lnTo>
                <a:lnTo>
                  <a:pt x="2559" y="762"/>
                </a:lnTo>
                <a:lnTo>
                  <a:pt x="2559" y="763"/>
                </a:lnTo>
                <a:lnTo>
                  <a:pt x="2559" y="764"/>
                </a:lnTo>
                <a:lnTo>
                  <a:pt x="2558" y="765"/>
                </a:lnTo>
                <a:lnTo>
                  <a:pt x="2557" y="765"/>
                </a:lnTo>
                <a:lnTo>
                  <a:pt x="2557" y="765"/>
                </a:lnTo>
                <a:lnTo>
                  <a:pt x="2558" y="765"/>
                </a:lnTo>
                <a:lnTo>
                  <a:pt x="2558" y="765"/>
                </a:lnTo>
                <a:lnTo>
                  <a:pt x="2558" y="765"/>
                </a:lnTo>
                <a:lnTo>
                  <a:pt x="2559" y="765"/>
                </a:lnTo>
                <a:lnTo>
                  <a:pt x="2560" y="765"/>
                </a:lnTo>
                <a:lnTo>
                  <a:pt x="2560" y="765"/>
                </a:lnTo>
                <a:lnTo>
                  <a:pt x="2560" y="766"/>
                </a:lnTo>
                <a:lnTo>
                  <a:pt x="2560" y="767"/>
                </a:lnTo>
                <a:lnTo>
                  <a:pt x="2560" y="767"/>
                </a:lnTo>
                <a:lnTo>
                  <a:pt x="2560" y="768"/>
                </a:lnTo>
                <a:lnTo>
                  <a:pt x="2560" y="769"/>
                </a:lnTo>
                <a:lnTo>
                  <a:pt x="2561" y="769"/>
                </a:lnTo>
                <a:lnTo>
                  <a:pt x="2561" y="768"/>
                </a:lnTo>
                <a:lnTo>
                  <a:pt x="2560" y="767"/>
                </a:lnTo>
                <a:lnTo>
                  <a:pt x="2561" y="767"/>
                </a:lnTo>
                <a:lnTo>
                  <a:pt x="2560" y="766"/>
                </a:lnTo>
                <a:lnTo>
                  <a:pt x="2560" y="765"/>
                </a:lnTo>
                <a:lnTo>
                  <a:pt x="2561" y="765"/>
                </a:lnTo>
                <a:lnTo>
                  <a:pt x="2561" y="766"/>
                </a:lnTo>
                <a:lnTo>
                  <a:pt x="2562" y="766"/>
                </a:lnTo>
                <a:lnTo>
                  <a:pt x="2563" y="766"/>
                </a:lnTo>
                <a:lnTo>
                  <a:pt x="2563" y="767"/>
                </a:lnTo>
                <a:lnTo>
                  <a:pt x="2564" y="767"/>
                </a:lnTo>
                <a:lnTo>
                  <a:pt x="2563" y="766"/>
                </a:lnTo>
                <a:lnTo>
                  <a:pt x="2562" y="766"/>
                </a:lnTo>
                <a:lnTo>
                  <a:pt x="2562" y="765"/>
                </a:lnTo>
                <a:lnTo>
                  <a:pt x="2562" y="765"/>
                </a:lnTo>
                <a:lnTo>
                  <a:pt x="2561" y="765"/>
                </a:lnTo>
                <a:lnTo>
                  <a:pt x="2561" y="765"/>
                </a:lnTo>
                <a:lnTo>
                  <a:pt x="2561" y="765"/>
                </a:lnTo>
                <a:lnTo>
                  <a:pt x="2560" y="765"/>
                </a:lnTo>
                <a:lnTo>
                  <a:pt x="2560" y="764"/>
                </a:lnTo>
                <a:lnTo>
                  <a:pt x="2560" y="763"/>
                </a:lnTo>
                <a:lnTo>
                  <a:pt x="2560" y="762"/>
                </a:lnTo>
                <a:lnTo>
                  <a:pt x="2560" y="762"/>
                </a:lnTo>
                <a:lnTo>
                  <a:pt x="2560" y="761"/>
                </a:lnTo>
                <a:lnTo>
                  <a:pt x="2560" y="761"/>
                </a:lnTo>
                <a:lnTo>
                  <a:pt x="2560" y="760"/>
                </a:lnTo>
                <a:lnTo>
                  <a:pt x="2561" y="760"/>
                </a:lnTo>
                <a:lnTo>
                  <a:pt x="2562" y="760"/>
                </a:lnTo>
                <a:lnTo>
                  <a:pt x="2562" y="761"/>
                </a:lnTo>
                <a:lnTo>
                  <a:pt x="2563" y="761"/>
                </a:lnTo>
                <a:lnTo>
                  <a:pt x="2563" y="762"/>
                </a:lnTo>
                <a:lnTo>
                  <a:pt x="2563" y="761"/>
                </a:lnTo>
                <a:lnTo>
                  <a:pt x="2564" y="761"/>
                </a:lnTo>
                <a:lnTo>
                  <a:pt x="2564" y="760"/>
                </a:lnTo>
                <a:lnTo>
                  <a:pt x="2565" y="760"/>
                </a:lnTo>
                <a:lnTo>
                  <a:pt x="2564" y="760"/>
                </a:lnTo>
                <a:lnTo>
                  <a:pt x="2563" y="760"/>
                </a:lnTo>
                <a:lnTo>
                  <a:pt x="2563" y="759"/>
                </a:lnTo>
                <a:lnTo>
                  <a:pt x="2562" y="759"/>
                </a:lnTo>
                <a:lnTo>
                  <a:pt x="2562" y="758"/>
                </a:lnTo>
                <a:lnTo>
                  <a:pt x="2561" y="758"/>
                </a:lnTo>
                <a:lnTo>
                  <a:pt x="2560" y="758"/>
                </a:lnTo>
                <a:lnTo>
                  <a:pt x="2560" y="759"/>
                </a:lnTo>
                <a:lnTo>
                  <a:pt x="2560" y="758"/>
                </a:lnTo>
                <a:lnTo>
                  <a:pt x="2561" y="757"/>
                </a:lnTo>
                <a:lnTo>
                  <a:pt x="2562" y="757"/>
                </a:lnTo>
                <a:lnTo>
                  <a:pt x="2562" y="757"/>
                </a:lnTo>
                <a:lnTo>
                  <a:pt x="2563" y="757"/>
                </a:lnTo>
                <a:lnTo>
                  <a:pt x="2563" y="756"/>
                </a:lnTo>
                <a:lnTo>
                  <a:pt x="2564" y="756"/>
                </a:lnTo>
                <a:lnTo>
                  <a:pt x="2565" y="755"/>
                </a:lnTo>
                <a:lnTo>
                  <a:pt x="2566" y="755"/>
                </a:lnTo>
                <a:lnTo>
                  <a:pt x="2567" y="753"/>
                </a:lnTo>
                <a:lnTo>
                  <a:pt x="2568" y="753"/>
                </a:lnTo>
                <a:lnTo>
                  <a:pt x="2568" y="752"/>
                </a:lnTo>
                <a:lnTo>
                  <a:pt x="2568" y="751"/>
                </a:lnTo>
                <a:lnTo>
                  <a:pt x="2569" y="751"/>
                </a:lnTo>
                <a:lnTo>
                  <a:pt x="2569" y="750"/>
                </a:lnTo>
                <a:lnTo>
                  <a:pt x="2570" y="750"/>
                </a:lnTo>
                <a:lnTo>
                  <a:pt x="2570" y="749"/>
                </a:lnTo>
                <a:lnTo>
                  <a:pt x="2571" y="749"/>
                </a:lnTo>
                <a:lnTo>
                  <a:pt x="2572" y="748"/>
                </a:lnTo>
                <a:lnTo>
                  <a:pt x="2573" y="747"/>
                </a:lnTo>
                <a:lnTo>
                  <a:pt x="2574" y="746"/>
                </a:lnTo>
                <a:lnTo>
                  <a:pt x="2574" y="745"/>
                </a:lnTo>
                <a:lnTo>
                  <a:pt x="2575" y="745"/>
                </a:lnTo>
                <a:lnTo>
                  <a:pt x="2575" y="744"/>
                </a:lnTo>
                <a:lnTo>
                  <a:pt x="2576" y="744"/>
                </a:lnTo>
                <a:lnTo>
                  <a:pt x="2576" y="744"/>
                </a:lnTo>
                <a:lnTo>
                  <a:pt x="2576" y="743"/>
                </a:lnTo>
                <a:lnTo>
                  <a:pt x="2577" y="743"/>
                </a:lnTo>
                <a:lnTo>
                  <a:pt x="2577" y="742"/>
                </a:lnTo>
                <a:lnTo>
                  <a:pt x="2578" y="742"/>
                </a:lnTo>
                <a:lnTo>
                  <a:pt x="2578" y="741"/>
                </a:lnTo>
                <a:lnTo>
                  <a:pt x="2579" y="741"/>
                </a:lnTo>
                <a:lnTo>
                  <a:pt x="2579" y="740"/>
                </a:lnTo>
                <a:lnTo>
                  <a:pt x="2580" y="740"/>
                </a:lnTo>
                <a:lnTo>
                  <a:pt x="2581" y="740"/>
                </a:lnTo>
                <a:lnTo>
                  <a:pt x="2581" y="739"/>
                </a:lnTo>
                <a:lnTo>
                  <a:pt x="2582" y="739"/>
                </a:lnTo>
                <a:lnTo>
                  <a:pt x="2582" y="738"/>
                </a:lnTo>
                <a:lnTo>
                  <a:pt x="2583" y="737"/>
                </a:lnTo>
                <a:lnTo>
                  <a:pt x="2584" y="736"/>
                </a:lnTo>
                <a:lnTo>
                  <a:pt x="2584" y="735"/>
                </a:lnTo>
                <a:lnTo>
                  <a:pt x="2585" y="735"/>
                </a:lnTo>
                <a:lnTo>
                  <a:pt x="2585" y="734"/>
                </a:lnTo>
                <a:lnTo>
                  <a:pt x="2586" y="734"/>
                </a:lnTo>
                <a:lnTo>
                  <a:pt x="2587" y="734"/>
                </a:lnTo>
                <a:lnTo>
                  <a:pt x="2587" y="735"/>
                </a:lnTo>
                <a:lnTo>
                  <a:pt x="2588" y="735"/>
                </a:lnTo>
                <a:lnTo>
                  <a:pt x="2589" y="735"/>
                </a:lnTo>
                <a:lnTo>
                  <a:pt x="2589" y="736"/>
                </a:lnTo>
                <a:lnTo>
                  <a:pt x="2590" y="736"/>
                </a:lnTo>
                <a:lnTo>
                  <a:pt x="2591" y="736"/>
                </a:lnTo>
                <a:lnTo>
                  <a:pt x="2591" y="737"/>
                </a:lnTo>
                <a:lnTo>
                  <a:pt x="2590" y="737"/>
                </a:lnTo>
                <a:lnTo>
                  <a:pt x="2590" y="738"/>
                </a:lnTo>
                <a:lnTo>
                  <a:pt x="2591" y="738"/>
                </a:lnTo>
                <a:lnTo>
                  <a:pt x="2592" y="738"/>
                </a:lnTo>
                <a:lnTo>
                  <a:pt x="2591" y="738"/>
                </a:lnTo>
                <a:lnTo>
                  <a:pt x="2591" y="739"/>
                </a:lnTo>
                <a:lnTo>
                  <a:pt x="2590" y="739"/>
                </a:lnTo>
                <a:lnTo>
                  <a:pt x="2590" y="740"/>
                </a:lnTo>
                <a:lnTo>
                  <a:pt x="2590" y="740"/>
                </a:lnTo>
                <a:lnTo>
                  <a:pt x="2591" y="740"/>
                </a:lnTo>
                <a:lnTo>
                  <a:pt x="2591" y="741"/>
                </a:lnTo>
                <a:lnTo>
                  <a:pt x="2590" y="741"/>
                </a:lnTo>
                <a:lnTo>
                  <a:pt x="2590" y="742"/>
                </a:lnTo>
                <a:lnTo>
                  <a:pt x="2590" y="743"/>
                </a:lnTo>
                <a:lnTo>
                  <a:pt x="2589" y="743"/>
                </a:lnTo>
                <a:lnTo>
                  <a:pt x="2589" y="744"/>
                </a:lnTo>
                <a:lnTo>
                  <a:pt x="2589" y="745"/>
                </a:lnTo>
                <a:lnTo>
                  <a:pt x="2589" y="744"/>
                </a:lnTo>
                <a:lnTo>
                  <a:pt x="2590" y="744"/>
                </a:lnTo>
                <a:lnTo>
                  <a:pt x="2590" y="743"/>
                </a:lnTo>
                <a:lnTo>
                  <a:pt x="2591" y="743"/>
                </a:lnTo>
                <a:lnTo>
                  <a:pt x="2592" y="742"/>
                </a:lnTo>
                <a:lnTo>
                  <a:pt x="2592" y="742"/>
                </a:lnTo>
                <a:lnTo>
                  <a:pt x="2592" y="741"/>
                </a:lnTo>
                <a:lnTo>
                  <a:pt x="2592" y="741"/>
                </a:lnTo>
                <a:lnTo>
                  <a:pt x="2592" y="740"/>
                </a:lnTo>
                <a:lnTo>
                  <a:pt x="2592" y="740"/>
                </a:lnTo>
                <a:lnTo>
                  <a:pt x="2592" y="739"/>
                </a:lnTo>
                <a:lnTo>
                  <a:pt x="2592" y="739"/>
                </a:lnTo>
                <a:lnTo>
                  <a:pt x="2593" y="738"/>
                </a:lnTo>
                <a:lnTo>
                  <a:pt x="2594" y="737"/>
                </a:lnTo>
                <a:lnTo>
                  <a:pt x="2594" y="736"/>
                </a:lnTo>
                <a:lnTo>
                  <a:pt x="2594" y="735"/>
                </a:lnTo>
                <a:lnTo>
                  <a:pt x="2595" y="735"/>
                </a:lnTo>
                <a:lnTo>
                  <a:pt x="2596" y="734"/>
                </a:lnTo>
                <a:lnTo>
                  <a:pt x="2596" y="733"/>
                </a:lnTo>
                <a:lnTo>
                  <a:pt x="2597" y="733"/>
                </a:lnTo>
                <a:lnTo>
                  <a:pt x="2597" y="732"/>
                </a:lnTo>
                <a:lnTo>
                  <a:pt x="2598" y="732"/>
                </a:lnTo>
                <a:lnTo>
                  <a:pt x="2598" y="732"/>
                </a:lnTo>
                <a:lnTo>
                  <a:pt x="2599" y="732"/>
                </a:lnTo>
                <a:lnTo>
                  <a:pt x="2600" y="732"/>
                </a:lnTo>
                <a:lnTo>
                  <a:pt x="2600" y="732"/>
                </a:lnTo>
                <a:lnTo>
                  <a:pt x="2600" y="732"/>
                </a:lnTo>
                <a:lnTo>
                  <a:pt x="2601" y="733"/>
                </a:lnTo>
                <a:lnTo>
                  <a:pt x="2602" y="733"/>
                </a:lnTo>
                <a:lnTo>
                  <a:pt x="2602" y="734"/>
                </a:lnTo>
                <a:lnTo>
                  <a:pt x="2602" y="735"/>
                </a:lnTo>
                <a:lnTo>
                  <a:pt x="2603" y="735"/>
                </a:lnTo>
                <a:lnTo>
                  <a:pt x="2603" y="734"/>
                </a:lnTo>
                <a:lnTo>
                  <a:pt x="2604" y="733"/>
                </a:lnTo>
                <a:lnTo>
                  <a:pt x="2603" y="733"/>
                </a:lnTo>
                <a:lnTo>
                  <a:pt x="2603" y="732"/>
                </a:lnTo>
                <a:lnTo>
                  <a:pt x="2602" y="732"/>
                </a:lnTo>
                <a:lnTo>
                  <a:pt x="2602" y="732"/>
                </a:lnTo>
                <a:lnTo>
                  <a:pt x="2601" y="732"/>
                </a:lnTo>
                <a:lnTo>
                  <a:pt x="2601" y="731"/>
                </a:lnTo>
                <a:lnTo>
                  <a:pt x="2600" y="731"/>
                </a:lnTo>
                <a:lnTo>
                  <a:pt x="2600" y="731"/>
                </a:lnTo>
                <a:lnTo>
                  <a:pt x="2600" y="730"/>
                </a:lnTo>
                <a:lnTo>
                  <a:pt x="2599" y="730"/>
                </a:lnTo>
                <a:lnTo>
                  <a:pt x="2599" y="729"/>
                </a:lnTo>
                <a:lnTo>
                  <a:pt x="2599" y="728"/>
                </a:lnTo>
                <a:lnTo>
                  <a:pt x="2599" y="727"/>
                </a:lnTo>
                <a:lnTo>
                  <a:pt x="2600" y="727"/>
                </a:lnTo>
                <a:lnTo>
                  <a:pt x="2600" y="726"/>
                </a:lnTo>
                <a:lnTo>
                  <a:pt x="2600" y="726"/>
                </a:lnTo>
                <a:lnTo>
                  <a:pt x="2601" y="725"/>
                </a:lnTo>
                <a:lnTo>
                  <a:pt x="2601" y="724"/>
                </a:lnTo>
                <a:lnTo>
                  <a:pt x="2602" y="724"/>
                </a:lnTo>
                <a:lnTo>
                  <a:pt x="2603" y="724"/>
                </a:lnTo>
                <a:lnTo>
                  <a:pt x="2603" y="724"/>
                </a:lnTo>
                <a:lnTo>
                  <a:pt x="2603" y="724"/>
                </a:lnTo>
                <a:lnTo>
                  <a:pt x="2604" y="724"/>
                </a:lnTo>
                <a:lnTo>
                  <a:pt x="2604" y="724"/>
                </a:lnTo>
                <a:lnTo>
                  <a:pt x="2603" y="724"/>
                </a:lnTo>
                <a:lnTo>
                  <a:pt x="2603" y="723"/>
                </a:lnTo>
                <a:lnTo>
                  <a:pt x="2602" y="723"/>
                </a:lnTo>
                <a:lnTo>
                  <a:pt x="2602" y="722"/>
                </a:lnTo>
                <a:lnTo>
                  <a:pt x="2602" y="721"/>
                </a:lnTo>
                <a:lnTo>
                  <a:pt x="2601" y="721"/>
                </a:lnTo>
                <a:lnTo>
                  <a:pt x="2601" y="720"/>
                </a:lnTo>
                <a:lnTo>
                  <a:pt x="2601" y="719"/>
                </a:lnTo>
                <a:lnTo>
                  <a:pt x="2602" y="719"/>
                </a:lnTo>
                <a:lnTo>
                  <a:pt x="2602" y="718"/>
                </a:lnTo>
                <a:lnTo>
                  <a:pt x="2603" y="718"/>
                </a:lnTo>
                <a:lnTo>
                  <a:pt x="2604" y="718"/>
                </a:lnTo>
                <a:lnTo>
                  <a:pt x="2603" y="718"/>
                </a:lnTo>
                <a:lnTo>
                  <a:pt x="2602" y="718"/>
                </a:lnTo>
                <a:lnTo>
                  <a:pt x="2602" y="717"/>
                </a:lnTo>
                <a:lnTo>
                  <a:pt x="2601" y="717"/>
                </a:lnTo>
                <a:lnTo>
                  <a:pt x="2601" y="716"/>
                </a:lnTo>
                <a:lnTo>
                  <a:pt x="2601" y="715"/>
                </a:lnTo>
                <a:lnTo>
                  <a:pt x="2600" y="715"/>
                </a:lnTo>
                <a:lnTo>
                  <a:pt x="2600" y="715"/>
                </a:lnTo>
                <a:lnTo>
                  <a:pt x="2601" y="715"/>
                </a:lnTo>
                <a:lnTo>
                  <a:pt x="2601" y="716"/>
                </a:lnTo>
                <a:lnTo>
                  <a:pt x="2601" y="717"/>
                </a:lnTo>
                <a:lnTo>
                  <a:pt x="2601" y="718"/>
                </a:lnTo>
                <a:lnTo>
                  <a:pt x="2600" y="718"/>
                </a:lnTo>
                <a:lnTo>
                  <a:pt x="2600" y="719"/>
                </a:lnTo>
                <a:lnTo>
                  <a:pt x="2600" y="720"/>
                </a:lnTo>
                <a:lnTo>
                  <a:pt x="2600" y="721"/>
                </a:lnTo>
                <a:lnTo>
                  <a:pt x="2601" y="721"/>
                </a:lnTo>
                <a:lnTo>
                  <a:pt x="2600" y="722"/>
                </a:lnTo>
                <a:lnTo>
                  <a:pt x="2600" y="723"/>
                </a:lnTo>
                <a:lnTo>
                  <a:pt x="2601" y="723"/>
                </a:lnTo>
                <a:lnTo>
                  <a:pt x="2601" y="724"/>
                </a:lnTo>
                <a:lnTo>
                  <a:pt x="2600" y="724"/>
                </a:lnTo>
                <a:lnTo>
                  <a:pt x="2600" y="724"/>
                </a:lnTo>
                <a:lnTo>
                  <a:pt x="2599" y="724"/>
                </a:lnTo>
                <a:lnTo>
                  <a:pt x="2600" y="725"/>
                </a:lnTo>
                <a:lnTo>
                  <a:pt x="2599" y="725"/>
                </a:lnTo>
                <a:lnTo>
                  <a:pt x="2599" y="726"/>
                </a:lnTo>
                <a:lnTo>
                  <a:pt x="2599" y="725"/>
                </a:lnTo>
                <a:lnTo>
                  <a:pt x="2598" y="725"/>
                </a:lnTo>
                <a:lnTo>
                  <a:pt x="2597" y="725"/>
                </a:lnTo>
                <a:lnTo>
                  <a:pt x="2597" y="726"/>
                </a:lnTo>
                <a:lnTo>
                  <a:pt x="2598" y="726"/>
                </a:lnTo>
                <a:lnTo>
                  <a:pt x="2598" y="727"/>
                </a:lnTo>
                <a:lnTo>
                  <a:pt x="2598" y="728"/>
                </a:lnTo>
                <a:lnTo>
                  <a:pt x="2597" y="728"/>
                </a:lnTo>
                <a:lnTo>
                  <a:pt x="2597" y="729"/>
                </a:lnTo>
                <a:lnTo>
                  <a:pt x="2597" y="730"/>
                </a:lnTo>
                <a:lnTo>
                  <a:pt x="2596" y="730"/>
                </a:lnTo>
                <a:lnTo>
                  <a:pt x="2596" y="731"/>
                </a:lnTo>
                <a:lnTo>
                  <a:pt x="2595" y="731"/>
                </a:lnTo>
                <a:lnTo>
                  <a:pt x="2594" y="731"/>
                </a:lnTo>
                <a:lnTo>
                  <a:pt x="2594" y="732"/>
                </a:lnTo>
                <a:lnTo>
                  <a:pt x="2593" y="732"/>
                </a:lnTo>
                <a:lnTo>
                  <a:pt x="2593" y="732"/>
                </a:lnTo>
                <a:lnTo>
                  <a:pt x="2592" y="732"/>
                </a:lnTo>
                <a:lnTo>
                  <a:pt x="2592" y="732"/>
                </a:lnTo>
                <a:lnTo>
                  <a:pt x="2592" y="733"/>
                </a:lnTo>
                <a:lnTo>
                  <a:pt x="2592" y="733"/>
                </a:lnTo>
                <a:lnTo>
                  <a:pt x="2592" y="733"/>
                </a:lnTo>
                <a:lnTo>
                  <a:pt x="2591" y="732"/>
                </a:lnTo>
                <a:lnTo>
                  <a:pt x="2590" y="732"/>
                </a:lnTo>
                <a:lnTo>
                  <a:pt x="2590" y="731"/>
                </a:lnTo>
                <a:lnTo>
                  <a:pt x="2590" y="730"/>
                </a:lnTo>
                <a:lnTo>
                  <a:pt x="2590" y="729"/>
                </a:lnTo>
                <a:lnTo>
                  <a:pt x="2590" y="728"/>
                </a:lnTo>
                <a:lnTo>
                  <a:pt x="2591" y="727"/>
                </a:lnTo>
                <a:lnTo>
                  <a:pt x="2591" y="726"/>
                </a:lnTo>
                <a:lnTo>
                  <a:pt x="2591" y="725"/>
                </a:lnTo>
                <a:lnTo>
                  <a:pt x="2591" y="724"/>
                </a:lnTo>
                <a:lnTo>
                  <a:pt x="2591" y="724"/>
                </a:lnTo>
                <a:lnTo>
                  <a:pt x="2591" y="723"/>
                </a:lnTo>
                <a:lnTo>
                  <a:pt x="2591" y="722"/>
                </a:lnTo>
                <a:lnTo>
                  <a:pt x="2591" y="721"/>
                </a:lnTo>
                <a:lnTo>
                  <a:pt x="2590" y="721"/>
                </a:lnTo>
                <a:lnTo>
                  <a:pt x="2590" y="720"/>
                </a:lnTo>
                <a:lnTo>
                  <a:pt x="2589" y="718"/>
                </a:lnTo>
                <a:lnTo>
                  <a:pt x="2589" y="717"/>
                </a:lnTo>
                <a:lnTo>
                  <a:pt x="2588" y="715"/>
                </a:lnTo>
                <a:lnTo>
                  <a:pt x="2588" y="714"/>
                </a:lnTo>
                <a:lnTo>
                  <a:pt x="2588" y="713"/>
                </a:lnTo>
                <a:lnTo>
                  <a:pt x="2587" y="713"/>
                </a:lnTo>
                <a:lnTo>
                  <a:pt x="2587" y="712"/>
                </a:lnTo>
                <a:lnTo>
                  <a:pt x="2587" y="711"/>
                </a:lnTo>
                <a:lnTo>
                  <a:pt x="2587" y="710"/>
                </a:lnTo>
                <a:lnTo>
                  <a:pt x="2586" y="710"/>
                </a:lnTo>
                <a:lnTo>
                  <a:pt x="2586" y="709"/>
                </a:lnTo>
                <a:lnTo>
                  <a:pt x="2585" y="709"/>
                </a:lnTo>
                <a:lnTo>
                  <a:pt x="2585" y="707"/>
                </a:lnTo>
                <a:lnTo>
                  <a:pt x="2586" y="707"/>
                </a:lnTo>
                <a:lnTo>
                  <a:pt x="2587" y="706"/>
                </a:lnTo>
                <a:lnTo>
                  <a:pt x="2587" y="707"/>
                </a:lnTo>
                <a:lnTo>
                  <a:pt x="2588" y="707"/>
                </a:lnTo>
                <a:lnTo>
                  <a:pt x="2587" y="706"/>
                </a:lnTo>
                <a:lnTo>
                  <a:pt x="2587" y="705"/>
                </a:lnTo>
                <a:lnTo>
                  <a:pt x="2588" y="705"/>
                </a:lnTo>
                <a:lnTo>
                  <a:pt x="2588" y="706"/>
                </a:lnTo>
                <a:lnTo>
                  <a:pt x="2589" y="706"/>
                </a:lnTo>
                <a:lnTo>
                  <a:pt x="2589" y="705"/>
                </a:lnTo>
                <a:lnTo>
                  <a:pt x="2590" y="705"/>
                </a:lnTo>
                <a:lnTo>
                  <a:pt x="2590" y="704"/>
                </a:lnTo>
                <a:lnTo>
                  <a:pt x="2590" y="703"/>
                </a:lnTo>
                <a:lnTo>
                  <a:pt x="2591" y="703"/>
                </a:lnTo>
                <a:lnTo>
                  <a:pt x="2592" y="703"/>
                </a:lnTo>
                <a:lnTo>
                  <a:pt x="2592" y="703"/>
                </a:lnTo>
                <a:lnTo>
                  <a:pt x="2593" y="703"/>
                </a:lnTo>
                <a:lnTo>
                  <a:pt x="2593" y="702"/>
                </a:lnTo>
                <a:lnTo>
                  <a:pt x="2594" y="702"/>
                </a:lnTo>
                <a:lnTo>
                  <a:pt x="2595" y="702"/>
                </a:lnTo>
                <a:lnTo>
                  <a:pt x="2595" y="703"/>
                </a:lnTo>
                <a:lnTo>
                  <a:pt x="2595" y="702"/>
                </a:lnTo>
                <a:lnTo>
                  <a:pt x="2596" y="702"/>
                </a:lnTo>
                <a:lnTo>
                  <a:pt x="2597" y="702"/>
                </a:lnTo>
                <a:lnTo>
                  <a:pt x="2596" y="702"/>
                </a:lnTo>
                <a:lnTo>
                  <a:pt x="2596" y="701"/>
                </a:lnTo>
                <a:lnTo>
                  <a:pt x="2595" y="701"/>
                </a:lnTo>
                <a:lnTo>
                  <a:pt x="2594" y="701"/>
                </a:lnTo>
                <a:lnTo>
                  <a:pt x="2594" y="700"/>
                </a:lnTo>
                <a:lnTo>
                  <a:pt x="2594" y="699"/>
                </a:lnTo>
                <a:lnTo>
                  <a:pt x="2594" y="700"/>
                </a:lnTo>
                <a:lnTo>
                  <a:pt x="2593" y="700"/>
                </a:lnTo>
                <a:lnTo>
                  <a:pt x="2593" y="701"/>
                </a:lnTo>
                <a:lnTo>
                  <a:pt x="2592" y="701"/>
                </a:lnTo>
                <a:lnTo>
                  <a:pt x="2592" y="702"/>
                </a:lnTo>
                <a:lnTo>
                  <a:pt x="2592" y="702"/>
                </a:lnTo>
                <a:lnTo>
                  <a:pt x="2591" y="702"/>
                </a:lnTo>
                <a:lnTo>
                  <a:pt x="2590" y="702"/>
                </a:lnTo>
                <a:lnTo>
                  <a:pt x="2589" y="703"/>
                </a:lnTo>
                <a:lnTo>
                  <a:pt x="2588" y="703"/>
                </a:lnTo>
                <a:lnTo>
                  <a:pt x="2588" y="702"/>
                </a:lnTo>
                <a:lnTo>
                  <a:pt x="2588" y="703"/>
                </a:lnTo>
                <a:lnTo>
                  <a:pt x="2587" y="703"/>
                </a:lnTo>
                <a:lnTo>
                  <a:pt x="2586" y="703"/>
                </a:lnTo>
                <a:lnTo>
                  <a:pt x="2586" y="704"/>
                </a:lnTo>
                <a:lnTo>
                  <a:pt x="2585" y="704"/>
                </a:lnTo>
                <a:lnTo>
                  <a:pt x="2584" y="704"/>
                </a:lnTo>
                <a:lnTo>
                  <a:pt x="2584" y="703"/>
                </a:lnTo>
                <a:lnTo>
                  <a:pt x="2584" y="703"/>
                </a:lnTo>
                <a:lnTo>
                  <a:pt x="2584" y="703"/>
                </a:lnTo>
                <a:lnTo>
                  <a:pt x="2584" y="702"/>
                </a:lnTo>
                <a:lnTo>
                  <a:pt x="2584" y="701"/>
                </a:lnTo>
                <a:lnTo>
                  <a:pt x="2584" y="702"/>
                </a:lnTo>
                <a:lnTo>
                  <a:pt x="2584" y="702"/>
                </a:lnTo>
                <a:lnTo>
                  <a:pt x="2584" y="701"/>
                </a:lnTo>
                <a:lnTo>
                  <a:pt x="2584" y="700"/>
                </a:lnTo>
                <a:lnTo>
                  <a:pt x="2584" y="699"/>
                </a:lnTo>
                <a:lnTo>
                  <a:pt x="2584" y="699"/>
                </a:lnTo>
                <a:lnTo>
                  <a:pt x="2584" y="699"/>
                </a:lnTo>
                <a:lnTo>
                  <a:pt x="2583" y="700"/>
                </a:lnTo>
                <a:lnTo>
                  <a:pt x="2583" y="701"/>
                </a:lnTo>
                <a:lnTo>
                  <a:pt x="2583" y="702"/>
                </a:lnTo>
                <a:lnTo>
                  <a:pt x="2583" y="703"/>
                </a:lnTo>
                <a:lnTo>
                  <a:pt x="2583" y="704"/>
                </a:lnTo>
                <a:lnTo>
                  <a:pt x="2584" y="705"/>
                </a:lnTo>
                <a:lnTo>
                  <a:pt x="2584" y="706"/>
                </a:lnTo>
                <a:lnTo>
                  <a:pt x="2583" y="706"/>
                </a:lnTo>
                <a:lnTo>
                  <a:pt x="2582" y="706"/>
                </a:lnTo>
                <a:lnTo>
                  <a:pt x="2582" y="705"/>
                </a:lnTo>
                <a:lnTo>
                  <a:pt x="2582" y="704"/>
                </a:lnTo>
                <a:lnTo>
                  <a:pt x="2582" y="703"/>
                </a:lnTo>
                <a:lnTo>
                  <a:pt x="2581" y="702"/>
                </a:lnTo>
                <a:lnTo>
                  <a:pt x="2580" y="701"/>
                </a:lnTo>
                <a:lnTo>
                  <a:pt x="2581" y="701"/>
                </a:lnTo>
                <a:lnTo>
                  <a:pt x="2581" y="700"/>
                </a:lnTo>
                <a:lnTo>
                  <a:pt x="2580" y="700"/>
                </a:lnTo>
                <a:lnTo>
                  <a:pt x="2579" y="700"/>
                </a:lnTo>
                <a:lnTo>
                  <a:pt x="2579" y="699"/>
                </a:lnTo>
                <a:lnTo>
                  <a:pt x="2579" y="699"/>
                </a:lnTo>
                <a:lnTo>
                  <a:pt x="2579" y="697"/>
                </a:lnTo>
                <a:lnTo>
                  <a:pt x="2580" y="696"/>
                </a:lnTo>
                <a:lnTo>
                  <a:pt x="2580" y="695"/>
                </a:lnTo>
                <a:lnTo>
                  <a:pt x="2580" y="694"/>
                </a:lnTo>
                <a:lnTo>
                  <a:pt x="2581" y="693"/>
                </a:lnTo>
                <a:lnTo>
                  <a:pt x="2581" y="692"/>
                </a:lnTo>
                <a:lnTo>
                  <a:pt x="2581" y="691"/>
                </a:lnTo>
                <a:lnTo>
                  <a:pt x="2582" y="691"/>
                </a:lnTo>
                <a:lnTo>
                  <a:pt x="2582" y="692"/>
                </a:lnTo>
                <a:lnTo>
                  <a:pt x="2583" y="691"/>
                </a:lnTo>
                <a:lnTo>
                  <a:pt x="2583" y="690"/>
                </a:lnTo>
                <a:lnTo>
                  <a:pt x="2582" y="690"/>
                </a:lnTo>
                <a:lnTo>
                  <a:pt x="2581" y="690"/>
                </a:lnTo>
                <a:lnTo>
                  <a:pt x="2581" y="690"/>
                </a:lnTo>
                <a:lnTo>
                  <a:pt x="2581" y="689"/>
                </a:lnTo>
                <a:lnTo>
                  <a:pt x="2581" y="688"/>
                </a:lnTo>
                <a:lnTo>
                  <a:pt x="2582" y="688"/>
                </a:lnTo>
                <a:lnTo>
                  <a:pt x="2583" y="688"/>
                </a:lnTo>
                <a:lnTo>
                  <a:pt x="2583" y="689"/>
                </a:lnTo>
                <a:lnTo>
                  <a:pt x="2583" y="688"/>
                </a:lnTo>
                <a:lnTo>
                  <a:pt x="2582" y="688"/>
                </a:lnTo>
                <a:lnTo>
                  <a:pt x="2583" y="688"/>
                </a:lnTo>
                <a:lnTo>
                  <a:pt x="2583" y="687"/>
                </a:lnTo>
                <a:lnTo>
                  <a:pt x="2584" y="687"/>
                </a:lnTo>
                <a:lnTo>
                  <a:pt x="2583" y="687"/>
                </a:lnTo>
                <a:lnTo>
                  <a:pt x="2583" y="686"/>
                </a:lnTo>
                <a:lnTo>
                  <a:pt x="2582" y="686"/>
                </a:lnTo>
                <a:lnTo>
                  <a:pt x="2582" y="687"/>
                </a:lnTo>
                <a:lnTo>
                  <a:pt x="2583" y="687"/>
                </a:lnTo>
                <a:lnTo>
                  <a:pt x="2582" y="687"/>
                </a:lnTo>
                <a:lnTo>
                  <a:pt x="2581" y="687"/>
                </a:lnTo>
                <a:lnTo>
                  <a:pt x="2581" y="688"/>
                </a:lnTo>
                <a:lnTo>
                  <a:pt x="2580" y="687"/>
                </a:lnTo>
                <a:lnTo>
                  <a:pt x="2579" y="687"/>
                </a:lnTo>
                <a:lnTo>
                  <a:pt x="2578" y="687"/>
                </a:lnTo>
                <a:lnTo>
                  <a:pt x="2578" y="686"/>
                </a:lnTo>
                <a:lnTo>
                  <a:pt x="2577" y="686"/>
                </a:lnTo>
                <a:lnTo>
                  <a:pt x="2576" y="685"/>
                </a:lnTo>
                <a:lnTo>
                  <a:pt x="2576" y="685"/>
                </a:lnTo>
                <a:lnTo>
                  <a:pt x="2575" y="685"/>
                </a:lnTo>
                <a:lnTo>
                  <a:pt x="2575" y="684"/>
                </a:lnTo>
                <a:lnTo>
                  <a:pt x="2576" y="683"/>
                </a:lnTo>
                <a:lnTo>
                  <a:pt x="2576" y="682"/>
                </a:lnTo>
                <a:lnTo>
                  <a:pt x="2576" y="682"/>
                </a:lnTo>
                <a:lnTo>
                  <a:pt x="2576" y="681"/>
                </a:lnTo>
                <a:lnTo>
                  <a:pt x="2577" y="681"/>
                </a:lnTo>
                <a:lnTo>
                  <a:pt x="2577" y="680"/>
                </a:lnTo>
                <a:lnTo>
                  <a:pt x="2577" y="681"/>
                </a:lnTo>
                <a:lnTo>
                  <a:pt x="2578" y="681"/>
                </a:lnTo>
                <a:lnTo>
                  <a:pt x="2579" y="681"/>
                </a:lnTo>
                <a:lnTo>
                  <a:pt x="2579" y="680"/>
                </a:lnTo>
                <a:lnTo>
                  <a:pt x="2579" y="679"/>
                </a:lnTo>
                <a:lnTo>
                  <a:pt x="2578" y="679"/>
                </a:lnTo>
                <a:lnTo>
                  <a:pt x="2578" y="678"/>
                </a:lnTo>
                <a:lnTo>
                  <a:pt x="2577" y="678"/>
                </a:lnTo>
                <a:lnTo>
                  <a:pt x="2578" y="677"/>
                </a:lnTo>
                <a:lnTo>
                  <a:pt x="2578" y="676"/>
                </a:lnTo>
                <a:lnTo>
                  <a:pt x="2579" y="675"/>
                </a:lnTo>
                <a:lnTo>
                  <a:pt x="2580" y="674"/>
                </a:lnTo>
                <a:lnTo>
                  <a:pt x="2580" y="674"/>
                </a:lnTo>
                <a:lnTo>
                  <a:pt x="2581" y="673"/>
                </a:lnTo>
                <a:lnTo>
                  <a:pt x="2582" y="672"/>
                </a:lnTo>
                <a:lnTo>
                  <a:pt x="2583" y="671"/>
                </a:lnTo>
                <a:lnTo>
                  <a:pt x="2584" y="671"/>
                </a:lnTo>
                <a:lnTo>
                  <a:pt x="2584" y="670"/>
                </a:lnTo>
                <a:lnTo>
                  <a:pt x="2584" y="669"/>
                </a:lnTo>
                <a:lnTo>
                  <a:pt x="2585" y="669"/>
                </a:lnTo>
                <a:lnTo>
                  <a:pt x="2585" y="668"/>
                </a:lnTo>
                <a:lnTo>
                  <a:pt x="2586" y="668"/>
                </a:lnTo>
                <a:lnTo>
                  <a:pt x="2587" y="668"/>
                </a:lnTo>
                <a:lnTo>
                  <a:pt x="2588" y="668"/>
                </a:lnTo>
                <a:lnTo>
                  <a:pt x="2588" y="669"/>
                </a:lnTo>
                <a:lnTo>
                  <a:pt x="2589" y="669"/>
                </a:lnTo>
                <a:lnTo>
                  <a:pt x="2588" y="670"/>
                </a:lnTo>
                <a:lnTo>
                  <a:pt x="2587" y="670"/>
                </a:lnTo>
                <a:lnTo>
                  <a:pt x="2587" y="671"/>
                </a:lnTo>
                <a:lnTo>
                  <a:pt x="2587" y="672"/>
                </a:lnTo>
                <a:lnTo>
                  <a:pt x="2587" y="673"/>
                </a:lnTo>
                <a:lnTo>
                  <a:pt x="2586" y="673"/>
                </a:lnTo>
                <a:lnTo>
                  <a:pt x="2586" y="674"/>
                </a:lnTo>
                <a:lnTo>
                  <a:pt x="2586" y="674"/>
                </a:lnTo>
                <a:lnTo>
                  <a:pt x="2586" y="675"/>
                </a:lnTo>
                <a:lnTo>
                  <a:pt x="2587" y="675"/>
                </a:lnTo>
                <a:lnTo>
                  <a:pt x="2588" y="676"/>
                </a:lnTo>
                <a:lnTo>
                  <a:pt x="2588" y="677"/>
                </a:lnTo>
                <a:lnTo>
                  <a:pt x="2587" y="677"/>
                </a:lnTo>
                <a:lnTo>
                  <a:pt x="2587" y="678"/>
                </a:lnTo>
                <a:lnTo>
                  <a:pt x="2586" y="679"/>
                </a:lnTo>
                <a:lnTo>
                  <a:pt x="2585" y="679"/>
                </a:lnTo>
                <a:lnTo>
                  <a:pt x="2585" y="680"/>
                </a:lnTo>
                <a:lnTo>
                  <a:pt x="2586" y="680"/>
                </a:lnTo>
                <a:lnTo>
                  <a:pt x="2587" y="680"/>
                </a:lnTo>
                <a:lnTo>
                  <a:pt x="2587" y="681"/>
                </a:lnTo>
                <a:lnTo>
                  <a:pt x="2586" y="681"/>
                </a:lnTo>
                <a:lnTo>
                  <a:pt x="2586" y="682"/>
                </a:lnTo>
                <a:lnTo>
                  <a:pt x="2587" y="682"/>
                </a:lnTo>
                <a:lnTo>
                  <a:pt x="2587" y="682"/>
                </a:lnTo>
                <a:lnTo>
                  <a:pt x="2588" y="682"/>
                </a:lnTo>
                <a:lnTo>
                  <a:pt x="2589" y="682"/>
                </a:lnTo>
                <a:lnTo>
                  <a:pt x="2590" y="682"/>
                </a:lnTo>
                <a:lnTo>
                  <a:pt x="2591" y="682"/>
                </a:lnTo>
                <a:lnTo>
                  <a:pt x="2591" y="683"/>
                </a:lnTo>
                <a:lnTo>
                  <a:pt x="2592" y="683"/>
                </a:lnTo>
                <a:lnTo>
                  <a:pt x="2591" y="683"/>
                </a:lnTo>
                <a:lnTo>
                  <a:pt x="2591" y="684"/>
                </a:lnTo>
                <a:lnTo>
                  <a:pt x="2592" y="684"/>
                </a:lnTo>
                <a:lnTo>
                  <a:pt x="2592" y="685"/>
                </a:lnTo>
                <a:lnTo>
                  <a:pt x="2592" y="686"/>
                </a:lnTo>
                <a:lnTo>
                  <a:pt x="2592" y="686"/>
                </a:lnTo>
                <a:lnTo>
                  <a:pt x="2592" y="686"/>
                </a:lnTo>
                <a:lnTo>
                  <a:pt x="2592" y="687"/>
                </a:lnTo>
                <a:lnTo>
                  <a:pt x="2591" y="687"/>
                </a:lnTo>
                <a:lnTo>
                  <a:pt x="2591" y="688"/>
                </a:lnTo>
                <a:lnTo>
                  <a:pt x="2591" y="687"/>
                </a:lnTo>
                <a:lnTo>
                  <a:pt x="2592" y="687"/>
                </a:lnTo>
                <a:lnTo>
                  <a:pt x="2592" y="687"/>
                </a:lnTo>
                <a:lnTo>
                  <a:pt x="2593" y="687"/>
                </a:lnTo>
                <a:lnTo>
                  <a:pt x="2593" y="686"/>
                </a:lnTo>
                <a:lnTo>
                  <a:pt x="2592" y="686"/>
                </a:lnTo>
                <a:lnTo>
                  <a:pt x="2593" y="686"/>
                </a:lnTo>
                <a:lnTo>
                  <a:pt x="2593" y="685"/>
                </a:lnTo>
                <a:lnTo>
                  <a:pt x="2592" y="685"/>
                </a:lnTo>
                <a:lnTo>
                  <a:pt x="2592" y="684"/>
                </a:lnTo>
                <a:lnTo>
                  <a:pt x="2592" y="683"/>
                </a:lnTo>
                <a:lnTo>
                  <a:pt x="2592" y="683"/>
                </a:lnTo>
                <a:lnTo>
                  <a:pt x="2592" y="682"/>
                </a:lnTo>
                <a:lnTo>
                  <a:pt x="2592" y="682"/>
                </a:lnTo>
                <a:lnTo>
                  <a:pt x="2593" y="681"/>
                </a:lnTo>
                <a:lnTo>
                  <a:pt x="2593" y="682"/>
                </a:lnTo>
                <a:lnTo>
                  <a:pt x="2594" y="682"/>
                </a:lnTo>
                <a:lnTo>
                  <a:pt x="2594" y="682"/>
                </a:lnTo>
                <a:lnTo>
                  <a:pt x="2595" y="682"/>
                </a:lnTo>
                <a:lnTo>
                  <a:pt x="2595" y="683"/>
                </a:lnTo>
                <a:lnTo>
                  <a:pt x="2596" y="684"/>
                </a:lnTo>
                <a:lnTo>
                  <a:pt x="2596" y="685"/>
                </a:lnTo>
                <a:lnTo>
                  <a:pt x="2597" y="686"/>
                </a:lnTo>
                <a:lnTo>
                  <a:pt x="2597" y="687"/>
                </a:lnTo>
                <a:lnTo>
                  <a:pt x="2598" y="687"/>
                </a:lnTo>
                <a:lnTo>
                  <a:pt x="2599" y="687"/>
                </a:lnTo>
                <a:lnTo>
                  <a:pt x="2600" y="687"/>
                </a:lnTo>
                <a:lnTo>
                  <a:pt x="2600" y="687"/>
                </a:lnTo>
                <a:lnTo>
                  <a:pt x="2600" y="688"/>
                </a:lnTo>
                <a:lnTo>
                  <a:pt x="2601" y="688"/>
                </a:lnTo>
                <a:lnTo>
                  <a:pt x="2601" y="689"/>
                </a:lnTo>
                <a:lnTo>
                  <a:pt x="2600" y="690"/>
                </a:lnTo>
                <a:lnTo>
                  <a:pt x="2601" y="690"/>
                </a:lnTo>
                <a:lnTo>
                  <a:pt x="2601" y="690"/>
                </a:lnTo>
                <a:lnTo>
                  <a:pt x="2602" y="690"/>
                </a:lnTo>
                <a:lnTo>
                  <a:pt x="2603" y="690"/>
                </a:lnTo>
                <a:lnTo>
                  <a:pt x="2603" y="690"/>
                </a:lnTo>
                <a:lnTo>
                  <a:pt x="2603" y="691"/>
                </a:lnTo>
                <a:lnTo>
                  <a:pt x="2604" y="691"/>
                </a:lnTo>
                <a:lnTo>
                  <a:pt x="2605" y="691"/>
                </a:lnTo>
                <a:lnTo>
                  <a:pt x="2605" y="692"/>
                </a:lnTo>
                <a:lnTo>
                  <a:pt x="2606" y="691"/>
                </a:lnTo>
                <a:lnTo>
                  <a:pt x="2607" y="692"/>
                </a:lnTo>
                <a:lnTo>
                  <a:pt x="2608" y="692"/>
                </a:lnTo>
                <a:lnTo>
                  <a:pt x="2608" y="693"/>
                </a:lnTo>
                <a:lnTo>
                  <a:pt x="2608" y="694"/>
                </a:lnTo>
                <a:lnTo>
                  <a:pt x="2608" y="696"/>
                </a:lnTo>
                <a:lnTo>
                  <a:pt x="2609" y="698"/>
                </a:lnTo>
                <a:lnTo>
                  <a:pt x="2609" y="699"/>
                </a:lnTo>
                <a:lnTo>
                  <a:pt x="2609" y="699"/>
                </a:lnTo>
                <a:lnTo>
                  <a:pt x="2609" y="700"/>
                </a:lnTo>
                <a:lnTo>
                  <a:pt x="2609" y="701"/>
                </a:lnTo>
                <a:lnTo>
                  <a:pt x="2609" y="700"/>
                </a:lnTo>
                <a:lnTo>
                  <a:pt x="2611" y="699"/>
                </a:lnTo>
                <a:lnTo>
                  <a:pt x="2611" y="698"/>
                </a:lnTo>
                <a:lnTo>
                  <a:pt x="2610" y="697"/>
                </a:lnTo>
                <a:lnTo>
                  <a:pt x="2610" y="696"/>
                </a:lnTo>
                <a:lnTo>
                  <a:pt x="2610" y="695"/>
                </a:lnTo>
                <a:lnTo>
                  <a:pt x="2610" y="694"/>
                </a:lnTo>
                <a:lnTo>
                  <a:pt x="2610" y="693"/>
                </a:lnTo>
                <a:lnTo>
                  <a:pt x="2611" y="692"/>
                </a:lnTo>
                <a:lnTo>
                  <a:pt x="2612" y="691"/>
                </a:lnTo>
                <a:lnTo>
                  <a:pt x="2613" y="690"/>
                </a:lnTo>
                <a:lnTo>
                  <a:pt x="2613" y="689"/>
                </a:lnTo>
                <a:lnTo>
                  <a:pt x="2612" y="689"/>
                </a:lnTo>
                <a:lnTo>
                  <a:pt x="2612" y="690"/>
                </a:lnTo>
                <a:lnTo>
                  <a:pt x="2612" y="690"/>
                </a:lnTo>
                <a:lnTo>
                  <a:pt x="2611" y="690"/>
                </a:lnTo>
                <a:lnTo>
                  <a:pt x="2610" y="690"/>
                </a:lnTo>
                <a:lnTo>
                  <a:pt x="2609" y="690"/>
                </a:lnTo>
                <a:lnTo>
                  <a:pt x="2608" y="690"/>
                </a:lnTo>
                <a:lnTo>
                  <a:pt x="2608" y="691"/>
                </a:lnTo>
                <a:lnTo>
                  <a:pt x="2608" y="691"/>
                </a:lnTo>
                <a:lnTo>
                  <a:pt x="2608" y="690"/>
                </a:lnTo>
                <a:lnTo>
                  <a:pt x="2607" y="690"/>
                </a:lnTo>
                <a:lnTo>
                  <a:pt x="2607" y="690"/>
                </a:lnTo>
                <a:lnTo>
                  <a:pt x="2606" y="690"/>
                </a:lnTo>
                <a:lnTo>
                  <a:pt x="2606" y="690"/>
                </a:lnTo>
                <a:lnTo>
                  <a:pt x="2606" y="690"/>
                </a:lnTo>
                <a:lnTo>
                  <a:pt x="2606" y="690"/>
                </a:lnTo>
                <a:lnTo>
                  <a:pt x="2605" y="690"/>
                </a:lnTo>
                <a:lnTo>
                  <a:pt x="2604" y="690"/>
                </a:lnTo>
                <a:lnTo>
                  <a:pt x="2604" y="689"/>
                </a:lnTo>
                <a:lnTo>
                  <a:pt x="2603" y="689"/>
                </a:lnTo>
                <a:lnTo>
                  <a:pt x="2602" y="689"/>
                </a:lnTo>
                <a:lnTo>
                  <a:pt x="2603" y="689"/>
                </a:lnTo>
                <a:lnTo>
                  <a:pt x="2603" y="688"/>
                </a:lnTo>
                <a:lnTo>
                  <a:pt x="2603" y="687"/>
                </a:lnTo>
                <a:lnTo>
                  <a:pt x="2602" y="687"/>
                </a:lnTo>
                <a:lnTo>
                  <a:pt x="2602" y="686"/>
                </a:lnTo>
                <a:lnTo>
                  <a:pt x="2601" y="685"/>
                </a:lnTo>
                <a:lnTo>
                  <a:pt x="2601" y="684"/>
                </a:lnTo>
                <a:lnTo>
                  <a:pt x="2600" y="684"/>
                </a:lnTo>
                <a:lnTo>
                  <a:pt x="2600" y="685"/>
                </a:lnTo>
                <a:lnTo>
                  <a:pt x="2600" y="685"/>
                </a:lnTo>
                <a:lnTo>
                  <a:pt x="2599" y="685"/>
                </a:lnTo>
                <a:lnTo>
                  <a:pt x="2599" y="684"/>
                </a:lnTo>
                <a:lnTo>
                  <a:pt x="2599" y="683"/>
                </a:lnTo>
                <a:lnTo>
                  <a:pt x="2599" y="682"/>
                </a:lnTo>
                <a:lnTo>
                  <a:pt x="2598" y="682"/>
                </a:lnTo>
                <a:lnTo>
                  <a:pt x="2598" y="681"/>
                </a:lnTo>
                <a:lnTo>
                  <a:pt x="2597" y="681"/>
                </a:lnTo>
                <a:lnTo>
                  <a:pt x="2596" y="681"/>
                </a:lnTo>
                <a:lnTo>
                  <a:pt x="2596" y="680"/>
                </a:lnTo>
                <a:lnTo>
                  <a:pt x="2596" y="679"/>
                </a:lnTo>
                <a:lnTo>
                  <a:pt x="2595" y="679"/>
                </a:lnTo>
                <a:lnTo>
                  <a:pt x="2595" y="678"/>
                </a:lnTo>
                <a:lnTo>
                  <a:pt x="2594" y="678"/>
                </a:lnTo>
                <a:lnTo>
                  <a:pt x="2593" y="678"/>
                </a:lnTo>
                <a:lnTo>
                  <a:pt x="2592" y="678"/>
                </a:lnTo>
                <a:lnTo>
                  <a:pt x="2592" y="677"/>
                </a:lnTo>
                <a:lnTo>
                  <a:pt x="2592" y="677"/>
                </a:lnTo>
                <a:lnTo>
                  <a:pt x="2591" y="677"/>
                </a:lnTo>
                <a:lnTo>
                  <a:pt x="2591" y="676"/>
                </a:lnTo>
                <a:lnTo>
                  <a:pt x="2591" y="675"/>
                </a:lnTo>
                <a:lnTo>
                  <a:pt x="2591" y="674"/>
                </a:lnTo>
                <a:lnTo>
                  <a:pt x="2590" y="674"/>
                </a:lnTo>
                <a:lnTo>
                  <a:pt x="2590" y="674"/>
                </a:lnTo>
                <a:lnTo>
                  <a:pt x="2590" y="673"/>
                </a:lnTo>
                <a:lnTo>
                  <a:pt x="2591" y="674"/>
                </a:lnTo>
                <a:lnTo>
                  <a:pt x="2592" y="674"/>
                </a:lnTo>
                <a:lnTo>
                  <a:pt x="2592" y="674"/>
                </a:lnTo>
                <a:lnTo>
                  <a:pt x="2593" y="674"/>
                </a:lnTo>
                <a:lnTo>
                  <a:pt x="2594" y="674"/>
                </a:lnTo>
                <a:lnTo>
                  <a:pt x="2595" y="674"/>
                </a:lnTo>
                <a:lnTo>
                  <a:pt x="2595" y="674"/>
                </a:lnTo>
                <a:lnTo>
                  <a:pt x="2596" y="674"/>
                </a:lnTo>
                <a:lnTo>
                  <a:pt x="2596" y="673"/>
                </a:lnTo>
                <a:lnTo>
                  <a:pt x="2596" y="674"/>
                </a:lnTo>
                <a:lnTo>
                  <a:pt x="2597" y="674"/>
                </a:lnTo>
                <a:lnTo>
                  <a:pt x="2597" y="675"/>
                </a:lnTo>
                <a:lnTo>
                  <a:pt x="2598" y="675"/>
                </a:lnTo>
                <a:lnTo>
                  <a:pt x="2599" y="676"/>
                </a:lnTo>
                <a:lnTo>
                  <a:pt x="2599" y="677"/>
                </a:lnTo>
                <a:lnTo>
                  <a:pt x="2600" y="677"/>
                </a:lnTo>
                <a:lnTo>
                  <a:pt x="2600" y="676"/>
                </a:lnTo>
                <a:lnTo>
                  <a:pt x="2600" y="676"/>
                </a:lnTo>
                <a:lnTo>
                  <a:pt x="2601" y="676"/>
                </a:lnTo>
                <a:lnTo>
                  <a:pt x="2602" y="676"/>
                </a:lnTo>
                <a:lnTo>
                  <a:pt x="2602" y="677"/>
                </a:lnTo>
                <a:lnTo>
                  <a:pt x="2603" y="677"/>
                </a:lnTo>
                <a:lnTo>
                  <a:pt x="2604" y="677"/>
                </a:lnTo>
                <a:lnTo>
                  <a:pt x="2604" y="676"/>
                </a:lnTo>
                <a:lnTo>
                  <a:pt x="2605" y="676"/>
                </a:lnTo>
                <a:lnTo>
                  <a:pt x="2605" y="677"/>
                </a:lnTo>
                <a:lnTo>
                  <a:pt x="2606" y="678"/>
                </a:lnTo>
                <a:lnTo>
                  <a:pt x="2607" y="679"/>
                </a:lnTo>
                <a:lnTo>
                  <a:pt x="2607" y="678"/>
                </a:lnTo>
                <a:lnTo>
                  <a:pt x="2606" y="677"/>
                </a:lnTo>
                <a:lnTo>
                  <a:pt x="2607" y="676"/>
                </a:lnTo>
                <a:lnTo>
                  <a:pt x="2608" y="676"/>
                </a:lnTo>
                <a:lnTo>
                  <a:pt x="2610" y="674"/>
                </a:lnTo>
                <a:lnTo>
                  <a:pt x="2612" y="674"/>
                </a:lnTo>
                <a:lnTo>
                  <a:pt x="2615" y="673"/>
                </a:lnTo>
                <a:lnTo>
                  <a:pt x="2614" y="673"/>
                </a:lnTo>
                <a:lnTo>
                  <a:pt x="2613" y="673"/>
                </a:lnTo>
                <a:lnTo>
                  <a:pt x="2612" y="673"/>
                </a:lnTo>
                <a:lnTo>
                  <a:pt x="2612" y="674"/>
                </a:lnTo>
                <a:lnTo>
                  <a:pt x="2610" y="674"/>
                </a:lnTo>
                <a:lnTo>
                  <a:pt x="2609" y="674"/>
                </a:lnTo>
                <a:lnTo>
                  <a:pt x="2608" y="675"/>
                </a:lnTo>
                <a:lnTo>
                  <a:pt x="2608" y="675"/>
                </a:lnTo>
                <a:lnTo>
                  <a:pt x="2607" y="675"/>
                </a:lnTo>
                <a:lnTo>
                  <a:pt x="2606" y="675"/>
                </a:lnTo>
                <a:lnTo>
                  <a:pt x="2605" y="675"/>
                </a:lnTo>
                <a:lnTo>
                  <a:pt x="2604" y="675"/>
                </a:lnTo>
                <a:lnTo>
                  <a:pt x="2603" y="675"/>
                </a:lnTo>
                <a:lnTo>
                  <a:pt x="2602" y="675"/>
                </a:lnTo>
                <a:lnTo>
                  <a:pt x="2601" y="675"/>
                </a:lnTo>
                <a:lnTo>
                  <a:pt x="2601" y="674"/>
                </a:lnTo>
                <a:lnTo>
                  <a:pt x="2600" y="674"/>
                </a:lnTo>
                <a:lnTo>
                  <a:pt x="2600" y="674"/>
                </a:lnTo>
                <a:lnTo>
                  <a:pt x="2600" y="674"/>
                </a:lnTo>
                <a:lnTo>
                  <a:pt x="2600" y="673"/>
                </a:lnTo>
                <a:lnTo>
                  <a:pt x="2599" y="673"/>
                </a:lnTo>
                <a:lnTo>
                  <a:pt x="2599" y="672"/>
                </a:lnTo>
                <a:lnTo>
                  <a:pt x="2599" y="671"/>
                </a:lnTo>
                <a:lnTo>
                  <a:pt x="2600" y="671"/>
                </a:lnTo>
                <a:lnTo>
                  <a:pt x="2599" y="671"/>
                </a:lnTo>
                <a:lnTo>
                  <a:pt x="2598" y="671"/>
                </a:lnTo>
                <a:lnTo>
                  <a:pt x="2598" y="672"/>
                </a:lnTo>
                <a:lnTo>
                  <a:pt x="2597" y="672"/>
                </a:lnTo>
                <a:lnTo>
                  <a:pt x="2597" y="671"/>
                </a:lnTo>
                <a:lnTo>
                  <a:pt x="2597" y="670"/>
                </a:lnTo>
                <a:lnTo>
                  <a:pt x="2598" y="670"/>
                </a:lnTo>
                <a:lnTo>
                  <a:pt x="2598" y="669"/>
                </a:lnTo>
                <a:lnTo>
                  <a:pt x="2599" y="669"/>
                </a:lnTo>
                <a:lnTo>
                  <a:pt x="2599" y="668"/>
                </a:lnTo>
                <a:lnTo>
                  <a:pt x="2598" y="668"/>
                </a:lnTo>
                <a:lnTo>
                  <a:pt x="2598" y="669"/>
                </a:lnTo>
                <a:lnTo>
                  <a:pt x="2597" y="669"/>
                </a:lnTo>
                <a:lnTo>
                  <a:pt x="2596" y="669"/>
                </a:lnTo>
                <a:lnTo>
                  <a:pt x="2596" y="670"/>
                </a:lnTo>
                <a:lnTo>
                  <a:pt x="2595" y="671"/>
                </a:lnTo>
                <a:lnTo>
                  <a:pt x="2595" y="672"/>
                </a:lnTo>
                <a:lnTo>
                  <a:pt x="2595" y="673"/>
                </a:lnTo>
                <a:lnTo>
                  <a:pt x="2595" y="674"/>
                </a:lnTo>
                <a:lnTo>
                  <a:pt x="2595" y="673"/>
                </a:lnTo>
                <a:lnTo>
                  <a:pt x="2595" y="672"/>
                </a:lnTo>
                <a:lnTo>
                  <a:pt x="2595" y="671"/>
                </a:lnTo>
                <a:lnTo>
                  <a:pt x="2595" y="670"/>
                </a:lnTo>
                <a:lnTo>
                  <a:pt x="2595" y="669"/>
                </a:lnTo>
                <a:lnTo>
                  <a:pt x="2595" y="668"/>
                </a:lnTo>
                <a:lnTo>
                  <a:pt x="2595" y="667"/>
                </a:lnTo>
                <a:lnTo>
                  <a:pt x="2596" y="667"/>
                </a:lnTo>
                <a:lnTo>
                  <a:pt x="2596" y="666"/>
                </a:lnTo>
                <a:lnTo>
                  <a:pt x="2595" y="666"/>
                </a:lnTo>
                <a:lnTo>
                  <a:pt x="2594" y="666"/>
                </a:lnTo>
                <a:lnTo>
                  <a:pt x="2594" y="665"/>
                </a:lnTo>
                <a:lnTo>
                  <a:pt x="2594" y="664"/>
                </a:lnTo>
                <a:lnTo>
                  <a:pt x="2595" y="664"/>
                </a:lnTo>
                <a:lnTo>
                  <a:pt x="2595" y="663"/>
                </a:lnTo>
                <a:lnTo>
                  <a:pt x="2595" y="662"/>
                </a:lnTo>
                <a:lnTo>
                  <a:pt x="2596" y="661"/>
                </a:lnTo>
                <a:lnTo>
                  <a:pt x="2596" y="659"/>
                </a:lnTo>
                <a:lnTo>
                  <a:pt x="2597" y="659"/>
                </a:lnTo>
                <a:lnTo>
                  <a:pt x="2597" y="658"/>
                </a:lnTo>
                <a:lnTo>
                  <a:pt x="2597" y="657"/>
                </a:lnTo>
                <a:lnTo>
                  <a:pt x="2598" y="657"/>
                </a:lnTo>
                <a:lnTo>
                  <a:pt x="2598" y="657"/>
                </a:lnTo>
                <a:lnTo>
                  <a:pt x="2599" y="657"/>
                </a:lnTo>
                <a:lnTo>
                  <a:pt x="2600" y="657"/>
                </a:lnTo>
                <a:lnTo>
                  <a:pt x="2600" y="657"/>
                </a:lnTo>
                <a:lnTo>
                  <a:pt x="2600" y="658"/>
                </a:lnTo>
                <a:lnTo>
                  <a:pt x="2601" y="658"/>
                </a:lnTo>
                <a:lnTo>
                  <a:pt x="2602" y="658"/>
                </a:lnTo>
                <a:lnTo>
                  <a:pt x="2602" y="659"/>
                </a:lnTo>
                <a:lnTo>
                  <a:pt x="2603" y="660"/>
                </a:lnTo>
                <a:lnTo>
                  <a:pt x="2603" y="661"/>
                </a:lnTo>
                <a:lnTo>
                  <a:pt x="2604" y="661"/>
                </a:lnTo>
                <a:lnTo>
                  <a:pt x="2605" y="661"/>
                </a:lnTo>
                <a:lnTo>
                  <a:pt x="2604" y="661"/>
                </a:lnTo>
                <a:lnTo>
                  <a:pt x="2604" y="660"/>
                </a:lnTo>
                <a:lnTo>
                  <a:pt x="2604" y="659"/>
                </a:lnTo>
                <a:lnTo>
                  <a:pt x="2603" y="659"/>
                </a:lnTo>
                <a:lnTo>
                  <a:pt x="2603" y="658"/>
                </a:lnTo>
                <a:lnTo>
                  <a:pt x="2602" y="658"/>
                </a:lnTo>
                <a:lnTo>
                  <a:pt x="2602" y="657"/>
                </a:lnTo>
                <a:lnTo>
                  <a:pt x="2602" y="657"/>
                </a:lnTo>
                <a:lnTo>
                  <a:pt x="2601" y="657"/>
                </a:lnTo>
                <a:lnTo>
                  <a:pt x="2600" y="657"/>
                </a:lnTo>
                <a:lnTo>
                  <a:pt x="2600" y="656"/>
                </a:lnTo>
                <a:lnTo>
                  <a:pt x="2600" y="657"/>
                </a:lnTo>
                <a:lnTo>
                  <a:pt x="2600" y="656"/>
                </a:lnTo>
                <a:lnTo>
                  <a:pt x="2600" y="656"/>
                </a:lnTo>
                <a:lnTo>
                  <a:pt x="2600" y="656"/>
                </a:lnTo>
                <a:lnTo>
                  <a:pt x="2600" y="656"/>
                </a:lnTo>
                <a:lnTo>
                  <a:pt x="2600" y="657"/>
                </a:lnTo>
                <a:lnTo>
                  <a:pt x="2599" y="657"/>
                </a:lnTo>
                <a:lnTo>
                  <a:pt x="2599" y="656"/>
                </a:lnTo>
                <a:lnTo>
                  <a:pt x="2600" y="656"/>
                </a:lnTo>
                <a:lnTo>
                  <a:pt x="2600" y="655"/>
                </a:lnTo>
                <a:lnTo>
                  <a:pt x="2600" y="654"/>
                </a:lnTo>
                <a:lnTo>
                  <a:pt x="2600" y="653"/>
                </a:lnTo>
                <a:lnTo>
                  <a:pt x="2600" y="652"/>
                </a:lnTo>
                <a:lnTo>
                  <a:pt x="2600" y="652"/>
                </a:lnTo>
                <a:lnTo>
                  <a:pt x="2600" y="651"/>
                </a:lnTo>
                <a:lnTo>
                  <a:pt x="2601" y="651"/>
                </a:lnTo>
                <a:lnTo>
                  <a:pt x="2601" y="652"/>
                </a:lnTo>
                <a:lnTo>
                  <a:pt x="2602" y="652"/>
                </a:lnTo>
                <a:lnTo>
                  <a:pt x="2602" y="653"/>
                </a:lnTo>
                <a:lnTo>
                  <a:pt x="2603" y="653"/>
                </a:lnTo>
                <a:lnTo>
                  <a:pt x="2604" y="653"/>
                </a:lnTo>
                <a:lnTo>
                  <a:pt x="2605" y="652"/>
                </a:lnTo>
                <a:lnTo>
                  <a:pt x="2606" y="652"/>
                </a:lnTo>
                <a:lnTo>
                  <a:pt x="2607" y="652"/>
                </a:lnTo>
                <a:lnTo>
                  <a:pt x="2607" y="651"/>
                </a:lnTo>
                <a:lnTo>
                  <a:pt x="2608" y="651"/>
                </a:lnTo>
                <a:lnTo>
                  <a:pt x="2608" y="650"/>
                </a:lnTo>
                <a:lnTo>
                  <a:pt x="2608" y="651"/>
                </a:lnTo>
                <a:lnTo>
                  <a:pt x="2609" y="651"/>
                </a:lnTo>
                <a:lnTo>
                  <a:pt x="2609" y="652"/>
                </a:lnTo>
                <a:lnTo>
                  <a:pt x="2609" y="653"/>
                </a:lnTo>
                <a:lnTo>
                  <a:pt x="2609" y="654"/>
                </a:lnTo>
                <a:lnTo>
                  <a:pt x="2610" y="654"/>
                </a:lnTo>
                <a:lnTo>
                  <a:pt x="2610" y="655"/>
                </a:lnTo>
                <a:lnTo>
                  <a:pt x="2610" y="656"/>
                </a:lnTo>
                <a:lnTo>
                  <a:pt x="2611" y="656"/>
                </a:lnTo>
                <a:lnTo>
                  <a:pt x="2612" y="657"/>
                </a:lnTo>
                <a:lnTo>
                  <a:pt x="2612" y="657"/>
                </a:lnTo>
                <a:lnTo>
                  <a:pt x="2612" y="657"/>
                </a:lnTo>
                <a:lnTo>
                  <a:pt x="2611" y="657"/>
                </a:lnTo>
                <a:lnTo>
                  <a:pt x="2611" y="657"/>
                </a:lnTo>
                <a:lnTo>
                  <a:pt x="2612" y="657"/>
                </a:lnTo>
                <a:lnTo>
                  <a:pt x="2612" y="658"/>
                </a:lnTo>
                <a:lnTo>
                  <a:pt x="2612" y="659"/>
                </a:lnTo>
                <a:lnTo>
                  <a:pt x="2613" y="659"/>
                </a:lnTo>
                <a:lnTo>
                  <a:pt x="2613" y="660"/>
                </a:lnTo>
                <a:lnTo>
                  <a:pt x="2613" y="661"/>
                </a:lnTo>
                <a:lnTo>
                  <a:pt x="2613" y="660"/>
                </a:lnTo>
                <a:lnTo>
                  <a:pt x="2614" y="660"/>
                </a:lnTo>
                <a:lnTo>
                  <a:pt x="2615" y="660"/>
                </a:lnTo>
                <a:lnTo>
                  <a:pt x="2615" y="661"/>
                </a:lnTo>
                <a:lnTo>
                  <a:pt x="2615" y="660"/>
                </a:lnTo>
                <a:lnTo>
                  <a:pt x="2614" y="659"/>
                </a:lnTo>
                <a:lnTo>
                  <a:pt x="2614" y="658"/>
                </a:lnTo>
                <a:lnTo>
                  <a:pt x="2613" y="658"/>
                </a:lnTo>
                <a:lnTo>
                  <a:pt x="2613" y="657"/>
                </a:lnTo>
                <a:lnTo>
                  <a:pt x="2613" y="657"/>
                </a:lnTo>
                <a:lnTo>
                  <a:pt x="2612" y="657"/>
                </a:lnTo>
                <a:lnTo>
                  <a:pt x="2613" y="657"/>
                </a:lnTo>
                <a:lnTo>
                  <a:pt x="2613" y="656"/>
                </a:lnTo>
                <a:lnTo>
                  <a:pt x="2614" y="656"/>
                </a:lnTo>
                <a:lnTo>
                  <a:pt x="2614" y="655"/>
                </a:lnTo>
                <a:lnTo>
                  <a:pt x="2615" y="655"/>
                </a:lnTo>
                <a:lnTo>
                  <a:pt x="2616" y="655"/>
                </a:lnTo>
                <a:lnTo>
                  <a:pt x="2616" y="654"/>
                </a:lnTo>
                <a:lnTo>
                  <a:pt x="2616" y="654"/>
                </a:lnTo>
                <a:lnTo>
                  <a:pt x="2617" y="654"/>
                </a:lnTo>
                <a:lnTo>
                  <a:pt x="2618" y="654"/>
                </a:lnTo>
                <a:lnTo>
                  <a:pt x="2619" y="654"/>
                </a:lnTo>
                <a:lnTo>
                  <a:pt x="2619" y="655"/>
                </a:lnTo>
                <a:lnTo>
                  <a:pt x="2620" y="655"/>
                </a:lnTo>
                <a:lnTo>
                  <a:pt x="2621" y="655"/>
                </a:lnTo>
                <a:lnTo>
                  <a:pt x="2622" y="655"/>
                </a:lnTo>
                <a:lnTo>
                  <a:pt x="2623" y="655"/>
                </a:lnTo>
                <a:lnTo>
                  <a:pt x="2624" y="655"/>
                </a:lnTo>
                <a:lnTo>
                  <a:pt x="2624" y="656"/>
                </a:lnTo>
                <a:lnTo>
                  <a:pt x="2624" y="657"/>
                </a:lnTo>
                <a:lnTo>
                  <a:pt x="2623" y="657"/>
                </a:lnTo>
                <a:lnTo>
                  <a:pt x="2623" y="657"/>
                </a:lnTo>
                <a:lnTo>
                  <a:pt x="2624" y="657"/>
                </a:lnTo>
                <a:lnTo>
                  <a:pt x="2624" y="658"/>
                </a:lnTo>
                <a:lnTo>
                  <a:pt x="2623" y="658"/>
                </a:lnTo>
                <a:lnTo>
                  <a:pt x="2623" y="659"/>
                </a:lnTo>
                <a:lnTo>
                  <a:pt x="2624" y="660"/>
                </a:lnTo>
                <a:lnTo>
                  <a:pt x="2624" y="660"/>
                </a:lnTo>
                <a:lnTo>
                  <a:pt x="2624" y="661"/>
                </a:lnTo>
                <a:lnTo>
                  <a:pt x="2625" y="662"/>
                </a:lnTo>
                <a:lnTo>
                  <a:pt x="2625" y="661"/>
                </a:lnTo>
                <a:lnTo>
                  <a:pt x="2625" y="660"/>
                </a:lnTo>
                <a:lnTo>
                  <a:pt x="2624" y="660"/>
                </a:lnTo>
                <a:lnTo>
                  <a:pt x="2624" y="659"/>
                </a:lnTo>
                <a:lnTo>
                  <a:pt x="2624" y="657"/>
                </a:lnTo>
                <a:lnTo>
                  <a:pt x="2624" y="657"/>
                </a:lnTo>
                <a:lnTo>
                  <a:pt x="2625" y="657"/>
                </a:lnTo>
                <a:lnTo>
                  <a:pt x="2626" y="657"/>
                </a:lnTo>
                <a:lnTo>
                  <a:pt x="2627" y="657"/>
                </a:lnTo>
                <a:lnTo>
                  <a:pt x="2627" y="656"/>
                </a:lnTo>
                <a:lnTo>
                  <a:pt x="2628" y="656"/>
                </a:lnTo>
                <a:lnTo>
                  <a:pt x="2629" y="656"/>
                </a:lnTo>
                <a:lnTo>
                  <a:pt x="2629" y="655"/>
                </a:lnTo>
                <a:lnTo>
                  <a:pt x="2630" y="654"/>
                </a:lnTo>
                <a:lnTo>
                  <a:pt x="2630" y="653"/>
                </a:lnTo>
                <a:lnTo>
                  <a:pt x="2630" y="652"/>
                </a:lnTo>
                <a:lnTo>
                  <a:pt x="2630" y="651"/>
                </a:lnTo>
                <a:lnTo>
                  <a:pt x="2630" y="650"/>
                </a:lnTo>
                <a:lnTo>
                  <a:pt x="2631" y="650"/>
                </a:lnTo>
                <a:lnTo>
                  <a:pt x="2631" y="649"/>
                </a:lnTo>
                <a:lnTo>
                  <a:pt x="2631" y="650"/>
                </a:lnTo>
                <a:lnTo>
                  <a:pt x="2632" y="650"/>
                </a:lnTo>
                <a:lnTo>
                  <a:pt x="2632" y="651"/>
                </a:lnTo>
                <a:lnTo>
                  <a:pt x="2632" y="651"/>
                </a:lnTo>
                <a:lnTo>
                  <a:pt x="2633" y="651"/>
                </a:lnTo>
                <a:lnTo>
                  <a:pt x="2634" y="651"/>
                </a:lnTo>
                <a:lnTo>
                  <a:pt x="2635" y="650"/>
                </a:lnTo>
                <a:lnTo>
                  <a:pt x="2636" y="650"/>
                </a:lnTo>
                <a:lnTo>
                  <a:pt x="2637" y="650"/>
                </a:lnTo>
                <a:lnTo>
                  <a:pt x="2637" y="651"/>
                </a:lnTo>
                <a:lnTo>
                  <a:pt x="2637" y="652"/>
                </a:lnTo>
                <a:lnTo>
                  <a:pt x="2637" y="653"/>
                </a:lnTo>
                <a:lnTo>
                  <a:pt x="2637" y="654"/>
                </a:lnTo>
                <a:lnTo>
                  <a:pt x="2638" y="654"/>
                </a:lnTo>
                <a:lnTo>
                  <a:pt x="2639" y="654"/>
                </a:lnTo>
                <a:lnTo>
                  <a:pt x="2640" y="654"/>
                </a:lnTo>
                <a:lnTo>
                  <a:pt x="2640" y="655"/>
                </a:lnTo>
                <a:lnTo>
                  <a:pt x="2640" y="656"/>
                </a:lnTo>
                <a:lnTo>
                  <a:pt x="2640" y="656"/>
                </a:lnTo>
                <a:lnTo>
                  <a:pt x="2641" y="657"/>
                </a:lnTo>
                <a:lnTo>
                  <a:pt x="2642" y="657"/>
                </a:lnTo>
                <a:lnTo>
                  <a:pt x="2643" y="657"/>
                </a:lnTo>
                <a:lnTo>
                  <a:pt x="2644" y="657"/>
                </a:lnTo>
                <a:lnTo>
                  <a:pt x="2644" y="657"/>
                </a:lnTo>
                <a:lnTo>
                  <a:pt x="2645" y="657"/>
                </a:lnTo>
                <a:lnTo>
                  <a:pt x="2645" y="658"/>
                </a:lnTo>
                <a:lnTo>
                  <a:pt x="2646" y="658"/>
                </a:lnTo>
                <a:lnTo>
                  <a:pt x="2647" y="658"/>
                </a:lnTo>
                <a:lnTo>
                  <a:pt x="2647" y="657"/>
                </a:lnTo>
                <a:lnTo>
                  <a:pt x="2648" y="657"/>
                </a:lnTo>
                <a:lnTo>
                  <a:pt x="2647" y="657"/>
                </a:lnTo>
                <a:lnTo>
                  <a:pt x="2647" y="658"/>
                </a:lnTo>
                <a:lnTo>
                  <a:pt x="2646" y="658"/>
                </a:lnTo>
                <a:lnTo>
                  <a:pt x="2646" y="659"/>
                </a:lnTo>
                <a:lnTo>
                  <a:pt x="2647" y="659"/>
                </a:lnTo>
                <a:lnTo>
                  <a:pt x="2647" y="660"/>
                </a:lnTo>
                <a:lnTo>
                  <a:pt x="2647" y="661"/>
                </a:lnTo>
                <a:lnTo>
                  <a:pt x="2648" y="661"/>
                </a:lnTo>
                <a:lnTo>
                  <a:pt x="2648" y="662"/>
                </a:lnTo>
                <a:lnTo>
                  <a:pt x="2648" y="662"/>
                </a:lnTo>
                <a:lnTo>
                  <a:pt x="2649" y="663"/>
                </a:lnTo>
                <a:lnTo>
                  <a:pt x="2650" y="663"/>
                </a:lnTo>
                <a:lnTo>
                  <a:pt x="2650" y="664"/>
                </a:lnTo>
                <a:lnTo>
                  <a:pt x="2649" y="664"/>
                </a:lnTo>
                <a:lnTo>
                  <a:pt x="2650" y="665"/>
                </a:lnTo>
                <a:lnTo>
                  <a:pt x="2650" y="666"/>
                </a:lnTo>
                <a:lnTo>
                  <a:pt x="2650" y="666"/>
                </a:lnTo>
                <a:lnTo>
                  <a:pt x="2650" y="667"/>
                </a:lnTo>
                <a:lnTo>
                  <a:pt x="2651" y="667"/>
                </a:lnTo>
                <a:lnTo>
                  <a:pt x="2651" y="668"/>
                </a:lnTo>
                <a:lnTo>
                  <a:pt x="2651" y="669"/>
                </a:lnTo>
                <a:lnTo>
                  <a:pt x="2651" y="670"/>
                </a:lnTo>
                <a:lnTo>
                  <a:pt x="2650" y="670"/>
                </a:lnTo>
                <a:lnTo>
                  <a:pt x="2649" y="670"/>
                </a:lnTo>
                <a:lnTo>
                  <a:pt x="2648" y="670"/>
                </a:lnTo>
                <a:lnTo>
                  <a:pt x="2649" y="670"/>
                </a:lnTo>
                <a:lnTo>
                  <a:pt x="2649" y="671"/>
                </a:lnTo>
                <a:lnTo>
                  <a:pt x="2650" y="671"/>
                </a:lnTo>
                <a:lnTo>
                  <a:pt x="2650" y="670"/>
                </a:lnTo>
                <a:lnTo>
                  <a:pt x="2650" y="671"/>
                </a:lnTo>
                <a:lnTo>
                  <a:pt x="2651" y="671"/>
                </a:lnTo>
                <a:lnTo>
                  <a:pt x="2651" y="670"/>
                </a:lnTo>
                <a:lnTo>
                  <a:pt x="2652" y="670"/>
                </a:lnTo>
                <a:lnTo>
                  <a:pt x="2652" y="671"/>
                </a:lnTo>
                <a:lnTo>
                  <a:pt x="2653" y="671"/>
                </a:lnTo>
                <a:lnTo>
                  <a:pt x="2652" y="671"/>
                </a:lnTo>
                <a:lnTo>
                  <a:pt x="2652" y="672"/>
                </a:lnTo>
                <a:lnTo>
                  <a:pt x="2652" y="673"/>
                </a:lnTo>
                <a:lnTo>
                  <a:pt x="2652" y="674"/>
                </a:lnTo>
                <a:lnTo>
                  <a:pt x="2653" y="674"/>
                </a:lnTo>
                <a:lnTo>
                  <a:pt x="2654" y="674"/>
                </a:lnTo>
                <a:lnTo>
                  <a:pt x="2654" y="673"/>
                </a:lnTo>
                <a:lnTo>
                  <a:pt x="2655" y="673"/>
                </a:lnTo>
                <a:lnTo>
                  <a:pt x="2655" y="672"/>
                </a:lnTo>
                <a:lnTo>
                  <a:pt x="2656" y="672"/>
                </a:lnTo>
                <a:lnTo>
                  <a:pt x="2656" y="672"/>
                </a:lnTo>
                <a:lnTo>
                  <a:pt x="2656" y="673"/>
                </a:lnTo>
                <a:lnTo>
                  <a:pt x="2657" y="673"/>
                </a:lnTo>
                <a:lnTo>
                  <a:pt x="2657" y="674"/>
                </a:lnTo>
                <a:lnTo>
                  <a:pt x="2657" y="674"/>
                </a:lnTo>
                <a:lnTo>
                  <a:pt x="2658" y="674"/>
                </a:lnTo>
                <a:lnTo>
                  <a:pt x="2659" y="674"/>
                </a:lnTo>
                <a:lnTo>
                  <a:pt x="2660" y="674"/>
                </a:lnTo>
                <a:lnTo>
                  <a:pt x="2660" y="675"/>
                </a:lnTo>
                <a:lnTo>
                  <a:pt x="2659" y="675"/>
                </a:lnTo>
                <a:lnTo>
                  <a:pt x="2659" y="676"/>
                </a:lnTo>
                <a:lnTo>
                  <a:pt x="2659" y="677"/>
                </a:lnTo>
                <a:lnTo>
                  <a:pt x="2659" y="678"/>
                </a:lnTo>
                <a:lnTo>
                  <a:pt x="2659" y="677"/>
                </a:lnTo>
                <a:lnTo>
                  <a:pt x="2660" y="677"/>
                </a:lnTo>
                <a:lnTo>
                  <a:pt x="2660" y="676"/>
                </a:lnTo>
                <a:lnTo>
                  <a:pt x="2660" y="675"/>
                </a:lnTo>
                <a:lnTo>
                  <a:pt x="2661" y="675"/>
                </a:lnTo>
                <a:lnTo>
                  <a:pt x="2661" y="676"/>
                </a:lnTo>
                <a:lnTo>
                  <a:pt x="2661" y="675"/>
                </a:lnTo>
                <a:lnTo>
                  <a:pt x="2662" y="675"/>
                </a:lnTo>
                <a:lnTo>
                  <a:pt x="2661" y="674"/>
                </a:lnTo>
                <a:lnTo>
                  <a:pt x="2660" y="674"/>
                </a:lnTo>
                <a:lnTo>
                  <a:pt x="2659" y="673"/>
                </a:lnTo>
                <a:lnTo>
                  <a:pt x="2658" y="672"/>
                </a:lnTo>
                <a:lnTo>
                  <a:pt x="2657" y="671"/>
                </a:lnTo>
                <a:lnTo>
                  <a:pt x="2656" y="670"/>
                </a:lnTo>
                <a:lnTo>
                  <a:pt x="2656" y="670"/>
                </a:lnTo>
                <a:lnTo>
                  <a:pt x="2656" y="669"/>
                </a:lnTo>
                <a:lnTo>
                  <a:pt x="2655" y="669"/>
                </a:lnTo>
                <a:lnTo>
                  <a:pt x="2655" y="668"/>
                </a:lnTo>
                <a:lnTo>
                  <a:pt x="2655" y="667"/>
                </a:lnTo>
                <a:lnTo>
                  <a:pt x="2655" y="666"/>
                </a:lnTo>
                <a:lnTo>
                  <a:pt x="2656" y="666"/>
                </a:lnTo>
                <a:lnTo>
                  <a:pt x="2656" y="665"/>
                </a:lnTo>
                <a:lnTo>
                  <a:pt x="2655" y="665"/>
                </a:lnTo>
                <a:lnTo>
                  <a:pt x="2655" y="664"/>
                </a:lnTo>
                <a:lnTo>
                  <a:pt x="2654" y="664"/>
                </a:lnTo>
                <a:lnTo>
                  <a:pt x="2653" y="664"/>
                </a:lnTo>
                <a:lnTo>
                  <a:pt x="2652" y="663"/>
                </a:lnTo>
                <a:lnTo>
                  <a:pt x="2652" y="662"/>
                </a:lnTo>
                <a:lnTo>
                  <a:pt x="2652" y="661"/>
                </a:lnTo>
                <a:lnTo>
                  <a:pt x="2653" y="661"/>
                </a:lnTo>
                <a:lnTo>
                  <a:pt x="2654" y="661"/>
                </a:lnTo>
                <a:lnTo>
                  <a:pt x="2654" y="660"/>
                </a:lnTo>
                <a:lnTo>
                  <a:pt x="2654" y="659"/>
                </a:lnTo>
                <a:lnTo>
                  <a:pt x="2654" y="658"/>
                </a:lnTo>
                <a:lnTo>
                  <a:pt x="2655" y="658"/>
                </a:lnTo>
                <a:lnTo>
                  <a:pt x="2655" y="657"/>
                </a:lnTo>
                <a:lnTo>
                  <a:pt x="2656" y="657"/>
                </a:lnTo>
                <a:lnTo>
                  <a:pt x="2656" y="658"/>
                </a:lnTo>
                <a:lnTo>
                  <a:pt x="2656" y="658"/>
                </a:lnTo>
                <a:lnTo>
                  <a:pt x="2657" y="658"/>
                </a:lnTo>
                <a:lnTo>
                  <a:pt x="2656" y="658"/>
                </a:lnTo>
                <a:lnTo>
                  <a:pt x="2656" y="658"/>
                </a:lnTo>
                <a:lnTo>
                  <a:pt x="2656" y="657"/>
                </a:lnTo>
                <a:lnTo>
                  <a:pt x="2655" y="657"/>
                </a:lnTo>
                <a:lnTo>
                  <a:pt x="2654" y="657"/>
                </a:lnTo>
                <a:lnTo>
                  <a:pt x="2654" y="658"/>
                </a:lnTo>
                <a:lnTo>
                  <a:pt x="2653" y="659"/>
                </a:lnTo>
                <a:lnTo>
                  <a:pt x="2653" y="660"/>
                </a:lnTo>
                <a:lnTo>
                  <a:pt x="2652" y="660"/>
                </a:lnTo>
                <a:lnTo>
                  <a:pt x="2651" y="660"/>
                </a:lnTo>
                <a:lnTo>
                  <a:pt x="2650" y="660"/>
                </a:lnTo>
                <a:lnTo>
                  <a:pt x="2650" y="659"/>
                </a:lnTo>
                <a:lnTo>
                  <a:pt x="2651" y="659"/>
                </a:lnTo>
                <a:lnTo>
                  <a:pt x="2651" y="658"/>
                </a:lnTo>
                <a:lnTo>
                  <a:pt x="2651" y="657"/>
                </a:lnTo>
                <a:lnTo>
                  <a:pt x="2651" y="657"/>
                </a:lnTo>
                <a:lnTo>
                  <a:pt x="2651" y="656"/>
                </a:lnTo>
                <a:lnTo>
                  <a:pt x="2650" y="656"/>
                </a:lnTo>
                <a:lnTo>
                  <a:pt x="2650" y="655"/>
                </a:lnTo>
                <a:lnTo>
                  <a:pt x="2649" y="655"/>
                </a:lnTo>
                <a:lnTo>
                  <a:pt x="2648" y="655"/>
                </a:lnTo>
                <a:lnTo>
                  <a:pt x="2648" y="655"/>
                </a:lnTo>
                <a:lnTo>
                  <a:pt x="2647" y="656"/>
                </a:lnTo>
                <a:lnTo>
                  <a:pt x="2647" y="655"/>
                </a:lnTo>
                <a:lnTo>
                  <a:pt x="2646" y="655"/>
                </a:lnTo>
                <a:lnTo>
                  <a:pt x="2646" y="654"/>
                </a:lnTo>
                <a:lnTo>
                  <a:pt x="2646" y="653"/>
                </a:lnTo>
                <a:lnTo>
                  <a:pt x="2645" y="653"/>
                </a:lnTo>
                <a:lnTo>
                  <a:pt x="2644" y="652"/>
                </a:lnTo>
                <a:lnTo>
                  <a:pt x="2644" y="651"/>
                </a:lnTo>
                <a:lnTo>
                  <a:pt x="2643" y="650"/>
                </a:lnTo>
                <a:lnTo>
                  <a:pt x="2643" y="649"/>
                </a:lnTo>
                <a:lnTo>
                  <a:pt x="2642" y="649"/>
                </a:lnTo>
                <a:lnTo>
                  <a:pt x="2641" y="649"/>
                </a:lnTo>
                <a:lnTo>
                  <a:pt x="2640" y="649"/>
                </a:lnTo>
                <a:lnTo>
                  <a:pt x="2640" y="649"/>
                </a:lnTo>
                <a:lnTo>
                  <a:pt x="2640" y="649"/>
                </a:lnTo>
                <a:lnTo>
                  <a:pt x="2640" y="649"/>
                </a:lnTo>
                <a:lnTo>
                  <a:pt x="2640" y="649"/>
                </a:lnTo>
                <a:lnTo>
                  <a:pt x="2640" y="649"/>
                </a:lnTo>
                <a:lnTo>
                  <a:pt x="2639" y="648"/>
                </a:lnTo>
                <a:lnTo>
                  <a:pt x="2638" y="647"/>
                </a:lnTo>
                <a:lnTo>
                  <a:pt x="2637" y="647"/>
                </a:lnTo>
                <a:lnTo>
                  <a:pt x="2637" y="646"/>
                </a:lnTo>
                <a:lnTo>
                  <a:pt x="2636" y="646"/>
                </a:lnTo>
                <a:lnTo>
                  <a:pt x="2636" y="647"/>
                </a:lnTo>
                <a:lnTo>
                  <a:pt x="2635" y="647"/>
                </a:lnTo>
                <a:lnTo>
                  <a:pt x="2634" y="647"/>
                </a:lnTo>
                <a:lnTo>
                  <a:pt x="2633" y="648"/>
                </a:lnTo>
                <a:lnTo>
                  <a:pt x="2632" y="647"/>
                </a:lnTo>
                <a:lnTo>
                  <a:pt x="2632" y="646"/>
                </a:lnTo>
                <a:lnTo>
                  <a:pt x="2632" y="645"/>
                </a:lnTo>
                <a:lnTo>
                  <a:pt x="2631" y="645"/>
                </a:lnTo>
                <a:lnTo>
                  <a:pt x="2630" y="645"/>
                </a:lnTo>
                <a:lnTo>
                  <a:pt x="2629" y="646"/>
                </a:lnTo>
                <a:lnTo>
                  <a:pt x="2629" y="647"/>
                </a:lnTo>
                <a:lnTo>
                  <a:pt x="2628" y="647"/>
                </a:lnTo>
                <a:lnTo>
                  <a:pt x="2628" y="648"/>
                </a:lnTo>
                <a:lnTo>
                  <a:pt x="2627" y="649"/>
                </a:lnTo>
                <a:lnTo>
                  <a:pt x="2627" y="649"/>
                </a:lnTo>
                <a:lnTo>
                  <a:pt x="2626" y="649"/>
                </a:lnTo>
                <a:lnTo>
                  <a:pt x="2625" y="649"/>
                </a:lnTo>
                <a:lnTo>
                  <a:pt x="2624" y="649"/>
                </a:lnTo>
                <a:lnTo>
                  <a:pt x="2624" y="649"/>
                </a:lnTo>
                <a:lnTo>
                  <a:pt x="2624" y="649"/>
                </a:lnTo>
                <a:lnTo>
                  <a:pt x="2623" y="648"/>
                </a:lnTo>
                <a:lnTo>
                  <a:pt x="2622" y="648"/>
                </a:lnTo>
                <a:lnTo>
                  <a:pt x="2621" y="647"/>
                </a:lnTo>
                <a:lnTo>
                  <a:pt x="2620" y="646"/>
                </a:lnTo>
                <a:lnTo>
                  <a:pt x="2619" y="646"/>
                </a:lnTo>
                <a:lnTo>
                  <a:pt x="2618" y="646"/>
                </a:lnTo>
                <a:lnTo>
                  <a:pt x="2618" y="647"/>
                </a:lnTo>
                <a:lnTo>
                  <a:pt x="2617" y="647"/>
                </a:lnTo>
                <a:lnTo>
                  <a:pt x="2616" y="648"/>
                </a:lnTo>
                <a:lnTo>
                  <a:pt x="2617" y="648"/>
                </a:lnTo>
                <a:lnTo>
                  <a:pt x="2617" y="649"/>
                </a:lnTo>
                <a:lnTo>
                  <a:pt x="2616" y="649"/>
                </a:lnTo>
                <a:lnTo>
                  <a:pt x="2616" y="648"/>
                </a:lnTo>
                <a:lnTo>
                  <a:pt x="2616" y="647"/>
                </a:lnTo>
                <a:lnTo>
                  <a:pt x="2617" y="647"/>
                </a:lnTo>
                <a:lnTo>
                  <a:pt x="2616" y="646"/>
                </a:lnTo>
                <a:lnTo>
                  <a:pt x="2616" y="647"/>
                </a:lnTo>
                <a:lnTo>
                  <a:pt x="2616" y="647"/>
                </a:lnTo>
                <a:lnTo>
                  <a:pt x="2615" y="647"/>
                </a:lnTo>
                <a:lnTo>
                  <a:pt x="2616" y="647"/>
                </a:lnTo>
                <a:lnTo>
                  <a:pt x="2616" y="648"/>
                </a:lnTo>
                <a:lnTo>
                  <a:pt x="2615" y="648"/>
                </a:lnTo>
                <a:lnTo>
                  <a:pt x="2615" y="647"/>
                </a:lnTo>
                <a:lnTo>
                  <a:pt x="2614" y="647"/>
                </a:lnTo>
                <a:lnTo>
                  <a:pt x="2614" y="646"/>
                </a:lnTo>
                <a:lnTo>
                  <a:pt x="2613" y="647"/>
                </a:lnTo>
                <a:lnTo>
                  <a:pt x="2612" y="647"/>
                </a:lnTo>
                <a:lnTo>
                  <a:pt x="2611" y="647"/>
                </a:lnTo>
                <a:lnTo>
                  <a:pt x="2611" y="646"/>
                </a:lnTo>
                <a:lnTo>
                  <a:pt x="2610" y="646"/>
                </a:lnTo>
                <a:lnTo>
                  <a:pt x="2609" y="645"/>
                </a:lnTo>
                <a:lnTo>
                  <a:pt x="2609" y="644"/>
                </a:lnTo>
                <a:lnTo>
                  <a:pt x="2608" y="644"/>
                </a:lnTo>
                <a:lnTo>
                  <a:pt x="2608" y="644"/>
                </a:lnTo>
                <a:lnTo>
                  <a:pt x="2607" y="644"/>
                </a:lnTo>
                <a:lnTo>
                  <a:pt x="2607" y="643"/>
                </a:lnTo>
                <a:lnTo>
                  <a:pt x="2606" y="642"/>
                </a:lnTo>
                <a:lnTo>
                  <a:pt x="2606" y="641"/>
                </a:lnTo>
                <a:lnTo>
                  <a:pt x="2606" y="641"/>
                </a:lnTo>
                <a:lnTo>
                  <a:pt x="2605" y="641"/>
                </a:lnTo>
                <a:lnTo>
                  <a:pt x="2605" y="640"/>
                </a:lnTo>
                <a:lnTo>
                  <a:pt x="2605" y="639"/>
                </a:lnTo>
                <a:lnTo>
                  <a:pt x="2605" y="638"/>
                </a:lnTo>
                <a:lnTo>
                  <a:pt x="2605" y="637"/>
                </a:lnTo>
                <a:lnTo>
                  <a:pt x="2606" y="637"/>
                </a:lnTo>
                <a:lnTo>
                  <a:pt x="2606" y="636"/>
                </a:lnTo>
                <a:lnTo>
                  <a:pt x="2607" y="636"/>
                </a:lnTo>
                <a:lnTo>
                  <a:pt x="2607" y="635"/>
                </a:lnTo>
                <a:lnTo>
                  <a:pt x="2608" y="635"/>
                </a:lnTo>
                <a:lnTo>
                  <a:pt x="2608" y="635"/>
                </a:lnTo>
                <a:lnTo>
                  <a:pt x="2609" y="635"/>
                </a:lnTo>
                <a:lnTo>
                  <a:pt x="2610" y="634"/>
                </a:lnTo>
                <a:lnTo>
                  <a:pt x="2610" y="633"/>
                </a:lnTo>
                <a:lnTo>
                  <a:pt x="2610" y="632"/>
                </a:lnTo>
                <a:lnTo>
                  <a:pt x="2611" y="632"/>
                </a:lnTo>
                <a:lnTo>
                  <a:pt x="2612" y="632"/>
                </a:lnTo>
                <a:lnTo>
                  <a:pt x="2613" y="632"/>
                </a:lnTo>
                <a:lnTo>
                  <a:pt x="2614" y="632"/>
                </a:lnTo>
                <a:lnTo>
                  <a:pt x="2616" y="633"/>
                </a:lnTo>
                <a:lnTo>
                  <a:pt x="2617" y="633"/>
                </a:lnTo>
                <a:lnTo>
                  <a:pt x="2618" y="633"/>
                </a:lnTo>
                <a:lnTo>
                  <a:pt x="2619" y="633"/>
                </a:lnTo>
                <a:lnTo>
                  <a:pt x="2620" y="633"/>
                </a:lnTo>
                <a:lnTo>
                  <a:pt x="2621" y="633"/>
                </a:lnTo>
                <a:lnTo>
                  <a:pt x="2622" y="633"/>
                </a:lnTo>
                <a:lnTo>
                  <a:pt x="2623" y="633"/>
                </a:lnTo>
                <a:lnTo>
                  <a:pt x="2624" y="633"/>
                </a:lnTo>
                <a:lnTo>
                  <a:pt x="2624" y="632"/>
                </a:lnTo>
                <a:lnTo>
                  <a:pt x="2624" y="632"/>
                </a:lnTo>
                <a:lnTo>
                  <a:pt x="2625" y="632"/>
                </a:lnTo>
                <a:lnTo>
                  <a:pt x="2626" y="632"/>
                </a:lnTo>
                <a:lnTo>
                  <a:pt x="2626" y="631"/>
                </a:lnTo>
                <a:lnTo>
                  <a:pt x="2627" y="630"/>
                </a:lnTo>
                <a:lnTo>
                  <a:pt x="2627" y="629"/>
                </a:lnTo>
                <a:lnTo>
                  <a:pt x="2628" y="629"/>
                </a:lnTo>
                <a:lnTo>
                  <a:pt x="2628" y="628"/>
                </a:lnTo>
                <a:lnTo>
                  <a:pt x="2629" y="628"/>
                </a:lnTo>
                <a:lnTo>
                  <a:pt x="2629" y="627"/>
                </a:lnTo>
                <a:lnTo>
                  <a:pt x="2630" y="626"/>
                </a:lnTo>
                <a:lnTo>
                  <a:pt x="2630" y="625"/>
                </a:lnTo>
                <a:lnTo>
                  <a:pt x="2630" y="624"/>
                </a:lnTo>
                <a:lnTo>
                  <a:pt x="2630" y="624"/>
                </a:lnTo>
                <a:lnTo>
                  <a:pt x="2631" y="624"/>
                </a:lnTo>
                <a:lnTo>
                  <a:pt x="2631" y="623"/>
                </a:lnTo>
                <a:lnTo>
                  <a:pt x="2632" y="623"/>
                </a:lnTo>
                <a:lnTo>
                  <a:pt x="2632" y="622"/>
                </a:lnTo>
                <a:lnTo>
                  <a:pt x="2632" y="622"/>
                </a:lnTo>
                <a:lnTo>
                  <a:pt x="2632" y="621"/>
                </a:lnTo>
                <a:lnTo>
                  <a:pt x="2633" y="621"/>
                </a:lnTo>
                <a:lnTo>
                  <a:pt x="2633" y="620"/>
                </a:lnTo>
                <a:lnTo>
                  <a:pt x="2634" y="620"/>
                </a:lnTo>
                <a:lnTo>
                  <a:pt x="2635" y="620"/>
                </a:lnTo>
                <a:lnTo>
                  <a:pt x="2635" y="621"/>
                </a:lnTo>
                <a:lnTo>
                  <a:pt x="2635" y="622"/>
                </a:lnTo>
                <a:lnTo>
                  <a:pt x="2635" y="621"/>
                </a:lnTo>
                <a:lnTo>
                  <a:pt x="2635" y="620"/>
                </a:lnTo>
                <a:lnTo>
                  <a:pt x="2635" y="619"/>
                </a:lnTo>
                <a:lnTo>
                  <a:pt x="2635" y="618"/>
                </a:lnTo>
                <a:lnTo>
                  <a:pt x="2635" y="617"/>
                </a:lnTo>
                <a:lnTo>
                  <a:pt x="2636" y="616"/>
                </a:lnTo>
                <a:lnTo>
                  <a:pt x="2637" y="616"/>
                </a:lnTo>
                <a:lnTo>
                  <a:pt x="2638" y="616"/>
                </a:lnTo>
                <a:lnTo>
                  <a:pt x="2639" y="616"/>
                </a:lnTo>
                <a:lnTo>
                  <a:pt x="2640" y="616"/>
                </a:lnTo>
                <a:lnTo>
                  <a:pt x="2639" y="616"/>
                </a:lnTo>
                <a:lnTo>
                  <a:pt x="2639" y="617"/>
                </a:lnTo>
                <a:lnTo>
                  <a:pt x="2640" y="617"/>
                </a:lnTo>
                <a:lnTo>
                  <a:pt x="2640" y="617"/>
                </a:lnTo>
                <a:lnTo>
                  <a:pt x="2640" y="616"/>
                </a:lnTo>
                <a:lnTo>
                  <a:pt x="2641" y="617"/>
                </a:lnTo>
                <a:lnTo>
                  <a:pt x="2642" y="617"/>
                </a:lnTo>
                <a:lnTo>
                  <a:pt x="2642" y="618"/>
                </a:lnTo>
                <a:lnTo>
                  <a:pt x="2642" y="617"/>
                </a:lnTo>
                <a:lnTo>
                  <a:pt x="2642" y="616"/>
                </a:lnTo>
                <a:lnTo>
                  <a:pt x="2641" y="616"/>
                </a:lnTo>
                <a:lnTo>
                  <a:pt x="2641" y="616"/>
                </a:lnTo>
                <a:lnTo>
                  <a:pt x="2640" y="616"/>
                </a:lnTo>
                <a:lnTo>
                  <a:pt x="2640" y="616"/>
                </a:lnTo>
                <a:lnTo>
                  <a:pt x="2640" y="616"/>
                </a:lnTo>
                <a:lnTo>
                  <a:pt x="2640" y="616"/>
                </a:lnTo>
                <a:lnTo>
                  <a:pt x="2640" y="615"/>
                </a:lnTo>
                <a:lnTo>
                  <a:pt x="2639" y="615"/>
                </a:lnTo>
                <a:lnTo>
                  <a:pt x="2639" y="614"/>
                </a:lnTo>
                <a:lnTo>
                  <a:pt x="2639" y="613"/>
                </a:lnTo>
                <a:lnTo>
                  <a:pt x="2640" y="613"/>
                </a:lnTo>
                <a:lnTo>
                  <a:pt x="2640" y="612"/>
                </a:lnTo>
                <a:lnTo>
                  <a:pt x="2641" y="610"/>
                </a:lnTo>
                <a:lnTo>
                  <a:pt x="2642" y="609"/>
                </a:lnTo>
                <a:lnTo>
                  <a:pt x="2643" y="609"/>
                </a:lnTo>
                <a:lnTo>
                  <a:pt x="2644" y="608"/>
                </a:lnTo>
                <a:lnTo>
                  <a:pt x="2645" y="607"/>
                </a:lnTo>
                <a:lnTo>
                  <a:pt x="2645" y="607"/>
                </a:lnTo>
                <a:lnTo>
                  <a:pt x="2646" y="607"/>
                </a:lnTo>
                <a:lnTo>
                  <a:pt x="2646" y="606"/>
                </a:lnTo>
                <a:lnTo>
                  <a:pt x="2647" y="606"/>
                </a:lnTo>
                <a:lnTo>
                  <a:pt x="2647" y="605"/>
                </a:lnTo>
                <a:lnTo>
                  <a:pt x="2648" y="605"/>
                </a:lnTo>
                <a:lnTo>
                  <a:pt x="2648" y="605"/>
                </a:lnTo>
                <a:lnTo>
                  <a:pt x="2649" y="606"/>
                </a:lnTo>
                <a:lnTo>
                  <a:pt x="2650" y="606"/>
                </a:lnTo>
                <a:lnTo>
                  <a:pt x="2651" y="606"/>
                </a:lnTo>
                <a:lnTo>
                  <a:pt x="2651" y="607"/>
                </a:lnTo>
                <a:lnTo>
                  <a:pt x="2652" y="607"/>
                </a:lnTo>
                <a:lnTo>
                  <a:pt x="2651" y="606"/>
                </a:lnTo>
                <a:lnTo>
                  <a:pt x="2651" y="605"/>
                </a:lnTo>
                <a:lnTo>
                  <a:pt x="2650" y="605"/>
                </a:lnTo>
                <a:lnTo>
                  <a:pt x="2651" y="605"/>
                </a:lnTo>
                <a:lnTo>
                  <a:pt x="2650" y="605"/>
                </a:lnTo>
                <a:lnTo>
                  <a:pt x="2650" y="604"/>
                </a:lnTo>
                <a:lnTo>
                  <a:pt x="2651" y="604"/>
                </a:lnTo>
                <a:lnTo>
                  <a:pt x="2652" y="604"/>
                </a:lnTo>
                <a:lnTo>
                  <a:pt x="2652" y="603"/>
                </a:lnTo>
                <a:lnTo>
                  <a:pt x="2653" y="602"/>
                </a:lnTo>
                <a:lnTo>
                  <a:pt x="2653" y="601"/>
                </a:lnTo>
                <a:lnTo>
                  <a:pt x="2653" y="600"/>
                </a:lnTo>
                <a:lnTo>
                  <a:pt x="2653" y="601"/>
                </a:lnTo>
                <a:lnTo>
                  <a:pt x="2653" y="600"/>
                </a:lnTo>
                <a:lnTo>
                  <a:pt x="2653" y="601"/>
                </a:lnTo>
                <a:lnTo>
                  <a:pt x="2654" y="601"/>
                </a:lnTo>
                <a:lnTo>
                  <a:pt x="2655" y="601"/>
                </a:lnTo>
                <a:lnTo>
                  <a:pt x="2656" y="601"/>
                </a:lnTo>
                <a:lnTo>
                  <a:pt x="2656" y="601"/>
                </a:lnTo>
                <a:lnTo>
                  <a:pt x="2657" y="601"/>
                </a:lnTo>
                <a:lnTo>
                  <a:pt x="2658" y="601"/>
                </a:lnTo>
                <a:lnTo>
                  <a:pt x="2658" y="600"/>
                </a:lnTo>
                <a:lnTo>
                  <a:pt x="2659" y="600"/>
                </a:lnTo>
                <a:lnTo>
                  <a:pt x="2660" y="600"/>
                </a:lnTo>
                <a:lnTo>
                  <a:pt x="2660" y="599"/>
                </a:lnTo>
                <a:lnTo>
                  <a:pt x="2661" y="599"/>
                </a:lnTo>
                <a:lnTo>
                  <a:pt x="2661" y="599"/>
                </a:lnTo>
                <a:lnTo>
                  <a:pt x="2662" y="599"/>
                </a:lnTo>
                <a:lnTo>
                  <a:pt x="2662" y="598"/>
                </a:lnTo>
                <a:lnTo>
                  <a:pt x="2663" y="598"/>
                </a:lnTo>
                <a:lnTo>
                  <a:pt x="2663" y="597"/>
                </a:lnTo>
                <a:lnTo>
                  <a:pt x="2663" y="596"/>
                </a:lnTo>
                <a:lnTo>
                  <a:pt x="2664" y="595"/>
                </a:lnTo>
                <a:lnTo>
                  <a:pt x="2664" y="594"/>
                </a:lnTo>
                <a:lnTo>
                  <a:pt x="2664" y="594"/>
                </a:lnTo>
                <a:lnTo>
                  <a:pt x="2664" y="593"/>
                </a:lnTo>
                <a:lnTo>
                  <a:pt x="2664" y="592"/>
                </a:lnTo>
                <a:lnTo>
                  <a:pt x="2664" y="591"/>
                </a:lnTo>
                <a:lnTo>
                  <a:pt x="2665" y="591"/>
                </a:lnTo>
                <a:lnTo>
                  <a:pt x="2664" y="591"/>
                </a:lnTo>
                <a:lnTo>
                  <a:pt x="2664" y="590"/>
                </a:lnTo>
                <a:lnTo>
                  <a:pt x="2664" y="589"/>
                </a:lnTo>
                <a:lnTo>
                  <a:pt x="2664" y="588"/>
                </a:lnTo>
                <a:lnTo>
                  <a:pt x="2664" y="587"/>
                </a:lnTo>
                <a:lnTo>
                  <a:pt x="2663" y="586"/>
                </a:lnTo>
                <a:lnTo>
                  <a:pt x="2663" y="587"/>
                </a:lnTo>
                <a:lnTo>
                  <a:pt x="2662" y="587"/>
                </a:lnTo>
                <a:lnTo>
                  <a:pt x="2662" y="588"/>
                </a:lnTo>
                <a:lnTo>
                  <a:pt x="2662" y="587"/>
                </a:lnTo>
                <a:lnTo>
                  <a:pt x="2661" y="587"/>
                </a:lnTo>
                <a:lnTo>
                  <a:pt x="2661" y="586"/>
                </a:lnTo>
                <a:lnTo>
                  <a:pt x="2661" y="585"/>
                </a:lnTo>
                <a:lnTo>
                  <a:pt x="2660" y="585"/>
                </a:lnTo>
                <a:lnTo>
                  <a:pt x="2660" y="584"/>
                </a:lnTo>
                <a:lnTo>
                  <a:pt x="2659" y="584"/>
                </a:lnTo>
                <a:lnTo>
                  <a:pt x="2659" y="583"/>
                </a:lnTo>
                <a:lnTo>
                  <a:pt x="2658" y="583"/>
                </a:lnTo>
                <a:lnTo>
                  <a:pt x="2658" y="583"/>
                </a:lnTo>
                <a:lnTo>
                  <a:pt x="2658" y="582"/>
                </a:lnTo>
                <a:lnTo>
                  <a:pt x="2658" y="581"/>
                </a:lnTo>
                <a:lnTo>
                  <a:pt x="2659" y="581"/>
                </a:lnTo>
                <a:lnTo>
                  <a:pt x="2660" y="581"/>
                </a:lnTo>
                <a:lnTo>
                  <a:pt x="2660" y="580"/>
                </a:lnTo>
                <a:lnTo>
                  <a:pt x="2661" y="580"/>
                </a:lnTo>
                <a:lnTo>
                  <a:pt x="2662" y="580"/>
                </a:lnTo>
                <a:lnTo>
                  <a:pt x="2663" y="580"/>
                </a:lnTo>
                <a:lnTo>
                  <a:pt x="2664" y="580"/>
                </a:lnTo>
                <a:lnTo>
                  <a:pt x="2664" y="580"/>
                </a:lnTo>
                <a:lnTo>
                  <a:pt x="2665" y="579"/>
                </a:lnTo>
                <a:lnTo>
                  <a:pt x="2666" y="579"/>
                </a:lnTo>
                <a:lnTo>
                  <a:pt x="2667" y="579"/>
                </a:lnTo>
                <a:lnTo>
                  <a:pt x="2668" y="578"/>
                </a:lnTo>
                <a:lnTo>
                  <a:pt x="2669" y="577"/>
                </a:lnTo>
                <a:lnTo>
                  <a:pt x="2669" y="576"/>
                </a:lnTo>
                <a:lnTo>
                  <a:pt x="2670" y="576"/>
                </a:lnTo>
                <a:lnTo>
                  <a:pt x="2671" y="576"/>
                </a:lnTo>
                <a:lnTo>
                  <a:pt x="2672" y="576"/>
                </a:lnTo>
                <a:lnTo>
                  <a:pt x="2672" y="575"/>
                </a:lnTo>
                <a:lnTo>
                  <a:pt x="2672" y="574"/>
                </a:lnTo>
                <a:lnTo>
                  <a:pt x="2672" y="574"/>
                </a:lnTo>
                <a:lnTo>
                  <a:pt x="2672" y="574"/>
                </a:lnTo>
                <a:lnTo>
                  <a:pt x="2673" y="574"/>
                </a:lnTo>
                <a:lnTo>
                  <a:pt x="2673" y="574"/>
                </a:lnTo>
                <a:lnTo>
                  <a:pt x="2674" y="574"/>
                </a:lnTo>
                <a:lnTo>
                  <a:pt x="2675" y="574"/>
                </a:lnTo>
                <a:lnTo>
                  <a:pt x="2675" y="574"/>
                </a:lnTo>
                <a:lnTo>
                  <a:pt x="2676" y="574"/>
                </a:lnTo>
                <a:lnTo>
                  <a:pt x="2677" y="573"/>
                </a:lnTo>
                <a:lnTo>
                  <a:pt x="2677" y="572"/>
                </a:lnTo>
                <a:lnTo>
                  <a:pt x="2678" y="572"/>
                </a:lnTo>
                <a:lnTo>
                  <a:pt x="2678" y="571"/>
                </a:lnTo>
                <a:lnTo>
                  <a:pt x="2679" y="571"/>
                </a:lnTo>
                <a:lnTo>
                  <a:pt x="2680" y="571"/>
                </a:lnTo>
                <a:lnTo>
                  <a:pt x="2680" y="572"/>
                </a:lnTo>
                <a:lnTo>
                  <a:pt x="2680" y="572"/>
                </a:lnTo>
                <a:lnTo>
                  <a:pt x="2681" y="572"/>
                </a:lnTo>
                <a:lnTo>
                  <a:pt x="2682" y="572"/>
                </a:lnTo>
                <a:lnTo>
                  <a:pt x="2683" y="572"/>
                </a:lnTo>
                <a:lnTo>
                  <a:pt x="2684" y="573"/>
                </a:lnTo>
                <a:lnTo>
                  <a:pt x="2685" y="573"/>
                </a:lnTo>
                <a:lnTo>
                  <a:pt x="2686" y="573"/>
                </a:lnTo>
                <a:lnTo>
                  <a:pt x="2687" y="573"/>
                </a:lnTo>
                <a:lnTo>
                  <a:pt x="2688" y="573"/>
                </a:lnTo>
                <a:lnTo>
                  <a:pt x="2687" y="573"/>
                </a:lnTo>
                <a:lnTo>
                  <a:pt x="2687" y="574"/>
                </a:lnTo>
                <a:lnTo>
                  <a:pt x="2688" y="574"/>
                </a:lnTo>
                <a:lnTo>
                  <a:pt x="2687" y="574"/>
                </a:lnTo>
                <a:lnTo>
                  <a:pt x="2686" y="574"/>
                </a:lnTo>
                <a:lnTo>
                  <a:pt x="2686" y="575"/>
                </a:lnTo>
                <a:lnTo>
                  <a:pt x="2686" y="576"/>
                </a:lnTo>
                <a:lnTo>
                  <a:pt x="2686" y="577"/>
                </a:lnTo>
                <a:lnTo>
                  <a:pt x="2686" y="578"/>
                </a:lnTo>
                <a:lnTo>
                  <a:pt x="2686" y="579"/>
                </a:lnTo>
                <a:lnTo>
                  <a:pt x="2686" y="580"/>
                </a:lnTo>
                <a:lnTo>
                  <a:pt x="2685" y="580"/>
                </a:lnTo>
                <a:lnTo>
                  <a:pt x="2684" y="580"/>
                </a:lnTo>
                <a:lnTo>
                  <a:pt x="2683" y="580"/>
                </a:lnTo>
                <a:lnTo>
                  <a:pt x="2682" y="581"/>
                </a:lnTo>
                <a:lnTo>
                  <a:pt x="2681" y="581"/>
                </a:lnTo>
                <a:lnTo>
                  <a:pt x="2681" y="582"/>
                </a:lnTo>
                <a:lnTo>
                  <a:pt x="2680" y="582"/>
                </a:lnTo>
                <a:lnTo>
                  <a:pt x="2680" y="583"/>
                </a:lnTo>
                <a:lnTo>
                  <a:pt x="2681" y="583"/>
                </a:lnTo>
                <a:lnTo>
                  <a:pt x="2681" y="583"/>
                </a:lnTo>
                <a:lnTo>
                  <a:pt x="2681" y="584"/>
                </a:lnTo>
                <a:lnTo>
                  <a:pt x="2681" y="585"/>
                </a:lnTo>
                <a:lnTo>
                  <a:pt x="2681" y="586"/>
                </a:lnTo>
                <a:lnTo>
                  <a:pt x="2680" y="586"/>
                </a:lnTo>
                <a:lnTo>
                  <a:pt x="2680" y="586"/>
                </a:lnTo>
                <a:lnTo>
                  <a:pt x="2680" y="587"/>
                </a:lnTo>
                <a:lnTo>
                  <a:pt x="2679" y="588"/>
                </a:lnTo>
                <a:lnTo>
                  <a:pt x="2679" y="589"/>
                </a:lnTo>
                <a:lnTo>
                  <a:pt x="2680" y="589"/>
                </a:lnTo>
                <a:lnTo>
                  <a:pt x="2680" y="590"/>
                </a:lnTo>
                <a:lnTo>
                  <a:pt x="2680" y="591"/>
                </a:lnTo>
                <a:lnTo>
                  <a:pt x="2680" y="591"/>
                </a:lnTo>
                <a:lnTo>
                  <a:pt x="2681" y="591"/>
                </a:lnTo>
                <a:lnTo>
                  <a:pt x="2682" y="591"/>
                </a:lnTo>
                <a:lnTo>
                  <a:pt x="2682" y="591"/>
                </a:lnTo>
                <a:lnTo>
                  <a:pt x="2681" y="591"/>
                </a:lnTo>
                <a:lnTo>
                  <a:pt x="2680" y="591"/>
                </a:lnTo>
                <a:lnTo>
                  <a:pt x="2680" y="592"/>
                </a:lnTo>
                <a:lnTo>
                  <a:pt x="2679" y="592"/>
                </a:lnTo>
                <a:lnTo>
                  <a:pt x="2679" y="593"/>
                </a:lnTo>
                <a:lnTo>
                  <a:pt x="2679" y="594"/>
                </a:lnTo>
                <a:lnTo>
                  <a:pt x="2678" y="594"/>
                </a:lnTo>
                <a:lnTo>
                  <a:pt x="2678" y="593"/>
                </a:lnTo>
                <a:lnTo>
                  <a:pt x="2678" y="594"/>
                </a:lnTo>
                <a:lnTo>
                  <a:pt x="2679" y="594"/>
                </a:lnTo>
                <a:lnTo>
                  <a:pt x="2679" y="595"/>
                </a:lnTo>
                <a:lnTo>
                  <a:pt x="2678" y="595"/>
                </a:lnTo>
                <a:lnTo>
                  <a:pt x="2678" y="596"/>
                </a:lnTo>
                <a:lnTo>
                  <a:pt x="2679" y="596"/>
                </a:lnTo>
                <a:lnTo>
                  <a:pt x="2680" y="596"/>
                </a:lnTo>
                <a:lnTo>
                  <a:pt x="2680" y="595"/>
                </a:lnTo>
                <a:lnTo>
                  <a:pt x="2680" y="595"/>
                </a:lnTo>
                <a:lnTo>
                  <a:pt x="2680" y="594"/>
                </a:lnTo>
                <a:lnTo>
                  <a:pt x="2680" y="594"/>
                </a:lnTo>
                <a:lnTo>
                  <a:pt x="2680" y="593"/>
                </a:lnTo>
                <a:lnTo>
                  <a:pt x="2680" y="593"/>
                </a:lnTo>
                <a:lnTo>
                  <a:pt x="2680" y="592"/>
                </a:lnTo>
                <a:lnTo>
                  <a:pt x="2681" y="592"/>
                </a:lnTo>
                <a:lnTo>
                  <a:pt x="2682" y="592"/>
                </a:lnTo>
                <a:lnTo>
                  <a:pt x="2682" y="591"/>
                </a:lnTo>
                <a:lnTo>
                  <a:pt x="2682" y="591"/>
                </a:lnTo>
                <a:lnTo>
                  <a:pt x="2681" y="591"/>
                </a:lnTo>
                <a:lnTo>
                  <a:pt x="2681" y="590"/>
                </a:lnTo>
                <a:lnTo>
                  <a:pt x="2680" y="590"/>
                </a:lnTo>
                <a:lnTo>
                  <a:pt x="2680" y="590"/>
                </a:lnTo>
                <a:lnTo>
                  <a:pt x="2680" y="589"/>
                </a:lnTo>
                <a:lnTo>
                  <a:pt x="2679" y="589"/>
                </a:lnTo>
                <a:lnTo>
                  <a:pt x="2679" y="588"/>
                </a:lnTo>
                <a:lnTo>
                  <a:pt x="2680" y="588"/>
                </a:lnTo>
                <a:lnTo>
                  <a:pt x="2680" y="587"/>
                </a:lnTo>
                <a:lnTo>
                  <a:pt x="2680" y="587"/>
                </a:lnTo>
                <a:lnTo>
                  <a:pt x="2681" y="587"/>
                </a:lnTo>
                <a:lnTo>
                  <a:pt x="2681" y="586"/>
                </a:lnTo>
                <a:lnTo>
                  <a:pt x="2682" y="586"/>
                </a:lnTo>
                <a:lnTo>
                  <a:pt x="2682" y="585"/>
                </a:lnTo>
                <a:lnTo>
                  <a:pt x="2682" y="584"/>
                </a:lnTo>
                <a:lnTo>
                  <a:pt x="2682" y="583"/>
                </a:lnTo>
                <a:lnTo>
                  <a:pt x="2683" y="583"/>
                </a:lnTo>
                <a:lnTo>
                  <a:pt x="2683" y="583"/>
                </a:lnTo>
                <a:lnTo>
                  <a:pt x="2683" y="583"/>
                </a:lnTo>
                <a:lnTo>
                  <a:pt x="2682" y="583"/>
                </a:lnTo>
                <a:lnTo>
                  <a:pt x="2681" y="583"/>
                </a:lnTo>
                <a:lnTo>
                  <a:pt x="2682" y="583"/>
                </a:lnTo>
                <a:lnTo>
                  <a:pt x="2682" y="582"/>
                </a:lnTo>
                <a:lnTo>
                  <a:pt x="2683" y="582"/>
                </a:lnTo>
                <a:lnTo>
                  <a:pt x="2684" y="581"/>
                </a:lnTo>
                <a:lnTo>
                  <a:pt x="2685" y="581"/>
                </a:lnTo>
                <a:lnTo>
                  <a:pt x="2686" y="581"/>
                </a:lnTo>
                <a:lnTo>
                  <a:pt x="2687" y="580"/>
                </a:lnTo>
                <a:lnTo>
                  <a:pt x="2687" y="579"/>
                </a:lnTo>
                <a:lnTo>
                  <a:pt x="2687" y="578"/>
                </a:lnTo>
                <a:lnTo>
                  <a:pt x="2687" y="577"/>
                </a:lnTo>
                <a:lnTo>
                  <a:pt x="2688" y="577"/>
                </a:lnTo>
                <a:lnTo>
                  <a:pt x="2688" y="577"/>
                </a:lnTo>
                <a:lnTo>
                  <a:pt x="2688" y="576"/>
                </a:lnTo>
                <a:lnTo>
                  <a:pt x="2689" y="576"/>
                </a:lnTo>
                <a:lnTo>
                  <a:pt x="2688" y="576"/>
                </a:lnTo>
                <a:lnTo>
                  <a:pt x="2689" y="575"/>
                </a:lnTo>
                <a:lnTo>
                  <a:pt x="2690" y="575"/>
                </a:lnTo>
                <a:lnTo>
                  <a:pt x="2690" y="574"/>
                </a:lnTo>
                <a:lnTo>
                  <a:pt x="2691" y="574"/>
                </a:lnTo>
                <a:lnTo>
                  <a:pt x="2691" y="575"/>
                </a:lnTo>
                <a:lnTo>
                  <a:pt x="2692" y="575"/>
                </a:lnTo>
                <a:lnTo>
                  <a:pt x="2693" y="575"/>
                </a:lnTo>
                <a:lnTo>
                  <a:pt x="2694" y="575"/>
                </a:lnTo>
                <a:lnTo>
                  <a:pt x="2694" y="576"/>
                </a:lnTo>
                <a:lnTo>
                  <a:pt x="2695" y="576"/>
                </a:lnTo>
                <a:lnTo>
                  <a:pt x="2695" y="577"/>
                </a:lnTo>
                <a:lnTo>
                  <a:pt x="2696" y="577"/>
                </a:lnTo>
                <a:lnTo>
                  <a:pt x="2696" y="577"/>
                </a:lnTo>
                <a:lnTo>
                  <a:pt x="2696" y="577"/>
                </a:lnTo>
                <a:lnTo>
                  <a:pt x="2695" y="577"/>
                </a:lnTo>
                <a:lnTo>
                  <a:pt x="2695" y="576"/>
                </a:lnTo>
                <a:lnTo>
                  <a:pt x="2695" y="575"/>
                </a:lnTo>
                <a:lnTo>
                  <a:pt x="2694" y="574"/>
                </a:lnTo>
                <a:lnTo>
                  <a:pt x="2695" y="574"/>
                </a:lnTo>
                <a:lnTo>
                  <a:pt x="2696" y="574"/>
                </a:lnTo>
                <a:lnTo>
                  <a:pt x="2696" y="574"/>
                </a:lnTo>
                <a:lnTo>
                  <a:pt x="2696" y="573"/>
                </a:lnTo>
                <a:lnTo>
                  <a:pt x="2697" y="573"/>
                </a:lnTo>
                <a:lnTo>
                  <a:pt x="2697" y="572"/>
                </a:lnTo>
                <a:lnTo>
                  <a:pt x="2698" y="572"/>
                </a:lnTo>
                <a:lnTo>
                  <a:pt x="2698" y="573"/>
                </a:lnTo>
                <a:lnTo>
                  <a:pt x="2699" y="573"/>
                </a:lnTo>
                <a:lnTo>
                  <a:pt x="2700" y="573"/>
                </a:lnTo>
                <a:lnTo>
                  <a:pt x="2701" y="573"/>
                </a:lnTo>
                <a:lnTo>
                  <a:pt x="2702" y="573"/>
                </a:lnTo>
                <a:lnTo>
                  <a:pt x="2702" y="572"/>
                </a:lnTo>
                <a:lnTo>
                  <a:pt x="2703" y="572"/>
                </a:lnTo>
                <a:lnTo>
                  <a:pt x="2704" y="571"/>
                </a:lnTo>
                <a:lnTo>
                  <a:pt x="2704" y="572"/>
                </a:lnTo>
                <a:lnTo>
                  <a:pt x="2704" y="572"/>
                </a:lnTo>
                <a:lnTo>
                  <a:pt x="2704" y="573"/>
                </a:lnTo>
                <a:lnTo>
                  <a:pt x="2705" y="572"/>
                </a:lnTo>
                <a:lnTo>
                  <a:pt x="2706" y="572"/>
                </a:lnTo>
                <a:lnTo>
                  <a:pt x="2706" y="573"/>
                </a:lnTo>
                <a:lnTo>
                  <a:pt x="2706" y="572"/>
                </a:lnTo>
                <a:lnTo>
                  <a:pt x="2707" y="572"/>
                </a:lnTo>
                <a:lnTo>
                  <a:pt x="2708" y="573"/>
                </a:lnTo>
                <a:lnTo>
                  <a:pt x="2709" y="573"/>
                </a:lnTo>
                <a:lnTo>
                  <a:pt x="2710" y="573"/>
                </a:lnTo>
                <a:lnTo>
                  <a:pt x="2710" y="574"/>
                </a:lnTo>
                <a:lnTo>
                  <a:pt x="2711" y="574"/>
                </a:lnTo>
                <a:lnTo>
                  <a:pt x="2710" y="574"/>
                </a:lnTo>
                <a:lnTo>
                  <a:pt x="2709" y="574"/>
                </a:lnTo>
                <a:lnTo>
                  <a:pt x="2709" y="574"/>
                </a:lnTo>
                <a:lnTo>
                  <a:pt x="2708" y="574"/>
                </a:lnTo>
                <a:lnTo>
                  <a:pt x="2709" y="574"/>
                </a:lnTo>
                <a:lnTo>
                  <a:pt x="2710" y="574"/>
                </a:lnTo>
                <a:lnTo>
                  <a:pt x="2710" y="574"/>
                </a:lnTo>
                <a:lnTo>
                  <a:pt x="2711" y="574"/>
                </a:lnTo>
                <a:lnTo>
                  <a:pt x="2711" y="575"/>
                </a:lnTo>
                <a:lnTo>
                  <a:pt x="2710" y="575"/>
                </a:lnTo>
                <a:lnTo>
                  <a:pt x="2710" y="576"/>
                </a:lnTo>
                <a:lnTo>
                  <a:pt x="2709" y="576"/>
                </a:lnTo>
                <a:lnTo>
                  <a:pt x="2710" y="576"/>
                </a:lnTo>
                <a:lnTo>
                  <a:pt x="2710" y="575"/>
                </a:lnTo>
                <a:lnTo>
                  <a:pt x="2711" y="575"/>
                </a:lnTo>
                <a:lnTo>
                  <a:pt x="2711" y="576"/>
                </a:lnTo>
                <a:lnTo>
                  <a:pt x="2712" y="576"/>
                </a:lnTo>
                <a:lnTo>
                  <a:pt x="2712" y="576"/>
                </a:lnTo>
                <a:lnTo>
                  <a:pt x="2712" y="577"/>
                </a:lnTo>
                <a:lnTo>
                  <a:pt x="2713" y="577"/>
                </a:lnTo>
                <a:lnTo>
                  <a:pt x="2714" y="577"/>
                </a:lnTo>
                <a:lnTo>
                  <a:pt x="2714" y="578"/>
                </a:lnTo>
                <a:lnTo>
                  <a:pt x="2715" y="578"/>
                </a:lnTo>
                <a:lnTo>
                  <a:pt x="2716" y="578"/>
                </a:lnTo>
                <a:lnTo>
                  <a:pt x="2717" y="579"/>
                </a:lnTo>
                <a:lnTo>
                  <a:pt x="2717" y="578"/>
                </a:lnTo>
                <a:lnTo>
                  <a:pt x="2718" y="578"/>
                </a:lnTo>
                <a:lnTo>
                  <a:pt x="2718" y="577"/>
                </a:lnTo>
                <a:lnTo>
                  <a:pt x="2718" y="576"/>
                </a:lnTo>
                <a:lnTo>
                  <a:pt x="2718" y="575"/>
                </a:lnTo>
                <a:lnTo>
                  <a:pt x="2717" y="575"/>
                </a:lnTo>
                <a:lnTo>
                  <a:pt x="2717" y="576"/>
                </a:lnTo>
                <a:lnTo>
                  <a:pt x="2716" y="576"/>
                </a:lnTo>
                <a:lnTo>
                  <a:pt x="2716" y="577"/>
                </a:lnTo>
                <a:lnTo>
                  <a:pt x="2716" y="576"/>
                </a:lnTo>
                <a:lnTo>
                  <a:pt x="2715" y="576"/>
                </a:lnTo>
                <a:lnTo>
                  <a:pt x="2715" y="575"/>
                </a:lnTo>
                <a:lnTo>
                  <a:pt x="2714" y="575"/>
                </a:lnTo>
                <a:lnTo>
                  <a:pt x="2714" y="574"/>
                </a:lnTo>
                <a:lnTo>
                  <a:pt x="2714" y="574"/>
                </a:lnTo>
                <a:lnTo>
                  <a:pt x="2715" y="574"/>
                </a:lnTo>
                <a:lnTo>
                  <a:pt x="2714" y="574"/>
                </a:lnTo>
                <a:lnTo>
                  <a:pt x="2713" y="574"/>
                </a:lnTo>
                <a:lnTo>
                  <a:pt x="2713" y="573"/>
                </a:lnTo>
                <a:lnTo>
                  <a:pt x="2712" y="574"/>
                </a:lnTo>
                <a:lnTo>
                  <a:pt x="2712" y="573"/>
                </a:lnTo>
                <a:lnTo>
                  <a:pt x="2712" y="572"/>
                </a:lnTo>
                <a:lnTo>
                  <a:pt x="2712" y="571"/>
                </a:lnTo>
                <a:lnTo>
                  <a:pt x="2712" y="570"/>
                </a:lnTo>
                <a:lnTo>
                  <a:pt x="2712" y="569"/>
                </a:lnTo>
                <a:lnTo>
                  <a:pt x="2712" y="569"/>
                </a:lnTo>
                <a:lnTo>
                  <a:pt x="2711" y="569"/>
                </a:lnTo>
                <a:lnTo>
                  <a:pt x="2710" y="569"/>
                </a:lnTo>
                <a:lnTo>
                  <a:pt x="2709" y="570"/>
                </a:lnTo>
                <a:lnTo>
                  <a:pt x="2708" y="570"/>
                </a:lnTo>
                <a:lnTo>
                  <a:pt x="2707" y="570"/>
                </a:lnTo>
                <a:lnTo>
                  <a:pt x="2706" y="570"/>
                </a:lnTo>
                <a:lnTo>
                  <a:pt x="2705" y="570"/>
                </a:lnTo>
                <a:lnTo>
                  <a:pt x="2704" y="570"/>
                </a:lnTo>
                <a:lnTo>
                  <a:pt x="2704" y="570"/>
                </a:lnTo>
                <a:lnTo>
                  <a:pt x="2704" y="569"/>
                </a:lnTo>
                <a:lnTo>
                  <a:pt x="2703" y="569"/>
                </a:lnTo>
                <a:lnTo>
                  <a:pt x="2702" y="569"/>
                </a:lnTo>
                <a:lnTo>
                  <a:pt x="2702" y="570"/>
                </a:lnTo>
                <a:lnTo>
                  <a:pt x="2701" y="570"/>
                </a:lnTo>
                <a:lnTo>
                  <a:pt x="2701" y="571"/>
                </a:lnTo>
                <a:lnTo>
                  <a:pt x="2700" y="571"/>
                </a:lnTo>
                <a:lnTo>
                  <a:pt x="2699" y="571"/>
                </a:lnTo>
                <a:lnTo>
                  <a:pt x="2699" y="570"/>
                </a:lnTo>
                <a:lnTo>
                  <a:pt x="2698" y="570"/>
                </a:lnTo>
                <a:lnTo>
                  <a:pt x="2697" y="569"/>
                </a:lnTo>
                <a:lnTo>
                  <a:pt x="2696" y="569"/>
                </a:lnTo>
                <a:lnTo>
                  <a:pt x="2696" y="568"/>
                </a:lnTo>
                <a:lnTo>
                  <a:pt x="2696" y="569"/>
                </a:lnTo>
                <a:lnTo>
                  <a:pt x="2695" y="569"/>
                </a:lnTo>
                <a:lnTo>
                  <a:pt x="2695" y="570"/>
                </a:lnTo>
                <a:lnTo>
                  <a:pt x="2695" y="571"/>
                </a:lnTo>
                <a:lnTo>
                  <a:pt x="2695" y="570"/>
                </a:lnTo>
                <a:lnTo>
                  <a:pt x="2694" y="570"/>
                </a:lnTo>
                <a:lnTo>
                  <a:pt x="2694" y="569"/>
                </a:lnTo>
                <a:lnTo>
                  <a:pt x="2694" y="568"/>
                </a:lnTo>
                <a:lnTo>
                  <a:pt x="2693" y="568"/>
                </a:lnTo>
                <a:lnTo>
                  <a:pt x="2692" y="568"/>
                </a:lnTo>
                <a:lnTo>
                  <a:pt x="2691" y="568"/>
                </a:lnTo>
                <a:lnTo>
                  <a:pt x="2691" y="567"/>
                </a:lnTo>
                <a:lnTo>
                  <a:pt x="2690" y="567"/>
                </a:lnTo>
                <a:lnTo>
                  <a:pt x="2689" y="567"/>
                </a:lnTo>
                <a:lnTo>
                  <a:pt x="2688" y="567"/>
                </a:lnTo>
                <a:lnTo>
                  <a:pt x="2688" y="567"/>
                </a:lnTo>
                <a:lnTo>
                  <a:pt x="2687" y="567"/>
                </a:lnTo>
                <a:lnTo>
                  <a:pt x="2686" y="567"/>
                </a:lnTo>
                <a:lnTo>
                  <a:pt x="2686" y="568"/>
                </a:lnTo>
                <a:lnTo>
                  <a:pt x="2685" y="568"/>
                </a:lnTo>
                <a:lnTo>
                  <a:pt x="2685" y="567"/>
                </a:lnTo>
                <a:lnTo>
                  <a:pt x="2685" y="566"/>
                </a:lnTo>
                <a:lnTo>
                  <a:pt x="2686" y="566"/>
                </a:lnTo>
                <a:lnTo>
                  <a:pt x="2686" y="566"/>
                </a:lnTo>
                <a:lnTo>
                  <a:pt x="2687" y="566"/>
                </a:lnTo>
                <a:lnTo>
                  <a:pt x="2688" y="565"/>
                </a:lnTo>
                <a:lnTo>
                  <a:pt x="2688" y="564"/>
                </a:lnTo>
                <a:lnTo>
                  <a:pt x="2688" y="563"/>
                </a:lnTo>
                <a:lnTo>
                  <a:pt x="2688" y="563"/>
                </a:lnTo>
                <a:lnTo>
                  <a:pt x="2689" y="563"/>
                </a:lnTo>
                <a:lnTo>
                  <a:pt x="2689" y="562"/>
                </a:lnTo>
                <a:lnTo>
                  <a:pt x="2689" y="561"/>
                </a:lnTo>
                <a:lnTo>
                  <a:pt x="2689" y="560"/>
                </a:lnTo>
                <a:lnTo>
                  <a:pt x="2689" y="559"/>
                </a:lnTo>
                <a:lnTo>
                  <a:pt x="2690" y="559"/>
                </a:lnTo>
                <a:lnTo>
                  <a:pt x="2690" y="558"/>
                </a:lnTo>
                <a:lnTo>
                  <a:pt x="2690" y="558"/>
                </a:lnTo>
                <a:lnTo>
                  <a:pt x="2689" y="558"/>
                </a:lnTo>
                <a:lnTo>
                  <a:pt x="2689" y="557"/>
                </a:lnTo>
                <a:lnTo>
                  <a:pt x="2689" y="556"/>
                </a:lnTo>
                <a:lnTo>
                  <a:pt x="2688" y="556"/>
                </a:lnTo>
                <a:lnTo>
                  <a:pt x="2688" y="555"/>
                </a:lnTo>
                <a:lnTo>
                  <a:pt x="2688" y="554"/>
                </a:lnTo>
                <a:lnTo>
                  <a:pt x="2688" y="554"/>
                </a:lnTo>
                <a:lnTo>
                  <a:pt x="2688" y="553"/>
                </a:lnTo>
                <a:lnTo>
                  <a:pt x="2688" y="552"/>
                </a:lnTo>
                <a:lnTo>
                  <a:pt x="2688" y="551"/>
                </a:lnTo>
                <a:lnTo>
                  <a:pt x="2687" y="551"/>
                </a:lnTo>
                <a:lnTo>
                  <a:pt x="2687" y="550"/>
                </a:lnTo>
                <a:lnTo>
                  <a:pt x="2686" y="550"/>
                </a:lnTo>
                <a:lnTo>
                  <a:pt x="2686" y="549"/>
                </a:lnTo>
                <a:lnTo>
                  <a:pt x="2686" y="549"/>
                </a:lnTo>
                <a:lnTo>
                  <a:pt x="2686" y="548"/>
                </a:lnTo>
                <a:lnTo>
                  <a:pt x="2685" y="548"/>
                </a:lnTo>
                <a:lnTo>
                  <a:pt x="2684" y="548"/>
                </a:lnTo>
                <a:lnTo>
                  <a:pt x="2684" y="547"/>
                </a:lnTo>
                <a:lnTo>
                  <a:pt x="2683" y="547"/>
                </a:lnTo>
                <a:lnTo>
                  <a:pt x="2683" y="546"/>
                </a:lnTo>
                <a:lnTo>
                  <a:pt x="2682" y="545"/>
                </a:lnTo>
                <a:lnTo>
                  <a:pt x="2681" y="545"/>
                </a:lnTo>
                <a:lnTo>
                  <a:pt x="2680" y="545"/>
                </a:lnTo>
                <a:lnTo>
                  <a:pt x="2680" y="544"/>
                </a:lnTo>
                <a:lnTo>
                  <a:pt x="2680" y="544"/>
                </a:lnTo>
                <a:lnTo>
                  <a:pt x="2680" y="543"/>
                </a:lnTo>
                <a:lnTo>
                  <a:pt x="2679" y="543"/>
                </a:lnTo>
                <a:lnTo>
                  <a:pt x="2678" y="543"/>
                </a:lnTo>
                <a:lnTo>
                  <a:pt x="2677" y="543"/>
                </a:lnTo>
                <a:lnTo>
                  <a:pt x="2676" y="543"/>
                </a:lnTo>
                <a:lnTo>
                  <a:pt x="2675" y="543"/>
                </a:lnTo>
                <a:lnTo>
                  <a:pt x="2674" y="543"/>
                </a:lnTo>
                <a:lnTo>
                  <a:pt x="2673" y="543"/>
                </a:lnTo>
                <a:lnTo>
                  <a:pt x="2672" y="543"/>
                </a:lnTo>
                <a:lnTo>
                  <a:pt x="2672" y="544"/>
                </a:lnTo>
                <a:lnTo>
                  <a:pt x="2672" y="544"/>
                </a:lnTo>
                <a:lnTo>
                  <a:pt x="2672" y="543"/>
                </a:lnTo>
                <a:lnTo>
                  <a:pt x="2671" y="543"/>
                </a:lnTo>
                <a:lnTo>
                  <a:pt x="2670" y="543"/>
                </a:lnTo>
                <a:lnTo>
                  <a:pt x="2669" y="543"/>
                </a:lnTo>
                <a:lnTo>
                  <a:pt x="2669" y="542"/>
                </a:lnTo>
                <a:lnTo>
                  <a:pt x="2669" y="541"/>
                </a:lnTo>
                <a:lnTo>
                  <a:pt x="2668" y="541"/>
                </a:lnTo>
                <a:lnTo>
                  <a:pt x="2668" y="541"/>
                </a:lnTo>
                <a:lnTo>
                  <a:pt x="2668" y="540"/>
                </a:lnTo>
                <a:lnTo>
                  <a:pt x="2667" y="540"/>
                </a:lnTo>
                <a:lnTo>
                  <a:pt x="2667" y="539"/>
                </a:lnTo>
                <a:lnTo>
                  <a:pt x="2667" y="538"/>
                </a:lnTo>
                <a:lnTo>
                  <a:pt x="2667" y="537"/>
                </a:lnTo>
                <a:lnTo>
                  <a:pt x="2667" y="536"/>
                </a:lnTo>
                <a:lnTo>
                  <a:pt x="2667" y="535"/>
                </a:lnTo>
                <a:lnTo>
                  <a:pt x="2668" y="535"/>
                </a:lnTo>
                <a:lnTo>
                  <a:pt x="2668" y="533"/>
                </a:lnTo>
                <a:lnTo>
                  <a:pt x="2669" y="533"/>
                </a:lnTo>
                <a:lnTo>
                  <a:pt x="2669" y="533"/>
                </a:lnTo>
                <a:lnTo>
                  <a:pt x="2670" y="533"/>
                </a:lnTo>
                <a:lnTo>
                  <a:pt x="2670" y="532"/>
                </a:lnTo>
                <a:lnTo>
                  <a:pt x="2670" y="531"/>
                </a:lnTo>
                <a:lnTo>
                  <a:pt x="2671" y="531"/>
                </a:lnTo>
                <a:lnTo>
                  <a:pt x="2671" y="530"/>
                </a:lnTo>
                <a:lnTo>
                  <a:pt x="2671" y="529"/>
                </a:lnTo>
                <a:lnTo>
                  <a:pt x="2671" y="528"/>
                </a:lnTo>
                <a:lnTo>
                  <a:pt x="2671" y="527"/>
                </a:lnTo>
                <a:lnTo>
                  <a:pt x="2672" y="526"/>
                </a:lnTo>
                <a:lnTo>
                  <a:pt x="2672" y="526"/>
                </a:lnTo>
                <a:lnTo>
                  <a:pt x="2673" y="526"/>
                </a:lnTo>
                <a:lnTo>
                  <a:pt x="2673" y="527"/>
                </a:lnTo>
                <a:lnTo>
                  <a:pt x="2673" y="526"/>
                </a:lnTo>
                <a:lnTo>
                  <a:pt x="2672" y="526"/>
                </a:lnTo>
                <a:lnTo>
                  <a:pt x="2672" y="525"/>
                </a:lnTo>
                <a:lnTo>
                  <a:pt x="2672" y="524"/>
                </a:lnTo>
                <a:lnTo>
                  <a:pt x="2672" y="524"/>
                </a:lnTo>
                <a:lnTo>
                  <a:pt x="2673" y="524"/>
                </a:lnTo>
                <a:lnTo>
                  <a:pt x="2673" y="523"/>
                </a:lnTo>
                <a:lnTo>
                  <a:pt x="2674" y="523"/>
                </a:lnTo>
                <a:lnTo>
                  <a:pt x="2674" y="522"/>
                </a:lnTo>
                <a:lnTo>
                  <a:pt x="2674" y="521"/>
                </a:lnTo>
                <a:lnTo>
                  <a:pt x="2675" y="521"/>
                </a:lnTo>
                <a:lnTo>
                  <a:pt x="2676" y="521"/>
                </a:lnTo>
                <a:lnTo>
                  <a:pt x="2677" y="521"/>
                </a:lnTo>
                <a:lnTo>
                  <a:pt x="2678" y="520"/>
                </a:lnTo>
                <a:lnTo>
                  <a:pt x="2679" y="520"/>
                </a:lnTo>
                <a:lnTo>
                  <a:pt x="2679" y="519"/>
                </a:lnTo>
                <a:lnTo>
                  <a:pt x="2680" y="520"/>
                </a:lnTo>
                <a:lnTo>
                  <a:pt x="2680" y="520"/>
                </a:lnTo>
                <a:lnTo>
                  <a:pt x="2680" y="519"/>
                </a:lnTo>
                <a:lnTo>
                  <a:pt x="2679" y="519"/>
                </a:lnTo>
                <a:lnTo>
                  <a:pt x="2680" y="518"/>
                </a:lnTo>
                <a:lnTo>
                  <a:pt x="2680" y="518"/>
                </a:lnTo>
                <a:lnTo>
                  <a:pt x="2680" y="517"/>
                </a:lnTo>
                <a:lnTo>
                  <a:pt x="2681" y="517"/>
                </a:lnTo>
                <a:lnTo>
                  <a:pt x="2682" y="517"/>
                </a:lnTo>
                <a:lnTo>
                  <a:pt x="2682" y="516"/>
                </a:lnTo>
                <a:lnTo>
                  <a:pt x="2682" y="516"/>
                </a:lnTo>
                <a:lnTo>
                  <a:pt x="2682" y="515"/>
                </a:lnTo>
                <a:lnTo>
                  <a:pt x="2683" y="515"/>
                </a:lnTo>
                <a:lnTo>
                  <a:pt x="2683" y="514"/>
                </a:lnTo>
                <a:lnTo>
                  <a:pt x="2684" y="514"/>
                </a:lnTo>
                <a:lnTo>
                  <a:pt x="2683" y="515"/>
                </a:lnTo>
                <a:lnTo>
                  <a:pt x="2683" y="516"/>
                </a:lnTo>
                <a:lnTo>
                  <a:pt x="2683" y="515"/>
                </a:lnTo>
                <a:lnTo>
                  <a:pt x="2684" y="515"/>
                </a:lnTo>
                <a:lnTo>
                  <a:pt x="2685" y="515"/>
                </a:lnTo>
                <a:lnTo>
                  <a:pt x="2685" y="514"/>
                </a:lnTo>
                <a:lnTo>
                  <a:pt x="2686" y="514"/>
                </a:lnTo>
                <a:lnTo>
                  <a:pt x="2686" y="513"/>
                </a:lnTo>
                <a:lnTo>
                  <a:pt x="2687" y="513"/>
                </a:lnTo>
                <a:lnTo>
                  <a:pt x="2688" y="512"/>
                </a:lnTo>
                <a:lnTo>
                  <a:pt x="2688" y="511"/>
                </a:lnTo>
                <a:lnTo>
                  <a:pt x="2688" y="511"/>
                </a:lnTo>
                <a:lnTo>
                  <a:pt x="2689" y="511"/>
                </a:lnTo>
                <a:lnTo>
                  <a:pt x="2690" y="511"/>
                </a:lnTo>
                <a:lnTo>
                  <a:pt x="2691" y="511"/>
                </a:lnTo>
                <a:lnTo>
                  <a:pt x="2691" y="512"/>
                </a:lnTo>
                <a:lnTo>
                  <a:pt x="2692" y="512"/>
                </a:lnTo>
                <a:lnTo>
                  <a:pt x="2693" y="512"/>
                </a:lnTo>
                <a:lnTo>
                  <a:pt x="2693" y="513"/>
                </a:lnTo>
                <a:lnTo>
                  <a:pt x="2693" y="514"/>
                </a:lnTo>
                <a:lnTo>
                  <a:pt x="2694" y="514"/>
                </a:lnTo>
                <a:lnTo>
                  <a:pt x="2694" y="513"/>
                </a:lnTo>
                <a:lnTo>
                  <a:pt x="2693" y="513"/>
                </a:lnTo>
                <a:lnTo>
                  <a:pt x="2694" y="512"/>
                </a:lnTo>
                <a:lnTo>
                  <a:pt x="2694" y="511"/>
                </a:lnTo>
                <a:lnTo>
                  <a:pt x="2695" y="511"/>
                </a:lnTo>
                <a:lnTo>
                  <a:pt x="2695" y="512"/>
                </a:lnTo>
                <a:lnTo>
                  <a:pt x="2695" y="513"/>
                </a:lnTo>
                <a:lnTo>
                  <a:pt x="2696" y="513"/>
                </a:lnTo>
                <a:lnTo>
                  <a:pt x="2696" y="513"/>
                </a:lnTo>
                <a:lnTo>
                  <a:pt x="2696" y="514"/>
                </a:lnTo>
                <a:lnTo>
                  <a:pt x="2696" y="515"/>
                </a:lnTo>
                <a:lnTo>
                  <a:pt x="2697" y="515"/>
                </a:lnTo>
                <a:lnTo>
                  <a:pt x="2698" y="515"/>
                </a:lnTo>
                <a:lnTo>
                  <a:pt x="2698" y="514"/>
                </a:lnTo>
                <a:lnTo>
                  <a:pt x="2698" y="513"/>
                </a:lnTo>
                <a:lnTo>
                  <a:pt x="2699" y="514"/>
                </a:lnTo>
                <a:lnTo>
                  <a:pt x="2699" y="515"/>
                </a:lnTo>
                <a:lnTo>
                  <a:pt x="2700" y="515"/>
                </a:lnTo>
                <a:lnTo>
                  <a:pt x="2701" y="515"/>
                </a:lnTo>
                <a:lnTo>
                  <a:pt x="2701" y="514"/>
                </a:lnTo>
                <a:lnTo>
                  <a:pt x="2700" y="514"/>
                </a:lnTo>
                <a:lnTo>
                  <a:pt x="2699" y="513"/>
                </a:lnTo>
                <a:lnTo>
                  <a:pt x="2698" y="513"/>
                </a:lnTo>
                <a:lnTo>
                  <a:pt x="2697" y="513"/>
                </a:lnTo>
                <a:lnTo>
                  <a:pt x="2697" y="512"/>
                </a:lnTo>
                <a:lnTo>
                  <a:pt x="2696" y="512"/>
                </a:lnTo>
                <a:lnTo>
                  <a:pt x="2696" y="512"/>
                </a:lnTo>
                <a:lnTo>
                  <a:pt x="2696" y="511"/>
                </a:lnTo>
                <a:lnTo>
                  <a:pt x="2695" y="511"/>
                </a:lnTo>
                <a:lnTo>
                  <a:pt x="2694" y="510"/>
                </a:lnTo>
                <a:lnTo>
                  <a:pt x="2694" y="511"/>
                </a:lnTo>
                <a:lnTo>
                  <a:pt x="2693" y="511"/>
                </a:lnTo>
                <a:lnTo>
                  <a:pt x="2692" y="511"/>
                </a:lnTo>
                <a:lnTo>
                  <a:pt x="2692" y="510"/>
                </a:lnTo>
                <a:lnTo>
                  <a:pt x="2692" y="509"/>
                </a:lnTo>
                <a:lnTo>
                  <a:pt x="2692" y="508"/>
                </a:lnTo>
                <a:lnTo>
                  <a:pt x="2693" y="508"/>
                </a:lnTo>
                <a:lnTo>
                  <a:pt x="2693" y="508"/>
                </a:lnTo>
                <a:lnTo>
                  <a:pt x="2694" y="508"/>
                </a:lnTo>
                <a:lnTo>
                  <a:pt x="2694" y="507"/>
                </a:lnTo>
                <a:lnTo>
                  <a:pt x="2695" y="507"/>
                </a:lnTo>
                <a:lnTo>
                  <a:pt x="2695" y="506"/>
                </a:lnTo>
                <a:lnTo>
                  <a:pt x="2696" y="506"/>
                </a:lnTo>
                <a:lnTo>
                  <a:pt x="2696" y="505"/>
                </a:lnTo>
                <a:lnTo>
                  <a:pt x="2696" y="505"/>
                </a:lnTo>
                <a:lnTo>
                  <a:pt x="2697" y="505"/>
                </a:lnTo>
                <a:lnTo>
                  <a:pt x="2697" y="504"/>
                </a:lnTo>
                <a:lnTo>
                  <a:pt x="2698" y="504"/>
                </a:lnTo>
                <a:lnTo>
                  <a:pt x="2698" y="505"/>
                </a:lnTo>
                <a:lnTo>
                  <a:pt x="2698" y="506"/>
                </a:lnTo>
                <a:lnTo>
                  <a:pt x="2699" y="506"/>
                </a:lnTo>
                <a:lnTo>
                  <a:pt x="2700" y="506"/>
                </a:lnTo>
                <a:lnTo>
                  <a:pt x="2701" y="506"/>
                </a:lnTo>
                <a:lnTo>
                  <a:pt x="2702" y="505"/>
                </a:lnTo>
                <a:lnTo>
                  <a:pt x="2703" y="504"/>
                </a:lnTo>
                <a:lnTo>
                  <a:pt x="2703" y="503"/>
                </a:lnTo>
                <a:lnTo>
                  <a:pt x="2704" y="503"/>
                </a:lnTo>
                <a:lnTo>
                  <a:pt x="2704" y="502"/>
                </a:lnTo>
                <a:lnTo>
                  <a:pt x="2704" y="501"/>
                </a:lnTo>
                <a:lnTo>
                  <a:pt x="2704" y="500"/>
                </a:lnTo>
                <a:lnTo>
                  <a:pt x="2704" y="500"/>
                </a:lnTo>
                <a:lnTo>
                  <a:pt x="2704" y="500"/>
                </a:lnTo>
                <a:lnTo>
                  <a:pt x="2704" y="499"/>
                </a:lnTo>
                <a:lnTo>
                  <a:pt x="2705" y="499"/>
                </a:lnTo>
                <a:lnTo>
                  <a:pt x="2706" y="498"/>
                </a:lnTo>
                <a:lnTo>
                  <a:pt x="2706" y="497"/>
                </a:lnTo>
                <a:lnTo>
                  <a:pt x="2707" y="497"/>
                </a:lnTo>
                <a:lnTo>
                  <a:pt x="2707" y="496"/>
                </a:lnTo>
                <a:lnTo>
                  <a:pt x="2708" y="496"/>
                </a:lnTo>
                <a:lnTo>
                  <a:pt x="2708" y="495"/>
                </a:lnTo>
                <a:lnTo>
                  <a:pt x="2709" y="495"/>
                </a:lnTo>
                <a:lnTo>
                  <a:pt x="2710" y="494"/>
                </a:lnTo>
                <a:lnTo>
                  <a:pt x="2711" y="493"/>
                </a:lnTo>
                <a:lnTo>
                  <a:pt x="2711" y="492"/>
                </a:lnTo>
                <a:lnTo>
                  <a:pt x="2711" y="493"/>
                </a:lnTo>
                <a:lnTo>
                  <a:pt x="2712" y="492"/>
                </a:lnTo>
                <a:lnTo>
                  <a:pt x="2712" y="492"/>
                </a:lnTo>
                <a:lnTo>
                  <a:pt x="2712" y="493"/>
                </a:lnTo>
                <a:lnTo>
                  <a:pt x="2713" y="493"/>
                </a:lnTo>
                <a:lnTo>
                  <a:pt x="2713" y="494"/>
                </a:lnTo>
                <a:lnTo>
                  <a:pt x="2714" y="494"/>
                </a:lnTo>
                <a:lnTo>
                  <a:pt x="2715" y="494"/>
                </a:lnTo>
                <a:lnTo>
                  <a:pt x="2715" y="493"/>
                </a:lnTo>
                <a:lnTo>
                  <a:pt x="2716" y="493"/>
                </a:lnTo>
                <a:lnTo>
                  <a:pt x="2716" y="494"/>
                </a:lnTo>
                <a:lnTo>
                  <a:pt x="2717" y="494"/>
                </a:lnTo>
                <a:lnTo>
                  <a:pt x="2718" y="493"/>
                </a:lnTo>
                <a:lnTo>
                  <a:pt x="2719" y="493"/>
                </a:lnTo>
                <a:lnTo>
                  <a:pt x="2720" y="493"/>
                </a:lnTo>
                <a:lnTo>
                  <a:pt x="2720" y="493"/>
                </a:lnTo>
                <a:lnTo>
                  <a:pt x="2720" y="492"/>
                </a:lnTo>
                <a:lnTo>
                  <a:pt x="2721" y="492"/>
                </a:lnTo>
                <a:lnTo>
                  <a:pt x="2722" y="492"/>
                </a:lnTo>
                <a:lnTo>
                  <a:pt x="2723" y="491"/>
                </a:lnTo>
                <a:lnTo>
                  <a:pt x="2724" y="491"/>
                </a:lnTo>
                <a:lnTo>
                  <a:pt x="2724" y="492"/>
                </a:lnTo>
                <a:lnTo>
                  <a:pt x="2724" y="493"/>
                </a:lnTo>
                <a:lnTo>
                  <a:pt x="2725" y="493"/>
                </a:lnTo>
                <a:lnTo>
                  <a:pt x="2726" y="493"/>
                </a:lnTo>
                <a:lnTo>
                  <a:pt x="2726" y="494"/>
                </a:lnTo>
                <a:lnTo>
                  <a:pt x="2726" y="495"/>
                </a:lnTo>
                <a:lnTo>
                  <a:pt x="2727" y="495"/>
                </a:lnTo>
                <a:lnTo>
                  <a:pt x="2727" y="496"/>
                </a:lnTo>
                <a:lnTo>
                  <a:pt x="2728" y="496"/>
                </a:lnTo>
                <a:lnTo>
                  <a:pt x="2728" y="497"/>
                </a:lnTo>
                <a:lnTo>
                  <a:pt x="2728" y="498"/>
                </a:lnTo>
                <a:lnTo>
                  <a:pt x="2727" y="499"/>
                </a:lnTo>
                <a:lnTo>
                  <a:pt x="2727" y="500"/>
                </a:lnTo>
                <a:lnTo>
                  <a:pt x="2728" y="500"/>
                </a:lnTo>
                <a:lnTo>
                  <a:pt x="2728" y="500"/>
                </a:lnTo>
                <a:lnTo>
                  <a:pt x="2727" y="500"/>
                </a:lnTo>
                <a:lnTo>
                  <a:pt x="2727" y="501"/>
                </a:lnTo>
                <a:lnTo>
                  <a:pt x="2727" y="502"/>
                </a:lnTo>
                <a:lnTo>
                  <a:pt x="2726" y="503"/>
                </a:lnTo>
                <a:lnTo>
                  <a:pt x="2727" y="503"/>
                </a:lnTo>
                <a:lnTo>
                  <a:pt x="2727" y="504"/>
                </a:lnTo>
                <a:lnTo>
                  <a:pt x="2728" y="504"/>
                </a:lnTo>
                <a:lnTo>
                  <a:pt x="2728" y="505"/>
                </a:lnTo>
                <a:lnTo>
                  <a:pt x="2728" y="506"/>
                </a:lnTo>
                <a:lnTo>
                  <a:pt x="2728" y="507"/>
                </a:lnTo>
                <a:lnTo>
                  <a:pt x="2728" y="508"/>
                </a:lnTo>
                <a:lnTo>
                  <a:pt x="2728" y="508"/>
                </a:lnTo>
                <a:lnTo>
                  <a:pt x="2728" y="508"/>
                </a:lnTo>
                <a:lnTo>
                  <a:pt x="2728" y="508"/>
                </a:lnTo>
                <a:lnTo>
                  <a:pt x="2728" y="509"/>
                </a:lnTo>
                <a:lnTo>
                  <a:pt x="2728" y="508"/>
                </a:lnTo>
                <a:lnTo>
                  <a:pt x="2728" y="508"/>
                </a:lnTo>
                <a:lnTo>
                  <a:pt x="2728" y="507"/>
                </a:lnTo>
                <a:lnTo>
                  <a:pt x="2728" y="506"/>
                </a:lnTo>
                <a:lnTo>
                  <a:pt x="2728" y="505"/>
                </a:lnTo>
                <a:lnTo>
                  <a:pt x="2728" y="504"/>
                </a:lnTo>
                <a:lnTo>
                  <a:pt x="2728" y="503"/>
                </a:lnTo>
                <a:lnTo>
                  <a:pt x="2728" y="503"/>
                </a:lnTo>
                <a:lnTo>
                  <a:pt x="2728" y="502"/>
                </a:lnTo>
                <a:lnTo>
                  <a:pt x="2728" y="501"/>
                </a:lnTo>
                <a:lnTo>
                  <a:pt x="2728" y="500"/>
                </a:lnTo>
                <a:lnTo>
                  <a:pt x="2729" y="500"/>
                </a:lnTo>
                <a:lnTo>
                  <a:pt x="2728" y="499"/>
                </a:lnTo>
                <a:lnTo>
                  <a:pt x="2729" y="498"/>
                </a:lnTo>
                <a:lnTo>
                  <a:pt x="2730" y="497"/>
                </a:lnTo>
                <a:lnTo>
                  <a:pt x="2729" y="497"/>
                </a:lnTo>
                <a:lnTo>
                  <a:pt x="2729" y="496"/>
                </a:lnTo>
                <a:lnTo>
                  <a:pt x="2729" y="495"/>
                </a:lnTo>
                <a:lnTo>
                  <a:pt x="2728" y="495"/>
                </a:lnTo>
                <a:lnTo>
                  <a:pt x="2728" y="495"/>
                </a:lnTo>
                <a:lnTo>
                  <a:pt x="2728" y="494"/>
                </a:lnTo>
                <a:lnTo>
                  <a:pt x="2728" y="493"/>
                </a:lnTo>
                <a:lnTo>
                  <a:pt x="2727" y="493"/>
                </a:lnTo>
                <a:lnTo>
                  <a:pt x="2726" y="493"/>
                </a:lnTo>
                <a:lnTo>
                  <a:pt x="2726" y="492"/>
                </a:lnTo>
                <a:lnTo>
                  <a:pt x="2725" y="492"/>
                </a:lnTo>
                <a:lnTo>
                  <a:pt x="2724" y="492"/>
                </a:lnTo>
                <a:lnTo>
                  <a:pt x="2725" y="491"/>
                </a:lnTo>
                <a:lnTo>
                  <a:pt x="2726" y="491"/>
                </a:lnTo>
                <a:lnTo>
                  <a:pt x="2727" y="491"/>
                </a:lnTo>
                <a:lnTo>
                  <a:pt x="2728" y="491"/>
                </a:lnTo>
                <a:lnTo>
                  <a:pt x="2728" y="491"/>
                </a:lnTo>
                <a:lnTo>
                  <a:pt x="2729" y="490"/>
                </a:lnTo>
                <a:lnTo>
                  <a:pt x="2729" y="489"/>
                </a:lnTo>
                <a:lnTo>
                  <a:pt x="2729" y="488"/>
                </a:lnTo>
                <a:lnTo>
                  <a:pt x="2730" y="488"/>
                </a:lnTo>
                <a:lnTo>
                  <a:pt x="2730" y="487"/>
                </a:lnTo>
                <a:lnTo>
                  <a:pt x="2730" y="486"/>
                </a:lnTo>
                <a:lnTo>
                  <a:pt x="2729" y="485"/>
                </a:lnTo>
                <a:lnTo>
                  <a:pt x="2729" y="484"/>
                </a:lnTo>
                <a:lnTo>
                  <a:pt x="2728" y="484"/>
                </a:lnTo>
                <a:lnTo>
                  <a:pt x="2729" y="484"/>
                </a:lnTo>
                <a:lnTo>
                  <a:pt x="2728" y="483"/>
                </a:lnTo>
                <a:lnTo>
                  <a:pt x="2729" y="483"/>
                </a:lnTo>
                <a:lnTo>
                  <a:pt x="2730" y="484"/>
                </a:lnTo>
                <a:lnTo>
                  <a:pt x="2731" y="484"/>
                </a:lnTo>
                <a:lnTo>
                  <a:pt x="2732" y="484"/>
                </a:lnTo>
                <a:lnTo>
                  <a:pt x="2732" y="485"/>
                </a:lnTo>
                <a:lnTo>
                  <a:pt x="2733" y="485"/>
                </a:lnTo>
                <a:lnTo>
                  <a:pt x="2734" y="485"/>
                </a:lnTo>
                <a:lnTo>
                  <a:pt x="2735" y="485"/>
                </a:lnTo>
                <a:lnTo>
                  <a:pt x="2736" y="485"/>
                </a:lnTo>
                <a:lnTo>
                  <a:pt x="2736" y="484"/>
                </a:lnTo>
                <a:lnTo>
                  <a:pt x="2736" y="485"/>
                </a:lnTo>
                <a:lnTo>
                  <a:pt x="2736" y="485"/>
                </a:lnTo>
                <a:lnTo>
                  <a:pt x="2736" y="484"/>
                </a:lnTo>
                <a:lnTo>
                  <a:pt x="2737" y="484"/>
                </a:lnTo>
                <a:lnTo>
                  <a:pt x="2738" y="483"/>
                </a:lnTo>
                <a:lnTo>
                  <a:pt x="2739" y="483"/>
                </a:lnTo>
                <a:lnTo>
                  <a:pt x="2738" y="483"/>
                </a:lnTo>
                <a:lnTo>
                  <a:pt x="2739" y="483"/>
                </a:lnTo>
                <a:lnTo>
                  <a:pt x="2740" y="483"/>
                </a:lnTo>
                <a:lnTo>
                  <a:pt x="2742" y="483"/>
                </a:lnTo>
                <a:lnTo>
                  <a:pt x="2743" y="483"/>
                </a:lnTo>
                <a:lnTo>
                  <a:pt x="2744" y="484"/>
                </a:lnTo>
                <a:lnTo>
                  <a:pt x="2744" y="485"/>
                </a:lnTo>
                <a:lnTo>
                  <a:pt x="2744" y="486"/>
                </a:lnTo>
                <a:lnTo>
                  <a:pt x="2744" y="487"/>
                </a:lnTo>
                <a:lnTo>
                  <a:pt x="2745" y="487"/>
                </a:lnTo>
                <a:lnTo>
                  <a:pt x="2745" y="488"/>
                </a:lnTo>
                <a:lnTo>
                  <a:pt x="2745" y="489"/>
                </a:lnTo>
                <a:lnTo>
                  <a:pt x="2746" y="489"/>
                </a:lnTo>
                <a:lnTo>
                  <a:pt x="2747" y="489"/>
                </a:lnTo>
                <a:lnTo>
                  <a:pt x="2748" y="489"/>
                </a:lnTo>
                <a:lnTo>
                  <a:pt x="2748" y="488"/>
                </a:lnTo>
                <a:lnTo>
                  <a:pt x="2749" y="489"/>
                </a:lnTo>
                <a:lnTo>
                  <a:pt x="2749" y="488"/>
                </a:lnTo>
                <a:lnTo>
                  <a:pt x="2749" y="489"/>
                </a:lnTo>
                <a:lnTo>
                  <a:pt x="2750" y="489"/>
                </a:lnTo>
                <a:lnTo>
                  <a:pt x="2751" y="489"/>
                </a:lnTo>
                <a:lnTo>
                  <a:pt x="2752" y="490"/>
                </a:lnTo>
                <a:lnTo>
                  <a:pt x="2752" y="490"/>
                </a:lnTo>
                <a:lnTo>
                  <a:pt x="2752" y="489"/>
                </a:lnTo>
                <a:lnTo>
                  <a:pt x="2753" y="489"/>
                </a:lnTo>
                <a:lnTo>
                  <a:pt x="2754" y="489"/>
                </a:lnTo>
                <a:lnTo>
                  <a:pt x="2755" y="489"/>
                </a:lnTo>
                <a:lnTo>
                  <a:pt x="2755" y="488"/>
                </a:lnTo>
                <a:lnTo>
                  <a:pt x="2755" y="487"/>
                </a:lnTo>
                <a:lnTo>
                  <a:pt x="2756" y="487"/>
                </a:lnTo>
                <a:lnTo>
                  <a:pt x="2757" y="488"/>
                </a:lnTo>
                <a:lnTo>
                  <a:pt x="2757" y="489"/>
                </a:lnTo>
                <a:lnTo>
                  <a:pt x="2757" y="490"/>
                </a:lnTo>
                <a:lnTo>
                  <a:pt x="2757" y="491"/>
                </a:lnTo>
                <a:lnTo>
                  <a:pt x="2757" y="491"/>
                </a:lnTo>
                <a:lnTo>
                  <a:pt x="2758" y="491"/>
                </a:lnTo>
                <a:lnTo>
                  <a:pt x="2758" y="492"/>
                </a:lnTo>
                <a:lnTo>
                  <a:pt x="2758" y="493"/>
                </a:lnTo>
                <a:lnTo>
                  <a:pt x="2759" y="493"/>
                </a:lnTo>
                <a:lnTo>
                  <a:pt x="2759" y="492"/>
                </a:lnTo>
                <a:lnTo>
                  <a:pt x="2760" y="492"/>
                </a:lnTo>
                <a:lnTo>
                  <a:pt x="2760" y="491"/>
                </a:lnTo>
                <a:lnTo>
                  <a:pt x="2760" y="492"/>
                </a:lnTo>
                <a:lnTo>
                  <a:pt x="2760" y="492"/>
                </a:lnTo>
                <a:lnTo>
                  <a:pt x="2761" y="492"/>
                </a:lnTo>
                <a:lnTo>
                  <a:pt x="2761" y="493"/>
                </a:lnTo>
                <a:lnTo>
                  <a:pt x="2761" y="492"/>
                </a:lnTo>
                <a:lnTo>
                  <a:pt x="2762" y="492"/>
                </a:lnTo>
                <a:lnTo>
                  <a:pt x="2762" y="493"/>
                </a:lnTo>
                <a:lnTo>
                  <a:pt x="2763" y="493"/>
                </a:lnTo>
                <a:lnTo>
                  <a:pt x="2764" y="493"/>
                </a:lnTo>
                <a:lnTo>
                  <a:pt x="2764" y="494"/>
                </a:lnTo>
                <a:lnTo>
                  <a:pt x="2763" y="494"/>
                </a:lnTo>
                <a:lnTo>
                  <a:pt x="2762" y="494"/>
                </a:lnTo>
                <a:lnTo>
                  <a:pt x="2762" y="495"/>
                </a:lnTo>
                <a:lnTo>
                  <a:pt x="2761" y="495"/>
                </a:lnTo>
                <a:lnTo>
                  <a:pt x="2762" y="495"/>
                </a:lnTo>
                <a:lnTo>
                  <a:pt x="2763" y="495"/>
                </a:lnTo>
                <a:lnTo>
                  <a:pt x="2763" y="494"/>
                </a:lnTo>
                <a:lnTo>
                  <a:pt x="2764" y="494"/>
                </a:lnTo>
                <a:lnTo>
                  <a:pt x="2765" y="494"/>
                </a:lnTo>
                <a:lnTo>
                  <a:pt x="2766" y="494"/>
                </a:lnTo>
                <a:lnTo>
                  <a:pt x="2766" y="493"/>
                </a:lnTo>
                <a:lnTo>
                  <a:pt x="2767" y="493"/>
                </a:lnTo>
                <a:lnTo>
                  <a:pt x="2767" y="492"/>
                </a:lnTo>
                <a:lnTo>
                  <a:pt x="2767" y="491"/>
                </a:lnTo>
                <a:lnTo>
                  <a:pt x="2768" y="491"/>
                </a:lnTo>
                <a:lnTo>
                  <a:pt x="2768" y="491"/>
                </a:lnTo>
                <a:lnTo>
                  <a:pt x="2768" y="491"/>
                </a:lnTo>
                <a:lnTo>
                  <a:pt x="2769" y="491"/>
                </a:lnTo>
                <a:lnTo>
                  <a:pt x="2769" y="492"/>
                </a:lnTo>
                <a:lnTo>
                  <a:pt x="2770" y="493"/>
                </a:lnTo>
                <a:lnTo>
                  <a:pt x="2770" y="494"/>
                </a:lnTo>
                <a:lnTo>
                  <a:pt x="2771" y="494"/>
                </a:lnTo>
                <a:lnTo>
                  <a:pt x="2771" y="495"/>
                </a:lnTo>
                <a:lnTo>
                  <a:pt x="2772" y="495"/>
                </a:lnTo>
                <a:lnTo>
                  <a:pt x="2771" y="496"/>
                </a:lnTo>
                <a:lnTo>
                  <a:pt x="2772" y="496"/>
                </a:lnTo>
                <a:lnTo>
                  <a:pt x="2772" y="495"/>
                </a:lnTo>
                <a:lnTo>
                  <a:pt x="2772" y="496"/>
                </a:lnTo>
                <a:lnTo>
                  <a:pt x="2772" y="495"/>
                </a:lnTo>
                <a:lnTo>
                  <a:pt x="2772" y="494"/>
                </a:lnTo>
                <a:lnTo>
                  <a:pt x="2771" y="494"/>
                </a:lnTo>
                <a:lnTo>
                  <a:pt x="2771" y="493"/>
                </a:lnTo>
                <a:lnTo>
                  <a:pt x="2770" y="492"/>
                </a:lnTo>
                <a:lnTo>
                  <a:pt x="2770" y="491"/>
                </a:lnTo>
                <a:lnTo>
                  <a:pt x="2771" y="491"/>
                </a:lnTo>
                <a:lnTo>
                  <a:pt x="2771" y="491"/>
                </a:lnTo>
                <a:lnTo>
                  <a:pt x="2772" y="490"/>
                </a:lnTo>
                <a:lnTo>
                  <a:pt x="2773" y="489"/>
                </a:lnTo>
                <a:lnTo>
                  <a:pt x="2774" y="488"/>
                </a:lnTo>
                <a:lnTo>
                  <a:pt x="2775" y="488"/>
                </a:lnTo>
                <a:lnTo>
                  <a:pt x="2775" y="487"/>
                </a:lnTo>
                <a:lnTo>
                  <a:pt x="2776" y="487"/>
                </a:lnTo>
                <a:lnTo>
                  <a:pt x="2776" y="486"/>
                </a:lnTo>
                <a:lnTo>
                  <a:pt x="2776" y="486"/>
                </a:lnTo>
                <a:lnTo>
                  <a:pt x="2776" y="485"/>
                </a:lnTo>
                <a:lnTo>
                  <a:pt x="2776" y="484"/>
                </a:lnTo>
                <a:lnTo>
                  <a:pt x="2776" y="484"/>
                </a:lnTo>
                <a:lnTo>
                  <a:pt x="2776" y="485"/>
                </a:lnTo>
                <a:lnTo>
                  <a:pt x="2777" y="485"/>
                </a:lnTo>
                <a:lnTo>
                  <a:pt x="2777" y="486"/>
                </a:lnTo>
                <a:lnTo>
                  <a:pt x="2778" y="486"/>
                </a:lnTo>
                <a:lnTo>
                  <a:pt x="2779" y="488"/>
                </a:lnTo>
                <a:lnTo>
                  <a:pt x="2780" y="488"/>
                </a:lnTo>
                <a:lnTo>
                  <a:pt x="2781" y="488"/>
                </a:lnTo>
                <a:lnTo>
                  <a:pt x="2782" y="488"/>
                </a:lnTo>
                <a:lnTo>
                  <a:pt x="2783" y="487"/>
                </a:lnTo>
                <a:lnTo>
                  <a:pt x="2784" y="487"/>
                </a:lnTo>
                <a:lnTo>
                  <a:pt x="2783" y="488"/>
                </a:lnTo>
                <a:lnTo>
                  <a:pt x="2784" y="488"/>
                </a:lnTo>
                <a:lnTo>
                  <a:pt x="2784" y="489"/>
                </a:lnTo>
                <a:lnTo>
                  <a:pt x="2784" y="490"/>
                </a:lnTo>
                <a:lnTo>
                  <a:pt x="2785" y="490"/>
                </a:lnTo>
                <a:lnTo>
                  <a:pt x="2786" y="490"/>
                </a:lnTo>
                <a:lnTo>
                  <a:pt x="2787" y="491"/>
                </a:lnTo>
                <a:lnTo>
                  <a:pt x="2787" y="491"/>
                </a:lnTo>
                <a:lnTo>
                  <a:pt x="2788" y="491"/>
                </a:lnTo>
                <a:lnTo>
                  <a:pt x="2789" y="491"/>
                </a:lnTo>
                <a:lnTo>
                  <a:pt x="2790" y="491"/>
                </a:lnTo>
                <a:lnTo>
                  <a:pt x="2790" y="491"/>
                </a:lnTo>
                <a:lnTo>
                  <a:pt x="2790" y="490"/>
                </a:lnTo>
                <a:lnTo>
                  <a:pt x="2789" y="491"/>
                </a:lnTo>
                <a:lnTo>
                  <a:pt x="2788" y="491"/>
                </a:lnTo>
                <a:lnTo>
                  <a:pt x="2787" y="490"/>
                </a:lnTo>
                <a:lnTo>
                  <a:pt x="2787" y="489"/>
                </a:lnTo>
                <a:lnTo>
                  <a:pt x="2786" y="488"/>
                </a:lnTo>
                <a:lnTo>
                  <a:pt x="2787" y="488"/>
                </a:lnTo>
                <a:lnTo>
                  <a:pt x="2786" y="488"/>
                </a:lnTo>
                <a:lnTo>
                  <a:pt x="2786" y="487"/>
                </a:lnTo>
                <a:lnTo>
                  <a:pt x="2786" y="488"/>
                </a:lnTo>
                <a:lnTo>
                  <a:pt x="2785" y="488"/>
                </a:lnTo>
                <a:lnTo>
                  <a:pt x="2785" y="487"/>
                </a:lnTo>
                <a:lnTo>
                  <a:pt x="2786" y="487"/>
                </a:lnTo>
                <a:lnTo>
                  <a:pt x="2786" y="486"/>
                </a:lnTo>
                <a:lnTo>
                  <a:pt x="2787" y="486"/>
                </a:lnTo>
                <a:lnTo>
                  <a:pt x="2787" y="485"/>
                </a:lnTo>
                <a:lnTo>
                  <a:pt x="2787" y="484"/>
                </a:lnTo>
                <a:lnTo>
                  <a:pt x="2787" y="485"/>
                </a:lnTo>
                <a:lnTo>
                  <a:pt x="2788" y="485"/>
                </a:lnTo>
                <a:lnTo>
                  <a:pt x="2789" y="485"/>
                </a:lnTo>
                <a:lnTo>
                  <a:pt x="2790" y="485"/>
                </a:lnTo>
                <a:lnTo>
                  <a:pt x="2790" y="486"/>
                </a:lnTo>
                <a:lnTo>
                  <a:pt x="2791" y="486"/>
                </a:lnTo>
                <a:lnTo>
                  <a:pt x="2791" y="485"/>
                </a:lnTo>
                <a:lnTo>
                  <a:pt x="2792" y="485"/>
                </a:lnTo>
                <a:lnTo>
                  <a:pt x="2792" y="485"/>
                </a:lnTo>
                <a:lnTo>
                  <a:pt x="2792" y="484"/>
                </a:lnTo>
                <a:lnTo>
                  <a:pt x="2792" y="485"/>
                </a:lnTo>
                <a:lnTo>
                  <a:pt x="2793" y="485"/>
                </a:lnTo>
                <a:lnTo>
                  <a:pt x="2793" y="484"/>
                </a:lnTo>
                <a:lnTo>
                  <a:pt x="2794" y="484"/>
                </a:lnTo>
                <a:lnTo>
                  <a:pt x="2794" y="483"/>
                </a:lnTo>
                <a:lnTo>
                  <a:pt x="2795" y="483"/>
                </a:lnTo>
                <a:lnTo>
                  <a:pt x="2796" y="483"/>
                </a:lnTo>
                <a:lnTo>
                  <a:pt x="2797" y="483"/>
                </a:lnTo>
                <a:lnTo>
                  <a:pt x="2797" y="483"/>
                </a:lnTo>
                <a:lnTo>
                  <a:pt x="2798" y="483"/>
                </a:lnTo>
                <a:lnTo>
                  <a:pt x="2799" y="483"/>
                </a:lnTo>
                <a:lnTo>
                  <a:pt x="2799" y="483"/>
                </a:lnTo>
                <a:lnTo>
                  <a:pt x="2800" y="483"/>
                </a:lnTo>
                <a:lnTo>
                  <a:pt x="2800" y="484"/>
                </a:lnTo>
                <a:lnTo>
                  <a:pt x="2800" y="483"/>
                </a:lnTo>
                <a:lnTo>
                  <a:pt x="2800" y="483"/>
                </a:lnTo>
                <a:lnTo>
                  <a:pt x="2799" y="483"/>
                </a:lnTo>
                <a:lnTo>
                  <a:pt x="2800" y="483"/>
                </a:lnTo>
                <a:lnTo>
                  <a:pt x="2800" y="483"/>
                </a:lnTo>
                <a:lnTo>
                  <a:pt x="2801" y="483"/>
                </a:lnTo>
                <a:lnTo>
                  <a:pt x="2801" y="482"/>
                </a:lnTo>
                <a:lnTo>
                  <a:pt x="2802" y="482"/>
                </a:lnTo>
                <a:lnTo>
                  <a:pt x="2802" y="481"/>
                </a:lnTo>
                <a:lnTo>
                  <a:pt x="2802" y="480"/>
                </a:lnTo>
                <a:lnTo>
                  <a:pt x="2801" y="480"/>
                </a:lnTo>
                <a:lnTo>
                  <a:pt x="2801" y="479"/>
                </a:lnTo>
                <a:lnTo>
                  <a:pt x="2800" y="479"/>
                </a:lnTo>
                <a:lnTo>
                  <a:pt x="2800" y="478"/>
                </a:lnTo>
                <a:lnTo>
                  <a:pt x="2801" y="478"/>
                </a:lnTo>
                <a:lnTo>
                  <a:pt x="2800" y="478"/>
                </a:lnTo>
                <a:lnTo>
                  <a:pt x="2800" y="479"/>
                </a:lnTo>
                <a:lnTo>
                  <a:pt x="2800" y="478"/>
                </a:lnTo>
                <a:lnTo>
                  <a:pt x="2800" y="478"/>
                </a:lnTo>
                <a:lnTo>
                  <a:pt x="2800" y="479"/>
                </a:lnTo>
                <a:lnTo>
                  <a:pt x="2800" y="480"/>
                </a:lnTo>
                <a:lnTo>
                  <a:pt x="2800" y="481"/>
                </a:lnTo>
                <a:lnTo>
                  <a:pt x="2799" y="481"/>
                </a:lnTo>
                <a:lnTo>
                  <a:pt x="2798" y="481"/>
                </a:lnTo>
                <a:lnTo>
                  <a:pt x="2797" y="481"/>
                </a:lnTo>
                <a:lnTo>
                  <a:pt x="2796" y="481"/>
                </a:lnTo>
                <a:lnTo>
                  <a:pt x="2795" y="481"/>
                </a:lnTo>
                <a:lnTo>
                  <a:pt x="2794" y="481"/>
                </a:lnTo>
                <a:lnTo>
                  <a:pt x="2793" y="481"/>
                </a:lnTo>
                <a:lnTo>
                  <a:pt x="2793" y="482"/>
                </a:lnTo>
                <a:lnTo>
                  <a:pt x="2792" y="482"/>
                </a:lnTo>
                <a:lnTo>
                  <a:pt x="2792" y="483"/>
                </a:lnTo>
                <a:lnTo>
                  <a:pt x="2792" y="483"/>
                </a:lnTo>
                <a:lnTo>
                  <a:pt x="2791" y="483"/>
                </a:lnTo>
                <a:lnTo>
                  <a:pt x="2790" y="483"/>
                </a:lnTo>
                <a:lnTo>
                  <a:pt x="2789" y="483"/>
                </a:lnTo>
                <a:lnTo>
                  <a:pt x="2788" y="483"/>
                </a:lnTo>
                <a:lnTo>
                  <a:pt x="2787" y="483"/>
                </a:lnTo>
                <a:lnTo>
                  <a:pt x="2786" y="483"/>
                </a:lnTo>
                <a:lnTo>
                  <a:pt x="2785" y="483"/>
                </a:lnTo>
                <a:lnTo>
                  <a:pt x="2785" y="482"/>
                </a:lnTo>
                <a:lnTo>
                  <a:pt x="2785" y="483"/>
                </a:lnTo>
                <a:lnTo>
                  <a:pt x="2784" y="482"/>
                </a:lnTo>
                <a:lnTo>
                  <a:pt x="2785" y="482"/>
                </a:lnTo>
                <a:lnTo>
                  <a:pt x="2784" y="482"/>
                </a:lnTo>
                <a:lnTo>
                  <a:pt x="2784" y="483"/>
                </a:lnTo>
                <a:lnTo>
                  <a:pt x="2783" y="483"/>
                </a:lnTo>
                <a:lnTo>
                  <a:pt x="2782" y="483"/>
                </a:lnTo>
                <a:lnTo>
                  <a:pt x="2781" y="483"/>
                </a:lnTo>
                <a:lnTo>
                  <a:pt x="2781" y="484"/>
                </a:lnTo>
                <a:lnTo>
                  <a:pt x="2780" y="484"/>
                </a:lnTo>
                <a:lnTo>
                  <a:pt x="2779" y="484"/>
                </a:lnTo>
                <a:lnTo>
                  <a:pt x="2779" y="483"/>
                </a:lnTo>
                <a:lnTo>
                  <a:pt x="2778" y="483"/>
                </a:lnTo>
                <a:lnTo>
                  <a:pt x="2777" y="483"/>
                </a:lnTo>
                <a:lnTo>
                  <a:pt x="2776" y="483"/>
                </a:lnTo>
                <a:lnTo>
                  <a:pt x="2776" y="483"/>
                </a:lnTo>
                <a:lnTo>
                  <a:pt x="2775" y="483"/>
                </a:lnTo>
                <a:lnTo>
                  <a:pt x="2774" y="483"/>
                </a:lnTo>
                <a:lnTo>
                  <a:pt x="2773" y="483"/>
                </a:lnTo>
                <a:lnTo>
                  <a:pt x="2773" y="484"/>
                </a:lnTo>
                <a:lnTo>
                  <a:pt x="2772" y="484"/>
                </a:lnTo>
                <a:lnTo>
                  <a:pt x="2771" y="484"/>
                </a:lnTo>
                <a:lnTo>
                  <a:pt x="2770" y="485"/>
                </a:lnTo>
                <a:lnTo>
                  <a:pt x="2770" y="486"/>
                </a:lnTo>
                <a:lnTo>
                  <a:pt x="2769" y="486"/>
                </a:lnTo>
                <a:lnTo>
                  <a:pt x="2769" y="487"/>
                </a:lnTo>
                <a:lnTo>
                  <a:pt x="2768" y="487"/>
                </a:lnTo>
                <a:lnTo>
                  <a:pt x="2768" y="487"/>
                </a:lnTo>
                <a:lnTo>
                  <a:pt x="2768" y="486"/>
                </a:lnTo>
                <a:lnTo>
                  <a:pt x="2768" y="486"/>
                </a:lnTo>
                <a:lnTo>
                  <a:pt x="2768" y="485"/>
                </a:lnTo>
                <a:lnTo>
                  <a:pt x="2768" y="485"/>
                </a:lnTo>
                <a:lnTo>
                  <a:pt x="2768" y="486"/>
                </a:lnTo>
                <a:lnTo>
                  <a:pt x="2768" y="487"/>
                </a:lnTo>
                <a:lnTo>
                  <a:pt x="2767" y="487"/>
                </a:lnTo>
                <a:lnTo>
                  <a:pt x="2767" y="486"/>
                </a:lnTo>
                <a:lnTo>
                  <a:pt x="2766" y="486"/>
                </a:lnTo>
                <a:lnTo>
                  <a:pt x="2766" y="487"/>
                </a:lnTo>
                <a:lnTo>
                  <a:pt x="2765" y="487"/>
                </a:lnTo>
                <a:lnTo>
                  <a:pt x="2765" y="486"/>
                </a:lnTo>
                <a:lnTo>
                  <a:pt x="2764" y="486"/>
                </a:lnTo>
                <a:lnTo>
                  <a:pt x="2764" y="487"/>
                </a:lnTo>
                <a:lnTo>
                  <a:pt x="2763" y="486"/>
                </a:lnTo>
                <a:lnTo>
                  <a:pt x="2763" y="485"/>
                </a:lnTo>
                <a:lnTo>
                  <a:pt x="2763" y="486"/>
                </a:lnTo>
                <a:lnTo>
                  <a:pt x="2762" y="486"/>
                </a:lnTo>
                <a:lnTo>
                  <a:pt x="2762" y="485"/>
                </a:lnTo>
                <a:lnTo>
                  <a:pt x="2761" y="485"/>
                </a:lnTo>
                <a:lnTo>
                  <a:pt x="2760" y="485"/>
                </a:lnTo>
                <a:lnTo>
                  <a:pt x="2760" y="484"/>
                </a:lnTo>
                <a:lnTo>
                  <a:pt x="2761" y="484"/>
                </a:lnTo>
                <a:lnTo>
                  <a:pt x="2760" y="484"/>
                </a:lnTo>
                <a:lnTo>
                  <a:pt x="2760" y="484"/>
                </a:lnTo>
                <a:lnTo>
                  <a:pt x="2760" y="484"/>
                </a:lnTo>
                <a:lnTo>
                  <a:pt x="2760" y="485"/>
                </a:lnTo>
                <a:lnTo>
                  <a:pt x="2760" y="485"/>
                </a:lnTo>
                <a:lnTo>
                  <a:pt x="2760" y="486"/>
                </a:lnTo>
                <a:lnTo>
                  <a:pt x="2759" y="486"/>
                </a:lnTo>
                <a:lnTo>
                  <a:pt x="2759" y="485"/>
                </a:lnTo>
                <a:lnTo>
                  <a:pt x="2758" y="485"/>
                </a:lnTo>
                <a:lnTo>
                  <a:pt x="2758" y="484"/>
                </a:lnTo>
                <a:lnTo>
                  <a:pt x="2757" y="484"/>
                </a:lnTo>
                <a:lnTo>
                  <a:pt x="2756" y="484"/>
                </a:lnTo>
                <a:lnTo>
                  <a:pt x="2755" y="485"/>
                </a:lnTo>
                <a:lnTo>
                  <a:pt x="2754" y="485"/>
                </a:lnTo>
                <a:lnTo>
                  <a:pt x="2753" y="485"/>
                </a:lnTo>
                <a:lnTo>
                  <a:pt x="2753" y="486"/>
                </a:lnTo>
                <a:lnTo>
                  <a:pt x="2752" y="486"/>
                </a:lnTo>
                <a:lnTo>
                  <a:pt x="2752" y="486"/>
                </a:lnTo>
                <a:lnTo>
                  <a:pt x="2752" y="486"/>
                </a:lnTo>
                <a:lnTo>
                  <a:pt x="2752" y="487"/>
                </a:lnTo>
                <a:lnTo>
                  <a:pt x="2752" y="488"/>
                </a:lnTo>
                <a:lnTo>
                  <a:pt x="2752" y="488"/>
                </a:lnTo>
                <a:lnTo>
                  <a:pt x="2751" y="488"/>
                </a:lnTo>
                <a:lnTo>
                  <a:pt x="2751" y="487"/>
                </a:lnTo>
                <a:lnTo>
                  <a:pt x="2750" y="487"/>
                </a:lnTo>
                <a:lnTo>
                  <a:pt x="2751" y="487"/>
                </a:lnTo>
                <a:lnTo>
                  <a:pt x="2750" y="487"/>
                </a:lnTo>
                <a:lnTo>
                  <a:pt x="2751" y="486"/>
                </a:lnTo>
                <a:lnTo>
                  <a:pt x="2750" y="487"/>
                </a:lnTo>
                <a:lnTo>
                  <a:pt x="2749" y="487"/>
                </a:lnTo>
                <a:lnTo>
                  <a:pt x="2749" y="486"/>
                </a:lnTo>
                <a:lnTo>
                  <a:pt x="2749" y="487"/>
                </a:lnTo>
                <a:lnTo>
                  <a:pt x="2748" y="487"/>
                </a:lnTo>
                <a:lnTo>
                  <a:pt x="2747" y="487"/>
                </a:lnTo>
                <a:lnTo>
                  <a:pt x="2747" y="486"/>
                </a:lnTo>
                <a:lnTo>
                  <a:pt x="2746" y="486"/>
                </a:lnTo>
                <a:lnTo>
                  <a:pt x="2746" y="485"/>
                </a:lnTo>
                <a:lnTo>
                  <a:pt x="2745" y="484"/>
                </a:lnTo>
                <a:lnTo>
                  <a:pt x="2745" y="483"/>
                </a:lnTo>
                <a:lnTo>
                  <a:pt x="2744" y="483"/>
                </a:lnTo>
                <a:lnTo>
                  <a:pt x="2744" y="483"/>
                </a:lnTo>
                <a:lnTo>
                  <a:pt x="2744" y="483"/>
                </a:lnTo>
                <a:lnTo>
                  <a:pt x="2744" y="482"/>
                </a:lnTo>
                <a:lnTo>
                  <a:pt x="2743" y="482"/>
                </a:lnTo>
                <a:lnTo>
                  <a:pt x="2744" y="482"/>
                </a:lnTo>
                <a:lnTo>
                  <a:pt x="2744" y="483"/>
                </a:lnTo>
                <a:lnTo>
                  <a:pt x="2743" y="483"/>
                </a:lnTo>
                <a:lnTo>
                  <a:pt x="2742" y="482"/>
                </a:lnTo>
                <a:lnTo>
                  <a:pt x="2741" y="482"/>
                </a:lnTo>
                <a:lnTo>
                  <a:pt x="2740" y="482"/>
                </a:lnTo>
                <a:lnTo>
                  <a:pt x="2739" y="482"/>
                </a:lnTo>
                <a:lnTo>
                  <a:pt x="2738" y="482"/>
                </a:lnTo>
                <a:lnTo>
                  <a:pt x="2737" y="483"/>
                </a:lnTo>
                <a:lnTo>
                  <a:pt x="2736" y="483"/>
                </a:lnTo>
                <a:lnTo>
                  <a:pt x="2736" y="482"/>
                </a:lnTo>
                <a:lnTo>
                  <a:pt x="2736" y="483"/>
                </a:lnTo>
                <a:lnTo>
                  <a:pt x="2736" y="483"/>
                </a:lnTo>
                <a:lnTo>
                  <a:pt x="2736" y="483"/>
                </a:lnTo>
                <a:lnTo>
                  <a:pt x="2735" y="483"/>
                </a:lnTo>
                <a:lnTo>
                  <a:pt x="2734" y="483"/>
                </a:lnTo>
                <a:lnTo>
                  <a:pt x="2734" y="483"/>
                </a:lnTo>
                <a:lnTo>
                  <a:pt x="2734" y="482"/>
                </a:lnTo>
                <a:lnTo>
                  <a:pt x="2734" y="481"/>
                </a:lnTo>
                <a:lnTo>
                  <a:pt x="2733" y="481"/>
                </a:lnTo>
                <a:lnTo>
                  <a:pt x="2733" y="482"/>
                </a:lnTo>
                <a:lnTo>
                  <a:pt x="2732" y="482"/>
                </a:lnTo>
                <a:lnTo>
                  <a:pt x="2732" y="483"/>
                </a:lnTo>
                <a:lnTo>
                  <a:pt x="2731" y="483"/>
                </a:lnTo>
                <a:lnTo>
                  <a:pt x="2730" y="482"/>
                </a:lnTo>
                <a:lnTo>
                  <a:pt x="2729" y="482"/>
                </a:lnTo>
                <a:lnTo>
                  <a:pt x="2728" y="483"/>
                </a:lnTo>
                <a:lnTo>
                  <a:pt x="2728" y="483"/>
                </a:lnTo>
                <a:lnTo>
                  <a:pt x="2728" y="484"/>
                </a:lnTo>
                <a:lnTo>
                  <a:pt x="2728" y="485"/>
                </a:lnTo>
                <a:lnTo>
                  <a:pt x="2728" y="486"/>
                </a:lnTo>
                <a:lnTo>
                  <a:pt x="2728" y="487"/>
                </a:lnTo>
                <a:lnTo>
                  <a:pt x="2728" y="488"/>
                </a:lnTo>
                <a:lnTo>
                  <a:pt x="2728" y="489"/>
                </a:lnTo>
                <a:lnTo>
                  <a:pt x="2727" y="489"/>
                </a:lnTo>
                <a:lnTo>
                  <a:pt x="2727" y="488"/>
                </a:lnTo>
                <a:lnTo>
                  <a:pt x="2726" y="488"/>
                </a:lnTo>
                <a:lnTo>
                  <a:pt x="2726" y="489"/>
                </a:lnTo>
                <a:lnTo>
                  <a:pt x="2725" y="489"/>
                </a:lnTo>
                <a:lnTo>
                  <a:pt x="2724" y="489"/>
                </a:lnTo>
                <a:lnTo>
                  <a:pt x="2723" y="489"/>
                </a:lnTo>
                <a:lnTo>
                  <a:pt x="2722" y="489"/>
                </a:lnTo>
                <a:lnTo>
                  <a:pt x="2721" y="489"/>
                </a:lnTo>
                <a:lnTo>
                  <a:pt x="2720" y="489"/>
                </a:lnTo>
                <a:lnTo>
                  <a:pt x="2720" y="488"/>
                </a:lnTo>
                <a:lnTo>
                  <a:pt x="2720" y="488"/>
                </a:lnTo>
                <a:lnTo>
                  <a:pt x="2719" y="488"/>
                </a:lnTo>
                <a:lnTo>
                  <a:pt x="2719" y="487"/>
                </a:lnTo>
                <a:lnTo>
                  <a:pt x="2718" y="487"/>
                </a:lnTo>
                <a:lnTo>
                  <a:pt x="2717" y="487"/>
                </a:lnTo>
                <a:lnTo>
                  <a:pt x="2716" y="488"/>
                </a:lnTo>
                <a:lnTo>
                  <a:pt x="2715" y="488"/>
                </a:lnTo>
                <a:lnTo>
                  <a:pt x="2714" y="488"/>
                </a:lnTo>
                <a:lnTo>
                  <a:pt x="2714" y="487"/>
                </a:lnTo>
                <a:lnTo>
                  <a:pt x="2713" y="486"/>
                </a:lnTo>
                <a:lnTo>
                  <a:pt x="2712" y="485"/>
                </a:lnTo>
                <a:lnTo>
                  <a:pt x="2712" y="484"/>
                </a:lnTo>
                <a:lnTo>
                  <a:pt x="2712" y="484"/>
                </a:lnTo>
                <a:lnTo>
                  <a:pt x="2711" y="484"/>
                </a:lnTo>
                <a:lnTo>
                  <a:pt x="2710" y="484"/>
                </a:lnTo>
                <a:lnTo>
                  <a:pt x="2710" y="485"/>
                </a:lnTo>
                <a:lnTo>
                  <a:pt x="2709" y="485"/>
                </a:lnTo>
                <a:lnTo>
                  <a:pt x="2709" y="486"/>
                </a:lnTo>
                <a:lnTo>
                  <a:pt x="2708" y="487"/>
                </a:lnTo>
                <a:lnTo>
                  <a:pt x="2708" y="488"/>
                </a:lnTo>
                <a:lnTo>
                  <a:pt x="2707" y="488"/>
                </a:lnTo>
                <a:lnTo>
                  <a:pt x="2707" y="489"/>
                </a:lnTo>
                <a:lnTo>
                  <a:pt x="2707" y="490"/>
                </a:lnTo>
                <a:lnTo>
                  <a:pt x="2707" y="491"/>
                </a:lnTo>
                <a:lnTo>
                  <a:pt x="2706" y="491"/>
                </a:lnTo>
                <a:lnTo>
                  <a:pt x="2706" y="491"/>
                </a:lnTo>
                <a:lnTo>
                  <a:pt x="2705" y="491"/>
                </a:lnTo>
                <a:lnTo>
                  <a:pt x="2705" y="492"/>
                </a:lnTo>
                <a:lnTo>
                  <a:pt x="2704" y="492"/>
                </a:lnTo>
                <a:lnTo>
                  <a:pt x="2704" y="493"/>
                </a:lnTo>
                <a:lnTo>
                  <a:pt x="2704" y="494"/>
                </a:lnTo>
                <a:lnTo>
                  <a:pt x="2704" y="494"/>
                </a:lnTo>
                <a:lnTo>
                  <a:pt x="2704" y="495"/>
                </a:lnTo>
                <a:lnTo>
                  <a:pt x="2704" y="496"/>
                </a:lnTo>
                <a:lnTo>
                  <a:pt x="2704" y="497"/>
                </a:lnTo>
                <a:lnTo>
                  <a:pt x="2704" y="498"/>
                </a:lnTo>
                <a:lnTo>
                  <a:pt x="2703" y="498"/>
                </a:lnTo>
                <a:lnTo>
                  <a:pt x="2703" y="497"/>
                </a:lnTo>
                <a:lnTo>
                  <a:pt x="2703" y="498"/>
                </a:lnTo>
                <a:lnTo>
                  <a:pt x="2703" y="497"/>
                </a:lnTo>
                <a:lnTo>
                  <a:pt x="2703" y="498"/>
                </a:lnTo>
                <a:lnTo>
                  <a:pt x="2703" y="497"/>
                </a:lnTo>
                <a:lnTo>
                  <a:pt x="2702" y="497"/>
                </a:lnTo>
                <a:lnTo>
                  <a:pt x="2703" y="497"/>
                </a:lnTo>
                <a:lnTo>
                  <a:pt x="2703" y="498"/>
                </a:lnTo>
                <a:lnTo>
                  <a:pt x="2703" y="497"/>
                </a:lnTo>
                <a:lnTo>
                  <a:pt x="2703" y="498"/>
                </a:lnTo>
                <a:lnTo>
                  <a:pt x="2703" y="499"/>
                </a:lnTo>
                <a:lnTo>
                  <a:pt x="2702" y="499"/>
                </a:lnTo>
                <a:lnTo>
                  <a:pt x="2702" y="500"/>
                </a:lnTo>
                <a:lnTo>
                  <a:pt x="2701" y="500"/>
                </a:lnTo>
                <a:lnTo>
                  <a:pt x="2700" y="500"/>
                </a:lnTo>
                <a:lnTo>
                  <a:pt x="2699" y="500"/>
                </a:lnTo>
                <a:lnTo>
                  <a:pt x="2698" y="500"/>
                </a:lnTo>
                <a:lnTo>
                  <a:pt x="2698" y="499"/>
                </a:lnTo>
                <a:lnTo>
                  <a:pt x="2697" y="499"/>
                </a:lnTo>
                <a:lnTo>
                  <a:pt x="2696" y="499"/>
                </a:lnTo>
                <a:lnTo>
                  <a:pt x="2696" y="499"/>
                </a:lnTo>
                <a:lnTo>
                  <a:pt x="2696" y="500"/>
                </a:lnTo>
                <a:lnTo>
                  <a:pt x="2695" y="500"/>
                </a:lnTo>
                <a:lnTo>
                  <a:pt x="2695" y="500"/>
                </a:lnTo>
                <a:lnTo>
                  <a:pt x="2694" y="500"/>
                </a:lnTo>
                <a:lnTo>
                  <a:pt x="2695" y="500"/>
                </a:lnTo>
                <a:lnTo>
                  <a:pt x="2695" y="501"/>
                </a:lnTo>
                <a:lnTo>
                  <a:pt x="2694" y="501"/>
                </a:lnTo>
                <a:lnTo>
                  <a:pt x="2693" y="501"/>
                </a:lnTo>
                <a:lnTo>
                  <a:pt x="2693" y="502"/>
                </a:lnTo>
                <a:lnTo>
                  <a:pt x="2693" y="503"/>
                </a:lnTo>
                <a:lnTo>
                  <a:pt x="2692" y="503"/>
                </a:lnTo>
                <a:lnTo>
                  <a:pt x="2691" y="503"/>
                </a:lnTo>
                <a:lnTo>
                  <a:pt x="2690" y="503"/>
                </a:lnTo>
                <a:lnTo>
                  <a:pt x="2690" y="504"/>
                </a:lnTo>
                <a:lnTo>
                  <a:pt x="2689" y="504"/>
                </a:lnTo>
                <a:lnTo>
                  <a:pt x="2688" y="504"/>
                </a:lnTo>
                <a:lnTo>
                  <a:pt x="2688" y="504"/>
                </a:lnTo>
                <a:lnTo>
                  <a:pt x="2688" y="505"/>
                </a:lnTo>
                <a:lnTo>
                  <a:pt x="2687" y="505"/>
                </a:lnTo>
                <a:lnTo>
                  <a:pt x="2687" y="506"/>
                </a:lnTo>
                <a:lnTo>
                  <a:pt x="2687" y="507"/>
                </a:lnTo>
                <a:lnTo>
                  <a:pt x="2686" y="507"/>
                </a:lnTo>
                <a:lnTo>
                  <a:pt x="2686" y="508"/>
                </a:lnTo>
                <a:lnTo>
                  <a:pt x="2685" y="508"/>
                </a:lnTo>
                <a:lnTo>
                  <a:pt x="2685" y="507"/>
                </a:lnTo>
                <a:lnTo>
                  <a:pt x="2685" y="508"/>
                </a:lnTo>
                <a:lnTo>
                  <a:pt x="2685" y="508"/>
                </a:lnTo>
                <a:lnTo>
                  <a:pt x="2684" y="508"/>
                </a:lnTo>
                <a:lnTo>
                  <a:pt x="2683" y="508"/>
                </a:lnTo>
                <a:lnTo>
                  <a:pt x="2683" y="508"/>
                </a:lnTo>
                <a:lnTo>
                  <a:pt x="2683" y="508"/>
                </a:lnTo>
                <a:lnTo>
                  <a:pt x="2684" y="508"/>
                </a:lnTo>
                <a:lnTo>
                  <a:pt x="2684" y="509"/>
                </a:lnTo>
                <a:lnTo>
                  <a:pt x="2683" y="510"/>
                </a:lnTo>
                <a:lnTo>
                  <a:pt x="2682" y="510"/>
                </a:lnTo>
                <a:lnTo>
                  <a:pt x="2681" y="511"/>
                </a:lnTo>
                <a:lnTo>
                  <a:pt x="2680" y="511"/>
                </a:lnTo>
                <a:lnTo>
                  <a:pt x="2680" y="511"/>
                </a:lnTo>
                <a:lnTo>
                  <a:pt x="2680" y="512"/>
                </a:lnTo>
                <a:lnTo>
                  <a:pt x="2679" y="512"/>
                </a:lnTo>
                <a:lnTo>
                  <a:pt x="2679" y="513"/>
                </a:lnTo>
                <a:lnTo>
                  <a:pt x="2678" y="513"/>
                </a:lnTo>
                <a:lnTo>
                  <a:pt x="2677" y="513"/>
                </a:lnTo>
                <a:lnTo>
                  <a:pt x="2676" y="514"/>
                </a:lnTo>
                <a:lnTo>
                  <a:pt x="2675" y="514"/>
                </a:lnTo>
                <a:lnTo>
                  <a:pt x="2675" y="515"/>
                </a:lnTo>
                <a:lnTo>
                  <a:pt x="2675" y="514"/>
                </a:lnTo>
                <a:lnTo>
                  <a:pt x="2675" y="513"/>
                </a:lnTo>
                <a:lnTo>
                  <a:pt x="2675" y="514"/>
                </a:lnTo>
                <a:lnTo>
                  <a:pt x="2674" y="515"/>
                </a:lnTo>
                <a:lnTo>
                  <a:pt x="2674" y="516"/>
                </a:lnTo>
                <a:lnTo>
                  <a:pt x="2673" y="516"/>
                </a:lnTo>
                <a:lnTo>
                  <a:pt x="2674" y="516"/>
                </a:lnTo>
                <a:lnTo>
                  <a:pt x="2673" y="517"/>
                </a:lnTo>
                <a:lnTo>
                  <a:pt x="2672" y="517"/>
                </a:lnTo>
                <a:lnTo>
                  <a:pt x="2672" y="517"/>
                </a:lnTo>
                <a:lnTo>
                  <a:pt x="2672" y="518"/>
                </a:lnTo>
                <a:lnTo>
                  <a:pt x="2671" y="518"/>
                </a:lnTo>
                <a:lnTo>
                  <a:pt x="2670" y="518"/>
                </a:lnTo>
                <a:lnTo>
                  <a:pt x="2670" y="519"/>
                </a:lnTo>
                <a:lnTo>
                  <a:pt x="2671" y="520"/>
                </a:lnTo>
                <a:lnTo>
                  <a:pt x="2670" y="520"/>
                </a:lnTo>
                <a:lnTo>
                  <a:pt x="2670" y="521"/>
                </a:lnTo>
                <a:lnTo>
                  <a:pt x="2669" y="521"/>
                </a:lnTo>
                <a:lnTo>
                  <a:pt x="2669" y="522"/>
                </a:lnTo>
                <a:lnTo>
                  <a:pt x="2669" y="523"/>
                </a:lnTo>
                <a:lnTo>
                  <a:pt x="2668" y="523"/>
                </a:lnTo>
                <a:lnTo>
                  <a:pt x="2668" y="524"/>
                </a:lnTo>
                <a:lnTo>
                  <a:pt x="2667" y="524"/>
                </a:lnTo>
                <a:lnTo>
                  <a:pt x="2667" y="524"/>
                </a:lnTo>
                <a:lnTo>
                  <a:pt x="2667" y="525"/>
                </a:lnTo>
                <a:lnTo>
                  <a:pt x="2666" y="525"/>
                </a:lnTo>
                <a:lnTo>
                  <a:pt x="2666" y="526"/>
                </a:lnTo>
                <a:lnTo>
                  <a:pt x="2665" y="527"/>
                </a:lnTo>
                <a:lnTo>
                  <a:pt x="2665" y="528"/>
                </a:lnTo>
                <a:lnTo>
                  <a:pt x="2664" y="528"/>
                </a:lnTo>
                <a:lnTo>
                  <a:pt x="2664" y="529"/>
                </a:lnTo>
                <a:lnTo>
                  <a:pt x="2664" y="530"/>
                </a:lnTo>
                <a:lnTo>
                  <a:pt x="2664" y="531"/>
                </a:lnTo>
                <a:lnTo>
                  <a:pt x="2665" y="531"/>
                </a:lnTo>
                <a:lnTo>
                  <a:pt x="2664" y="532"/>
                </a:lnTo>
                <a:lnTo>
                  <a:pt x="2664" y="532"/>
                </a:lnTo>
                <a:lnTo>
                  <a:pt x="2664" y="533"/>
                </a:lnTo>
                <a:lnTo>
                  <a:pt x="2663" y="533"/>
                </a:lnTo>
                <a:lnTo>
                  <a:pt x="2663" y="533"/>
                </a:lnTo>
                <a:lnTo>
                  <a:pt x="2663" y="534"/>
                </a:lnTo>
                <a:lnTo>
                  <a:pt x="2662" y="534"/>
                </a:lnTo>
                <a:lnTo>
                  <a:pt x="2662" y="535"/>
                </a:lnTo>
                <a:lnTo>
                  <a:pt x="2662" y="536"/>
                </a:lnTo>
                <a:lnTo>
                  <a:pt x="2662" y="537"/>
                </a:lnTo>
                <a:lnTo>
                  <a:pt x="2661" y="538"/>
                </a:lnTo>
                <a:lnTo>
                  <a:pt x="2661" y="539"/>
                </a:lnTo>
                <a:lnTo>
                  <a:pt x="2661" y="540"/>
                </a:lnTo>
                <a:lnTo>
                  <a:pt x="2662" y="540"/>
                </a:lnTo>
                <a:lnTo>
                  <a:pt x="2662" y="541"/>
                </a:lnTo>
                <a:lnTo>
                  <a:pt x="2662" y="541"/>
                </a:lnTo>
                <a:lnTo>
                  <a:pt x="2662" y="542"/>
                </a:lnTo>
                <a:lnTo>
                  <a:pt x="2663" y="543"/>
                </a:lnTo>
                <a:lnTo>
                  <a:pt x="2663" y="544"/>
                </a:lnTo>
                <a:lnTo>
                  <a:pt x="2664" y="544"/>
                </a:lnTo>
                <a:lnTo>
                  <a:pt x="2664" y="545"/>
                </a:lnTo>
                <a:lnTo>
                  <a:pt x="2664" y="545"/>
                </a:lnTo>
                <a:lnTo>
                  <a:pt x="2664" y="546"/>
                </a:lnTo>
                <a:lnTo>
                  <a:pt x="2665" y="546"/>
                </a:lnTo>
                <a:lnTo>
                  <a:pt x="2665" y="547"/>
                </a:lnTo>
                <a:lnTo>
                  <a:pt x="2666" y="547"/>
                </a:lnTo>
                <a:lnTo>
                  <a:pt x="2667" y="548"/>
                </a:lnTo>
                <a:lnTo>
                  <a:pt x="2668" y="548"/>
                </a:lnTo>
                <a:lnTo>
                  <a:pt x="2668" y="549"/>
                </a:lnTo>
                <a:lnTo>
                  <a:pt x="2669" y="549"/>
                </a:lnTo>
                <a:lnTo>
                  <a:pt x="2670" y="549"/>
                </a:lnTo>
                <a:lnTo>
                  <a:pt x="2671" y="549"/>
                </a:lnTo>
                <a:lnTo>
                  <a:pt x="2672" y="549"/>
                </a:lnTo>
                <a:lnTo>
                  <a:pt x="2672" y="549"/>
                </a:lnTo>
                <a:lnTo>
                  <a:pt x="2672" y="549"/>
                </a:lnTo>
                <a:lnTo>
                  <a:pt x="2672" y="550"/>
                </a:lnTo>
                <a:lnTo>
                  <a:pt x="2673" y="550"/>
                </a:lnTo>
                <a:lnTo>
                  <a:pt x="2674" y="550"/>
                </a:lnTo>
                <a:lnTo>
                  <a:pt x="2675" y="550"/>
                </a:lnTo>
                <a:lnTo>
                  <a:pt x="2675" y="549"/>
                </a:lnTo>
                <a:lnTo>
                  <a:pt x="2676" y="550"/>
                </a:lnTo>
                <a:lnTo>
                  <a:pt x="2677" y="549"/>
                </a:lnTo>
                <a:lnTo>
                  <a:pt x="2678" y="550"/>
                </a:lnTo>
                <a:lnTo>
                  <a:pt x="2678" y="551"/>
                </a:lnTo>
                <a:lnTo>
                  <a:pt x="2679" y="551"/>
                </a:lnTo>
                <a:lnTo>
                  <a:pt x="2680" y="551"/>
                </a:lnTo>
                <a:lnTo>
                  <a:pt x="2680" y="551"/>
                </a:lnTo>
                <a:lnTo>
                  <a:pt x="2681" y="551"/>
                </a:lnTo>
                <a:lnTo>
                  <a:pt x="2681" y="552"/>
                </a:lnTo>
                <a:lnTo>
                  <a:pt x="2681" y="553"/>
                </a:lnTo>
                <a:lnTo>
                  <a:pt x="2682" y="554"/>
                </a:lnTo>
                <a:lnTo>
                  <a:pt x="2683" y="555"/>
                </a:lnTo>
                <a:lnTo>
                  <a:pt x="2684" y="556"/>
                </a:lnTo>
                <a:lnTo>
                  <a:pt x="2684" y="557"/>
                </a:lnTo>
                <a:lnTo>
                  <a:pt x="2685" y="557"/>
                </a:lnTo>
                <a:lnTo>
                  <a:pt x="2685" y="558"/>
                </a:lnTo>
                <a:lnTo>
                  <a:pt x="2684" y="558"/>
                </a:lnTo>
                <a:lnTo>
                  <a:pt x="2684" y="558"/>
                </a:lnTo>
                <a:lnTo>
                  <a:pt x="2684" y="559"/>
                </a:lnTo>
                <a:lnTo>
                  <a:pt x="2683" y="559"/>
                </a:lnTo>
                <a:lnTo>
                  <a:pt x="2683" y="560"/>
                </a:lnTo>
                <a:lnTo>
                  <a:pt x="2683" y="561"/>
                </a:lnTo>
                <a:lnTo>
                  <a:pt x="2683" y="562"/>
                </a:lnTo>
                <a:lnTo>
                  <a:pt x="2683" y="563"/>
                </a:lnTo>
                <a:lnTo>
                  <a:pt x="2682" y="563"/>
                </a:lnTo>
                <a:lnTo>
                  <a:pt x="2681" y="563"/>
                </a:lnTo>
                <a:lnTo>
                  <a:pt x="2680" y="563"/>
                </a:lnTo>
                <a:lnTo>
                  <a:pt x="2680" y="564"/>
                </a:lnTo>
                <a:lnTo>
                  <a:pt x="2680" y="564"/>
                </a:lnTo>
                <a:lnTo>
                  <a:pt x="2679" y="565"/>
                </a:lnTo>
                <a:lnTo>
                  <a:pt x="2678" y="565"/>
                </a:lnTo>
                <a:lnTo>
                  <a:pt x="2678" y="566"/>
                </a:lnTo>
                <a:lnTo>
                  <a:pt x="2678" y="566"/>
                </a:lnTo>
                <a:lnTo>
                  <a:pt x="2677" y="566"/>
                </a:lnTo>
                <a:lnTo>
                  <a:pt x="2677" y="567"/>
                </a:lnTo>
                <a:lnTo>
                  <a:pt x="2676" y="567"/>
                </a:lnTo>
                <a:lnTo>
                  <a:pt x="2675" y="567"/>
                </a:lnTo>
                <a:lnTo>
                  <a:pt x="2674" y="568"/>
                </a:lnTo>
                <a:lnTo>
                  <a:pt x="2673" y="568"/>
                </a:lnTo>
                <a:lnTo>
                  <a:pt x="2673" y="569"/>
                </a:lnTo>
                <a:lnTo>
                  <a:pt x="2672" y="569"/>
                </a:lnTo>
                <a:lnTo>
                  <a:pt x="2672" y="570"/>
                </a:lnTo>
                <a:lnTo>
                  <a:pt x="2671" y="570"/>
                </a:lnTo>
                <a:lnTo>
                  <a:pt x="2671" y="571"/>
                </a:lnTo>
                <a:lnTo>
                  <a:pt x="2670" y="571"/>
                </a:lnTo>
                <a:lnTo>
                  <a:pt x="2669" y="571"/>
                </a:lnTo>
                <a:lnTo>
                  <a:pt x="2669" y="572"/>
                </a:lnTo>
                <a:lnTo>
                  <a:pt x="2668" y="572"/>
                </a:lnTo>
                <a:lnTo>
                  <a:pt x="2667" y="573"/>
                </a:lnTo>
                <a:lnTo>
                  <a:pt x="2666" y="572"/>
                </a:lnTo>
                <a:lnTo>
                  <a:pt x="2665" y="571"/>
                </a:lnTo>
                <a:lnTo>
                  <a:pt x="2666" y="571"/>
                </a:lnTo>
                <a:lnTo>
                  <a:pt x="2666" y="570"/>
                </a:lnTo>
                <a:lnTo>
                  <a:pt x="2667" y="569"/>
                </a:lnTo>
                <a:lnTo>
                  <a:pt x="2667" y="568"/>
                </a:lnTo>
                <a:lnTo>
                  <a:pt x="2668" y="568"/>
                </a:lnTo>
                <a:lnTo>
                  <a:pt x="2669" y="567"/>
                </a:lnTo>
                <a:lnTo>
                  <a:pt x="2668" y="567"/>
                </a:lnTo>
                <a:lnTo>
                  <a:pt x="2667" y="566"/>
                </a:lnTo>
                <a:lnTo>
                  <a:pt x="2667" y="567"/>
                </a:lnTo>
                <a:lnTo>
                  <a:pt x="2668" y="567"/>
                </a:lnTo>
                <a:lnTo>
                  <a:pt x="2668" y="568"/>
                </a:lnTo>
                <a:lnTo>
                  <a:pt x="2667" y="568"/>
                </a:lnTo>
                <a:lnTo>
                  <a:pt x="2667" y="569"/>
                </a:lnTo>
                <a:lnTo>
                  <a:pt x="2666" y="569"/>
                </a:lnTo>
                <a:lnTo>
                  <a:pt x="2666" y="570"/>
                </a:lnTo>
                <a:lnTo>
                  <a:pt x="2665" y="570"/>
                </a:lnTo>
                <a:lnTo>
                  <a:pt x="2664" y="571"/>
                </a:lnTo>
                <a:lnTo>
                  <a:pt x="2664" y="571"/>
                </a:lnTo>
                <a:lnTo>
                  <a:pt x="2663" y="571"/>
                </a:lnTo>
                <a:lnTo>
                  <a:pt x="2663" y="570"/>
                </a:lnTo>
                <a:lnTo>
                  <a:pt x="2662" y="571"/>
                </a:lnTo>
                <a:lnTo>
                  <a:pt x="2662" y="570"/>
                </a:lnTo>
                <a:lnTo>
                  <a:pt x="2661" y="570"/>
                </a:lnTo>
                <a:lnTo>
                  <a:pt x="2661" y="571"/>
                </a:lnTo>
                <a:lnTo>
                  <a:pt x="2660" y="571"/>
                </a:lnTo>
                <a:lnTo>
                  <a:pt x="2660" y="570"/>
                </a:lnTo>
                <a:lnTo>
                  <a:pt x="2660" y="569"/>
                </a:lnTo>
                <a:lnTo>
                  <a:pt x="2660" y="568"/>
                </a:lnTo>
                <a:lnTo>
                  <a:pt x="2659" y="568"/>
                </a:lnTo>
                <a:lnTo>
                  <a:pt x="2658" y="569"/>
                </a:lnTo>
                <a:lnTo>
                  <a:pt x="2658" y="570"/>
                </a:lnTo>
                <a:lnTo>
                  <a:pt x="2659" y="570"/>
                </a:lnTo>
                <a:lnTo>
                  <a:pt x="2659" y="571"/>
                </a:lnTo>
                <a:lnTo>
                  <a:pt x="2658" y="571"/>
                </a:lnTo>
                <a:lnTo>
                  <a:pt x="2658" y="572"/>
                </a:lnTo>
                <a:lnTo>
                  <a:pt x="2658" y="573"/>
                </a:lnTo>
                <a:lnTo>
                  <a:pt x="2659" y="573"/>
                </a:lnTo>
                <a:lnTo>
                  <a:pt x="2660" y="573"/>
                </a:lnTo>
                <a:lnTo>
                  <a:pt x="2660" y="574"/>
                </a:lnTo>
                <a:lnTo>
                  <a:pt x="2659" y="574"/>
                </a:lnTo>
                <a:lnTo>
                  <a:pt x="2659" y="574"/>
                </a:lnTo>
                <a:lnTo>
                  <a:pt x="2658" y="574"/>
                </a:lnTo>
                <a:lnTo>
                  <a:pt x="2657" y="574"/>
                </a:lnTo>
                <a:lnTo>
                  <a:pt x="2657" y="575"/>
                </a:lnTo>
                <a:lnTo>
                  <a:pt x="2656" y="575"/>
                </a:lnTo>
                <a:lnTo>
                  <a:pt x="2656" y="575"/>
                </a:lnTo>
                <a:lnTo>
                  <a:pt x="2655" y="576"/>
                </a:lnTo>
                <a:lnTo>
                  <a:pt x="2655" y="577"/>
                </a:lnTo>
                <a:lnTo>
                  <a:pt x="2654" y="577"/>
                </a:lnTo>
                <a:lnTo>
                  <a:pt x="2654" y="578"/>
                </a:lnTo>
                <a:lnTo>
                  <a:pt x="2653" y="578"/>
                </a:lnTo>
                <a:lnTo>
                  <a:pt x="2652" y="578"/>
                </a:lnTo>
                <a:lnTo>
                  <a:pt x="2652" y="579"/>
                </a:lnTo>
                <a:lnTo>
                  <a:pt x="2651" y="579"/>
                </a:lnTo>
                <a:lnTo>
                  <a:pt x="2652" y="579"/>
                </a:lnTo>
                <a:lnTo>
                  <a:pt x="2651" y="579"/>
                </a:lnTo>
                <a:lnTo>
                  <a:pt x="2651" y="578"/>
                </a:lnTo>
                <a:lnTo>
                  <a:pt x="2651" y="577"/>
                </a:lnTo>
                <a:lnTo>
                  <a:pt x="2650" y="577"/>
                </a:lnTo>
                <a:lnTo>
                  <a:pt x="2649" y="577"/>
                </a:lnTo>
                <a:lnTo>
                  <a:pt x="2649" y="576"/>
                </a:lnTo>
                <a:lnTo>
                  <a:pt x="2648" y="576"/>
                </a:lnTo>
                <a:lnTo>
                  <a:pt x="2648" y="575"/>
                </a:lnTo>
                <a:lnTo>
                  <a:pt x="2648" y="574"/>
                </a:lnTo>
                <a:lnTo>
                  <a:pt x="2648" y="574"/>
                </a:lnTo>
                <a:lnTo>
                  <a:pt x="2648" y="574"/>
                </a:lnTo>
                <a:lnTo>
                  <a:pt x="2648" y="574"/>
                </a:lnTo>
                <a:lnTo>
                  <a:pt x="2647" y="574"/>
                </a:lnTo>
                <a:lnTo>
                  <a:pt x="2647" y="575"/>
                </a:lnTo>
                <a:lnTo>
                  <a:pt x="2646" y="575"/>
                </a:lnTo>
                <a:lnTo>
                  <a:pt x="2646" y="576"/>
                </a:lnTo>
                <a:lnTo>
                  <a:pt x="2645" y="576"/>
                </a:lnTo>
                <a:lnTo>
                  <a:pt x="2645" y="577"/>
                </a:lnTo>
                <a:lnTo>
                  <a:pt x="2644" y="577"/>
                </a:lnTo>
                <a:lnTo>
                  <a:pt x="2644" y="578"/>
                </a:lnTo>
                <a:lnTo>
                  <a:pt x="2643" y="579"/>
                </a:lnTo>
                <a:lnTo>
                  <a:pt x="2643" y="580"/>
                </a:lnTo>
                <a:lnTo>
                  <a:pt x="2643" y="579"/>
                </a:lnTo>
                <a:lnTo>
                  <a:pt x="2644" y="579"/>
                </a:lnTo>
                <a:lnTo>
                  <a:pt x="2644" y="578"/>
                </a:lnTo>
                <a:lnTo>
                  <a:pt x="2645" y="577"/>
                </a:lnTo>
                <a:lnTo>
                  <a:pt x="2646" y="577"/>
                </a:lnTo>
                <a:lnTo>
                  <a:pt x="2647" y="577"/>
                </a:lnTo>
                <a:lnTo>
                  <a:pt x="2647" y="576"/>
                </a:lnTo>
                <a:lnTo>
                  <a:pt x="2648" y="575"/>
                </a:lnTo>
                <a:lnTo>
                  <a:pt x="2648" y="576"/>
                </a:lnTo>
                <a:lnTo>
                  <a:pt x="2648" y="576"/>
                </a:lnTo>
                <a:lnTo>
                  <a:pt x="2648" y="577"/>
                </a:lnTo>
                <a:lnTo>
                  <a:pt x="2649" y="578"/>
                </a:lnTo>
                <a:lnTo>
                  <a:pt x="2650" y="579"/>
                </a:lnTo>
                <a:lnTo>
                  <a:pt x="2650" y="580"/>
                </a:lnTo>
                <a:lnTo>
                  <a:pt x="2650" y="581"/>
                </a:lnTo>
                <a:lnTo>
                  <a:pt x="2650" y="582"/>
                </a:lnTo>
                <a:lnTo>
                  <a:pt x="2650" y="583"/>
                </a:lnTo>
                <a:lnTo>
                  <a:pt x="2651" y="583"/>
                </a:lnTo>
                <a:lnTo>
                  <a:pt x="2651" y="584"/>
                </a:lnTo>
                <a:lnTo>
                  <a:pt x="2651" y="585"/>
                </a:lnTo>
                <a:lnTo>
                  <a:pt x="2652" y="585"/>
                </a:lnTo>
                <a:lnTo>
                  <a:pt x="2652" y="586"/>
                </a:lnTo>
                <a:lnTo>
                  <a:pt x="2653" y="587"/>
                </a:lnTo>
                <a:lnTo>
                  <a:pt x="2653" y="588"/>
                </a:lnTo>
                <a:lnTo>
                  <a:pt x="2654" y="588"/>
                </a:lnTo>
                <a:lnTo>
                  <a:pt x="2654" y="589"/>
                </a:lnTo>
                <a:lnTo>
                  <a:pt x="2654" y="588"/>
                </a:lnTo>
                <a:lnTo>
                  <a:pt x="2655" y="588"/>
                </a:lnTo>
                <a:lnTo>
                  <a:pt x="2656" y="588"/>
                </a:lnTo>
                <a:lnTo>
                  <a:pt x="2656" y="588"/>
                </a:lnTo>
                <a:lnTo>
                  <a:pt x="2657" y="588"/>
                </a:lnTo>
                <a:lnTo>
                  <a:pt x="2658" y="588"/>
                </a:lnTo>
                <a:lnTo>
                  <a:pt x="2657" y="588"/>
                </a:lnTo>
                <a:lnTo>
                  <a:pt x="2657" y="589"/>
                </a:lnTo>
                <a:lnTo>
                  <a:pt x="2657" y="590"/>
                </a:lnTo>
                <a:lnTo>
                  <a:pt x="2657" y="591"/>
                </a:lnTo>
                <a:lnTo>
                  <a:pt x="2656" y="591"/>
                </a:lnTo>
                <a:lnTo>
                  <a:pt x="2656" y="591"/>
                </a:lnTo>
                <a:lnTo>
                  <a:pt x="2656" y="591"/>
                </a:lnTo>
                <a:lnTo>
                  <a:pt x="2656" y="592"/>
                </a:lnTo>
                <a:lnTo>
                  <a:pt x="2656" y="593"/>
                </a:lnTo>
                <a:lnTo>
                  <a:pt x="2655" y="593"/>
                </a:lnTo>
                <a:lnTo>
                  <a:pt x="2654" y="594"/>
                </a:lnTo>
                <a:lnTo>
                  <a:pt x="2653" y="594"/>
                </a:lnTo>
                <a:lnTo>
                  <a:pt x="2652" y="594"/>
                </a:lnTo>
                <a:lnTo>
                  <a:pt x="2652" y="593"/>
                </a:lnTo>
                <a:lnTo>
                  <a:pt x="2652" y="594"/>
                </a:lnTo>
                <a:lnTo>
                  <a:pt x="2652" y="593"/>
                </a:lnTo>
                <a:lnTo>
                  <a:pt x="2651" y="593"/>
                </a:lnTo>
                <a:lnTo>
                  <a:pt x="2651" y="594"/>
                </a:lnTo>
                <a:lnTo>
                  <a:pt x="2652" y="594"/>
                </a:lnTo>
                <a:lnTo>
                  <a:pt x="2652" y="595"/>
                </a:lnTo>
                <a:lnTo>
                  <a:pt x="2652" y="596"/>
                </a:lnTo>
                <a:lnTo>
                  <a:pt x="2651" y="596"/>
                </a:lnTo>
                <a:lnTo>
                  <a:pt x="2650" y="595"/>
                </a:lnTo>
                <a:lnTo>
                  <a:pt x="2650" y="596"/>
                </a:lnTo>
                <a:lnTo>
                  <a:pt x="2650" y="595"/>
                </a:lnTo>
                <a:lnTo>
                  <a:pt x="2649" y="595"/>
                </a:lnTo>
                <a:lnTo>
                  <a:pt x="2649" y="596"/>
                </a:lnTo>
                <a:lnTo>
                  <a:pt x="2650" y="596"/>
                </a:lnTo>
                <a:lnTo>
                  <a:pt x="2649" y="596"/>
                </a:lnTo>
                <a:lnTo>
                  <a:pt x="2649" y="595"/>
                </a:lnTo>
                <a:lnTo>
                  <a:pt x="2648" y="595"/>
                </a:lnTo>
                <a:lnTo>
                  <a:pt x="2648" y="596"/>
                </a:lnTo>
                <a:lnTo>
                  <a:pt x="2648" y="596"/>
                </a:lnTo>
                <a:lnTo>
                  <a:pt x="2648" y="595"/>
                </a:lnTo>
                <a:lnTo>
                  <a:pt x="2648" y="596"/>
                </a:lnTo>
                <a:lnTo>
                  <a:pt x="2647" y="596"/>
                </a:lnTo>
                <a:lnTo>
                  <a:pt x="2647" y="595"/>
                </a:lnTo>
                <a:lnTo>
                  <a:pt x="2646" y="595"/>
                </a:lnTo>
                <a:lnTo>
                  <a:pt x="2646" y="594"/>
                </a:lnTo>
                <a:lnTo>
                  <a:pt x="2645" y="594"/>
                </a:lnTo>
                <a:lnTo>
                  <a:pt x="2645" y="593"/>
                </a:lnTo>
                <a:lnTo>
                  <a:pt x="2645" y="592"/>
                </a:lnTo>
                <a:lnTo>
                  <a:pt x="2644" y="593"/>
                </a:lnTo>
                <a:lnTo>
                  <a:pt x="2643" y="593"/>
                </a:lnTo>
                <a:lnTo>
                  <a:pt x="2643" y="592"/>
                </a:lnTo>
                <a:lnTo>
                  <a:pt x="2643" y="591"/>
                </a:lnTo>
                <a:lnTo>
                  <a:pt x="2642" y="591"/>
                </a:lnTo>
                <a:lnTo>
                  <a:pt x="2642" y="591"/>
                </a:lnTo>
                <a:lnTo>
                  <a:pt x="2641" y="591"/>
                </a:lnTo>
                <a:lnTo>
                  <a:pt x="2640" y="591"/>
                </a:lnTo>
                <a:lnTo>
                  <a:pt x="2641" y="591"/>
                </a:lnTo>
                <a:lnTo>
                  <a:pt x="2641" y="592"/>
                </a:lnTo>
                <a:lnTo>
                  <a:pt x="2642" y="592"/>
                </a:lnTo>
                <a:lnTo>
                  <a:pt x="2642" y="593"/>
                </a:lnTo>
                <a:lnTo>
                  <a:pt x="2642" y="594"/>
                </a:lnTo>
                <a:lnTo>
                  <a:pt x="2642" y="595"/>
                </a:lnTo>
                <a:lnTo>
                  <a:pt x="2641" y="595"/>
                </a:lnTo>
                <a:lnTo>
                  <a:pt x="2641" y="596"/>
                </a:lnTo>
                <a:lnTo>
                  <a:pt x="2642" y="596"/>
                </a:lnTo>
                <a:lnTo>
                  <a:pt x="2643" y="596"/>
                </a:lnTo>
                <a:lnTo>
                  <a:pt x="2643" y="597"/>
                </a:lnTo>
                <a:lnTo>
                  <a:pt x="2643" y="596"/>
                </a:lnTo>
                <a:lnTo>
                  <a:pt x="2644" y="596"/>
                </a:lnTo>
                <a:lnTo>
                  <a:pt x="2644" y="595"/>
                </a:lnTo>
                <a:lnTo>
                  <a:pt x="2644" y="596"/>
                </a:lnTo>
                <a:lnTo>
                  <a:pt x="2645" y="596"/>
                </a:lnTo>
                <a:lnTo>
                  <a:pt x="2645" y="597"/>
                </a:lnTo>
                <a:lnTo>
                  <a:pt x="2645" y="596"/>
                </a:lnTo>
                <a:lnTo>
                  <a:pt x="2645" y="597"/>
                </a:lnTo>
                <a:lnTo>
                  <a:pt x="2646" y="597"/>
                </a:lnTo>
                <a:lnTo>
                  <a:pt x="2647" y="597"/>
                </a:lnTo>
                <a:lnTo>
                  <a:pt x="2648" y="597"/>
                </a:lnTo>
                <a:lnTo>
                  <a:pt x="2647" y="597"/>
                </a:lnTo>
                <a:lnTo>
                  <a:pt x="2647" y="598"/>
                </a:lnTo>
                <a:lnTo>
                  <a:pt x="2646" y="598"/>
                </a:lnTo>
                <a:lnTo>
                  <a:pt x="2646" y="599"/>
                </a:lnTo>
                <a:lnTo>
                  <a:pt x="2645" y="599"/>
                </a:lnTo>
                <a:lnTo>
                  <a:pt x="2644" y="599"/>
                </a:lnTo>
                <a:lnTo>
                  <a:pt x="2644" y="599"/>
                </a:lnTo>
                <a:lnTo>
                  <a:pt x="2643" y="599"/>
                </a:lnTo>
                <a:lnTo>
                  <a:pt x="2642" y="600"/>
                </a:lnTo>
                <a:lnTo>
                  <a:pt x="2641" y="600"/>
                </a:lnTo>
                <a:lnTo>
                  <a:pt x="2640" y="600"/>
                </a:lnTo>
                <a:lnTo>
                  <a:pt x="2640" y="601"/>
                </a:lnTo>
                <a:lnTo>
                  <a:pt x="2639" y="601"/>
                </a:lnTo>
                <a:lnTo>
                  <a:pt x="2639" y="600"/>
                </a:lnTo>
                <a:lnTo>
                  <a:pt x="2638" y="600"/>
                </a:lnTo>
                <a:lnTo>
                  <a:pt x="2637" y="600"/>
                </a:lnTo>
                <a:lnTo>
                  <a:pt x="2638" y="600"/>
                </a:lnTo>
                <a:lnTo>
                  <a:pt x="2638" y="601"/>
                </a:lnTo>
                <a:lnTo>
                  <a:pt x="2637" y="601"/>
                </a:lnTo>
                <a:lnTo>
                  <a:pt x="2638" y="601"/>
                </a:lnTo>
                <a:lnTo>
                  <a:pt x="2639" y="601"/>
                </a:lnTo>
                <a:lnTo>
                  <a:pt x="2639" y="602"/>
                </a:lnTo>
                <a:lnTo>
                  <a:pt x="2640" y="602"/>
                </a:lnTo>
                <a:lnTo>
                  <a:pt x="2640" y="602"/>
                </a:lnTo>
                <a:lnTo>
                  <a:pt x="2640" y="603"/>
                </a:lnTo>
                <a:lnTo>
                  <a:pt x="2640" y="603"/>
                </a:lnTo>
                <a:lnTo>
                  <a:pt x="2640" y="604"/>
                </a:lnTo>
                <a:lnTo>
                  <a:pt x="2640" y="605"/>
                </a:lnTo>
                <a:lnTo>
                  <a:pt x="2639" y="605"/>
                </a:lnTo>
                <a:lnTo>
                  <a:pt x="2639" y="604"/>
                </a:lnTo>
                <a:lnTo>
                  <a:pt x="2639" y="605"/>
                </a:lnTo>
                <a:lnTo>
                  <a:pt x="2639" y="606"/>
                </a:lnTo>
                <a:lnTo>
                  <a:pt x="2638" y="606"/>
                </a:lnTo>
                <a:lnTo>
                  <a:pt x="2638" y="605"/>
                </a:lnTo>
                <a:lnTo>
                  <a:pt x="2638" y="606"/>
                </a:lnTo>
                <a:lnTo>
                  <a:pt x="2637" y="606"/>
                </a:lnTo>
                <a:lnTo>
                  <a:pt x="2637" y="605"/>
                </a:lnTo>
                <a:lnTo>
                  <a:pt x="2636" y="604"/>
                </a:lnTo>
                <a:lnTo>
                  <a:pt x="2636" y="603"/>
                </a:lnTo>
                <a:lnTo>
                  <a:pt x="2635" y="602"/>
                </a:lnTo>
                <a:lnTo>
                  <a:pt x="2635" y="601"/>
                </a:lnTo>
                <a:lnTo>
                  <a:pt x="2636" y="601"/>
                </a:lnTo>
                <a:lnTo>
                  <a:pt x="2635" y="600"/>
                </a:lnTo>
                <a:lnTo>
                  <a:pt x="2634" y="599"/>
                </a:lnTo>
                <a:lnTo>
                  <a:pt x="2634" y="599"/>
                </a:lnTo>
                <a:lnTo>
                  <a:pt x="2635" y="599"/>
                </a:lnTo>
                <a:lnTo>
                  <a:pt x="2635" y="598"/>
                </a:lnTo>
                <a:lnTo>
                  <a:pt x="2634" y="598"/>
                </a:lnTo>
                <a:lnTo>
                  <a:pt x="2634" y="597"/>
                </a:lnTo>
                <a:lnTo>
                  <a:pt x="2633" y="597"/>
                </a:lnTo>
                <a:lnTo>
                  <a:pt x="2633" y="598"/>
                </a:lnTo>
                <a:lnTo>
                  <a:pt x="2633" y="599"/>
                </a:lnTo>
                <a:lnTo>
                  <a:pt x="2634" y="599"/>
                </a:lnTo>
                <a:lnTo>
                  <a:pt x="2633" y="599"/>
                </a:lnTo>
                <a:lnTo>
                  <a:pt x="2633" y="600"/>
                </a:lnTo>
                <a:lnTo>
                  <a:pt x="2634" y="600"/>
                </a:lnTo>
                <a:lnTo>
                  <a:pt x="2634" y="601"/>
                </a:lnTo>
                <a:lnTo>
                  <a:pt x="2634" y="602"/>
                </a:lnTo>
                <a:lnTo>
                  <a:pt x="2633" y="602"/>
                </a:lnTo>
                <a:lnTo>
                  <a:pt x="2633" y="603"/>
                </a:lnTo>
                <a:lnTo>
                  <a:pt x="2634" y="603"/>
                </a:lnTo>
                <a:lnTo>
                  <a:pt x="2633" y="603"/>
                </a:lnTo>
                <a:lnTo>
                  <a:pt x="2632" y="603"/>
                </a:lnTo>
                <a:lnTo>
                  <a:pt x="2632" y="604"/>
                </a:lnTo>
                <a:lnTo>
                  <a:pt x="2632" y="604"/>
                </a:lnTo>
                <a:lnTo>
                  <a:pt x="2632" y="604"/>
                </a:lnTo>
                <a:lnTo>
                  <a:pt x="2633" y="604"/>
                </a:lnTo>
                <a:lnTo>
                  <a:pt x="2634" y="604"/>
                </a:lnTo>
                <a:lnTo>
                  <a:pt x="2634" y="603"/>
                </a:lnTo>
                <a:lnTo>
                  <a:pt x="2634" y="604"/>
                </a:lnTo>
                <a:lnTo>
                  <a:pt x="2635" y="604"/>
                </a:lnTo>
                <a:lnTo>
                  <a:pt x="2635" y="605"/>
                </a:lnTo>
                <a:lnTo>
                  <a:pt x="2635" y="606"/>
                </a:lnTo>
                <a:lnTo>
                  <a:pt x="2635" y="607"/>
                </a:lnTo>
                <a:lnTo>
                  <a:pt x="2634" y="607"/>
                </a:lnTo>
                <a:lnTo>
                  <a:pt x="2633" y="607"/>
                </a:lnTo>
                <a:lnTo>
                  <a:pt x="2634" y="607"/>
                </a:lnTo>
                <a:lnTo>
                  <a:pt x="2635" y="607"/>
                </a:lnTo>
                <a:lnTo>
                  <a:pt x="2635" y="607"/>
                </a:lnTo>
                <a:lnTo>
                  <a:pt x="2636" y="607"/>
                </a:lnTo>
                <a:lnTo>
                  <a:pt x="2636" y="607"/>
                </a:lnTo>
                <a:lnTo>
                  <a:pt x="2636" y="607"/>
                </a:lnTo>
                <a:lnTo>
                  <a:pt x="2636" y="608"/>
                </a:lnTo>
                <a:lnTo>
                  <a:pt x="2635" y="608"/>
                </a:lnTo>
                <a:lnTo>
                  <a:pt x="2635" y="609"/>
                </a:lnTo>
                <a:lnTo>
                  <a:pt x="2634" y="609"/>
                </a:lnTo>
                <a:lnTo>
                  <a:pt x="2633" y="610"/>
                </a:lnTo>
                <a:lnTo>
                  <a:pt x="2632" y="611"/>
                </a:lnTo>
                <a:lnTo>
                  <a:pt x="2632" y="612"/>
                </a:lnTo>
                <a:lnTo>
                  <a:pt x="2632" y="612"/>
                </a:lnTo>
                <a:lnTo>
                  <a:pt x="2632" y="613"/>
                </a:lnTo>
                <a:lnTo>
                  <a:pt x="2632" y="614"/>
                </a:lnTo>
                <a:lnTo>
                  <a:pt x="2631" y="614"/>
                </a:lnTo>
                <a:lnTo>
                  <a:pt x="2631" y="615"/>
                </a:lnTo>
                <a:lnTo>
                  <a:pt x="2630" y="615"/>
                </a:lnTo>
                <a:lnTo>
                  <a:pt x="2630" y="616"/>
                </a:lnTo>
                <a:lnTo>
                  <a:pt x="2630" y="616"/>
                </a:lnTo>
                <a:lnTo>
                  <a:pt x="2629" y="616"/>
                </a:lnTo>
                <a:lnTo>
                  <a:pt x="2628" y="616"/>
                </a:lnTo>
                <a:lnTo>
                  <a:pt x="2628" y="617"/>
                </a:lnTo>
                <a:lnTo>
                  <a:pt x="2627" y="617"/>
                </a:lnTo>
                <a:lnTo>
                  <a:pt x="2627" y="618"/>
                </a:lnTo>
                <a:lnTo>
                  <a:pt x="2626" y="619"/>
                </a:lnTo>
                <a:lnTo>
                  <a:pt x="2625" y="619"/>
                </a:lnTo>
                <a:lnTo>
                  <a:pt x="2625" y="620"/>
                </a:lnTo>
                <a:lnTo>
                  <a:pt x="2625" y="621"/>
                </a:lnTo>
                <a:lnTo>
                  <a:pt x="2624" y="621"/>
                </a:lnTo>
                <a:lnTo>
                  <a:pt x="2624" y="621"/>
                </a:lnTo>
                <a:lnTo>
                  <a:pt x="2624" y="620"/>
                </a:lnTo>
                <a:lnTo>
                  <a:pt x="2623" y="619"/>
                </a:lnTo>
                <a:lnTo>
                  <a:pt x="2622" y="619"/>
                </a:lnTo>
                <a:lnTo>
                  <a:pt x="2622" y="618"/>
                </a:lnTo>
                <a:lnTo>
                  <a:pt x="2622" y="617"/>
                </a:lnTo>
                <a:lnTo>
                  <a:pt x="2622" y="616"/>
                </a:lnTo>
                <a:lnTo>
                  <a:pt x="2623" y="616"/>
                </a:lnTo>
                <a:lnTo>
                  <a:pt x="2623" y="616"/>
                </a:lnTo>
                <a:lnTo>
                  <a:pt x="2623" y="615"/>
                </a:lnTo>
                <a:lnTo>
                  <a:pt x="2623" y="614"/>
                </a:lnTo>
                <a:lnTo>
                  <a:pt x="2622" y="613"/>
                </a:lnTo>
                <a:lnTo>
                  <a:pt x="2622" y="612"/>
                </a:lnTo>
                <a:lnTo>
                  <a:pt x="2621" y="612"/>
                </a:lnTo>
                <a:lnTo>
                  <a:pt x="2621" y="611"/>
                </a:lnTo>
                <a:lnTo>
                  <a:pt x="2620" y="611"/>
                </a:lnTo>
                <a:lnTo>
                  <a:pt x="2620" y="610"/>
                </a:lnTo>
                <a:lnTo>
                  <a:pt x="2619" y="610"/>
                </a:lnTo>
                <a:lnTo>
                  <a:pt x="2618" y="610"/>
                </a:lnTo>
                <a:lnTo>
                  <a:pt x="2617" y="610"/>
                </a:lnTo>
                <a:lnTo>
                  <a:pt x="2617" y="609"/>
                </a:lnTo>
                <a:lnTo>
                  <a:pt x="2616" y="609"/>
                </a:lnTo>
                <a:lnTo>
                  <a:pt x="2616" y="610"/>
                </a:lnTo>
                <a:lnTo>
                  <a:pt x="2616" y="610"/>
                </a:lnTo>
                <a:lnTo>
                  <a:pt x="2615" y="611"/>
                </a:lnTo>
                <a:lnTo>
                  <a:pt x="2614" y="612"/>
                </a:lnTo>
                <a:lnTo>
                  <a:pt x="2613" y="613"/>
                </a:lnTo>
                <a:lnTo>
                  <a:pt x="2613" y="614"/>
                </a:lnTo>
                <a:lnTo>
                  <a:pt x="2612" y="614"/>
                </a:lnTo>
                <a:lnTo>
                  <a:pt x="2612" y="615"/>
                </a:lnTo>
                <a:lnTo>
                  <a:pt x="2612" y="616"/>
                </a:lnTo>
                <a:lnTo>
                  <a:pt x="2612" y="616"/>
                </a:lnTo>
                <a:lnTo>
                  <a:pt x="2612" y="617"/>
                </a:lnTo>
                <a:lnTo>
                  <a:pt x="2612" y="618"/>
                </a:lnTo>
                <a:lnTo>
                  <a:pt x="2611" y="618"/>
                </a:lnTo>
                <a:lnTo>
                  <a:pt x="2611" y="619"/>
                </a:lnTo>
                <a:lnTo>
                  <a:pt x="2610" y="619"/>
                </a:lnTo>
                <a:lnTo>
                  <a:pt x="2609" y="620"/>
                </a:lnTo>
                <a:lnTo>
                  <a:pt x="2608" y="621"/>
                </a:lnTo>
                <a:lnTo>
                  <a:pt x="2608" y="622"/>
                </a:lnTo>
                <a:lnTo>
                  <a:pt x="2608" y="622"/>
                </a:lnTo>
                <a:lnTo>
                  <a:pt x="2608" y="623"/>
                </a:lnTo>
                <a:lnTo>
                  <a:pt x="2607" y="622"/>
                </a:lnTo>
                <a:lnTo>
                  <a:pt x="2606" y="622"/>
                </a:lnTo>
                <a:lnTo>
                  <a:pt x="2605" y="622"/>
                </a:lnTo>
                <a:lnTo>
                  <a:pt x="2606" y="622"/>
                </a:lnTo>
                <a:lnTo>
                  <a:pt x="2607" y="622"/>
                </a:lnTo>
                <a:lnTo>
                  <a:pt x="2607" y="623"/>
                </a:lnTo>
                <a:lnTo>
                  <a:pt x="2608" y="623"/>
                </a:lnTo>
                <a:lnTo>
                  <a:pt x="2608" y="624"/>
                </a:lnTo>
                <a:lnTo>
                  <a:pt x="2608" y="623"/>
                </a:lnTo>
                <a:lnTo>
                  <a:pt x="2608" y="624"/>
                </a:lnTo>
                <a:lnTo>
                  <a:pt x="2607" y="624"/>
                </a:lnTo>
                <a:lnTo>
                  <a:pt x="2607" y="624"/>
                </a:lnTo>
                <a:lnTo>
                  <a:pt x="2606" y="624"/>
                </a:lnTo>
                <a:lnTo>
                  <a:pt x="2605" y="624"/>
                </a:lnTo>
                <a:lnTo>
                  <a:pt x="2605" y="625"/>
                </a:lnTo>
                <a:lnTo>
                  <a:pt x="2605" y="624"/>
                </a:lnTo>
                <a:lnTo>
                  <a:pt x="2604" y="624"/>
                </a:lnTo>
                <a:lnTo>
                  <a:pt x="2603" y="624"/>
                </a:lnTo>
                <a:lnTo>
                  <a:pt x="2602" y="624"/>
                </a:lnTo>
                <a:lnTo>
                  <a:pt x="2601" y="624"/>
                </a:lnTo>
                <a:lnTo>
                  <a:pt x="2601" y="623"/>
                </a:lnTo>
                <a:lnTo>
                  <a:pt x="2600" y="623"/>
                </a:lnTo>
                <a:lnTo>
                  <a:pt x="2600" y="623"/>
                </a:lnTo>
                <a:lnTo>
                  <a:pt x="2600" y="622"/>
                </a:lnTo>
                <a:lnTo>
                  <a:pt x="2600" y="623"/>
                </a:lnTo>
                <a:lnTo>
                  <a:pt x="2599" y="623"/>
                </a:lnTo>
                <a:lnTo>
                  <a:pt x="2598" y="623"/>
                </a:lnTo>
                <a:lnTo>
                  <a:pt x="2598" y="624"/>
                </a:lnTo>
                <a:lnTo>
                  <a:pt x="2597" y="624"/>
                </a:lnTo>
                <a:lnTo>
                  <a:pt x="2597" y="624"/>
                </a:lnTo>
                <a:lnTo>
                  <a:pt x="2596" y="624"/>
                </a:lnTo>
                <a:lnTo>
                  <a:pt x="2595" y="624"/>
                </a:lnTo>
                <a:lnTo>
                  <a:pt x="2594" y="625"/>
                </a:lnTo>
                <a:lnTo>
                  <a:pt x="2593" y="625"/>
                </a:lnTo>
                <a:lnTo>
                  <a:pt x="2592" y="626"/>
                </a:lnTo>
                <a:lnTo>
                  <a:pt x="2592" y="626"/>
                </a:lnTo>
                <a:lnTo>
                  <a:pt x="2592" y="627"/>
                </a:lnTo>
                <a:lnTo>
                  <a:pt x="2591" y="627"/>
                </a:lnTo>
                <a:lnTo>
                  <a:pt x="2591" y="628"/>
                </a:lnTo>
                <a:lnTo>
                  <a:pt x="2591" y="629"/>
                </a:lnTo>
                <a:lnTo>
                  <a:pt x="2591" y="630"/>
                </a:lnTo>
                <a:lnTo>
                  <a:pt x="2590" y="630"/>
                </a:lnTo>
                <a:lnTo>
                  <a:pt x="2590" y="631"/>
                </a:lnTo>
                <a:lnTo>
                  <a:pt x="2590" y="632"/>
                </a:lnTo>
                <a:lnTo>
                  <a:pt x="2589" y="631"/>
                </a:lnTo>
                <a:lnTo>
                  <a:pt x="2589" y="632"/>
                </a:lnTo>
                <a:lnTo>
                  <a:pt x="2588" y="632"/>
                </a:lnTo>
                <a:lnTo>
                  <a:pt x="2588" y="632"/>
                </a:lnTo>
                <a:lnTo>
                  <a:pt x="2587" y="632"/>
                </a:lnTo>
                <a:lnTo>
                  <a:pt x="2587" y="633"/>
                </a:lnTo>
                <a:lnTo>
                  <a:pt x="2586" y="633"/>
                </a:lnTo>
                <a:lnTo>
                  <a:pt x="2586" y="634"/>
                </a:lnTo>
                <a:lnTo>
                  <a:pt x="2587" y="634"/>
                </a:lnTo>
                <a:lnTo>
                  <a:pt x="2587" y="635"/>
                </a:lnTo>
                <a:lnTo>
                  <a:pt x="2588" y="634"/>
                </a:lnTo>
                <a:lnTo>
                  <a:pt x="2589" y="634"/>
                </a:lnTo>
                <a:lnTo>
                  <a:pt x="2590" y="633"/>
                </a:lnTo>
                <a:lnTo>
                  <a:pt x="2590" y="634"/>
                </a:lnTo>
                <a:lnTo>
                  <a:pt x="2589" y="634"/>
                </a:lnTo>
                <a:lnTo>
                  <a:pt x="2589" y="635"/>
                </a:lnTo>
                <a:lnTo>
                  <a:pt x="2589" y="634"/>
                </a:lnTo>
                <a:lnTo>
                  <a:pt x="2589" y="635"/>
                </a:lnTo>
                <a:lnTo>
                  <a:pt x="2588" y="635"/>
                </a:lnTo>
                <a:lnTo>
                  <a:pt x="2587" y="635"/>
                </a:lnTo>
                <a:lnTo>
                  <a:pt x="2587" y="636"/>
                </a:lnTo>
                <a:lnTo>
                  <a:pt x="2586" y="636"/>
                </a:lnTo>
                <a:lnTo>
                  <a:pt x="2585" y="636"/>
                </a:lnTo>
                <a:lnTo>
                  <a:pt x="2585" y="635"/>
                </a:lnTo>
                <a:lnTo>
                  <a:pt x="2586" y="635"/>
                </a:lnTo>
                <a:lnTo>
                  <a:pt x="2585" y="635"/>
                </a:lnTo>
                <a:lnTo>
                  <a:pt x="2585" y="634"/>
                </a:lnTo>
                <a:lnTo>
                  <a:pt x="2585" y="633"/>
                </a:lnTo>
                <a:lnTo>
                  <a:pt x="2585" y="632"/>
                </a:lnTo>
                <a:lnTo>
                  <a:pt x="2586" y="632"/>
                </a:lnTo>
                <a:lnTo>
                  <a:pt x="2586" y="632"/>
                </a:lnTo>
                <a:lnTo>
                  <a:pt x="2585" y="631"/>
                </a:lnTo>
                <a:lnTo>
                  <a:pt x="2585" y="630"/>
                </a:lnTo>
                <a:lnTo>
                  <a:pt x="2584" y="630"/>
                </a:lnTo>
                <a:lnTo>
                  <a:pt x="2585" y="630"/>
                </a:lnTo>
                <a:lnTo>
                  <a:pt x="2585" y="629"/>
                </a:lnTo>
                <a:lnTo>
                  <a:pt x="2585" y="628"/>
                </a:lnTo>
                <a:lnTo>
                  <a:pt x="2586" y="627"/>
                </a:lnTo>
                <a:lnTo>
                  <a:pt x="2586" y="626"/>
                </a:lnTo>
                <a:lnTo>
                  <a:pt x="2586" y="625"/>
                </a:lnTo>
                <a:lnTo>
                  <a:pt x="2587" y="624"/>
                </a:lnTo>
                <a:lnTo>
                  <a:pt x="2587" y="624"/>
                </a:lnTo>
                <a:lnTo>
                  <a:pt x="2588" y="623"/>
                </a:lnTo>
                <a:lnTo>
                  <a:pt x="2588" y="622"/>
                </a:lnTo>
                <a:lnTo>
                  <a:pt x="2588" y="621"/>
                </a:lnTo>
                <a:lnTo>
                  <a:pt x="2589" y="621"/>
                </a:lnTo>
                <a:lnTo>
                  <a:pt x="2589" y="620"/>
                </a:lnTo>
                <a:lnTo>
                  <a:pt x="2590" y="620"/>
                </a:lnTo>
                <a:lnTo>
                  <a:pt x="2590" y="619"/>
                </a:lnTo>
                <a:lnTo>
                  <a:pt x="2590" y="618"/>
                </a:lnTo>
                <a:lnTo>
                  <a:pt x="2591" y="618"/>
                </a:lnTo>
                <a:lnTo>
                  <a:pt x="2591" y="617"/>
                </a:lnTo>
                <a:lnTo>
                  <a:pt x="2590" y="616"/>
                </a:lnTo>
                <a:lnTo>
                  <a:pt x="2590" y="616"/>
                </a:lnTo>
                <a:lnTo>
                  <a:pt x="2590" y="615"/>
                </a:lnTo>
                <a:lnTo>
                  <a:pt x="2590" y="614"/>
                </a:lnTo>
                <a:lnTo>
                  <a:pt x="2589" y="614"/>
                </a:lnTo>
                <a:lnTo>
                  <a:pt x="2589" y="613"/>
                </a:lnTo>
                <a:lnTo>
                  <a:pt x="2589" y="612"/>
                </a:lnTo>
                <a:lnTo>
                  <a:pt x="2589" y="611"/>
                </a:lnTo>
                <a:lnTo>
                  <a:pt x="2590" y="611"/>
                </a:lnTo>
                <a:lnTo>
                  <a:pt x="2591" y="611"/>
                </a:lnTo>
                <a:lnTo>
                  <a:pt x="2591" y="610"/>
                </a:lnTo>
                <a:lnTo>
                  <a:pt x="2592" y="610"/>
                </a:lnTo>
                <a:lnTo>
                  <a:pt x="2592" y="609"/>
                </a:lnTo>
                <a:lnTo>
                  <a:pt x="2592" y="609"/>
                </a:lnTo>
                <a:lnTo>
                  <a:pt x="2593" y="609"/>
                </a:lnTo>
                <a:lnTo>
                  <a:pt x="2594" y="609"/>
                </a:lnTo>
                <a:lnTo>
                  <a:pt x="2594" y="608"/>
                </a:lnTo>
                <a:lnTo>
                  <a:pt x="2594" y="607"/>
                </a:lnTo>
                <a:lnTo>
                  <a:pt x="2595" y="607"/>
                </a:lnTo>
                <a:lnTo>
                  <a:pt x="2595" y="607"/>
                </a:lnTo>
                <a:lnTo>
                  <a:pt x="2596" y="607"/>
                </a:lnTo>
                <a:lnTo>
                  <a:pt x="2597" y="607"/>
                </a:lnTo>
                <a:lnTo>
                  <a:pt x="2598" y="607"/>
                </a:lnTo>
                <a:lnTo>
                  <a:pt x="2599" y="607"/>
                </a:lnTo>
                <a:lnTo>
                  <a:pt x="2600" y="607"/>
                </a:lnTo>
                <a:lnTo>
                  <a:pt x="2600" y="606"/>
                </a:lnTo>
                <a:lnTo>
                  <a:pt x="2600" y="605"/>
                </a:lnTo>
                <a:lnTo>
                  <a:pt x="2600" y="605"/>
                </a:lnTo>
                <a:lnTo>
                  <a:pt x="2600" y="604"/>
                </a:lnTo>
                <a:lnTo>
                  <a:pt x="2600" y="605"/>
                </a:lnTo>
                <a:lnTo>
                  <a:pt x="2600" y="604"/>
                </a:lnTo>
                <a:lnTo>
                  <a:pt x="2600" y="605"/>
                </a:lnTo>
                <a:lnTo>
                  <a:pt x="2600" y="606"/>
                </a:lnTo>
                <a:lnTo>
                  <a:pt x="2600" y="607"/>
                </a:lnTo>
                <a:lnTo>
                  <a:pt x="2601" y="607"/>
                </a:lnTo>
                <a:lnTo>
                  <a:pt x="2601" y="607"/>
                </a:lnTo>
                <a:lnTo>
                  <a:pt x="2601" y="608"/>
                </a:lnTo>
                <a:lnTo>
                  <a:pt x="2601" y="609"/>
                </a:lnTo>
                <a:lnTo>
                  <a:pt x="2601" y="608"/>
                </a:lnTo>
                <a:lnTo>
                  <a:pt x="2601" y="609"/>
                </a:lnTo>
                <a:lnTo>
                  <a:pt x="2602" y="609"/>
                </a:lnTo>
                <a:lnTo>
                  <a:pt x="2602" y="610"/>
                </a:lnTo>
                <a:lnTo>
                  <a:pt x="2602" y="611"/>
                </a:lnTo>
                <a:lnTo>
                  <a:pt x="2602" y="610"/>
                </a:lnTo>
                <a:lnTo>
                  <a:pt x="2602" y="609"/>
                </a:lnTo>
                <a:lnTo>
                  <a:pt x="2603" y="608"/>
                </a:lnTo>
                <a:lnTo>
                  <a:pt x="2603" y="607"/>
                </a:lnTo>
                <a:lnTo>
                  <a:pt x="2604" y="607"/>
                </a:lnTo>
                <a:lnTo>
                  <a:pt x="2604" y="606"/>
                </a:lnTo>
                <a:lnTo>
                  <a:pt x="2604" y="605"/>
                </a:lnTo>
                <a:lnTo>
                  <a:pt x="2604" y="604"/>
                </a:lnTo>
                <a:lnTo>
                  <a:pt x="2606" y="597"/>
                </a:lnTo>
                <a:lnTo>
                  <a:pt x="2607" y="596"/>
                </a:lnTo>
                <a:lnTo>
                  <a:pt x="2608" y="596"/>
                </a:lnTo>
                <a:lnTo>
                  <a:pt x="2608" y="596"/>
                </a:lnTo>
                <a:lnTo>
                  <a:pt x="2608" y="595"/>
                </a:lnTo>
                <a:lnTo>
                  <a:pt x="2608" y="596"/>
                </a:lnTo>
                <a:lnTo>
                  <a:pt x="2608" y="595"/>
                </a:lnTo>
                <a:lnTo>
                  <a:pt x="2608" y="595"/>
                </a:lnTo>
                <a:lnTo>
                  <a:pt x="2608" y="594"/>
                </a:lnTo>
                <a:lnTo>
                  <a:pt x="2608" y="594"/>
                </a:lnTo>
                <a:lnTo>
                  <a:pt x="2608" y="593"/>
                </a:lnTo>
                <a:lnTo>
                  <a:pt x="2607" y="593"/>
                </a:lnTo>
                <a:lnTo>
                  <a:pt x="2608" y="592"/>
                </a:lnTo>
                <a:lnTo>
                  <a:pt x="2608" y="592"/>
                </a:lnTo>
                <a:lnTo>
                  <a:pt x="2608" y="591"/>
                </a:lnTo>
                <a:lnTo>
                  <a:pt x="2608" y="591"/>
                </a:lnTo>
                <a:lnTo>
                  <a:pt x="2608" y="590"/>
                </a:lnTo>
                <a:lnTo>
                  <a:pt x="2608" y="589"/>
                </a:lnTo>
                <a:lnTo>
                  <a:pt x="2608" y="588"/>
                </a:lnTo>
                <a:lnTo>
                  <a:pt x="2609" y="588"/>
                </a:lnTo>
                <a:lnTo>
                  <a:pt x="2608" y="588"/>
                </a:lnTo>
                <a:lnTo>
                  <a:pt x="2608" y="589"/>
                </a:lnTo>
                <a:lnTo>
                  <a:pt x="2609" y="589"/>
                </a:lnTo>
                <a:lnTo>
                  <a:pt x="2609" y="588"/>
                </a:lnTo>
                <a:lnTo>
                  <a:pt x="2610" y="588"/>
                </a:lnTo>
                <a:lnTo>
                  <a:pt x="2611" y="589"/>
                </a:lnTo>
                <a:lnTo>
                  <a:pt x="2612" y="589"/>
                </a:lnTo>
                <a:lnTo>
                  <a:pt x="2612" y="588"/>
                </a:lnTo>
                <a:lnTo>
                  <a:pt x="2612" y="587"/>
                </a:lnTo>
                <a:lnTo>
                  <a:pt x="2612" y="586"/>
                </a:lnTo>
                <a:lnTo>
                  <a:pt x="2613" y="586"/>
                </a:lnTo>
                <a:lnTo>
                  <a:pt x="2614" y="587"/>
                </a:lnTo>
                <a:lnTo>
                  <a:pt x="2615" y="587"/>
                </a:lnTo>
                <a:lnTo>
                  <a:pt x="2616" y="587"/>
                </a:lnTo>
                <a:lnTo>
                  <a:pt x="2616" y="586"/>
                </a:lnTo>
                <a:lnTo>
                  <a:pt x="2616" y="587"/>
                </a:lnTo>
                <a:lnTo>
                  <a:pt x="2616" y="587"/>
                </a:lnTo>
                <a:lnTo>
                  <a:pt x="2616" y="587"/>
                </a:lnTo>
                <a:lnTo>
                  <a:pt x="2616" y="587"/>
                </a:lnTo>
                <a:lnTo>
                  <a:pt x="2616" y="588"/>
                </a:lnTo>
                <a:lnTo>
                  <a:pt x="2616" y="589"/>
                </a:lnTo>
                <a:lnTo>
                  <a:pt x="2617" y="589"/>
                </a:lnTo>
                <a:lnTo>
                  <a:pt x="2618" y="589"/>
                </a:lnTo>
                <a:lnTo>
                  <a:pt x="2619" y="589"/>
                </a:lnTo>
                <a:lnTo>
                  <a:pt x="2620" y="589"/>
                </a:lnTo>
                <a:lnTo>
                  <a:pt x="2621" y="589"/>
                </a:lnTo>
                <a:lnTo>
                  <a:pt x="2621" y="588"/>
                </a:lnTo>
                <a:lnTo>
                  <a:pt x="2622" y="588"/>
                </a:lnTo>
                <a:lnTo>
                  <a:pt x="2623" y="588"/>
                </a:lnTo>
                <a:lnTo>
                  <a:pt x="2623" y="587"/>
                </a:lnTo>
                <a:lnTo>
                  <a:pt x="2624" y="587"/>
                </a:lnTo>
                <a:lnTo>
                  <a:pt x="2623" y="587"/>
                </a:lnTo>
                <a:lnTo>
                  <a:pt x="2623" y="588"/>
                </a:lnTo>
                <a:lnTo>
                  <a:pt x="2622" y="588"/>
                </a:lnTo>
                <a:lnTo>
                  <a:pt x="2621" y="588"/>
                </a:lnTo>
                <a:lnTo>
                  <a:pt x="2620" y="588"/>
                </a:lnTo>
                <a:lnTo>
                  <a:pt x="2619" y="588"/>
                </a:lnTo>
                <a:lnTo>
                  <a:pt x="2618" y="588"/>
                </a:lnTo>
                <a:lnTo>
                  <a:pt x="2617" y="588"/>
                </a:lnTo>
                <a:lnTo>
                  <a:pt x="2616" y="587"/>
                </a:lnTo>
                <a:lnTo>
                  <a:pt x="2617" y="587"/>
                </a:lnTo>
                <a:lnTo>
                  <a:pt x="2617" y="586"/>
                </a:lnTo>
                <a:lnTo>
                  <a:pt x="2618" y="586"/>
                </a:lnTo>
                <a:lnTo>
                  <a:pt x="2618" y="585"/>
                </a:lnTo>
                <a:lnTo>
                  <a:pt x="2619" y="585"/>
                </a:lnTo>
                <a:lnTo>
                  <a:pt x="2619" y="584"/>
                </a:lnTo>
                <a:lnTo>
                  <a:pt x="2618" y="584"/>
                </a:lnTo>
                <a:lnTo>
                  <a:pt x="2617" y="585"/>
                </a:lnTo>
                <a:lnTo>
                  <a:pt x="2617" y="584"/>
                </a:lnTo>
                <a:lnTo>
                  <a:pt x="2616" y="584"/>
                </a:lnTo>
                <a:lnTo>
                  <a:pt x="2616" y="585"/>
                </a:lnTo>
                <a:lnTo>
                  <a:pt x="2616" y="585"/>
                </a:lnTo>
                <a:lnTo>
                  <a:pt x="2616" y="584"/>
                </a:lnTo>
                <a:lnTo>
                  <a:pt x="2615" y="585"/>
                </a:lnTo>
                <a:lnTo>
                  <a:pt x="2614" y="585"/>
                </a:lnTo>
                <a:lnTo>
                  <a:pt x="2613" y="584"/>
                </a:lnTo>
                <a:lnTo>
                  <a:pt x="2613" y="583"/>
                </a:lnTo>
                <a:lnTo>
                  <a:pt x="2614" y="583"/>
                </a:lnTo>
                <a:lnTo>
                  <a:pt x="2614" y="583"/>
                </a:lnTo>
                <a:lnTo>
                  <a:pt x="2613" y="583"/>
                </a:lnTo>
                <a:lnTo>
                  <a:pt x="2613" y="583"/>
                </a:lnTo>
                <a:lnTo>
                  <a:pt x="2613" y="583"/>
                </a:lnTo>
                <a:lnTo>
                  <a:pt x="2612" y="583"/>
                </a:lnTo>
                <a:lnTo>
                  <a:pt x="2612" y="583"/>
                </a:lnTo>
                <a:lnTo>
                  <a:pt x="2612" y="583"/>
                </a:lnTo>
                <a:lnTo>
                  <a:pt x="2611" y="583"/>
                </a:lnTo>
                <a:lnTo>
                  <a:pt x="2611" y="583"/>
                </a:lnTo>
                <a:lnTo>
                  <a:pt x="2611" y="584"/>
                </a:lnTo>
                <a:lnTo>
                  <a:pt x="2610" y="584"/>
                </a:lnTo>
                <a:lnTo>
                  <a:pt x="2610" y="585"/>
                </a:lnTo>
                <a:lnTo>
                  <a:pt x="2610" y="586"/>
                </a:lnTo>
                <a:lnTo>
                  <a:pt x="2609" y="586"/>
                </a:lnTo>
                <a:lnTo>
                  <a:pt x="2609" y="585"/>
                </a:lnTo>
                <a:lnTo>
                  <a:pt x="2608" y="585"/>
                </a:lnTo>
                <a:lnTo>
                  <a:pt x="2609" y="585"/>
                </a:lnTo>
                <a:lnTo>
                  <a:pt x="2609" y="586"/>
                </a:lnTo>
                <a:lnTo>
                  <a:pt x="2608" y="586"/>
                </a:lnTo>
                <a:lnTo>
                  <a:pt x="2609" y="586"/>
                </a:lnTo>
                <a:lnTo>
                  <a:pt x="2608" y="586"/>
                </a:lnTo>
                <a:lnTo>
                  <a:pt x="2608" y="586"/>
                </a:lnTo>
                <a:lnTo>
                  <a:pt x="2607" y="586"/>
                </a:lnTo>
                <a:lnTo>
                  <a:pt x="2606" y="586"/>
                </a:lnTo>
                <a:lnTo>
                  <a:pt x="2605" y="585"/>
                </a:lnTo>
                <a:lnTo>
                  <a:pt x="2605" y="584"/>
                </a:lnTo>
                <a:lnTo>
                  <a:pt x="2605" y="583"/>
                </a:lnTo>
                <a:lnTo>
                  <a:pt x="2605" y="583"/>
                </a:lnTo>
                <a:lnTo>
                  <a:pt x="2605" y="583"/>
                </a:lnTo>
                <a:lnTo>
                  <a:pt x="2606" y="583"/>
                </a:lnTo>
                <a:lnTo>
                  <a:pt x="2606" y="583"/>
                </a:lnTo>
                <a:lnTo>
                  <a:pt x="2606" y="582"/>
                </a:lnTo>
                <a:lnTo>
                  <a:pt x="2607" y="582"/>
                </a:lnTo>
                <a:lnTo>
                  <a:pt x="2607" y="581"/>
                </a:lnTo>
                <a:lnTo>
                  <a:pt x="2606" y="581"/>
                </a:lnTo>
                <a:lnTo>
                  <a:pt x="2605" y="581"/>
                </a:lnTo>
                <a:lnTo>
                  <a:pt x="2605" y="582"/>
                </a:lnTo>
                <a:lnTo>
                  <a:pt x="2605" y="583"/>
                </a:lnTo>
                <a:lnTo>
                  <a:pt x="2604" y="583"/>
                </a:lnTo>
                <a:lnTo>
                  <a:pt x="2603" y="583"/>
                </a:lnTo>
                <a:lnTo>
                  <a:pt x="2603" y="582"/>
                </a:lnTo>
                <a:lnTo>
                  <a:pt x="2602" y="582"/>
                </a:lnTo>
                <a:lnTo>
                  <a:pt x="2602" y="581"/>
                </a:lnTo>
                <a:lnTo>
                  <a:pt x="2603" y="581"/>
                </a:lnTo>
                <a:lnTo>
                  <a:pt x="2603" y="580"/>
                </a:lnTo>
                <a:lnTo>
                  <a:pt x="2603" y="579"/>
                </a:lnTo>
                <a:lnTo>
                  <a:pt x="2603" y="578"/>
                </a:lnTo>
                <a:lnTo>
                  <a:pt x="2604" y="578"/>
                </a:lnTo>
                <a:lnTo>
                  <a:pt x="2603" y="577"/>
                </a:lnTo>
                <a:lnTo>
                  <a:pt x="2603" y="576"/>
                </a:lnTo>
                <a:lnTo>
                  <a:pt x="2603" y="575"/>
                </a:lnTo>
                <a:lnTo>
                  <a:pt x="2603" y="574"/>
                </a:lnTo>
                <a:lnTo>
                  <a:pt x="2603" y="574"/>
                </a:lnTo>
                <a:lnTo>
                  <a:pt x="2603" y="573"/>
                </a:lnTo>
                <a:lnTo>
                  <a:pt x="2603" y="572"/>
                </a:lnTo>
                <a:lnTo>
                  <a:pt x="2603" y="571"/>
                </a:lnTo>
                <a:lnTo>
                  <a:pt x="2604" y="570"/>
                </a:lnTo>
                <a:lnTo>
                  <a:pt x="2605" y="569"/>
                </a:lnTo>
                <a:lnTo>
                  <a:pt x="2605" y="570"/>
                </a:lnTo>
                <a:lnTo>
                  <a:pt x="2606" y="569"/>
                </a:lnTo>
                <a:lnTo>
                  <a:pt x="2607" y="569"/>
                </a:lnTo>
                <a:lnTo>
                  <a:pt x="2607" y="568"/>
                </a:lnTo>
                <a:lnTo>
                  <a:pt x="2607" y="567"/>
                </a:lnTo>
                <a:lnTo>
                  <a:pt x="2608" y="567"/>
                </a:lnTo>
                <a:lnTo>
                  <a:pt x="2608" y="566"/>
                </a:lnTo>
                <a:lnTo>
                  <a:pt x="2609" y="566"/>
                </a:lnTo>
                <a:lnTo>
                  <a:pt x="2610" y="566"/>
                </a:lnTo>
                <a:lnTo>
                  <a:pt x="2611" y="566"/>
                </a:lnTo>
                <a:lnTo>
                  <a:pt x="2612" y="566"/>
                </a:lnTo>
                <a:lnTo>
                  <a:pt x="2612" y="567"/>
                </a:lnTo>
                <a:lnTo>
                  <a:pt x="2612" y="568"/>
                </a:lnTo>
                <a:lnTo>
                  <a:pt x="2612" y="569"/>
                </a:lnTo>
                <a:lnTo>
                  <a:pt x="2613" y="569"/>
                </a:lnTo>
                <a:lnTo>
                  <a:pt x="2614" y="569"/>
                </a:lnTo>
                <a:lnTo>
                  <a:pt x="2615" y="569"/>
                </a:lnTo>
                <a:lnTo>
                  <a:pt x="2616" y="570"/>
                </a:lnTo>
                <a:lnTo>
                  <a:pt x="2616" y="569"/>
                </a:lnTo>
                <a:lnTo>
                  <a:pt x="2616" y="568"/>
                </a:lnTo>
                <a:lnTo>
                  <a:pt x="2616" y="567"/>
                </a:lnTo>
                <a:lnTo>
                  <a:pt x="2617" y="567"/>
                </a:lnTo>
                <a:lnTo>
                  <a:pt x="2617" y="566"/>
                </a:lnTo>
                <a:lnTo>
                  <a:pt x="2618" y="566"/>
                </a:lnTo>
                <a:lnTo>
                  <a:pt x="2619" y="566"/>
                </a:lnTo>
                <a:lnTo>
                  <a:pt x="2619" y="567"/>
                </a:lnTo>
                <a:lnTo>
                  <a:pt x="2620" y="567"/>
                </a:lnTo>
                <a:lnTo>
                  <a:pt x="2621" y="567"/>
                </a:lnTo>
                <a:lnTo>
                  <a:pt x="2622" y="567"/>
                </a:lnTo>
                <a:lnTo>
                  <a:pt x="2622" y="566"/>
                </a:lnTo>
                <a:lnTo>
                  <a:pt x="2623" y="566"/>
                </a:lnTo>
                <a:lnTo>
                  <a:pt x="2623" y="566"/>
                </a:lnTo>
                <a:lnTo>
                  <a:pt x="2622" y="566"/>
                </a:lnTo>
                <a:lnTo>
                  <a:pt x="2622" y="565"/>
                </a:lnTo>
                <a:lnTo>
                  <a:pt x="2622" y="564"/>
                </a:lnTo>
                <a:lnTo>
                  <a:pt x="2624" y="565"/>
                </a:lnTo>
                <a:lnTo>
                  <a:pt x="2624" y="564"/>
                </a:lnTo>
                <a:lnTo>
                  <a:pt x="2624" y="564"/>
                </a:lnTo>
                <a:lnTo>
                  <a:pt x="2623" y="564"/>
                </a:lnTo>
                <a:lnTo>
                  <a:pt x="2622" y="564"/>
                </a:lnTo>
                <a:lnTo>
                  <a:pt x="2622" y="563"/>
                </a:lnTo>
                <a:lnTo>
                  <a:pt x="2621" y="563"/>
                </a:lnTo>
                <a:lnTo>
                  <a:pt x="2620" y="563"/>
                </a:lnTo>
                <a:lnTo>
                  <a:pt x="2620" y="562"/>
                </a:lnTo>
                <a:lnTo>
                  <a:pt x="2619" y="562"/>
                </a:lnTo>
                <a:lnTo>
                  <a:pt x="2620" y="562"/>
                </a:lnTo>
                <a:lnTo>
                  <a:pt x="2620" y="561"/>
                </a:lnTo>
                <a:lnTo>
                  <a:pt x="2620" y="560"/>
                </a:lnTo>
                <a:lnTo>
                  <a:pt x="2621" y="559"/>
                </a:lnTo>
                <a:lnTo>
                  <a:pt x="2622" y="559"/>
                </a:lnTo>
                <a:lnTo>
                  <a:pt x="2622" y="558"/>
                </a:lnTo>
                <a:lnTo>
                  <a:pt x="2623" y="558"/>
                </a:lnTo>
                <a:lnTo>
                  <a:pt x="2623" y="558"/>
                </a:lnTo>
                <a:lnTo>
                  <a:pt x="2624" y="558"/>
                </a:lnTo>
                <a:lnTo>
                  <a:pt x="2624" y="557"/>
                </a:lnTo>
                <a:lnTo>
                  <a:pt x="2624" y="556"/>
                </a:lnTo>
                <a:lnTo>
                  <a:pt x="2624" y="555"/>
                </a:lnTo>
                <a:lnTo>
                  <a:pt x="2624" y="554"/>
                </a:lnTo>
                <a:lnTo>
                  <a:pt x="2624" y="554"/>
                </a:lnTo>
                <a:lnTo>
                  <a:pt x="2624" y="553"/>
                </a:lnTo>
                <a:lnTo>
                  <a:pt x="2624" y="552"/>
                </a:lnTo>
                <a:lnTo>
                  <a:pt x="2624" y="551"/>
                </a:lnTo>
                <a:lnTo>
                  <a:pt x="2624" y="550"/>
                </a:lnTo>
                <a:lnTo>
                  <a:pt x="2624" y="550"/>
                </a:lnTo>
                <a:lnTo>
                  <a:pt x="2625" y="550"/>
                </a:lnTo>
                <a:lnTo>
                  <a:pt x="2626" y="550"/>
                </a:lnTo>
                <a:lnTo>
                  <a:pt x="2627" y="550"/>
                </a:lnTo>
                <a:lnTo>
                  <a:pt x="2626" y="550"/>
                </a:lnTo>
                <a:lnTo>
                  <a:pt x="2625" y="550"/>
                </a:lnTo>
                <a:lnTo>
                  <a:pt x="2624" y="550"/>
                </a:lnTo>
                <a:lnTo>
                  <a:pt x="2624" y="549"/>
                </a:lnTo>
                <a:lnTo>
                  <a:pt x="2624" y="549"/>
                </a:lnTo>
                <a:lnTo>
                  <a:pt x="2624" y="550"/>
                </a:lnTo>
                <a:lnTo>
                  <a:pt x="2624" y="551"/>
                </a:lnTo>
                <a:lnTo>
                  <a:pt x="2624" y="552"/>
                </a:lnTo>
                <a:lnTo>
                  <a:pt x="2624" y="553"/>
                </a:lnTo>
                <a:lnTo>
                  <a:pt x="2624" y="554"/>
                </a:lnTo>
                <a:lnTo>
                  <a:pt x="2623" y="554"/>
                </a:lnTo>
                <a:lnTo>
                  <a:pt x="2623" y="555"/>
                </a:lnTo>
                <a:lnTo>
                  <a:pt x="2623" y="556"/>
                </a:lnTo>
                <a:lnTo>
                  <a:pt x="2623" y="557"/>
                </a:lnTo>
                <a:lnTo>
                  <a:pt x="2623" y="558"/>
                </a:lnTo>
                <a:lnTo>
                  <a:pt x="2622" y="558"/>
                </a:lnTo>
                <a:lnTo>
                  <a:pt x="2622" y="558"/>
                </a:lnTo>
                <a:lnTo>
                  <a:pt x="2621" y="558"/>
                </a:lnTo>
                <a:lnTo>
                  <a:pt x="2620" y="558"/>
                </a:lnTo>
                <a:lnTo>
                  <a:pt x="2620" y="559"/>
                </a:lnTo>
                <a:lnTo>
                  <a:pt x="2619" y="559"/>
                </a:lnTo>
                <a:lnTo>
                  <a:pt x="2619" y="560"/>
                </a:lnTo>
                <a:lnTo>
                  <a:pt x="2618" y="560"/>
                </a:lnTo>
                <a:lnTo>
                  <a:pt x="2618" y="561"/>
                </a:lnTo>
                <a:lnTo>
                  <a:pt x="2618" y="562"/>
                </a:lnTo>
                <a:lnTo>
                  <a:pt x="2618" y="563"/>
                </a:lnTo>
                <a:lnTo>
                  <a:pt x="2619" y="564"/>
                </a:lnTo>
                <a:lnTo>
                  <a:pt x="2619" y="565"/>
                </a:lnTo>
                <a:lnTo>
                  <a:pt x="2618" y="565"/>
                </a:lnTo>
                <a:lnTo>
                  <a:pt x="2618" y="564"/>
                </a:lnTo>
                <a:lnTo>
                  <a:pt x="2617" y="564"/>
                </a:lnTo>
                <a:lnTo>
                  <a:pt x="2617" y="565"/>
                </a:lnTo>
                <a:lnTo>
                  <a:pt x="2616" y="565"/>
                </a:lnTo>
                <a:lnTo>
                  <a:pt x="2616" y="566"/>
                </a:lnTo>
                <a:lnTo>
                  <a:pt x="2616" y="566"/>
                </a:lnTo>
                <a:lnTo>
                  <a:pt x="2616" y="566"/>
                </a:lnTo>
                <a:lnTo>
                  <a:pt x="2615" y="566"/>
                </a:lnTo>
                <a:lnTo>
                  <a:pt x="2614" y="566"/>
                </a:lnTo>
                <a:lnTo>
                  <a:pt x="2614" y="566"/>
                </a:lnTo>
                <a:lnTo>
                  <a:pt x="2613" y="566"/>
                </a:lnTo>
                <a:lnTo>
                  <a:pt x="2613" y="565"/>
                </a:lnTo>
                <a:lnTo>
                  <a:pt x="2612" y="565"/>
                </a:lnTo>
                <a:lnTo>
                  <a:pt x="2612" y="564"/>
                </a:lnTo>
                <a:lnTo>
                  <a:pt x="2611" y="564"/>
                </a:lnTo>
                <a:lnTo>
                  <a:pt x="2610" y="564"/>
                </a:lnTo>
                <a:lnTo>
                  <a:pt x="2609" y="564"/>
                </a:lnTo>
                <a:lnTo>
                  <a:pt x="2609" y="565"/>
                </a:lnTo>
                <a:lnTo>
                  <a:pt x="2608" y="564"/>
                </a:lnTo>
                <a:lnTo>
                  <a:pt x="2609" y="564"/>
                </a:lnTo>
                <a:lnTo>
                  <a:pt x="2609" y="563"/>
                </a:lnTo>
                <a:lnTo>
                  <a:pt x="2608" y="563"/>
                </a:lnTo>
                <a:lnTo>
                  <a:pt x="2608" y="564"/>
                </a:lnTo>
                <a:lnTo>
                  <a:pt x="2608" y="564"/>
                </a:lnTo>
                <a:lnTo>
                  <a:pt x="2608" y="565"/>
                </a:lnTo>
                <a:lnTo>
                  <a:pt x="2607" y="565"/>
                </a:lnTo>
                <a:lnTo>
                  <a:pt x="2606" y="565"/>
                </a:lnTo>
                <a:lnTo>
                  <a:pt x="2605" y="565"/>
                </a:lnTo>
                <a:lnTo>
                  <a:pt x="2605" y="566"/>
                </a:lnTo>
                <a:lnTo>
                  <a:pt x="2604" y="566"/>
                </a:lnTo>
                <a:lnTo>
                  <a:pt x="2604" y="566"/>
                </a:lnTo>
                <a:lnTo>
                  <a:pt x="2605" y="567"/>
                </a:lnTo>
                <a:lnTo>
                  <a:pt x="2605" y="568"/>
                </a:lnTo>
                <a:lnTo>
                  <a:pt x="2604" y="568"/>
                </a:lnTo>
                <a:lnTo>
                  <a:pt x="2604" y="567"/>
                </a:lnTo>
                <a:lnTo>
                  <a:pt x="2603" y="567"/>
                </a:lnTo>
                <a:lnTo>
                  <a:pt x="2602" y="567"/>
                </a:lnTo>
                <a:lnTo>
                  <a:pt x="2601" y="568"/>
                </a:lnTo>
                <a:lnTo>
                  <a:pt x="2601" y="567"/>
                </a:lnTo>
                <a:lnTo>
                  <a:pt x="2601" y="568"/>
                </a:lnTo>
                <a:lnTo>
                  <a:pt x="2600" y="568"/>
                </a:lnTo>
                <a:lnTo>
                  <a:pt x="2601" y="568"/>
                </a:lnTo>
                <a:lnTo>
                  <a:pt x="2602" y="568"/>
                </a:lnTo>
                <a:lnTo>
                  <a:pt x="2603" y="568"/>
                </a:lnTo>
                <a:lnTo>
                  <a:pt x="2602" y="568"/>
                </a:lnTo>
                <a:lnTo>
                  <a:pt x="2602" y="569"/>
                </a:lnTo>
                <a:lnTo>
                  <a:pt x="2601" y="569"/>
                </a:lnTo>
                <a:lnTo>
                  <a:pt x="2601" y="570"/>
                </a:lnTo>
                <a:lnTo>
                  <a:pt x="2600" y="570"/>
                </a:lnTo>
                <a:lnTo>
                  <a:pt x="2600" y="571"/>
                </a:lnTo>
                <a:lnTo>
                  <a:pt x="2600" y="572"/>
                </a:lnTo>
                <a:lnTo>
                  <a:pt x="2601" y="572"/>
                </a:lnTo>
                <a:lnTo>
                  <a:pt x="2600" y="572"/>
                </a:lnTo>
                <a:lnTo>
                  <a:pt x="2600" y="571"/>
                </a:lnTo>
                <a:lnTo>
                  <a:pt x="2599" y="571"/>
                </a:lnTo>
                <a:lnTo>
                  <a:pt x="2599" y="572"/>
                </a:lnTo>
                <a:lnTo>
                  <a:pt x="2598" y="572"/>
                </a:lnTo>
                <a:lnTo>
                  <a:pt x="2597" y="572"/>
                </a:lnTo>
                <a:lnTo>
                  <a:pt x="2596" y="572"/>
                </a:lnTo>
                <a:lnTo>
                  <a:pt x="2596" y="573"/>
                </a:lnTo>
                <a:lnTo>
                  <a:pt x="2595" y="573"/>
                </a:lnTo>
                <a:lnTo>
                  <a:pt x="2595" y="574"/>
                </a:lnTo>
                <a:lnTo>
                  <a:pt x="2596" y="573"/>
                </a:lnTo>
                <a:lnTo>
                  <a:pt x="2597" y="573"/>
                </a:lnTo>
                <a:lnTo>
                  <a:pt x="2598" y="573"/>
                </a:lnTo>
                <a:lnTo>
                  <a:pt x="2599" y="573"/>
                </a:lnTo>
                <a:lnTo>
                  <a:pt x="2599" y="572"/>
                </a:lnTo>
                <a:lnTo>
                  <a:pt x="2600" y="572"/>
                </a:lnTo>
                <a:lnTo>
                  <a:pt x="2600" y="573"/>
                </a:lnTo>
                <a:lnTo>
                  <a:pt x="2600" y="573"/>
                </a:lnTo>
                <a:lnTo>
                  <a:pt x="2600" y="574"/>
                </a:lnTo>
                <a:lnTo>
                  <a:pt x="2600" y="574"/>
                </a:lnTo>
                <a:lnTo>
                  <a:pt x="2600" y="575"/>
                </a:lnTo>
                <a:lnTo>
                  <a:pt x="2600" y="575"/>
                </a:lnTo>
                <a:lnTo>
                  <a:pt x="2600" y="576"/>
                </a:lnTo>
                <a:lnTo>
                  <a:pt x="2600" y="577"/>
                </a:lnTo>
                <a:lnTo>
                  <a:pt x="2600" y="577"/>
                </a:lnTo>
                <a:lnTo>
                  <a:pt x="2600" y="578"/>
                </a:lnTo>
                <a:lnTo>
                  <a:pt x="2601" y="578"/>
                </a:lnTo>
                <a:lnTo>
                  <a:pt x="2600" y="578"/>
                </a:lnTo>
                <a:lnTo>
                  <a:pt x="2600" y="579"/>
                </a:lnTo>
                <a:lnTo>
                  <a:pt x="2600" y="579"/>
                </a:lnTo>
                <a:lnTo>
                  <a:pt x="2600" y="580"/>
                </a:lnTo>
                <a:lnTo>
                  <a:pt x="2599" y="580"/>
                </a:lnTo>
                <a:lnTo>
                  <a:pt x="2598" y="580"/>
                </a:lnTo>
                <a:lnTo>
                  <a:pt x="2598" y="581"/>
                </a:lnTo>
                <a:lnTo>
                  <a:pt x="2597" y="581"/>
                </a:lnTo>
                <a:lnTo>
                  <a:pt x="2597" y="582"/>
                </a:lnTo>
                <a:lnTo>
                  <a:pt x="2596" y="582"/>
                </a:lnTo>
                <a:lnTo>
                  <a:pt x="2595" y="582"/>
                </a:lnTo>
                <a:lnTo>
                  <a:pt x="2595" y="583"/>
                </a:lnTo>
                <a:lnTo>
                  <a:pt x="2594" y="583"/>
                </a:lnTo>
                <a:lnTo>
                  <a:pt x="2593" y="583"/>
                </a:lnTo>
                <a:lnTo>
                  <a:pt x="2592" y="582"/>
                </a:lnTo>
                <a:lnTo>
                  <a:pt x="2592" y="583"/>
                </a:lnTo>
                <a:lnTo>
                  <a:pt x="2593" y="583"/>
                </a:lnTo>
                <a:lnTo>
                  <a:pt x="2593" y="583"/>
                </a:lnTo>
                <a:lnTo>
                  <a:pt x="2593" y="583"/>
                </a:lnTo>
                <a:lnTo>
                  <a:pt x="2594" y="583"/>
                </a:lnTo>
                <a:lnTo>
                  <a:pt x="2594" y="583"/>
                </a:lnTo>
                <a:lnTo>
                  <a:pt x="2595" y="583"/>
                </a:lnTo>
                <a:lnTo>
                  <a:pt x="2595" y="583"/>
                </a:lnTo>
                <a:lnTo>
                  <a:pt x="2596" y="583"/>
                </a:lnTo>
                <a:lnTo>
                  <a:pt x="2597" y="583"/>
                </a:lnTo>
                <a:lnTo>
                  <a:pt x="2598" y="583"/>
                </a:lnTo>
                <a:lnTo>
                  <a:pt x="2598" y="583"/>
                </a:lnTo>
                <a:lnTo>
                  <a:pt x="2599" y="583"/>
                </a:lnTo>
                <a:lnTo>
                  <a:pt x="2599" y="584"/>
                </a:lnTo>
                <a:lnTo>
                  <a:pt x="2599" y="583"/>
                </a:lnTo>
                <a:lnTo>
                  <a:pt x="2599" y="583"/>
                </a:lnTo>
                <a:lnTo>
                  <a:pt x="2599" y="583"/>
                </a:lnTo>
                <a:lnTo>
                  <a:pt x="2600" y="583"/>
                </a:lnTo>
                <a:lnTo>
                  <a:pt x="2600" y="584"/>
                </a:lnTo>
                <a:lnTo>
                  <a:pt x="2600" y="585"/>
                </a:lnTo>
                <a:lnTo>
                  <a:pt x="2601" y="585"/>
                </a:lnTo>
                <a:lnTo>
                  <a:pt x="2601" y="586"/>
                </a:lnTo>
                <a:lnTo>
                  <a:pt x="2600" y="587"/>
                </a:lnTo>
                <a:lnTo>
                  <a:pt x="2600" y="588"/>
                </a:lnTo>
                <a:lnTo>
                  <a:pt x="2600" y="587"/>
                </a:lnTo>
                <a:lnTo>
                  <a:pt x="2601" y="587"/>
                </a:lnTo>
                <a:lnTo>
                  <a:pt x="2602" y="587"/>
                </a:lnTo>
                <a:lnTo>
                  <a:pt x="2603" y="588"/>
                </a:lnTo>
                <a:lnTo>
                  <a:pt x="2604" y="588"/>
                </a:lnTo>
                <a:lnTo>
                  <a:pt x="2604" y="589"/>
                </a:lnTo>
                <a:lnTo>
                  <a:pt x="2604" y="590"/>
                </a:lnTo>
                <a:lnTo>
                  <a:pt x="2604" y="591"/>
                </a:lnTo>
                <a:lnTo>
                  <a:pt x="2604" y="591"/>
                </a:lnTo>
                <a:lnTo>
                  <a:pt x="2604" y="592"/>
                </a:lnTo>
                <a:lnTo>
                  <a:pt x="2603" y="593"/>
                </a:lnTo>
                <a:lnTo>
                  <a:pt x="2603" y="594"/>
                </a:lnTo>
                <a:lnTo>
                  <a:pt x="2603" y="595"/>
                </a:lnTo>
                <a:lnTo>
                  <a:pt x="2602" y="595"/>
                </a:lnTo>
                <a:lnTo>
                  <a:pt x="2602" y="596"/>
                </a:lnTo>
                <a:lnTo>
                  <a:pt x="2601" y="596"/>
                </a:lnTo>
                <a:lnTo>
                  <a:pt x="2600" y="597"/>
                </a:lnTo>
                <a:lnTo>
                  <a:pt x="2600" y="596"/>
                </a:lnTo>
                <a:lnTo>
                  <a:pt x="2600" y="596"/>
                </a:lnTo>
                <a:lnTo>
                  <a:pt x="2600" y="595"/>
                </a:lnTo>
                <a:lnTo>
                  <a:pt x="2599" y="595"/>
                </a:lnTo>
                <a:lnTo>
                  <a:pt x="2598" y="595"/>
                </a:lnTo>
                <a:lnTo>
                  <a:pt x="2599" y="595"/>
                </a:lnTo>
                <a:lnTo>
                  <a:pt x="2599" y="596"/>
                </a:lnTo>
                <a:lnTo>
                  <a:pt x="2599" y="597"/>
                </a:lnTo>
                <a:lnTo>
                  <a:pt x="2599" y="596"/>
                </a:lnTo>
                <a:lnTo>
                  <a:pt x="2600" y="597"/>
                </a:lnTo>
                <a:lnTo>
                  <a:pt x="2600" y="598"/>
                </a:lnTo>
                <a:lnTo>
                  <a:pt x="2600" y="599"/>
                </a:lnTo>
                <a:lnTo>
                  <a:pt x="2600" y="599"/>
                </a:lnTo>
                <a:lnTo>
                  <a:pt x="2600" y="599"/>
                </a:lnTo>
                <a:lnTo>
                  <a:pt x="2599" y="599"/>
                </a:lnTo>
                <a:lnTo>
                  <a:pt x="2599" y="600"/>
                </a:lnTo>
                <a:lnTo>
                  <a:pt x="2598" y="600"/>
                </a:lnTo>
                <a:lnTo>
                  <a:pt x="2598" y="601"/>
                </a:lnTo>
                <a:lnTo>
                  <a:pt x="2598" y="602"/>
                </a:lnTo>
                <a:lnTo>
                  <a:pt x="2597" y="602"/>
                </a:lnTo>
                <a:lnTo>
                  <a:pt x="2597" y="601"/>
                </a:lnTo>
                <a:lnTo>
                  <a:pt x="2597" y="600"/>
                </a:lnTo>
                <a:lnTo>
                  <a:pt x="2597" y="601"/>
                </a:lnTo>
                <a:lnTo>
                  <a:pt x="2596" y="600"/>
                </a:lnTo>
                <a:lnTo>
                  <a:pt x="2595" y="600"/>
                </a:lnTo>
                <a:lnTo>
                  <a:pt x="2595" y="601"/>
                </a:lnTo>
                <a:lnTo>
                  <a:pt x="2594" y="601"/>
                </a:lnTo>
                <a:lnTo>
                  <a:pt x="2593" y="601"/>
                </a:lnTo>
                <a:lnTo>
                  <a:pt x="2592" y="601"/>
                </a:lnTo>
                <a:lnTo>
                  <a:pt x="2592" y="602"/>
                </a:lnTo>
                <a:lnTo>
                  <a:pt x="2592" y="602"/>
                </a:lnTo>
                <a:lnTo>
                  <a:pt x="2591" y="603"/>
                </a:lnTo>
                <a:lnTo>
                  <a:pt x="2591" y="604"/>
                </a:lnTo>
                <a:lnTo>
                  <a:pt x="2591" y="603"/>
                </a:lnTo>
                <a:lnTo>
                  <a:pt x="2590" y="603"/>
                </a:lnTo>
                <a:lnTo>
                  <a:pt x="2590" y="602"/>
                </a:lnTo>
                <a:lnTo>
                  <a:pt x="2591" y="602"/>
                </a:lnTo>
                <a:lnTo>
                  <a:pt x="2591" y="601"/>
                </a:lnTo>
                <a:lnTo>
                  <a:pt x="2591" y="600"/>
                </a:lnTo>
                <a:lnTo>
                  <a:pt x="2591" y="599"/>
                </a:lnTo>
                <a:lnTo>
                  <a:pt x="2590" y="599"/>
                </a:lnTo>
                <a:lnTo>
                  <a:pt x="2590" y="599"/>
                </a:lnTo>
                <a:lnTo>
                  <a:pt x="2590" y="598"/>
                </a:lnTo>
                <a:lnTo>
                  <a:pt x="2591" y="597"/>
                </a:lnTo>
                <a:lnTo>
                  <a:pt x="2591" y="598"/>
                </a:lnTo>
                <a:lnTo>
                  <a:pt x="2591" y="597"/>
                </a:lnTo>
                <a:lnTo>
                  <a:pt x="2591" y="596"/>
                </a:lnTo>
                <a:lnTo>
                  <a:pt x="2592" y="596"/>
                </a:lnTo>
                <a:lnTo>
                  <a:pt x="2592" y="595"/>
                </a:lnTo>
                <a:lnTo>
                  <a:pt x="2592" y="595"/>
                </a:lnTo>
                <a:lnTo>
                  <a:pt x="2592" y="595"/>
                </a:lnTo>
                <a:lnTo>
                  <a:pt x="2591" y="595"/>
                </a:lnTo>
                <a:lnTo>
                  <a:pt x="2591" y="596"/>
                </a:lnTo>
                <a:lnTo>
                  <a:pt x="2591" y="597"/>
                </a:lnTo>
                <a:lnTo>
                  <a:pt x="2590" y="597"/>
                </a:lnTo>
                <a:lnTo>
                  <a:pt x="2590" y="596"/>
                </a:lnTo>
                <a:lnTo>
                  <a:pt x="2590" y="595"/>
                </a:lnTo>
                <a:lnTo>
                  <a:pt x="2589" y="595"/>
                </a:lnTo>
                <a:lnTo>
                  <a:pt x="2589" y="594"/>
                </a:lnTo>
                <a:lnTo>
                  <a:pt x="2589" y="595"/>
                </a:lnTo>
                <a:lnTo>
                  <a:pt x="2588" y="595"/>
                </a:lnTo>
                <a:lnTo>
                  <a:pt x="2589" y="595"/>
                </a:lnTo>
                <a:lnTo>
                  <a:pt x="2589" y="596"/>
                </a:lnTo>
                <a:lnTo>
                  <a:pt x="2589" y="597"/>
                </a:lnTo>
                <a:lnTo>
                  <a:pt x="2590" y="597"/>
                </a:lnTo>
                <a:lnTo>
                  <a:pt x="2590" y="598"/>
                </a:lnTo>
                <a:lnTo>
                  <a:pt x="2589" y="598"/>
                </a:lnTo>
                <a:lnTo>
                  <a:pt x="2588" y="598"/>
                </a:lnTo>
                <a:lnTo>
                  <a:pt x="2587" y="598"/>
                </a:lnTo>
                <a:lnTo>
                  <a:pt x="2586" y="598"/>
                </a:lnTo>
                <a:lnTo>
                  <a:pt x="2585" y="597"/>
                </a:lnTo>
                <a:lnTo>
                  <a:pt x="2585" y="596"/>
                </a:lnTo>
                <a:lnTo>
                  <a:pt x="2584" y="596"/>
                </a:lnTo>
                <a:lnTo>
                  <a:pt x="2584" y="595"/>
                </a:lnTo>
                <a:lnTo>
                  <a:pt x="2584" y="594"/>
                </a:lnTo>
                <a:lnTo>
                  <a:pt x="2584" y="593"/>
                </a:lnTo>
                <a:lnTo>
                  <a:pt x="2585" y="593"/>
                </a:lnTo>
                <a:lnTo>
                  <a:pt x="2585" y="592"/>
                </a:lnTo>
                <a:lnTo>
                  <a:pt x="2585" y="591"/>
                </a:lnTo>
                <a:lnTo>
                  <a:pt x="2586" y="591"/>
                </a:lnTo>
                <a:lnTo>
                  <a:pt x="2586" y="590"/>
                </a:lnTo>
                <a:lnTo>
                  <a:pt x="2585" y="591"/>
                </a:lnTo>
                <a:lnTo>
                  <a:pt x="2585" y="591"/>
                </a:lnTo>
                <a:lnTo>
                  <a:pt x="2584" y="591"/>
                </a:lnTo>
                <a:lnTo>
                  <a:pt x="2584" y="592"/>
                </a:lnTo>
                <a:lnTo>
                  <a:pt x="2584" y="592"/>
                </a:lnTo>
                <a:lnTo>
                  <a:pt x="2584" y="593"/>
                </a:lnTo>
                <a:lnTo>
                  <a:pt x="2583" y="593"/>
                </a:lnTo>
                <a:lnTo>
                  <a:pt x="2583" y="592"/>
                </a:lnTo>
                <a:lnTo>
                  <a:pt x="2583" y="591"/>
                </a:lnTo>
                <a:lnTo>
                  <a:pt x="2582" y="591"/>
                </a:lnTo>
                <a:lnTo>
                  <a:pt x="2582" y="590"/>
                </a:lnTo>
                <a:lnTo>
                  <a:pt x="2582" y="589"/>
                </a:lnTo>
                <a:lnTo>
                  <a:pt x="2581" y="589"/>
                </a:lnTo>
                <a:lnTo>
                  <a:pt x="2581" y="590"/>
                </a:lnTo>
                <a:lnTo>
                  <a:pt x="2580" y="590"/>
                </a:lnTo>
                <a:lnTo>
                  <a:pt x="2580" y="591"/>
                </a:lnTo>
                <a:lnTo>
                  <a:pt x="2579" y="591"/>
                </a:lnTo>
                <a:lnTo>
                  <a:pt x="2579" y="590"/>
                </a:lnTo>
                <a:lnTo>
                  <a:pt x="2578" y="589"/>
                </a:lnTo>
                <a:lnTo>
                  <a:pt x="2578" y="588"/>
                </a:lnTo>
                <a:lnTo>
                  <a:pt x="2579" y="588"/>
                </a:lnTo>
                <a:lnTo>
                  <a:pt x="2580" y="588"/>
                </a:lnTo>
                <a:lnTo>
                  <a:pt x="2580" y="587"/>
                </a:lnTo>
                <a:lnTo>
                  <a:pt x="2580" y="586"/>
                </a:lnTo>
                <a:lnTo>
                  <a:pt x="2579" y="585"/>
                </a:lnTo>
                <a:lnTo>
                  <a:pt x="2580" y="585"/>
                </a:lnTo>
                <a:lnTo>
                  <a:pt x="2580" y="584"/>
                </a:lnTo>
                <a:lnTo>
                  <a:pt x="2581" y="584"/>
                </a:lnTo>
                <a:lnTo>
                  <a:pt x="2582" y="584"/>
                </a:lnTo>
                <a:lnTo>
                  <a:pt x="2581" y="584"/>
                </a:lnTo>
                <a:lnTo>
                  <a:pt x="2581" y="583"/>
                </a:lnTo>
                <a:lnTo>
                  <a:pt x="2580" y="583"/>
                </a:lnTo>
                <a:lnTo>
                  <a:pt x="2579" y="583"/>
                </a:lnTo>
                <a:lnTo>
                  <a:pt x="2579" y="583"/>
                </a:lnTo>
                <a:lnTo>
                  <a:pt x="2578" y="583"/>
                </a:lnTo>
                <a:lnTo>
                  <a:pt x="2578" y="582"/>
                </a:lnTo>
                <a:lnTo>
                  <a:pt x="2579" y="582"/>
                </a:lnTo>
                <a:lnTo>
                  <a:pt x="2579" y="581"/>
                </a:lnTo>
                <a:lnTo>
                  <a:pt x="2580" y="581"/>
                </a:lnTo>
                <a:lnTo>
                  <a:pt x="2579" y="581"/>
                </a:lnTo>
                <a:lnTo>
                  <a:pt x="2579" y="580"/>
                </a:lnTo>
                <a:lnTo>
                  <a:pt x="2579" y="579"/>
                </a:lnTo>
                <a:lnTo>
                  <a:pt x="2578" y="579"/>
                </a:lnTo>
                <a:lnTo>
                  <a:pt x="2579" y="579"/>
                </a:lnTo>
                <a:lnTo>
                  <a:pt x="2580" y="578"/>
                </a:lnTo>
                <a:lnTo>
                  <a:pt x="2579" y="578"/>
                </a:lnTo>
                <a:lnTo>
                  <a:pt x="2578" y="578"/>
                </a:lnTo>
                <a:lnTo>
                  <a:pt x="2578" y="577"/>
                </a:lnTo>
                <a:lnTo>
                  <a:pt x="2577" y="577"/>
                </a:lnTo>
                <a:lnTo>
                  <a:pt x="2577" y="576"/>
                </a:lnTo>
                <a:lnTo>
                  <a:pt x="2578" y="576"/>
                </a:lnTo>
                <a:lnTo>
                  <a:pt x="2578" y="575"/>
                </a:lnTo>
                <a:lnTo>
                  <a:pt x="2579" y="575"/>
                </a:lnTo>
                <a:lnTo>
                  <a:pt x="2579" y="574"/>
                </a:lnTo>
                <a:lnTo>
                  <a:pt x="2580" y="574"/>
                </a:lnTo>
                <a:lnTo>
                  <a:pt x="2581" y="574"/>
                </a:lnTo>
                <a:lnTo>
                  <a:pt x="2581" y="574"/>
                </a:lnTo>
                <a:lnTo>
                  <a:pt x="2580" y="574"/>
                </a:lnTo>
                <a:lnTo>
                  <a:pt x="2579" y="574"/>
                </a:lnTo>
                <a:lnTo>
                  <a:pt x="2578" y="574"/>
                </a:lnTo>
                <a:lnTo>
                  <a:pt x="2578" y="574"/>
                </a:lnTo>
                <a:lnTo>
                  <a:pt x="2577" y="574"/>
                </a:lnTo>
                <a:lnTo>
                  <a:pt x="2576" y="574"/>
                </a:lnTo>
                <a:lnTo>
                  <a:pt x="2576" y="574"/>
                </a:lnTo>
                <a:lnTo>
                  <a:pt x="2577" y="574"/>
                </a:lnTo>
                <a:lnTo>
                  <a:pt x="2577" y="573"/>
                </a:lnTo>
                <a:lnTo>
                  <a:pt x="2577" y="572"/>
                </a:lnTo>
                <a:lnTo>
                  <a:pt x="2576" y="572"/>
                </a:lnTo>
                <a:lnTo>
                  <a:pt x="2577" y="572"/>
                </a:lnTo>
                <a:lnTo>
                  <a:pt x="2577" y="571"/>
                </a:lnTo>
                <a:lnTo>
                  <a:pt x="2577" y="570"/>
                </a:lnTo>
                <a:lnTo>
                  <a:pt x="2578" y="570"/>
                </a:lnTo>
                <a:lnTo>
                  <a:pt x="2578" y="569"/>
                </a:lnTo>
                <a:lnTo>
                  <a:pt x="2579" y="569"/>
                </a:lnTo>
                <a:lnTo>
                  <a:pt x="2579" y="568"/>
                </a:lnTo>
                <a:lnTo>
                  <a:pt x="2580" y="568"/>
                </a:lnTo>
                <a:lnTo>
                  <a:pt x="2580" y="567"/>
                </a:lnTo>
                <a:lnTo>
                  <a:pt x="2581" y="567"/>
                </a:lnTo>
                <a:lnTo>
                  <a:pt x="2580" y="566"/>
                </a:lnTo>
                <a:lnTo>
                  <a:pt x="2581" y="566"/>
                </a:lnTo>
                <a:lnTo>
                  <a:pt x="2581" y="566"/>
                </a:lnTo>
                <a:lnTo>
                  <a:pt x="2582" y="566"/>
                </a:lnTo>
                <a:lnTo>
                  <a:pt x="2583" y="566"/>
                </a:lnTo>
                <a:lnTo>
                  <a:pt x="2584" y="566"/>
                </a:lnTo>
                <a:lnTo>
                  <a:pt x="2584" y="567"/>
                </a:lnTo>
                <a:lnTo>
                  <a:pt x="2584" y="566"/>
                </a:lnTo>
                <a:lnTo>
                  <a:pt x="2584" y="566"/>
                </a:lnTo>
                <a:lnTo>
                  <a:pt x="2584" y="566"/>
                </a:lnTo>
                <a:lnTo>
                  <a:pt x="2584" y="566"/>
                </a:lnTo>
                <a:lnTo>
                  <a:pt x="2583" y="566"/>
                </a:lnTo>
                <a:lnTo>
                  <a:pt x="2582" y="566"/>
                </a:lnTo>
                <a:lnTo>
                  <a:pt x="2582" y="565"/>
                </a:lnTo>
                <a:lnTo>
                  <a:pt x="2581" y="564"/>
                </a:lnTo>
                <a:lnTo>
                  <a:pt x="2581" y="563"/>
                </a:lnTo>
                <a:lnTo>
                  <a:pt x="2581" y="562"/>
                </a:lnTo>
                <a:lnTo>
                  <a:pt x="2581" y="561"/>
                </a:lnTo>
                <a:lnTo>
                  <a:pt x="2581" y="560"/>
                </a:lnTo>
                <a:lnTo>
                  <a:pt x="2581" y="559"/>
                </a:lnTo>
                <a:lnTo>
                  <a:pt x="2582" y="559"/>
                </a:lnTo>
                <a:lnTo>
                  <a:pt x="2582" y="558"/>
                </a:lnTo>
                <a:lnTo>
                  <a:pt x="2583" y="558"/>
                </a:lnTo>
                <a:lnTo>
                  <a:pt x="2584" y="558"/>
                </a:lnTo>
                <a:lnTo>
                  <a:pt x="2584" y="558"/>
                </a:lnTo>
                <a:lnTo>
                  <a:pt x="2584" y="557"/>
                </a:lnTo>
                <a:lnTo>
                  <a:pt x="2584" y="556"/>
                </a:lnTo>
                <a:lnTo>
                  <a:pt x="2584" y="555"/>
                </a:lnTo>
                <a:lnTo>
                  <a:pt x="2585" y="555"/>
                </a:lnTo>
                <a:lnTo>
                  <a:pt x="2586" y="555"/>
                </a:lnTo>
                <a:lnTo>
                  <a:pt x="2587" y="555"/>
                </a:lnTo>
                <a:lnTo>
                  <a:pt x="2588" y="555"/>
                </a:lnTo>
                <a:lnTo>
                  <a:pt x="2588" y="554"/>
                </a:lnTo>
                <a:lnTo>
                  <a:pt x="2589" y="554"/>
                </a:lnTo>
                <a:lnTo>
                  <a:pt x="2589" y="553"/>
                </a:lnTo>
                <a:lnTo>
                  <a:pt x="2590" y="553"/>
                </a:lnTo>
                <a:lnTo>
                  <a:pt x="2591" y="553"/>
                </a:lnTo>
                <a:lnTo>
                  <a:pt x="2592" y="553"/>
                </a:lnTo>
                <a:lnTo>
                  <a:pt x="2592" y="553"/>
                </a:lnTo>
                <a:lnTo>
                  <a:pt x="2592" y="553"/>
                </a:lnTo>
                <a:lnTo>
                  <a:pt x="2592" y="552"/>
                </a:lnTo>
                <a:lnTo>
                  <a:pt x="2592" y="552"/>
                </a:lnTo>
                <a:lnTo>
                  <a:pt x="2592" y="553"/>
                </a:lnTo>
                <a:lnTo>
                  <a:pt x="2591" y="553"/>
                </a:lnTo>
                <a:lnTo>
                  <a:pt x="2590" y="553"/>
                </a:lnTo>
                <a:lnTo>
                  <a:pt x="2589" y="553"/>
                </a:lnTo>
                <a:lnTo>
                  <a:pt x="2588" y="553"/>
                </a:lnTo>
                <a:lnTo>
                  <a:pt x="2588" y="554"/>
                </a:lnTo>
                <a:lnTo>
                  <a:pt x="2587" y="555"/>
                </a:lnTo>
                <a:lnTo>
                  <a:pt x="2586" y="555"/>
                </a:lnTo>
                <a:lnTo>
                  <a:pt x="2586" y="554"/>
                </a:lnTo>
                <a:lnTo>
                  <a:pt x="2585" y="554"/>
                </a:lnTo>
                <a:lnTo>
                  <a:pt x="2584" y="554"/>
                </a:lnTo>
                <a:lnTo>
                  <a:pt x="2584" y="554"/>
                </a:lnTo>
                <a:lnTo>
                  <a:pt x="2584" y="553"/>
                </a:lnTo>
                <a:lnTo>
                  <a:pt x="2583" y="553"/>
                </a:lnTo>
                <a:lnTo>
                  <a:pt x="2583" y="552"/>
                </a:lnTo>
                <a:lnTo>
                  <a:pt x="2583" y="551"/>
                </a:lnTo>
                <a:lnTo>
                  <a:pt x="2583" y="550"/>
                </a:lnTo>
                <a:lnTo>
                  <a:pt x="2584" y="549"/>
                </a:lnTo>
                <a:lnTo>
                  <a:pt x="2584" y="549"/>
                </a:lnTo>
                <a:lnTo>
                  <a:pt x="2584" y="549"/>
                </a:lnTo>
                <a:lnTo>
                  <a:pt x="2584" y="548"/>
                </a:lnTo>
                <a:lnTo>
                  <a:pt x="2583" y="548"/>
                </a:lnTo>
                <a:lnTo>
                  <a:pt x="2583" y="547"/>
                </a:lnTo>
                <a:lnTo>
                  <a:pt x="2583" y="546"/>
                </a:lnTo>
                <a:lnTo>
                  <a:pt x="2583" y="547"/>
                </a:lnTo>
                <a:lnTo>
                  <a:pt x="2583" y="546"/>
                </a:lnTo>
                <a:lnTo>
                  <a:pt x="2583" y="547"/>
                </a:lnTo>
                <a:lnTo>
                  <a:pt x="2583" y="546"/>
                </a:lnTo>
                <a:lnTo>
                  <a:pt x="2582" y="546"/>
                </a:lnTo>
                <a:lnTo>
                  <a:pt x="2582" y="545"/>
                </a:lnTo>
                <a:lnTo>
                  <a:pt x="2581" y="545"/>
                </a:lnTo>
                <a:lnTo>
                  <a:pt x="2581" y="544"/>
                </a:lnTo>
                <a:lnTo>
                  <a:pt x="2581" y="545"/>
                </a:lnTo>
                <a:lnTo>
                  <a:pt x="2580" y="545"/>
                </a:lnTo>
                <a:lnTo>
                  <a:pt x="2581" y="545"/>
                </a:lnTo>
                <a:lnTo>
                  <a:pt x="2582" y="545"/>
                </a:lnTo>
                <a:lnTo>
                  <a:pt x="2582" y="546"/>
                </a:lnTo>
                <a:lnTo>
                  <a:pt x="2583" y="547"/>
                </a:lnTo>
                <a:lnTo>
                  <a:pt x="2583" y="548"/>
                </a:lnTo>
                <a:lnTo>
                  <a:pt x="2584" y="548"/>
                </a:lnTo>
                <a:lnTo>
                  <a:pt x="2584" y="549"/>
                </a:lnTo>
                <a:lnTo>
                  <a:pt x="2584" y="549"/>
                </a:lnTo>
                <a:lnTo>
                  <a:pt x="2583" y="549"/>
                </a:lnTo>
                <a:lnTo>
                  <a:pt x="2583" y="550"/>
                </a:lnTo>
                <a:lnTo>
                  <a:pt x="2583" y="551"/>
                </a:lnTo>
                <a:lnTo>
                  <a:pt x="2582" y="551"/>
                </a:lnTo>
                <a:lnTo>
                  <a:pt x="2582" y="552"/>
                </a:lnTo>
                <a:lnTo>
                  <a:pt x="2582" y="553"/>
                </a:lnTo>
                <a:lnTo>
                  <a:pt x="2582" y="554"/>
                </a:lnTo>
                <a:lnTo>
                  <a:pt x="2582" y="555"/>
                </a:lnTo>
                <a:lnTo>
                  <a:pt x="2583" y="555"/>
                </a:lnTo>
                <a:lnTo>
                  <a:pt x="2583" y="556"/>
                </a:lnTo>
                <a:lnTo>
                  <a:pt x="2582" y="557"/>
                </a:lnTo>
                <a:lnTo>
                  <a:pt x="2582" y="558"/>
                </a:lnTo>
                <a:lnTo>
                  <a:pt x="2582" y="558"/>
                </a:lnTo>
                <a:lnTo>
                  <a:pt x="2581" y="558"/>
                </a:lnTo>
                <a:lnTo>
                  <a:pt x="2581" y="559"/>
                </a:lnTo>
                <a:lnTo>
                  <a:pt x="2580" y="559"/>
                </a:lnTo>
                <a:lnTo>
                  <a:pt x="2579" y="559"/>
                </a:lnTo>
                <a:lnTo>
                  <a:pt x="2578" y="559"/>
                </a:lnTo>
                <a:lnTo>
                  <a:pt x="2578" y="560"/>
                </a:lnTo>
                <a:lnTo>
                  <a:pt x="2579" y="560"/>
                </a:lnTo>
                <a:lnTo>
                  <a:pt x="2579" y="561"/>
                </a:lnTo>
                <a:lnTo>
                  <a:pt x="2579" y="562"/>
                </a:lnTo>
                <a:lnTo>
                  <a:pt x="2578" y="562"/>
                </a:lnTo>
                <a:lnTo>
                  <a:pt x="2578" y="563"/>
                </a:lnTo>
                <a:lnTo>
                  <a:pt x="2578" y="564"/>
                </a:lnTo>
                <a:lnTo>
                  <a:pt x="2579" y="565"/>
                </a:lnTo>
                <a:lnTo>
                  <a:pt x="2579" y="566"/>
                </a:lnTo>
                <a:lnTo>
                  <a:pt x="2578" y="566"/>
                </a:lnTo>
                <a:lnTo>
                  <a:pt x="2578" y="566"/>
                </a:lnTo>
                <a:lnTo>
                  <a:pt x="2577" y="567"/>
                </a:lnTo>
                <a:lnTo>
                  <a:pt x="2576" y="567"/>
                </a:lnTo>
                <a:lnTo>
                  <a:pt x="2576" y="567"/>
                </a:lnTo>
                <a:lnTo>
                  <a:pt x="2575" y="568"/>
                </a:lnTo>
                <a:lnTo>
                  <a:pt x="2575" y="569"/>
                </a:lnTo>
                <a:lnTo>
                  <a:pt x="2575" y="570"/>
                </a:lnTo>
                <a:lnTo>
                  <a:pt x="2575" y="571"/>
                </a:lnTo>
                <a:lnTo>
                  <a:pt x="2574" y="571"/>
                </a:lnTo>
                <a:lnTo>
                  <a:pt x="2574" y="570"/>
                </a:lnTo>
                <a:lnTo>
                  <a:pt x="2574" y="569"/>
                </a:lnTo>
                <a:lnTo>
                  <a:pt x="2573" y="569"/>
                </a:lnTo>
                <a:lnTo>
                  <a:pt x="2572" y="569"/>
                </a:lnTo>
                <a:lnTo>
                  <a:pt x="2571" y="569"/>
                </a:lnTo>
                <a:lnTo>
                  <a:pt x="2572" y="568"/>
                </a:lnTo>
                <a:lnTo>
                  <a:pt x="2572" y="567"/>
                </a:lnTo>
                <a:lnTo>
                  <a:pt x="2572" y="566"/>
                </a:lnTo>
                <a:lnTo>
                  <a:pt x="2571" y="566"/>
                </a:lnTo>
                <a:lnTo>
                  <a:pt x="2571" y="566"/>
                </a:lnTo>
                <a:lnTo>
                  <a:pt x="2572" y="566"/>
                </a:lnTo>
                <a:lnTo>
                  <a:pt x="2572" y="565"/>
                </a:lnTo>
                <a:lnTo>
                  <a:pt x="2571" y="565"/>
                </a:lnTo>
                <a:lnTo>
                  <a:pt x="2571" y="564"/>
                </a:lnTo>
                <a:lnTo>
                  <a:pt x="2572" y="564"/>
                </a:lnTo>
                <a:lnTo>
                  <a:pt x="2571" y="564"/>
                </a:lnTo>
                <a:lnTo>
                  <a:pt x="2571" y="563"/>
                </a:lnTo>
                <a:lnTo>
                  <a:pt x="2572" y="562"/>
                </a:lnTo>
                <a:lnTo>
                  <a:pt x="2572" y="561"/>
                </a:lnTo>
                <a:lnTo>
                  <a:pt x="2573" y="561"/>
                </a:lnTo>
                <a:lnTo>
                  <a:pt x="2573" y="560"/>
                </a:lnTo>
                <a:lnTo>
                  <a:pt x="2572" y="560"/>
                </a:lnTo>
                <a:lnTo>
                  <a:pt x="2572" y="559"/>
                </a:lnTo>
                <a:lnTo>
                  <a:pt x="2572" y="558"/>
                </a:lnTo>
                <a:lnTo>
                  <a:pt x="2572" y="558"/>
                </a:lnTo>
                <a:lnTo>
                  <a:pt x="2572" y="557"/>
                </a:lnTo>
                <a:lnTo>
                  <a:pt x="2571" y="557"/>
                </a:lnTo>
                <a:lnTo>
                  <a:pt x="2571" y="556"/>
                </a:lnTo>
                <a:lnTo>
                  <a:pt x="2570" y="556"/>
                </a:lnTo>
                <a:lnTo>
                  <a:pt x="2570" y="555"/>
                </a:lnTo>
                <a:lnTo>
                  <a:pt x="2571" y="555"/>
                </a:lnTo>
                <a:lnTo>
                  <a:pt x="2570" y="555"/>
                </a:lnTo>
                <a:lnTo>
                  <a:pt x="2570" y="554"/>
                </a:lnTo>
                <a:lnTo>
                  <a:pt x="2569" y="554"/>
                </a:lnTo>
                <a:lnTo>
                  <a:pt x="2569" y="553"/>
                </a:lnTo>
                <a:lnTo>
                  <a:pt x="2569" y="552"/>
                </a:lnTo>
                <a:lnTo>
                  <a:pt x="2569" y="553"/>
                </a:lnTo>
                <a:lnTo>
                  <a:pt x="2569" y="554"/>
                </a:lnTo>
                <a:lnTo>
                  <a:pt x="2570" y="554"/>
                </a:lnTo>
                <a:lnTo>
                  <a:pt x="2570" y="555"/>
                </a:lnTo>
                <a:lnTo>
                  <a:pt x="2570" y="556"/>
                </a:lnTo>
                <a:lnTo>
                  <a:pt x="2570" y="557"/>
                </a:lnTo>
                <a:lnTo>
                  <a:pt x="2571" y="557"/>
                </a:lnTo>
                <a:lnTo>
                  <a:pt x="2571" y="558"/>
                </a:lnTo>
                <a:lnTo>
                  <a:pt x="2571" y="558"/>
                </a:lnTo>
                <a:lnTo>
                  <a:pt x="2571" y="559"/>
                </a:lnTo>
                <a:lnTo>
                  <a:pt x="2571" y="560"/>
                </a:lnTo>
                <a:lnTo>
                  <a:pt x="2571" y="561"/>
                </a:lnTo>
                <a:lnTo>
                  <a:pt x="2570" y="561"/>
                </a:lnTo>
                <a:lnTo>
                  <a:pt x="2569" y="561"/>
                </a:lnTo>
                <a:lnTo>
                  <a:pt x="2569" y="560"/>
                </a:lnTo>
                <a:lnTo>
                  <a:pt x="2568" y="560"/>
                </a:lnTo>
                <a:lnTo>
                  <a:pt x="2568" y="559"/>
                </a:lnTo>
                <a:lnTo>
                  <a:pt x="2568" y="559"/>
                </a:lnTo>
                <a:lnTo>
                  <a:pt x="2568" y="560"/>
                </a:lnTo>
                <a:lnTo>
                  <a:pt x="2568" y="561"/>
                </a:lnTo>
                <a:lnTo>
                  <a:pt x="2569" y="561"/>
                </a:lnTo>
                <a:lnTo>
                  <a:pt x="2569" y="562"/>
                </a:lnTo>
                <a:lnTo>
                  <a:pt x="2570" y="562"/>
                </a:lnTo>
                <a:lnTo>
                  <a:pt x="2571" y="562"/>
                </a:lnTo>
                <a:lnTo>
                  <a:pt x="2570" y="563"/>
                </a:lnTo>
                <a:lnTo>
                  <a:pt x="2570" y="564"/>
                </a:lnTo>
                <a:lnTo>
                  <a:pt x="2570" y="565"/>
                </a:lnTo>
                <a:lnTo>
                  <a:pt x="2570" y="566"/>
                </a:lnTo>
                <a:lnTo>
                  <a:pt x="2569" y="566"/>
                </a:lnTo>
                <a:lnTo>
                  <a:pt x="2569" y="566"/>
                </a:lnTo>
                <a:lnTo>
                  <a:pt x="2570" y="566"/>
                </a:lnTo>
                <a:lnTo>
                  <a:pt x="2570" y="567"/>
                </a:lnTo>
                <a:lnTo>
                  <a:pt x="2569" y="567"/>
                </a:lnTo>
                <a:lnTo>
                  <a:pt x="2568" y="567"/>
                </a:lnTo>
                <a:lnTo>
                  <a:pt x="2568" y="568"/>
                </a:lnTo>
                <a:lnTo>
                  <a:pt x="2567" y="568"/>
                </a:lnTo>
                <a:lnTo>
                  <a:pt x="2566" y="569"/>
                </a:lnTo>
                <a:lnTo>
                  <a:pt x="2566" y="570"/>
                </a:lnTo>
                <a:lnTo>
                  <a:pt x="2567" y="570"/>
                </a:lnTo>
                <a:lnTo>
                  <a:pt x="2567" y="569"/>
                </a:lnTo>
                <a:lnTo>
                  <a:pt x="2568" y="569"/>
                </a:lnTo>
                <a:lnTo>
                  <a:pt x="2568" y="569"/>
                </a:lnTo>
                <a:lnTo>
                  <a:pt x="2568" y="568"/>
                </a:lnTo>
                <a:lnTo>
                  <a:pt x="2569" y="568"/>
                </a:lnTo>
                <a:lnTo>
                  <a:pt x="2570" y="568"/>
                </a:lnTo>
                <a:lnTo>
                  <a:pt x="2570" y="569"/>
                </a:lnTo>
                <a:lnTo>
                  <a:pt x="2569" y="569"/>
                </a:lnTo>
                <a:lnTo>
                  <a:pt x="2569" y="570"/>
                </a:lnTo>
                <a:lnTo>
                  <a:pt x="2570" y="571"/>
                </a:lnTo>
                <a:lnTo>
                  <a:pt x="2571" y="571"/>
                </a:lnTo>
                <a:lnTo>
                  <a:pt x="2572" y="571"/>
                </a:lnTo>
                <a:lnTo>
                  <a:pt x="2573" y="571"/>
                </a:lnTo>
                <a:lnTo>
                  <a:pt x="2572" y="572"/>
                </a:lnTo>
                <a:lnTo>
                  <a:pt x="2572" y="573"/>
                </a:lnTo>
                <a:lnTo>
                  <a:pt x="2572" y="572"/>
                </a:lnTo>
                <a:lnTo>
                  <a:pt x="2573" y="572"/>
                </a:lnTo>
                <a:lnTo>
                  <a:pt x="2573" y="573"/>
                </a:lnTo>
                <a:lnTo>
                  <a:pt x="2574" y="573"/>
                </a:lnTo>
                <a:lnTo>
                  <a:pt x="2574" y="574"/>
                </a:lnTo>
                <a:lnTo>
                  <a:pt x="2575" y="574"/>
                </a:lnTo>
                <a:lnTo>
                  <a:pt x="2575" y="574"/>
                </a:lnTo>
                <a:lnTo>
                  <a:pt x="2574" y="574"/>
                </a:lnTo>
                <a:lnTo>
                  <a:pt x="2574" y="575"/>
                </a:lnTo>
                <a:lnTo>
                  <a:pt x="2575" y="576"/>
                </a:lnTo>
                <a:lnTo>
                  <a:pt x="2576" y="577"/>
                </a:lnTo>
                <a:lnTo>
                  <a:pt x="2576" y="578"/>
                </a:lnTo>
                <a:lnTo>
                  <a:pt x="2575" y="578"/>
                </a:lnTo>
                <a:lnTo>
                  <a:pt x="2574" y="578"/>
                </a:lnTo>
                <a:lnTo>
                  <a:pt x="2575" y="579"/>
                </a:lnTo>
                <a:lnTo>
                  <a:pt x="2576" y="579"/>
                </a:lnTo>
                <a:lnTo>
                  <a:pt x="2576" y="580"/>
                </a:lnTo>
                <a:lnTo>
                  <a:pt x="2576" y="581"/>
                </a:lnTo>
                <a:lnTo>
                  <a:pt x="2576" y="582"/>
                </a:lnTo>
                <a:lnTo>
                  <a:pt x="2576" y="583"/>
                </a:lnTo>
                <a:lnTo>
                  <a:pt x="2576" y="583"/>
                </a:lnTo>
                <a:lnTo>
                  <a:pt x="2576" y="583"/>
                </a:lnTo>
                <a:lnTo>
                  <a:pt x="2575" y="583"/>
                </a:lnTo>
                <a:lnTo>
                  <a:pt x="2574" y="583"/>
                </a:lnTo>
                <a:lnTo>
                  <a:pt x="2573" y="583"/>
                </a:lnTo>
                <a:lnTo>
                  <a:pt x="2574" y="583"/>
                </a:lnTo>
                <a:lnTo>
                  <a:pt x="2574" y="583"/>
                </a:lnTo>
                <a:lnTo>
                  <a:pt x="2575" y="583"/>
                </a:lnTo>
                <a:lnTo>
                  <a:pt x="2575" y="584"/>
                </a:lnTo>
                <a:lnTo>
                  <a:pt x="2576" y="584"/>
                </a:lnTo>
                <a:lnTo>
                  <a:pt x="2576" y="585"/>
                </a:lnTo>
                <a:lnTo>
                  <a:pt x="2576" y="585"/>
                </a:lnTo>
                <a:lnTo>
                  <a:pt x="2576" y="586"/>
                </a:lnTo>
                <a:lnTo>
                  <a:pt x="2577" y="586"/>
                </a:lnTo>
                <a:lnTo>
                  <a:pt x="2576" y="586"/>
                </a:lnTo>
                <a:lnTo>
                  <a:pt x="2576" y="586"/>
                </a:lnTo>
                <a:lnTo>
                  <a:pt x="2576" y="587"/>
                </a:lnTo>
                <a:lnTo>
                  <a:pt x="2576" y="586"/>
                </a:lnTo>
                <a:lnTo>
                  <a:pt x="2575" y="586"/>
                </a:lnTo>
                <a:lnTo>
                  <a:pt x="2575" y="587"/>
                </a:lnTo>
                <a:lnTo>
                  <a:pt x="2574" y="587"/>
                </a:lnTo>
                <a:lnTo>
                  <a:pt x="2573" y="587"/>
                </a:lnTo>
                <a:lnTo>
                  <a:pt x="2572" y="587"/>
                </a:lnTo>
                <a:lnTo>
                  <a:pt x="2572" y="588"/>
                </a:lnTo>
                <a:lnTo>
                  <a:pt x="2571" y="587"/>
                </a:lnTo>
                <a:lnTo>
                  <a:pt x="2570" y="588"/>
                </a:lnTo>
                <a:lnTo>
                  <a:pt x="2569" y="587"/>
                </a:lnTo>
                <a:lnTo>
                  <a:pt x="2569" y="588"/>
                </a:lnTo>
                <a:lnTo>
                  <a:pt x="2568" y="587"/>
                </a:lnTo>
                <a:lnTo>
                  <a:pt x="2568" y="587"/>
                </a:lnTo>
                <a:lnTo>
                  <a:pt x="2567" y="587"/>
                </a:lnTo>
                <a:lnTo>
                  <a:pt x="2566" y="587"/>
                </a:lnTo>
                <a:lnTo>
                  <a:pt x="2566" y="588"/>
                </a:lnTo>
                <a:lnTo>
                  <a:pt x="2567" y="587"/>
                </a:lnTo>
                <a:lnTo>
                  <a:pt x="2567" y="588"/>
                </a:lnTo>
                <a:lnTo>
                  <a:pt x="2568" y="588"/>
                </a:lnTo>
                <a:lnTo>
                  <a:pt x="2568" y="588"/>
                </a:lnTo>
                <a:lnTo>
                  <a:pt x="2569" y="588"/>
                </a:lnTo>
                <a:lnTo>
                  <a:pt x="2570" y="588"/>
                </a:lnTo>
                <a:lnTo>
                  <a:pt x="2571" y="588"/>
                </a:lnTo>
                <a:lnTo>
                  <a:pt x="2571" y="589"/>
                </a:lnTo>
                <a:lnTo>
                  <a:pt x="2572" y="589"/>
                </a:lnTo>
                <a:lnTo>
                  <a:pt x="2573" y="589"/>
                </a:lnTo>
                <a:lnTo>
                  <a:pt x="2572" y="590"/>
                </a:lnTo>
                <a:lnTo>
                  <a:pt x="2573" y="590"/>
                </a:lnTo>
                <a:lnTo>
                  <a:pt x="2573" y="589"/>
                </a:lnTo>
                <a:lnTo>
                  <a:pt x="2574" y="589"/>
                </a:lnTo>
                <a:lnTo>
                  <a:pt x="2574" y="588"/>
                </a:lnTo>
                <a:lnTo>
                  <a:pt x="2574" y="589"/>
                </a:lnTo>
                <a:lnTo>
                  <a:pt x="2575" y="589"/>
                </a:lnTo>
                <a:lnTo>
                  <a:pt x="2575" y="588"/>
                </a:lnTo>
                <a:lnTo>
                  <a:pt x="2575" y="589"/>
                </a:lnTo>
                <a:lnTo>
                  <a:pt x="2576" y="589"/>
                </a:lnTo>
                <a:lnTo>
                  <a:pt x="2576" y="588"/>
                </a:lnTo>
                <a:lnTo>
                  <a:pt x="2576" y="589"/>
                </a:lnTo>
                <a:lnTo>
                  <a:pt x="2576" y="590"/>
                </a:lnTo>
                <a:lnTo>
                  <a:pt x="2575" y="590"/>
                </a:lnTo>
                <a:lnTo>
                  <a:pt x="2575" y="591"/>
                </a:lnTo>
                <a:lnTo>
                  <a:pt x="2575" y="591"/>
                </a:lnTo>
                <a:lnTo>
                  <a:pt x="2576" y="591"/>
                </a:lnTo>
                <a:lnTo>
                  <a:pt x="2576" y="591"/>
                </a:lnTo>
                <a:lnTo>
                  <a:pt x="2575" y="591"/>
                </a:lnTo>
                <a:lnTo>
                  <a:pt x="2576" y="591"/>
                </a:lnTo>
                <a:lnTo>
                  <a:pt x="2576" y="591"/>
                </a:lnTo>
                <a:lnTo>
                  <a:pt x="2576" y="592"/>
                </a:lnTo>
                <a:lnTo>
                  <a:pt x="2576" y="593"/>
                </a:lnTo>
                <a:lnTo>
                  <a:pt x="2576" y="594"/>
                </a:lnTo>
                <a:lnTo>
                  <a:pt x="2576" y="594"/>
                </a:lnTo>
                <a:lnTo>
                  <a:pt x="2577" y="594"/>
                </a:lnTo>
                <a:lnTo>
                  <a:pt x="2577" y="595"/>
                </a:lnTo>
                <a:lnTo>
                  <a:pt x="2577" y="596"/>
                </a:lnTo>
                <a:lnTo>
                  <a:pt x="2578" y="596"/>
                </a:lnTo>
                <a:lnTo>
                  <a:pt x="2577" y="596"/>
                </a:lnTo>
                <a:lnTo>
                  <a:pt x="2577" y="597"/>
                </a:lnTo>
                <a:lnTo>
                  <a:pt x="2577" y="596"/>
                </a:lnTo>
                <a:lnTo>
                  <a:pt x="2576" y="596"/>
                </a:lnTo>
                <a:lnTo>
                  <a:pt x="2576" y="597"/>
                </a:lnTo>
                <a:lnTo>
                  <a:pt x="2576" y="597"/>
                </a:lnTo>
                <a:lnTo>
                  <a:pt x="2577" y="597"/>
                </a:lnTo>
                <a:lnTo>
                  <a:pt x="2577" y="598"/>
                </a:lnTo>
                <a:lnTo>
                  <a:pt x="2576" y="598"/>
                </a:lnTo>
                <a:lnTo>
                  <a:pt x="2576" y="599"/>
                </a:lnTo>
                <a:lnTo>
                  <a:pt x="2577" y="599"/>
                </a:lnTo>
                <a:lnTo>
                  <a:pt x="2577" y="599"/>
                </a:lnTo>
                <a:lnTo>
                  <a:pt x="2578" y="599"/>
                </a:lnTo>
                <a:lnTo>
                  <a:pt x="2579" y="598"/>
                </a:lnTo>
                <a:lnTo>
                  <a:pt x="2580" y="598"/>
                </a:lnTo>
                <a:lnTo>
                  <a:pt x="2581" y="598"/>
                </a:lnTo>
                <a:lnTo>
                  <a:pt x="2582" y="597"/>
                </a:lnTo>
                <a:lnTo>
                  <a:pt x="2582" y="598"/>
                </a:lnTo>
                <a:lnTo>
                  <a:pt x="2581" y="598"/>
                </a:lnTo>
                <a:lnTo>
                  <a:pt x="2581" y="599"/>
                </a:lnTo>
                <a:lnTo>
                  <a:pt x="2580" y="599"/>
                </a:lnTo>
                <a:lnTo>
                  <a:pt x="2580" y="599"/>
                </a:lnTo>
                <a:lnTo>
                  <a:pt x="2581" y="599"/>
                </a:lnTo>
                <a:lnTo>
                  <a:pt x="2581" y="600"/>
                </a:lnTo>
                <a:lnTo>
                  <a:pt x="2582" y="600"/>
                </a:lnTo>
                <a:lnTo>
                  <a:pt x="2582" y="599"/>
                </a:lnTo>
                <a:lnTo>
                  <a:pt x="2582" y="600"/>
                </a:lnTo>
                <a:lnTo>
                  <a:pt x="2583" y="600"/>
                </a:lnTo>
                <a:lnTo>
                  <a:pt x="2583" y="601"/>
                </a:lnTo>
                <a:lnTo>
                  <a:pt x="2582" y="601"/>
                </a:lnTo>
                <a:lnTo>
                  <a:pt x="2583" y="602"/>
                </a:lnTo>
                <a:lnTo>
                  <a:pt x="2584" y="603"/>
                </a:lnTo>
                <a:lnTo>
                  <a:pt x="2584" y="603"/>
                </a:lnTo>
                <a:lnTo>
                  <a:pt x="2585" y="602"/>
                </a:lnTo>
                <a:lnTo>
                  <a:pt x="2586" y="602"/>
                </a:lnTo>
                <a:lnTo>
                  <a:pt x="2586" y="603"/>
                </a:lnTo>
                <a:lnTo>
                  <a:pt x="2585" y="603"/>
                </a:lnTo>
                <a:lnTo>
                  <a:pt x="2585" y="604"/>
                </a:lnTo>
                <a:lnTo>
                  <a:pt x="2584" y="604"/>
                </a:lnTo>
                <a:lnTo>
                  <a:pt x="2584" y="603"/>
                </a:lnTo>
                <a:lnTo>
                  <a:pt x="2584" y="603"/>
                </a:lnTo>
                <a:lnTo>
                  <a:pt x="2584" y="603"/>
                </a:lnTo>
                <a:lnTo>
                  <a:pt x="2584" y="604"/>
                </a:lnTo>
                <a:lnTo>
                  <a:pt x="2584" y="605"/>
                </a:lnTo>
                <a:lnTo>
                  <a:pt x="2585" y="605"/>
                </a:lnTo>
                <a:lnTo>
                  <a:pt x="2584" y="605"/>
                </a:lnTo>
                <a:lnTo>
                  <a:pt x="2584" y="606"/>
                </a:lnTo>
                <a:lnTo>
                  <a:pt x="2584" y="606"/>
                </a:lnTo>
                <a:lnTo>
                  <a:pt x="2583" y="607"/>
                </a:lnTo>
                <a:lnTo>
                  <a:pt x="2583" y="608"/>
                </a:lnTo>
                <a:lnTo>
                  <a:pt x="2584" y="608"/>
                </a:lnTo>
                <a:lnTo>
                  <a:pt x="2584" y="609"/>
                </a:lnTo>
                <a:lnTo>
                  <a:pt x="2583" y="610"/>
                </a:lnTo>
                <a:lnTo>
                  <a:pt x="2582" y="610"/>
                </a:lnTo>
                <a:lnTo>
                  <a:pt x="2582" y="609"/>
                </a:lnTo>
                <a:lnTo>
                  <a:pt x="2581" y="609"/>
                </a:lnTo>
                <a:lnTo>
                  <a:pt x="2581" y="608"/>
                </a:lnTo>
                <a:lnTo>
                  <a:pt x="2581" y="607"/>
                </a:lnTo>
                <a:lnTo>
                  <a:pt x="2581" y="607"/>
                </a:lnTo>
                <a:lnTo>
                  <a:pt x="2580" y="607"/>
                </a:lnTo>
                <a:lnTo>
                  <a:pt x="2579" y="607"/>
                </a:lnTo>
                <a:lnTo>
                  <a:pt x="2579" y="607"/>
                </a:lnTo>
                <a:lnTo>
                  <a:pt x="2578" y="606"/>
                </a:lnTo>
                <a:lnTo>
                  <a:pt x="2578" y="607"/>
                </a:lnTo>
                <a:lnTo>
                  <a:pt x="2578" y="607"/>
                </a:lnTo>
                <a:lnTo>
                  <a:pt x="2578" y="608"/>
                </a:lnTo>
                <a:lnTo>
                  <a:pt x="2577" y="608"/>
                </a:lnTo>
                <a:lnTo>
                  <a:pt x="2576" y="608"/>
                </a:lnTo>
                <a:lnTo>
                  <a:pt x="2576" y="608"/>
                </a:lnTo>
                <a:lnTo>
                  <a:pt x="2575" y="608"/>
                </a:lnTo>
                <a:lnTo>
                  <a:pt x="2575" y="607"/>
                </a:lnTo>
                <a:lnTo>
                  <a:pt x="2575" y="607"/>
                </a:lnTo>
                <a:lnTo>
                  <a:pt x="2575" y="606"/>
                </a:lnTo>
                <a:lnTo>
                  <a:pt x="2575" y="605"/>
                </a:lnTo>
                <a:lnTo>
                  <a:pt x="2575" y="604"/>
                </a:lnTo>
                <a:lnTo>
                  <a:pt x="2574" y="604"/>
                </a:lnTo>
                <a:lnTo>
                  <a:pt x="2574" y="603"/>
                </a:lnTo>
                <a:lnTo>
                  <a:pt x="2573" y="603"/>
                </a:lnTo>
                <a:lnTo>
                  <a:pt x="2573" y="604"/>
                </a:lnTo>
                <a:lnTo>
                  <a:pt x="2572" y="604"/>
                </a:lnTo>
                <a:lnTo>
                  <a:pt x="2572" y="603"/>
                </a:lnTo>
                <a:lnTo>
                  <a:pt x="2572" y="602"/>
                </a:lnTo>
                <a:lnTo>
                  <a:pt x="2571" y="602"/>
                </a:lnTo>
                <a:lnTo>
                  <a:pt x="2570" y="602"/>
                </a:lnTo>
                <a:lnTo>
                  <a:pt x="2570" y="601"/>
                </a:lnTo>
                <a:lnTo>
                  <a:pt x="2569" y="601"/>
                </a:lnTo>
                <a:lnTo>
                  <a:pt x="2568" y="601"/>
                </a:lnTo>
                <a:lnTo>
                  <a:pt x="2568" y="602"/>
                </a:lnTo>
                <a:lnTo>
                  <a:pt x="2569" y="602"/>
                </a:lnTo>
                <a:lnTo>
                  <a:pt x="2569" y="603"/>
                </a:lnTo>
                <a:lnTo>
                  <a:pt x="2568" y="603"/>
                </a:lnTo>
                <a:lnTo>
                  <a:pt x="2569" y="603"/>
                </a:lnTo>
                <a:lnTo>
                  <a:pt x="2570" y="603"/>
                </a:lnTo>
                <a:lnTo>
                  <a:pt x="2571" y="603"/>
                </a:lnTo>
                <a:lnTo>
                  <a:pt x="2571" y="604"/>
                </a:lnTo>
                <a:lnTo>
                  <a:pt x="2571" y="605"/>
                </a:lnTo>
                <a:lnTo>
                  <a:pt x="2572" y="605"/>
                </a:lnTo>
                <a:lnTo>
                  <a:pt x="2573" y="605"/>
                </a:lnTo>
                <a:lnTo>
                  <a:pt x="2573" y="606"/>
                </a:lnTo>
                <a:lnTo>
                  <a:pt x="2573" y="607"/>
                </a:lnTo>
                <a:lnTo>
                  <a:pt x="2573" y="607"/>
                </a:lnTo>
                <a:lnTo>
                  <a:pt x="2573" y="608"/>
                </a:lnTo>
                <a:lnTo>
                  <a:pt x="2572" y="608"/>
                </a:lnTo>
                <a:lnTo>
                  <a:pt x="2572" y="609"/>
                </a:lnTo>
                <a:lnTo>
                  <a:pt x="2571" y="609"/>
                </a:lnTo>
                <a:lnTo>
                  <a:pt x="2572" y="609"/>
                </a:lnTo>
                <a:lnTo>
                  <a:pt x="2573" y="609"/>
                </a:lnTo>
                <a:lnTo>
                  <a:pt x="2574" y="609"/>
                </a:lnTo>
                <a:lnTo>
                  <a:pt x="2574" y="610"/>
                </a:lnTo>
                <a:lnTo>
                  <a:pt x="2573" y="610"/>
                </a:lnTo>
                <a:lnTo>
                  <a:pt x="2574" y="610"/>
                </a:lnTo>
                <a:lnTo>
                  <a:pt x="2575" y="610"/>
                </a:lnTo>
                <a:lnTo>
                  <a:pt x="2574" y="611"/>
                </a:lnTo>
                <a:lnTo>
                  <a:pt x="2574" y="612"/>
                </a:lnTo>
                <a:lnTo>
                  <a:pt x="2575" y="612"/>
                </a:lnTo>
                <a:lnTo>
                  <a:pt x="2575" y="611"/>
                </a:lnTo>
                <a:lnTo>
                  <a:pt x="2576" y="611"/>
                </a:lnTo>
                <a:lnTo>
                  <a:pt x="2576" y="611"/>
                </a:lnTo>
                <a:lnTo>
                  <a:pt x="2576" y="612"/>
                </a:lnTo>
                <a:lnTo>
                  <a:pt x="2577" y="612"/>
                </a:lnTo>
                <a:lnTo>
                  <a:pt x="2577" y="611"/>
                </a:lnTo>
                <a:lnTo>
                  <a:pt x="2578" y="610"/>
                </a:lnTo>
                <a:lnTo>
                  <a:pt x="2578" y="611"/>
                </a:lnTo>
                <a:lnTo>
                  <a:pt x="2579" y="611"/>
                </a:lnTo>
                <a:lnTo>
                  <a:pt x="2579" y="612"/>
                </a:lnTo>
                <a:lnTo>
                  <a:pt x="2580" y="612"/>
                </a:lnTo>
                <a:lnTo>
                  <a:pt x="2581" y="612"/>
                </a:lnTo>
                <a:lnTo>
                  <a:pt x="2582" y="612"/>
                </a:lnTo>
                <a:lnTo>
                  <a:pt x="2582" y="613"/>
                </a:lnTo>
                <a:lnTo>
                  <a:pt x="2583" y="613"/>
                </a:lnTo>
                <a:lnTo>
                  <a:pt x="2583" y="614"/>
                </a:lnTo>
                <a:lnTo>
                  <a:pt x="2582" y="614"/>
                </a:lnTo>
                <a:lnTo>
                  <a:pt x="2582" y="615"/>
                </a:lnTo>
                <a:lnTo>
                  <a:pt x="2583" y="616"/>
                </a:lnTo>
                <a:lnTo>
                  <a:pt x="2583" y="616"/>
                </a:lnTo>
                <a:lnTo>
                  <a:pt x="2583" y="617"/>
                </a:lnTo>
                <a:lnTo>
                  <a:pt x="2584" y="617"/>
                </a:lnTo>
                <a:lnTo>
                  <a:pt x="2584" y="618"/>
                </a:lnTo>
                <a:lnTo>
                  <a:pt x="2583" y="618"/>
                </a:lnTo>
                <a:lnTo>
                  <a:pt x="2583" y="619"/>
                </a:lnTo>
                <a:lnTo>
                  <a:pt x="2583" y="620"/>
                </a:lnTo>
                <a:lnTo>
                  <a:pt x="2582" y="620"/>
                </a:lnTo>
                <a:lnTo>
                  <a:pt x="2581" y="620"/>
                </a:lnTo>
                <a:lnTo>
                  <a:pt x="2580" y="620"/>
                </a:lnTo>
                <a:lnTo>
                  <a:pt x="2579" y="620"/>
                </a:lnTo>
                <a:lnTo>
                  <a:pt x="2578" y="620"/>
                </a:lnTo>
                <a:lnTo>
                  <a:pt x="2578" y="619"/>
                </a:lnTo>
                <a:lnTo>
                  <a:pt x="2577" y="619"/>
                </a:lnTo>
                <a:lnTo>
                  <a:pt x="2577" y="618"/>
                </a:lnTo>
                <a:lnTo>
                  <a:pt x="2577" y="617"/>
                </a:lnTo>
                <a:lnTo>
                  <a:pt x="2577" y="618"/>
                </a:lnTo>
                <a:lnTo>
                  <a:pt x="2576" y="618"/>
                </a:lnTo>
                <a:lnTo>
                  <a:pt x="2576" y="619"/>
                </a:lnTo>
                <a:lnTo>
                  <a:pt x="2576" y="619"/>
                </a:lnTo>
                <a:lnTo>
                  <a:pt x="2575" y="619"/>
                </a:lnTo>
                <a:lnTo>
                  <a:pt x="2574" y="618"/>
                </a:lnTo>
                <a:lnTo>
                  <a:pt x="2573" y="618"/>
                </a:lnTo>
                <a:lnTo>
                  <a:pt x="2573" y="619"/>
                </a:lnTo>
                <a:lnTo>
                  <a:pt x="2574" y="620"/>
                </a:lnTo>
                <a:lnTo>
                  <a:pt x="2575" y="620"/>
                </a:lnTo>
                <a:lnTo>
                  <a:pt x="2575" y="621"/>
                </a:lnTo>
                <a:lnTo>
                  <a:pt x="2574" y="621"/>
                </a:lnTo>
                <a:lnTo>
                  <a:pt x="2574" y="622"/>
                </a:lnTo>
                <a:lnTo>
                  <a:pt x="2573" y="622"/>
                </a:lnTo>
                <a:lnTo>
                  <a:pt x="2573" y="621"/>
                </a:lnTo>
                <a:lnTo>
                  <a:pt x="2572" y="621"/>
                </a:lnTo>
                <a:lnTo>
                  <a:pt x="2572" y="622"/>
                </a:lnTo>
                <a:lnTo>
                  <a:pt x="2571" y="621"/>
                </a:lnTo>
                <a:lnTo>
                  <a:pt x="2570" y="621"/>
                </a:lnTo>
                <a:lnTo>
                  <a:pt x="2570" y="622"/>
                </a:lnTo>
                <a:lnTo>
                  <a:pt x="2569" y="622"/>
                </a:lnTo>
                <a:lnTo>
                  <a:pt x="2569" y="621"/>
                </a:lnTo>
                <a:lnTo>
                  <a:pt x="2568" y="621"/>
                </a:lnTo>
                <a:lnTo>
                  <a:pt x="2568" y="621"/>
                </a:lnTo>
                <a:lnTo>
                  <a:pt x="2568" y="620"/>
                </a:lnTo>
                <a:lnTo>
                  <a:pt x="2568" y="621"/>
                </a:lnTo>
                <a:lnTo>
                  <a:pt x="2568" y="622"/>
                </a:lnTo>
                <a:lnTo>
                  <a:pt x="2568" y="622"/>
                </a:lnTo>
                <a:lnTo>
                  <a:pt x="2568" y="623"/>
                </a:lnTo>
                <a:lnTo>
                  <a:pt x="2568" y="624"/>
                </a:lnTo>
                <a:lnTo>
                  <a:pt x="2568" y="624"/>
                </a:lnTo>
                <a:lnTo>
                  <a:pt x="2568" y="624"/>
                </a:lnTo>
                <a:lnTo>
                  <a:pt x="2568" y="624"/>
                </a:lnTo>
                <a:lnTo>
                  <a:pt x="2568" y="624"/>
                </a:lnTo>
                <a:lnTo>
                  <a:pt x="2568" y="623"/>
                </a:lnTo>
                <a:lnTo>
                  <a:pt x="2569" y="623"/>
                </a:lnTo>
                <a:lnTo>
                  <a:pt x="2570" y="623"/>
                </a:lnTo>
                <a:lnTo>
                  <a:pt x="2571" y="622"/>
                </a:lnTo>
                <a:lnTo>
                  <a:pt x="2571" y="623"/>
                </a:lnTo>
                <a:lnTo>
                  <a:pt x="2572" y="623"/>
                </a:lnTo>
                <a:lnTo>
                  <a:pt x="2572" y="624"/>
                </a:lnTo>
                <a:lnTo>
                  <a:pt x="2572" y="623"/>
                </a:lnTo>
                <a:lnTo>
                  <a:pt x="2573" y="623"/>
                </a:lnTo>
                <a:lnTo>
                  <a:pt x="2573" y="624"/>
                </a:lnTo>
                <a:lnTo>
                  <a:pt x="2574" y="624"/>
                </a:lnTo>
                <a:lnTo>
                  <a:pt x="2575" y="624"/>
                </a:lnTo>
                <a:lnTo>
                  <a:pt x="2575" y="624"/>
                </a:lnTo>
                <a:lnTo>
                  <a:pt x="2576" y="624"/>
                </a:lnTo>
                <a:lnTo>
                  <a:pt x="2575" y="624"/>
                </a:lnTo>
                <a:lnTo>
                  <a:pt x="2575" y="625"/>
                </a:lnTo>
                <a:lnTo>
                  <a:pt x="2575" y="626"/>
                </a:lnTo>
                <a:lnTo>
                  <a:pt x="2575" y="627"/>
                </a:lnTo>
                <a:lnTo>
                  <a:pt x="2575" y="628"/>
                </a:lnTo>
                <a:lnTo>
                  <a:pt x="2574" y="628"/>
                </a:lnTo>
                <a:lnTo>
                  <a:pt x="2575" y="628"/>
                </a:lnTo>
                <a:lnTo>
                  <a:pt x="2575" y="629"/>
                </a:lnTo>
                <a:lnTo>
                  <a:pt x="2575" y="628"/>
                </a:lnTo>
                <a:lnTo>
                  <a:pt x="2576" y="628"/>
                </a:lnTo>
                <a:lnTo>
                  <a:pt x="2576" y="629"/>
                </a:lnTo>
                <a:lnTo>
                  <a:pt x="2575" y="629"/>
                </a:lnTo>
                <a:lnTo>
                  <a:pt x="2575" y="630"/>
                </a:lnTo>
                <a:lnTo>
                  <a:pt x="2575" y="631"/>
                </a:lnTo>
                <a:lnTo>
                  <a:pt x="2575" y="632"/>
                </a:lnTo>
                <a:lnTo>
                  <a:pt x="2574" y="632"/>
                </a:lnTo>
                <a:lnTo>
                  <a:pt x="2574" y="632"/>
                </a:lnTo>
                <a:lnTo>
                  <a:pt x="2574" y="632"/>
                </a:lnTo>
                <a:lnTo>
                  <a:pt x="2573" y="632"/>
                </a:lnTo>
                <a:lnTo>
                  <a:pt x="2573" y="631"/>
                </a:lnTo>
                <a:lnTo>
                  <a:pt x="2572" y="631"/>
                </a:lnTo>
                <a:lnTo>
                  <a:pt x="2572" y="630"/>
                </a:lnTo>
                <a:lnTo>
                  <a:pt x="2572" y="629"/>
                </a:lnTo>
                <a:lnTo>
                  <a:pt x="2571" y="629"/>
                </a:lnTo>
                <a:lnTo>
                  <a:pt x="2570" y="629"/>
                </a:lnTo>
                <a:lnTo>
                  <a:pt x="2571" y="630"/>
                </a:lnTo>
                <a:lnTo>
                  <a:pt x="2570" y="630"/>
                </a:lnTo>
                <a:lnTo>
                  <a:pt x="2571" y="630"/>
                </a:lnTo>
                <a:lnTo>
                  <a:pt x="2570" y="631"/>
                </a:lnTo>
                <a:lnTo>
                  <a:pt x="2571" y="631"/>
                </a:lnTo>
                <a:lnTo>
                  <a:pt x="2571" y="632"/>
                </a:lnTo>
                <a:lnTo>
                  <a:pt x="2572" y="632"/>
                </a:lnTo>
                <a:lnTo>
                  <a:pt x="2573" y="632"/>
                </a:lnTo>
                <a:lnTo>
                  <a:pt x="2573" y="632"/>
                </a:lnTo>
                <a:lnTo>
                  <a:pt x="2573" y="632"/>
                </a:lnTo>
                <a:lnTo>
                  <a:pt x="2574" y="633"/>
                </a:lnTo>
                <a:lnTo>
                  <a:pt x="2575" y="633"/>
                </a:lnTo>
                <a:lnTo>
                  <a:pt x="2575" y="634"/>
                </a:lnTo>
                <a:lnTo>
                  <a:pt x="2574" y="634"/>
                </a:lnTo>
                <a:lnTo>
                  <a:pt x="2573" y="635"/>
                </a:lnTo>
                <a:lnTo>
                  <a:pt x="2572" y="635"/>
                </a:lnTo>
                <a:lnTo>
                  <a:pt x="2572" y="636"/>
                </a:lnTo>
                <a:lnTo>
                  <a:pt x="2570" y="637"/>
                </a:lnTo>
                <a:lnTo>
                  <a:pt x="2569" y="637"/>
                </a:lnTo>
                <a:lnTo>
                  <a:pt x="2569" y="638"/>
                </a:lnTo>
                <a:lnTo>
                  <a:pt x="2568" y="639"/>
                </a:lnTo>
                <a:lnTo>
                  <a:pt x="2568" y="639"/>
                </a:lnTo>
                <a:lnTo>
                  <a:pt x="2568" y="640"/>
                </a:lnTo>
                <a:lnTo>
                  <a:pt x="2568" y="641"/>
                </a:lnTo>
                <a:lnTo>
                  <a:pt x="2567" y="641"/>
                </a:lnTo>
                <a:lnTo>
                  <a:pt x="2566" y="641"/>
                </a:lnTo>
                <a:lnTo>
                  <a:pt x="2566" y="640"/>
                </a:lnTo>
                <a:lnTo>
                  <a:pt x="2566" y="641"/>
                </a:lnTo>
                <a:lnTo>
                  <a:pt x="2566" y="640"/>
                </a:lnTo>
                <a:lnTo>
                  <a:pt x="2565" y="640"/>
                </a:lnTo>
                <a:lnTo>
                  <a:pt x="2564" y="639"/>
                </a:lnTo>
                <a:lnTo>
                  <a:pt x="2564" y="638"/>
                </a:lnTo>
                <a:lnTo>
                  <a:pt x="2563" y="638"/>
                </a:lnTo>
                <a:lnTo>
                  <a:pt x="2563" y="637"/>
                </a:lnTo>
                <a:lnTo>
                  <a:pt x="2562" y="637"/>
                </a:lnTo>
                <a:lnTo>
                  <a:pt x="2562" y="636"/>
                </a:lnTo>
                <a:lnTo>
                  <a:pt x="2562" y="635"/>
                </a:lnTo>
                <a:lnTo>
                  <a:pt x="2561" y="635"/>
                </a:lnTo>
                <a:lnTo>
                  <a:pt x="2561" y="634"/>
                </a:lnTo>
                <a:lnTo>
                  <a:pt x="2560" y="634"/>
                </a:lnTo>
                <a:lnTo>
                  <a:pt x="2560" y="633"/>
                </a:lnTo>
                <a:lnTo>
                  <a:pt x="2561" y="633"/>
                </a:lnTo>
                <a:lnTo>
                  <a:pt x="2561" y="632"/>
                </a:lnTo>
                <a:lnTo>
                  <a:pt x="2561" y="632"/>
                </a:lnTo>
                <a:lnTo>
                  <a:pt x="2560" y="632"/>
                </a:lnTo>
                <a:lnTo>
                  <a:pt x="2560" y="632"/>
                </a:lnTo>
                <a:lnTo>
                  <a:pt x="2560" y="631"/>
                </a:lnTo>
                <a:lnTo>
                  <a:pt x="2559" y="631"/>
                </a:lnTo>
                <a:lnTo>
                  <a:pt x="2560" y="631"/>
                </a:lnTo>
                <a:lnTo>
                  <a:pt x="2560" y="630"/>
                </a:lnTo>
                <a:lnTo>
                  <a:pt x="2560" y="630"/>
                </a:lnTo>
                <a:lnTo>
                  <a:pt x="2560" y="630"/>
                </a:lnTo>
                <a:lnTo>
                  <a:pt x="2560" y="629"/>
                </a:lnTo>
                <a:lnTo>
                  <a:pt x="2560" y="630"/>
                </a:lnTo>
                <a:lnTo>
                  <a:pt x="2559" y="630"/>
                </a:lnTo>
                <a:lnTo>
                  <a:pt x="2559" y="629"/>
                </a:lnTo>
                <a:lnTo>
                  <a:pt x="2560" y="629"/>
                </a:lnTo>
                <a:lnTo>
                  <a:pt x="2560" y="628"/>
                </a:lnTo>
                <a:lnTo>
                  <a:pt x="2559" y="628"/>
                </a:lnTo>
                <a:lnTo>
                  <a:pt x="2559" y="629"/>
                </a:lnTo>
                <a:lnTo>
                  <a:pt x="2558" y="629"/>
                </a:lnTo>
                <a:lnTo>
                  <a:pt x="2557" y="629"/>
                </a:lnTo>
                <a:lnTo>
                  <a:pt x="2557" y="628"/>
                </a:lnTo>
                <a:lnTo>
                  <a:pt x="2557" y="629"/>
                </a:lnTo>
                <a:lnTo>
                  <a:pt x="2557" y="630"/>
                </a:lnTo>
                <a:lnTo>
                  <a:pt x="2556" y="630"/>
                </a:lnTo>
                <a:lnTo>
                  <a:pt x="2556" y="631"/>
                </a:lnTo>
                <a:lnTo>
                  <a:pt x="2557" y="631"/>
                </a:lnTo>
                <a:lnTo>
                  <a:pt x="2556" y="631"/>
                </a:lnTo>
                <a:lnTo>
                  <a:pt x="2555" y="631"/>
                </a:lnTo>
                <a:lnTo>
                  <a:pt x="2554" y="630"/>
                </a:lnTo>
                <a:lnTo>
                  <a:pt x="2553" y="630"/>
                </a:lnTo>
                <a:lnTo>
                  <a:pt x="2552" y="630"/>
                </a:lnTo>
                <a:lnTo>
                  <a:pt x="2552" y="629"/>
                </a:lnTo>
                <a:lnTo>
                  <a:pt x="2552" y="629"/>
                </a:lnTo>
                <a:lnTo>
                  <a:pt x="2552" y="628"/>
                </a:lnTo>
                <a:lnTo>
                  <a:pt x="2551" y="628"/>
                </a:lnTo>
                <a:lnTo>
                  <a:pt x="2552" y="628"/>
                </a:lnTo>
                <a:lnTo>
                  <a:pt x="2552" y="627"/>
                </a:lnTo>
                <a:lnTo>
                  <a:pt x="2552" y="626"/>
                </a:lnTo>
                <a:lnTo>
                  <a:pt x="2551" y="625"/>
                </a:lnTo>
                <a:lnTo>
                  <a:pt x="2551" y="624"/>
                </a:lnTo>
                <a:lnTo>
                  <a:pt x="2551" y="624"/>
                </a:lnTo>
                <a:lnTo>
                  <a:pt x="2552" y="624"/>
                </a:lnTo>
                <a:lnTo>
                  <a:pt x="2552" y="623"/>
                </a:lnTo>
                <a:lnTo>
                  <a:pt x="2552" y="623"/>
                </a:lnTo>
                <a:lnTo>
                  <a:pt x="2552" y="622"/>
                </a:lnTo>
                <a:lnTo>
                  <a:pt x="2553" y="622"/>
                </a:lnTo>
                <a:lnTo>
                  <a:pt x="2554" y="622"/>
                </a:lnTo>
                <a:lnTo>
                  <a:pt x="2555" y="622"/>
                </a:lnTo>
                <a:lnTo>
                  <a:pt x="2556" y="622"/>
                </a:lnTo>
                <a:lnTo>
                  <a:pt x="2555" y="622"/>
                </a:lnTo>
                <a:lnTo>
                  <a:pt x="2555" y="621"/>
                </a:lnTo>
                <a:lnTo>
                  <a:pt x="2555" y="620"/>
                </a:lnTo>
                <a:lnTo>
                  <a:pt x="2556" y="620"/>
                </a:lnTo>
                <a:lnTo>
                  <a:pt x="2556" y="619"/>
                </a:lnTo>
                <a:lnTo>
                  <a:pt x="2557" y="619"/>
                </a:lnTo>
                <a:lnTo>
                  <a:pt x="2557" y="620"/>
                </a:lnTo>
                <a:lnTo>
                  <a:pt x="2557" y="621"/>
                </a:lnTo>
                <a:lnTo>
                  <a:pt x="2557" y="622"/>
                </a:lnTo>
                <a:lnTo>
                  <a:pt x="2557" y="621"/>
                </a:lnTo>
                <a:lnTo>
                  <a:pt x="2558" y="621"/>
                </a:lnTo>
                <a:lnTo>
                  <a:pt x="2558" y="622"/>
                </a:lnTo>
                <a:lnTo>
                  <a:pt x="2558" y="621"/>
                </a:lnTo>
                <a:lnTo>
                  <a:pt x="2559" y="621"/>
                </a:lnTo>
                <a:lnTo>
                  <a:pt x="2559" y="622"/>
                </a:lnTo>
                <a:lnTo>
                  <a:pt x="2560" y="622"/>
                </a:lnTo>
                <a:lnTo>
                  <a:pt x="2559" y="621"/>
                </a:lnTo>
                <a:lnTo>
                  <a:pt x="2558" y="621"/>
                </a:lnTo>
                <a:lnTo>
                  <a:pt x="2558" y="620"/>
                </a:lnTo>
                <a:lnTo>
                  <a:pt x="2558" y="619"/>
                </a:lnTo>
                <a:lnTo>
                  <a:pt x="2558" y="618"/>
                </a:lnTo>
                <a:lnTo>
                  <a:pt x="2559" y="618"/>
                </a:lnTo>
                <a:lnTo>
                  <a:pt x="2560" y="618"/>
                </a:lnTo>
                <a:lnTo>
                  <a:pt x="2559" y="618"/>
                </a:lnTo>
                <a:lnTo>
                  <a:pt x="2558" y="618"/>
                </a:lnTo>
                <a:lnTo>
                  <a:pt x="2558" y="617"/>
                </a:lnTo>
                <a:lnTo>
                  <a:pt x="2557" y="617"/>
                </a:lnTo>
                <a:lnTo>
                  <a:pt x="2557" y="616"/>
                </a:lnTo>
                <a:lnTo>
                  <a:pt x="2557" y="616"/>
                </a:lnTo>
                <a:lnTo>
                  <a:pt x="2558" y="616"/>
                </a:lnTo>
                <a:lnTo>
                  <a:pt x="2558" y="615"/>
                </a:lnTo>
                <a:lnTo>
                  <a:pt x="2559" y="615"/>
                </a:lnTo>
                <a:lnTo>
                  <a:pt x="2559" y="614"/>
                </a:lnTo>
                <a:lnTo>
                  <a:pt x="2559" y="615"/>
                </a:lnTo>
                <a:lnTo>
                  <a:pt x="2560" y="615"/>
                </a:lnTo>
                <a:lnTo>
                  <a:pt x="2560" y="614"/>
                </a:lnTo>
                <a:lnTo>
                  <a:pt x="2559" y="614"/>
                </a:lnTo>
                <a:lnTo>
                  <a:pt x="2559" y="613"/>
                </a:lnTo>
                <a:lnTo>
                  <a:pt x="2560" y="613"/>
                </a:lnTo>
                <a:lnTo>
                  <a:pt x="2560" y="612"/>
                </a:lnTo>
                <a:lnTo>
                  <a:pt x="2560" y="611"/>
                </a:lnTo>
                <a:lnTo>
                  <a:pt x="2559" y="611"/>
                </a:lnTo>
                <a:lnTo>
                  <a:pt x="2560" y="611"/>
                </a:lnTo>
                <a:lnTo>
                  <a:pt x="2559" y="611"/>
                </a:lnTo>
                <a:lnTo>
                  <a:pt x="2559" y="610"/>
                </a:lnTo>
                <a:lnTo>
                  <a:pt x="2558" y="610"/>
                </a:lnTo>
                <a:lnTo>
                  <a:pt x="2558" y="609"/>
                </a:lnTo>
                <a:lnTo>
                  <a:pt x="2557" y="609"/>
                </a:lnTo>
                <a:lnTo>
                  <a:pt x="2557" y="610"/>
                </a:lnTo>
                <a:lnTo>
                  <a:pt x="2558" y="610"/>
                </a:lnTo>
                <a:lnTo>
                  <a:pt x="2558" y="611"/>
                </a:lnTo>
                <a:lnTo>
                  <a:pt x="2559" y="611"/>
                </a:lnTo>
                <a:lnTo>
                  <a:pt x="2558" y="611"/>
                </a:lnTo>
                <a:lnTo>
                  <a:pt x="2559" y="611"/>
                </a:lnTo>
                <a:lnTo>
                  <a:pt x="2559" y="612"/>
                </a:lnTo>
                <a:lnTo>
                  <a:pt x="2559" y="613"/>
                </a:lnTo>
                <a:lnTo>
                  <a:pt x="2558" y="613"/>
                </a:lnTo>
                <a:lnTo>
                  <a:pt x="2558" y="614"/>
                </a:lnTo>
                <a:lnTo>
                  <a:pt x="2558" y="615"/>
                </a:lnTo>
                <a:lnTo>
                  <a:pt x="2557" y="615"/>
                </a:lnTo>
                <a:lnTo>
                  <a:pt x="2557" y="616"/>
                </a:lnTo>
                <a:lnTo>
                  <a:pt x="2556" y="616"/>
                </a:lnTo>
                <a:lnTo>
                  <a:pt x="2555" y="616"/>
                </a:lnTo>
                <a:lnTo>
                  <a:pt x="2556" y="616"/>
                </a:lnTo>
                <a:lnTo>
                  <a:pt x="2555" y="616"/>
                </a:lnTo>
                <a:lnTo>
                  <a:pt x="2555" y="616"/>
                </a:lnTo>
                <a:lnTo>
                  <a:pt x="2555" y="617"/>
                </a:lnTo>
                <a:lnTo>
                  <a:pt x="2556" y="617"/>
                </a:lnTo>
                <a:lnTo>
                  <a:pt x="2556" y="618"/>
                </a:lnTo>
                <a:lnTo>
                  <a:pt x="2555" y="619"/>
                </a:lnTo>
                <a:lnTo>
                  <a:pt x="2554" y="619"/>
                </a:lnTo>
                <a:lnTo>
                  <a:pt x="2553" y="620"/>
                </a:lnTo>
                <a:lnTo>
                  <a:pt x="2552" y="620"/>
                </a:lnTo>
                <a:lnTo>
                  <a:pt x="2552" y="620"/>
                </a:lnTo>
                <a:lnTo>
                  <a:pt x="2551" y="620"/>
                </a:lnTo>
                <a:lnTo>
                  <a:pt x="2550" y="620"/>
                </a:lnTo>
                <a:lnTo>
                  <a:pt x="2550" y="619"/>
                </a:lnTo>
                <a:lnTo>
                  <a:pt x="2549" y="619"/>
                </a:lnTo>
                <a:lnTo>
                  <a:pt x="2549" y="618"/>
                </a:lnTo>
                <a:lnTo>
                  <a:pt x="2549" y="617"/>
                </a:lnTo>
                <a:lnTo>
                  <a:pt x="2548" y="618"/>
                </a:lnTo>
                <a:lnTo>
                  <a:pt x="2548" y="619"/>
                </a:lnTo>
                <a:lnTo>
                  <a:pt x="2547" y="619"/>
                </a:lnTo>
                <a:lnTo>
                  <a:pt x="2546" y="619"/>
                </a:lnTo>
                <a:lnTo>
                  <a:pt x="2545" y="618"/>
                </a:lnTo>
                <a:lnTo>
                  <a:pt x="2545" y="617"/>
                </a:lnTo>
                <a:lnTo>
                  <a:pt x="2545" y="616"/>
                </a:lnTo>
                <a:lnTo>
                  <a:pt x="2544" y="616"/>
                </a:lnTo>
                <a:lnTo>
                  <a:pt x="2544" y="616"/>
                </a:lnTo>
                <a:lnTo>
                  <a:pt x="2543" y="616"/>
                </a:lnTo>
                <a:lnTo>
                  <a:pt x="2544" y="616"/>
                </a:lnTo>
                <a:lnTo>
                  <a:pt x="2543" y="616"/>
                </a:lnTo>
                <a:lnTo>
                  <a:pt x="2543" y="615"/>
                </a:lnTo>
                <a:lnTo>
                  <a:pt x="2543" y="614"/>
                </a:lnTo>
                <a:lnTo>
                  <a:pt x="2544" y="614"/>
                </a:lnTo>
                <a:lnTo>
                  <a:pt x="2544" y="613"/>
                </a:lnTo>
                <a:lnTo>
                  <a:pt x="2544" y="613"/>
                </a:lnTo>
                <a:lnTo>
                  <a:pt x="2544" y="612"/>
                </a:lnTo>
                <a:lnTo>
                  <a:pt x="2544" y="611"/>
                </a:lnTo>
                <a:lnTo>
                  <a:pt x="2545" y="610"/>
                </a:lnTo>
                <a:lnTo>
                  <a:pt x="2546" y="610"/>
                </a:lnTo>
                <a:lnTo>
                  <a:pt x="2546" y="609"/>
                </a:lnTo>
                <a:lnTo>
                  <a:pt x="2546" y="608"/>
                </a:lnTo>
                <a:lnTo>
                  <a:pt x="2546" y="607"/>
                </a:lnTo>
                <a:lnTo>
                  <a:pt x="2546" y="607"/>
                </a:lnTo>
                <a:lnTo>
                  <a:pt x="2545" y="606"/>
                </a:lnTo>
                <a:lnTo>
                  <a:pt x="2546" y="605"/>
                </a:lnTo>
                <a:lnTo>
                  <a:pt x="2545" y="605"/>
                </a:lnTo>
                <a:lnTo>
                  <a:pt x="2545" y="604"/>
                </a:lnTo>
                <a:lnTo>
                  <a:pt x="2545" y="603"/>
                </a:lnTo>
                <a:lnTo>
                  <a:pt x="2544" y="603"/>
                </a:lnTo>
                <a:lnTo>
                  <a:pt x="2544" y="603"/>
                </a:lnTo>
                <a:lnTo>
                  <a:pt x="2543" y="603"/>
                </a:lnTo>
                <a:lnTo>
                  <a:pt x="2543" y="602"/>
                </a:lnTo>
                <a:lnTo>
                  <a:pt x="2542" y="602"/>
                </a:lnTo>
                <a:lnTo>
                  <a:pt x="2542" y="601"/>
                </a:lnTo>
                <a:lnTo>
                  <a:pt x="2541" y="601"/>
                </a:lnTo>
                <a:lnTo>
                  <a:pt x="2541" y="600"/>
                </a:lnTo>
                <a:lnTo>
                  <a:pt x="2541" y="599"/>
                </a:lnTo>
                <a:lnTo>
                  <a:pt x="2542" y="599"/>
                </a:lnTo>
                <a:lnTo>
                  <a:pt x="2542" y="599"/>
                </a:lnTo>
                <a:lnTo>
                  <a:pt x="2543" y="599"/>
                </a:lnTo>
                <a:lnTo>
                  <a:pt x="2542" y="599"/>
                </a:lnTo>
                <a:lnTo>
                  <a:pt x="2542" y="599"/>
                </a:lnTo>
                <a:lnTo>
                  <a:pt x="2541" y="599"/>
                </a:lnTo>
                <a:lnTo>
                  <a:pt x="2540" y="599"/>
                </a:lnTo>
                <a:lnTo>
                  <a:pt x="2540" y="600"/>
                </a:lnTo>
                <a:lnTo>
                  <a:pt x="2540" y="601"/>
                </a:lnTo>
                <a:lnTo>
                  <a:pt x="2541" y="601"/>
                </a:lnTo>
                <a:lnTo>
                  <a:pt x="2541" y="602"/>
                </a:lnTo>
                <a:lnTo>
                  <a:pt x="2542" y="602"/>
                </a:lnTo>
                <a:lnTo>
                  <a:pt x="2542" y="603"/>
                </a:lnTo>
                <a:lnTo>
                  <a:pt x="2543" y="603"/>
                </a:lnTo>
                <a:lnTo>
                  <a:pt x="2543" y="604"/>
                </a:lnTo>
                <a:lnTo>
                  <a:pt x="2544" y="604"/>
                </a:lnTo>
                <a:lnTo>
                  <a:pt x="2544" y="604"/>
                </a:lnTo>
                <a:lnTo>
                  <a:pt x="2544" y="605"/>
                </a:lnTo>
                <a:lnTo>
                  <a:pt x="2545" y="606"/>
                </a:lnTo>
                <a:lnTo>
                  <a:pt x="2545" y="607"/>
                </a:lnTo>
                <a:lnTo>
                  <a:pt x="2545" y="607"/>
                </a:lnTo>
                <a:lnTo>
                  <a:pt x="2545" y="608"/>
                </a:lnTo>
                <a:lnTo>
                  <a:pt x="2545" y="609"/>
                </a:lnTo>
                <a:lnTo>
                  <a:pt x="2544" y="609"/>
                </a:lnTo>
                <a:lnTo>
                  <a:pt x="2544" y="610"/>
                </a:lnTo>
                <a:lnTo>
                  <a:pt x="2544" y="610"/>
                </a:lnTo>
                <a:lnTo>
                  <a:pt x="2544" y="611"/>
                </a:lnTo>
                <a:lnTo>
                  <a:pt x="2544" y="612"/>
                </a:lnTo>
                <a:lnTo>
                  <a:pt x="2543" y="612"/>
                </a:lnTo>
                <a:lnTo>
                  <a:pt x="2543" y="613"/>
                </a:lnTo>
                <a:lnTo>
                  <a:pt x="2542" y="613"/>
                </a:lnTo>
                <a:lnTo>
                  <a:pt x="2541" y="613"/>
                </a:lnTo>
                <a:lnTo>
                  <a:pt x="2540" y="613"/>
                </a:lnTo>
                <a:lnTo>
                  <a:pt x="2541" y="613"/>
                </a:lnTo>
                <a:lnTo>
                  <a:pt x="2541" y="614"/>
                </a:lnTo>
                <a:lnTo>
                  <a:pt x="2541" y="615"/>
                </a:lnTo>
                <a:lnTo>
                  <a:pt x="2541" y="616"/>
                </a:lnTo>
                <a:lnTo>
                  <a:pt x="2542" y="616"/>
                </a:lnTo>
                <a:lnTo>
                  <a:pt x="2541" y="616"/>
                </a:lnTo>
                <a:lnTo>
                  <a:pt x="2541" y="616"/>
                </a:lnTo>
                <a:lnTo>
                  <a:pt x="2542" y="616"/>
                </a:lnTo>
                <a:lnTo>
                  <a:pt x="2542" y="617"/>
                </a:lnTo>
                <a:lnTo>
                  <a:pt x="2542" y="618"/>
                </a:lnTo>
                <a:lnTo>
                  <a:pt x="2543" y="618"/>
                </a:lnTo>
                <a:lnTo>
                  <a:pt x="2543" y="619"/>
                </a:lnTo>
                <a:lnTo>
                  <a:pt x="2543" y="620"/>
                </a:lnTo>
                <a:lnTo>
                  <a:pt x="2544" y="620"/>
                </a:lnTo>
                <a:lnTo>
                  <a:pt x="2544" y="621"/>
                </a:lnTo>
                <a:lnTo>
                  <a:pt x="2544" y="621"/>
                </a:lnTo>
                <a:lnTo>
                  <a:pt x="2544" y="622"/>
                </a:lnTo>
                <a:lnTo>
                  <a:pt x="2545" y="622"/>
                </a:lnTo>
                <a:lnTo>
                  <a:pt x="2545" y="623"/>
                </a:lnTo>
                <a:lnTo>
                  <a:pt x="2546" y="623"/>
                </a:lnTo>
                <a:lnTo>
                  <a:pt x="2547" y="622"/>
                </a:lnTo>
                <a:lnTo>
                  <a:pt x="2547" y="623"/>
                </a:lnTo>
                <a:lnTo>
                  <a:pt x="2548" y="623"/>
                </a:lnTo>
                <a:lnTo>
                  <a:pt x="2548" y="624"/>
                </a:lnTo>
                <a:lnTo>
                  <a:pt x="2547" y="624"/>
                </a:lnTo>
                <a:lnTo>
                  <a:pt x="2546" y="624"/>
                </a:lnTo>
                <a:lnTo>
                  <a:pt x="2546" y="625"/>
                </a:lnTo>
                <a:lnTo>
                  <a:pt x="2547" y="625"/>
                </a:lnTo>
                <a:lnTo>
                  <a:pt x="2547" y="626"/>
                </a:lnTo>
                <a:lnTo>
                  <a:pt x="2546" y="626"/>
                </a:lnTo>
                <a:lnTo>
                  <a:pt x="2545" y="626"/>
                </a:lnTo>
                <a:lnTo>
                  <a:pt x="2545" y="627"/>
                </a:lnTo>
                <a:lnTo>
                  <a:pt x="2544" y="627"/>
                </a:lnTo>
                <a:lnTo>
                  <a:pt x="2544" y="627"/>
                </a:lnTo>
                <a:lnTo>
                  <a:pt x="2543" y="627"/>
                </a:lnTo>
                <a:lnTo>
                  <a:pt x="2543" y="626"/>
                </a:lnTo>
                <a:lnTo>
                  <a:pt x="2542" y="626"/>
                </a:lnTo>
                <a:lnTo>
                  <a:pt x="2542" y="627"/>
                </a:lnTo>
                <a:lnTo>
                  <a:pt x="2543" y="627"/>
                </a:lnTo>
                <a:lnTo>
                  <a:pt x="2543" y="628"/>
                </a:lnTo>
                <a:lnTo>
                  <a:pt x="2544" y="628"/>
                </a:lnTo>
                <a:lnTo>
                  <a:pt x="2544" y="628"/>
                </a:lnTo>
                <a:lnTo>
                  <a:pt x="2544" y="629"/>
                </a:lnTo>
                <a:lnTo>
                  <a:pt x="2545" y="628"/>
                </a:lnTo>
                <a:lnTo>
                  <a:pt x="2546" y="628"/>
                </a:lnTo>
                <a:lnTo>
                  <a:pt x="2546" y="627"/>
                </a:lnTo>
                <a:lnTo>
                  <a:pt x="2546" y="628"/>
                </a:lnTo>
                <a:lnTo>
                  <a:pt x="2547" y="628"/>
                </a:lnTo>
                <a:lnTo>
                  <a:pt x="2547" y="629"/>
                </a:lnTo>
                <a:lnTo>
                  <a:pt x="2548" y="630"/>
                </a:lnTo>
                <a:lnTo>
                  <a:pt x="2548" y="631"/>
                </a:lnTo>
                <a:lnTo>
                  <a:pt x="2548" y="632"/>
                </a:lnTo>
                <a:lnTo>
                  <a:pt x="2548" y="632"/>
                </a:lnTo>
                <a:lnTo>
                  <a:pt x="2549" y="633"/>
                </a:lnTo>
                <a:lnTo>
                  <a:pt x="2549" y="632"/>
                </a:lnTo>
                <a:lnTo>
                  <a:pt x="2550" y="633"/>
                </a:lnTo>
                <a:lnTo>
                  <a:pt x="2551" y="634"/>
                </a:lnTo>
                <a:lnTo>
                  <a:pt x="2552" y="635"/>
                </a:lnTo>
                <a:lnTo>
                  <a:pt x="2552" y="635"/>
                </a:lnTo>
                <a:lnTo>
                  <a:pt x="2552" y="636"/>
                </a:lnTo>
                <a:lnTo>
                  <a:pt x="2553" y="636"/>
                </a:lnTo>
                <a:lnTo>
                  <a:pt x="2553" y="637"/>
                </a:lnTo>
                <a:lnTo>
                  <a:pt x="2554" y="637"/>
                </a:lnTo>
                <a:lnTo>
                  <a:pt x="2555" y="638"/>
                </a:lnTo>
                <a:lnTo>
                  <a:pt x="2556" y="638"/>
                </a:lnTo>
                <a:lnTo>
                  <a:pt x="2556" y="639"/>
                </a:lnTo>
                <a:lnTo>
                  <a:pt x="2557" y="640"/>
                </a:lnTo>
                <a:lnTo>
                  <a:pt x="2557" y="641"/>
                </a:lnTo>
                <a:lnTo>
                  <a:pt x="2557" y="641"/>
                </a:lnTo>
                <a:lnTo>
                  <a:pt x="2557" y="642"/>
                </a:lnTo>
                <a:lnTo>
                  <a:pt x="2558" y="642"/>
                </a:lnTo>
                <a:lnTo>
                  <a:pt x="2558" y="643"/>
                </a:lnTo>
                <a:lnTo>
                  <a:pt x="2559" y="643"/>
                </a:lnTo>
                <a:lnTo>
                  <a:pt x="2559" y="644"/>
                </a:lnTo>
                <a:lnTo>
                  <a:pt x="2559" y="645"/>
                </a:lnTo>
                <a:lnTo>
                  <a:pt x="2560" y="645"/>
                </a:lnTo>
                <a:lnTo>
                  <a:pt x="2559" y="646"/>
                </a:lnTo>
                <a:lnTo>
                  <a:pt x="2559" y="647"/>
                </a:lnTo>
                <a:lnTo>
                  <a:pt x="2558" y="647"/>
                </a:lnTo>
                <a:lnTo>
                  <a:pt x="2557" y="647"/>
                </a:lnTo>
                <a:lnTo>
                  <a:pt x="2557" y="646"/>
                </a:lnTo>
                <a:lnTo>
                  <a:pt x="2556" y="646"/>
                </a:lnTo>
                <a:lnTo>
                  <a:pt x="2557" y="646"/>
                </a:lnTo>
                <a:lnTo>
                  <a:pt x="2557" y="647"/>
                </a:lnTo>
                <a:lnTo>
                  <a:pt x="2556" y="647"/>
                </a:lnTo>
                <a:lnTo>
                  <a:pt x="2557" y="647"/>
                </a:lnTo>
                <a:lnTo>
                  <a:pt x="2557" y="648"/>
                </a:lnTo>
                <a:lnTo>
                  <a:pt x="2558" y="648"/>
                </a:lnTo>
                <a:lnTo>
                  <a:pt x="2558" y="649"/>
                </a:lnTo>
                <a:lnTo>
                  <a:pt x="2558" y="649"/>
                </a:lnTo>
                <a:lnTo>
                  <a:pt x="2558" y="650"/>
                </a:lnTo>
                <a:lnTo>
                  <a:pt x="2558" y="651"/>
                </a:lnTo>
                <a:lnTo>
                  <a:pt x="2559" y="651"/>
                </a:lnTo>
                <a:lnTo>
                  <a:pt x="2559" y="652"/>
                </a:lnTo>
                <a:lnTo>
                  <a:pt x="2559" y="653"/>
                </a:lnTo>
                <a:lnTo>
                  <a:pt x="2558" y="653"/>
                </a:lnTo>
                <a:lnTo>
                  <a:pt x="2559" y="654"/>
                </a:lnTo>
                <a:lnTo>
                  <a:pt x="2558" y="655"/>
                </a:lnTo>
                <a:lnTo>
                  <a:pt x="2558" y="656"/>
                </a:lnTo>
                <a:lnTo>
                  <a:pt x="2558" y="657"/>
                </a:lnTo>
                <a:lnTo>
                  <a:pt x="2557" y="657"/>
                </a:lnTo>
                <a:lnTo>
                  <a:pt x="2557" y="657"/>
                </a:lnTo>
                <a:lnTo>
                  <a:pt x="2556" y="657"/>
                </a:lnTo>
                <a:lnTo>
                  <a:pt x="2556" y="658"/>
                </a:lnTo>
                <a:lnTo>
                  <a:pt x="2555" y="659"/>
                </a:lnTo>
                <a:lnTo>
                  <a:pt x="2554" y="659"/>
                </a:lnTo>
                <a:lnTo>
                  <a:pt x="2554" y="660"/>
                </a:lnTo>
                <a:lnTo>
                  <a:pt x="2554" y="659"/>
                </a:lnTo>
                <a:lnTo>
                  <a:pt x="2554" y="660"/>
                </a:lnTo>
                <a:lnTo>
                  <a:pt x="2553" y="660"/>
                </a:lnTo>
                <a:lnTo>
                  <a:pt x="2552" y="660"/>
                </a:lnTo>
                <a:lnTo>
                  <a:pt x="2552" y="661"/>
                </a:lnTo>
                <a:lnTo>
                  <a:pt x="2552" y="662"/>
                </a:lnTo>
                <a:lnTo>
                  <a:pt x="2552" y="663"/>
                </a:lnTo>
                <a:lnTo>
                  <a:pt x="2552" y="664"/>
                </a:lnTo>
                <a:lnTo>
                  <a:pt x="2552" y="665"/>
                </a:lnTo>
                <a:lnTo>
                  <a:pt x="2552" y="666"/>
                </a:lnTo>
                <a:lnTo>
                  <a:pt x="2553" y="666"/>
                </a:lnTo>
                <a:lnTo>
                  <a:pt x="2553" y="666"/>
                </a:lnTo>
                <a:lnTo>
                  <a:pt x="2553" y="667"/>
                </a:lnTo>
                <a:lnTo>
                  <a:pt x="2554" y="668"/>
                </a:lnTo>
                <a:lnTo>
                  <a:pt x="2555" y="668"/>
                </a:lnTo>
                <a:lnTo>
                  <a:pt x="2554" y="668"/>
                </a:lnTo>
                <a:lnTo>
                  <a:pt x="2554" y="669"/>
                </a:lnTo>
                <a:lnTo>
                  <a:pt x="2554" y="670"/>
                </a:lnTo>
                <a:lnTo>
                  <a:pt x="2554" y="671"/>
                </a:lnTo>
                <a:lnTo>
                  <a:pt x="2554" y="672"/>
                </a:lnTo>
                <a:lnTo>
                  <a:pt x="2555" y="673"/>
                </a:lnTo>
                <a:lnTo>
                  <a:pt x="2554" y="673"/>
                </a:lnTo>
                <a:lnTo>
                  <a:pt x="2554" y="674"/>
                </a:lnTo>
                <a:lnTo>
                  <a:pt x="2554" y="674"/>
                </a:lnTo>
                <a:lnTo>
                  <a:pt x="2554" y="675"/>
                </a:lnTo>
                <a:lnTo>
                  <a:pt x="2553" y="675"/>
                </a:lnTo>
                <a:lnTo>
                  <a:pt x="2553" y="674"/>
                </a:lnTo>
                <a:lnTo>
                  <a:pt x="2553" y="674"/>
                </a:lnTo>
                <a:lnTo>
                  <a:pt x="2552" y="674"/>
                </a:lnTo>
                <a:lnTo>
                  <a:pt x="2552" y="673"/>
                </a:lnTo>
                <a:lnTo>
                  <a:pt x="2552" y="673"/>
                </a:lnTo>
                <a:lnTo>
                  <a:pt x="2552" y="673"/>
                </a:lnTo>
                <a:lnTo>
                  <a:pt x="2552" y="672"/>
                </a:lnTo>
                <a:lnTo>
                  <a:pt x="2552" y="671"/>
                </a:lnTo>
                <a:lnTo>
                  <a:pt x="2552" y="671"/>
                </a:lnTo>
                <a:lnTo>
                  <a:pt x="2552" y="672"/>
                </a:lnTo>
                <a:lnTo>
                  <a:pt x="2552" y="673"/>
                </a:lnTo>
                <a:lnTo>
                  <a:pt x="2551" y="673"/>
                </a:lnTo>
                <a:lnTo>
                  <a:pt x="2550" y="673"/>
                </a:lnTo>
                <a:lnTo>
                  <a:pt x="2550" y="672"/>
                </a:lnTo>
                <a:lnTo>
                  <a:pt x="2551" y="672"/>
                </a:lnTo>
                <a:lnTo>
                  <a:pt x="2551" y="671"/>
                </a:lnTo>
                <a:lnTo>
                  <a:pt x="2552" y="671"/>
                </a:lnTo>
                <a:lnTo>
                  <a:pt x="2552" y="670"/>
                </a:lnTo>
                <a:lnTo>
                  <a:pt x="2551" y="670"/>
                </a:lnTo>
                <a:lnTo>
                  <a:pt x="2551" y="669"/>
                </a:lnTo>
                <a:lnTo>
                  <a:pt x="2551" y="668"/>
                </a:lnTo>
                <a:lnTo>
                  <a:pt x="2550" y="668"/>
                </a:lnTo>
                <a:lnTo>
                  <a:pt x="2551" y="668"/>
                </a:lnTo>
                <a:lnTo>
                  <a:pt x="2551" y="667"/>
                </a:lnTo>
                <a:lnTo>
                  <a:pt x="2552" y="667"/>
                </a:lnTo>
                <a:lnTo>
                  <a:pt x="2551" y="666"/>
                </a:lnTo>
                <a:lnTo>
                  <a:pt x="2551" y="666"/>
                </a:lnTo>
                <a:lnTo>
                  <a:pt x="2550" y="665"/>
                </a:lnTo>
                <a:lnTo>
                  <a:pt x="2550" y="664"/>
                </a:lnTo>
                <a:lnTo>
                  <a:pt x="2551" y="663"/>
                </a:lnTo>
                <a:lnTo>
                  <a:pt x="2550" y="663"/>
                </a:lnTo>
                <a:lnTo>
                  <a:pt x="2551" y="663"/>
                </a:lnTo>
                <a:lnTo>
                  <a:pt x="2551" y="662"/>
                </a:lnTo>
                <a:lnTo>
                  <a:pt x="2550" y="662"/>
                </a:lnTo>
                <a:lnTo>
                  <a:pt x="2550" y="661"/>
                </a:lnTo>
                <a:lnTo>
                  <a:pt x="2549" y="662"/>
                </a:lnTo>
                <a:lnTo>
                  <a:pt x="2549" y="661"/>
                </a:lnTo>
                <a:lnTo>
                  <a:pt x="2550" y="661"/>
                </a:lnTo>
                <a:lnTo>
                  <a:pt x="2550" y="660"/>
                </a:lnTo>
                <a:lnTo>
                  <a:pt x="2549" y="660"/>
                </a:lnTo>
                <a:lnTo>
                  <a:pt x="2549" y="659"/>
                </a:lnTo>
                <a:lnTo>
                  <a:pt x="2549" y="658"/>
                </a:lnTo>
                <a:lnTo>
                  <a:pt x="2550" y="658"/>
                </a:lnTo>
                <a:lnTo>
                  <a:pt x="2550" y="657"/>
                </a:lnTo>
                <a:lnTo>
                  <a:pt x="2549" y="657"/>
                </a:lnTo>
                <a:lnTo>
                  <a:pt x="2549" y="657"/>
                </a:lnTo>
                <a:lnTo>
                  <a:pt x="2549" y="656"/>
                </a:lnTo>
                <a:lnTo>
                  <a:pt x="2549" y="655"/>
                </a:lnTo>
                <a:lnTo>
                  <a:pt x="2549" y="656"/>
                </a:lnTo>
                <a:lnTo>
                  <a:pt x="2550" y="656"/>
                </a:lnTo>
                <a:lnTo>
                  <a:pt x="2550" y="655"/>
                </a:lnTo>
                <a:lnTo>
                  <a:pt x="2549" y="655"/>
                </a:lnTo>
                <a:lnTo>
                  <a:pt x="2549" y="654"/>
                </a:lnTo>
                <a:lnTo>
                  <a:pt x="2548" y="654"/>
                </a:lnTo>
                <a:lnTo>
                  <a:pt x="2548" y="653"/>
                </a:lnTo>
                <a:lnTo>
                  <a:pt x="2548" y="652"/>
                </a:lnTo>
                <a:lnTo>
                  <a:pt x="2547" y="652"/>
                </a:lnTo>
                <a:lnTo>
                  <a:pt x="2547" y="651"/>
                </a:lnTo>
                <a:lnTo>
                  <a:pt x="2546" y="651"/>
                </a:lnTo>
                <a:lnTo>
                  <a:pt x="2547" y="651"/>
                </a:lnTo>
                <a:lnTo>
                  <a:pt x="2547" y="650"/>
                </a:lnTo>
                <a:lnTo>
                  <a:pt x="2548" y="650"/>
                </a:lnTo>
                <a:lnTo>
                  <a:pt x="2548" y="649"/>
                </a:lnTo>
                <a:lnTo>
                  <a:pt x="2547" y="649"/>
                </a:lnTo>
                <a:lnTo>
                  <a:pt x="2548" y="649"/>
                </a:lnTo>
                <a:lnTo>
                  <a:pt x="2548" y="649"/>
                </a:lnTo>
                <a:lnTo>
                  <a:pt x="2547" y="649"/>
                </a:lnTo>
                <a:lnTo>
                  <a:pt x="2547" y="648"/>
                </a:lnTo>
                <a:lnTo>
                  <a:pt x="2547" y="647"/>
                </a:lnTo>
                <a:lnTo>
                  <a:pt x="2547" y="646"/>
                </a:lnTo>
                <a:lnTo>
                  <a:pt x="2546" y="646"/>
                </a:lnTo>
                <a:lnTo>
                  <a:pt x="2547" y="646"/>
                </a:lnTo>
                <a:lnTo>
                  <a:pt x="2547" y="645"/>
                </a:lnTo>
                <a:lnTo>
                  <a:pt x="2546" y="645"/>
                </a:lnTo>
                <a:lnTo>
                  <a:pt x="2546" y="644"/>
                </a:lnTo>
                <a:lnTo>
                  <a:pt x="2546" y="645"/>
                </a:lnTo>
                <a:lnTo>
                  <a:pt x="2546" y="646"/>
                </a:lnTo>
                <a:lnTo>
                  <a:pt x="2546" y="647"/>
                </a:lnTo>
                <a:lnTo>
                  <a:pt x="2546" y="648"/>
                </a:lnTo>
                <a:lnTo>
                  <a:pt x="2546" y="649"/>
                </a:lnTo>
                <a:lnTo>
                  <a:pt x="2547" y="649"/>
                </a:lnTo>
                <a:lnTo>
                  <a:pt x="2547" y="649"/>
                </a:lnTo>
                <a:lnTo>
                  <a:pt x="2546" y="649"/>
                </a:lnTo>
                <a:lnTo>
                  <a:pt x="2546" y="650"/>
                </a:lnTo>
                <a:lnTo>
                  <a:pt x="2546" y="649"/>
                </a:lnTo>
                <a:lnTo>
                  <a:pt x="2545" y="649"/>
                </a:lnTo>
                <a:lnTo>
                  <a:pt x="2544" y="649"/>
                </a:lnTo>
                <a:lnTo>
                  <a:pt x="2545" y="649"/>
                </a:lnTo>
                <a:lnTo>
                  <a:pt x="2545" y="650"/>
                </a:lnTo>
                <a:lnTo>
                  <a:pt x="2544" y="650"/>
                </a:lnTo>
                <a:lnTo>
                  <a:pt x="2544" y="651"/>
                </a:lnTo>
                <a:lnTo>
                  <a:pt x="2544" y="652"/>
                </a:lnTo>
                <a:lnTo>
                  <a:pt x="2545" y="652"/>
                </a:lnTo>
                <a:lnTo>
                  <a:pt x="2545" y="653"/>
                </a:lnTo>
                <a:lnTo>
                  <a:pt x="2546" y="653"/>
                </a:lnTo>
                <a:lnTo>
                  <a:pt x="2546" y="654"/>
                </a:lnTo>
                <a:lnTo>
                  <a:pt x="2545" y="654"/>
                </a:lnTo>
                <a:lnTo>
                  <a:pt x="2544" y="655"/>
                </a:lnTo>
                <a:lnTo>
                  <a:pt x="2545" y="655"/>
                </a:lnTo>
                <a:lnTo>
                  <a:pt x="2546" y="655"/>
                </a:lnTo>
                <a:lnTo>
                  <a:pt x="2547" y="655"/>
                </a:lnTo>
                <a:lnTo>
                  <a:pt x="2547" y="656"/>
                </a:lnTo>
                <a:lnTo>
                  <a:pt x="2546" y="656"/>
                </a:lnTo>
                <a:lnTo>
                  <a:pt x="2546" y="657"/>
                </a:lnTo>
                <a:lnTo>
                  <a:pt x="2547" y="657"/>
                </a:lnTo>
                <a:lnTo>
                  <a:pt x="2547" y="657"/>
                </a:lnTo>
                <a:lnTo>
                  <a:pt x="2547" y="658"/>
                </a:lnTo>
                <a:lnTo>
                  <a:pt x="2547" y="659"/>
                </a:lnTo>
                <a:lnTo>
                  <a:pt x="2548" y="659"/>
                </a:lnTo>
                <a:lnTo>
                  <a:pt x="2548" y="660"/>
                </a:lnTo>
                <a:lnTo>
                  <a:pt x="2547" y="661"/>
                </a:lnTo>
                <a:lnTo>
                  <a:pt x="2548" y="662"/>
                </a:lnTo>
                <a:lnTo>
                  <a:pt x="2547" y="662"/>
                </a:lnTo>
                <a:lnTo>
                  <a:pt x="2548" y="662"/>
                </a:lnTo>
                <a:lnTo>
                  <a:pt x="2548" y="663"/>
                </a:lnTo>
                <a:lnTo>
                  <a:pt x="2548" y="664"/>
                </a:lnTo>
                <a:lnTo>
                  <a:pt x="2549" y="664"/>
                </a:lnTo>
                <a:lnTo>
                  <a:pt x="2549" y="665"/>
                </a:lnTo>
                <a:lnTo>
                  <a:pt x="2548" y="665"/>
                </a:lnTo>
                <a:lnTo>
                  <a:pt x="2548" y="666"/>
                </a:lnTo>
                <a:lnTo>
                  <a:pt x="2548" y="666"/>
                </a:lnTo>
                <a:lnTo>
                  <a:pt x="2549" y="666"/>
                </a:lnTo>
                <a:lnTo>
                  <a:pt x="2549" y="667"/>
                </a:lnTo>
                <a:lnTo>
                  <a:pt x="2548" y="667"/>
                </a:lnTo>
                <a:lnTo>
                  <a:pt x="2548" y="668"/>
                </a:lnTo>
                <a:lnTo>
                  <a:pt x="2549" y="668"/>
                </a:lnTo>
                <a:lnTo>
                  <a:pt x="2549" y="669"/>
                </a:lnTo>
                <a:lnTo>
                  <a:pt x="2548" y="669"/>
                </a:lnTo>
                <a:lnTo>
                  <a:pt x="2548" y="670"/>
                </a:lnTo>
                <a:lnTo>
                  <a:pt x="2548" y="671"/>
                </a:lnTo>
                <a:lnTo>
                  <a:pt x="2548" y="672"/>
                </a:lnTo>
                <a:lnTo>
                  <a:pt x="2548" y="673"/>
                </a:lnTo>
                <a:lnTo>
                  <a:pt x="2547" y="673"/>
                </a:lnTo>
                <a:lnTo>
                  <a:pt x="2546" y="673"/>
                </a:lnTo>
                <a:lnTo>
                  <a:pt x="2545" y="673"/>
                </a:lnTo>
                <a:lnTo>
                  <a:pt x="2545" y="674"/>
                </a:lnTo>
                <a:lnTo>
                  <a:pt x="2545" y="674"/>
                </a:lnTo>
                <a:lnTo>
                  <a:pt x="2545" y="675"/>
                </a:lnTo>
                <a:lnTo>
                  <a:pt x="2544" y="675"/>
                </a:lnTo>
                <a:lnTo>
                  <a:pt x="2544" y="674"/>
                </a:lnTo>
                <a:lnTo>
                  <a:pt x="2544" y="674"/>
                </a:lnTo>
                <a:lnTo>
                  <a:pt x="2543" y="674"/>
                </a:lnTo>
                <a:lnTo>
                  <a:pt x="2543" y="675"/>
                </a:lnTo>
                <a:lnTo>
                  <a:pt x="2542" y="674"/>
                </a:lnTo>
                <a:lnTo>
                  <a:pt x="2542" y="673"/>
                </a:lnTo>
                <a:lnTo>
                  <a:pt x="2541" y="673"/>
                </a:lnTo>
                <a:lnTo>
                  <a:pt x="2542" y="673"/>
                </a:lnTo>
                <a:lnTo>
                  <a:pt x="2543" y="673"/>
                </a:lnTo>
                <a:lnTo>
                  <a:pt x="2542" y="673"/>
                </a:lnTo>
                <a:lnTo>
                  <a:pt x="2542" y="672"/>
                </a:lnTo>
                <a:lnTo>
                  <a:pt x="2541" y="672"/>
                </a:lnTo>
                <a:lnTo>
                  <a:pt x="2542" y="672"/>
                </a:lnTo>
                <a:lnTo>
                  <a:pt x="2541" y="672"/>
                </a:lnTo>
                <a:lnTo>
                  <a:pt x="2542" y="671"/>
                </a:lnTo>
                <a:lnTo>
                  <a:pt x="2541" y="671"/>
                </a:lnTo>
                <a:lnTo>
                  <a:pt x="2541" y="672"/>
                </a:lnTo>
                <a:lnTo>
                  <a:pt x="2540" y="673"/>
                </a:lnTo>
                <a:lnTo>
                  <a:pt x="2541" y="673"/>
                </a:lnTo>
                <a:lnTo>
                  <a:pt x="2540" y="673"/>
                </a:lnTo>
                <a:lnTo>
                  <a:pt x="2541" y="673"/>
                </a:lnTo>
                <a:lnTo>
                  <a:pt x="2541" y="674"/>
                </a:lnTo>
                <a:lnTo>
                  <a:pt x="2541" y="674"/>
                </a:lnTo>
                <a:lnTo>
                  <a:pt x="2541" y="675"/>
                </a:lnTo>
                <a:lnTo>
                  <a:pt x="2540" y="675"/>
                </a:lnTo>
                <a:lnTo>
                  <a:pt x="2541" y="676"/>
                </a:lnTo>
                <a:lnTo>
                  <a:pt x="2541" y="677"/>
                </a:lnTo>
                <a:lnTo>
                  <a:pt x="2541" y="678"/>
                </a:lnTo>
                <a:lnTo>
                  <a:pt x="2540" y="678"/>
                </a:lnTo>
                <a:lnTo>
                  <a:pt x="2540" y="677"/>
                </a:lnTo>
                <a:lnTo>
                  <a:pt x="2540" y="676"/>
                </a:lnTo>
                <a:lnTo>
                  <a:pt x="2540" y="675"/>
                </a:lnTo>
                <a:lnTo>
                  <a:pt x="2540" y="674"/>
                </a:lnTo>
                <a:lnTo>
                  <a:pt x="2539" y="674"/>
                </a:lnTo>
                <a:lnTo>
                  <a:pt x="2539" y="674"/>
                </a:lnTo>
                <a:lnTo>
                  <a:pt x="2539" y="673"/>
                </a:lnTo>
                <a:lnTo>
                  <a:pt x="2538" y="673"/>
                </a:lnTo>
                <a:lnTo>
                  <a:pt x="2538" y="672"/>
                </a:lnTo>
                <a:lnTo>
                  <a:pt x="2538" y="671"/>
                </a:lnTo>
                <a:lnTo>
                  <a:pt x="2538" y="670"/>
                </a:lnTo>
                <a:lnTo>
                  <a:pt x="2537" y="670"/>
                </a:lnTo>
                <a:lnTo>
                  <a:pt x="2537" y="669"/>
                </a:lnTo>
                <a:lnTo>
                  <a:pt x="2537" y="668"/>
                </a:lnTo>
                <a:lnTo>
                  <a:pt x="2537" y="667"/>
                </a:lnTo>
                <a:lnTo>
                  <a:pt x="2537" y="666"/>
                </a:lnTo>
                <a:lnTo>
                  <a:pt x="2537" y="666"/>
                </a:lnTo>
                <a:lnTo>
                  <a:pt x="2537" y="665"/>
                </a:lnTo>
                <a:lnTo>
                  <a:pt x="2537" y="664"/>
                </a:lnTo>
                <a:lnTo>
                  <a:pt x="2537" y="662"/>
                </a:lnTo>
                <a:lnTo>
                  <a:pt x="2537" y="660"/>
                </a:lnTo>
                <a:lnTo>
                  <a:pt x="2537" y="658"/>
                </a:lnTo>
                <a:lnTo>
                  <a:pt x="2537" y="656"/>
                </a:lnTo>
                <a:lnTo>
                  <a:pt x="2537" y="654"/>
                </a:lnTo>
                <a:lnTo>
                  <a:pt x="2537" y="651"/>
                </a:lnTo>
                <a:lnTo>
                  <a:pt x="2537" y="649"/>
                </a:lnTo>
                <a:lnTo>
                  <a:pt x="2537" y="649"/>
                </a:lnTo>
                <a:lnTo>
                  <a:pt x="2537" y="648"/>
                </a:lnTo>
                <a:lnTo>
                  <a:pt x="2537" y="646"/>
                </a:lnTo>
                <a:lnTo>
                  <a:pt x="2537" y="645"/>
                </a:lnTo>
                <a:lnTo>
                  <a:pt x="2536" y="643"/>
                </a:lnTo>
                <a:lnTo>
                  <a:pt x="2536" y="641"/>
                </a:lnTo>
                <a:lnTo>
                  <a:pt x="2536" y="641"/>
                </a:lnTo>
                <a:lnTo>
                  <a:pt x="2536" y="640"/>
                </a:lnTo>
                <a:lnTo>
                  <a:pt x="2536" y="639"/>
                </a:lnTo>
                <a:lnTo>
                  <a:pt x="2536" y="637"/>
                </a:lnTo>
                <a:lnTo>
                  <a:pt x="2536" y="636"/>
                </a:lnTo>
                <a:lnTo>
                  <a:pt x="2536" y="635"/>
                </a:lnTo>
                <a:lnTo>
                  <a:pt x="2535" y="635"/>
                </a:lnTo>
                <a:lnTo>
                  <a:pt x="2535" y="633"/>
                </a:lnTo>
                <a:lnTo>
                  <a:pt x="2534" y="632"/>
                </a:lnTo>
                <a:lnTo>
                  <a:pt x="2534" y="631"/>
                </a:lnTo>
                <a:lnTo>
                  <a:pt x="2534" y="630"/>
                </a:lnTo>
                <a:lnTo>
                  <a:pt x="2533" y="629"/>
                </a:lnTo>
                <a:lnTo>
                  <a:pt x="2533" y="628"/>
                </a:lnTo>
                <a:lnTo>
                  <a:pt x="2532" y="627"/>
                </a:lnTo>
                <a:lnTo>
                  <a:pt x="2532" y="626"/>
                </a:lnTo>
                <a:lnTo>
                  <a:pt x="2531" y="625"/>
                </a:lnTo>
                <a:lnTo>
                  <a:pt x="2531" y="624"/>
                </a:lnTo>
                <a:lnTo>
                  <a:pt x="2531" y="624"/>
                </a:lnTo>
                <a:lnTo>
                  <a:pt x="2530" y="624"/>
                </a:lnTo>
                <a:lnTo>
                  <a:pt x="2529" y="623"/>
                </a:lnTo>
                <a:lnTo>
                  <a:pt x="2529" y="622"/>
                </a:lnTo>
                <a:lnTo>
                  <a:pt x="2528" y="621"/>
                </a:lnTo>
                <a:lnTo>
                  <a:pt x="2528" y="620"/>
                </a:lnTo>
                <a:lnTo>
                  <a:pt x="2528" y="619"/>
                </a:lnTo>
                <a:lnTo>
                  <a:pt x="2528" y="618"/>
                </a:lnTo>
                <a:lnTo>
                  <a:pt x="2527" y="618"/>
                </a:lnTo>
                <a:lnTo>
                  <a:pt x="2527" y="617"/>
                </a:lnTo>
                <a:lnTo>
                  <a:pt x="2527" y="616"/>
                </a:lnTo>
                <a:lnTo>
                  <a:pt x="2526" y="616"/>
                </a:lnTo>
                <a:lnTo>
                  <a:pt x="2526" y="615"/>
                </a:lnTo>
                <a:lnTo>
                  <a:pt x="2526" y="614"/>
                </a:lnTo>
                <a:lnTo>
                  <a:pt x="2525" y="614"/>
                </a:lnTo>
                <a:lnTo>
                  <a:pt x="2525" y="613"/>
                </a:lnTo>
                <a:lnTo>
                  <a:pt x="2525" y="612"/>
                </a:lnTo>
                <a:lnTo>
                  <a:pt x="2525" y="611"/>
                </a:lnTo>
                <a:lnTo>
                  <a:pt x="2525" y="612"/>
                </a:lnTo>
                <a:lnTo>
                  <a:pt x="2526" y="612"/>
                </a:lnTo>
                <a:lnTo>
                  <a:pt x="2526" y="613"/>
                </a:lnTo>
                <a:lnTo>
                  <a:pt x="2527" y="613"/>
                </a:lnTo>
                <a:lnTo>
                  <a:pt x="2527" y="614"/>
                </a:lnTo>
                <a:lnTo>
                  <a:pt x="2528" y="614"/>
                </a:lnTo>
                <a:lnTo>
                  <a:pt x="2528" y="614"/>
                </a:lnTo>
                <a:lnTo>
                  <a:pt x="2528" y="615"/>
                </a:lnTo>
                <a:lnTo>
                  <a:pt x="2528" y="615"/>
                </a:lnTo>
                <a:lnTo>
                  <a:pt x="2528" y="616"/>
                </a:lnTo>
                <a:lnTo>
                  <a:pt x="2529" y="616"/>
                </a:lnTo>
                <a:lnTo>
                  <a:pt x="2530" y="616"/>
                </a:lnTo>
                <a:lnTo>
                  <a:pt x="2531" y="616"/>
                </a:lnTo>
                <a:lnTo>
                  <a:pt x="2532" y="616"/>
                </a:lnTo>
                <a:lnTo>
                  <a:pt x="2532" y="616"/>
                </a:lnTo>
                <a:lnTo>
                  <a:pt x="2533" y="616"/>
                </a:lnTo>
                <a:lnTo>
                  <a:pt x="2533" y="616"/>
                </a:lnTo>
                <a:lnTo>
                  <a:pt x="2532" y="616"/>
                </a:lnTo>
                <a:lnTo>
                  <a:pt x="2532" y="615"/>
                </a:lnTo>
                <a:lnTo>
                  <a:pt x="2532" y="616"/>
                </a:lnTo>
                <a:lnTo>
                  <a:pt x="2532" y="615"/>
                </a:lnTo>
                <a:lnTo>
                  <a:pt x="2531" y="615"/>
                </a:lnTo>
                <a:lnTo>
                  <a:pt x="2531" y="614"/>
                </a:lnTo>
                <a:lnTo>
                  <a:pt x="2530" y="614"/>
                </a:lnTo>
                <a:lnTo>
                  <a:pt x="2530" y="613"/>
                </a:lnTo>
                <a:lnTo>
                  <a:pt x="2529" y="612"/>
                </a:lnTo>
                <a:lnTo>
                  <a:pt x="2528" y="612"/>
                </a:lnTo>
                <a:lnTo>
                  <a:pt x="2528" y="611"/>
                </a:lnTo>
                <a:lnTo>
                  <a:pt x="2528" y="611"/>
                </a:lnTo>
                <a:lnTo>
                  <a:pt x="2528" y="610"/>
                </a:lnTo>
                <a:lnTo>
                  <a:pt x="2528" y="609"/>
                </a:lnTo>
                <a:lnTo>
                  <a:pt x="2528" y="608"/>
                </a:lnTo>
                <a:lnTo>
                  <a:pt x="2528" y="608"/>
                </a:lnTo>
                <a:lnTo>
                  <a:pt x="2528" y="607"/>
                </a:lnTo>
                <a:lnTo>
                  <a:pt x="2528" y="607"/>
                </a:lnTo>
                <a:lnTo>
                  <a:pt x="2528" y="607"/>
                </a:lnTo>
                <a:lnTo>
                  <a:pt x="2528" y="607"/>
                </a:lnTo>
                <a:lnTo>
                  <a:pt x="2528" y="606"/>
                </a:lnTo>
                <a:lnTo>
                  <a:pt x="2528" y="606"/>
                </a:lnTo>
                <a:lnTo>
                  <a:pt x="2527" y="606"/>
                </a:lnTo>
                <a:lnTo>
                  <a:pt x="2527" y="605"/>
                </a:lnTo>
                <a:lnTo>
                  <a:pt x="2526" y="605"/>
                </a:lnTo>
                <a:lnTo>
                  <a:pt x="2527" y="605"/>
                </a:lnTo>
                <a:lnTo>
                  <a:pt x="2527" y="604"/>
                </a:lnTo>
                <a:lnTo>
                  <a:pt x="2528" y="604"/>
                </a:lnTo>
                <a:lnTo>
                  <a:pt x="2528" y="603"/>
                </a:lnTo>
                <a:lnTo>
                  <a:pt x="2528" y="602"/>
                </a:lnTo>
                <a:lnTo>
                  <a:pt x="2528" y="601"/>
                </a:lnTo>
                <a:lnTo>
                  <a:pt x="2527" y="601"/>
                </a:lnTo>
                <a:lnTo>
                  <a:pt x="2528" y="601"/>
                </a:lnTo>
                <a:lnTo>
                  <a:pt x="2528" y="600"/>
                </a:lnTo>
                <a:lnTo>
                  <a:pt x="2528" y="599"/>
                </a:lnTo>
                <a:lnTo>
                  <a:pt x="2527" y="599"/>
                </a:lnTo>
                <a:lnTo>
                  <a:pt x="2527" y="599"/>
                </a:lnTo>
                <a:lnTo>
                  <a:pt x="2528" y="599"/>
                </a:lnTo>
                <a:lnTo>
                  <a:pt x="2528" y="599"/>
                </a:lnTo>
                <a:lnTo>
                  <a:pt x="2528" y="600"/>
                </a:lnTo>
                <a:lnTo>
                  <a:pt x="2528" y="600"/>
                </a:lnTo>
                <a:lnTo>
                  <a:pt x="2528" y="599"/>
                </a:lnTo>
                <a:lnTo>
                  <a:pt x="2528" y="599"/>
                </a:lnTo>
                <a:lnTo>
                  <a:pt x="2529" y="599"/>
                </a:lnTo>
                <a:lnTo>
                  <a:pt x="2529" y="598"/>
                </a:lnTo>
                <a:lnTo>
                  <a:pt x="2530" y="598"/>
                </a:lnTo>
                <a:lnTo>
                  <a:pt x="2530" y="599"/>
                </a:lnTo>
                <a:lnTo>
                  <a:pt x="2531" y="599"/>
                </a:lnTo>
                <a:lnTo>
                  <a:pt x="2531" y="598"/>
                </a:lnTo>
                <a:lnTo>
                  <a:pt x="2531" y="597"/>
                </a:lnTo>
                <a:lnTo>
                  <a:pt x="2530" y="597"/>
                </a:lnTo>
                <a:lnTo>
                  <a:pt x="2529" y="597"/>
                </a:lnTo>
                <a:lnTo>
                  <a:pt x="2528" y="597"/>
                </a:lnTo>
                <a:lnTo>
                  <a:pt x="2528" y="597"/>
                </a:lnTo>
                <a:lnTo>
                  <a:pt x="2527" y="597"/>
                </a:lnTo>
                <a:lnTo>
                  <a:pt x="2528" y="597"/>
                </a:lnTo>
                <a:lnTo>
                  <a:pt x="2528" y="596"/>
                </a:lnTo>
                <a:lnTo>
                  <a:pt x="2527" y="596"/>
                </a:lnTo>
                <a:lnTo>
                  <a:pt x="2528" y="596"/>
                </a:lnTo>
                <a:lnTo>
                  <a:pt x="2527" y="596"/>
                </a:lnTo>
                <a:lnTo>
                  <a:pt x="2527" y="595"/>
                </a:lnTo>
                <a:lnTo>
                  <a:pt x="2526" y="595"/>
                </a:lnTo>
                <a:lnTo>
                  <a:pt x="2525" y="595"/>
                </a:lnTo>
                <a:lnTo>
                  <a:pt x="2525" y="596"/>
                </a:lnTo>
                <a:lnTo>
                  <a:pt x="2524" y="596"/>
                </a:lnTo>
                <a:lnTo>
                  <a:pt x="2523" y="596"/>
                </a:lnTo>
                <a:lnTo>
                  <a:pt x="2523" y="597"/>
                </a:lnTo>
                <a:lnTo>
                  <a:pt x="2523" y="598"/>
                </a:lnTo>
                <a:lnTo>
                  <a:pt x="2522" y="598"/>
                </a:lnTo>
                <a:lnTo>
                  <a:pt x="2522" y="597"/>
                </a:lnTo>
                <a:lnTo>
                  <a:pt x="2521" y="597"/>
                </a:lnTo>
                <a:lnTo>
                  <a:pt x="2521" y="598"/>
                </a:lnTo>
                <a:lnTo>
                  <a:pt x="2521" y="597"/>
                </a:lnTo>
                <a:lnTo>
                  <a:pt x="2520" y="597"/>
                </a:lnTo>
                <a:lnTo>
                  <a:pt x="2520" y="597"/>
                </a:lnTo>
                <a:lnTo>
                  <a:pt x="2520" y="596"/>
                </a:lnTo>
                <a:lnTo>
                  <a:pt x="2519" y="596"/>
                </a:lnTo>
                <a:lnTo>
                  <a:pt x="2519" y="595"/>
                </a:lnTo>
                <a:lnTo>
                  <a:pt x="2518" y="595"/>
                </a:lnTo>
                <a:lnTo>
                  <a:pt x="2518" y="594"/>
                </a:lnTo>
                <a:lnTo>
                  <a:pt x="2518" y="593"/>
                </a:lnTo>
                <a:lnTo>
                  <a:pt x="2517" y="592"/>
                </a:lnTo>
                <a:lnTo>
                  <a:pt x="2516" y="592"/>
                </a:lnTo>
                <a:lnTo>
                  <a:pt x="2516" y="591"/>
                </a:lnTo>
                <a:lnTo>
                  <a:pt x="2516" y="591"/>
                </a:lnTo>
                <a:lnTo>
                  <a:pt x="2515" y="591"/>
                </a:lnTo>
                <a:lnTo>
                  <a:pt x="2514" y="591"/>
                </a:lnTo>
                <a:lnTo>
                  <a:pt x="2514" y="590"/>
                </a:lnTo>
                <a:lnTo>
                  <a:pt x="2513" y="590"/>
                </a:lnTo>
                <a:lnTo>
                  <a:pt x="2514" y="590"/>
                </a:lnTo>
                <a:lnTo>
                  <a:pt x="2514" y="589"/>
                </a:lnTo>
                <a:lnTo>
                  <a:pt x="2515" y="589"/>
                </a:lnTo>
                <a:lnTo>
                  <a:pt x="2515" y="588"/>
                </a:lnTo>
                <a:lnTo>
                  <a:pt x="2515" y="587"/>
                </a:lnTo>
                <a:lnTo>
                  <a:pt x="2514" y="586"/>
                </a:lnTo>
                <a:lnTo>
                  <a:pt x="2514" y="585"/>
                </a:lnTo>
                <a:lnTo>
                  <a:pt x="2514" y="584"/>
                </a:lnTo>
                <a:lnTo>
                  <a:pt x="2515" y="584"/>
                </a:lnTo>
                <a:lnTo>
                  <a:pt x="2515" y="585"/>
                </a:lnTo>
                <a:lnTo>
                  <a:pt x="2516" y="585"/>
                </a:lnTo>
                <a:lnTo>
                  <a:pt x="2516" y="586"/>
                </a:lnTo>
                <a:lnTo>
                  <a:pt x="2517" y="587"/>
                </a:lnTo>
                <a:lnTo>
                  <a:pt x="2517" y="588"/>
                </a:lnTo>
                <a:lnTo>
                  <a:pt x="2518" y="588"/>
                </a:lnTo>
                <a:lnTo>
                  <a:pt x="2518" y="587"/>
                </a:lnTo>
                <a:lnTo>
                  <a:pt x="2518" y="586"/>
                </a:lnTo>
                <a:lnTo>
                  <a:pt x="2519" y="586"/>
                </a:lnTo>
                <a:lnTo>
                  <a:pt x="2518" y="586"/>
                </a:lnTo>
                <a:lnTo>
                  <a:pt x="2519" y="585"/>
                </a:lnTo>
                <a:lnTo>
                  <a:pt x="2520" y="584"/>
                </a:lnTo>
                <a:lnTo>
                  <a:pt x="2520" y="583"/>
                </a:lnTo>
                <a:lnTo>
                  <a:pt x="2520" y="584"/>
                </a:lnTo>
                <a:lnTo>
                  <a:pt x="2520" y="585"/>
                </a:lnTo>
                <a:lnTo>
                  <a:pt x="2520" y="586"/>
                </a:lnTo>
                <a:lnTo>
                  <a:pt x="2521" y="586"/>
                </a:lnTo>
                <a:lnTo>
                  <a:pt x="2521" y="587"/>
                </a:lnTo>
                <a:lnTo>
                  <a:pt x="2522" y="587"/>
                </a:lnTo>
                <a:lnTo>
                  <a:pt x="2522" y="588"/>
                </a:lnTo>
                <a:lnTo>
                  <a:pt x="2522" y="589"/>
                </a:lnTo>
                <a:lnTo>
                  <a:pt x="2523" y="589"/>
                </a:lnTo>
                <a:lnTo>
                  <a:pt x="2523" y="590"/>
                </a:lnTo>
                <a:lnTo>
                  <a:pt x="2524" y="590"/>
                </a:lnTo>
                <a:lnTo>
                  <a:pt x="2525" y="590"/>
                </a:lnTo>
                <a:lnTo>
                  <a:pt x="2526" y="590"/>
                </a:lnTo>
                <a:lnTo>
                  <a:pt x="2526" y="589"/>
                </a:lnTo>
                <a:lnTo>
                  <a:pt x="2527" y="589"/>
                </a:lnTo>
                <a:lnTo>
                  <a:pt x="2526" y="589"/>
                </a:lnTo>
                <a:lnTo>
                  <a:pt x="2526" y="588"/>
                </a:lnTo>
                <a:lnTo>
                  <a:pt x="2526" y="587"/>
                </a:lnTo>
                <a:lnTo>
                  <a:pt x="2526" y="586"/>
                </a:lnTo>
                <a:lnTo>
                  <a:pt x="2526" y="585"/>
                </a:lnTo>
                <a:lnTo>
                  <a:pt x="2526" y="584"/>
                </a:lnTo>
                <a:lnTo>
                  <a:pt x="2526" y="583"/>
                </a:lnTo>
                <a:lnTo>
                  <a:pt x="2526" y="583"/>
                </a:lnTo>
                <a:lnTo>
                  <a:pt x="2527" y="583"/>
                </a:lnTo>
                <a:lnTo>
                  <a:pt x="2528" y="583"/>
                </a:lnTo>
                <a:lnTo>
                  <a:pt x="2527" y="582"/>
                </a:lnTo>
                <a:lnTo>
                  <a:pt x="2526" y="582"/>
                </a:lnTo>
                <a:lnTo>
                  <a:pt x="2526" y="581"/>
                </a:lnTo>
                <a:lnTo>
                  <a:pt x="2525" y="581"/>
                </a:lnTo>
                <a:lnTo>
                  <a:pt x="2525" y="580"/>
                </a:lnTo>
                <a:lnTo>
                  <a:pt x="2526" y="580"/>
                </a:lnTo>
                <a:lnTo>
                  <a:pt x="2526" y="579"/>
                </a:lnTo>
                <a:lnTo>
                  <a:pt x="2526" y="578"/>
                </a:lnTo>
                <a:lnTo>
                  <a:pt x="2526" y="577"/>
                </a:lnTo>
                <a:lnTo>
                  <a:pt x="2527" y="577"/>
                </a:lnTo>
                <a:lnTo>
                  <a:pt x="2528" y="576"/>
                </a:lnTo>
                <a:lnTo>
                  <a:pt x="2527" y="577"/>
                </a:lnTo>
                <a:lnTo>
                  <a:pt x="2526" y="577"/>
                </a:lnTo>
                <a:lnTo>
                  <a:pt x="2525" y="577"/>
                </a:lnTo>
                <a:lnTo>
                  <a:pt x="2525" y="578"/>
                </a:lnTo>
                <a:lnTo>
                  <a:pt x="2525" y="579"/>
                </a:lnTo>
                <a:lnTo>
                  <a:pt x="2524" y="579"/>
                </a:lnTo>
                <a:lnTo>
                  <a:pt x="2524" y="580"/>
                </a:lnTo>
                <a:lnTo>
                  <a:pt x="2524" y="581"/>
                </a:lnTo>
                <a:lnTo>
                  <a:pt x="2524" y="582"/>
                </a:lnTo>
                <a:lnTo>
                  <a:pt x="2524" y="583"/>
                </a:lnTo>
                <a:lnTo>
                  <a:pt x="2523" y="583"/>
                </a:lnTo>
                <a:lnTo>
                  <a:pt x="2523" y="583"/>
                </a:lnTo>
                <a:lnTo>
                  <a:pt x="2522" y="583"/>
                </a:lnTo>
                <a:lnTo>
                  <a:pt x="2523" y="583"/>
                </a:lnTo>
                <a:lnTo>
                  <a:pt x="2522" y="583"/>
                </a:lnTo>
                <a:lnTo>
                  <a:pt x="2523" y="583"/>
                </a:lnTo>
                <a:lnTo>
                  <a:pt x="2523" y="582"/>
                </a:lnTo>
                <a:lnTo>
                  <a:pt x="2522" y="582"/>
                </a:lnTo>
                <a:lnTo>
                  <a:pt x="2522" y="581"/>
                </a:lnTo>
                <a:lnTo>
                  <a:pt x="2522" y="580"/>
                </a:lnTo>
                <a:lnTo>
                  <a:pt x="2522" y="579"/>
                </a:lnTo>
                <a:lnTo>
                  <a:pt x="2521" y="579"/>
                </a:lnTo>
                <a:lnTo>
                  <a:pt x="2520" y="579"/>
                </a:lnTo>
                <a:lnTo>
                  <a:pt x="2521" y="578"/>
                </a:lnTo>
                <a:lnTo>
                  <a:pt x="2521" y="577"/>
                </a:lnTo>
                <a:lnTo>
                  <a:pt x="2521" y="576"/>
                </a:lnTo>
                <a:lnTo>
                  <a:pt x="2520" y="576"/>
                </a:lnTo>
                <a:lnTo>
                  <a:pt x="2520" y="575"/>
                </a:lnTo>
                <a:lnTo>
                  <a:pt x="2520" y="574"/>
                </a:lnTo>
                <a:lnTo>
                  <a:pt x="2519" y="574"/>
                </a:lnTo>
                <a:lnTo>
                  <a:pt x="2519" y="574"/>
                </a:lnTo>
                <a:lnTo>
                  <a:pt x="2520" y="574"/>
                </a:lnTo>
                <a:lnTo>
                  <a:pt x="2520" y="573"/>
                </a:lnTo>
                <a:lnTo>
                  <a:pt x="2520" y="573"/>
                </a:lnTo>
                <a:lnTo>
                  <a:pt x="2520" y="572"/>
                </a:lnTo>
                <a:lnTo>
                  <a:pt x="2520" y="571"/>
                </a:lnTo>
                <a:lnTo>
                  <a:pt x="2520" y="570"/>
                </a:lnTo>
                <a:lnTo>
                  <a:pt x="2520" y="569"/>
                </a:lnTo>
                <a:lnTo>
                  <a:pt x="2520" y="570"/>
                </a:lnTo>
                <a:lnTo>
                  <a:pt x="2521" y="570"/>
                </a:lnTo>
                <a:lnTo>
                  <a:pt x="2522" y="569"/>
                </a:lnTo>
                <a:lnTo>
                  <a:pt x="2522" y="568"/>
                </a:lnTo>
                <a:lnTo>
                  <a:pt x="2523" y="568"/>
                </a:lnTo>
                <a:lnTo>
                  <a:pt x="2524" y="568"/>
                </a:lnTo>
                <a:lnTo>
                  <a:pt x="2524" y="567"/>
                </a:lnTo>
                <a:lnTo>
                  <a:pt x="2523" y="567"/>
                </a:lnTo>
                <a:lnTo>
                  <a:pt x="2522" y="567"/>
                </a:lnTo>
                <a:lnTo>
                  <a:pt x="2522" y="566"/>
                </a:lnTo>
                <a:lnTo>
                  <a:pt x="2522" y="566"/>
                </a:lnTo>
                <a:lnTo>
                  <a:pt x="2521" y="566"/>
                </a:lnTo>
                <a:lnTo>
                  <a:pt x="2520" y="566"/>
                </a:lnTo>
                <a:lnTo>
                  <a:pt x="2521" y="565"/>
                </a:lnTo>
                <a:lnTo>
                  <a:pt x="2522" y="565"/>
                </a:lnTo>
                <a:lnTo>
                  <a:pt x="2522" y="564"/>
                </a:lnTo>
                <a:lnTo>
                  <a:pt x="2523" y="564"/>
                </a:lnTo>
                <a:lnTo>
                  <a:pt x="2523" y="563"/>
                </a:lnTo>
                <a:lnTo>
                  <a:pt x="2523" y="562"/>
                </a:lnTo>
                <a:lnTo>
                  <a:pt x="2523" y="561"/>
                </a:lnTo>
                <a:lnTo>
                  <a:pt x="2524" y="560"/>
                </a:lnTo>
                <a:lnTo>
                  <a:pt x="2524" y="561"/>
                </a:lnTo>
                <a:lnTo>
                  <a:pt x="2525" y="560"/>
                </a:lnTo>
                <a:lnTo>
                  <a:pt x="2526" y="560"/>
                </a:lnTo>
                <a:lnTo>
                  <a:pt x="2527" y="560"/>
                </a:lnTo>
                <a:lnTo>
                  <a:pt x="2528" y="560"/>
                </a:lnTo>
                <a:lnTo>
                  <a:pt x="2528" y="559"/>
                </a:lnTo>
                <a:lnTo>
                  <a:pt x="2528" y="559"/>
                </a:lnTo>
                <a:lnTo>
                  <a:pt x="2529" y="559"/>
                </a:lnTo>
                <a:lnTo>
                  <a:pt x="2529" y="560"/>
                </a:lnTo>
                <a:lnTo>
                  <a:pt x="2530" y="560"/>
                </a:lnTo>
                <a:lnTo>
                  <a:pt x="2530" y="561"/>
                </a:lnTo>
                <a:lnTo>
                  <a:pt x="2530" y="562"/>
                </a:lnTo>
                <a:lnTo>
                  <a:pt x="2531" y="562"/>
                </a:lnTo>
                <a:lnTo>
                  <a:pt x="2531" y="561"/>
                </a:lnTo>
                <a:lnTo>
                  <a:pt x="2531" y="560"/>
                </a:lnTo>
                <a:lnTo>
                  <a:pt x="2532" y="561"/>
                </a:lnTo>
                <a:lnTo>
                  <a:pt x="2532" y="560"/>
                </a:lnTo>
                <a:lnTo>
                  <a:pt x="2533" y="560"/>
                </a:lnTo>
                <a:lnTo>
                  <a:pt x="2533" y="559"/>
                </a:lnTo>
                <a:lnTo>
                  <a:pt x="2533" y="558"/>
                </a:lnTo>
                <a:lnTo>
                  <a:pt x="2533" y="558"/>
                </a:lnTo>
                <a:lnTo>
                  <a:pt x="2534" y="558"/>
                </a:lnTo>
                <a:lnTo>
                  <a:pt x="2534" y="557"/>
                </a:lnTo>
                <a:lnTo>
                  <a:pt x="2535" y="556"/>
                </a:lnTo>
                <a:lnTo>
                  <a:pt x="2535" y="555"/>
                </a:lnTo>
                <a:lnTo>
                  <a:pt x="2536" y="555"/>
                </a:lnTo>
                <a:lnTo>
                  <a:pt x="2536" y="554"/>
                </a:lnTo>
                <a:lnTo>
                  <a:pt x="2536" y="555"/>
                </a:lnTo>
                <a:lnTo>
                  <a:pt x="2535" y="555"/>
                </a:lnTo>
                <a:lnTo>
                  <a:pt x="2535" y="556"/>
                </a:lnTo>
                <a:lnTo>
                  <a:pt x="2534" y="556"/>
                </a:lnTo>
                <a:lnTo>
                  <a:pt x="2534" y="557"/>
                </a:lnTo>
                <a:lnTo>
                  <a:pt x="2534" y="558"/>
                </a:lnTo>
                <a:lnTo>
                  <a:pt x="2533" y="558"/>
                </a:lnTo>
                <a:lnTo>
                  <a:pt x="2533" y="558"/>
                </a:lnTo>
                <a:lnTo>
                  <a:pt x="2533" y="559"/>
                </a:lnTo>
                <a:lnTo>
                  <a:pt x="2532" y="559"/>
                </a:lnTo>
                <a:lnTo>
                  <a:pt x="2532" y="560"/>
                </a:lnTo>
                <a:lnTo>
                  <a:pt x="2531" y="560"/>
                </a:lnTo>
                <a:lnTo>
                  <a:pt x="2531" y="561"/>
                </a:lnTo>
                <a:lnTo>
                  <a:pt x="2530" y="562"/>
                </a:lnTo>
                <a:lnTo>
                  <a:pt x="2530" y="561"/>
                </a:lnTo>
                <a:lnTo>
                  <a:pt x="2530" y="560"/>
                </a:lnTo>
                <a:lnTo>
                  <a:pt x="2530" y="559"/>
                </a:lnTo>
                <a:lnTo>
                  <a:pt x="2529" y="559"/>
                </a:lnTo>
                <a:lnTo>
                  <a:pt x="2529" y="558"/>
                </a:lnTo>
                <a:lnTo>
                  <a:pt x="2528" y="558"/>
                </a:lnTo>
                <a:lnTo>
                  <a:pt x="2528" y="558"/>
                </a:lnTo>
                <a:lnTo>
                  <a:pt x="2527" y="558"/>
                </a:lnTo>
                <a:lnTo>
                  <a:pt x="2527" y="559"/>
                </a:lnTo>
                <a:lnTo>
                  <a:pt x="2526" y="559"/>
                </a:lnTo>
                <a:lnTo>
                  <a:pt x="2527" y="559"/>
                </a:lnTo>
                <a:lnTo>
                  <a:pt x="2526" y="559"/>
                </a:lnTo>
                <a:lnTo>
                  <a:pt x="2525" y="559"/>
                </a:lnTo>
                <a:lnTo>
                  <a:pt x="2524" y="559"/>
                </a:lnTo>
                <a:lnTo>
                  <a:pt x="2523" y="559"/>
                </a:lnTo>
                <a:lnTo>
                  <a:pt x="2523" y="560"/>
                </a:lnTo>
                <a:lnTo>
                  <a:pt x="2522" y="560"/>
                </a:lnTo>
                <a:lnTo>
                  <a:pt x="2521" y="560"/>
                </a:lnTo>
                <a:lnTo>
                  <a:pt x="2521" y="561"/>
                </a:lnTo>
                <a:lnTo>
                  <a:pt x="2520" y="561"/>
                </a:lnTo>
                <a:lnTo>
                  <a:pt x="2521" y="562"/>
                </a:lnTo>
                <a:lnTo>
                  <a:pt x="2521" y="563"/>
                </a:lnTo>
                <a:lnTo>
                  <a:pt x="2520" y="563"/>
                </a:lnTo>
                <a:lnTo>
                  <a:pt x="2520" y="564"/>
                </a:lnTo>
                <a:lnTo>
                  <a:pt x="2520" y="564"/>
                </a:lnTo>
                <a:lnTo>
                  <a:pt x="2519" y="565"/>
                </a:lnTo>
                <a:lnTo>
                  <a:pt x="2519" y="566"/>
                </a:lnTo>
                <a:lnTo>
                  <a:pt x="2520" y="566"/>
                </a:lnTo>
                <a:lnTo>
                  <a:pt x="2520" y="566"/>
                </a:lnTo>
                <a:lnTo>
                  <a:pt x="2520" y="567"/>
                </a:lnTo>
                <a:lnTo>
                  <a:pt x="2520" y="567"/>
                </a:lnTo>
                <a:lnTo>
                  <a:pt x="2520" y="568"/>
                </a:lnTo>
                <a:lnTo>
                  <a:pt x="2520" y="569"/>
                </a:lnTo>
                <a:lnTo>
                  <a:pt x="2520" y="568"/>
                </a:lnTo>
                <a:lnTo>
                  <a:pt x="2519" y="568"/>
                </a:lnTo>
                <a:lnTo>
                  <a:pt x="2518" y="568"/>
                </a:lnTo>
                <a:lnTo>
                  <a:pt x="2517" y="568"/>
                </a:lnTo>
                <a:lnTo>
                  <a:pt x="2517" y="569"/>
                </a:lnTo>
                <a:lnTo>
                  <a:pt x="2517" y="570"/>
                </a:lnTo>
                <a:lnTo>
                  <a:pt x="2517" y="571"/>
                </a:lnTo>
                <a:lnTo>
                  <a:pt x="2517" y="572"/>
                </a:lnTo>
                <a:lnTo>
                  <a:pt x="2517" y="573"/>
                </a:lnTo>
                <a:lnTo>
                  <a:pt x="2517" y="574"/>
                </a:lnTo>
                <a:lnTo>
                  <a:pt x="2517" y="574"/>
                </a:lnTo>
                <a:lnTo>
                  <a:pt x="2517" y="575"/>
                </a:lnTo>
                <a:lnTo>
                  <a:pt x="2516" y="575"/>
                </a:lnTo>
                <a:lnTo>
                  <a:pt x="2516" y="576"/>
                </a:lnTo>
                <a:lnTo>
                  <a:pt x="2516" y="577"/>
                </a:lnTo>
                <a:lnTo>
                  <a:pt x="2517" y="577"/>
                </a:lnTo>
                <a:lnTo>
                  <a:pt x="2518" y="577"/>
                </a:lnTo>
                <a:lnTo>
                  <a:pt x="2518" y="578"/>
                </a:lnTo>
                <a:lnTo>
                  <a:pt x="2518" y="579"/>
                </a:lnTo>
                <a:lnTo>
                  <a:pt x="2519" y="580"/>
                </a:lnTo>
                <a:lnTo>
                  <a:pt x="2519" y="581"/>
                </a:lnTo>
                <a:lnTo>
                  <a:pt x="2518" y="581"/>
                </a:lnTo>
                <a:lnTo>
                  <a:pt x="2517" y="581"/>
                </a:lnTo>
                <a:lnTo>
                  <a:pt x="2517" y="582"/>
                </a:lnTo>
                <a:lnTo>
                  <a:pt x="2516" y="582"/>
                </a:lnTo>
                <a:lnTo>
                  <a:pt x="2515" y="582"/>
                </a:lnTo>
                <a:lnTo>
                  <a:pt x="2514" y="582"/>
                </a:lnTo>
                <a:lnTo>
                  <a:pt x="2514" y="583"/>
                </a:lnTo>
                <a:lnTo>
                  <a:pt x="2513" y="583"/>
                </a:lnTo>
                <a:lnTo>
                  <a:pt x="2513" y="583"/>
                </a:lnTo>
                <a:lnTo>
                  <a:pt x="2512" y="583"/>
                </a:lnTo>
                <a:lnTo>
                  <a:pt x="2512" y="584"/>
                </a:lnTo>
                <a:lnTo>
                  <a:pt x="2512" y="585"/>
                </a:lnTo>
                <a:lnTo>
                  <a:pt x="2512" y="586"/>
                </a:lnTo>
                <a:lnTo>
                  <a:pt x="2512" y="586"/>
                </a:lnTo>
                <a:lnTo>
                  <a:pt x="2512" y="587"/>
                </a:lnTo>
                <a:lnTo>
                  <a:pt x="2511" y="587"/>
                </a:lnTo>
                <a:lnTo>
                  <a:pt x="2510" y="586"/>
                </a:lnTo>
                <a:lnTo>
                  <a:pt x="2510" y="585"/>
                </a:lnTo>
                <a:lnTo>
                  <a:pt x="2511" y="585"/>
                </a:lnTo>
                <a:lnTo>
                  <a:pt x="2511" y="584"/>
                </a:lnTo>
                <a:lnTo>
                  <a:pt x="2512" y="583"/>
                </a:lnTo>
                <a:lnTo>
                  <a:pt x="2512" y="583"/>
                </a:lnTo>
                <a:lnTo>
                  <a:pt x="2512" y="583"/>
                </a:lnTo>
                <a:lnTo>
                  <a:pt x="2512" y="582"/>
                </a:lnTo>
                <a:lnTo>
                  <a:pt x="2512" y="581"/>
                </a:lnTo>
                <a:lnTo>
                  <a:pt x="2512" y="580"/>
                </a:lnTo>
                <a:lnTo>
                  <a:pt x="2512" y="579"/>
                </a:lnTo>
                <a:lnTo>
                  <a:pt x="2512" y="578"/>
                </a:lnTo>
                <a:lnTo>
                  <a:pt x="2512" y="577"/>
                </a:lnTo>
                <a:lnTo>
                  <a:pt x="2513" y="576"/>
                </a:lnTo>
                <a:lnTo>
                  <a:pt x="2513" y="575"/>
                </a:lnTo>
                <a:lnTo>
                  <a:pt x="2513" y="574"/>
                </a:lnTo>
                <a:lnTo>
                  <a:pt x="2513" y="574"/>
                </a:lnTo>
                <a:lnTo>
                  <a:pt x="2512" y="574"/>
                </a:lnTo>
                <a:lnTo>
                  <a:pt x="2513" y="574"/>
                </a:lnTo>
                <a:lnTo>
                  <a:pt x="2513" y="573"/>
                </a:lnTo>
                <a:lnTo>
                  <a:pt x="2513" y="572"/>
                </a:lnTo>
                <a:lnTo>
                  <a:pt x="2513" y="571"/>
                </a:lnTo>
                <a:lnTo>
                  <a:pt x="2514" y="571"/>
                </a:lnTo>
                <a:lnTo>
                  <a:pt x="2513" y="570"/>
                </a:lnTo>
                <a:lnTo>
                  <a:pt x="2513" y="569"/>
                </a:lnTo>
                <a:lnTo>
                  <a:pt x="2513" y="568"/>
                </a:lnTo>
                <a:lnTo>
                  <a:pt x="2513" y="567"/>
                </a:lnTo>
                <a:lnTo>
                  <a:pt x="2513" y="566"/>
                </a:lnTo>
                <a:lnTo>
                  <a:pt x="2513" y="566"/>
                </a:lnTo>
                <a:lnTo>
                  <a:pt x="2512" y="566"/>
                </a:lnTo>
                <a:lnTo>
                  <a:pt x="2512" y="565"/>
                </a:lnTo>
                <a:lnTo>
                  <a:pt x="2512" y="564"/>
                </a:lnTo>
                <a:lnTo>
                  <a:pt x="2512" y="563"/>
                </a:lnTo>
                <a:lnTo>
                  <a:pt x="2512" y="562"/>
                </a:lnTo>
                <a:lnTo>
                  <a:pt x="2512" y="561"/>
                </a:lnTo>
                <a:lnTo>
                  <a:pt x="2512" y="560"/>
                </a:lnTo>
                <a:lnTo>
                  <a:pt x="2512" y="559"/>
                </a:lnTo>
                <a:lnTo>
                  <a:pt x="2512" y="558"/>
                </a:lnTo>
                <a:lnTo>
                  <a:pt x="2513" y="558"/>
                </a:lnTo>
                <a:lnTo>
                  <a:pt x="2512" y="558"/>
                </a:lnTo>
                <a:lnTo>
                  <a:pt x="2512" y="558"/>
                </a:lnTo>
                <a:lnTo>
                  <a:pt x="2512" y="559"/>
                </a:lnTo>
                <a:lnTo>
                  <a:pt x="2512" y="560"/>
                </a:lnTo>
                <a:lnTo>
                  <a:pt x="2512" y="561"/>
                </a:lnTo>
                <a:lnTo>
                  <a:pt x="2512" y="561"/>
                </a:lnTo>
                <a:lnTo>
                  <a:pt x="2512" y="562"/>
                </a:lnTo>
                <a:lnTo>
                  <a:pt x="2512" y="562"/>
                </a:lnTo>
                <a:lnTo>
                  <a:pt x="2512" y="563"/>
                </a:lnTo>
                <a:lnTo>
                  <a:pt x="2512" y="563"/>
                </a:lnTo>
                <a:lnTo>
                  <a:pt x="2512" y="564"/>
                </a:lnTo>
                <a:lnTo>
                  <a:pt x="2512" y="565"/>
                </a:lnTo>
                <a:lnTo>
                  <a:pt x="2512" y="566"/>
                </a:lnTo>
                <a:lnTo>
                  <a:pt x="2513" y="566"/>
                </a:lnTo>
                <a:lnTo>
                  <a:pt x="2512" y="566"/>
                </a:lnTo>
                <a:lnTo>
                  <a:pt x="2512" y="567"/>
                </a:lnTo>
                <a:lnTo>
                  <a:pt x="2512" y="568"/>
                </a:lnTo>
                <a:lnTo>
                  <a:pt x="2512" y="569"/>
                </a:lnTo>
                <a:lnTo>
                  <a:pt x="2512" y="569"/>
                </a:lnTo>
                <a:lnTo>
                  <a:pt x="2512" y="570"/>
                </a:lnTo>
                <a:lnTo>
                  <a:pt x="2512" y="571"/>
                </a:lnTo>
                <a:lnTo>
                  <a:pt x="2512" y="572"/>
                </a:lnTo>
                <a:lnTo>
                  <a:pt x="2512" y="573"/>
                </a:lnTo>
                <a:lnTo>
                  <a:pt x="2512" y="574"/>
                </a:lnTo>
                <a:lnTo>
                  <a:pt x="2512" y="574"/>
                </a:lnTo>
                <a:lnTo>
                  <a:pt x="2512" y="574"/>
                </a:lnTo>
                <a:lnTo>
                  <a:pt x="2512" y="575"/>
                </a:lnTo>
                <a:lnTo>
                  <a:pt x="2512" y="576"/>
                </a:lnTo>
                <a:lnTo>
                  <a:pt x="2512" y="576"/>
                </a:lnTo>
                <a:lnTo>
                  <a:pt x="2512" y="577"/>
                </a:lnTo>
                <a:lnTo>
                  <a:pt x="2511" y="577"/>
                </a:lnTo>
                <a:lnTo>
                  <a:pt x="2511" y="578"/>
                </a:lnTo>
                <a:lnTo>
                  <a:pt x="2511" y="579"/>
                </a:lnTo>
                <a:lnTo>
                  <a:pt x="2511" y="580"/>
                </a:lnTo>
                <a:lnTo>
                  <a:pt x="2511" y="581"/>
                </a:lnTo>
                <a:lnTo>
                  <a:pt x="2511" y="582"/>
                </a:lnTo>
                <a:lnTo>
                  <a:pt x="2510" y="582"/>
                </a:lnTo>
                <a:lnTo>
                  <a:pt x="2510" y="583"/>
                </a:lnTo>
                <a:lnTo>
                  <a:pt x="2510" y="583"/>
                </a:lnTo>
                <a:lnTo>
                  <a:pt x="2510" y="584"/>
                </a:lnTo>
                <a:lnTo>
                  <a:pt x="2510" y="585"/>
                </a:lnTo>
                <a:lnTo>
                  <a:pt x="2509" y="585"/>
                </a:lnTo>
                <a:lnTo>
                  <a:pt x="2509" y="586"/>
                </a:lnTo>
                <a:lnTo>
                  <a:pt x="2508" y="585"/>
                </a:lnTo>
                <a:lnTo>
                  <a:pt x="2507" y="585"/>
                </a:lnTo>
                <a:lnTo>
                  <a:pt x="2506" y="585"/>
                </a:lnTo>
                <a:lnTo>
                  <a:pt x="2505" y="585"/>
                </a:lnTo>
                <a:lnTo>
                  <a:pt x="2504" y="585"/>
                </a:lnTo>
                <a:lnTo>
                  <a:pt x="2504" y="585"/>
                </a:lnTo>
                <a:lnTo>
                  <a:pt x="2504" y="584"/>
                </a:lnTo>
                <a:lnTo>
                  <a:pt x="2503" y="584"/>
                </a:lnTo>
                <a:lnTo>
                  <a:pt x="2502" y="584"/>
                </a:lnTo>
                <a:lnTo>
                  <a:pt x="2502" y="583"/>
                </a:lnTo>
                <a:lnTo>
                  <a:pt x="2502" y="584"/>
                </a:lnTo>
                <a:lnTo>
                  <a:pt x="2503" y="585"/>
                </a:lnTo>
                <a:lnTo>
                  <a:pt x="2502" y="585"/>
                </a:lnTo>
                <a:lnTo>
                  <a:pt x="2501" y="585"/>
                </a:lnTo>
                <a:lnTo>
                  <a:pt x="2500" y="586"/>
                </a:lnTo>
                <a:lnTo>
                  <a:pt x="2500" y="585"/>
                </a:lnTo>
                <a:lnTo>
                  <a:pt x="2500" y="584"/>
                </a:lnTo>
                <a:lnTo>
                  <a:pt x="2501" y="583"/>
                </a:lnTo>
                <a:lnTo>
                  <a:pt x="2501" y="583"/>
                </a:lnTo>
                <a:lnTo>
                  <a:pt x="2500" y="583"/>
                </a:lnTo>
                <a:lnTo>
                  <a:pt x="2500" y="582"/>
                </a:lnTo>
                <a:lnTo>
                  <a:pt x="2500" y="581"/>
                </a:lnTo>
                <a:lnTo>
                  <a:pt x="2501" y="581"/>
                </a:lnTo>
                <a:lnTo>
                  <a:pt x="2501" y="580"/>
                </a:lnTo>
                <a:lnTo>
                  <a:pt x="2501" y="579"/>
                </a:lnTo>
                <a:lnTo>
                  <a:pt x="2501" y="578"/>
                </a:lnTo>
                <a:lnTo>
                  <a:pt x="2500" y="577"/>
                </a:lnTo>
                <a:lnTo>
                  <a:pt x="2501" y="577"/>
                </a:lnTo>
                <a:lnTo>
                  <a:pt x="2501" y="576"/>
                </a:lnTo>
                <a:lnTo>
                  <a:pt x="2501" y="575"/>
                </a:lnTo>
                <a:lnTo>
                  <a:pt x="2502" y="575"/>
                </a:lnTo>
                <a:lnTo>
                  <a:pt x="2503" y="575"/>
                </a:lnTo>
                <a:lnTo>
                  <a:pt x="2503" y="574"/>
                </a:lnTo>
                <a:lnTo>
                  <a:pt x="2503" y="574"/>
                </a:lnTo>
                <a:lnTo>
                  <a:pt x="2503" y="573"/>
                </a:lnTo>
                <a:lnTo>
                  <a:pt x="2503" y="572"/>
                </a:lnTo>
                <a:lnTo>
                  <a:pt x="2503" y="571"/>
                </a:lnTo>
                <a:lnTo>
                  <a:pt x="2503" y="570"/>
                </a:lnTo>
                <a:lnTo>
                  <a:pt x="2503" y="569"/>
                </a:lnTo>
                <a:lnTo>
                  <a:pt x="2504" y="566"/>
                </a:lnTo>
                <a:lnTo>
                  <a:pt x="2504" y="566"/>
                </a:lnTo>
                <a:lnTo>
                  <a:pt x="2504" y="564"/>
                </a:lnTo>
                <a:lnTo>
                  <a:pt x="2504" y="563"/>
                </a:lnTo>
                <a:lnTo>
                  <a:pt x="2505" y="560"/>
                </a:lnTo>
                <a:lnTo>
                  <a:pt x="2506" y="558"/>
                </a:lnTo>
                <a:lnTo>
                  <a:pt x="2506" y="557"/>
                </a:lnTo>
                <a:lnTo>
                  <a:pt x="2508" y="555"/>
                </a:lnTo>
                <a:lnTo>
                  <a:pt x="2508" y="554"/>
                </a:lnTo>
                <a:lnTo>
                  <a:pt x="2508" y="553"/>
                </a:lnTo>
                <a:lnTo>
                  <a:pt x="2509" y="553"/>
                </a:lnTo>
                <a:lnTo>
                  <a:pt x="2509" y="552"/>
                </a:lnTo>
                <a:lnTo>
                  <a:pt x="2509" y="551"/>
                </a:lnTo>
                <a:lnTo>
                  <a:pt x="2509" y="550"/>
                </a:lnTo>
                <a:lnTo>
                  <a:pt x="2510" y="549"/>
                </a:lnTo>
                <a:lnTo>
                  <a:pt x="2511" y="549"/>
                </a:lnTo>
                <a:lnTo>
                  <a:pt x="2512" y="548"/>
                </a:lnTo>
                <a:lnTo>
                  <a:pt x="2512" y="547"/>
                </a:lnTo>
                <a:lnTo>
                  <a:pt x="2512" y="546"/>
                </a:lnTo>
                <a:lnTo>
                  <a:pt x="2513" y="545"/>
                </a:lnTo>
                <a:lnTo>
                  <a:pt x="2514" y="544"/>
                </a:lnTo>
                <a:lnTo>
                  <a:pt x="2514" y="543"/>
                </a:lnTo>
                <a:lnTo>
                  <a:pt x="2516" y="541"/>
                </a:lnTo>
                <a:lnTo>
                  <a:pt x="2516" y="541"/>
                </a:lnTo>
                <a:lnTo>
                  <a:pt x="2517" y="541"/>
                </a:lnTo>
                <a:lnTo>
                  <a:pt x="2518" y="539"/>
                </a:lnTo>
                <a:lnTo>
                  <a:pt x="2519" y="538"/>
                </a:lnTo>
                <a:lnTo>
                  <a:pt x="2519" y="537"/>
                </a:lnTo>
                <a:lnTo>
                  <a:pt x="2520" y="534"/>
                </a:lnTo>
                <a:lnTo>
                  <a:pt x="2521" y="533"/>
                </a:lnTo>
                <a:lnTo>
                  <a:pt x="2521" y="533"/>
                </a:lnTo>
                <a:lnTo>
                  <a:pt x="2521" y="532"/>
                </a:lnTo>
                <a:lnTo>
                  <a:pt x="2522" y="530"/>
                </a:lnTo>
                <a:lnTo>
                  <a:pt x="2523" y="529"/>
                </a:lnTo>
                <a:lnTo>
                  <a:pt x="2523" y="528"/>
                </a:lnTo>
                <a:lnTo>
                  <a:pt x="2523" y="527"/>
                </a:lnTo>
                <a:lnTo>
                  <a:pt x="2524" y="526"/>
                </a:lnTo>
                <a:lnTo>
                  <a:pt x="2524" y="525"/>
                </a:lnTo>
                <a:lnTo>
                  <a:pt x="2525" y="524"/>
                </a:lnTo>
                <a:lnTo>
                  <a:pt x="2525" y="524"/>
                </a:lnTo>
                <a:lnTo>
                  <a:pt x="2525" y="523"/>
                </a:lnTo>
                <a:lnTo>
                  <a:pt x="2525" y="522"/>
                </a:lnTo>
                <a:lnTo>
                  <a:pt x="2526" y="521"/>
                </a:lnTo>
                <a:lnTo>
                  <a:pt x="2526" y="520"/>
                </a:lnTo>
                <a:lnTo>
                  <a:pt x="2526" y="519"/>
                </a:lnTo>
                <a:lnTo>
                  <a:pt x="2527" y="519"/>
                </a:lnTo>
                <a:lnTo>
                  <a:pt x="2527" y="518"/>
                </a:lnTo>
                <a:lnTo>
                  <a:pt x="2527" y="517"/>
                </a:lnTo>
                <a:lnTo>
                  <a:pt x="2527" y="516"/>
                </a:lnTo>
                <a:lnTo>
                  <a:pt x="2527" y="516"/>
                </a:lnTo>
                <a:lnTo>
                  <a:pt x="2528" y="516"/>
                </a:lnTo>
                <a:lnTo>
                  <a:pt x="2528" y="515"/>
                </a:lnTo>
                <a:lnTo>
                  <a:pt x="2528" y="514"/>
                </a:lnTo>
                <a:lnTo>
                  <a:pt x="2528" y="513"/>
                </a:lnTo>
                <a:lnTo>
                  <a:pt x="2528" y="513"/>
                </a:lnTo>
                <a:lnTo>
                  <a:pt x="2528" y="512"/>
                </a:lnTo>
                <a:lnTo>
                  <a:pt x="2528" y="511"/>
                </a:lnTo>
                <a:lnTo>
                  <a:pt x="2528" y="510"/>
                </a:lnTo>
                <a:lnTo>
                  <a:pt x="2529" y="509"/>
                </a:lnTo>
                <a:lnTo>
                  <a:pt x="2529" y="508"/>
                </a:lnTo>
                <a:lnTo>
                  <a:pt x="2529" y="508"/>
                </a:lnTo>
                <a:lnTo>
                  <a:pt x="2530" y="508"/>
                </a:lnTo>
                <a:lnTo>
                  <a:pt x="2530" y="507"/>
                </a:lnTo>
                <a:lnTo>
                  <a:pt x="2530" y="506"/>
                </a:lnTo>
                <a:lnTo>
                  <a:pt x="2531" y="505"/>
                </a:lnTo>
                <a:lnTo>
                  <a:pt x="2531" y="504"/>
                </a:lnTo>
                <a:lnTo>
                  <a:pt x="2532" y="504"/>
                </a:lnTo>
                <a:lnTo>
                  <a:pt x="2532" y="503"/>
                </a:lnTo>
                <a:lnTo>
                  <a:pt x="2533" y="502"/>
                </a:lnTo>
                <a:lnTo>
                  <a:pt x="2533" y="501"/>
                </a:lnTo>
                <a:lnTo>
                  <a:pt x="2534" y="501"/>
                </a:lnTo>
                <a:lnTo>
                  <a:pt x="2534" y="500"/>
                </a:lnTo>
                <a:lnTo>
                  <a:pt x="2535" y="500"/>
                </a:lnTo>
                <a:lnTo>
                  <a:pt x="2535" y="499"/>
                </a:lnTo>
                <a:lnTo>
                  <a:pt x="2536" y="499"/>
                </a:lnTo>
                <a:lnTo>
                  <a:pt x="2536" y="498"/>
                </a:lnTo>
                <a:lnTo>
                  <a:pt x="2536" y="497"/>
                </a:lnTo>
                <a:lnTo>
                  <a:pt x="2536" y="496"/>
                </a:lnTo>
                <a:lnTo>
                  <a:pt x="2537" y="496"/>
                </a:lnTo>
                <a:lnTo>
                  <a:pt x="2537" y="495"/>
                </a:lnTo>
                <a:lnTo>
                  <a:pt x="2537" y="494"/>
                </a:lnTo>
                <a:lnTo>
                  <a:pt x="2538" y="494"/>
                </a:lnTo>
                <a:lnTo>
                  <a:pt x="2538" y="493"/>
                </a:lnTo>
                <a:lnTo>
                  <a:pt x="2538" y="492"/>
                </a:lnTo>
                <a:lnTo>
                  <a:pt x="2539" y="492"/>
                </a:lnTo>
                <a:lnTo>
                  <a:pt x="2539" y="491"/>
                </a:lnTo>
                <a:lnTo>
                  <a:pt x="2539" y="491"/>
                </a:lnTo>
                <a:lnTo>
                  <a:pt x="2540" y="490"/>
                </a:lnTo>
                <a:lnTo>
                  <a:pt x="2540" y="489"/>
                </a:lnTo>
                <a:lnTo>
                  <a:pt x="2540" y="488"/>
                </a:lnTo>
                <a:lnTo>
                  <a:pt x="2541" y="487"/>
                </a:lnTo>
                <a:lnTo>
                  <a:pt x="2541" y="486"/>
                </a:lnTo>
                <a:lnTo>
                  <a:pt x="2541" y="485"/>
                </a:lnTo>
                <a:lnTo>
                  <a:pt x="2541" y="484"/>
                </a:lnTo>
                <a:lnTo>
                  <a:pt x="2541" y="483"/>
                </a:lnTo>
                <a:lnTo>
                  <a:pt x="2542" y="483"/>
                </a:lnTo>
                <a:lnTo>
                  <a:pt x="2542" y="483"/>
                </a:lnTo>
                <a:lnTo>
                  <a:pt x="2542" y="482"/>
                </a:lnTo>
                <a:lnTo>
                  <a:pt x="2542" y="481"/>
                </a:lnTo>
                <a:lnTo>
                  <a:pt x="2542" y="480"/>
                </a:lnTo>
                <a:lnTo>
                  <a:pt x="2542" y="479"/>
                </a:lnTo>
                <a:lnTo>
                  <a:pt x="2543" y="479"/>
                </a:lnTo>
                <a:lnTo>
                  <a:pt x="2543" y="476"/>
                </a:lnTo>
                <a:lnTo>
                  <a:pt x="2544" y="475"/>
                </a:lnTo>
                <a:lnTo>
                  <a:pt x="2544" y="474"/>
                </a:lnTo>
                <a:lnTo>
                  <a:pt x="2544" y="474"/>
                </a:lnTo>
                <a:lnTo>
                  <a:pt x="2544" y="473"/>
                </a:lnTo>
                <a:lnTo>
                  <a:pt x="2544" y="472"/>
                </a:lnTo>
                <a:lnTo>
                  <a:pt x="2544" y="471"/>
                </a:lnTo>
                <a:lnTo>
                  <a:pt x="2545" y="470"/>
                </a:lnTo>
                <a:lnTo>
                  <a:pt x="2546" y="469"/>
                </a:lnTo>
                <a:lnTo>
                  <a:pt x="2546" y="468"/>
                </a:lnTo>
                <a:lnTo>
                  <a:pt x="2546" y="467"/>
                </a:lnTo>
                <a:lnTo>
                  <a:pt x="2547" y="467"/>
                </a:lnTo>
                <a:lnTo>
                  <a:pt x="2547" y="466"/>
                </a:lnTo>
                <a:lnTo>
                  <a:pt x="2548" y="466"/>
                </a:lnTo>
                <a:lnTo>
                  <a:pt x="2548" y="465"/>
                </a:lnTo>
                <a:lnTo>
                  <a:pt x="2549" y="465"/>
                </a:lnTo>
                <a:lnTo>
                  <a:pt x="2549" y="464"/>
                </a:lnTo>
                <a:lnTo>
                  <a:pt x="2550" y="463"/>
                </a:lnTo>
                <a:lnTo>
                  <a:pt x="2550" y="462"/>
                </a:lnTo>
                <a:lnTo>
                  <a:pt x="2551" y="461"/>
                </a:lnTo>
                <a:lnTo>
                  <a:pt x="2551" y="460"/>
                </a:lnTo>
                <a:lnTo>
                  <a:pt x="2552" y="460"/>
                </a:lnTo>
                <a:lnTo>
                  <a:pt x="2553" y="459"/>
                </a:lnTo>
                <a:lnTo>
                  <a:pt x="2554" y="459"/>
                </a:lnTo>
                <a:lnTo>
                  <a:pt x="2555" y="459"/>
                </a:lnTo>
                <a:lnTo>
                  <a:pt x="2555" y="460"/>
                </a:lnTo>
                <a:lnTo>
                  <a:pt x="2556" y="460"/>
                </a:lnTo>
                <a:lnTo>
                  <a:pt x="2557" y="461"/>
                </a:lnTo>
                <a:lnTo>
                  <a:pt x="2556" y="461"/>
                </a:lnTo>
                <a:lnTo>
                  <a:pt x="2555" y="461"/>
                </a:lnTo>
                <a:lnTo>
                  <a:pt x="2555" y="460"/>
                </a:lnTo>
                <a:lnTo>
                  <a:pt x="2554" y="460"/>
                </a:lnTo>
                <a:lnTo>
                  <a:pt x="2555" y="460"/>
                </a:lnTo>
                <a:lnTo>
                  <a:pt x="2554" y="460"/>
                </a:lnTo>
                <a:lnTo>
                  <a:pt x="2554" y="459"/>
                </a:lnTo>
                <a:lnTo>
                  <a:pt x="2553" y="459"/>
                </a:lnTo>
                <a:lnTo>
                  <a:pt x="2552" y="460"/>
                </a:lnTo>
                <a:lnTo>
                  <a:pt x="2552" y="461"/>
                </a:lnTo>
                <a:lnTo>
                  <a:pt x="2552" y="461"/>
                </a:lnTo>
                <a:lnTo>
                  <a:pt x="2552" y="462"/>
                </a:lnTo>
                <a:lnTo>
                  <a:pt x="2552" y="462"/>
                </a:lnTo>
                <a:lnTo>
                  <a:pt x="2553" y="462"/>
                </a:lnTo>
                <a:lnTo>
                  <a:pt x="2554" y="463"/>
                </a:lnTo>
                <a:lnTo>
                  <a:pt x="2555" y="463"/>
                </a:lnTo>
                <a:lnTo>
                  <a:pt x="2555" y="464"/>
                </a:lnTo>
                <a:lnTo>
                  <a:pt x="2554" y="464"/>
                </a:lnTo>
                <a:lnTo>
                  <a:pt x="2553" y="464"/>
                </a:lnTo>
                <a:lnTo>
                  <a:pt x="2553" y="465"/>
                </a:lnTo>
                <a:lnTo>
                  <a:pt x="2552" y="465"/>
                </a:lnTo>
                <a:lnTo>
                  <a:pt x="2552" y="466"/>
                </a:lnTo>
                <a:lnTo>
                  <a:pt x="2553" y="466"/>
                </a:lnTo>
                <a:lnTo>
                  <a:pt x="2552" y="467"/>
                </a:lnTo>
                <a:lnTo>
                  <a:pt x="2553" y="467"/>
                </a:lnTo>
                <a:lnTo>
                  <a:pt x="2553" y="468"/>
                </a:lnTo>
                <a:lnTo>
                  <a:pt x="2553" y="469"/>
                </a:lnTo>
                <a:lnTo>
                  <a:pt x="2553" y="470"/>
                </a:lnTo>
                <a:lnTo>
                  <a:pt x="2553" y="471"/>
                </a:lnTo>
                <a:lnTo>
                  <a:pt x="2553" y="472"/>
                </a:lnTo>
                <a:lnTo>
                  <a:pt x="2553" y="473"/>
                </a:lnTo>
                <a:lnTo>
                  <a:pt x="2553" y="474"/>
                </a:lnTo>
                <a:lnTo>
                  <a:pt x="2554" y="474"/>
                </a:lnTo>
                <a:lnTo>
                  <a:pt x="2554" y="475"/>
                </a:lnTo>
                <a:lnTo>
                  <a:pt x="2554" y="475"/>
                </a:lnTo>
                <a:lnTo>
                  <a:pt x="2555" y="475"/>
                </a:lnTo>
                <a:lnTo>
                  <a:pt x="2555" y="476"/>
                </a:lnTo>
                <a:lnTo>
                  <a:pt x="2556" y="476"/>
                </a:lnTo>
                <a:lnTo>
                  <a:pt x="2557" y="477"/>
                </a:lnTo>
                <a:lnTo>
                  <a:pt x="2558" y="477"/>
                </a:lnTo>
                <a:lnTo>
                  <a:pt x="2558" y="478"/>
                </a:lnTo>
                <a:lnTo>
                  <a:pt x="2557" y="478"/>
                </a:lnTo>
                <a:lnTo>
                  <a:pt x="2557" y="479"/>
                </a:lnTo>
                <a:lnTo>
                  <a:pt x="2557" y="480"/>
                </a:lnTo>
                <a:lnTo>
                  <a:pt x="2556" y="480"/>
                </a:lnTo>
                <a:lnTo>
                  <a:pt x="2557" y="480"/>
                </a:lnTo>
                <a:lnTo>
                  <a:pt x="2557" y="481"/>
                </a:lnTo>
                <a:lnTo>
                  <a:pt x="2558" y="481"/>
                </a:lnTo>
                <a:lnTo>
                  <a:pt x="2558" y="482"/>
                </a:lnTo>
                <a:lnTo>
                  <a:pt x="2558" y="483"/>
                </a:lnTo>
                <a:lnTo>
                  <a:pt x="2559" y="483"/>
                </a:lnTo>
                <a:lnTo>
                  <a:pt x="2559" y="484"/>
                </a:lnTo>
                <a:lnTo>
                  <a:pt x="2559" y="485"/>
                </a:lnTo>
                <a:lnTo>
                  <a:pt x="2558" y="485"/>
                </a:lnTo>
                <a:lnTo>
                  <a:pt x="2558" y="486"/>
                </a:lnTo>
                <a:lnTo>
                  <a:pt x="2558" y="485"/>
                </a:lnTo>
                <a:lnTo>
                  <a:pt x="2559" y="485"/>
                </a:lnTo>
                <a:lnTo>
                  <a:pt x="2560" y="484"/>
                </a:lnTo>
                <a:lnTo>
                  <a:pt x="2559" y="484"/>
                </a:lnTo>
                <a:lnTo>
                  <a:pt x="2560" y="484"/>
                </a:lnTo>
                <a:lnTo>
                  <a:pt x="2560" y="483"/>
                </a:lnTo>
                <a:lnTo>
                  <a:pt x="2559" y="483"/>
                </a:lnTo>
                <a:lnTo>
                  <a:pt x="2559" y="483"/>
                </a:lnTo>
                <a:lnTo>
                  <a:pt x="2560" y="483"/>
                </a:lnTo>
                <a:lnTo>
                  <a:pt x="2560" y="482"/>
                </a:lnTo>
                <a:lnTo>
                  <a:pt x="2559" y="482"/>
                </a:lnTo>
                <a:lnTo>
                  <a:pt x="2560" y="481"/>
                </a:lnTo>
                <a:lnTo>
                  <a:pt x="2559" y="481"/>
                </a:lnTo>
                <a:lnTo>
                  <a:pt x="2559" y="480"/>
                </a:lnTo>
                <a:lnTo>
                  <a:pt x="2558" y="480"/>
                </a:lnTo>
                <a:lnTo>
                  <a:pt x="2559" y="479"/>
                </a:lnTo>
                <a:lnTo>
                  <a:pt x="2560" y="479"/>
                </a:lnTo>
                <a:lnTo>
                  <a:pt x="2560" y="479"/>
                </a:lnTo>
                <a:lnTo>
                  <a:pt x="2561" y="479"/>
                </a:lnTo>
                <a:lnTo>
                  <a:pt x="2561" y="478"/>
                </a:lnTo>
                <a:lnTo>
                  <a:pt x="2562" y="478"/>
                </a:lnTo>
                <a:lnTo>
                  <a:pt x="2562" y="479"/>
                </a:lnTo>
                <a:lnTo>
                  <a:pt x="2563" y="479"/>
                </a:lnTo>
                <a:lnTo>
                  <a:pt x="2564" y="479"/>
                </a:lnTo>
                <a:lnTo>
                  <a:pt x="2564" y="480"/>
                </a:lnTo>
                <a:lnTo>
                  <a:pt x="2564" y="481"/>
                </a:lnTo>
                <a:lnTo>
                  <a:pt x="2565" y="481"/>
                </a:lnTo>
                <a:lnTo>
                  <a:pt x="2565" y="482"/>
                </a:lnTo>
                <a:lnTo>
                  <a:pt x="2566" y="482"/>
                </a:lnTo>
                <a:lnTo>
                  <a:pt x="2567" y="482"/>
                </a:lnTo>
                <a:lnTo>
                  <a:pt x="2568" y="482"/>
                </a:lnTo>
                <a:lnTo>
                  <a:pt x="2568" y="483"/>
                </a:lnTo>
                <a:lnTo>
                  <a:pt x="2569" y="483"/>
                </a:lnTo>
                <a:lnTo>
                  <a:pt x="2568" y="483"/>
                </a:lnTo>
                <a:lnTo>
                  <a:pt x="2568" y="483"/>
                </a:lnTo>
                <a:lnTo>
                  <a:pt x="2568" y="483"/>
                </a:lnTo>
                <a:lnTo>
                  <a:pt x="2569" y="483"/>
                </a:lnTo>
                <a:lnTo>
                  <a:pt x="2568" y="484"/>
                </a:lnTo>
                <a:lnTo>
                  <a:pt x="2568" y="485"/>
                </a:lnTo>
                <a:lnTo>
                  <a:pt x="2569" y="485"/>
                </a:lnTo>
                <a:lnTo>
                  <a:pt x="2569" y="486"/>
                </a:lnTo>
                <a:lnTo>
                  <a:pt x="2570" y="487"/>
                </a:lnTo>
                <a:lnTo>
                  <a:pt x="2571" y="487"/>
                </a:lnTo>
                <a:lnTo>
                  <a:pt x="2571" y="488"/>
                </a:lnTo>
                <a:lnTo>
                  <a:pt x="2571" y="487"/>
                </a:lnTo>
                <a:lnTo>
                  <a:pt x="2572" y="487"/>
                </a:lnTo>
                <a:lnTo>
                  <a:pt x="2572" y="488"/>
                </a:lnTo>
                <a:lnTo>
                  <a:pt x="2572" y="489"/>
                </a:lnTo>
                <a:lnTo>
                  <a:pt x="2573" y="490"/>
                </a:lnTo>
                <a:lnTo>
                  <a:pt x="2574" y="490"/>
                </a:lnTo>
                <a:lnTo>
                  <a:pt x="2574" y="491"/>
                </a:lnTo>
                <a:lnTo>
                  <a:pt x="2575" y="491"/>
                </a:lnTo>
                <a:lnTo>
                  <a:pt x="2575" y="492"/>
                </a:lnTo>
                <a:lnTo>
                  <a:pt x="2574" y="492"/>
                </a:lnTo>
                <a:lnTo>
                  <a:pt x="2574" y="493"/>
                </a:lnTo>
                <a:lnTo>
                  <a:pt x="2575" y="494"/>
                </a:lnTo>
                <a:lnTo>
                  <a:pt x="2576" y="494"/>
                </a:lnTo>
                <a:lnTo>
                  <a:pt x="2576" y="495"/>
                </a:lnTo>
                <a:lnTo>
                  <a:pt x="2576" y="495"/>
                </a:lnTo>
                <a:lnTo>
                  <a:pt x="2576" y="496"/>
                </a:lnTo>
                <a:lnTo>
                  <a:pt x="2576" y="497"/>
                </a:lnTo>
                <a:lnTo>
                  <a:pt x="2575" y="497"/>
                </a:lnTo>
                <a:lnTo>
                  <a:pt x="2576" y="497"/>
                </a:lnTo>
                <a:lnTo>
                  <a:pt x="2576" y="496"/>
                </a:lnTo>
                <a:lnTo>
                  <a:pt x="2576" y="495"/>
                </a:lnTo>
                <a:lnTo>
                  <a:pt x="2576" y="494"/>
                </a:lnTo>
                <a:lnTo>
                  <a:pt x="2576" y="494"/>
                </a:lnTo>
                <a:lnTo>
                  <a:pt x="2576" y="493"/>
                </a:lnTo>
                <a:lnTo>
                  <a:pt x="2577" y="493"/>
                </a:lnTo>
                <a:lnTo>
                  <a:pt x="2578" y="493"/>
                </a:lnTo>
                <a:lnTo>
                  <a:pt x="2577" y="493"/>
                </a:lnTo>
                <a:lnTo>
                  <a:pt x="2578" y="493"/>
                </a:lnTo>
                <a:lnTo>
                  <a:pt x="2578" y="492"/>
                </a:lnTo>
                <a:lnTo>
                  <a:pt x="2578" y="491"/>
                </a:lnTo>
                <a:lnTo>
                  <a:pt x="2577" y="491"/>
                </a:lnTo>
                <a:lnTo>
                  <a:pt x="2576" y="491"/>
                </a:lnTo>
                <a:lnTo>
                  <a:pt x="2576" y="491"/>
                </a:lnTo>
                <a:lnTo>
                  <a:pt x="2575" y="491"/>
                </a:lnTo>
                <a:lnTo>
                  <a:pt x="2575" y="490"/>
                </a:lnTo>
                <a:lnTo>
                  <a:pt x="2575" y="489"/>
                </a:lnTo>
                <a:lnTo>
                  <a:pt x="2574" y="489"/>
                </a:lnTo>
                <a:lnTo>
                  <a:pt x="2574" y="488"/>
                </a:lnTo>
                <a:lnTo>
                  <a:pt x="2574" y="487"/>
                </a:lnTo>
                <a:lnTo>
                  <a:pt x="2574" y="486"/>
                </a:lnTo>
                <a:lnTo>
                  <a:pt x="2574" y="485"/>
                </a:lnTo>
                <a:lnTo>
                  <a:pt x="2573" y="485"/>
                </a:lnTo>
                <a:lnTo>
                  <a:pt x="2572" y="485"/>
                </a:lnTo>
                <a:lnTo>
                  <a:pt x="2572" y="484"/>
                </a:lnTo>
                <a:lnTo>
                  <a:pt x="2573" y="484"/>
                </a:lnTo>
                <a:lnTo>
                  <a:pt x="2573" y="483"/>
                </a:lnTo>
                <a:lnTo>
                  <a:pt x="2574" y="483"/>
                </a:lnTo>
                <a:lnTo>
                  <a:pt x="2575" y="483"/>
                </a:lnTo>
                <a:lnTo>
                  <a:pt x="2576" y="484"/>
                </a:lnTo>
                <a:lnTo>
                  <a:pt x="2576" y="484"/>
                </a:lnTo>
                <a:lnTo>
                  <a:pt x="2577" y="484"/>
                </a:lnTo>
                <a:lnTo>
                  <a:pt x="2578" y="484"/>
                </a:lnTo>
                <a:lnTo>
                  <a:pt x="2578" y="483"/>
                </a:lnTo>
                <a:lnTo>
                  <a:pt x="2579" y="483"/>
                </a:lnTo>
                <a:lnTo>
                  <a:pt x="2580" y="483"/>
                </a:lnTo>
                <a:lnTo>
                  <a:pt x="2580" y="484"/>
                </a:lnTo>
                <a:lnTo>
                  <a:pt x="2581" y="483"/>
                </a:lnTo>
                <a:lnTo>
                  <a:pt x="2581" y="484"/>
                </a:lnTo>
                <a:lnTo>
                  <a:pt x="2582" y="484"/>
                </a:lnTo>
                <a:lnTo>
                  <a:pt x="2582" y="483"/>
                </a:lnTo>
                <a:lnTo>
                  <a:pt x="2583" y="483"/>
                </a:lnTo>
                <a:lnTo>
                  <a:pt x="2584" y="483"/>
                </a:lnTo>
                <a:lnTo>
                  <a:pt x="2584" y="483"/>
                </a:lnTo>
                <a:lnTo>
                  <a:pt x="2584" y="483"/>
                </a:lnTo>
                <a:lnTo>
                  <a:pt x="2583" y="483"/>
                </a:lnTo>
                <a:lnTo>
                  <a:pt x="2582" y="483"/>
                </a:lnTo>
                <a:lnTo>
                  <a:pt x="2581" y="483"/>
                </a:lnTo>
                <a:lnTo>
                  <a:pt x="2580" y="483"/>
                </a:lnTo>
                <a:lnTo>
                  <a:pt x="2579" y="483"/>
                </a:lnTo>
                <a:lnTo>
                  <a:pt x="2579" y="483"/>
                </a:lnTo>
                <a:lnTo>
                  <a:pt x="2578" y="483"/>
                </a:lnTo>
                <a:lnTo>
                  <a:pt x="2577" y="483"/>
                </a:lnTo>
                <a:lnTo>
                  <a:pt x="2577" y="483"/>
                </a:lnTo>
                <a:lnTo>
                  <a:pt x="2576" y="483"/>
                </a:lnTo>
                <a:lnTo>
                  <a:pt x="2576" y="483"/>
                </a:lnTo>
                <a:lnTo>
                  <a:pt x="2575" y="483"/>
                </a:lnTo>
                <a:lnTo>
                  <a:pt x="2574" y="483"/>
                </a:lnTo>
                <a:lnTo>
                  <a:pt x="2573" y="483"/>
                </a:lnTo>
                <a:lnTo>
                  <a:pt x="2572" y="483"/>
                </a:lnTo>
                <a:lnTo>
                  <a:pt x="2572" y="483"/>
                </a:lnTo>
                <a:lnTo>
                  <a:pt x="2571" y="483"/>
                </a:lnTo>
                <a:lnTo>
                  <a:pt x="2571" y="482"/>
                </a:lnTo>
                <a:lnTo>
                  <a:pt x="2570" y="481"/>
                </a:lnTo>
                <a:lnTo>
                  <a:pt x="2569" y="480"/>
                </a:lnTo>
                <a:lnTo>
                  <a:pt x="2568" y="480"/>
                </a:lnTo>
                <a:lnTo>
                  <a:pt x="2568" y="480"/>
                </a:lnTo>
                <a:lnTo>
                  <a:pt x="2567" y="479"/>
                </a:lnTo>
                <a:lnTo>
                  <a:pt x="2567" y="478"/>
                </a:lnTo>
                <a:lnTo>
                  <a:pt x="2566" y="478"/>
                </a:lnTo>
                <a:lnTo>
                  <a:pt x="2566" y="477"/>
                </a:lnTo>
                <a:lnTo>
                  <a:pt x="2566" y="476"/>
                </a:lnTo>
                <a:lnTo>
                  <a:pt x="2565" y="475"/>
                </a:lnTo>
                <a:lnTo>
                  <a:pt x="2565" y="475"/>
                </a:lnTo>
                <a:lnTo>
                  <a:pt x="2566" y="475"/>
                </a:lnTo>
                <a:lnTo>
                  <a:pt x="2566" y="474"/>
                </a:lnTo>
                <a:lnTo>
                  <a:pt x="2567" y="474"/>
                </a:lnTo>
                <a:lnTo>
                  <a:pt x="2567" y="473"/>
                </a:lnTo>
                <a:lnTo>
                  <a:pt x="2567" y="472"/>
                </a:lnTo>
                <a:lnTo>
                  <a:pt x="2567" y="473"/>
                </a:lnTo>
                <a:lnTo>
                  <a:pt x="2566" y="473"/>
                </a:lnTo>
                <a:lnTo>
                  <a:pt x="2566" y="474"/>
                </a:lnTo>
                <a:lnTo>
                  <a:pt x="2565" y="474"/>
                </a:lnTo>
                <a:lnTo>
                  <a:pt x="2564" y="475"/>
                </a:lnTo>
                <a:lnTo>
                  <a:pt x="2564" y="475"/>
                </a:lnTo>
                <a:lnTo>
                  <a:pt x="2563" y="475"/>
                </a:lnTo>
                <a:lnTo>
                  <a:pt x="2563" y="475"/>
                </a:lnTo>
                <a:lnTo>
                  <a:pt x="2562" y="475"/>
                </a:lnTo>
                <a:lnTo>
                  <a:pt x="2561" y="474"/>
                </a:lnTo>
                <a:lnTo>
                  <a:pt x="2560" y="474"/>
                </a:lnTo>
                <a:lnTo>
                  <a:pt x="2560" y="473"/>
                </a:lnTo>
                <a:lnTo>
                  <a:pt x="2560" y="472"/>
                </a:lnTo>
                <a:lnTo>
                  <a:pt x="2561" y="471"/>
                </a:lnTo>
                <a:lnTo>
                  <a:pt x="2560" y="471"/>
                </a:lnTo>
                <a:lnTo>
                  <a:pt x="2560" y="470"/>
                </a:lnTo>
                <a:lnTo>
                  <a:pt x="2560" y="469"/>
                </a:lnTo>
                <a:lnTo>
                  <a:pt x="2560" y="468"/>
                </a:lnTo>
                <a:lnTo>
                  <a:pt x="2560" y="468"/>
                </a:lnTo>
                <a:lnTo>
                  <a:pt x="2560" y="467"/>
                </a:lnTo>
                <a:lnTo>
                  <a:pt x="2559" y="467"/>
                </a:lnTo>
                <a:lnTo>
                  <a:pt x="2559" y="466"/>
                </a:lnTo>
                <a:lnTo>
                  <a:pt x="2559" y="466"/>
                </a:lnTo>
                <a:lnTo>
                  <a:pt x="2559" y="465"/>
                </a:lnTo>
                <a:lnTo>
                  <a:pt x="2560" y="465"/>
                </a:lnTo>
                <a:lnTo>
                  <a:pt x="2560" y="464"/>
                </a:lnTo>
                <a:lnTo>
                  <a:pt x="2559" y="462"/>
                </a:lnTo>
                <a:lnTo>
                  <a:pt x="2559" y="461"/>
                </a:lnTo>
                <a:lnTo>
                  <a:pt x="2558" y="461"/>
                </a:lnTo>
                <a:lnTo>
                  <a:pt x="2558" y="462"/>
                </a:lnTo>
                <a:lnTo>
                  <a:pt x="2558" y="463"/>
                </a:lnTo>
                <a:lnTo>
                  <a:pt x="2558" y="462"/>
                </a:lnTo>
                <a:lnTo>
                  <a:pt x="2557" y="462"/>
                </a:lnTo>
                <a:lnTo>
                  <a:pt x="2558" y="461"/>
                </a:lnTo>
                <a:lnTo>
                  <a:pt x="2559" y="460"/>
                </a:lnTo>
                <a:lnTo>
                  <a:pt x="2559" y="459"/>
                </a:lnTo>
                <a:lnTo>
                  <a:pt x="2560" y="458"/>
                </a:lnTo>
                <a:lnTo>
                  <a:pt x="2560" y="458"/>
                </a:lnTo>
                <a:lnTo>
                  <a:pt x="2560" y="457"/>
                </a:lnTo>
                <a:lnTo>
                  <a:pt x="2560" y="456"/>
                </a:lnTo>
                <a:lnTo>
                  <a:pt x="2560" y="455"/>
                </a:lnTo>
                <a:lnTo>
                  <a:pt x="2560" y="453"/>
                </a:lnTo>
                <a:lnTo>
                  <a:pt x="2560" y="452"/>
                </a:lnTo>
                <a:lnTo>
                  <a:pt x="2560" y="451"/>
                </a:lnTo>
                <a:lnTo>
                  <a:pt x="2561" y="450"/>
                </a:lnTo>
                <a:lnTo>
                  <a:pt x="2561" y="450"/>
                </a:lnTo>
                <a:lnTo>
                  <a:pt x="2561" y="449"/>
                </a:lnTo>
                <a:lnTo>
                  <a:pt x="2562" y="449"/>
                </a:lnTo>
                <a:lnTo>
                  <a:pt x="2562" y="448"/>
                </a:lnTo>
                <a:lnTo>
                  <a:pt x="2563" y="448"/>
                </a:lnTo>
                <a:lnTo>
                  <a:pt x="2564" y="448"/>
                </a:lnTo>
                <a:lnTo>
                  <a:pt x="2564" y="449"/>
                </a:lnTo>
                <a:lnTo>
                  <a:pt x="2565" y="449"/>
                </a:lnTo>
                <a:lnTo>
                  <a:pt x="2566" y="449"/>
                </a:lnTo>
                <a:lnTo>
                  <a:pt x="2567" y="448"/>
                </a:lnTo>
                <a:lnTo>
                  <a:pt x="2567" y="449"/>
                </a:lnTo>
                <a:lnTo>
                  <a:pt x="2568" y="449"/>
                </a:lnTo>
                <a:lnTo>
                  <a:pt x="2568" y="450"/>
                </a:lnTo>
                <a:lnTo>
                  <a:pt x="2568" y="450"/>
                </a:lnTo>
                <a:lnTo>
                  <a:pt x="2568" y="450"/>
                </a:lnTo>
                <a:lnTo>
                  <a:pt x="2568" y="451"/>
                </a:lnTo>
                <a:lnTo>
                  <a:pt x="2568" y="451"/>
                </a:lnTo>
                <a:lnTo>
                  <a:pt x="2568" y="451"/>
                </a:lnTo>
                <a:lnTo>
                  <a:pt x="2569" y="451"/>
                </a:lnTo>
                <a:lnTo>
                  <a:pt x="2569" y="452"/>
                </a:lnTo>
                <a:lnTo>
                  <a:pt x="2569" y="453"/>
                </a:lnTo>
                <a:lnTo>
                  <a:pt x="2570" y="453"/>
                </a:lnTo>
                <a:lnTo>
                  <a:pt x="2571" y="452"/>
                </a:lnTo>
                <a:lnTo>
                  <a:pt x="2571" y="451"/>
                </a:lnTo>
                <a:lnTo>
                  <a:pt x="2570" y="451"/>
                </a:lnTo>
                <a:lnTo>
                  <a:pt x="2570" y="450"/>
                </a:lnTo>
                <a:lnTo>
                  <a:pt x="2570" y="450"/>
                </a:lnTo>
                <a:lnTo>
                  <a:pt x="2570" y="449"/>
                </a:lnTo>
                <a:lnTo>
                  <a:pt x="2569" y="449"/>
                </a:lnTo>
                <a:lnTo>
                  <a:pt x="2568" y="449"/>
                </a:lnTo>
                <a:lnTo>
                  <a:pt x="2568" y="449"/>
                </a:lnTo>
                <a:lnTo>
                  <a:pt x="2567" y="449"/>
                </a:lnTo>
                <a:lnTo>
                  <a:pt x="2567" y="448"/>
                </a:lnTo>
                <a:lnTo>
                  <a:pt x="2568" y="448"/>
                </a:lnTo>
                <a:lnTo>
                  <a:pt x="2568" y="448"/>
                </a:lnTo>
                <a:lnTo>
                  <a:pt x="2569" y="448"/>
                </a:lnTo>
                <a:lnTo>
                  <a:pt x="2569" y="447"/>
                </a:lnTo>
                <a:lnTo>
                  <a:pt x="2570" y="447"/>
                </a:lnTo>
                <a:lnTo>
                  <a:pt x="2570" y="446"/>
                </a:lnTo>
                <a:lnTo>
                  <a:pt x="2571" y="446"/>
                </a:lnTo>
                <a:lnTo>
                  <a:pt x="2572" y="444"/>
                </a:lnTo>
                <a:lnTo>
                  <a:pt x="2573" y="444"/>
                </a:lnTo>
                <a:lnTo>
                  <a:pt x="2573" y="443"/>
                </a:lnTo>
                <a:lnTo>
                  <a:pt x="2574" y="442"/>
                </a:lnTo>
                <a:lnTo>
                  <a:pt x="2574" y="441"/>
                </a:lnTo>
                <a:lnTo>
                  <a:pt x="2575" y="441"/>
                </a:lnTo>
                <a:lnTo>
                  <a:pt x="2575" y="440"/>
                </a:lnTo>
                <a:lnTo>
                  <a:pt x="2575" y="439"/>
                </a:lnTo>
                <a:lnTo>
                  <a:pt x="2575" y="438"/>
                </a:lnTo>
                <a:lnTo>
                  <a:pt x="2576" y="437"/>
                </a:lnTo>
                <a:lnTo>
                  <a:pt x="2576" y="437"/>
                </a:lnTo>
                <a:lnTo>
                  <a:pt x="2577" y="437"/>
                </a:lnTo>
                <a:lnTo>
                  <a:pt x="2578" y="437"/>
                </a:lnTo>
                <a:lnTo>
                  <a:pt x="2579" y="438"/>
                </a:lnTo>
                <a:lnTo>
                  <a:pt x="2580" y="438"/>
                </a:lnTo>
                <a:lnTo>
                  <a:pt x="2581" y="438"/>
                </a:lnTo>
                <a:lnTo>
                  <a:pt x="2581" y="439"/>
                </a:lnTo>
                <a:lnTo>
                  <a:pt x="2582" y="439"/>
                </a:lnTo>
                <a:lnTo>
                  <a:pt x="2582" y="440"/>
                </a:lnTo>
                <a:lnTo>
                  <a:pt x="2583" y="440"/>
                </a:lnTo>
                <a:lnTo>
                  <a:pt x="2583" y="441"/>
                </a:lnTo>
                <a:lnTo>
                  <a:pt x="2584" y="441"/>
                </a:lnTo>
                <a:lnTo>
                  <a:pt x="2584" y="441"/>
                </a:lnTo>
                <a:lnTo>
                  <a:pt x="2584" y="442"/>
                </a:lnTo>
                <a:lnTo>
                  <a:pt x="2585" y="443"/>
                </a:lnTo>
                <a:lnTo>
                  <a:pt x="2585" y="444"/>
                </a:lnTo>
                <a:lnTo>
                  <a:pt x="2586" y="444"/>
                </a:lnTo>
                <a:lnTo>
                  <a:pt x="2586" y="445"/>
                </a:lnTo>
                <a:lnTo>
                  <a:pt x="2586" y="444"/>
                </a:lnTo>
                <a:lnTo>
                  <a:pt x="2585" y="444"/>
                </a:lnTo>
                <a:lnTo>
                  <a:pt x="2584" y="443"/>
                </a:lnTo>
                <a:lnTo>
                  <a:pt x="2584" y="443"/>
                </a:lnTo>
                <a:lnTo>
                  <a:pt x="2583" y="443"/>
                </a:lnTo>
                <a:lnTo>
                  <a:pt x="2583" y="444"/>
                </a:lnTo>
                <a:lnTo>
                  <a:pt x="2583" y="445"/>
                </a:lnTo>
                <a:lnTo>
                  <a:pt x="2583" y="446"/>
                </a:lnTo>
                <a:lnTo>
                  <a:pt x="2584" y="446"/>
                </a:lnTo>
                <a:lnTo>
                  <a:pt x="2584" y="446"/>
                </a:lnTo>
                <a:lnTo>
                  <a:pt x="2584" y="447"/>
                </a:lnTo>
                <a:lnTo>
                  <a:pt x="2584" y="447"/>
                </a:lnTo>
                <a:lnTo>
                  <a:pt x="2584" y="448"/>
                </a:lnTo>
                <a:lnTo>
                  <a:pt x="2584" y="449"/>
                </a:lnTo>
                <a:lnTo>
                  <a:pt x="2584" y="450"/>
                </a:lnTo>
                <a:lnTo>
                  <a:pt x="2584" y="450"/>
                </a:lnTo>
                <a:lnTo>
                  <a:pt x="2584" y="451"/>
                </a:lnTo>
                <a:lnTo>
                  <a:pt x="2584" y="452"/>
                </a:lnTo>
                <a:lnTo>
                  <a:pt x="2584" y="452"/>
                </a:lnTo>
                <a:lnTo>
                  <a:pt x="2583" y="452"/>
                </a:lnTo>
                <a:lnTo>
                  <a:pt x="2583" y="453"/>
                </a:lnTo>
                <a:lnTo>
                  <a:pt x="2584" y="453"/>
                </a:lnTo>
                <a:lnTo>
                  <a:pt x="2584" y="454"/>
                </a:lnTo>
                <a:lnTo>
                  <a:pt x="2584" y="454"/>
                </a:lnTo>
                <a:lnTo>
                  <a:pt x="2585" y="454"/>
                </a:lnTo>
                <a:lnTo>
                  <a:pt x="2585" y="455"/>
                </a:lnTo>
                <a:lnTo>
                  <a:pt x="2584" y="455"/>
                </a:lnTo>
                <a:lnTo>
                  <a:pt x="2584" y="456"/>
                </a:lnTo>
                <a:lnTo>
                  <a:pt x="2584" y="457"/>
                </a:lnTo>
                <a:lnTo>
                  <a:pt x="2584" y="458"/>
                </a:lnTo>
                <a:lnTo>
                  <a:pt x="2584" y="458"/>
                </a:lnTo>
                <a:lnTo>
                  <a:pt x="2584" y="458"/>
                </a:lnTo>
                <a:lnTo>
                  <a:pt x="2584" y="459"/>
                </a:lnTo>
                <a:lnTo>
                  <a:pt x="2583" y="459"/>
                </a:lnTo>
                <a:lnTo>
                  <a:pt x="2582" y="459"/>
                </a:lnTo>
                <a:lnTo>
                  <a:pt x="2583" y="459"/>
                </a:lnTo>
                <a:lnTo>
                  <a:pt x="2583" y="460"/>
                </a:lnTo>
                <a:lnTo>
                  <a:pt x="2584" y="460"/>
                </a:lnTo>
                <a:lnTo>
                  <a:pt x="2584" y="460"/>
                </a:lnTo>
                <a:lnTo>
                  <a:pt x="2585" y="460"/>
                </a:lnTo>
                <a:lnTo>
                  <a:pt x="2586" y="460"/>
                </a:lnTo>
                <a:lnTo>
                  <a:pt x="2587" y="461"/>
                </a:lnTo>
                <a:lnTo>
                  <a:pt x="2588" y="461"/>
                </a:lnTo>
                <a:lnTo>
                  <a:pt x="2588" y="460"/>
                </a:lnTo>
                <a:lnTo>
                  <a:pt x="2587" y="460"/>
                </a:lnTo>
                <a:lnTo>
                  <a:pt x="2587" y="459"/>
                </a:lnTo>
                <a:lnTo>
                  <a:pt x="2586" y="459"/>
                </a:lnTo>
                <a:lnTo>
                  <a:pt x="2586" y="460"/>
                </a:lnTo>
                <a:lnTo>
                  <a:pt x="2585" y="460"/>
                </a:lnTo>
                <a:lnTo>
                  <a:pt x="2585" y="459"/>
                </a:lnTo>
                <a:lnTo>
                  <a:pt x="2584" y="459"/>
                </a:lnTo>
                <a:lnTo>
                  <a:pt x="2585" y="459"/>
                </a:lnTo>
                <a:lnTo>
                  <a:pt x="2585" y="458"/>
                </a:lnTo>
                <a:lnTo>
                  <a:pt x="2585" y="458"/>
                </a:lnTo>
                <a:lnTo>
                  <a:pt x="2585" y="457"/>
                </a:lnTo>
                <a:lnTo>
                  <a:pt x="2586" y="456"/>
                </a:lnTo>
                <a:lnTo>
                  <a:pt x="2586" y="455"/>
                </a:lnTo>
                <a:lnTo>
                  <a:pt x="2586" y="454"/>
                </a:lnTo>
                <a:lnTo>
                  <a:pt x="2587" y="454"/>
                </a:lnTo>
                <a:lnTo>
                  <a:pt x="2587" y="453"/>
                </a:lnTo>
                <a:lnTo>
                  <a:pt x="2587" y="452"/>
                </a:lnTo>
                <a:lnTo>
                  <a:pt x="2588" y="451"/>
                </a:lnTo>
                <a:lnTo>
                  <a:pt x="2589" y="451"/>
                </a:lnTo>
                <a:lnTo>
                  <a:pt x="2590" y="451"/>
                </a:lnTo>
                <a:lnTo>
                  <a:pt x="2590" y="452"/>
                </a:lnTo>
                <a:lnTo>
                  <a:pt x="2591" y="452"/>
                </a:lnTo>
                <a:lnTo>
                  <a:pt x="2592" y="452"/>
                </a:lnTo>
                <a:lnTo>
                  <a:pt x="2592" y="453"/>
                </a:lnTo>
                <a:lnTo>
                  <a:pt x="2592" y="453"/>
                </a:lnTo>
                <a:lnTo>
                  <a:pt x="2592" y="454"/>
                </a:lnTo>
                <a:lnTo>
                  <a:pt x="2593" y="454"/>
                </a:lnTo>
                <a:lnTo>
                  <a:pt x="2593" y="455"/>
                </a:lnTo>
                <a:lnTo>
                  <a:pt x="2594" y="456"/>
                </a:lnTo>
                <a:lnTo>
                  <a:pt x="2594" y="457"/>
                </a:lnTo>
                <a:lnTo>
                  <a:pt x="2595" y="457"/>
                </a:lnTo>
                <a:lnTo>
                  <a:pt x="2594" y="457"/>
                </a:lnTo>
                <a:lnTo>
                  <a:pt x="2595" y="457"/>
                </a:lnTo>
                <a:lnTo>
                  <a:pt x="2596" y="457"/>
                </a:lnTo>
                <a:lnTo>
                  <a:pt x="2596" y="456"/>
                </a:lnTo>
                <a:lnTo>
                  <a:pt x="2596" y="455"/>
                </a:lnTo>
                <a:lnTo>
                  <a:pt x="2596" y="454"/>
                </a:lnTo>
                <a:lnTo>
                  <a:pt x="2597" y="454"/>
                </a:lnTo>
                <a:lnTo>
                  <a:pt x="2597" y="453"/>
                </a:lnTo>
                <a:lnTo>
                  <a:pt x="2597" y="454"/>
                </a:lnTo>
                <a:lnTo>
                  <a:pt x="2598" y="454"/>
                </a:lnTo>
                <a:lnTo>
                  <a:pt x="2598" y="453"/>
                </a:lnTo>
                <a:lnTo>
                  <a:pt x="2597" y="453"/>
                </a:lnTo>
                <a:lnTo>
                  <a:pt x="2598" y="453"/>
                </a:lnTo>
                <a:lnTo>
                  <a:pt x="2598" y="452"/>
                </a:lnTo>
                <a:lnTo>
                  <a:pt x="2599" y="452"/>
                </a:lnTo>
                <a:lnTo>
                  <a:pt x="2600" y="452"/>
                </a:lnTo>
                <a:lnTo>
                  <a:pt x="2600" y="453"/>
                </a:lnTo>
                <a:lnTo>
                  <a:pt x="2600" y="452"/>
                </a:lnTo>
                <a:lnTo>
                  <a:pt x="2599" y="452"/>
                </a:lnTo>
                <a:lnTo>
                  <a:pt x="2598" y="452"/>
                </a:lnTo>
                <a:lnTo>
                  <a:pt x="2597" y="452"/>
                </a:lnTo>
                <a:lnTo>
                  <a:pt x="2596" y="453"/>
                </a:lnTo>
                <a:lnTo>
                  <a:pt x="2595" y="454"/>
                </a:lnTo>
                <a:lnTo>
                  <a:pt x="2595" y="455"/>
                </a:lnTo>
                <a:lnTo>
                  <a:pt x="2595" y="456"/>
                </a:lnTo>
                <a:lnTo>
                  <a:pt x="2594" y="455"/>
                </a:lnTo>
                <a:lnTo>
                  <a:pt x="2593" y="454"/>
                </a:lnTo>
                <a:lnTo>
                  <a:pt x="2594" y="454"/>
                </a:lnTo>
                <a:lnTo>
                  <a:pt x="2594" y="455"/>
                </a:lnTo>
                <a:lnTo>
                  <a:pt x="2595" y="455"/>
                </a:lnTo>
                <a:lnTo>
                  <a:pt x="2595" y="454"/>
                </a:lnTo>
                <a:lnTo>
                  <a:pt x="2595" y="453"/>
                </a:lnTo>
                <a:lnTo>
                  <a:pt x="2594" y="453"/>
                </a:lnTo>
                <a:lnTo>
                  <a:pt x="2594" y="452"/>
                </a:lnTo>
                <a:lnTo>
                  <a:pt x="2594" y="451"/>
                </a:lnTo>
                <a:lnTo>
                  <a:pt x="2595" y="451"/>
                </a:lnTo>
                <a:lnTo>
                  <a:pt x="2595" y="450"/>
                </a:lnTo>
                <a:lnTo>
                  <a:pt x="2595" y="450"/>
                </a:lnTo>
                <a:lnTo>
                  <a:pt x="2595" y="450"/>
                </a:lnTo>
                <a:lnTo>
                  <a:pt x="2594" y="450"/>
                </a:lnTo>
                <a:lnTo>
                  <a:pt x="2594" y="451"/>
                </a:lnTo>
                <a:lnTo>
                  <a:pt x="2593" y="451"/>
                </a:lnTo>
                <a:lnTo>
                  <a:pt x="2592" y="451"/>
                </a:lnTo>
                <a:lnTo>
                  <a:pt x="2592" y="450"/>
                </a:lnTo>
                <a:lnTo>
                  <a:pt x="2592" y="451"/>
                </a:lnTo>
                <a:lnTo>
                  <a:pt x="2592" y="451"/>
                </a:lnTo>
                <a:lnTo>
                  <a:pt x="2592" y="450"/>
                </a:lnTo>
                <a:lnTo>
                  <a:pt x="2591" y="450"/>
                </a:lnTo>
                <a:lnTo>
                  <a:pt x="2591" y="450"/>
                </a:lnTo>
                <a:lnTo>
                  <a:pt x="2590" y="450"/>
                </a:lnTo>
                <a:lnTo>
                  <a:pt x="2589" y="450"/>
                </a:lnTo>
                <a:lnTo>
                  <a:pt x="2588" y="450"/>
                </a:lnTo>
                <a:lnTo>
                  <a:pt x="2587" y="450"/>
                </a:lnTo>
                <a:lnTo>
                  <a:pt x="2586" y="450"/>
                </a:lnTo>
                <a:lnTo>
                  <a:pt x="2586" y="450"/>
                </a:lnTo>
                <a:lnTo>
                  <a:pt x="2586" y="449"/>
                </a:lnTo>
                <a:lnTo>
                  <a:pt x="2586" y="448"/>
                </a:lnTo>
                <a:lnTo>
                  <a:pt x="2586" y="447"/>
                </a:lnTo>
                <a:lnTo>
                  <a:pt x="2586" y="446"/>
                </a:lnTo>
                <a:lnTo>
                  <a:pt x="2587" y="446"/>
                </a:lnTo>
                <a:lnTo>
                  <a:pt x="2587" y="445"/>
                </a:lnTo>
                <a:lnTo>
                  <a:pt x="2587" y="444"/>
                </a:lnTo>
                <a:lnTo>
                  <a:pt x="2588" y="444"/>
                </a:lnTo>
                <a:lnTo>
                  <a:pt x="2588" y="443"/>
                </a:lnTo>
                <a:lnTo>
                  <a:pt x="2589" y="443"/>
                </a:lnTo>
                <a:lnTo>
                  <a:pt x="2589" y="442"/>
                </a:lnTo>
                <a:lnTo>
                  <a:pt x="2588" y="441"/>
                </a:lnTo>
                <a:lnTo>
                  <a:pt x="2589" y="441"/>
                </a:lnTo>
                <a:lnTo>
                  <a:pt x="2589" y="441"/>
                </a:lnTo>
                <a:lnTo>
                  <a:pt x="2590" y="441"/>
                </a:lnTo>
                <a:lnTo>
                  <a:pt x="2590" y="440"/>
                </a:lnTo>
                <a:lnTo>
                  <a:pt x="2591" y="440"/>
                </a:lnTo>
                <a:lnTo>
                  <a:pt x="2592" y="440"/>
                </a:lnTo>
                <a:lnTo>
                  <a:pt x="2591" y="439"/>
                </a:lnTo>
                <a:lnTo>
                  <a:pt x="2591" y="438"/>
                </a:lnTo>
                <a:lnTo>
                  <a:pt x="2592" y="438"/>
                </a:lnTo>
                <a:lnTo>
                  <a:pt x="2592" y="437"/>
                </a:lnTo>
                <a:lnTo>
                  <a:pt x="2592" y="437"/>
                </a:lnTo>
                <a:lnTo>
                  <a:pt x="2592" y="438"/>
                </a:lnTo>
                <a:lnTo>
                  <a:pt x="2592" y="437"/>
                </a:lnTo>
                <a:lnTo>
                  <a:pt x="2593" y="437"/>
                </a:lnTo>
                <a:lnTo>
                  <a:pt x="2593" y="436"/>
                </a:lnTo>
                <a:lnTo>
                  <a:pt x="2594" y="436"/>
                </a:lnTo>
                <a:lnTo>
                  <a:pt x="2595" y="436"/>
                </a:lnTo>
                <a:lnTo>
                  <a:pt x="2595" y="435"/>
                </a:lnTo>
                <a:lnTo>
                  <a:pt x="2594" y="435"/>
                </a:lnTo>
                <a:lnTo>
                  <a:pt x="2594" y="434"/>
                </a:lnTo>
                <a:lnTo>
                  <a:pt x="2595" y="434"/>
                </a:lnTo>
                <a:lnTo>
                  <a:pt x="2595" y="433"/>
                </a:lnTo>
                <a:lnTo>
                  <a:pt x="2596" y="433"/>
                </a:lnTo>
                <a:lnTo>
                  <a:pt x="2597" y="433"/>
                </a:lnTo>
                <a:lnTo>
                  <a:pt x="2597" y="433"/>
                </a:lnTo>
                <a:lnTo>
                  <a:pt x="2598" y="433"/>
                </a:lnTo>
                <a:lnTo>
                  <a:pt x="2597" y="433"/>
                </a:lnTo>
                <a:lnTo>
                  <a:pt x="2597" y="433"/>
                </a:lnTo>
                <a:lnTo>
                  <a:pt x="2596" y="433"/>
                </a:lnTo>
                <a:lnTo>
                  <a:pt x="2595" y="433"/>
                </a:lnTo>
                <a:lnTo>
                  <a:pt x="2594" y="433"/>
                </a:lnTo>
                <a:lnTo>
                  <a:pt x="2594" y="434"/>
                </a:lnTo>
                <a:lnTo>
                  <a:pt x="2593" y="434"/>
                </a:lnTo>
                <a:lnTo>
                  <a:pt x="2593" y="435"/>
                </a:lnTo>
                <a:lnTo>
                  <a:pt x="2592" y="435"/>
                </a:lnTo>
                <a:lnTo>
                  <a:pt x="2592" y="434"/>
                </a:lnTo>
                <a:lnTo>
                  <a:pt x="2592" y="435"/>
                </a:lnTo>
                <a:lnTo>
                  <a:pt x="2592" y="435"/>
                </a:lnTo>
                <a:lnTo>
                  <a:pt x="2591" y="435"/>
                </a:lnTo>
                <a:lnTo>
                  <a:pt x="2591" y="436"/>
                </a:lnTo>
                <a:lnTo>
                  <a:pt x="2590" y="436"/>
                </a:lnTo>
                <a:lnTo>
                  <a:pt x="2590" y="437"/>
                </a:lnTo>
                <a:lnTo>
                  <a:pt x="2589" y="438"/>
                </a:lnTo>
                <a:lnTo>
                  <a:pt x="2589" y="439"/>
                </a:lnTo>
                <a:lnTo>
                  <a:pt x="2588" y="439"/>
                </a:lnTo>
                <a:lnTo>
                  <a:pt x="2587" y="439"/>
                </a:lnTo>
                <a:lnTo>
                  <a:pt x="2586" y="439"/>
                </a:lnTo>
                <a:lnTo>
                  <a:pt x="2586" y="440"/>
                </a:lnTo>
                <a:lnTo>
                  <a:pt x="2587" y="441"/>
                </a:lnTo>
                <a:lnTo>
                  <a:pt x="2586" y="441"/>
                </a:lnTo>
                <a:lnTo>
                  <a:pt x="2586" y="440"/>
                </a:lnTo>
                <a:lnTo>
                  <a:pt x="2586" y="439"/>
                </a:lnTo>
                <a:lnTo>
                  <a:pt x="2586" y="438"/>
                </a:lnTo>
                <a:lnTo>
                  <a:pt x="2586" y="437"/>
                </a:lnTo>
                <a:lnTo>
                  <a:pt x="2587" y="436"/>
                </a:lnTo>
                <a:lnTo>
                  <a:pt x="2587" y="435"/>
                </a:lnTo>
                <a:lnTo>
                  <a:pt x="2587" y="434"/>
                </a:lnTo>
                <a:lnTo>
                  <a:pt x="2587" y="433"/>
                </a:lnTo>
                <a:lnTo>
                  <a:pt x="2586" y="433"/>
                </a:lnTo>
                <a:lnTo>
                  <a:pt x="2585" y="433"/>
                </a:lnTo>
                <a:lnTo>
                  <a:pt x="2584" y="433"/>
                </a:lnTo>
                <a:lnTo>
                  <a:pt x="2584" y="432"/>
                </a:lnTo>
                <a:lnTo>
                  <a:pt x="2584" y="431"/>
                </a:lnTo>
                <a:lnTo>
                  <a:pt x="2583" y="430"/>
                </a:lnTo>
                <a:lnTo>
                  <a:pt x="2582" y="430"/>
                </a:lnTo>
                <a:lnTo>
                  <a:pt x="2582" y="429"/>
                </a:lnTo>
                <a:lnTo>
                  <a:pt x="2581" y="429"/>
                </a:lnTo>
                <a:lnTo>
                  <a:pt x="2581" y="430"/>
                </a:lnTo>
                <a:lnTo>
                  <a:pt x="2580" y="430"/>
                </a:lnTo>
                <a:lnTo>
                  <a:pt x="2579" y="430"/>
                </a:lnTo>
                <a:lnTo>
                  <a:pt x="2579" y="429"/>
                </a:lnTo>
                <a:lnTo>
                  <a:pt x="2578" y="428"/>
                </a:lnTo>
                <a:lnTo>
                  <a:pt x="2578" y="427"/>
                </a:lnTo>
                <a:lnTo>
                  <a:pt x="2579" y="426"/>
                </a:lnTo>
                <a:lnTo>
                  <a:pt x="2579" y="425"/>
                </a:lnTo>
                <a:lnTo>
                  <a:pt x="2580" y="425"/>
                </a:lnTo>
                <a:lnTo>
                  <a:pt x="2580" y="425"/>
                </a:lnTo>
                <a:lnTo>
                  <a:pt x="2580" y="424"/>
                </a:lnTo>
                <a:lnTo>
                  <a:pt x="2580" y="423"/>
                </a:lnTo>
                <a:lnTo>
                  <a:pt x="2580" y="422"/>
                </a:lnTo>
                <a:lnTo>
                  <a:pt x="2580" y="421"/>
                </a:lnTo>
                <a:lnTo>
                  <a:pt x="2579" y="420"/>
                </a:lnTo>
                <a:lnTo>
                  <a:pt x="2579" y="419"/>
                </a:lnTo>
                <a:lnTo>
                  <a:pt x="2578" y="418"/>
                </a:lnTo>
                <a:lnTo>
                  <a:pt x="2577" y="418"/>
                </a:lnTo>
                <a:lnTo>
                  <a:pt x="2577" y="417"/>
                </a:lnTo>
                <a:lnTo>
                  <a:pt x="2576" y="417"/>
                </a:lnTo>
                <a:lnTo>
                  <a:pt x="2576" y="417"/>
                </a:lnTo>
                <a:lnTo>
                  <a:pt x="2575" y="417"/>
                </a:lnTo>
                <a:lnTo>
                  <a:pt x="2574" y="417"/>
                </a:lnTo>
                <a:lnTo>
                  <a:pt x="2574" y="417"/>
                </a:lnTo>
                <a:lnTo>
                  <a:pt x="2573" y="417"/>
                </a:lnTo>
                <a:lnTo>
                  <a:pt x="2573" y="416"/>
                </a:lnTo>
                <a:lnTo>
                  <a:pt x="2572" y="416"/>
                </a:lnTo>
                <a:lnTo>
                  <a:pt x="2572" y="415"/>
                </a:lnTo>
                <a:lnTo>
                  <a:pt x="2572" y="414"/>
                </a:lnTo>
                <a:lnTo>
                  <a:pt x="2572" y="413"/>
                </a:lnTo>
                <a:lnTo>
                  <a:pt x="2573" y="412"/>
                </a:lnTo>
                <a:lnTo>
                  <a:pt x="2573" y="411"/>
                </a:lnTo>
                <a:lnTo>
                  <a:pt x="2573" y="410"/>
                </a:lnTo>
                <a:lnTo>
                  <a:pt x="2573" y="409"/>
                </a:lnTo>
                <a:lnTo>
                  <a:pt x="2573" y="408"/>
                </a:lnTo>
                <a:lnTo>
                  <a:pt x="2574" y="408"/>
                </a:lnTo>
                <a:lnTo>
                  <a:pt x="2575" y="408"/>
                </a:lnTo>
                <a:lnTo>
                  <a:pt x="2576" y="408"/>
                </a:lnTo>
                <a:lnTo>
                  <a:pt x="2576" y="407"/>
                </a:lnTo>
                <a:lnTo>
                  <a:pt x="2577" y="406"/>
                </a:lnTo>
                <a:lnTo>
                  <a:pt x="2578" y="406"/>
                </a:lnTo>
                <a:lnTo>
                  <a:pt x="2579" y="405"/>
                </a:lnTo>
                <a:lnTo>
                  <a:pt x="2580" y="405"/>
                </a:lnTo>
                <a:lnTo>
                  <a:pt x="2581" y="405"/>
                </a:lnTo>
                <a:lnTo>
                  <a:pt x="2581" y="404"/>
                </a:lnTo>
                <a:lnTo>
                  <a:pt x="2582" y="404"/>
                </a:lnTo>
                <a:lnTo>
                  <a:pt x="2583" y="403"/>
                </a:lnTo>
                <a:lnTo>
                  <a:pt x="2583" y="402"/>
                </a:lnTo>
                <a:lnTo>
                  <a:pt x="2583" y="401"/>
                </a:lnTo>
                <a:lnTo>
                  <a:pt x="2584" y="401"/>
                </a:lnTo>
                <a:lnTo>
                  <a:pt x="2584" y="400"/>
                </a:lnTo>
                <a:lnTo>
                  <a:pt x="2584" y="400"/>
                </a:lnTo>
                <a:lnTo>
                  <a:pt x="2584" y="399"/>
                </a:lnTo>
                <a:lnTo>
                  <a:pt x="2584" y="398"/>
                </a:lnTo>
                <a:lnTo>
                  <a:pt x="2584" y="397"/>
                </a:lnTo>
                <a:lnTo>
                  <a:pt x="2584" y="396"/>
                </a:lnTo>
                <a:lnTo>
                  <a:pt x="2585" y="396"/>
                </a:lnTo>
                <a:lnTo>
                  <a:pt x="2586" y="395"/>
                </a:lnTo>
                <a:lnTo>
                  <a:pt x="2587" y="395"/>
                </a:lnTo>
                <a:lnTo>
                  <a:pt x="2588" y="394"/>
                </a:lnTo>
                <a:lnTo>
                  <a:pt x="2589" y="394"/>
                </a:lnTo>
                <a:lnTo>
                  <a:pt x="2590" y="394"/>
                </a:lnTo>
                <a:lnTo>
                  <a:pt x="2591" y="394"/>
                </a:lnTo>
                <a:lnTo>
                  <a:pt x="2591" y="393"/>
                </a:lnTo>
                <a:lnTo>
                  <a:pt x="2592" y="393"/>
                </a:lnTo>
                <a:lnTo>
                  <a:pt x="2592" y="393"/>
                </a:lnTo>
                <a:lnTo>
                  <a:pt x="2593" y="392"/>
                </a:lnTo>
                <a:lnTo>
                  <a:pt x="2595" y="392"/>
                </a:lnTo>
                <a:lnTo>
                  <a:pt x="2596" y="392"/>
                </a:lnTo>
                <a:lnTo>
                  <a:pt x="2597" y="392"/>
                </a:lnTo>
                <a:lnTo>
                  <a:pt x="2598" y="392"/>
                </a:lnTo>
                <a:lnTo>
                  <a:pt x="2599" y="392"/>
                </a:lnTo>
                <a:lnTo>
                  <a:pt x="2599" y="393"/>
                </a:lnTo>
                <a:lnTo>
                  <a:pt x="2600" y="393"/>
                </a:lnTo>
                <a:lnTo>
                  <a:pt x="2600" y="394"/>
                </a:lnTo>
                <a:lnTo>
                  <a:pt x="2600" y="394"/>
                </a:lnTo>
                <a:lnTo>
                  <a:pt x="2601" y="394"/>
                </a:lnTo>
                <a:lnTo>
                  <a:pt x="2602" y="394"/>
                </a:lnTo>
                <a:lnTo>
                  <a:pt x="2603" y="394"/>
                </a:lnTo>
                <a:lnTo>
                  <a:pt x="2604" y="394"/>
                </a:lnTo>
                <a:lnTo>
                  <a:pt x="2604" y="393"/>
                </a:lnTo>
                <a:lnTo>
                  <a:pt x="2604" y="394"/>
                </a:lnTo>
                <a:lnTo>
                  <a:pt x="2605" y="394"/>
                </a:lnTo>
                <a:lnTo>
                  <a:pt x="2605" y="395"/>
                </a:lnTo>
                <a:lnTo>
                  <a:pt x="2605" y="396"/>
                </a:lnTo>
                <a:lnTo>
                  <a:pt x="2605" y="397"/>
                </a:lnTo>
                <a:lnTo>
                  <a:pt x="2606" y="398"/>
                </a:lnTo>
                <a:lnTo>
                  <a:pt x="2606" y="399"/>
                </a:lnTo>
                <a:lnTo>
                  <a:pt x="2606" y="400"/>
                </a:lnTo>
                <a:lnTo>
                  <a:pt x="2606" y="400"/>
                </a:lnTo>
                <a:lnTo>
                  <a:pt x="2607" y="400"/>
                </a:lnTo>
                <a:lnTo>
                  <a:pt x="2607" y="401"/>
                </a:lnTo>
                <a:lnTo>
                  <a:pt x="2606" y="400"/>
                </a:lnTo>
                <a:lnTo>
                  <a:pt x="2605" y="400"/>
                </a:lnTo>
                <a:lnTo>
                  <a:pt x="2604" y="400"/>
                </a:lnTo>
                <a:lnTo>
                  <a:pt x="2603" y="400"/>
                </a:lnTo>
                <a:lnTo>
                  <a:pt x="2602" y="401"/>
                </a:lnTo>
                <a:lnTo>
                  <a:pt x="2602" y="403"/>
                </a:lnTo>
                <a:lnTo>
                  <a:pt x="2602" y="404"/>
                </a:lnTo>
                <a:lnTo>
                  <a:pt x="2602" y="405"/>
                </a:lnTo>
                <a:lnTo>
                  <a:pt x="2601" y="405"/>
                </a:lnTo>
                <a:lnTo>
                  <a:pt x="2601" y="406"/>
                </a:lnTo>
                <a:lnTo>
                  <a:pt x="2602" y="407"/>
                </a:lnTo>
                <a:lnTo>
                  <a:pt x="2602" y="408"/>
                </a:lnTo>
                <a:lnTo>
                  <a:pt x="2602" y="408"/>
                </a:lnTo>
                <a:lnTo>
                  <a:pt x="2603" y="409"/>
                </a:lnTo>
                <a:lnTo>
                  <a:pt x="2602" y="410"/>
                </a:lnTo>
                <a:lnTo>
                  <a:pt x="2603" y="411"/>
                </a:lnTo>
                <a:lnTo>
                  <a:pt x="2603" y="412"/>
                </a:lnTo>
                <a:lnTo>
                  <a:pt x="2603" y="413"/>
                </a:lnTo>
                <a:lnTo>
                  <a:pt x="2604" y="414"/>
                </a:lnTo>
                <a:lnTo>
                  <a:pt x="2605" y="414"/>
                </a:lnTo>
                <a:lnTo>
                  <a:pt x="2604" y="414"/>
                </a:lnTo>
                <a:lnTo>
                  <a:pt x="2604" y="413"/>
                </a:lnTo>
                <a:lnTo>
                  <a:pt x="2604" y="412"/>
                </a:lnTo>
                <a:lnTo>
                  <a:pt x="2604" y="411"/>
                </a:lnTo>
                <a:lnTo>
                  <a:pt x="2605" y="411"/>
                </a:lnTo>
                <a:lnTo>
                  <a:pt x="2606" y="410"/>
                </a:lnTo>
                <a:lnTo>
                  <a:pt x="2606" y="411"/>
                </a:lnTo>
                <a:lnTo>
                  <a:pt x="2607" y="410"/>
                </a:lnTo>
                <a:lnTo>
                  <a:pt x="2607" y="409"/>
                </a:lnTo>
                <a:lnTo>
                  <a:pt x="2607" y="408"/>
                </a:lnTo>
                <a:lnTo>
                  <a:pt x="2606" y="408"/>
                </a:lnTo>
                <a:lnTo>
                  <a:pt x="2606" y="408"/>
                </a:lnTo>
                <a:lnTo>
                  <a:pt x="2607" y="408"/>
                </a:lnTo>
                <a:lnTo>
                  <a:pt x="2606" y="407"/>
                </a:lnTo>
                <a:lnTo>
                  <a:pt x="2607" y="407"/>
                </a:lnTo>
                <a:lnTo>
                  <a:pt x="2607" y="406"/>
                </a:lnTo>
                <a:lnTo>
                  <a:pt x="2608" y="406"/>
                </a:lnTo>
                <a:lnTo>
                  <a:pt x="2608" y="406"/>
                </a:lnTo>
                <a:lnTo>
                  <a:pt x="2608" y="406"/>
                </a:lnTo>
                <a:lnTo>
                  <a:pt x="2608" y="406"/>
                </a:lnTo>
                <a:lnTo>
                  <a:pt x="2608" y="407"/>
                </a:lnTo>
                <a:lnTo>
                  <a:pt x="2608" y="406"/>
                </a:lnTo>
                <a:lnTo>
                  <a:pt x="2608" y="405"/>
                </a:lnTo>
                <a:lnTo>
                  <a:pt x="2609" y="405"/>
                </a:lnTo>
                <a:lnTo>
                  <a:pt x="2609" y="406"/>
                </a:lnTo>
                <a:lnTo>
                  <a:pt x="2610" y="406"/>
                </a:lnTo>
                <a:lnTo>
                  <a:pt x="2610" y="407"/>
                </a:lnTo>
                <a:lnTo>
                  <a:pt x="2611" y="407"/>
                </a:lnTo>
                <a:lnTo>
                  <a:pt x="2612" y="406"/>
                </a:lnTo>
                <a:lnTo>
                  <a:pt x="2613" y="406"/>
                </a:lnTo>
                <a:lnTo>
                  <a:pt x="2612" y="407"/>
                </a:lnTo>
                <a:lnTo>
                  <a:pt x="2613" y="407"/>
                </a:lnTo>
                <a:lnTo>
                  <a:pt x="2614" y="407"/>
                </a:lnTo>
                <a:lnTo>
                  <a:pt x="2614" y="408"/>
                </a:lnTo>
                <a:lnTo>
                  <a:pt x="2614" y="408"/>
                </a:lnTo>
                <a:lnTo>
                  <a:pt x="2615" y="408"/>
                </a:lnTo>
                <a:lnTo>
                  <a:pt x="2615" y="409"/>
                </a:lnTo>
                <a:lnTo>
                  <a:pt x="2616" y="410"/>
                </a:lnTo>
                <a:lnTo>
                  <a:pt x="2616" y="411"/>
                </a:lnTo>
                <a:lnTo>
                  <a:pt x="2617" y="411"/>
                </a:lnTo>
                <a:lnTo>
                  <a:pt x="2618" y="411"/>
                </a:lnTo>
                <a:lnTo>
                  <a:pt x="2618" y="412"/>
                </a:lnTo>
                <a:lnTo>
                  <a:pt x="2619" y="412"/>
                </a:lnTo>
                <a:lnTo>
                  <a:pt x="2620" y="412"/>
                </a:lnTo>
                <a:lnTo>
                  <a:pt x="2620" y="413"/>
                </a:lnTo>
                <a:lnTo>
                  <a:pt x="2621" y="413"/>
                </a:lnTo>
                <a:lnTo>
                  <a:pt x="2621" y="414"/>
                </a:lnTo>
                <a:lnTo>
                  <a:pt x="2621" y="415"/>
                </a:lnTo>
                <a:lnTo>
                  <a:pt x="2622" y="415"/>
                </a:lnTo>
                <a:lnTo>
                  <a:pt x="2623" y="415"/>
                </a:lnTo>
                <a:lnTo>
                  <a:pt x="2624" y="415"/>
                </a:lnTo>
                <a:lnTo>
                  <a:pt x="2624" y="415"/>
                </a:lnTo>
                <a:lnTo>
                  <a:pt x="2624" y="416"/>
                </a:lnTo>
                <a:lnTo>
                  <a:pt x="2625" y="416"/>
                </a:lnTo>
                <a:lnTo>
                  <a:pt x="2625" y="417"/>
                </a:lnTo>
                <a:lnTo>
                  <a:pt x="2626" y="417"/>
                </a:lnTo>
                <a:lnTo>
                  <a:pt x="2626" y="417"/>
                </a:lnTo>
                <a:lnTo>
                  <a:pt x="2627" y="417"/>
                </a:lnTo>
                <a:lnTo>
                  <a:pt x="2627" y="417"/>
                </a:lnTo>
                <a:lnTo>
                  <a:pt x="2628" y="417"/>
                </a:lnTo>
                <a:lnTo>
                  <a:pt x="2627" y="417"/>
                </a:lnTo>
                <a:lnTo>
                  <a:pt x="2627" y="417"/>
                </a:lnTo>
                <a:lnTo>
                  <a:pt x="2626" y="417"/>
                </a:lnTo>
                <a:lnTo>
                  <a:pt x="2626" y="417"/>
                </a:lnTo>
                <a:lnTo>
                  <a:pt x="2625" y="417"/>
                </a:lnTo>
                <a:lnTo>
                  <a:pt x="2625" y="416"/>
                </a:lnTo>
                <a:lnTo>
                  <a:pt x="2624" y="416"/>
                </a:lnTo>
                <a:lnTo>
                  <a:pt x="2624" y="415"/>
                </a:lnTo>
                <a:lnTo>
                  <a:pt x="2624" y="415"/>
                </a:lnTo>
                <a:lnTo>
                  <a:pt x="2624" y="414"/>
                </a:lnTo>
                <a:lnTo>
                  <a:pt x="2624" y="414"/>
                </a:lnTo>
                <a:lnTo>
                  <a:pt x="2624" y="415"/>
                </a:lnTo>
                <a:lnTo>
                  <a:pt x="2624" y="414"/>
                </a:lnTo>
                <a:lnTo>
                  <a:pt x="2624" y="414"/>
                </a:lnTo>
                <a:lnTo>
                  <a:pt x="2623" y="414"/>
                </a:lnTo>
                <a:lnTo>
                  <a:pt x="2622" y="414"/>
                </a:lnTo>
                <a:lnTo>
                  <a:pt x="2622" y="413"/>
                </a:lnTo>
                <a:lnTo>
                  <a:pt x="2622" y="412"/>
                </a:lnTo>
                <a:lnTo>
                  <a:pt x="2621" y="412"/>
                </a:lnTo>
                <a:lnTo>
                  <a:pt x="2621" y="411"/>
                </a:lnTo>
                <a:lnTo>
                  <a:pt x="2620" y="411"/>
                </a:lnTo>
                <a:lnTo>
                  <a:pt x="2619" y="411"/>
                </a:lnTo>
                <a:lnTo>
                  <a:pt x="2619" y="410"/>
                </a:lnTo>
                <a:lnTo>
                  <a:pt x="2618" y="410"/>
                </a:lnTo>
                <a:lnTo>
                  <a:pt x="2617" y="409"/>
                </a:lnTo>
                <a:lnTo>
                  <a:pt x="2616" y="409"/>
                </a:lnTo>
                <a:lnTo>
                  <a:pt x="2616" y="408"/>
                </a:lnTo>
                <a:lnTo>
                  <a:pt x="2616" y="408"/>
                </a:lnTo>
                <a:lnTo>
                  <a:pt x="2616" y="408"/>
                </a:lnTo>
                <a:lnTo>
                  <a:pt x="2616" y="407"/>
                </a:lnTo>
                <a:lnTo>
                  <a:pt x="2616" y="406"/>
                </a:lnTo>
                <a:lnTo>
                  <a:pt x="2616" y="406"/>
                </a:lnTo>
                <a:lnTo>
                  <a:pt x="2616" y="405"/>
                </a:lnTo>
                <a:lnTo>
                  <a:pt x="2615" y="405"/>
                </a:lnTo>
                <a:lnTo>
                  <a:pt x="2615" y="404"/>
                </a:lnTo>
                <a:lnTo>
                  <a:pt x="2614" y="404"/>
                </a:lnTo>
                <a:lnTo>
                  <a:pt x="2613" y="404"/>
                </a:lnTo>
                <a:lnTo>
                  <a:pt x="2612" y="403"/>
                </a:lnTo>
                <a:lnTo>
                  <a:pt x="2611" y="403"/>
                </a:lnTo>
                <a:lnTo>
                  <a:pt x="2611" y="402"/>
                </a:lnTo>
                <a:lnTo>
                  <a:pt x="2610" y="402"/>
                </a:lnTo>
                <a:lnTo>
                  <a:pt x="2609" y="403"/>
                </a:lnTo>
                <a:lnTo>
                  <a:pt x="2608" y="403"/>
                </a:lnTo>
                <a:lnTo>
                  <a:pt x="2608" y="402"/>
                </a:lnTo>
                <a:lnTo>
                  <a:pt x="2608" y="402"/>
                </a:lnTo>
                <a:lnTo>
                  <a:pt x="2607" y="402"/>
                </a:lnTo>
                <a:lnTo>
                  <a:pt x="2607" y="403"/>
                </a:lnTo>
                <a:lnTo>
                  <a:pt x="2606" y="403"/>
                </a:lnTo>
                <a:lnTo>
                  <a:pt x="2605" y="403"/>
                </a:lnTo>
                <a:lnTo>
                  <a:pt x="2605" y="402"/>
                </a:lnTo>
                <a:lnTo>
                  <a:pt x="2606" y="402"/>
                </a:lnTo>
                <a:lnTo>
                  <a:pt x="2608" y="401"/>
                </a:lnTo>
                <a:lnTo>
                  <a:pt x="2608" y="400"/>
                </a:lnTo>
                <a:lnTo>
                  <a:pt x="2608" y="400"/>
                </a:lnTo>
                <a:lnTo>
                  <a:pt x="2609" y="399"/>
                </a:lnTo>
                <a:lnTo>
                  <a:pt x="2609" y="398"/>
                </a:lnTo>
                <a:lnTo>
                  <a:pt x="2609" y="397"/>
                </a:lnTo>
                <a:lnTo>
                  <a:pt x="2610" y="396"/>
                </a:lnTo>
                <a:lnTo>
                  <a:pt x="2611" y="396"/>
                </a:lnTo>
                <a:lnTo>
                  <a:pt x="2611" y="395"/>
                </a:lnTo>
                <a:lnTo>
                  <a:pt x="2612" y="395"/>
                </a:lnTo>
                <a:lnTo>
                  <a:pt x="2613" y="395"/>
                </a:lnTo>
                <a:lnTo>
                  <a:pt x="2614" y="395"/>
                </a:lnTo>
                <a:lnTo>
                  <a:pt x="2615" y="395"/>
                </a:lnTo>
                <a:lnTo>
                  <a:pt x="2616" y="395"/>
                </a:lnTo>
                <a:lnTo>
                  <a:pt x="2616" y="394"/>
                </a:lnTo>
                <a:lnTo>
                  <a:pt x="2617" y="394"/>
                </a:lnTo>
                <a:lnTo>
                  <a:pt x="2617" y="395"/>
                </a:lnTo>
                <a:lnTo>
                  <a:pt x="2618" y="396"/>
                </a:lnTo>
                <a:lnTo>
                  <a:pt x="2618" y="397"/>
                </a:lnTo>
                <a:lnTo>
                  <a:pt x="2619" y="397"/>
                </a:lnTo>
                <a:lnTo>
                  <a:pt x="2619" y="398"/>
                </a:lnTo>
                <a:lnTo>
                  <a:pt x="2620" y="399"/>
                </a:lnTo>
                <a:lnTo>
                  <a:pt x="2620" y="400"/>
                </a:lnTo>
                <a:lnTo>
                  <a:pt x="2620" y="400"/>
                </a:lnTo>
                <a:lnTo>
                  <a:pt x="2619" y="400"/>
                </a:lnTo>
                <a:lnTo>
                  <a:pt x="2619" y="401"/>
                </a:lnTo>
                <a:lnTo>
                  <a:pt x="2619" y="402"/>
                </a:lnTo>
                <a:lnTo>
                  <a:pt x="2618" y="403"/>
                </a:lnTo>
                <a:lnTo>
                  <a:pt x="2619" y="403"/>
                </a:lnTo>
                <a:lnTo>
                  <a:pt x="2619" y="404"/>
                </a:lnTo>
                <a:lnTo>
                  <a:pt x="2620" y="404"/>
                </a:lnTo>
                <a:lnTo>
                  <a:pt x="2620" y="405"/>
                </a:lnTo>
                <a:lnTo>
                  <a:pt x="2621" y="405"/>
                </a:lnTo>
                <a:lnTo>
                  <a:pt x="2621" y="406"/>
                </a:lnTo>
                <a:lnTo>
                  <a:pt x="2622" y="406"/>
                </a:lnTo>
                <a:lnTo>
                  <a:pt x="2623" y="406"/>
                </a:lnTo>
                <a:lnTo>
                  <a:pt x="2624" y="406"/>
                </a:lnTo>
                <a:lnTo>
                  <a:pt x="2624" y="405"/>
                </a:lnTo>
                <a:lnTo>
                  <a:pt x="2624" y="405"/>
                </a:lnTo>
                <a:lnTo>
                  <a:pt x="2625" y="405"/>
                </a:lnTo>
                <a:lnTo>
                  <a:pt x="2626" y="404"/>
                </a:lnTo>
                <a:lnTo>
                  <a:pt x="2626" y="405"/>
                </a:lnTo>
                <a:lnTo>
                  <a:pt x="2627" y="406"/>
                </a:lnTo>
                <a:lnTo>
                  <a:pt x="2627" y="407"/>
                </a:lnTo>
                <a:lnTo>
                  <a:pt x="2628" y="407"/>
                </a:lnTo>
                <a:lnTo>
                  <a:pt x="2629" y="407"/>
                </a:lnTo>
                <a:lnTo>
                  <a:pt x="2629" y="406"/>
                </a:lnTo>
                <a:lnTo>
                  <a:pt x="2630" y="406"/>
                </a:lnTo>
                <a:lnTo>
                  <a:pt x="2631" y="406"/>
                </a:lnTo>
                <a:lnTo>
                  <a:pt x="2631" y="405"/>
                </a:lnTo>
                <a:lnTo>
                  <a:pt x="2632" y="405"/>
                </a:lnTo>
                <a:lnTo>
                  <a:pt x="2632" y="404"/>
                </a:lnTo>
                <a:lnTo>
                  <a:pt x="2632" y="404"/>
                </a:lnTo>
                <a:lnTo>
                  <a:pt x="2632" y="405"/>
                </a:lnTo>
                <a:lnTo>
                  <a:pt x="2632" y="405"/>
                </a:lnTo>
                <a:lnTo>
                  <a:pt x="2633" y="405"/>
                </a:lnTo>
                <a:lnTo>
                  <a:pt x="2634" y="405"/>
                </a:lnTo>
                <a:lnTo>
                  <a:pt x="2634" y="404"/>
                </a:lnTo>
                <a:lnTo>
                  <a:pt x="2635" y="404"/>
                </a:lnTo>
                <a:lnTo>
                  <a:pt x="2636" y="403"/>
                </a:lnTo>
                <a:lnTo>
                  <a:pt x="2637" y="404"/>
                </a:lnTo>
                <a:lnTo>
                  <a:pt x="2637" y="405"/>
                </a:lnTo>
                <a:lnTo>
                  <a:pt x="2636" y="406"/>
                </a:lnTo>
                <a:lnTo>
                  <a:pt x="2636" y="407"/>
                </a:lnTo>
                <a:lnTo>
                  <a:pt x="2637" y="407"/>
                </a:lnTo>
                <a:lnTo>
                  <a:pt x="2638" y="407"/>
                </a:lnTo>
                <a:lnTo>
                  <a:pt x="2639" y="407"/>
                </a:lnTo>
                <a:lnTo>
                  <a:pt x="2639" y="408"/>
                </a:lnTo>
                <a:lnTo>
                  <a:pt x="2640" y="408"/>
                </a:lnTo>
                <a:lnTo>
                  <a:pt x="2640" y="408"/>
                </a:lnTo>
                <a:lnTo>
                  <a:pt x="2641" y="408"/>
                </a:lnTo>
                <a:lnTo>
                  <a:pt x="2641" y="408"/>
                </a:lnTo>
                <a:lnTo>
                  <a:pt x="2641" y="408"/>
                </a:lnTo>
                <a:lnTo>
                  <a:pt x="2642" y="408"/>
                </a:lnTo>
                <a:lnTo>
                  <a:pt x="2642" y="407"/>
                </a:lnTo>
                <a:lnTo>
                  <a:pt x="2643" y="407"/>
                </a:lnTo>
                <a:lnTo>
                  <a:pt x="2644" y="407"/>
                </a:lnTo>
                <a:lnTo>
                  <a:pt x="2643" y="407"/>
                </a:lnTo>
                <a:lnTo>
                  <a:pt x="2644" y="407"/>
                </a:lnTo>
                <a:lnTo>
                  <a:pt x="2644" y="408"/>
                </a:lnTo>
                <a:lnTo>
                  <a:pt x="2645" y="408"/>
                </a:lnTo>
                <a:lnTo>
                  <a:pt x="2646" y="408"/>
                </a:lnTo>
                <a:lnTo>
                  <a:pt x="2647" y="408"/>
                </a:lnTo>
                <a:lnTo>
                  <a:pt x="2647" y="407"/>
                </a:lnTo>
                <a:lnTo>
                  <a:pt x="2647" y="408"/>
                </a:lnTo>
                <a:lnTo>
                  <a:pt x="2647" y="408"/>
                </a:lnTo>
                <a:lnTo>
                  <a:pt x="2646" y="408"/>
                </a:lnTo>
                <a:lnTo>
                  <a:pt x="2646" y="409"/>
                </a:lnTo>
                <a:lnTo>
                  <a:pt x="2647" y="410"/>
                </a:lnTo>
                <a:lnTo>
                  <a:pt x="2648" y="410"/>
                </a:lnTo>
                <a:lnTo>
                  <a:pt x="2648" y="410"/>
                </a:lnTo>
                <a:lnTo>
                  <a:pt x="2648" y="409"/>
                </a:lnTo>
                <a:lnTo>
                  <a:pt x="2649" y="409"/>
                </a:lnTo>
                <a:lnTo>
                  <a:pt x="2649" y="410"/>
                </a:lnTo>
                <a:lnTo>
                  <a:pt x="2650" y="410"/>
                </a:lnTo>
                <a:lnTo>
                  <a:pt x="2651" y="410"/>
                </a:lnTo>
                <a:lnTo>
                  <a:pt x="2651" y="409"/>
                </a:lnTo>
                <a:lnTo>
                  <a:pt x="2651" y="408"/>
                </a:lnTo>
                <a:lnTo>
                  <a:pt x="2650" y="408"/>
                </a:lnTo>
                <a:lnTo>
                  <a:pt x="2649" y="408"/>
                </a:lnTo>
                <a:lnTo>
                  <a:pt x="2649" y="407"/>
                </a:lnTo>
                <a:lnTo>
                  <a:pt x="2649" y="406"/>
                </a:lnTo>
                <a:lnTo>
                  <a:pt x="2649" y="405"/>
                </a:lnTo>
                <a:lnTo>
                  <a:pt x="2649" y="404"/>
                </a:lnTo>
                <a:lnTo>
                  <a:pt x="2648" y="404"/>
                </a:lnTo>
                <a:lnTo>
                  <a:pt x="2648" y="404"/>
                </a:lnTo>
                <a:lnTo>
                  <a:pt x="2647" y="404"/>
                </a:lnTo>
                <a:lnTo>
                  <a:pt x="2646" y="404"/>
                </a:lnTo>
                <a:lnTo>
                  <a:pt x="2645" y="404"/>
                </a:lnTo>
                <a:lnTo>
                  <a:pt x="2644" y="404"/>
                </a:lnTo>
                <a:lnTo>
                  <a:pt x="2644" y="403"/>
                </a:lnTo>
                <a:lnTo>
                  <a:pt x="2643" y="403"/>
                </a:lnTo>
                <a:lnTo>
                  <a:pt x="2643" y="402"/>
                </a:lnTo>
                <a:lnTo>
                  <a:pt x="2642" y="402"/>
                </a:lnTo>
                <a:lnTo>
                  <a:pt x="2642" y="401"/>
                </a:lnTo>
                <a:lnTo>
                  <a:pt x="2642" y="400"/>
                </a:lnTo>
                <a:lnTo>
                  <a:pt x="2642" y="400"/>
                </a:lnTo>
                <a:lnTo>
                  <a:pt x="2642" y="399"/>
                </a:lnTo>
                <a:lnTo>
                  <a:pt x="2643" y="399"/>
                </a:lnTo>
                <a:lnTo>
                  <a:pt x="2643" y="398"/>
                </a:lnTo>
                <a:lnTo>
                  <a:pt x="2643" y="397"/>
                </a:lnTo>
                <a:lnTo>
                  <a:pt x="2642" y="398"/>
                </a:lnTo>
                <a:lnTo>
                  <a:pt x="2642" y="399"/>
                </a:lnTo>
                <a:lnTo>
                  <a:pt x="2641" y="400"/>
                </a:lnTo>
                <a:lnTo>
                  <a:pt x="2641" y="400"/>
                </a:lnTo>
                <a:lnTo>
                  <a:pt x="2640" y="400"/>
                </a:lnTo>
                <a:lnTo>
                  <a:pt x="2641" y="400"/>
                </a:lnTo>
                <a:lnTo>
                  <a:pt x="2641" y="401"/>
                </a:lnTo>
                <a:lnTo>
                  <a:pt x="2640" y="401"/>
                </a:lnTo>
                <a:lnTo>
                  <a:pt x="2640" y="402"/>
                </a:lnTo>
                <a:lnTo>
                  <a:pt x="2640" y="402"/>
                </a:lnTo>
                <a:lnTo>
                  <a:pt x="2639" y="402"/>
                </a:lnTo>
                <a:lnTo>
                  <a:pt x="2638" y="401"/>
                </a:lnTo>
                <a:lnTo>
                  <a:pt x="2637" y="401"/>
                </a:lnTo>
                <a:lnTo>
                  <a:pt x="2636" y="401"/>
                </a:lnTo>
                <a:lnTo>
                  <a:pt x="2635" y="401"/>
                </a:lnTo>
                <a:lnTo>
                  <a:pt x="2634" y="401"/>
                </a:lnTo>
                <a:lnTo>
                  <a:pt x="2634" y="402"/>
                </a:lnTo>
                <a:lnTo>
                  <a:pt x="2633" y="402"/>
                </a:lnTo>
                <a:lnTo>
                  <a:pt x="2632" y="402"/>
                </a:lnTo>
                <a:lnTo>
                  <a:pt x="2632" y="403"/>
                </a:lnTo>
                <a:lnTo>
                  <a:pt x="2632" y="403"/>
                </a:lnTo>
                <a:lnTo>
                  <a:pt x="2631" y="403"/>
                </a:lnTo>
                <a:lnTo>
                  <a:pt x="2630" y="403"/>
                </a:lnTo>
                <a:lnTo>
                  <a:pt x="2629" y="403"/>
                </a:lnTo>
                <a:lnTo>
                  <a:pt x="2628" y="402"/>
                </a:lnTo>
                <a:lnTo>
                  <a:pt x="2627" y="402"/>
                </a:lnTo>
                <a:lnTo>
                  <a:pt x="2626" y="403"/>
                </a:lnTo>
                <a:lnTo>
                  <a:pt x="2625" y="402"/>
                </a:lnTo>
                <a:lnTo>
                  <a:pt x="2624" y="401"/>
                </a:lnTo>
                <a:lnTo>
                  <a:pt x="2624" y="400"/>
                </a:lnTo>
                <a:lnTo>
                  <a:pt x="2624" y="400"/>
                </a:lnTo>
                <a:lnTo>
                  <a:pt x="2624" y="399"/>
                </a:lnTo>
                <a:lnTo>
                  <a:pt x="2624" y="398"/>
                </a:lnTo>
                <a:lnTo>
                  <a:pt x="2624" y="398"/>
                </a:lnTo>
                <a:lnTo>
                  <a:pt x="2623" y="398"/>
                </a:lnTo>
                <a:lnTo>
                  <a:pt x="2623" y="397"/>
                </a:lnTo>
                <a:lnTo>
                  <a:pt x="2623" y="396"/>
                </a:lnTo>
                <a:lnTo>
                  <a:pt x="2622" y="396"/>
                </a:lnTo>
                <a:lnTo>
                  <a:pt x="2621" y="395"/>
                </a:lnTo>
                <a:lnTo>
                  <a:pt x="2620" y="395"/>
                </a:lnTo>
                <a:lnTo>
                  <a:pt x="2620" y="394"/>
                </a:lnTo>
                <a:lnTo>
                  <a:pt x="2621" y="394"/>
                </a:lnTo>
                <a:lnTo>
                  <a:pt x="2622" y="394"/>
                </a:lnTo>
                <a:lnTo>
                  <a:pt x="2623" y="394"/>
                </a:lnTo>
                <a:lnTo>
                  <a:pt x="2624" y="394"/>
                </a:lnTo>
                <a:lnTo>
                  <a:pt x="2624" y="393"/>
                </a:lnTo>
                <a:lnTo>
                  <a:pt x="2624" y="393"/>
                </a:lnTo>
                <a:lnTo>
                  <a:pt x="2625" y="393"/>
                </a:lnTo>
                <a:lnTo>
                  <a:pt x="2625" y="392"/>
                </a:lnTo>
                <a:lnTo>
                  <a:pt x="2624" y="392"/>
                </a:lnTo>
                <a:lnTo>
                  <a:pt x="2624" y="392"/>
                </a:lnTo>
                <a:lnTo>
                  <a:pt x="2623" y="392"/>
                </a:lnTo>
                <a:lnTo>
                  <a:pt x="2623" y="392"/>
                </a:lnTo>
                <a:lnTo>
                  <a:pt x="2622" y="392"/>
                </a:lnTo>
                <a:lnTo>
                  <a:pt x="2622" y="392"/>
                </a:lnTo>
                <a:lnTo>
                  <a:pt x="2622" y="392"/>
                </a:lnTo>
                <a:lnTo>
                  <a:pt x="2621" y="392"/>
                </a:lnTo>
                <a:lnTo>
                  <a:pt x="2620" y="391"/>
                </a:lnTo>
                <a:lnTo>
                  <a:pt x="2620" y="392"/>
                </a:lnTo>
                <a:lnTo>
                  <a:pt x="2619" y="392"/>
                </a:lnTo>
                <a:lnTo>
                  <a:pt x="2618" y="392"/>
                </a:lnTo>
                <a:lnTo>
                  <a:pt x="2617" y="392"/>
                </a:lnTo>
                <a:lnTo>
                  <a:pt x="2617" y="391"/>
                </a:lnTo>
                <a:lnTo>
                  <a:pt x="2616" y="392"/>
                </a:lnTo>
                <a:lnTo>
                  <a:pt x="2616" y="392"/>
                </a:lnTo>
                <a:lnTo>
                  <a:pt x="2616" y="393"/>
                </a:lnTo>
                <a:lnTo>
                  <a:pt x="2616" y="394"/>
                </a:lnTo>
                <a:lnTo>
                  <a:pt x="2615" y="394"/>
                </a:lnTo>
                <a:lnTo>
                  <a:pt x="2615" y="395"/>
                </a:lnTo>
                <a:lnTo>
                  <a:pt x="2615" y="394"/>
                </a:lnTo>
                <a:lnTo>
                  <a:pt x="2614" y="394"/>
                </a:lnTo>
                <a:lnTo>
                  <a:pt x="2615" y="393"/>
                </a:lnTo>
                <a:lnTo>
                  <a:pt x="2615" y="392"/>
                </a:lnTo>
                <a:lnTo>
                  <a:pt x="2615" y="392"/>
                </a:lnTo>
                <a:lnTo>
                  <a:pt x="2615" y="391"/>
                </a:lnTo>
                <a:lnTo>
                  <a:pt x="2615" y="390"/>
                </a:lnTo>
                <a:lnTo>
                  <a:pt x="2615" y="389"/>
                </a:lnTo>
                <a:lnTo>
                  <a:pt x="2614" y="389"/>
                </a:lnTo>
                <a:lnTo>
                  <a:pt x="2614" y="388"/>
                </a:lnTo>
                <a:lnTo>
                  <a:pt x="2614" y="387"/>
                </a:lnTo>
                <a:lnTo>
                  <a:pt x="2614" y="386"/>
                </a:lnTo>
                <a:lnTo>
                  <a:pt x="2613" y="386"/>
                </a:lnTo>
                <a:lnTo>
                  <a:pt x="2613" y="385"/>
                </a:lnTo>
                <a:lnTo>
                  <a:pt x="2612" y="385"/>
                </a:lnTo>
                <a:lnTo>
                  <a:pt x="2612" y="384"/>
                </a:lnTo>
                <a:lnTo>
                  <a:pt x="2611" y="384"/>
                </a:lnTo>
                <a:lnTo>
                  <a:pt x="2611" y="383"/>
                </a:lnTo>
                <a:lnTo>
                  <a:pt x="2611" y="383"/>
                </a:lnTo>
                <a:lnTo>
                  <a:pt x="2611" y="381"/>
                </a:lnTo>
                <a:lnTo>
                  <a:pt x="2611" y="380"/>
                </a:lnTo>
                <a:lnTo>
                  <a:pt x="2612" y="379"/>
                </a:lnTo>
                <a:lnTo>
                  <a:pt x="2612" y="378"/>
                </a:lnTo>
                <a:lnTo>
                  <a:pt x="2612" y="377"/>
                </a:lnTo>
                <a:lnTo>
                  <a:pt x="2613" y="376"/>
                </a:lnTo>
                <a:lnTo>
                  <a:pt x="2614" y="375"/>
                </a:lnTo>
                <a:lnTo>
                  <a:pt x="2616" y="375"/>
                </a:lnTo>
                <a:lnTo>
                  <a:pt x="2616" y="375"/>
                </a:lnTo>
                <a:lnTo>
                  <a:pt x="2616" y="374"/>
                </a:lnTo>
                <a:lnTo>
                  <a:pt x="2617" y="374"/>
                </a:lnTo>
                <a:lnTo>
                  <a:pt x="2619" y="373"/>
                </a:lnTo>
                <a:lnTo>
                  <a:pt x="2620" y="372"/>
                </a:lnTo>
                <a:lnTo>
                  <a:pt x="2621" y="372"/>
                </a:lnTo>
                <a:lnTo>
                  <a:pt x="2621" y="371"/>
                </a:lnTo>
                <a:lnTo>
                  <a:pt x="2622" y="371"/>
                </a:lnTo>
                <a:lnTo>
                  <a:pt x="2623" y="371"/>
                </a:lnTo>
                <a:lnTo>
                  <a:pt x="2624" y="370"/>
                </a:lnTo>
                <a:lnTo>
                  <a:pt x="2624" y="369"/>
                </a:lnTo>
                <a:lnTo>
                  <a:pt x="2624" y="369"/>
                </a:lnTo>
                <a:lnTo>
                  <a:pt x="2625" y="368"/>
                </a:lnTo>
                <a:lnTo>
                  <a:pt x="2626" y="367"/>
                </a:lnTo>
                <a:lnTo>
                  <a:pt x="2627" y="367"/>
                </a:lnTo>
                <a:lnTo>
                  <a:pt x="2627" y="366"/>
                </a:lnTo>
                <a:lnTo>
                  <a:pt x="2628" y="365"/>
                </a:lnTo>
                <a:lnTo>
                  <a:pt x="2628" y="364"/>
                </a:lnTo>
                <a:lnTo>
                  <a:pt x="2629" y="364"/>
                </a:lnTo>
                <a:lnTo>
                  <a:pt x="2629" y="363"/>
                </a:lnTo>
                <a:lnTo>
                  <a:pt x="2629" y="362"/>
                </a:lnTo>
                <a:lnTo>
                  <a:pt x="2630" y="361"/>
                </a:lnTo>
                <a:lnTo>
                  <a:pt x="2630" y="359"/>
                </a:lnTo>
                <a:lnTo>
                  <a:pt x="2630" y="358"/>
                </a:lnTo>
                <a:lnTo>
                  <a:pt x="2630" y="358"/>
                </a:lnTo>
                <a:lnTo>
                  <a:pt x="2631" y="358"/>
                </a:lnTo>
                <a:lnTo>
                  <a:pt x="2631" y="357"/>
                </a:lnTo>
                <a:lnTo>
                  <a:pt x="2631" y="356"/>
                </a:lnTo>
                <a:lnTo>
                  <a:pt x="2632" y="356"/>
                </a:lnTo>
                <a:lnTo>
                  <a:pt x="2633" y="356"/>
                </a:lnTo>
                <a:lnTo>
                  <a:pt x="2634" y="356"/>
                </a:lnTo>
                <a:lnTo>
                  <a:pt x="2636" y="356"/>
                </a:lnTo>
                <a:lnTo>
                  <a:pt x="2637" y="356"/>
                </a:lnTo>
                <a:lnTo>
                  <a:pt x="2638" y="356"/>
                </a:lnTo>
                <a:lnTo>
                  <a:pt x="2639" y="356"/>
                </a:lnTo>
                <a:lnTo>
                  <a:pt x="2640" y="356"/>
                </a:lnTo>
                <a:lnTo>
                  <a:pt x="2641" y="356"/>
                </a:lnTo>
                <a:lnTo>
                  <a:pt x="2642" y="356"/>
                </a:lnTo>
                <a:lnTo>
                  <a:pt x="2642" y="357"/>
                </a:lnTo>
                <a:lnTo>
                  <a:pt x="2643" y="357"/>
                </a:lnTo>
                <a:lnTo>
                  <a:pt x="2644" y="357"/>
                </a:lnTo>
                <a:lnTo>
                  <a:pt x="2645" y="357"/>
                </a:lnTo>
                <a:lnTo>
                  <a:pt x="2646" y="357"/>
                </a:lnTo>
                <a:lnTo>
                  <a:pt x="2647" y="357"/>
                </a:lnTo>
                <a:lnTo>
                  <a:pt x="2648" y="357"/>
                </a:lnTo>
                <a:lnTo>
                  <a:pt x="2648" y="358"/>
                </a:lnTo>
                <a:lnTo>
                  <a:pt x="2648" y="358"/>
                </a:lnTo>
                <a:lnTo>
                  <a:pt x="2649" y="358"/>
                </a:lnTo>
                <a:lnTo>
                  <a:pt x="2650" y="358"/>
                </a:lnTo>
                <a:lnTo>
                  <a:pt x="2651" y="358"/>
                </a:lnTo>
                <a:lnTo>
                  <a:pt x="2652" y="358"/>
                </a:lnTo>
                <a:lnTo>
                  <a:pt x="2653" y="358"/>
                </a:lnTo>
                <a:lnTo>
                  <a:pt x="2654" y="358"/>
                </a:lnTo>
                <a:lnTo>
                  <a:pt x="2655" y="358"/>
                </a:lnTo>
                <a:lnTo>
                  <a:pt x="2655" y="357"/>
                </a:lnTo>
                <a:lnTo>
                  <a:pt x="2656" y="357"/>
                </a:lnTo>
                <a:lnTo>
                  <a:pt x="2656" y="357"/>
                </a:lnTo>
                <a:lnTo>
                  <a:pt x="2657" y="357"/>
                </a:lnTo>
                <a:lnTo>
                  <a:pt x="2658" y="357"/>
                </a:lnTo>
                <a:lnTo>
                  <a:pt x="2659" y="357"/>
                </a:lnTo>
                <a:lnTo>
                  <a:pt x="2660" y="356"/>
                </a:lnTo>
                <a:lnTo>
                  <a:pt x="2661" y="356"/>
                </a:lnTo>
                <a:lnTo>
                  <a:pt x="2662" y="356"/>
                </a:lnTo>
                <a:lnTo>
                  <a:pt x="2663" y="356"/>
                </a:lnTo>
                <a:lnTo>
                  <a:pt x="2664" y="356"/>
                </a:lnTo>
                <a:lnTo>
                  <a:pt x="2664" y="357"/>
                </a:lnTo>
                <a:lnTo>
                  <a:pt x="2664" y="356"/>
                </a:lnTo>
                <a:lnTo>
                  <a:pt x="2664" y="357"/>
                </a:lnTo>
                <a:lnTo>
                  <a:pt x="2664" y="357"/>
                </a:lnTo>
                <a:lnTo>
                  <a:pt x="2665" y="357"/>
                </a:lnTo>
                <a:lnTo>
                  <a:pt x="2666" y="357"/>
                </a:lnTo>
                <a:lnTo>
                  <a:pt x="2667" y="357"/>
                </a:lnTo>
                <a:lnTo>
                  <a:pt x="2668" y="357"/>
                </a:lnTo>
                <a:lnTo>
                  <a:pt x="2669" y="357"/>
                </a:lnTo>
                <a:lnTo>
                  <a:pt x="2669" y="356"/>
                </a:lnTo>
                <a:lnTo>
                  <a:pt x="2669" y="355"/>
                </a:lnTo>
                <a:lnTo>
                  <a:pt x="2669" y="356"/>
                </a:lnTo>
                <a:lnTo>
                  <a:pt x="2669" y="357"/>
                </a:lnTo>
                <a:lnTo>
                  <a:pt x="2670" y="357"/>
                </a:lnTo>
                <a:lnTo>
                  <a:pt x="2671" y="357"/>
                </a:lnTo>
                <a:lnTo>
                  <a:pt x="2672" y="357"/>
                </a:lnTo>
                <a:lnTo>
                  <a:pt x="2672" y="357"/>
                </a:lnTo>
                <a:lnTo>
                  <a:pt x="2673" y="357"/>
                </a:lnTo>
                <a:lnTo>
                  <a:pt x="2674" y="357"/>
                </a:lnTo>
                <a:lnTo>
                  <a:pt x="2675" y="357"/>
                </a:lnTo>
                <a:lnTo>
                  <a:pt x="2676" y="357"/>
                </a:lnTo>
                <a:lnTo>
                  <a:pt x="2676" y="358"/>
                </a:lnTo>
                <a:lnTo>
                  <a:pt x="2677" y="358"/>
                </a:lnTo>
                <a:lnTo>
                  <a:pt x="2678" y="358"/>
                </a:lnTo>
                <a:lnTo>
                  <a:pt x="2680" y="358"/>
                </a:lnTo>
                <a:lnTo>
                  <a:pt x="2680" y="358"/>
                </a:lnTo>
                <a:lnTo>
                  <a:pt x="2681" y="358"/>
                </a:lnTo>
                <a:lnTo>
                  <a:pt x="2682" y="358"/>
                </a:lnTo>
                <a:lnTo>
                  <a:pt x="2683" y="358"/>
                </a:lnTo>
                <a:lnTo>
                  <a:pt x="2684" y="358"/>
                </a:lnTo>
                <a:lnTo>
                  <a:pt x="2685" y="358"/>
                </a:lnTo>
                <a:lnTo>
                  <a:pt x="2686" y="359"/>
                </a:lnTo>
                <a:lnTo>
                  <a:pt x="2687" y="359"/>
                </a:lnTo>
                <a:lnTo>
                  <a:pt x="2688" y="359"/>
                </a:lnTo>
                <a:lnTo>
                  <a:pt x="2688" y="359"/>
                </a:lnTo>
                <a:lnTo>
                  <a:pt x="2689" y="359"/>
                </a:lnTo>
                <a:lnTo>
                  <a:pt x="2690" y="359"/>
                </a:lnTo>
                <a:lnTo>
                  <a:pt x="2690" y="360"/>
                </a:lnTo>
                <a:lnTo>
                  <a:pt x="2691" y="360"/>
                </a:lnTo>
                <a:lnTo>
                  <a:pt x="2692" y="360"/>
                </a:lnTo>
                <a:lnTo>
                  <a:pt x="2693" y="361"/>
                </a:lnTo>
                <a:lnTo>
                  <a:pt x="2694" y="361"/>
                </a:lnTo>
                <a:lnTo>
                  <a:pt x="2695" y="361"/>
                </a:lnTo>
                <a:lnTo>
                  <a:pt x="2695" y="362"/>
                </a:lnTo>
                <a:lnTo>
                  <a:pt x="2696" y="362"/>
                </a:lnTo>
                <a:lnTo>
                  <a:pt x="2696" y="363"/>
                </a:lnTo>
                <a:lnTo>
                  <a:pt x="2696" y="363"/>
                </a:lnTo>
                <a:lnTo>
                  <a:pt x="2697" y="363"/>
                </a:lnTo>
                <a:lnTo>
                  <a:pt x="2697" y="364"/>
                </a:lnTo>
                <a:lnTo>
                  <a:pt x="2698" y="364"/>
                </a:lnTo>
                <a:lnTo>
                  <a:pt x="2699" y="364"/>
                </a:lnTo>
                <a:lnTo>
                  <a:pt x="2699" y="365"/>
                </a:lnTo>
                <a:lnTo>
                  <a:pt x="2700" y="365"/>
                </a:lnTo>
                <a:lnTo>
                  <a:pt x="2700" y="366"/>
                </a:lnTo>
                <a:lnTo>
                  <a:pt x="2699" y="365"/>
                </a:lnTo>
                <a:lnTo>
                  <a:pt x="2698" y="365"/>
                </a:lnTo>
                <a:lnTo>
                  <a:pt x="2697" y="364"/>
                </a:lnTo>
                <a:lnTo>
                  <a:pt x="2696" y="363"/>
                </a:lnTo>
                <a:lnTo>
                  <a:pt x="2696" y="363"/>
                </a:lnTo>
                <a:lnTo>
                  <a:pt x="2696" y="362"/>
                </a:lnTo>
                <a:lnTo>
                  <a:pt x="2695" y="362"/>
                </a:lnTo>
                <a:lnTo>
                  <a:pt x="2694" y="362"/>
                </a:lnTo>
                <a:lnTo>
                  <a:pt x="2693" y="362"/>
                </a:lnTo>
                <a:lnTo>
                  <a:pt x="2692" y="362"/>
                </a:lnTo>
                <a:lnTo>
                  <a:pt x="2692" y="361"/>
                </a:lnTo>
                <a:lnTo>
                  <a:pt x="2691" y="361"/>
                </a:lnTo>
                <a:lnTo>
                  <a:pt x="2691" y="360"/>
                </a:lnTo>
                <a:lnTo>
                  <a:pt x="2690" y="360"/>
                </a:lnTo>
                <a:lnTo>
                  <a:pt x="2689" y="360"/>
                </a:lnTo>
                <a:lnTo>
                  <a:pt x="2688" y="360"/>
                </a:lnTo>
                <a:lnTo>
                  <a:pt x="2688" y="360"/>
                </a:lnTo>
                <a:lnTo>
                  <a:pt x="2688" y="359"/>
                </a:lnTo>
                <a:lnTo>
                  <a:pt x="2688" y="360"/>
                </a:lnTo>
                <a:lnTo>
                  <a:pt x="2688" y="361"/>
                </a:lnTo>
                <a:lnTo>
                  <a:pt x="2687" y="361"/>
                </a:lnTo>
                <a:lnTo>
                  <a:pt x="2687" y="362"/>
                </a:lnTo>
                <a:lnTo>
                  <a:pt x="2687" y="363"/>
                </a:lnTo>
                <a:lnTo>
                  <a:pt x="2686" y="363"/>
                </a:lnTo>
                <a:lnTo>
                  <a:pt x="2686" y="364"/>
                </a:lnTo>
                <a:lnTo>
                  <a:pt x="2686" y="365"/>
                </a:lnTo>
                <a:lnTo>
                  <a:pt x="2685" y="365"/>
                </a:lnTo>
                <a:lnTo>
                  <a:pt x="2685" y="366"/>
                </a:lnTo>
                <a:lnTo>
                  <a:pt x="2685" y="367"/>
                </a:lnTo>
                <a:lnTo>
                  <a:pt x="2686" y="367"/>
                </a:lnTo>
                <a:lnTo>
                  <a:pt x="2685" y="367"/>
                </a:lnTo>
                <a:lnTo>
                  <a:pt x="2684" y="367"/>
                </a:lnTo>
                <a:lnTo>
                  <a:pt x="2684" y="368"/>
                </a:lnTo>
                <a:lnTo>
                  <a:pt x="2684" y="369"/>
                </a:lnTo>
                <a:lnTo>
                  <a:pt x="2683" y="369"/>
                </a:lnTo>
                <a:lnTo>
                  <a:pt x="2684" y="369"/>
                </a:lnTo>
                <a:lnTo>
                  <a:pt x="2684" y="368"/>
                </a:lnTo>
                <a:lnTo>
                  <a:pt x="2684" y="367"/>
                </a:lnTo>
                <a:lnTo>
                  <a:pt x="2685" y="367"/>
                </a:lnTo>
                <a:lnTo>
                  <a:pt x="2686" y="367"/>
                </a:lnTo>
                <a:lnTo>
                  <a:pt x="2687" y="367"/>
                </a:lnTo>
                <a:lnTo>
                  <a:pt x="2688" y="367"/>
                </a:lnTo>
                <a:lnTo>
                  <a:pt x="2688" y="367"/>
                </a:lnTo>
                <a:lnTo>
                  <a:pt x="2688" y="367"/>
                </a:lnTo>
                <a:lnTo>
                  <a:pt x="2688" y="367"/>
                </a:lnTo>
                <a:lnTo>
                  <a:pt x="2689" y="367"/>
                </a:lnTo>
                <a:lnTo>
                  <a:pt x="2689" y="367"/>
                </a:lnTo>
                <a:lnTo>
                  <a:pt x="2690" y="367"/>
                </a:lnTo>
                <a:lnTo>
                  <a:pt x="2690" y="368"/>
                </a:lnTo>
                <a:lnTo>
                  <a:pt x="2691" y="368"/>
                </a:lnTo>
                <a:lnTo>
                  <a:pt x="2691" y="367"/>
                </a:lnTo>
                <a:lnTo>
                  <a:pt x="2692" y="367"/>
                </a:lnTo>
                <a:lnTo>
                  <a:pt x="2692" y="367"/>
                </a:lnTo>
                <a:lnTo>
                  <a:pt x="2693" y="367"/>
                </a:lnTo>
                <a:lnTo>
                  <a:pt x="2694" y="367"/>
                </a:lnTo>
                <a:lnTo>
                  <a:pt x="2694" y="367"/>
                </a:lnTo>
                <a:lnTo>
                  <a:pt x="2694" y="368"/>
                </a:lnTo>
                <a:lnTo>
                  <a:pt x="2694" y="369"/>
                </a:lnTo>
                <a:lnTo>
                  <a:pt x="2694" y="370"/>
                </a:lnTo>
                <a:lnTo>
                  <a:pt x="2694" y="371"/>
                </a:lnTo>
                <a:lnTo>
                  <a:pt x="2693" y="372"/>
                </a:lnTo>
                <a:lnTo>
                  <a:pt x="2693" y="373"/>
                </a:lnTo>
                <a:lnTo>
                  <a:pt x="2692" y="373"/>
                </a:lnTo>
                <a:lnTo>
                  <a:pt x="2693" y="373"/>
                </a:lnTo>
                <a:lnTo>
                  <a:pt x="2693" y="374"/>
                </a:lnTo>
                <a:lnTo>
                  <a:pt x="2693" y="375"/>
                </a:lnTo>
                <a:lnTo>
                  <a:pt x="2693" y="375"/>
                </a:lnTo>
                <a:lnTo>
                  <a:pt x="2693" y="376"/>
                </a:lnTo>
                <a:lnTo>
                  <a:pt x="2693" y="377"/>
                </a:lnTo>
                <a:lnTo>
                  <a:pt x="2694" y="377"/>
                </a:lnTo>
                <a:lnTo>
                  <a:pt x="2694" y="378"/>
                </a:lnTo>
                <a:lnTo>
                  <a:pt x="2693" y="378"/>
                </a:lnTo>
                <a:lnTo>
                  <a:pt x="2694" y="379"/>
                </a:lnTo>
                <a:lnTo>
                  <a:pt x="2694" y="378"/>
                </a:lnTo>
                <a:lnTo>
                  <a:pt x="2695" y="378"/>
                </a:lnTo>
                <a:lnTo>
                  <a:pt x="2695" y="377"/>
                </a:lnTo>
                <a:lnTo>
                  <a:pt x="2695" y="376"/>
                </a:lnTo>
                <a:lnTo>
                  <a:pt x="2696" y="376"/>
                </a:lnTo>
                <a:lnTo>
                  <a:pt x="2696" y="375"/>
                </a:lnTo>
                <a:lnTo>
                  <a:pt x="2696" y="375"/>
                </a:lnTo>
                <a:lnTo>
                  <a:pt x="2696" y="374"/>
                </a:lnTo>
                <a:lnTo>
                  <a:pt x="2696" y="374"/>
                </a:lnTo>
                <a:lnTo>
                  <a:pt x="2696" y="373"/>
                </a:lnTo>
                <a:lnTo>
                  <a:pt x="2697" y="373"/>
                </a:lnTo>
                <a:lnTo>
                  <a:pt x="2698" y="373"/>
                </a:lnTo>
                <a:lnTo>
                  <a:pt x="2699" y="373"/>
                </a:lnTo>
                <a:lnTo>
                  <a:pt x="2700" y="373"/>
                </a:lnTo>
                <a:lnTo>
                  <a:pt x="2701" y="373"/>
                </a:lnTo>
                <a:lnTo>
                  <a:pt x="2701" y="374"/>
                </a:lnTo>
                <a:lnTo>
                  <a:pt x="2700" y="375"/>
                </a:lnTo>
                <a:lnTo>
                  <a:pt x="2701" y="375"/>
                </a:lnTo>
                <a:lnTo>
                  <a:pt x="2702" y="375"/>
                </a:lnTo>
                <a:lnTo>
                  <a:pt x="2702" y="375"/>
                </a:lnTo>
                <a:lnTo>
                  <a:pt x="2703" y="375"/>
                </a:lnTo>
                <a:lnTo>
                  <a:pt x="2703" y="376"/>
                </a:lnTo>
                <a:lnTo>
                  <a:pt x="2704" y="376"/>
                </a:lnTo>
                <a:lnTo>
                  <a:pt x="2704" y="375"/>
                </a:lnTo>
                <a:lnTo>
                  <a:pt x="2704" y="376"/>
                </a:lnTo>
                <a:lnTo>
                  <a:pt x="2704" y="375"/>
                </a:lnTo>
                <a:lnTo>
                  <a:pt x="2704" y="375"/>
                </a:lnTo>
                <a:lnTo>
                  <a:pt x="2704" y="375"/>
                </a:lnTo>
                <a:lnTo>
                  <a:pt x="2703" y="375"/>
                </a:lnTo>
                <a:lnTo>
                  <a:pt x="2703" y="375"/>
                </a:lnTo>
                <a:lnTo>
                  <a:pt x="2703" y="374"/>
                </a:lnTo>
                <a:lnTo>
                  <a:pt x="2703" y="373"/>
                </a:lnTo>
                <a:lnTo>
                  <a:pt x="2703" y="372"/>
                </a:lnTo>
                <a:lnTo>
                  <a:pt x="2703" y="371"/>
                </a:lnTo>
                <a:lnTo>
                  <a:pt x="2702" y="371"/>
                </a:lnTo>
                <a:lnTo>
                  <a:pt x="2701" y="371"/>
                </a:lnTo>
                <a:lnTo>
                  <a:pt x="2700" y="371"/>
                </a:lnTo>
                <a:lnTo>
                  <a:pt x="2700" y="370"/>
                </a:lnTo>
                <a:lnTo>
                  <a:pt x="2699" y="370"/>
                </a:lnTo>
                <a:lnTo>
                  <a:pt x="2698" y="370"/>
                </a:lnTo>
                <a:lnTo>
                  <a:pt x="2698" y="369"/>
                </a:lnTo>
                <a:lnTo>
                  <a:pt x="2698" y="368"/>
                </a:lnTo>
                <a:lnTo>
                  <a:pt x="2699" y="367"/>
                </a:lnTo>
                <a:lnTo>
                  <a:pt x="2699" y="367"/>
                </a:lnTo>
                <a:lnTo>
                  <a:pt x="2700" y="367"/>
                </a:lnTo>
                <a:lnTo>
                  <a:pt x="2700" y="366"/>
                </a:lnTo>
                <a:lnTo>
                  <a:pt x="2701" y="366"/>
                </a:lnTo>
                <a:lnTo>
                  <a:pt x="2702" y="366"/>
                </a:lnTo>
                <a:lnTo>
                  <a:pt x="2702" y="365"/>
                </a:lnTo>
                <a:lnTo>
                  <a:pt x="2703" y="365"/>
                </a:lnTo>
                <a:lnTo>
                  <a:pt x="2704" y="365"/>
                </a:lnTo>
                <a:lnTo>
                  <a:pt x="2704" y="364"/>
                </a:lnTo>
                <a:lnTo>
                  <a:pt x="2704" y="364"/>
                </a:lnTo>
                <a:lnTo>
                  <a:pt x="2705" y="364"/>
                </a:lnTo>
                <a:lnTo>
                  <a:pt x="2705" y="363"/>
                </a:lnTo>
                <a:lnTo>
                  <a:pt x="2706" y="363"/>
                </a:lnTo>
                <a:lnTo>
                  <a:pt x="2707" y="363"/>
                </a:lnTo>
                <a:lnTo>
                  <a:pt x="2707" y="362"/>
                </a:lnTo>
                <a:lnTo>
                  <a:pt x="2708" y="362"/>
                </a:lnTo>
                <a:lnTo>
                  <a:pt x="2708" y="361"/>
                </a:lnTo>
                <a:lnTo>
                  <a:pt x="2709" y="361"/>
                </a:lnTo>
                <a:lnTo>
                  <a:pt x="2710" y="361"/>
                </a:lnTo>
                <a:lnTo>
                  <a:pt x="2711" y="361"/>
                </a:lnTo>
                <a:lnTo>
                  <a:pt x="2712" y="361"/>
                </a:lnTo>
                <a:lnTo>
                  <a:pt x="2712" y="361"/>
                </a:lnTo>
                <a:lnTo>
                  <a:pt x="2713" y="361"/>
                </a:lnTo>
                <a:lnTo>
                  <a:pt x="2714" y="361"/>
                </a:lnTo>
                <a:lnTo>
                  <a:pt x="2715" y="360"/>
                </a:lnTo>
                <a:lnTo>
                  <a:pt x="2716" y="360"/>
                </a:lnTo>
                <a:lnTo>
                  <a:pt x="2717" y="359"/>
                </a:lnTo>
                <a:lnTo>
                  <a:pt x="2718" y="359"/>
                </a:lnTo>
                <a:lnTo>
                  <a:pt x="2719" y="358"/>
                </a:lnTo>
                <a:lnTo>
                  <a:pt x="2720" y="358"/>
                </a:lnTo>
                <a:lnTo>
                  <a:pt x="2720" y="358"/>
                </a:lnTo>
                <a:lnTo>
                  <a:pt x="2720" y="357"/>
                </a:lnTo>
                <a:lnTo>
                  <a:pt x="2721" y="357"/>
                </a:lnTo>
                <a:lnTo>
                  <a:pt x="2722" y="356"/>
                </a:lnTo>
                <a:lnTo>
                  <a:pt x="2723" y="356"/>
                </a:lnTo>
                <a:lnTo>
                  <a:pt x="2724" y="356"/>
                </a:lnTo>
                <a:lnTo>
                  <a:pt x="2724" y="357"/>
                </a:lnTo>
                <a:lnTo>
                  <a:pt x="2725" y="357"/>
                </a:lnTo>
                <a:lnTo>
                  <a:pt x="2725" y="358"/>
                </a:lnTo>
                <a:lnTo>
                  <a:pt x="2726" y="358"/>
                </a:lnTo>
                <a:lnTo>
                  <a:pt x="2726" y="358"/>
                </a:lnTo>
                <a:lnTo>
                  <a:pt x="2727" y="359"/>
                </a:lnTo>
                <a:lnTo>
                  <a:pt x="2727" y="360"/>
                </a:lnTo>
                <a:lnTo>
                  <a:pt x="2726" y="360"/>
                </a:lnTo>
                <a:lnTo>
                  <a:pt x="2726" y="359"/>
                </a:lnTo>
                <a:lnTo>
                  <a:pt x="2726" y="358"/>
                </a:lnTo>
                <a:lnTo>
                  <a:pt x="2725" y="358"/>
                </a:lnTo>
                <a:lnTo>
                  <a:pt x="2725" y="358"/>
                </a:lnTo>
                <a:lnTo>
                  <a:pt x="2726" y="358"/>
                </a:lnTo>
                <a:lnTo>
                  <a:pt x="2726" y="359"/>
                </a:lnTo>
                <a:lnTo>
                  <a:pt x="2726" y="360"/>
                </a:lnTo>
                <a:lnTo>
                  <a:pt x="2726" y="359"/>
                </a:lnTo>
                <a:lnTo>
                  <a:pt x="2725" y="359"/>
                </a:lnTo>
                <a:lnTo>
                  <a:pt x="2724" y="359"/>
                </a:lnTo>
                <a:lnTo>
                  <a:pt x="2724" y="358"/>
                </a:lnTo>
                <a:lnTo>
                  <a:pt x="2725" y="358"/>
                </a:lnTo>
                <a:lnTo>
                  <a:pt x="2725" y="358"/>
                </a:lnTo>
                <a:lnTo>
                  <a:pt x="2725" y="357"/>
                </a:lnTo>
                <a:lnTo>
                  <a:pt x="2724" y="357"/>
                </a:lnTo>
                <a:lnTo>
                  <a:pt x="2723" y="356"/>
                </a:lnTo>
                <a:lnTo>
                  <a:pt x="2722" y="356"/>
                </a:lnTo>
                <a:lnTo>
                  <a:pt x="2722" y="357"/>
                </a:lnTo>
                <a:lnTo>
                  <a:pt x="2721" y="357"/>
                </a:lnTo>
                <a:lnTo>
                  <a:pt x="2722" y="357"/>
                </a:lnTo>
                <a:lnTo>
                  <a:pt x="2722" y="358"/>
                </a:lnTo>
                <a:lnTo>
                  <a:pt x="2723" y="358"/>
                </a:lnTo>
                <a:lnTo>
                  <a:pt x="2724" y="358"/>
                </a:lnTo>
                <a:lnTo>
                  <a:pt x="2724" y="359"/>
                </a:lnTo>
                <a:lnTo>
                  <a:pt x="2725" y="359"/>
                </a:lnTo>
                <a:lnTo>
                  <a:pt x="2725" y="360"/>
                </a:lnTo>
                <a:lnTo>
                  <a:pt x="2726" y="361"/>
                </a:lnTo>
                <a:lnTo>
                  <a:pt x="2726" y="360"/>
                </a:lnTo>
                <a:lnTo>
                  <a:pt x="2727" y="360"/>
                </a:lnTo>
                <a:lnTo>
                  <a:pt x="2728" y="361"/>
                </a:lnTo>
                <a:lnTo>
                  <a:pt x="2728" y="362"/>
                </a:lnTo>
                <a:lnTo>
                  <a:pt x="2728" y="362"/>
                </a:lnTo>
                <a:lnTo>
                  <a:pt x="2728" y="363"/>
                </a:lnTo>
                <a:lnTo>
                  <a:pt x="2728" y="364"/>
                </a:lnTo>
                <a:lnTo>
                  <a:pt x="2729" y="364"/>
                </a:lnTo>
                <a:lnTo>
                  <a:pt x="2730" y="365"/>
                </a:lnTo>
                <a:lnTo>
                  <a:pt x="2730" y="366"/>
                </a:lnTo>
                <a:lnTo>
                  <a:pt x="2729" y="366"/>
                </a:lnTo>
                <a:lnTo>
                  <a:pt x="2729" y="367"/>
                </a:lnTo>
                <a:lnTo>
                  <a:pt x="2728" y="367"/>
                </a:lnTo>
                <a:lnTo>
                  <a:pt x="2728" y="367"/>
                </a:lnTo>
                <a:lnTo>
                  <a:pt x="2728" y="367"/>
                </a:lnTo>
                <a:lnTo>
                  <a:pt x="2728" y="367"/>
                </a:lnTo>
                <a:lnTo>
                  <a:pt x="2728" y="367"/>
                </a:lnTo>
                <a:lnTo>
                  <a:pt x="2729" y="367"/>
                </a:lnTo>
                <a:lnTo>
                  <a:pt x="2729" y="368"/>
                </a:lnTo>
                <a:lnTo>
                  <a:pt x="2729" y="369"/>
                </a:lnTo>
                <a:lnTo>
                  <a:pt x="2728" y="369"/>
                </a:lnTo>
                <a:lnTo>
                  <a:pt x="2728" y="369"/>
                </a:lnTo>
                <a:lnTo>
                  <a:pt x="2727" y="369"/>
                </a:lnTo>
                <a:lnTo>
                  <a:pt x="2727" y="370"/>
                </a:lnTo>
                <a:lnTo>
                  <a:pt x="2726" y="370"/>
                </a:lnTo>
                <a:lnTo>
                  <a:pt x="2727" y="371"/>
                </a:lnTo>
                <a:lnTo>
                  <a:pt x="2727" y="372"/>
                </a:lnTo>
                <a:lnTo>
                  <a:pt x="2726" y="372"/>
                </a:lnTo>
                <a:lnTo>
                  <a:pt x="2727" y="372"/>
                </a:lnTo>
                <a:lnTo>
                  <a:pt x="2728" y="371"/>
                </a:lnTo>
                <a:lnTo>
                  <a:pt x="2728" y="370"/>
                </a:lnTo>
                <a:lnTo>
                  <a:pt x="2728" y="370"/>
                </a:lnTo>
                <a:lnTo>
                  <a:pt x="2728" y="371"/>
                </a:lnTo>
                <a:lnTo>
                  <a:pt x="2729" y="371"/>
                </a:lnTo>
                <a:lnTo>
                  <a:pt x="2729" y="370"/>
                </a:lnTo>
                <a:lnTo>
                  <a:pt x="2730" y="370"/>
                </a:lnTo>
                <a:lnTo>
                  <a:pt x="2731" y="370"/>
                </a:lnTo>
                <a:lnTo>
                  <a:pt x="2732" y="370"/>
                </a:lnTo>
                <a:lnTo>
                  <a:pt x="2732" y="371"/>
                </a:lnTo>
                <a:lnTo>
                  <a:pt x="2731" y="371"/>
                </a:lnTo>
                <a:lnTo>
                  <a:pt x="2731" y="372"/>
                </a:lnTo>
                <a:lnTo>
                  <a:pt x="2730" y="372"/>
                </a:lnTo>
                <a:lnTo>
                  <a:pt x="2730" y="373"/>
                </a:lnTo>
                <a:lnTo>
                  <a:pt x="2730" y="374"/>
                </a:lnTo>
                <a:lnTo>
                  <a:pt x="2730" y="375"/>
                </a:lnTo>
                <a:lnTo>
                  <a:pt x="2731" y="375"/>
                </a:lnTo>
                <a:lnTo>
                  <a:pt x="2731" y="375"/>
                </a:lnTo>
                <a:lnTo>
                  <a:pt x="2731" y="376"/>
                </a:lnTo>
                <a:lnTo>
                  <a:pt x="2732" y="376"/>
                </a:lnTo>
                <a:lnTo>
                  <a:pt x="2732" y="375"/>
                </a:lnTo>
                <a:lnTo>
                  <a:pt x="2733" y="375"/>
                </a:lnTo>
                <a:lnTo>
                  <a:pt x="2733" y="375"/>
                </a:lnTo>
                <a:lnTo>
                  <a:pt x="2734" y="375"/>
                </a:lnTo>
                <a:lnTo>
                  <a:pt x="2734" y="374"/>
                </a:lnTo>
                <a:lnTo>
                  <a:pt x="2734" y="375"/>
                </a:lnTo>
                <a:lnTo>
                  <a:pt x="2733" y="375"/>
                </a:lnTo>
                <a:lnTo>
                  <a:pt x="2733" y="375"/>
                </a:lnTo>
                <a:lnTo>
                  <a:pt x="2733" y="376"/>
                </a:lnTo>
                <a:lnTo>
                  <a:pt x="2733" y="377"/>
                </a:lnTo>
                <a:lnTo>
                  <a:pt x="2733" y="378"/>
                </a:lnTo>
                <a:lnTo>
                  <a:pt x="2733" y="379"/>
                </a:lnTo>
                <a:lnTo>
                  <a:pt x="2734" y="379"/>
                </a:lnTo>
                <a:lnTo>
                  <a:pt x="2735" y="379"/>
                </a:lnTo>
                <a:lnTo>
                  <a:pt x="2736" y="379"/>
                </a:lnTo>
                <a:lnTo>
                  <a:pt x="2736" y="380"/>
                </a:lnTo>
                <a:lnTo>
                  <a:pt x="2736" y="381"/>
                </a:lnTo>
                <a:lnTo>
                  <a:pt x="2736" y="382"/>
                </a:lnTo>
                <a:lnTo>
                  <a:pt x="2736" y="383"/>
                </a:lnTo>
                <a:lnTo>
                  <a:pt x="2736" y="383"/>
                </a:lnTo>
                <a:lnTo>
                  <a:pt x="2735" y="383"/>
                </a:lnTo>
                <a:lnTo>
                  <a:pt x="2735" y="384"/>
                </a:lnTo>
                <a:lnTo>
                  <a:pt x="2734" y="384"/>
                </a:lnTo>
                <a:lnTo>
                  <a:pt x="2734" y="385"/>
                </a:lnTo>
                <a:lnTo>
                  <a:pt x="2734" y="384"/>
                </a:lnTo>
                <a:lnTo>
                  <a:pt x="2735" y="384"/>
                </a:lnTo>
                <a:lnTo>
                  <a:pt x="2735" y="383"/>
                </a:lnTo>
                <a:lnTo>
                  <a:pt x="2736" y="383"/>
                </a:lnTo>
                <a:lnTo>
                  <a:pt x="2736" y="383"/>
                </a:lnTo>
                <a:lnTo>
                  <a:pt x="2736" y="383"/>
                </a:lnTo>
                <a:lnTo>
                  <a:pt x="2737" y="383"/>
                </a:lnTo>
                <a:lnTo>
                  <a:pt x="2738" y="383"/>
                </a:lnTo>
                <a:lnTo>
                  <a:pt x="2738" y="383"/>
                </a:lnTo>
                <a:lnTo>
                  <a:pt x="2739" y="383"/>
                </a:lnTo>
                <a:lnTo>
                  <a:pt x="2740" y="383"/>
                </a:lnTo>
                <a:lnTo>
                  <a:pt x="2740" y="384"/>
                </a:lnTo>
                <a:lnTo>
                  <a:pt x="2740" y="383"/>
                </a:lnTo>
                <a:lnTo>
                  <a:pt x="2741" y="383"/>
                </a:lnTo>
                <a:lnTo>
                  <a:pt x="2741" y="384"/>
                </a:lnTo>
                <a:lnTo>
                  <a:pt x="2742" y="384"/>
                </a:lnTo>
                <a:lnTo>
                  <a:pt x="2741" y="384"/>
                </a:lnTo>
                <a:lnTo>
                  <a:pt x="2741" y="383"/>
                </a:lnTo>
                <a:lnTo>
                  <a:pt x="2741" y="383"/>
                </a:lnTo>
                <a:lnTo>
                  <a:pt x="2740" y="383"/>
                </a:lnTo>
                <a:lnTo>
                  <a:pt x="2740" y="383"/>
                </a:lnTo>
                <a:lnTo>
                  <a:pt x="2739" y="383"/>
                </a:lnTo>
                <a:lnTo>
                  <a:pt x="2738" y="383"/>
                </a:lnTo>
                <a:lnTo>
                  <a:pt x="2739" y="383"/>
                </a:lnTo>
                <a:lnTo>
                  <a:pt x="2739" y="383"/>
                </a:lnTo>
                <a:lnTo>
                  <a:pt x="2738" y="383"/>
                </a:lnTo>
                <a:lnTo>
                  <a:pt x="2738" y="382"/>
                </a:lnTo>
                <a:lnTo>
                  <a:pt x="2738" y="381"/>
                </a:lnTo>
                <a:lnTo>
                  <a:pt x="2738" y="380"/>
                </a:lnTo>
                <a:lnTo>
                  <a:pt x="2737" y="379"/>
                </a:lnTo>
                <a:lnTo>
                  <a:pt x="2737" y="378"/>
                </a:lnTo>
                <a:lnTo>
                  <a:pt x="2736" y="378"/>
                </a:lnTo>
                <a:lnTo>
                  <a:pt x="2736" y="377"/>
                </a:lnTo>
                <a:lnTo>
                  <a:pt x="2736" y="377"/>
                </a:lnTo>
                <a:lnTo>
                  <a:pt x="2736" y="376"/>
                </a:lnTo>
                <a:lnTo>
                  <a:pt x="2736" y="375"/>
                </a:lnTo>
                <a:lnTo>
                  <a:pt x="2736" y="375"/>
                </a:lnTo>
                <a:lnTo>
                  <a:pt x="2736" y="375"/>
                </a:lnTo>
                <a:lnTo>
                  <a:pt x="2736" y="374"/>
                </a:lnTo>
                <a:lnTo>
                  <a:pt x="2736" y="373"/>
                </a:lnTo>
                <a:lnTo>
                  <a:pt x="2737" y="373"/>
                </a:lnTo>
                <a:lnTo>
                  <a:pt x="2737" y="372"/>
                </a:lnTo>
                <a:lnTo>
                  <a:pt x="2738" y="372"/>
                </a:lnTo>
                <a:lnTo>
                  <a:pt x="2738" y="373"/>
                </a:lnTo>
                <a:lnTo>
                  <a:pt x="2738" y="372"/>
                </a:lnTo>
                <a:lnTo>
                  <a:pt x="2737" y="372"/>
                </a:lnTo>
                <a:lnTo>
                  <a:pt x="2737" y="371"/>
                </a:lnTo>
                <a:lnTo>
                  <a:pt x="2737" y="372"/>
                </a:lnTo>
                <a:lnTo>
                  <a:pt x="2736" y="372"/>
                </a:lnTo>
                <a:lnTo>
                  <a:pt x="2736" y="373"/>
                </a:lnTo>
                <a:lnTo>
                  <a:pt x="2736" y="372"/>
                </a:lnTo>
                <a:lnTo>
                  <a:pt x="2735" y="372"/>
                </a:lnTo>
                <a:lnTo>
                  <a:pt x="2735" y="371"/>
                </a:lnTo>
                <a:lnTo>
                  <a:pt x="2735" y="370"/>
                </a:lnTo>
                <a:lnTo>
                  <a:pt x="2736" y="369"/>
                </a:lnTo>
                <a:lnTo>
                  <a:pt x="2736" y="368"/>
                </a:lnTo>
                <a:lnTo>
                  <a:pt x="2735" y="368"/>
                </a:lnTo>
                <a:lnTo>
                  <a:pt x="2734" y="368"/>
                </a:lnTo>
                <a:lnTo>
                  <a:pt x="2733" y="368"/>
                </a:lnTo>
                <a:lnTo>
                  <a:pt x="2732" y="368"/>
                </a:lnTo>
                <a:lnTo>
                  <a:pt x="2732" y="367"/>
                </a:lnTo>
                <a:lnTo>
                  <a:pt x="2731" y="367"/>
                </a:lnTo>
                <a:lnTo>
                  <a:pt x="2730" y="367"/>
                </a:lnTo>
                <a:lnTo>
                  <a:pt x="2729" y="367"/>
                </a:lnTo>
                <a:lnTo>
                  <a:pt x="2730" y="367"/>
                </a:lnTo>
                <a:lnTo>
                  <a:pt x="2731" y="367"/>
                </a:lnTo>
                <a:lnTo>
                  <a:pt x="2732" y="367"/>
                </a:lnTo>
                <a:lnTo>
                  <a:pt x="2732" y="367"/>
                </a:lnTo>
                <a:lnTo>
                  <a:pt x="2733" y="367"/>
                </a:lnTo>
                <a:lnTo>
                  <a:pt x="2734" y="366"/>
                </a:lnTo>
                <a:lnTo>
                  <a:pt x="2735" y="366"/>
                </a:lnTo>
                <a:lnTo>
                  <a:pt x="2735" y="365"/>
                </a:lnTo>
                <a:lnTo>
                  <a:pt x="2736" y="365"/>
                </a:lnTo>
                <a:lnTo>
                  <a:pt x="2736" y="364"/>
                </a:lnTo>
                <a:lnTo>
                  <a:pt x="2737" y="364"/>
                </a:lnTo>
                <a:lnTo>
                  <a:pt x="2738" y="363"/>
                </a:lnTo>
                <a:lnTo>
                  <a:pt x="2739" y="363"/>
                </a:lnTo>
                <a:lnTo>
                  <a:pt x="2740" y="363"/>
                </a:lnTo>
                <a:lnTo>
                  <a:pt x="2740" y="362"/>
                </a:lnTo>
                <a:lnTo>
                  <a:pt x="2741" y="362"/>
                </a:lnTo>
                <a:lnTo>
                  <a:pt x="2741" y="361"/>
                </a:lnTo>
                <a:lnTo>
                  <a:pt x="2742" y="360"/>
                </a:lnTo>
                <a:lnTo>
                  <a:pt x="2742" y="359"/>
                </a:lnTo>
                <a:lnTo>
                  <a:pt x="2742" y="358"/>
                </a:lnTo>
                <a:lnTo>
                  <a:pt x="2743" y="358"/>
                </a:lnTo>
                <a:lnTo>
                  <a:pt x="2743" y="358"/>
                </a:lnTo>
                <a:lnTo>
                  <a:pt x="2743" y="357"/>
                </a:lnTo>
                <a:lnTo>
                  <a:pt x="2743" y="356"/>
                </a:lnTo>
                <a:lnTo>
                  <a:pt x="2744" y="356"/>
                </a:lnTo>
                <a:lnTo>
                  <a:pt x="2744" y="356"/>
                </a:lnTo>
                <a:lnTo>
                  <a:pt x="2744" y="357"/>
                </a:lnTo>
                <a:lnTo>
                  <a:pt x="2745" y="357"/>
                </a:lnTo>
                <a:lnTo>
                  <a:pt x="2746" y="357"/>
                </a:lnTo>
                <a:lnTo>
                  <a:pt x="2747" y="357"/>
                </a:lnTo>
                <a:lnTo>
                  <a:pt x="2747" y="356"/>
                </a:lnTo>
                <a:lnTo>
                  <a:pt x="2748" y="356"/>
                </a:lnTo>
                <a:lnTo>
                  <a:pt x="2749" y="356"/>
                </a:lnTo>
                <a:lnTo>
                  <a:pt x="2749" y="357"/>
                </a:lnTo>
                <a:lnTo>
                  <a:pt x="2750" y="357"/>
                </a:lnTo>
                <a:lnTo>
                  <a:pt x="2750" y="358"/>
                </a:lnTo>
                <a:lnTo>
                  <a:pt x="2750" y="357"/>
                </a:lnTo>
                <a:lnTo>
                  <a:pt x="2751" y="357"/>
                </a:lnTo>
                <a:lnTo>
                  <a:pt x="2751" y="356"/>
                </a:lnTo>
                <a:lnTo>
                  <a:pt x="2752" y="356"/>
                </a:lnTo>
                <a:lnTo>
                  <a:pt x="2752" y="356"/>
                </a:lnTo>
                <a:lnTo>
                  <a:pt x="2753" y="357"/>
                </a:lnTo>
                <a:lnTo>
                  <a:pt x="2754" y="357"/>
                </a:lnTo>
                <a:lnTo>
                  <a:pt x="2754" y="358"/>
                </a:lnTo>
                <a:lnTo>
                  <a:pt x="2755" y="358"/>
                </a:lnTo>
                <a:lnTo>
                  <a:pt x="2756" y="358"/>
                </a:lnTo>
                <a:lnTo>
                  <a:pt x="2756" y="359"/>
                </a:lnTo>
                <a:lnTo>
                  <a:pt x="2756" y="358"/>
                </a:lnTo>
                <a:lnTo>
                  <a:pt x="2755" y="358"/>
                </a:lnTo>
                <a:lnTo>
                  <a:pt x="2755" y="359"/>
                </a:lnTo>
                <a:lnTo>
                  <a:pt x="2755" y="360"/>
                </a:lnTo>
                <a:lnTo>
                  <a:pt x="2755" y="361"/>
                </a:lnTo>
                <a:lnTo>
                  <a:pt x="2755" y="360"/>
                </a:lnTo>
                <a:lnTo>
                  <a:pt x="2756" y="360"/>
                </a:lnTo>
                <a:lnTo>
                  <a:pt x="2756" y="359"/>
                </a:lnTo>
                <a:lnTo>
                  <a:pt x="2756" y="360"/>
                </a:lnTo>
                <a:lnTo>
                  <a:pt x="2757" y="360"/>
                </a:lnTo>
                <a:lnTo>
                  <a:pt x="2758" y="360"/>
                </a:lnTo>
                <a:lnTo>
                  <a:pt x="2758" y="361"/>
                </a:lnTo>
                <a:lnTo>
                  <a:pt x="2759" y="361"/>
                </a:lnTo>
                <a:lnTo>
                  <a:pt x="2760" y="362"/>
                </a:lnTo>
                <a:lnTo>
                  <a:pt x="2760" y="363"/>
                </a:lnTo>
                <a:lnTo>
                  <a:pt x="2760" y="364"/>
                </a:lnTo>
                <a:lnTo>
                  <a:pt x="2759" y="364"/>
                </a:lnTo>
                <a:lnTo>
                  <a:pt x="2759" y="365"/>
                </a:lnTo>
                <a:lnTo>
                  <a:pt x="2759" y="366"/>
                </a:lnTo>
                <a:lnTo>
                  <a:pt x="2759" y="367"/>
                </a:lnTo>
                <a:lnTo>
                  <a:pt x="2759" y="367"/>
                </a:lnTo>
                <a:lnTo>
                  <a:pt x="2758" y="367"/>
                </a:lnTo>
                <a:lnTo>
                  <a:pt x="2758" y="368"/>
                </a:lnTo>
                <a:lnTo>
                  <a:pt x="2757" y="369"/>
                </a:lnTo>
                <a:lnTo>
                  <a:pt x="2757" y="370"/>
                </a:lnTo>
                <a:lnTo>
                  <a:pt x="2757" y="371"/>
                </a:lnTo>
                <a:lnTo>
                  <a:pt x="2757" y="370"/>
                </a:lnTo>
                <a:lnTo>
                  <a:pt x="2756" y="371"/>
                </a:lnTo>
                <a:lnTo>
                  <a:pt x="2756" y="370"/>
                </a:lnTo>
                <a:lnTo>
                  <a:pt x="2756" y="371"/>
                </a:lnTo>
                <a:lnTo>
                  <a:pt x="2756" y="372"/>
                </a:lnTo>
                <a:lnTo>
                  <a:pt x="2755" y="373"/>
                </a:lnTo>
                <a:lnTo>
                  <a:pt x="2755" y="374"/>
                </a:lnTo>
                <a:lnTo>
                  <a:pt x="2754" y="374"/>
                </a:lnTo>
                <a:lnTo>
                  <a:pt x="2753" y="374"/>
                </a:lnTo>
                <a:lnTo>
                  <a:pt x="2753" y="375"/>
                </a:lnTo>
                <a:lnTo>
                  <a:pt x="2754" y="375"/>
                </a:lnTo>
                <a:lnTo>
                  <a:pt x="2754" y="374"/>
                </a:lnTo>
                <a:lnTo>
                  <a:pt x="2755" y="374"/>
                </a:lnTo>
                <a:lnTo>
                  <a:pt x="2756" y="374"/>
                </a:lnTo>
                <a:lnTo>
                  <a:pt x="2756" y="375"/>
                </a:lnTo>
                <a:lnTo>
                  <a:pt x="2756" y="375"/>
                </a:lnTo>
                <a:lnTo>
                  <a:pt x="2757" y="375"/>
                </a:lnTo>
                <a:lnTo>
                  <a:pt x="2757" y="376"/>
                </a:lnTo>
                <a:lnTo>
                  <a:pt x="2757" y="377"/>
                </a:lnTo>
                <a:lnTo>
                  <a:pt x="2758" y="377"/>
                </a:lnTo>
                <a:lnTo>
                  <a:pt x="2757" y="377"/>
                </a:lnTo>
                <a:lnTo>
                  <a:pt x="2758" y="377"/>
                </a:lnTo>
                <a:lnTo>
                  <a:pt x="2757" y="377"/>
                </a:lnTo>
                <a:lnTo>
                  <a:pt x="2757" y="376"/>
                </a:lnTo>
                <a:lnTo>
                  <a:pt x="2758" y="376"/>
                </a:lnTo>
                <a:lnTo>
                  <a:pt x="2757" y="376"/>
                </a:lnTo>
                <a:lnTo>
                  <a:pt x="2758" y="376"/>
                </a:lnTo>
                <a:lnTo>
                  <a:pt x="2757" y="376"/>
                </a:lnTo>
                <a:lnTo>
                  <a:pt x="2757" y="375"/>
                </a:lnTo>
                <a:lnTo>
                  <a:pt x="2757" y="375"/>
                </a:lnTo>
                <a:lnTo>
                  <a:pt x="2758" y="375"/>
                </a:lnTo>
                <a:lnTo>
                  <a:pt x="2758" y="374"/>
                </a:lnTo>
                <a:lnTo>
                  <a:pt x="2758" y="373"/>
                </a:lnTo>
                <a:lnTo>
                  <a:pt x="2758" y="372"/>
                </a:lnTo>
                <a:lnTo>
                  <a:pt x="2759" y="372"/>
                </a:lnTo>
                <a:lnTo>
                  <a:pt x="2759" y="371"/>
                </a:lnTo>
                <a:lnTo>
                  <a:pt x="2760" y="371"/>
                </a:lnTo>
                <a:lnTo>
                  <a:pt x="2760" y="371"/>
                </a:lnTo>
                <a:lnTo>
                  <a:pt x="2760" y="372"/>
                </a:lnTo>
                <a:lnTo>
                  <a:pt x="2761" y="372"/>
                </a:lnTo>
                <a:lnTo>
                  <a:pt x="2761" y="371"/>
                </a:lnTo>
                <a:lnTo>
                  <a:pt x="2760" y="371"/>
                </a:lnTo>
                <a:lnTo>
                  <a:pt x="2760" y="370"/>
                </a:lnTo>
                <a:lnTo>
                  <a:pt x="2760" y="370"/>
                </a:lnTo>
                <a:lnTo>
                  <a:pt x="2760" y="369"/>
                </a:lnTo>
                <a:lnTo>
                  <a:pt x="2760" y="368"/>
                </a:lnTo>
                <a:lnTo>
                  <a:pt x="2760" y="367"/>
                </a:lnTo>
                <a:lnTo>
                  <a:pt x="2760" y="367"/>
                </a:lnTo>
                <a:lnTo>
                  <a:pt x="2761" y="367"/>
                </a:lnTo>
                <a:lnTo>
                  <a:pt x="2761" y="367"/>
                </a:lnTo>
                <a:lnTo>
                  <a:pt x="2761" y="366"/>
                </a:lnTo>
                <a:lnTo>
                  <a:pt x="2760" y="366"/>
                </a:lnTo>
                <a:lnTo>
                  <a:pt x="2761" y="366"/>
                </a:lnTo>
                <a:lnTo>
                  <a:pt x="2761" y="365"/>
                </a:lnTo>
                <a:lnTo>
                  <a:pt x="2762" y="365"/>
                </a:lnTo>
                <a:lnTo>
                  <a:pt x="2763" y="365"/>
                </a:lnTo>
                <a:lnTo>
                  <a:pt x="2763" y="364"/>
                </a:lnTo>
                <a:lnTo>
                  <a:pt x="2764" y="364"/>
                </a:lnTo>
                <a:lnTo>
                  <a:pt x="2764" y="363"/>
                </a:lnTo>
                <a:lnTo>
                  <a:pt x="2765" y="363"/>
                </a:lnTo>
                <a:lnTo>
                  <a:pt x="2766" y="363"/>
                </a:lnTo>
                <a:lnTo>
                  <a:pt x="2766" y="362"/>
                </a:lnTo>
                <a:lnTo>
                  <a:pt x="2767" y="362"/>
                </a:lnTo>
                <a:lnTo>
                  <a:pt x="2767" y="363"/>
                </a:lnTo>
                <a:lnTo>
                  <a:pt x="2768" y="363"/>
                </a:lnTo>
                <a:lnTo>
                  <a:pt x="2767" y="363"/>
                </a:lnTo>
                <a:lnTo>
                  <a:pt x="2767" y="364"/>
                </a:lnTo>
                <a:lnTo>
                  <a:pt x="2768" y="364"/>
                </a:lnTo>
                <a:lnTo>
                  <a:pt x="2768" y="365"/>
                </a:lnTo>
                <a:lnTo>
                  <a:pt x="2767" y="365"/>
                </a:lnTo>
                <a:lnTo>
                  <a:pt x="2767" y="366"/>
                </a:lnTo>
                <a:lnTo>
                  <a:pt x="2768" y="366"/>
                </a:lnTo>
                <a:lnTo>
                  <a:pt x="2768" y="366"/>
                </a:lnTo>
                <a:lnTo>
                  <a:pt x="2769" y="366"/>
                </a:lnTo>
                <a:lnTo>
                  <a:pt x="2769" y="367"/>
                </a:lnTo>
                <a:lnTo>
                  <a:pt x="2770" y="367"/>
                </a:lnTo>
                <a:lnTo>
                  <a:pt x="2770" y="367"/>
                </a:lnTo>
                <a:lnTo>
                  <a:pt x="2770" y="367"/>
                </a:lnTo>
                <a:lnTo>
                  <a:pt x="2769" y="366"/>
                </a:lnTo>
                <a:lnTo>
                  <a:pt x="2769" y="365"/>
                </a:lnTo>
                <a:lnTo>
                  <a:pt x="2768" y="365"/>
                </a:lnTo>
                <a:lnTo>
                  <a:pt x="2768" y="364"/>
                </a:lnTo>
                <a:lnTo>
                  <a:pt x="2768" y="364"/>
                </a:lnTo>
                <a:lnTo>
                  <a:pt x="2768" y="363"/>
                </a:lnTo>
                <a:lnTo>
                  <a:pt x="2768" y="363"/>
                </a:lnTo>
                <a:lnTo>
                  <a:pt x="2769" y="362"/>
                </a:lnTo>
                <a:lnTo>
                  <a:pt x="2769" y="361"/>
                </a:lnTo>
                <a:lnTo>
                  <a:pt x="2769" y="360"/>
                </a:lnTo>
                <a:lnTo>
                  <a:pt x="2770" y="360"/>
                </a:lnTo>
                <a:lnTo>
                  <a:pt x="2770" y="359"/>
                </a:lnTo>
                <a:lnTo>
                  <a:pt x="2770" y="358"/>
                </a:lnTo>
                <a:lnTo>
                  <a:pt x="2771" y="358"/>
                </a:lnTo>
                <a:lnTo>
                  <a:pt x="2771" y="358"/>
                </a:lnTo>
                <a:lnTo>
                  <a:pt x="2771" y="358"/>
                </a:lnTo>
                <a:lnTo>
                  <a:pt x="2770" y="358"/>
                </a:lnTo>
                <a:lnTo>
                  <a:pt x="2770" y="359"/>
                </a:lnTo>
                <a:lnTo>
                  <a:pt x="2771" y="359"/>
                </a:lnTo>
                <a:lnTo>
                  <a:pt x="2772" y="359"/>
                </a:lnTo>
                <a:lnTo>
                  <a:pt x="2773" y="359"/>
                </a:lnTo>
                <a:lnTo>
                  <a:pt x="2774" y="359"/>
                </a:lnTo>
                <a:lnTo>
                  <a:pt x="2774" y="360"/>
                </a:lnTo>
                <a:lnTo>
                  <a:pt x="2774" y="361"/>
                </a:lnTo>
                <a:lnTo>
                  <a:pt x="2775" y="361"/>
                </a:lnTo>
                <a:lnTo>
                  <a:pt x="2775" y="362"/>
                </a:lnTo>
                <a:lnTo>
                  <a:pt x="2776" y="362"/>
                </a:lnTo>
                <a:lnTo>
                  <a:pt x="2776" y="363"/>
                </a:lnTo>
                <a:lnTo>
                  <a:pt x="2776" y="364"/>
                </a:lnTo>
                <a:lnTo>
                  <a:pt x="2777" y="364"/>
                </a:lnTo>
                <a:lnTo>
                  <a:pt x="2778" y="364"/>
                </a:lnTo>
                <a:lnTo>
                  <a:pt x="2778" y="365"/>
                </a:lnTo>
                <a:lnTo>
                  <a:pt x="2777" y="365"/>
                </a:lnTo>
                <a:lnTo>
                  <a:pt x="2777" y="366"/>
                </a:lnTo>
                <a:lnTo>
                  <a:pt x="2776" y="366"/>
                </a:lnTo>
                <a:lnTo>
                  <a:pt x="2777" y="366"/>
                </a:lnTo>
                <a:lnTo>
                  <a:pt x="2777" y="367"/>
                </a:lnTo>
                <a:lnTo>
                  <a:pt x="2777" y="367"/>
                </a:lnTo>
                <a:lnTo>
                  <a:pt x="2776" y="367"/>
                </a:lnTo>
                <a:lnTo>
                  <a:pt x="2776" y="367"/>
                </a:lnTo>
                <a:lnTo>
                  <a:pt x="2776" y="367"/>
                </a:lnTo>
                <a:lnTo>
                  <a:pt x="2776" y="367"/>
                </a:lnTo>
                <a:lnTo>
                  <a:pt x="2776" y="368"/>
                </a:lnTo>
                <a:lnTo>
                  <a:pt x="2776" y="369"/>
                </a:lnTo>
                <a:lnTo>
                  <a:pt x="2776" y="370"/>
                </a:lnTo>
                <a:lnTo>
                  <a:pt x="2775" y="371"/>
                </a:lnTo>
                <a:lnTo>
                  <a:pt x="2774" y="371"/>
                </a:lnTo>
                <a:lnTo>
                  <a:pt x="2773" y="372"/>
                </a:lnTo>
                <a:lnTo>
                  <a:pt x="2773" y="373"/>
                </a:lnTo>
                <a:lnTo>
                  <a:pt x="2773" y="374"/>
                </a:lnTo>
                <a:lnTo>
                  <a:pt x="2774" y="375"/>
                </a:lnTo>
                <a:lnTo>
                  <a:pt x="2774" y="375"/>
                </a:lnTo>
                <a:lnTo>
                  <a:pt x="2774" y="376"/>
                </a:lnTo>
                <a:lnTo>
                  <a:pt x="2773" y="376"/>
                </a:lnTo>
                <a:lnTo>
                  <a:pt x="2773" y="377"/>
                </a:lnTo>
                <a:lnTo>
                  <a:pt x="2773" y="378"/>
                </a:lnTo>
                <a:lnTo>
                  <a:pt x="2773" y="379"/>
                </a:lnTo>
                <a:lnTo>
                  <a:pt x="2773" y="378"/>
                </a:lnTo>
                <a:lnTo>
                  <a:pt x="2773" y="377"/>
                </a:lnTo>
                <a:lnTo>
                  <a:pt x="2773" y="376"/>
                </a:lnTo>
                <a:lnTo>
                  <a:pt x="2773" y="377"/>
                </a:lnTo>
                <a:lnTo>
                  <a:pt x="2774" y="377"/>
                </a:lnTo>
                <a:lnTo>
                  <a:pt x="2774" y="376"/>
                </a:lnTo>
                <a:lnTo>
                  <a:pt x="2774" y="375"/>
                </a:lnTo>
                <a:lnTo>
                  <a:pt x="2774" y="375"/>
                </a:lnTo>
                <a:lnTo>
                  <a:pt x="2775" y="375"/>
                </a:lnTo>
                <a:lnTo>
                  <a:pt x="2775" y="374"/>
                </a:lnTo>
                <a:lnTo>
                  <a:pt x="2775" y="373"/>
                </a:lnTo>
                <a:lnTo>
                  <a:pt x="2776" y="373"/>
                </a:lnTo>
                <a:lnTo>
                  <a:pt x="2776" y="372"/>
                </a:lnTo>
                <a:lnTo>
                  <a:pt x="2776" y="372"/>
                </a:lnTo>
                <a:lnTo>
                  <a:pt x="2776" y="371"/>
                </a:lnTo>
                <a:lnTo>
                  <a:pt x="2776" y="372"/>
                </a:lnTo>
                <a:lnTo>
                  <a:pt x="2776" y="373"/>
                </a:lnTo>
                <a:lnTo>
                  <a:pt x="2777" y="374"/>
                </a:lnTo>
                <a:lnTo>
                  <a:pt x="2777" y="375"/>
                </a:lnTo>
                <a:lnTo>
                  <a:pt x="2778" y="375"/>
                </a:lnTo>
                <a:lnTo>
                  <a:pt x="2779" y="375"/>
                </a:lnTo>
                <a:lnTo>
                  <a:pt x="2779" y="374"/>
                </a:lnTo>
                <a:lnTo>
                  <a:pt x="2779" y="375"/>
                </a:lnTo>
                <a:lnTo>
                  <a:pt x="2779" y="375"/>
                </a:lnTo>
                <a:lnTo>
                  <a:pt x="2779" y="376"/>
                </a:lnTo>
                <a:lnTo>
                  <a:pt x="2779" y="377"/>
                </a:lnTo>
                <a:lnTo>
                  <a:pt x="2780" y="377"/>
                </a:lnTo>
                <a:lnTo>
                  <a:pt x="2780" y="378"/>
                </a:lnTo>
                <a:lnTo>
                  <a:pt x="2780" y="379"/>
                </a:lnTo>
                <a:lnTo>
                  <a:pt x="2781" y="379"/>
                </a:lnTo>
                <a:lnTo>
                  <a:pt x="2782" y="379"/>
                </a:lnTo>
                <a:lnTo>
                  <a:pt x="2781" y="380"/>
                </a:lnTo>
                <a:lnTo>
                  <a:pt x="2781" y="381"/>
                </a:lnTo>
                <a:lnTo>
                  <a:pt x="2781" y="382"/>
                </a:lnTo>
                <a:lnTo>
                  <a:pt x="2781" y="383"/>
                </a:lnTo>
                <a:lnTo>
                  <a:pt x="2782" y="383"/>
                </a:lnTo>
                <a:lnTo>
                  <a:pt x="2783" y="383"/>
                </a:lnTo>
                <a:lnTo>
                  <a:pt x="2783" y="383"/>
                </a:lnTo>
                <a:lnTo>
                  <a:pt x="2784" y="383"/>
                </a:lnTo>
                <a:lnTo>
                  <a:pt x="2784" y="383"/>
                </a:lnTo>
                <a:lnTo>
                  <a:pt x="2784" y="384"/>
                </a:lnTo>
                <a:lnTo>
                  <a:pt x="2784" y="384"/>
                </a:lnTo>
                <a:lnTo>
                  <a:pt x="2784" y="385"/>
                </a:lnTo>
                <a:lnTo>
                  <a:pt x="2783" y="385"/>
                </a:lnTo>
                <a:lnTo>
                  <a:pt x="2783" y="386"/>
                </a:lnTo>
                <a:lnTo>
                  <a:pt x="2783" y="387"/>
                </a:lnTo>
                <a:lnTo>
                  <a:pt x="2783" y="386"/>
                </a:lnTo>
                <a:lnTo>
                  <a:pt x="2783" y="385"/>
                </a:lnTo>
                <a:lnTo>
                  <a:pt x="2784" y="385"/>
                </a:lnTo>
                <a:lnTo>
                  <a:pt x="2784" y="384"/>
                </a:lnTo>
                <a:lnTo>
                  <a:pt x="2784" y="383"/>
                </a:lnTo>
                <a:lnTo>
                  <a:pt x="2784" y="383"/>
                </a:lnTo>
                <a:lnTo>
                  <a:pt x="2784" y="383"/>
                </a:lnTo>
                <a:lnTo>
                  <a:pt x="2783" y="383"/>
                </a:lnTo>
                <a:lnTo>
                  <a:pt x="2783" y="382"/>
                </a:lnTo>
                <a:lnTo>
                  <a:pt x="2783" y="381"/>
                </a:lnTo>
                <a:lnTo>
                  <a:pt x="2782" y="380"/>
                </a:lnTo>
                <a:lnTo>
                  <a:pt x="2783" y="380"/>
                </a:lnTo>
                <a:lnTo>
                  <a:pt x="2783" y="379"/>
                </a:lnTo>
                <a:lnTo>
                  <a:pt x="2784" y="379"/>
                </a:lnTo>
                <a:lnTo>
                  <a:pt x="2784" y="378"/>
                </a:lnTo>
                <a:lnTo>
                  <a:pt x="2784" y="377"/>
                </a:lnTo>
                <a:lnTo>
                  <a:pt x="2784" y="377"/>
                </a:lnTo>
                <a:lnTo>
                  <a:pt x="2784" y="376"/>
                </a:lnTo>
                <a:lnTo>
                  <a:pt x="2783" y="376"/>
                </a:lnTo>
                <a:lnTo>
                  <a:pt x="2784" y="376"/>
                </a:lnTo>
                <a:lnTo>
                  <a:pt x="2783" y="376"/>
                </a:lnTo>
                <a:lnTo>
                  <a:pt x="2783" y="375"/>
                </a:lnTo>
                <a:lnTo>
                  <a:pt x="2782" y="375"/>
                </a:lnTo>
                <a:lnTo>
                  <a:pt x="2781" y="375"/>
                </a:lnTo>
                <a:lnTo>
                  <a:pt x="2781" y="375"/>
                </a:lnTo>
                <a:lnTo>
                  <a:pt x="2782" y="375"/>
                </a:lnTo>
                <a:lnTo>
                  <a:pt x="2782" y="374"/>
                </a:lnTo>
                <a:lnTo>
                  <a:pt x="2781" y="374"/>
                </a:lnTo>
                <a:lnTo>
                  <a:pt x="2781" y="373"/>
                </a:lnTo>
                <a:lnTo>
                  <a:pt x="2780" y="373"/>
                </a:lnTo>
                <a:lnTo>
                  <a:pt x="2780" y="372"/>
                </a:lnTo>
                <a:lnTo>
                  <a:pt x="2779" y="372"/>
                </a:lnTo>
                <a:lnTo>
                  <a:pt x="2780" y="371"/>
                </a:lnTo>
                <a:lnTo>
                  <a:pt x="2780" y="370"/>
                </a:lnTo>
                <a:lnTo>
                  <a:pt x="2781" y="369"/>
                </a:lnTo>
                <a:lnTo>
                  <a:pt x="2781" y="368"/>
                </a:lnTo>
                <a:lnTo>
                  <a:pt x="2782" y="368"/>
                </a:lnTo>
                <a:lnTo>
                  <a:pt x="2782" y="367"/>
                </a:lnTo>
                <a:lnTo>
                  <a:pt x="2783" y="367"/>
                </a:lnTo>
                <a:lnTo>
                  <a:pt x="2783" y="366"/>
                </a:lnTo>
                <a:lnTo>
                  <a:pt x="2782" y="366"/>
                </a:lnTo>
                <a:lnTo>
                  <a:pt x="2782" y="367"/>
                </a:lnTo>
                <a:lnTo>
                  <a:pt x="2782" y="366"/>
                </a:lnTo>
                <a:lnTo>
                  <a:pt x="2781" y="366"/>
                </a:lnTo>
                <a:lnTo>
                  <a:pt x="2782" y="365"/>
                </a:lnTo>
                <a:lnTo>
                  <a:pt x="2782" y="364"/>
                </a:lnTo>
                <a:lnTo>
                  <a:pt x="2783" y="364"/>
                </a:lnTo>
                <a:lnTo>
                  <a:pt x="2784" y="364"/>
                </a:lnTo>
                <a:lnTo>
                  <a:pt x="2784" y="364"/>
                </a:lnTo>
                <a:lnTo>
                  <a:pt x="2784" y="365"/>
                </a:lnTo>
                <a:lnTo>
                  <a:pt x="2785" y="365"/>
                </a:lnTo>
                <a:lnTo>
                  <a:pt x="2786" y="365"/>
                </a:lnTo>
                <a:lnTo>
                  <a:pt x="2786" y="366"/>
                </a:lnTo>
                <a:lnTo>
                  <a:pt x="2787" y="366"/>
                </a:lnTo>
                <a:lnTo>
                  <a:pt x="2788" y="366"/>
                </a:lnTo>
                <a:lnTo>
                  <a:pt x="2789" y="366"/>
                </a:lnTo>
                <a:lnTo>
                  <a:pt x="2790" y="366"/>
                </a:lnTo>
                <a:lnTo>
                  <a:pt x="2790" y="365"/>
                </a:lnTo>
                <a:lnTo>
                  <a:pt x="2791" y="365"/>
                </a:lnTo>
                <a:lnTo>
                  <a:pt x="2792" y="366"/>
                </a:lnTo>
                <a:lnTo>
                  <a:pt x="2792" y="366"/>
                </a:lnTo>
                <a:lnTo>
                  <a:pt x="2793" y="366"/>
                </a:lnTo>
                <a:lnTo>
                  <a:pt x="2794" y="366"/>
                </a:lnTo>
                <a:lnTo>
                  <a:pt x="2795" y="366"/>
                </a:lnTo>
                <a:lnTo>
                  <a:pt x="2795" y="365"/>
                </a:lnTo>
                <a:lnTo>
                  <a:pt x="2796" y="365"/>
                </a:lnTo>
                <a:lnTo>
                  <a:pt x="2797" y="364"/>
                </a:lnTo>
                <a:lnTo>
                  <a:pt x="2798" y="364"/>
                </a:lnTo>
                <a:lnTo>
                  <a:pt x="2798" y="365"/>
                </a:lnTo>
                <a:lnTo>
                  <a:pt x="2799" y="365"/>
                </a:lnTo>
                <a:lnTo>
                  <a:pt x="2800" y="364"/>
                </a:lnTo>
                <a:lnTo>
                  <a:pt x="2800" y="364"/>
                </a:lnTo>
                <a:lnTo>
                  <a:pt x="2800" y="365"/>
                </a:lnTo>
                <a:lnTo>
                  <a:pt x="2801" y="365"/>
                </a:lnTo>
                <a:lnTo>
                  <a:pt x="2801" y="366"/>
                </a:lnTo>
                <a:lnTo>
                  <a:pt x="2800" y="366"/>
                </a:lnTo>
                <a:lnTo>
                  <a:pt x="2800" y="367"/>
                </a:lnTo>
                <a:lnTo>
                  <a:pt x="2800" y="367"/>
                </a:lnTo>
                <a:lnTo>
                  <a:pt x="2800" y="367"/>
                </a:lnTo>
                <a:lnTo>
                  <a:pt x="2800" y="367"/>
                </a:lnTo>
                <a:lnTo>
                  <a:pt x="2801" y="367"/>
                </a:lnTo>
                <a:lnTo>
                  <a:pt x="2801" y="368"/>
                </a:lnTo>
                <a:lnTo>
                  <a:pt x="2801" y="369"/>
                </a:lnTo>
                <a:lnTo>
                  <a:pt x="2800" y="369"/>
                </a:lnTo>
                <a:lnTo>
                  <a:pt x="2800" y="370"/>
                </a:lnTo>
                <a:lnTo>
                  <a:pt x="2800" y="370"/>
                </a:lnTo>
                <a:lnTo>
                  <a:pt x="2799" y="370"/>
                </a:lnTo>
                <a:lnTo>
                  <a:pt x="2799" y="371"/>
                </a:lnTo>
                <a:lnTo>
                  <a:pt x="2798" y="371"/>
                </a:lnTo>
                <a:lnTo>
                  <a:pt x="2799" y="371"/>
                </a:lnTo>
                <a:lnTo>
                  <a:pt x="2799" y="372"/>
                </a:lnTo>
                <a:lnTo>
                  <a:pt x="2799" y="373"/>
                </a:lnTo>
                <a:lnTo>
                  <a:pt x="2799" y="374"/>
                </a:lnTo>
                <a:lnTo>
                  <a:pt x="2800" y="374"/>
                </a:lnTo>
                <a:lnTo>
                  <a:pt x="2800" y="375"/>
                </a:lnTo>
                <a:lnTo>
                  <a:pt x="2800" y="375"/>
                </a:lnTo>
                <a:lnTo>
                  <a:pt x="2800" y="375"/>
                </a:lnTo>
                <a:lnTo>
                  <a:pt x="2800" y="375"/>
                </a:lnTo>
                <a:lnTo>
                  <a:pt x="2800" y="376"/>
                </a:lnTo>
                <a:lnTo>
                  <a:pt x="2800" y="376"/>
                </a:lnTo>
                <a:lnTo>
                  <a:pt x="2801" y="376"/>
                </a:lnTo>
                <a:lnTo>
                  <a:pt x="2801" y="377"/>
                </a:lnTo>
                <a:lnTo>
                  <a:pt x="2801" y="378"/>
                </a:lnTo>
                <a:lnTo>
                  <a:pt x="2802" y="378"/>
                </a:lnTo>
                <a:lnTo>
                  <a:pt x="2801" y="378"/>
                </a:lnTo>
                <a:lnTo>
                  <a:pt x="2801" y="379"/>
                </a:lnTo>
                <a:lnTo>
                  <a:pt x="2802" y="379"/>
                </a:lnTo>
                <a:lnTo>
                  <a:pt x="2801" y="379"/>
                </a:lnTo>
                <a:lnTo>
                  <a:pt x="2801" y="380"/>
                </a:lnTo>
                <a:lnTo>
                  <a:pt x="2802" y="380"/>
                </a:lnTo>
                <a:lnTo>
                  <a:pt x="2802" y="379"/>
                </a:lnTo>
                <a:lnTo>
                  <a:pt x="2801" y="379"/>
                </a:lnTo>
                <a:lnTo>
                  <a:pt x="2801" y="378"/>
                </a:lnTo>
                <a:lnTo>
                  <a:pt x="2802" y="378"/>
                </a:lnTo>
                <a:lnTo>
                  <a:pt x="2801" y="377"/>
                </a:lnTo>
                <a:lnTo>
                  <a:pt x="2801" y="376"/>
                </a:lnTo>
                <a:lnTo>
                  <a:pt x="2800" y="376"/>
                </a:lnTo>
                <a:lnTo>
                  <a:pt x="2800" y="375"/>
                </a:lnTo>
                <a:lnTo>
                  <a:pt x="2800" y="375"/>
                </a:lnTo>
                <a:lnTo>
                  <a:pt x="2800" y="374"/>
                </a:lnTo>
                <a:lnTo>
                  <a:pt x="2800" y="373"/>
                </a:lnTo>
                <a:lnTo>
                  <a:pt x="2800" y="372"/>
                </a:lnTo>
                <a:lnTo>
                  <a:pt x="2800" y="371"/>
                </a:lnTo>
                <a:lnTo>
                  <a:pt x="2801" y="371"/>
                </a:lnTo>
                <a:lnTo>
                  <a:pt x="2802" y="370"/>
                </a:lnTo>
                <a:lnTo>
                  <a:pt x="2802" y="369"/>
                </a:lnTo>
                <a:lnTo>
                  <a:pt x="2802" y="368"/>
                </a:lnTo>
                <a:lnTo>
                  <a:pt x="2802" y="367"/>
                </a:lnTo>
                <a:lnTo>
                  <a:pt x="2803" y="367"/>
                </a:lnTo>
                <a:lnTo>
                  <a:pt x="2803" y="367"/>
                </a:lnTo>
                <a:lnTo>
                  <a:pt x="2804" y="367"/>
                </a:lnTo>
                <a:lnTo>
                  <a:pt x="2804" y="367"/>
                </a:lnTo>
                <a:lnTo>
                  <a:pt x="2805" y="368"/>
                </a:lnTo>
                <a:lnTo>
                  <a:pt x="2806" y="368"/>
                </a:lnTo>
                <a:lnTo>
                  <a:pt x="2807" y="368"/>
                </a:lnTo>
                <a:lnTo>
                  <a:pt x="2808" y="368"/>
                </a:lnTo>
                <a:lnTo>
                  <a:pt x="2808" y="368"/>
                </a:lnTo>
                <a:lnTo>
                  <a:pt x="2809" y="368"/>
                </a:lnTo>
                <a:lnTo>
                  <a:pt x="2809" y="367"/>
                </a:lnTo>
                <a:lnTo>
                  <a:pt x="2809" y="367"/>
                </a:lnTo>
                <a:lnTo>
                  <a:pt x="2809" y="366"/>
                </a:lnTo>
                <a:lnTo>
                  <a:pt x="2809" y="365"/>
                </a:lnTo>
                <a:lnTo>
                  <a:pt x="2809" y="364"/>
                </a:lnTo>
                <a:lnTo>
                  <a:pt x="2810" y="364"/>
                </a:lnTo>
                <a:lnTo>
                  <a:pt x="2811" y="364"/>
                </a:lnTo>
                <a:lnTo>
                  <a:pt x="2811" y="363"/>
                </a:lnTo>
                <a:lnTo>
                  <a:pt x="2811" y="364"/>
                </a:lnTo>
                <a:lnTo>
                  <a:pt x="2812" y="364"/>
                </a:lnTo>
                <a:lnTo>
                  <a:pt x="2812" y="365"/>
                </a:lnTo>
                <a:lnTo>
                  <a:pt x="2812" y="366"/>
                </a:lnTo>
                <a:lnTo>
                  <a:pt x="2812" y="367"/>
                </a:lnTo>
                <a:lnTo>
                  <a:pt x="2813" y="367"/>
                </a:lnTo>
                <a:lnTo>
                  <a:pt x="2814" y="366"/>
                </a:lnTo>
                <a:lnTo>
                  <a:pt x="2815" y="366"/>
                </a:lnTo>
                <a:lnTo>
                  <a:pt x="2815" y="365"/>
                </a:lnTo>
                <a:lnTo>
                  <a:pt x="2815" y="366"/>
                </a:lnTo>
                <a:lnTo>
                  <a:pt x="2816" y="366"/>
                </a:lnTo>
                <a:lnTo>
                  <a:pt x="2816" y="366"/>
                </a:lnTo>
                <a:lnTo>
                  <a:pt x="2816" y="367"/>
                </a:lnTo>
                <a:lnTo>
                  <a:pt x="2816" y="367"/>
                </a:lnTo>
                <a:lnTo>
                  <a:pt x="2816" y="367"/>
                </a:lnTo>
                <a:lnTo>
                  <a:pt x="2816" y="368"/>
                </a:lnTo>
                <a:lnTo>
                  <a:pt x="2816" y="369"/>
                </a:lnTo>
                <a:lnTo>
                  <a:pt x="2816" y="369"/>
                </a:lnTo>
                <a:lnTo>
                  <a:pt x="2817" y="369"/>
                </a:lnTo>
                <a:lnTo>
                  <a:pt x="2817" y="370"/>
                </a:lnTo>
                <a:lnTo>
                  <a:pt x="2816" y="371"/>
                </a:lnTo>
                <a:lnTo>
                  <a:pt x="2816" y="372"/>
                </a:lnTo>
                <a:lnTo>
                  <a:pt x="2817" y="372"/>
                </a:lnTo>
                <a:lnTo>
                  <a:pt x="2817" y="373"/>
                </a:lnTo>
                <a:lnTo>
                  <a:pt x="2818" y="373"/>
                </a:lnTo>
                <a:lnTo>
                  <a:pt x="2818" y="374"/>
                </a:lnTo>
                <a:lnTo>
                  <a:pt x="2817" y="374"/>
                </a:lnTo>
                <a:lnTo>
                  <a:pt x="2817" y="375"/>
                </a:lnTo>
                <a:lnTo>
                  <a:pt x="2817" y="375"/>
                </a:lnTo>
                <a:lnTo>
                  <a:pt x="2818" y="375"/>
                </a:lnTo>
                <a:lnTo>
                  <a:pt x="2817" y="375"/>
                </a:lnTo>
                <a:lnTo>
                  <a:pt x="2817" y="375"/>
                </a:lnTo>
                <a:lnTo>
                  <a:pt x="2818" y="375"/>
                </a:lnTo>
                <a:lnTo>
                  <a:pt x="2818" y="374"/>
                </a:lnTo>
                <a:lnTo>
                  <a:pt x="2819" y="374"/>
                </a:lnTo>
                <a:lnTo>
                  <a:pt x="2819" y="373"/>
                </a:lnTo>
                <a:lnTo>
                  <a:pt x="2818" y="373"/>
                </a:lnTo>
                <a:lnTo>
                  <a:pt x="2818" y="372"/>
                </a:lnTo>
                <a:lnTo>
                  <a:pt x="2818" y="371"/>
                </a:lnTo>
                <a:lnTo>
                  <a:pt x="2817" y="371"/>
                </a:lnTo>
                <a:lnTo>
                  <a:pt x="2818" y="371"/>
                </a:lnTo>
                <a:lnTo>
                  <a:pt x="2818" y="370"/>
                </a:lnTo>
                <a:lnTo>
                  <a:pt x="2818" y="369"/>
                </a:lnTo>
                <a:lnTo>
                  <a:pt x="2817" y="368"/>
                </a:lnTo>
                <a:lnTo>
                  <a:pt x="2816" y="368"/>
                </a:lnTo>
                <a:lnTo>
                  <a:pt x="2816" y="367"/>
                </a:lnTo>
                <a:lnTo>
                  <a:pt x="2817" y="367"/>
                </a:lnTo>
                <a:lnTo>
                  <a:pt x="2817" y="367"/>
                </a:lnTo>
                <a:lnTo>
                  <a:pt x="2817" y="366"/>
                </a:lnTo>
                <a:lnTo>
                  <a:pt x="2817" y="365"/>
                </a:lnTo>
                <a:lnTo>
                  <a:pt x="2816" y="365"/>
                </a:lnTo>
                <a:lnTo>
                  <a:pt x="2816" y="365"/>
                </a:lnTo>
                <a:lnTo>
                  <a:pt x="2816" y="364"/>
                </a:lnTo>
                <a:lnTo>
                  <a:pt x="2815" y="364"/>
                </a:lnTo>
                <a:lnTo>
                  <a:pt x="2814" y="364"/>
                </a:lnTo>
                <a:lnTo>
                  <a:pt x="2815" y="364"/>
                </a:lnTo>
                <a:lnTo>
                  <a:pt x="2815" y="363"/>
                </a:lnTo>
                <a:lnTo>
                  <a:pt x="2816" y="363"/>
                </a:lnTo>
                <a:lnTo>
                  <a:pt x="2816" y="363"/>
                </a:lnTo>
                <a:lnTo>
                  <a:pt x="2817" y="363"/>
                </a:lnTo>
                <a:lnTo>
                  <a:pt x="2817" y="362"/>
                </a:lnTo>
                <a:lnTo>
                  <a:pt x="2818" y="362"/>
                </a:lnTo>
                <a:lnTo>
                  <a:pt x="2819" y="361"/>
                </a:lnTo>
                <a:lnTo>
                  <a:pt x="2820" y="361"/>
                </a:lnTo>
                <a:lnTo>
                  <a:pt x="2821" y="361"/>
                </a:lnTo>
                <a:lnTo>
                  <a:pt x="2821" y="362"/>
                </a:lnTo>
                <a:lnTo>
                  <a:pt x="2822" y="362"/>
                </a:lnTo>
                <a:lnTo>
                  <a:pt x="2822" y="363"/>
                </a:lnTo>
                <a:lnTo>
                  <a:pt x="2823" y="363"/>
                </a:lnTo>
                <a:lnTo>
                  <a:pt x="2824" y="363"/>
                </a:lnTo>
                <a:lnTo>
                  <a:pt x="2824" y="362"/>
                </a:lnTo>
                <a:lnTo>
                  <a:pt x="2824" y="362"/>
                </a:lnTo>
                <a:lnTo>
                  <a:pt x="2824" y="361"/>
                </a:lnTo>
                <a:lnTo>
                  <a:pt x="2825" y="361"/>
                </a:lnTo>
                <a:lnTo>
                  <a:pt x="2825" y="362"/>
                </a:lnTo>
                <a:lnTo>
                  <a:pt x="2826" y="362"/>
                </a:lnTo>
                <a:lnTo>
                  <a:pt x="2826" y="363"/>
                </a:lnTo>
                <a:lnTo>
                  <a:pt x="2826" y="364"/>
                </a:lnTo>
                <a:lnTo>
                  <a:pt x="2827" y="364"/>
                </a:lnTo>
                <a:lnTo>
                  <a:pt x="2827" y="365"/>
                </a:lnTo>
                <a:lnTo>
                  <a:pt x="2827" y="366"/>
                </a:lnTo>
                <a:lnTo>
                  <a:pt x="2828" y="366"/>
                </a:lnTo>
                <a:lnTo>
                  <a:pt x="2829" y="367"/>
                </a:lnTo>
                <a:lnTo>
                  <a:pt x="2829" y="367"/>
                </a:lnTo>
                <a:lnTo>
                  <a:pt x="2829" y="368"/>
                </a:lnTo>
                <a:lnTo>
                  <a:pt x="2828" y="369"/>
                </a:lnTo>
                <a:lnTo>
                  <a:pt x="2829" y="369"/>
                </a:lnTo>
                <a:lnTo>
                  <a:pt x="2829" y="370"/>
                </a:lnTo>
                <a:lnTo>
                  <a:pt x="2830" y="370"/>
                </a:lnTo>
                <a:lnTo>
                  <a:pt x="2831" y="370"/>
                </a:lnTo>
                <a:lnTo>
                  <a:pt x="2831" y="371"/>
                </a:lnTo>
                <a:lnTo>
                  <a:pt x="2831" y="372"/>
                </a:lnTo>
                <a:lnTo>
                  <a:pt x="2832" y="372"/>
                </a:lnTo>
                <a:lnTo>
                  <a:pt x="2832" y="372"/>
                </a:lnTo>
                <a:lnTo>
                  <a:pt x="2832" y="373"/>
                </a:lnTo>
                <a:lnTo>
                  <a:pt x="2833" y="373"/>
                </a:lnTo>
                <a:lnTo>
                  <a:pt x="2834" y="374"/>
                </a:lnTo>
                <a:lnTo>
                  <a:pt x="2835" y="374"/>
                </a:lnTo>
                <a:lnTo>
                  <a:pt x="2836" y="374"/>
                </a:lnTo>
                <a:lnTo>
                  <a:pt x="2835" y="374"/>
                </a:lnTo>
                <a:lnTo>
                  <a:pt x="2835" y="373"/>
                </a:lnTo>
                <a:lnTo>
                  <a:pt x="2834" y="373"/>
                </a:lnTo>
                <a:lnTo>
                  <a:pt x="2834" y="372"/>
                </a:lnTo>
                <a:lnTo>
                  <a:pt x="2833" y="372"/>
                </a:lnTo>
                <a:lnTo>
                  <a:pt x="2832" y="371"/>
                </a:lnTo>
                <a:lnTo>
                  <a:pt x="2832" y="370"/>
                </a:lnTo>
                <a:lnTo>
                  <a:pt x="2832" y="369"/>
                </a:lnTo>
                <a:lnTo>
                  <a:pt x="2832" y="369"/>
                </a:lnTo>
                <a:lnTo>
                  <a:pt x="2832" y="368"/>
                </a:lnTo>
                <a:lnTo>
                  <a:pt x="2831" y="368"/>
                </a:lnTo>
                <a:lnTo>
                  <a:pt x="2831" y="367"/>
                </a:lnTo>
                <a:lnTo>
                  <a:pt x="2831" y="368"/>
                </a:lnTo>
                <a:lnTo>
                  <a:pt x="2830" y="368"/>
                </a:lnTo>
                <a:lnTo>
                  <a:pt x="2831" y="367"/>
                </a:lnTo>
                <a:lnTo>
                  <a:pt x="2831" y="367"/>
                </a:lnTo>
                <a:lnTo>
                  <a:pt x="2831" y="366"/>
                </a:lnTo>
                <a:lnTo>
                  <a:pt x="2832" y="365"/>
                </a:lnTo>
                <a:lnTo>
                  <a:pt x="2832" y="365"/>
                </a:lnTo>
                <a:lnTo>
                  <a:pt x="2832" y="364"/>
                </a:lnTo>
                <a:lnTo>
                  <a:pt x="2833" y="364"/>
                </a:lnTo>
                <a:lnTo>
                  <a:pt x="2833" y="363"/>
                </a:lnTo>
                <a:lnTo>
                  <a:pt x="2834" y="363"/>
                </a:lnTo>
                <a:lnTo>
                  <a:pt x="2834" y="362"/>
                </a:lnTo>
                <a:lnTo>
                  <a:pt x="2835" y="361"/>
                </a:lnTo>
                <a:lnTo>
                  <a:pt x="2835" y="360"/>
                </a:lnTo>
                <a:lnTo>
                  <a:pt x="2835" y="361"/>
                </a:lnTo>
                <a:lnTo>
                  <a:pt x="2836" y="361"/>
                </a:lnTo>
                <a:lnTo>
                  <a:pt x="2836" y="362"/>
                </a:lnTo>
                <a:lnTo>
                  <a:pt x="2837" y="362"/>
                </a:lnTo>
                <a:lnTo>
                  <a:pt x="2838" y="362"/>
                </a:lnTo>
                <a:lnTo>
                  <a:pt x="2839" y="362"/>
                </a:lnTo>
                <a:lnTo>
                  <a:pt x="2840" y="362"/>
                </a:lnTo>
                <a:lnTo>
                  <a:pt x="2840" y="362"/>
                </a:lnTo>
                <a:lnTo>
                  <a:pt x="2840" y="361"/>
                </a:lnTo>
                <a:lnTo>
                  <a:pt x="2841" y="360"/>
                </a:lnTo>
                <a:lnTo>
                  <a:pt x="2841" y="359"/>
                </a:lnTo>
                <a:lnTo>
                  <a:pt x="2841" y="358"/>
                </a:lnTo>
                <a:lnTo>
                  <a:pt x="2841" y="358"/>
                </a:lnTo>
                <a:lnTo>
                  <a:pt x="2842" y="357"/>
                </a:lnTo>
                <a:lnTo>
                  <a:pt x="2843" y="357"/>
                </a:lnTo>
                <a:lnTo>
                  <a:pt x="2843" y="358"/>
                </a:lnTo>
                <a:lnTo>
                  <a:pt x="2844" y="358"/>
                </a:lnTo>
                <a:lnTo>
                  <a:pt x="2845" y="358"/>
                </a:lnTo>
                <a:lnTo>
                  <a:pt x="2845" y="358"/>
                </a:lnTo>
                <a:lnTo>
                  <a:pt x="2846" y="358"/>
                </a:lnTo>
                <a:lnTo>
                  <a:pt x="2847" y="358"/>
                </a:lnTo>
                <a:lnTo>
                  <a:pt x="2848" y="358"/>
                </a:lnTo>
                <a:lnTo>
                  <a:pt x="2848" y="359"/>
                </a:lnTo>
                <a:lnTo>
                  <a:pt x="2848" y="360"/>
                </a:lnTo>
                <a:lnTo>
                  <a:pt x="2848" y="361"/>
                </a:lnTo>
                <a:lnTo>
                  <a:pt x="2849" y="361"/>
                </a:lnTo>
                <a:lnTo>
                  <a:pt x="2850" y="360"/>
                </a:lnTo>
                <a:lnTo>
                  <a:pt x="2851" y="359"/>
                </a:lnTo>
                <a:lnTo>
                  <a:pt x="2852" y="359"/>
                </a:lnTo>
                <a:lnTo>
                  <a:pt x="2852" y="360"/>
                </a:lnTo>
                <a:lnTo>
                  <a:pt x="2853" y="360"/>
                </a:lnTo>
                <a:lnTo>
                  <a:pt x="2854" y="360"/>
                </a:lnTo>
                <a:lnTo>
                  <a:pt x="2854" y="359"/>
                </a:lnTo>
                <a:lnTo>
                  <a:pt x="2855" y="360"/>
                </a:lnTo>
                <a:lnTo>
                  <a:pt x="2856" y="360"/>
                </a:lnTo>
                <a:lnTo>
                  <a:pt x="2855" y="360"/>
                </a:lnTo>
                <a:lnTo>
                  <a:pt x="2855" y="359"/>
                </a:lnTo>
                <a:lnTo>
                  <a:pt x="2854" y="359"/>
                </a:lnTo>
                <a:lnTo>
                  <a:pt x="2854" y="360"/>
                </a:lnTo>
                <a:lnTo>
                  <a:pt x="2853" y="360"/>
                </a:lnTo>
                <a:lnTo>
                  <a:pt x="2852" y="360"/>
                </a:lnTo>
                <a:lnTo>
                  <a:pt x="2852" y="359"/>
                </a:lnTo>
                <a:lnTo>
                  <a:pt x="2851" y="358"/>
                </a:lnTo>
                <a:lnTo>
                  <a:pt x="2850" y="358"/>
                </a:lnTo>
                <a:lnTo>
                  <a:pt x="2850" y="359"/>
                </a:lnTo>
                <a:lnTo>
                  <a:pt x="2849" y="360"/>
                </a:lnTo>
                <a:lnTo>
                  <a:pt x="2849" y="359"/>
                </a:lnTo>
                <a:lnTo>
                  <a:pt x="2849" y="358"/>
                </a:lnTo>
                <a:lnTo>
                  <a:pt x="2848" y="358"/>
                </a:lnTo>
                <a:lnTo>
                  <a:pt x="2848" y="358"/>
                </a:lnTo>
                <a:lnTo>
                  <a:pt x="2848" y="358"/>
                </a:lnTo>
                <a:lnTo>
                  <a:pt x="2847" y="357"/>
                </a:lnTo>
                <a:lnTo>
                  <a:pt x="2846" y="357"/>
                </a:lnTo>
                <a:lnTo>
                  <a:pt x="2846" y="356"/>
                </a:lnTo>
                <a:lnTo>
                  <a:pt x="2846" y="355"/>
                </a:lnTo>
                <a:lnTo>
                  <a:pt x="2847" y="355"/>
                </a:lnTo>
                <a:lnTo>
                  <a:pt x="2848" y="355"/>
                </a:lnTo>
                <a:lnTo>
                  <a:pt x="2848" y="355"/>
                </a:lnTo>
                <a:lnTo>
                  <a:pt x="2849" y="355"/>
                </a:lnTo>
                <a:lnTo>
                  <a:pt x="2849" y="354"/>
                </a:lnTo>
                <a:lnTo>
                  <a:pt x="2850" y="354"/>
                </a:lnTo>
                <a:lnTo>
                  <a:pt x="2850" y="353"/>
                </a:lnTo>
                <a:lnTo>
                  <a:pt x="2851" y="353"/>
                </a:lnTo>
                <a:lnTo>
                  <a:pt x="2851" y="352"/>
                </a:lnTo>
                <a:lnTo>
                  <a:pt x="2852" y="352"/>
                </a:lnTo>
                <a:lnTo>
                  <a:pt x="2851" y="351"/>
                </a:lnTo>
                <a:lnTo>
                  <a:pt x="2852" y="350"/>
                </a:lnTo>
                <a:lnTo>
                  <a:pt x="2853" y="350"/>
                </a:lnTo>
                <a:lnTo>
                  <a:pt x="2854" y="350"/>
                </a:lnTo>
                <a:lnTo>
                  <a:pt x="2854" y="349"/>
                </a:lnTo>
                <a:lnTo>
                  <a:pt x="2855" y="348"/>
                </a:lnTo>
                <a:lnTo>
                  <a:pt x="2856" y="347"/>
                </a:lnTo>
                <a:lnTo>
                  <a:pt x="2856" y="346"/>
                </a:lnTo>
                <a:lnTo>
                  <a:pt x="2856" y="346"/>
                </a:lnTo>
                <a:lnTo>
                  <a:pt x="2857" y="346"/>
                </a:lnTo>
                <a:lnTo>
                  <a:pt x="2858" y="346"/>
                </a:lnTo>
                <a:lnTo>
                  <a:pt x="2859" y="346"/>
                </a:lnTo>
                <a:lnTo>
                  <a:pt x="2860" y="346"/>
                </a:lnTo>
                <a:lnTo>
                  <a:pt x="2860" y="347"/>
                </a:lnTo>
                <a:lnTo>
                  <a:pt x="2861" y="348"/>
                </a:lnTo>
                <a:lnTo>
                  <a:pt x="2862" y="348"/>
                </a:lnTo>
                <a:lnTo>
                  <a:pt x="2863" y="348"/>
                </a:lnTo>
                <a:lnTo>
                  <a:pt x="2864" y="348"/>
                </a:lnTo>
                <a:lnTo>
                  <a:pt x="2864" y="348"/>
                </a:lnTo>
                <a:lnTo>
                  <a:pt x="2865" y="348"/>
                </a:lnTo>
                <a:lnTo>
                  <a:pt x="2866" y="348"/>
                </a:lnTo>
                <a:lnTo>
                  <a:pt x="2866" y="347"/>
                </a:lnTo>
                <a:lnTo>
                  <a:pt x="2866" y="346"/>
                </a:lnTo>
                <a:lnTo>
                  <a:pt x="2865" y="346"/>
                </a:lnTo>
                <a:lnTo>
                  <a:pt x="2864" y="346"/>
                </a:lnTo>
                <a:lnTo>
                  <a:pt x="2864" y="346"/>
                </a:lnTo>
                <a:lnTo>
                  <a:pt x="2863" y="346"/>
                </a:lnTo>
                <a:lnTo>
                  <a:pt x="2862" y="346"/>
                </a:lnTo>
                <a:lnTo>
                  <a:pt x="2861" y="346"/>
                </a:lnTo>
                <a:lnTo>
                  <a:pt x="2860" y="345"/>
                </a:lnTo>
                <a:lnTo>
                  <a:pt x="2859" y="345"/>
                </a:lnTo>
                <a:lnTo>
                  <a:pt x="2859" y="344"/>
                </a:lnTo>
                <a:lnTo>
                  <a:pt x="2859" y="343"/>
                </a:lnTo>
                <a:lnTo>
                  <a:pt x="2858" y="343"/>
                </a:lnTo>
                <a:lnTo>
                  <a:pt x="2858" y="344"/>
                </a:lnTo>
                <a:lnTo>
                  <a:pt x="2857" y="344"/>
                </a:lnTo>
                <a:lnTo>
                  <a:pt x="2857" y="345"/>
                </a:lnTo>
                <a:lnTo>
                  <a:pt x="2856" y="345"/>
                </a:lnTo>
                <a:lnTo>
                  <a:pt x="2856" y="345"/>
                </a:lnTo>
                <a:lnTo>
                  <a:pt x="2855" y="345"/>
                </a:lnTo>
                <a:lnTo>
                  <a:pt x="2854" y="345"/>
                </a:lnTo>
                <a:lnTo>
                  <a:pt x="2854" y="346"/>
                </a:lnTo>
                <a:lnTo>
                  <a:pt x="2854" y="347"/>
                </a:lnTo>
                <a:lnTo>
                  <a:pt x="2854" y="348"/>
                </a:lnTo>
                <a:lnTo>
                  <a:pt x="2853" y="348"/>
                </a:lnTo>
                <a:lnTo>
                  <a:pt x="2852" y="348"/>
                </a:lnTo>
                <a:lnTo>
                  <a:pt x="2852" y="349"/>
                </a:lnTo>
                <a:lnTo>
                  <a:pt x="2851" y="349"/>
                </a:lnTo>
                <a:lnTo>
                  <a:pt x="2851" y="350"/>
                </a:lnTo>
                <a:lnTo>
                  <a:pt x="2851" y="349"/>
                </a:lnTo>
                <a:lnTo>
                  <a:pt x="2850" y="349"/>
                </a:lnTo>
                <a:lnTo>
                  <a:pt x="2850" y="348"/>
                </a:lnTo>
                <a:lnTo>
                  <a:pt x="2849" y="348"/>
                </a:lnTo>
                <a:lnTo>
                  <a:pt x="2849" y="347"/>
                </a:lnTo>
                <a:lnTo>
                  <a:pt x="2848" y="347"/>
                </a:lnTo>
                <a:lnTo>
                  <a:pt x="2848" y="346"/>
                </a:lnTo>
                <a:lnTo>
                  <a:pt x="2849" y="346"/>
                </a:lnTo>
                <a:lnTo>
                  <a:pt x="2849" y="345"/>
                </a:lnTo>
                <a:lnTo>
                  <a:pt x="2849" y="344"/>
                </a:lnTo>
                <a:lnTo>
                  <a:pt x="2850" y="344"/>
                </a:lnTo>
                <a:lnTo>
                  <a:pt x="2850" y="343"/>
                </a:lnTo>
                <a:lnTo>
                  <a:pt x="2849" y="343"/>
                </a:lnTo>
                <a:lnTo>
                  <a:pt x="2849" y="344"/>
                </a:lnTo>
                <a:lnTo>
                  <a:pt x="2848" y="344"/>
                </a:lnTo>
                <a:lnTo>
                  <a:pt x="2848" y="343"/>
                </a:lnTo>
                <a:lnTo>
                  <a:pt x="2848" y="342"/>
                </a:lnTo>
                <a:lnTo>
                  <a:pt x="2848" y="342"/>
                </a:lnTo>
                <a:lnTo>
                  <a:pt x="2848" y="343"/>
                </a:lnTo>
                <a:lnTo>
                  <a:pt x="2848" y="344"/>
                </a:lnTo>
                <a:lnTo>
                  <a:pt x="2848" y="344"/>
                </a:lnTo>
                <a:lnTo>
                  <a:pt x="2848" y="345"/>
                </a:lnTo>
                <a:lnTo>
                  <a:pt x="2848" y="346"/>
                </a:lnTo>
                <a:lnTo>
                  <a:pt x="2848" y="347"/>
                </a:lnTo>
                <a:lnTo>
                  <a:pt x="2848" y="347"/>
                </a:lnTo>
                <a:lnTo>
                  <a:pt x="2848" y="347"/>
                </a:lnTo>
                <a:lnTo>
                  <a:pt x="2848" y="348"/>
                </a:lnTo>
                <a:lnTo>
                  <a:pt x="2848" y="349"/>
                </a:lnTo>
                <a:lnTo>
                  <a:pt x="2849" y="350"/>
                </a:lnTo>
                <a:lnTo>
                  <a:pt x="2850" y="350"/>
                </a:lnTo>
                <a:lnTo>
                  <a:pt x="2850" y="350"/>
                </a:lnTo>
                <a:lnTo>
                  <a:pt x="2849" y="350"/>
                </a:lnTo>
                <a:lnTo>
                  <a:pt x="2849" y="351"/>
                </a:lnTo>
                <a:lnTo>
                  <a:pt x="2848" y="350"/>
                </a:lnTo>
                <a:lnTo>
                  <a:pt x="2848" y="351"/>
                </a:lnTo>
                <a:lnTo>
                  <a:pt x="2849" y="351"/>
                </a:lnTo>
                <a:lnTo>
                  <a:pt x="2849" y="352"/>
                </a:lnTo>
                <a:lnTo>
                  <a:pt x="2848" y="352"/>
                </a:lnTo>
                <a:lnTo>
                  <a:pt x="2848" y="353"/>
                </a:lnTo>
                <a:lnTo>
                  <a:pt x="2848" y="353"/>
                </a:lnTo>
                <a:lnTo>
                  <a:pt x="2847" y="353"/>
                </a:lnTo>
                <a:lnTo>
                  <a:pt x="2846" y="353"/>
                </a:lnTo>
                <a:lnTo>
                  <a:pt x="2845" y="353"/>
                </a:lnTo>
                <a:lnTo>
                  <a:pt x="2844" y="353"/>
                </a:lnTo>
                <a:lnTo>
                  <a:pt x="2844" y="354"/>
                </a:lnTo>
                <a:lnTo>
                  <a:pt x="2844" y="355"/>
                </a:lnTo>
                <a:lnTo>
                  <a:pt x="2843" y="355"/>
                </a:lnTo>
                <a:lnTo>
                  <a:pt x="2842" y="355"/>
                </a:lnTo>
                <a:lnTo>
                  <a:pt x="2841" y="355"/>
                </a:lnTo>
                <a:lnTo>
                  <a:pt x="2840" y="355"/>
                </a:lnTo>
                <a:lnTo>
                  <a:pt x="2840" y="355"/>
                </a:lnTo>
                <a:lnTo>
                  <a:pt x="2839" y="355"/>
                </a:lnTo>
                <a:lnTo>
                  <a:pt x="2838" y="355"/>
                </a:lnTo>
                <a:lnTo>
                  <a:pt x="2837" y="355"/>
                </a:lnTo>
                <a:lnTo>
                  <a:pt x="2836" y="355"/>
                </a:lnTo>
                <a:lnTo>
                  <a:pt x="2836" y="356"/>
                </a:lnTo>
                <a:lnTo>
                  <a:pt x="2836" y="355"/>
                </a:lnTo>
                <a:lnTo>
                  <a:pt x="2836" y="354"/>
                </a:lnTo>
                <a:lnTo>
                  <a:pt x="2836" y="353"/>
                </a:lnTo>
                <a:lnTo>
                  <a:pt x="2836" y="352"/>
                </a:lnTo>
                <a:lnTo>
                  <a:pt x="2836" y="351"/>
                </a:lnTo>
                <a:lnTo>
                  <a:pt x="2835" y="351"/>
                </a:lnTo>
                <a:lnTo>
                  <a:pt x="2835" y="350"/>
                </a:lnTo>
                <a:lnTo>
                  <a:pt x="2835" y="351"/>
                </a:lnTo>
                <a:lnTo>
                  <a:pt x="2835" y="352"/>
                </a:lnTo>
                <a:lnTo>
                  <a:pt x="2835" y="353"/>
                </a:lnTo>
                <a:lnTo>
                  <a:pt x="2836" y="353"/>
                </a:lnTo>
                <a:lnTo>
                  <a:pt x="2836" y="354"/>
                </a:lnTo>
                <a:lnTo>
                  <a:pt x="2835" y="354"/>
                </a:lnTo>
                <a:lnTo>
                  <a:pt x="2835" y="355"/>
                </a:lnTo>
                <a:lnTo>
                  <a:pt x="2835" y="356"/>
                </a:lnTo>
                <a:lnTo>
                  <a:pt x="2835" y="357"/>
                </a:lnTo>
                <a:lnTo>
                  <a:pt x="2834" y="357"/>
                </a:lnTo>
                <a:lnTo>
                  <a:pt x="2834" y="358"/>
                </a:lnTo>
                <a:lnTo>
                  <a:pt x="2835" y="358"/>
                </a:lnTo>
                <a:lnTo>
                  <a:pt x="2834" y="358"/>
                </a:lnTo>
                <a:lnTo>
                  <a:pt x="2834" y="358"/>
                </a:lnTo>
                <a:lnTo>
                  <a:pt x="2835" y="358"/>
                </a:lnTo>
                <a:lnTo>
                  <a:pt x="2835" y="359"/>
                </a:lnTo>
                <a:lnTo>
                  <a:pt x="2835" y="358"/>
                </a:lnTo>
                <a:lnTo>
                  <a:pt x="2835" y="359"/>
                </a:lnTo>
                <a:lnTo>
                  <a:pt x="2834" y="359"/>
                </a:lnTo>
                <a:lnTo>
                  <a:pt x="2833" y="359"/>
                </a:lnTo>
                <a:lnTo>
                  <a:pt x="2833" y="358"/>
                </a:lnTo>
                <a:lnTo>
                  <a:pt x="2832" y="358"/>
                </a:lnTo>
                <a:lnTo>
                  <a:pt x="2832" y="358"/>
                </a:lnTo>
                <a:lnTo>
                  <a:pt x="2831" y="358"/>
                </a:lnTo>
                <a:lnTo>
                  <a:pt x="2831" y="359"/>
                </a:lnTo>
                <a:lnTo>
                  <a:pt x="2831" y="360"/>
                </a:lnTo>
                <a:lnTo>
                  <a:pt x="2830" y="360"/>
                </a:lnTo>
                <a:lnTo>
                  <a:pt x="2829" y="360"/>
                </a:lnTo>
                <a:lnTo>
                  <a:pt x="2828" y="360"/>
                </a:lnTo>
                <a:lnTo>
                  <a:pt x="2828" y="359"/>
                </a:lnTo>
                <a:lnTo>
                  <a:pt x="2827" y="359"/>
                </a:lnTo>
                <a:lnTo>
                  <a:pt x="2827" y="358"/>
                </a:lnTo>
                <a:lnTo>
                  <a:pt x="2826" y="358"/>
                </a:lnTo>
                <a:lnTo>
                  <a:pt x="2825" y="358"/>
                </a:lnTo>
                <a:lnTo>
                  <a:pt x="2824" y="358"/>
                </a:lnTo>
                <a:lnTo>
                  <a:pt x="2825" y="358"/>
                </a:lnTo>
                <a:lnTo>
                  <a:pt x="2825" y="358"/>
                </a:lnTo>
                <a:lnTo>
                  <a:pt x="2825" y="357"/>
                </a:lnTo>
                <a:lnTo>
                  <a:pt x="2824" y="357"/>
                </a:lnTo>
                <a:lnTo>
                  <a:pt x="2824" y="357"/>
                </a:lnTo>
                <a:lnTo>
                  <a:pt x="2824" y="357"/>
                </a:lnTo>
                <a:lnTo>
                  <a:pt x="2824" y="358"/>
                </a:lnTo>
                <a:lnTo>
                  <a:pt x="2824" y="358"/>
                </a:lnTo>
                <a:lnTo>
                  <a:pt x="2824" y="358"/>
                </a:lnTo>
                <a:lnTo>
                  <a:pt x="2824" y="359"/>
                </a:lnTo>
                <a:lnTo>
                  <a:pt x="2823" y="359"/>
                </a:lnTo>
                <a:lnTo>
                  <a:pt x="2822" y="359"/>
                </a:lnTo>
                <a:lnTo>
                  <a:pt x="2822" y="358"/>
                </a:lnTo>
                <a:lnTo>
                  <a:pt x="2821" y="358"/>
                </a:lnTo>
                <a:lnTo>
                  <a:pt x="2821" y="358"/>
                </a:lnTo>
                <a:lnTo>
                  <a:pt x="2820" y="358"/>
                </a:lnTo>
                <a:lnTo>
                  <a:pt x="2820" y="357"/>
                </a:lnTo>
                <a:lnTo>
                  <a:pt x="2821" y="357"/>
                </a:lnTo>
                <a:lnTo>
                  <a:pt x="2821" y="356"/>
                </a:lnTo>
                <a:lnTo>
                  <a:pt x="2820" y="356"/>
                </a:lnTo>
                <a:lnTo>
                  <a:pt x="2820" y="357"/>
                </a:lnTo>
                <a:lnTo>
                  <a:pt x="2819" y="357"/>
                </a:lnTo>
                <a:lnTo>
                  <a:pt x="2819" y="358"/>
                </a:lnTo>
                <a:lnTo>
                  <a:pt x="2820" y="357"/>
                </a:lnTo>
                <a:lnTo>
                  <a:pt x="2820" y="358"/>
                </a:lnTo>
                <a:lnTo>
                  <a:pt x="2820" y="358"/>
                </a:lnTo>
                <a:lnTo>
                  <a:pt x="2819" y="358"/>
                </a:lnTo>
                <a:lnTo>
                  <a:pt x="2818" y="358"/>
                </a:lnTo>
                <a:lnTo>
                  <a:pt x="2817" y="358"/>
                </a:lnTo>
                <a:lnTo>
                  <a:pt x="2817" y="359"/>
                </a:lnTo>
                <a:lnTo>
                  <a:pt x="2817" y="360"/>
                </a:lnTo>
                <a:lnTo>
                  <a:pt x="2816" y="360"/>
                </a:lnTo>
                <a:lnTo>
                  <a:pt x="2816" y="361"/>
                </a:lnTo>
                <a:lnTo>
                  <a:pt x="2816" y="361"/>
                </a:lnTo>
                <a:lnTo>
                  <a:pt x="2815" y="361"/>
                </a:lnTo>
                <a:lnTo>
                  <a:pt x="2815" y="360"/>
                </a:lnTo>
                <a:lnTo>
                  <a:pt x="2814" y="360"/>
                </a:lnTo>
                <a:lnTo>
                  <a:pt x="2814" y="359"/>
                </a:lnTo>
                <a:lnTo>
                  <a:pt x="2814" y="358"/>
                </a:lnTo>
                <a:lnTo>
                  <a:pt x="2814" y="359"/>
                </a:lnTo>
                <a:lnTo>
                  <a:pt x="2813" y="359"/>
                </a:lnTo>
                <a:lnTo>
                  <a:pt x="2813" y="360"/>
                </a:lnTo>
                <a:lnTo>
                  <a:pt x="2812" y="360"/>
                </a:lnTo>
                <a:lnTo>
                  <a:pt x="2812" y="361"/>
                </a:lnTo>
                <a:lnTo>
                  <a:pt x="2811" y="361"/>
                </a:lnTo>
                <a:lnTo>
                  <a:pt x="2810" y="361"/>
                </a:lnTo>
                <a:lnTo>
                  <a:pt x="2809" y="361"/>
                </a:lnTo>
                <a:lnTo>
                  <a:pt x="2809" y="362"/>
                </a:lnTo>
                <a:lnTo>
                  <a:pt x="2808" y="363"/>
                </a:lnTo>
                <a:lnTo>
                  <a:pt x="2808" y="363"/>
                </a:lnTo>
                <a:lnTo>
                  <a:pt x="2808" y="364"/>
                </a:lnTo>
                <a:lnTo>
                  <a:pt x="2808" y="365"/>
                </a:lnTo>
                <a:lnTo>
                  <a:pt x="2808" y="364"/>
                </a:lnTo>
                <a:lnTo>
                  <a:pt x="2807" y="364"/>
                </a:lnTo>
                <a:lnTo>
                  <a:pt x="2807" y="365"/>
                </a:lnTo>
                <a:lnTo>
                  <a:pt x="2806" y="365"/>
                </a:lnTo>
                <a:lnTo>
                  <a:pt x="2805" y="365"/>
                </a:lnTo>
                <a:lnTo>
                  <a:pt x="2805" y="364"/>
                </a:lnTo>
                <a:lnTo>
                  <a:pt x="2805" y="365"/>
                </a:lnTo>
                <a:lnTo>
                  <a:pt x="2805" y="364"/>
                </a:lnTo>
                <a:lnTo>
                  <a:pt x="2805" y="363"/>
                </a:lnTo>
                <a:lnTo>
                  <a:pt x="2804" y="363"/>
                </a:lnTo>
                <a:lnTo>
                  <a:pt x="2804" y="364"/>
                </a:lnTo>
                <a:lnTo>
                  <a:pt x="2804" y="363"/>
                </a:lnTo>
                <a:lnTo>
                  <a:pt x="2803" y="363"/>
                </a:lnTo>
                <a:lnTo>
                  <a:pt x="2803" y="362"/>
                </a:lnTo>
                <a:lnTo>
                  <a:pt x="2802" y="362"/>
                </a:lnTo>
                <a:lnTo>
                  <a:pt x="2802" y="361"/>
                </a:lnTo>
                <a:lnTo>
                  <a:pt x="2801" y="360"/>
                </a:lnTo>
                <a:lnTo>
                  <a:pt x="2800" y="360"/>
                </a:lnTo>
                <a:lnTo>
                  <a:pt x="2800" y="359"/>
                </a:lnTo>
                <a:lnTo>
                  <a:pt x="2799" y="359"/>
                </a:lnTo>
                <a:lnTo>
                  <a:pt x="2798" y="359"/>
                </a:lnTo>
                <a:lnTo>
                  <a:pt x="2797" y="359"/>
                </a:lnTo>
                <a:lnTo>
                  <a:pt x="2797" y="360"/>
                </a:lnTo>
                <a:lnTo>
                  <a:pt x="2796" y="360"/>
                </a:lnTo>
                <a:lnTo>
                  <a:pt x="2796" y="361"/>
                </a:lnTo>
                <a:lnTo>
                  <a:pt x="2795" y="361"/>
                </a:lnTo>
                <a:lnTo>
                  <a:pt x="2794" y="361"/>
                </a:lnTo>
                <a:lnTo>
                  <a:pt x="2794" y="360"/>
                </a:lnTo>
                <a:lnTo>
                  <a:pt x="2793" y="360"/>
                </a:lnTo>
                <a:lnTo>
                  <a:pt x="2793" y="359"/>
                </a:lnTo>
                <a:lnTo>
                  <a:pt x="2794" y="359"/>
                </a:lnTo>
                <a:lnTo>
                  <a:pt x="2793" y="358"/>
                </a:lnTo>
                <a:lnTo>
                  <a:pt x="2793" y="358"/>
                </a:lnTo>
                <a:lnTo>
                  <a:pt x="2794" y="358"/>
                </a:lnTo>
                <a:lnTo>
                  <a:pt x="2794" y="357"/>
                </a:lnTo>
                <a:lnTo>
                  <a:pt x="2794" y="356"/>
                </a:lnTo>
                <a:lnTo>
                  <a:pt x="2795" y="356"/>
                </a:lnTo>
                <a:lnTo>
                  <a:pt x="2795" y="355"/>
                </a:lnTo>
                <a:lnTo>
                  <a:pt x="2796" y="355"/>
                </a:lnTo>
                <a:lnTo>
                  <a:pt x="2796" y="354"/>
                </a:lnTo>
                <a:lnTo>
                  <a:pt x="2797" y="354"/>
                </a:lnTo>
                <a:lnTo>
                  <a:pt x="2798" y="354"/>
                </a:lnTo>
                <a:lnTo>
                  <a:pt x="2799" y="354"/>
                </a:lnTo>
                <a:lnTo>
                  <a:pt x="2799" y="355"/>
                </a:lnTo>
                <a:lnTo>
                  <a:pt x="2799" y="354"/>
                </a:lnTo>
                <a:lnTo>
                  <a:pt x="2800" y="354"/>
                </a:lnTo>
                <a:lnTo>
                  <a:pt x="2800" y="353"/>
                </a:lnTo>
                <a:lnTo>
                  <a:pt x="2800" y="354"/>
                </a:lnTo>
                <a:lnTo>
                  <a:pt x="2800" y="354"/>
                </a:lnTo>
                <a:lnTo>
                  <a:pt x="2800" y="353"/>
                </a:lnTo>
                <a:lnTo>
                  <a:pt x="2801" y="353"/>
                </a:lnTo>
                <a:lnTo>
                  <a:pt x="2801" y="352"/>
                </a:lnTo>
                <a:lnTo>
                  <a:pt x="2802" y="352"/>
                </a:lnTo>
                <a:lnTo>
                  <a:pt x="2802" y="351"/>
                </a:lnTo>
                <a:lnTo>
                  <a:pt x="2803" y="351"/>
                </a:lnTo>
                <a:lnTo>
                  <a:pt x="2803" y="352"/>
                </a:lnTo>
                <a:lnTo>
                  <a:pt x="2803" y="351"/>
                </a:lnTo>
                <a:lnTo>
                  <a:pt x="2804" y="351"/>
                </a:lnTo>
                <a:lnTo>
                  <a:pt x="2804" y="352"/>
                </a:lnTo>
                <a:lnTo>
                  <a:pt x="2804" y="351"/>
                </a:lnTo>
                <a:lnTo>
                  <a:pt x="2803" y="351"/>
                </a:lnTo>
                <a:lnTo>
                  <a:pt x="2803" y="350"/>
                </a:lnTo>
                <a:lnTo>
                  <a:pt x="2803" y="350"/>
                </a:lnTo>
                <a:lnTo>
                  <a:pt x="2804" y="350"/>
                </a:lnTo>
                <a:lnTo>
                  <a:pt x="2805" y="350"/>
                </a:lnTo>
                <a:lnTo>
                  <a:pt x="2805" y="349"/>
                </a:lnTo>
                <a:lnTo>
                  <a:pt x="2806" y="349"/>
                </a:lnTo>
                <a:lnTo>
                  <a:pt x="2806" y="348"/>
                </a:lnTo>
                <a:lnTo>
                  <a:pt x="2807" y="348"/>
                </a:lnTo>
                <a:lnTo>
                  <a:pt x="2807" y="347"/>
                </a:lnTo>
                <a:lnTo>
                  <a:pt x="2808" y="346"/>
                </a:lnTo>
                <a:lnTo>
                  <a:pt x="2807" y="346"/>
                </a:lnTo>
                <a:lnTo>
                  <a:pt x="2807" y="347"/>
                </a:lnTo>
                <a:lnTo>
                  <a:pt x="2806" y="347"/>
                </a:lnTo>
                <a:lnTo>
                  <a:pt x="2805" y="348"/>
                </a:lnTo>
                <a:lnTo>
                  <a:pt x="2805" y="349"/>
                </a:lnTo>
                <a:lnTo>
                  <a:pt x="2804" y="349"/>
                </a:lnTo>
                <a:lnTo>
                  <a:pt x="2804" y="350"/>
                </a:lnTo>
                <a:lnTo>
                  <a:pt x="2803" y="350"/>
                </a:lnTo>
                <a:lnTo>
                  <a:pt x="2802" y="350"/>
                </a:lnTo>
                <a:lnTo>
                  <a:pt x="2803" y="350"/>
                </a:lnTo>
                <a:lnTo>
                  <a:pt x="2802" y="350"/>
                </a:lnTo>
                <a:lnTo>
                  <a:pt x="2802" y="350"/>
                </a:lnTo>
                <a:lnTo>
                  <a:pt x="2802" y="351"/>
                </a:lnTo>
                <a:lnTo>
                  <a:pt x="2801" y="351"/>
                </a:lnTo>
                <a:lnTo>
                  <a:pt x="2800" y="351"/>
                </a:lnTo>
                <a:lnTo>
                  <a:pt x="2800" y="352"/>
                </a:lnTo>
                <a:lnTo>
                  <a:pt x="2800" y="352"/>
                </a:lnTo>
                <a:lnTo>
                  <a:pt x="2799" y="352"/>
                </a:lnTo>
                <a:lnTo>
                  <a:pt x="2798" y="352"/>
                </a:lnTo>
                <a:lnTo>
                  <a:pt x="2799" y="352"/>
                </a:lnTo>
                <a:lnTo>
                  <a:pt x="2799" y="351"/>
                </a:lnTo>
                <a:lnTo>
                  <a:pt x="2799" y="350"/>
                </a:lnTo>
                <a:lnTo>
                  <a:pt x="2799" y="350"/>
                </a:lnTo>
                <a:lnTo>
                  <a:pt x="2799" y="349"/>
                </a:lnTo>
                <a:lnTo>
                  <a:pt x="2799" y="348"/>
                </a:lnTo>
                <a:lnTo>
                  <a:pt x="2798" y="348"/>
                </a:lnTo>
                <a:lnTo>
                  <a:pt x="2798" y="349"/>
                </a:lnTo>
                <a:lnTo>
                  <a:pt x="2798" y="350"/>
                </a:lnTo>
                <a:lnTo>
                  <a:pt x="2798" y="350"/>
                </a:lnTo>
                <a:lnTo>
                  <a:pt x="2798" y="351"/>
                </a:lnTo>
                <a:lnTo>
                  <a:pt x="2797" y="351"/>
                </a:lnTo>
                <a:lnTo>
                  <a:pt x="2796" y="351"/>
                </a:lnTo>
                <a:lnTo>
                  <a:pt x="2797" y="351"/>
                </a:lnTo>
                <a:lnTo>
                  <a:pt x="2797" y="352"/>
                </a:lnTo>
                <a:lnTo>
                  <a:pt x="2796" y="352"/>
                </a:lnTo>
                <a:lnTo>
                  <a:pt x="2796" y="353"/>
                </a:lnTo>
                <a:lnTo>
                  <a:pt x="2795" y="353"/>
                </a:lnTo>
                <a:lnTo>
                  <a:pt x="2794" y="354"/>
                </a:lnTo>
                <a:lnTo>
                  <a:pt x="2793" y="354"/>
                </a:lnTo>
                <a:lnTo>
                  <a:pt x="2793" y="355"/>
                </a:lnTo>
                <a:lnTo>
                  <a:pt x="2792" y="355"/>
                </a:lnTo>
                <a:lnTo>
                  <a:pt x="2792" y="356"/>
                </a:lnTo>
                <a:lnTo>
                  <a:pt x="2792" y="357"/>
                </a:lnTo>
                <a:lnTo>
                  <a:pt x="2792" y="357"/>
                </a:lnTo>
                <a:lnTo>
                  <a:pt x="2792" y="358"/>
                </a:lnTo>
                <a:lnTo>
                  <a:pt x="2792" y="358"/>
                </a:lnTo>
                <a:lnTo>
                  <a:pt x="2792" y="359"/>
                </a:lnTo>
                <a:lnTo>
                  <a:pt x="2792" y="359"/>
                </a:lnTo>
                <a:lnTo>
                  <a:pt x="2792" y="360"/>
                </a:lnTo>
                <a:lnTo>
                  <a:pt x="2792" y="361"/>
                </a:lnTo>
                <a:lnTo>
                  <a:pt x="2792" y="361"/>
                </a:lnTo>
                <a:lnTo>
                  <a:pt x="2791" y="361"/>
                </a:lnTo>
                <a:lnTo>
                  <a:pt x="2790" y="361"/>
                </a:lnTo>
                <a:lnTo>
                  <a:pt x="2790" y="360"/>
                </a:lnTo>
                <a:lnTo>
                  <a:pt x="2789" y="360"/>
                </a:lnTo>
                <a:lnTo>
                  <a:pt x="2788" y="360"/>
                </a:lnTo>
                <a:lnTo>
                  <a:pt x="2787" y="360"/>
                </a:lnTo>
                <a:lnTo>
                  <a:pt x="2786" y="360"/>
                </a:lnTo>
                <a:lnTo>
                  <a:pt x="2786" y="359"/>
                </a:lnTo>
                <a:lnTo>
                  <a:pt x="2785" y="359"/>
                </a:lnTo>
                <a:lnTo>
                  <a:pt x="2785" y="358"/>
                </a:lnTo>
                <a:lnTo>
                  <a:pt x="2784" y="358"/>
                </a:lnTo>
                <a:lnTo>
                  <a:pt x="2784" y="358"/>
                </a:lnTo>
                <a:lnTo>
                  <a:pt x="2784" y="358"/>
                </a:lnTo>
                <a:lnTo>
                  <a:pt x="2784" y="357"/>
                </a:lnTo>
                <a:lnTo>
                  <a:pt x="2784" y="358"/>
                </a:lnTo>
                <a:lnTo>
                  <a:pt x="2783" y="358"/>
                </a:lnTo>
                <a:lnTo>
                  <a:pt x="2782" y="358"/>
                </a:lnTo>
                <a:lnTo>
                  <a:pt x="2781" y="358"/>
                </a:lnTo>
                <a:lnTo>
                  <a:pt x="2780" y="358"/>
                </a:lnTo>
                <a:lnTo>
                  <a:pt x="2779" y="358"/>
                </a:lnTo>
                <a:lnTo>
                  <a:pt x="2779" y="357"/>
                </a:lnTo>
                <a:lnTo>
                  <a:pt x="2778" y="356"/>
                </a:lnTo>
                <a:lnTo>
                  <a:pt x="2778" y="355"/>
                </a:lnTo>
                <a:lnTo>
                  <a:pt x="2777" y="355"/>
                </a:lnTo>
                <a:lnTo>
                  <a:pt x="2776" y="355"/>
                </a:lnTo>
                <a:lnTo>
                  <a:pt x="2776" y="354"/>
                </a:lnTo>
                <a:lnTo>
                  <a:pt x="2776" y="354"/>
                </a:lnTo>
                <a:lnTo>
                  <a:pt x="2776" y="353"/>
                </a:lnTo>
                <a:lnTo>
                  <a:pt x="2775" y="353"/>
                </a:lnTo>
                <a:lnTo>
                  <a:pt x="2774" y="353"/>
                </a:lnTo>
                <a:lnTo>
                  <a:pt x="2773" y="353"/>
                </a:lnTo>
                <a:lnTo>
                  <a:pt x="2772" y="353"/>
                </a:lnTo>
                <a:lnTo>
                  <a:pt x="2771" y="353"/>
                </a:lnTo>
                <a:lnTo>
                  <a:pt x="2770" y="354"/>
                </a:lnTo>
                <a:lnTo>
                  <a:pt x="2769" y="354"/>
                </a:lnTo>
                <a:lnTo>
                  <a:pt x="2768" y="354"/>
                </a:lnTo>
                <a:lnTo>
                  <a:pt x="2768" y="354"/>
                </a:lnTo>
                <a:lnTo>
                  <a:pt x="2767" y="355"/>
                </a:lnTo>
                <a:lnTo>
                  <a:pt x="2766" y="355"/>
                </a:lnTo>
                <a:lnTo>
                  <a:pt x="2766" y="356"/>
                </a:lnTo>
                <a:lnTo>
                  <a:pt x="2765" y="357"/>
                </a:lnTo>
                <a:lnTo>
                  <a:pt x="2764" y="357"/>
                </a:lnTo>
                <a:lnTo>
                  <a:pt x="2762" y="357"/>
                </a:lnTo>
                <a:lnTo>
                  <a:pt x="2761" y="357"/>
                </a:lnTo>
                <a:lnTo>
                  <a:pt x="2761" y="356"/>
                </a:lnTo>
                <a:lnTo>
                  <a:pt x="2761" y="355"/>
                </a:lnTo>
                <a:lnTo>
                  <a:pt x="2760" y="355"/>
                </a:lnTo>
                <a:lnTo>
                  <a:pt x="2760" y="354"/>
                </a:lnTo>
                <a:lnTo>
                  <a:pt x="2760" y="353"/>
                </a:lnTo>
                <a:lnTo>
                  <a:pt x="2760" y="352"/>
                </a:lnTo>
                <a:lnTo>
                  <a:pt x="2760" y="351"/>
                </a:lnTo>
                <a:lnTo>
                  <a:pt x="2760" y="350"/>
                </a:lnTo>
                <a:lnTo>
                  <a:pt x="2760" y="350"/>
                </a:lnTo>
                <a:lnTo>
                  <a:pt x="2760" y="349"/>
                </a:lnTo>
                <a:lnTo>
                  <a:pt x="2760" y="349"/>
                </a:lnTo>
                <a:lnTo>
                  <a:pt x="2761" y="350"/>
                </a:lnTo>
                <a:lnTo>
                  <a:pt x="2762" y="350"/>
                </a:lnTo>
                <a:lnTo>
                  <a:pt x="2762" y="350"/>
                </a:lnTo>
                <a:lnTo>
                  <a:pt x="2763" y="350"/>
                </a:lnTo>
                <a:lnTo>
                  <a:pt x="2763" y="351"/>
                </a:lnTo>
                <a:lnTo>
                  <a:pt x="2763" y="352"/>
                </a:lnTo>
                <a:lnTo>
                  <a:pt x="2763" y="353"/>
                </a:lnTo>
                <a:lnTo>
                  <a:pt x="2764" y="353"/>
                </a:lnTo>
                <a:lnTo>
                  <a:pt x="2765" y="353"/>
                </a:lnTo>
                <a:lnTo>
                  <a:pt x="2766" y="353"/>
                </a:lnTo>
                <a:lnTo>
                  <a:pt x="2767" y="353"/>
                </a:lnTo>
                <a:lnTo>
                  <a:pt x="2768" y="353"/>
                </a:lnTo>
                <a:lnTo>
                  <a:pt x="2768" y="352"/>
                </a:lnTo>
                <a:lnTo>
                  <a:pt x="2768" y="352"/>
                </a:lnTo>
                <a:lnTo>
                  <a:pt x="2768" y="351"/>
                </a:lnTo>
                <a:lnTo>
                  <a:pt x="2769" y="350"/>
                </a:lnTo>
                <a:lnTo>
                  <a:pt x="2769" y="350"/>
                </a:lnTo>
                <a:lnTo>
                  <a:pt x="2769" y="350"/>
                </a:lnTo>
                <a:lnTo>
                  <a:pt x="2770" y="350"/>
                </a:lnTo>
                <a:lnTo>
                  <a:pt x="2770" y="350"/>
                </a:lnTo>
                <a:lnTo>
                  <a:pt x="2770" y="349"/>
                </a:lnTo>
                <a:lnTo>
                  <a:pt x="2771" y="349"/>
                </a:lnTo>
                <a:lnTo>
                  <a:pt x="2772" y="348"/>
                </a:lnTo>
                <a:lnTo>
                  <a:pt x="2773" y="348"/>
                </a:lnTo>
                <a:lnTo>
                  <a:pt x="2773" y="347"/>
                </a:lnTo>
                <a:lnTo>
                  <a:pt x="2774" y="347"/>
                </a:lnTo>
                <a:lnTo>
                  <a:pt x="2774" y="346"/>
                </a:lnTo>
                <a:lnTo>
                  <a:pt x="2774" y="345"/>
                </a:lnTo>
                <a:lnTo>
                  <a:pt x="2775" y="345"/>
                </a:lnTo>
                <a:lnTo>
                  <a:pt x="2776" y="345"/>
                </a:lnTo>
                <a:lnTo>
                  <a:pt x="2776" y="345"/>
                </a:lnTo>
                <a:lnTo>
                  <a:pt x="2776" y="346"/>
                </a:lnTo>
                <a:lnTo>
                  <a:pt x="2777" y="346"/>
                </a:lnTo>
                <a:lnTo>
                  <a:pt x="2777" y="345"/>
                </a:lnTo>
                <a:lnTo>
                  <a:pt x="2778" y="345"/>
                </a:lnTo>
                <a:lnTo>
                  <a:pt x="2779" y="345"/>
                </a:lnTo>
                <a:lnTo>
                  <a:pt x="2779" y="346"/>
                </a:lnTo>
                <a:lnTo>
                  <a:pt x="2780" y="346"/>
                </a:lnTo>
                <a:lnTo>
                  <a:pt x="2781" y="346"/>
                </a:lnTo>
                <a:lnTo>
                  <a:pt x="2781" y="345"/>
                </a:lnTo>
                <a:lnTo>
                  <a:pt x="2782" y="345"/>
                </a:lnTo>
                <a:lnTo>
                  <a:pt x="2782" y="346"/>
                </a:lnTo>
                <a:lnTo>
                  <a:pt x="2783" y="346"/>
                </a:lnTo>
                <a:lnTo>
                  <a:pt x="2783" y="345"/>
                </a:lnTo>
                <a:lnTo>
                  <a:pt x="2784" y="345"/>
                </a:lnTo>
                <a:lnTo>
                  <a:pt x="2784" y="345"/>
                </a:lnTo>
                <a:lnTo>
                  <a:pt x="2784" y="344"/>
                </a:lnTo>
                <a:lnTo>
                  <a:pt x="2785" y="344"/>
                </a:lnTo>
                <a:lnTo>
                  <a:pt x="2786" y="344"/>
                </a:lnTo>
                <a:lnTo>
                  <a:pt x="2786" y="345"/>
                </a:lnTo>
                <a:lnTo>
                  <a:pt x="2787" y="344"/>
                </a:lnTo>
                <a:lnTo>
                  <a:pt x="2788" y="343"/>
                </a:lnTo>
                <a:lnTo>
                  <a:pt x="2788" y="344"/>
                </a:lnTo>
                <a:lnTo>
                  <a:pt x="2788" y="343"/>
                </a:lnTo>
                <a:lnTo>
                  <a:pt x="2788" y="342"/>
                </a:lnTo>
                <a:lnTo>
                  <a:pt x="2789" y="342"/>
                </a:lnTo>
                <a:lnTo>
                  <a:pt x="2789" y="342"/>
                </a:lnTo>
                <a:lnTo>
                  <a:pt x="2790" y="342"/>
                </a:lnTo>
                <a:lnTo>
                  <a:pt x="2791" y="342"/>
                </a:lnTo>
                <a:lnTo>
                  <a:pt x="2792" y="341"/>
                </a:lnTo>
                <a:lnTo>
                  <a:pt x="2792" y="340"/>
                </a:lnTo>
                <a:lnTo>
                  <a:pt x="2791" y="340"/>
                </a:lnTo>
                <a:lnTo>
                  <a:pt x="2791" y="341"/>
                </a:lnTo>
                <a:lnTo>
                  <a:pt x="2790" y="341"/>
                </a:lnTo>
                <a:lnTo>
                  <a:pt x="2789" y="341"/>
                </a:lnTo>
                <a:lnTo>
                  <a:pt x="2789" y="342"/>
                </a:lnTo>
                <a:lnTo>
                  <a:pt x="2788" y="342"/>
                </a:lnTo>
                <a:lnTo>
                  <a:pt x="2787" y="342"/>
                </a:lnTo>
                <a:lnTo>
                  <a:pt x="2787" y="343"/>
                </a:lnTo>
                <a:lnTo>
                  <a:pt x="2786" y="343"/>
                </a:lnTo>
                <a:lnTo>
                  <a:pt x="2786" y="344"/>
                </a:lnTo>
                <a:lnTo>
                  <a:pt x="2785" y="344"/>
                </a:lnTo>
                <a:lnTo>
                  <a:pt x="2784" y="344"/>
                </a:lnTo>
                <a:lnTo>
                  <a:pt x="2784" y="344"/>
                </a:lnTo>
                <a:lnTo>
                  <a:pt x="2784" y="345"/>
                </a:lnTo>
                <a:lnTo>
                  <a:pt x="2784" y="344"/>
                </a:lnTo>
                <a:lnTo>
                  <a:pt x="2783" y="344"/>
                </a:lnTo>
                <a:lnTo>
                  <a:pt x="2782" y="344"/>
                </a:lnTo>
                <a:lnTo>
                  <a:pt x="2781" y="344"/>
                </a:lnTo>
                <a:lnTo>
                  <a:pt x="2780" y="344"/>
                </a:lnTo>
                <a:lnTo>
                  <a:pt x="2780" y="343"/>
                </a:lnTo>
                <a:lnTo>
                  <a:pt x="2779" y="343"/>
                </a:lnTo>
                <a:lnTo>
                  <a:pt x="2778" y="343"/>
                </a:lnTo>
                <a:lnTo>
                  <a:pt x="2777" y="343"/>
                </a:lnTo>
                <a:lnTo>
                  <a:pt x="2776" y="343"/>
                </a:lnTo>
                <a:lnTo>
                  <a:pt x="2776" y="342"/>
                </a:lnTo>
                <a:lnTo>
                  <a:pt x="2776" y="342"/>
                </a:lnTo>
                <a:lnTo>
                  <a:pt x="2776" y="342"/>
                </a:lnTo>
                <a:lnTo>
                  <a:pt x="2776" y="342"/>
                </a:lnTo>
                <a:lnTo>
                  <a:pt x="2776" y="342"/>
                </a:lnTo>
                <a:lnTo>
                  <a:pt x="2776" y="342"/>
                </a:lnTo>
                <a:lnTo>
                  <a:pt x="2777" y="342"/>
                </a:lnTo>
                <a:lnTo>
                  <a:pt x="2778" y="342"/>
                </a:lnTo>
                <a:lnTo>
                  <a:pt x="2778" y="341"/>
                </a:lnTo>
                <a:lnTo>
                  <a:pt x="2778" y="340"/>
                </a:lnTo>
                <a:lnTo>
                  <a:pt x="2779" y="340"/>
                </a:lnTo>
                <a:lnTo>
                  <a:pt x="2779" y="339"/>
                </a:lnTo>
                <a:lnTo>
                  <a:pt x="2780" y="339"/>
                </a:lnTo>
                <a:lnTo>
                  <a:pt x="2779" y="339"/>
                </a:lnTo>
                <a:lnTo>
                  <a:pt x="2779" y="338"/>
                </a:lnTo>
                <a:lnTo>
                  <a:pt x="2779" y="337"/>
                </a:lnTo>
                <a:lnTo>
                  <a:pt x="2780" y="337"/>
                </a:lnTo>
                <a:lnTo>
                  <a:pt x="2780" y="336"/>
                </a:lnTo>
                <a:lnTo>
                  <a:pt x="2781" y="336"/>
                </a:lnTo>
                <a:lnTo>
                  <a:pt x="2781" y="335"/>
                </a:lnTo>
                <a:lnTo>
                  <a:pt x="2782" y="335"/>
                </a:lnTo>
                <a:lnTo>
                  <a:pt x="2782" y="334"/>
                </a:lnTo>
                <a:lnTo>
                  <a:pt x="2782" y="334"/>
                </a:lnTo>
                <a:lnTo>
                  <a:pt x="2783" y="334"/>
                </a:lnTo>
                <a:lnTo>
                  <a:pt x="2783" y="334"/>
                </a:lnTo>
                <a:lnTo>
                  <a:pt x="2784" y="334"/>
                </a:lnTo>
                <a:lnTo>
                  <a:pt x="2784" y="334"/>
                </a:lnTo>
                <a:lnTo>
                  <a:pt x="2784" y="334"/>
                </a:lnTo>
                <a:lnTo>
                  <a:pt x="2784" y="334"/>
                </a:lnTo>
                <a:lnTo>
                  <a:pt x="2784" y="334"/>
                </a:lnTo>
                <a:lnTo>
                  <a:pt x="2785" y="334"/>
                </a:lnTo>
                <a:lnTo>
                  <a:pt x="2784" y="334"/>
                </a:lnTo>
                <a:lnTo>
                  <a:pt x="2784" y="334"/>
                </a:lnTo>
                <a:lnTo>
                  <a:pt x="2783" y="334"/>
                </a:lnTo>
                <a:lnTo>
                  <a:pt x="2783" y="334"/>
                </a:lnTo>
                <a:lnTo>
                  <a:pt x="2783" y="334"/>
                </a:lnTo>
                <a:lnTo>
                  <a:pt x="2782" y="334"/>
                </a:lnTo>
                <a:lnTo>
                  <a:pt x="2782" y="334"/>
                </a:lnTo>
                <a:lnTo>
                  <a:pt x="2782" y="335"/>
                </a:lnTo>
                <a:lnTo>
                  <a:pt x="2781" y="334"/>
                </a:lnTo>
                <a:lnTo>
                  <a:pt x="2781" y="334"/>
                </a:lnTo>
                <a:lnTo>
                  <a:pt x="2780" y="334"/>
                </a:lnTo>
                <a:lnTo>
                  <a:pt x="2779" y="334"/>
                </a:lnTo>
                <a:lnTo>
                  <a:pt x="2779" y="333"/>
                </a:lnTo>
                <a:lnTo>
                  <a:pt x="2780" y="333"/>
                </a:lnTo>
                <a:lnTo>
                  <a:pt x="2779" y="333"/>
                </a:lnTo>
                <a:lnTo>
                  <a:pt x="2779" y="332"/>
                </a:lnTo>
                <a:lnTo>
                  <a:pt x="2779" y="333"/>
                </a:lnTo>
                <a:lnTo>
                  <a:pt x="2780" y="333"/>
                </a:lnTo>
                <a:lnTo>
                  <a:pt x="2779" y="333"/>
                </a:lnTo>
                <a:lnTo>
                  <a:pt x="2779" y="334"/>
                </a:lnTo>
                <a:lnTo>
                  <a:pt x="2780" y="334"/>
                </a:lnTo>
                <a:lnTo>
                  <a:pt x="2780" y="334"/>
                </a:lnTo>
                <a:lnTo>
                  <a:pt x="2780" y="334"/>
                </a:lnTo>
                <a:lnTo>
                  <a:pt x="2781" y="334"/>
                </a:lnTo>
                <a:lnTo>
                  <a:pt x="2781" y="334"/>
                </a:lnTo>
                <a:lnTo>
                  <a:pt x="2780" y="334"/>
                </a:lnTo>
                <a:lnTo>
                  <a:pt x="2780" y="335"/>
                </a:lnTo>
                <a:lnTo>
                  <a:pt x="2779" y="336"/>
                </a:lnTo>
                <a:lnTo>
                  <a:pt x="2778" y="336"/>
                </a:lnTo>
                <a:lnTo>
                  <a:pt x="2778" y="337"/>
                </a:lnTo>
                <a:lnTo>
                  <a:pt x="2778" y="338"/>
                </a:lnTo>
                <a:lnTo>
                  <a:pt x="2777" y="338"/>
                </a:lnTo>
                <a:lnTo>
                  <a:pt x="2777" y="339"/>
                </a:lnTo>
                <a:lnTo>
                  <a:pt x="2777" y="340"/>
                </a:lnTo>
                <a:lnTo>
                  <a:pt x="2776" y="340"/>
                </a:lnTo>
                <a:lnTo>
                  <a:pt x="2776" y="341"/>
                </a:lnTo>
                <a:lnTo>
                  <a:pt x="2775" y="340"/>
                </a:lnTo>
                <a:lnTo>
                  <a:pt x="2775" y="341"/>
                </a:lnTo>
                <a:lnTo>
                  <a:pt x="2776" y="341"/>
                </a:lnTo>
                <a:lnTo>
                  <a:pt x="2775" y="342"/>
                </a:lnTo>
                <a:lnTo>
                  <a:pt x="2774" y="342"/>
                </a:lnTo>
                <a:lnTo>
                  <a:pt x="2774" y="342"/>
                </a:lnTo>
                <a:lnTo>
                  <a:pt x="2773" y="343"/>
                </a:lnTo>
                <a:lnTo>
                  <a:pt x="2772" y="343"/>
                </a:lnTo>
                <a:lnTo>
                  <a:pt x="2771" y="343"/>
                </a:lnTo>
                <a:lnTo>
                  <a:pt x="2771" y="342"/>
                </a:lnTo>
                <a:lnTo>
                  <a:pt x="2770" y="342"/>
                </a:lnTo>
                <a:lnTo>
                  <a:pt x="2770" y="342"/>
                </a:lnTo>
                <a:lnTo>
                  <a:pt x="2770" y="341"/>
                </a:lnTo>
                <a:lnTo>
                  <a:pt x="2769" y="341"/>
                </a:lnTo>
                <a:lnTo>
                  <a:pt x="2769" y="340"/>
                </a:lnTo>
                <a:lnTo>
                  <a:pt x="2768" y="340"/>
                </a:lnTo>
                <a:lnTo>
                  <a:pt x="2769" y="340"/>
                </a:lnTo>
                <a:lnTo>
                  <a:pt x="2769" y="339"/>
                </a:lnTo>
                <a:lnTo>
                  <a:pt x="2769" y="338"/>
                </a:lnTo>
                <a:lnTo>
                  <a:pt x="2770" y="338"/>
                </a:lnTo>
                <a:lnTo>
                  <a:pt x="2770" y="337"/>
                </a:lnTo>
                <a:lnTo>
                  <a:pt x="2769" y="337"/>
                </a:lnTo>
                <a:lnTo>
                  <a:pt x="2769" y="338"/>
                </a:lnTo>
                <a:lnTo>
                  <a:pt x="2768" y="338"/>
                </a:lnTo>
                <a:lnTo>
                  <a:pt x="2768" y="337"/>
                </a:lnTo>
                <a:lnTo>
                  <a:pt x="2768" y="336"/>
                </a:lnTo>
                <a:lnTo>
                  <a:pt x="2768" y="337"/>
                </a:lnTo>
                <a:lnTo>
                  <a:pt x="2768" y="336"/>
                </a:lnTo>
                <a:lnTo>
                  <a:pt x="2767" y="336"/>
                </a:lnTo>
                <a:lnTo>
                  <a:pt x="2768" y="336"/>
                </a:lnTo>
                <a:lnTo>
                  <a:pt x="2767" y="336"/>
                </a:lnTo>
                <a:lnTo>
                  <a:pt x="2767" y="337"/>
                </a:lnTo>
                <a:lnTo>
                  <a:pt x="2768" y="337"/>
                </a:lnTo>
                <a:lnTo>
                  <a:pt x="2767" y="337"/>
                </a:lnTo>
                <a:lnTo>
                  <a:pt x="2767" y="338"/>
                </a:lnTo>
                <a:lnTo>
                  <a:pt x="2768" y="338"/>
                </a:lnTo>
                <a:lnTo>
                  <a:pt x="2768" y="338"/>
                </a:lnTo>
                <a:lnTo>
                  <a:pt x="2768" y="339"/>
                </a:lnTo>
                <a:lnTo>
                  <a:pt x="2768" y="339"/>
                </a:lnTo>
                <a:lnTo>
                  <a:pt x="2767" y="339"/>
                </a:lnTo>
                <a:lnTo>
                  <a:pt x="2767" y="340"/>
                </a:lnTo>
                <a:lnTo>
                  <a:pt x="2768" y="340"/>
                </a:lnTo>
                <a:lnTo>
                  <a:pt x="2768" y="339"/>
                </a:lnTo>
                <a:lnTo>
                  <a:pt x="2768" y="340"/>
                </a:lnTo>
                <a:lnTo>
                  <a:pt x="2768" y="340"/>
                </a:lnTo>
                <a:lnTo>
                  <a:pt x="2768" y="340"/>
                </a:lnTo>
                <a:lnTo>
                  <a:pt x="2768" y="341"/>
                </a:lnTo>
                <a:lnTo>
                  <a:pt x="2768" y="342"/>
                </a:lnTo>
                <a:lnTo>
                  <a:pt x="2768" y="342"/>
                </a:lnTo>
                <a:lnTo>
                  <a:pt x="2768" y="342"/>
                </a:lnTo>
                <a:lnTo>
                  <a:pt x="2768" y="342"/>
                </a:lnTo>
                <a:lnTo>
                  <a:pt x="2768" y="343"/>
                </a:lnTo>
                <a:lnTo>
                  <a:pt x="2768" y="343"/>
                </a:lnTo>
                <a:lnTo>
                  <a:pt x="2768" y="344"/>
                </a:lnTo>
                <a:lnTo>
                  <a:pt x="2768" y="345"/>
                </a:lnTo>
                <a:lnTo>
                  <a:pt x="2768" y="345"/>
                </a:lnTo>
                <a:lnTo>
                  <a:pt x="2768" y="345"/>
                </a:lnTo>
                <a:lnTo>
                  <a:pt x="2768" y="346"/>
                </a:lnTo>
                <a:lnTo>
                  <a:pt x="2769" y="347"/>
                </a:lnTo>
                <a:lnTo>
                  <a:pt x="2769" y="348"/>
                </a:lnTo>
                <a:lnTo>
                  <a:pt x="2768" y="348"/>
                </a:lnTo>
                <a:lnTo>
                  <a:pt x="2768" y="349"/>
                </a:lnTo>
                <a:lnTo>
                  <a:pt x="2768" y="349"/>
                </a:lnTo>
                <a:lnTo>
                  <a:pt x="2767" y="349"/>
                </a:lnTo>
                <a:lnTo>
                  <a:pt x="2767" y="348"/>
                </a:lnTo>
                <a:lnTo>
                  <a:pt x="2766" y="348"/>
                </a:lnTo>
                <a:lnTo>
                  <a:pt x="2765" y="348"/>
                </a:lnTo>
                <a:lnTo>
                  <a:pt x="2765" y="347"/>
                </a:lnTo>
                <a:lnTo>
                  <a:pt x="2764" y="347"/>
                </a:lnTo>
                <a:lnTo>
                  <a:pt x="2764" y="346"/>
                </a:lnTo>
                <a:lnTo>
                  <a:pt x="2763" y="346"/>
                </a:lnTo>
                <a:lnTo>
                  <a:pt x="2762" y="346"/>
                </a:lnTo>
                <a:lnTo>
                  <a:pt x="2761" y="346"/>
                </a:lnTo>
                <a:lnTo>
                  <a:pt x="2760" y="345"/>
                </a:lnTo>
                <a:lnTo>
                  <a:pt x="2760" y="345"/>
                </a:lnTo>
                <a:lnTo>
                  <a:pt x="2760" y="344"/>
                </a:lnTo>
                <a:lnTo>
                  <a:pt x="2760" y="343"/>
                </a:lnTo>
                <a:lnTo>
                  <a:pt x="2760" y="342"/>
                </a:lnTo>
                <a:lnTo>
                  <a:pt x="2759" y="342"/>
                </a:lnTo>
                <a:lnTo>
                  <a:pt x="2759" y="341"/>
                </a:lnTo>
                <a:lnTo>
                  <a:pt x="2759" y="340"/>
                </a:lnTo>
                <a:lnTo>
                  <a:pt x="2759" y="339"/>
                </a:lnTo>
                <a:lnTo>
                  <a:pt x="2760" y="339"/>
                </a:lnTo>
                <a:lnTo>
                  <a:pt x="2760" y="338"/>
                </a:lnTo>
                <a:lnTo>
                  <a:pt x="2760" y="337"/>
                </a:lnTo>
                <a:lnTo>
                  <a:pt x="2760" y="337"/>
                </a:lnTo>
                <a:lnTo>
                  <a:pt x="2761" y="337"/>
                </a:lnTo>
                <a:lnTo>
                  <a:pt x="2760" y="337"/>
                </a:lnTo>
                <a:lnTo>
                  <a:pt x="2760" y="336"/>
                </a:lnTo>
                <a:lnTo>
                  <a:pt x="2760" y="335"/>
                </a:lnTo>
                <a:lnTo>
                  <a:pt x="2760" y="335"/>
                </a:lnTo>
                <a:lnTo>
                  <a:pt x="2760" y="335"/>
                </a:lnTo>
                <a:lnTo>
                  <a:pt x="2760" y="336"/>
                </a:lnTo>
                <a:lnTo>
                  <a:pt x="2760" y="337"/>
                </a:lnTo>
                <a:lnTo>
                  <a:pt x="2760" y="337"/>
                </a:lnTo>
                <a:lnTo>
                  <a:pt x="2759" y="337"/>
                </a:lnTo>
                <a:lnTo>
                  <a:pt x="2759" y="336"/>
                </a:lnTo>
                <a:lnTo>
                  <a:pt x="2758" y="336"/>
                </a:lnTo>
                <a:lnTo>
                  <a:pt x="2757" y="335"/>
                </a:lnTo>
                <a:lnTo>
                  <a:pt x="2757" y="336"/>
                </a:lnTo>
                <a:lnTo>
                  <a:pt x="2758" y="336"/>
                </a:lnTo>
                <a:lnTo>
                  <a:pt x="2758" y="337"/>
                </a:lnTo>
                <a:lnTo>
                  <a:pt x="2759" y="337"/>
                </a:lnTo>
                <a:lnTo>
                  <a:pt x="2760" y="337"/>
                </a:lnTo>
                <a:lnTo>
                  <a:pt x="2760" y="338"/>
                </a:lnTo>
                <a:lnTo>
                  <a:pt x="2759" y="338"/>
                </a:lnTo>
                <a:lnTo>
                  <a:pt x="2759" y="339"/>
                </a:lnTo>
                <a:lnTo>
                  <a:pt x="2758" y="339"/>
                </a:lnTo>
                <a:lnTo>
                  <a:pt x="2758" y="340"/>
                </a:lnTo>
                <a:lnTo>
                  <a:pt x="2758" y="341"/>
                </a:lnTo>
                <a:lnTo>
                  <a:pt x="2757" y="342"/>
                </a:lnTo>
                <a:lnTo>
                  <a:pt x="2757" y="342"/>
                </a:lnTo>
                <a:lnTo>
                  <a:pt x="2756" y="342"/>
                </a:lnTo>
                <a:lnTo>
                  <a:pt x="2756" y="343"/>
                </a:lnTo>
                <a:lnTo>
                  <a:pt x="2756" y="344"/>
                </a:lnTo>
                <a:lnTo>
                  <a:pt x="2756" y="345"/>
                </a:lnTo>
                <a:lnTo>
                  <a:pt x="2757" y="345"/>
                </a:lnTo>
                <a:lnTo>
                  <a:pt x="2757" y="344"/>
                </a:lnTo>
                <a:lnTo>
                  <a:pt x="2757" y="345"/>
                </a:lnTo>
                <a:lnTo>
                  <a:pt x="2757" y="346"/>
                </a:lnTo>
                <a:lnTo>
                  <a:pt x="2756" y="346"/>
                </a:lnTo>
                <a:lnTo>
                  <a:pt x="2756" y="347"/>
                </a:lnTo>
                <a:lnTo>
                  <a:pt x="2755" y="347"/>
                </a:lnTo>
                <a:lnTo>
                  <a:pt x="2755" y="346"/>
                </a:lnTo>
                <a:lnTo>
                  <a:pt x="2754" y="346"/>
                </a:lnTo>
                <a:lnTo>
                  <a:pt x="2754" y="345"/>
                </a:lnTo>
                <a:lnTo>
                  <a:pt x="2753" y="345"/>
                </a:lnTo>
                <a:lnTo>
                  <a:pt x="2752" y="345"/>
                </a:lnTo>
                <a:lnTo>
                  <a:pt x="2752" y="344"/>
                </a:lnTo>
                <a:lnTo>
                  <a:pt x="2752" y="344"/>
                </a:lnTo>
                <a:lnTo>
                  <a:pt x="2752" y="343"/>
                </a:lnTo>
                <a:lnTo>
                  <a:pt x="2752" y="342"/>
                </a:lnTo>
                <a:lnTo>
                  <a:pt x="2752" y="343"/>
                </a:lnTo>
                <a:lnTo>
                  <a:pt x="2751" y="343"/>
                </a:lnTo>
                <a:lnTo>
                  <a:pt x="2750" y="343"/>
                </a:lnTo>
                <a:lnTo>
                  <a:pt x="2750" y="344"/>
                </a:lnTo>
                <a:lnTo>
                  <a:pt x="2750" y="343"/>
                </a:lnTo>
                <a:lnTo>
                  <a:pt x="2749" y="343"/>
                </a:lnTo>
                <a:lnTo>
                  <a:pt x="2749" y="342"/>
                </a:lnTo>
                <a:lnTo>
                  <a:pt x="2749" y="342"/>
                </a:lnTo>
                <a:lnTo>
                  <a:pt x="2748" y="342"/>
                </a:lnTo>
                <a:lnTo>
                  <a:pt x="2748" y="341"/>
                </a:lnTo>
                <a:lnTo>
                  <a:pt x="2748" y="340"/>
                </a:lnTo>
                <a:lnTo>
                  <a:pt x="2748" y="339"/>
                </a:lnTo>
                <a:lnTo>
                  <a:pt x="2747" y="339"/>
                </a:lnTo>
                <a:lnTo>
                  <a:pt x="2747" y="340"/>
                </a:lnTo>
                <a:lnTo>
                  <a:pt x="2747" y="341"/>
                </a:lnTo>
                <a:lnTo>
                  <a:pt x="2747" y="342"/>
                </a:lnTo>
                <a:lnTo>
                  <a:pt x="2748" y="342"/>
                </a:lnTo>
                <a:lnTo>
                  <a:pt x="2747" y="342"/>
                </a:lnTo>
                <a:lnTo>
                  <a:pt x="2747" y="342"/>
                </a:lnTo>
                <a:lnTo>
                  <a:pt x="2746" y="342"/>
                </a:lnTo>
                <a:lnTo>
                  <a:pt x="2747" y="342"/>
                </a:lnTo>
                <a:lnTo>
                  <a:pt x="2747" y="343"/>
                </a:lnTo>
                <a:lnTo>
                  <a:pt x="2748" y="343"/>
                </a:lnTo>
                <a:lnTo>
                  <a:pt x="2748" y="344"/>
                </a:lnTo>
                <a:lnTo>
                  <a:pt x="2749" y="344"/>
                </a:lnTo>
                <a:lnTo>
                  <a:pt x="2749" y="345"/>
                </a:lnTo>
                <a:lnTo>
                  <a:pt x="2750" y="345"/>
                </a:lnTo>
                <a:lnTo>
                  <a:pt x="2751" y="345"/>
                </a:lnTo>
                <a:lnTo>
                  <a:pt x="2751" y="346"/>
                </a:lnTo>
                <a:lnTo>
                  <a:pt x="2751" y="347"/>
                </a:lnTo>
                <a:lnTo>
                  <a:pt x="2752" y="347"/>
                </a:lnTo>
                <a:lnTo>
                  <a:pt x="2752" y="348"/>
                </a:lnTo>
                <a:lnTo>
                  <a:pt x="2751" y="348"/>
                </a:lnTo>
                <a:lnTo>
                  <a:pt x="2750" y="348"/>
                </a:lnTo>
                <a:lnTo>
                  <a:pt x="2749" y="348"/>
                </a:lnTo>
                <a:lnTo>
                  <a:pt x="2749" y="349"/>
                </a:lnTo>
                <a:lnTo>
                  <a:pt x="2748" y="349"/>
                </a:lnTo>
                <a:lnTo>
                  <a:pt x="2747" y="349"/>
                </a:lnTo>
                <a:lnTo>
                  <a:pt x="2748" y="350"/>
                </a:lnTo>
                <a:lnTo>
                  <a:pt x="2747" y="350"/>
                </a:lnTo>
                <a:lnTo>
                  <a:pt x="2746" y="350"/>
                </a:lnTo>
                <a:lnTo>
                  <a:pt x="2746" y="349"/>
                </a:lnTo>
                <a:lnTo>
                  <a:pt x="2745" y="349"/>
                </a:lnTo>
                <a:lnTo>
                  <a:pt x="2744" y="349"/>
                </a:lnTo>
                <a:lnTo>
                  <a:pt x="2744" y="349"/>
                </a:lnTo>
                <a:lnTo>
                  <a:pt x="2743" y="349"/>
                </a:lnTo>
                <a:lnTo>
                  <a:pt x="2742" y="349"/>
                </a:lnTo>
                <a:lnTo>
                  <a:pt x="2741" y="349"/>
                </a:lnTo>
                <a:lnTo>
                  <a:pt x="2741" y="348"/>
                </a:lnTo>
                <a:lnTo>
                  <a:pt x="2740" y="348"/>
                </a:lnTo>
                <a:lnTo>
                  <a:pt x="2739" y="348"/>
                </a:lnTo>
                <a:lnTo>
                  <a:pt x="2738" y="348"/>
                </a:lnTo>
                <a:lnTo>
                  <a:pt x="2737" y="348"/>
                </a:lnTo>
                <a:lnTo>
                  <a:pt x="2736" y="348"/>
                </a:lnTo>
                <a:lnTo>
                  <a:pt x="2736" y="349"/>
                </a:lnTo>
                <a:lnTo>
                  <a:pt x="2736" y="349"/>
                </a:lnTo>
                <a:lnTo>
                  <a:pt x="2736" y="350"/>
                </a:lnTo>
                <a:lnTo>
                  <a:pt x="2735" y="352"/>
                </a:lnTo>
                <a:lnTo>
                  <a:pt x="2735" y="351"/>
                </a:lnTo>
                <a:lnTo>
                  <a:pt x="2734" y="350"/>
                </a:lnTo>
                <a:lnTo>
                  <a:pt x="2734" y="350"/>
                </a:lnTo>
                <a:lnTo>
                  <a:pt x="2734" y="349"/>
                </a:lnTo>
                <a:lnTo>
                  <a:pt x="2733" y="349"/>
                </a:lnTo>
                <a:lnTo>
                  <a:pt x="2733" y="348"/>
                </a:lnTo>
                <a:lnTo>
                  <a:pt x="2732" y="348"/>
                </a:lnTo>
                <a:lnTo>
                  <a:pt x="2732" y="347"/>
                </a:lnTo>
                <a:lnTo>
                  <a:pt x="2732" y="346"/>
                </a:lnTo>
                <a:lnTo>
                  <a:pt x="2732" y="345"/>
                </a:lnTo>
                <a:lnTo>
                  <a:pt x="2732" y="344"/>
                </a:lnTo>
                <a:lnTo>
                  <a:pt x="2732" y="343"/>
                </a:lnTo>
                <a:lnTo>
                  <a:pt x="2731" y="343"/>
                </a:lnTo>
                <a:lnTo>
                  <a:pt x="2732" y="343"/>
                </a:lnTo>
                <a:lnTo>
                  <a:pt x="2732" y="342"/>
                </a:lnTo>
                <a:lnTo>
                  <a:pt x="2731" y="342"/>
                </a:lnTo>
                <a:lnTo>
                  <a:pt x="2731" y="342"/>
                </a:lnTo>
                <a:lnTo>
                  <a:pt x="2731" y="341"/>
                </a:lnTo>
                <a:lnTo>
                  <a:pt x="2731" y="342"/>
                </a:lnTo>
                <a:lnTo>
                  <a:pt x="2731" y="342"/>
                </a:lnTo>
                <a:lnTo>
                  <a:pt x="2731" y="343"/>
                </a:lnTo>
                <a:lnTo>
                  <a:pt x="2731" y="344"/>
                </a:lnTo>
                <a:lnTo>
                  <a:pt x="2731" y="345"/>
                </a:lnTo>
                <a:lnTo>
                  <a:pt x="2731" y="346"/>
                </a:lnTo>
                <a:lnTo>
                  <a:pt x="2730" y="346"/>
                </a:lnTo>
                <a:lnTo>
                  <a:pt x="2730" y="347"/>
                </a:lnTo>
                <a:lnTo>
                  <a:pt x="2730" y="348"/>
                </a:lnTo>
                <a:lnTo>
                  <a:pt x="2730" y="349"/>
                </a:lnTo>
                <a:lnTo>
                  <a:pt x="2730" y="350"/>
                </a:lnTo>
                <a:lnTo>
                  <a:pt x="2731" y="350"/>
                </a:lnTo>
                <a:lnTo>
                  <a:pt x="2731" y="350"/>
                </a:lnTo>
                <a:lnTo>
                  <a:pt x="2732" y="351"/>
                </a:lnTo>
                <a:lnTo>
                  <a:pt x="2732" y="352"/>
                </a:lnTo>
                <a:lnTo>
                  <a:pt x="2731" y="352"/>
                </a:lnTo>
                <a:lnTo>
                  <a:pt x="2731" y="353"/>
                </a:lnTo>
                <a:lnTo>
                  <a:pt x="2731" y="354"/>
                </a:lnTo>
                <a:lnTo>
                  <a:pt x="2732" y="355"/>
                </a:lnTo>
                <a:lnTo>
                  <a:pt x="2732" y="356"/>
                </a:lnTo>
                <a:lnTo>
                  <a:pt x="2733" y="356"/>
                </a:lnTo>
                <a:lnTo>
                  <a:pt x="2733" y="355"/>
                </a:lnTo>
                <a:lnTo>
                  <a:pt x="2733" y="356"/>
                </a:lnTo>
                <a:lnTo>
                  <a:pt x="2734" y="356"/>
                </a:lnTo>
                <a:lnTo>
                  <a:pt x="2734" y="357"/>
                </a:lnTo>
                <a:lnTo>
                  <a:pt x="2735" y="357"/>
                </a:lnTo>
                <a:lnTo>
                  <a:pt x="2735" y="358"/>
                </a:lnTo>
                <a:lnTo>
                  <a:pt x="2734" y="358"/>
                </a:lnTo>
                <a:lnTo>
                  <a:pt x="2734" y="357"/>
                </a:lnTo>
                <a:lnTo>
                  <a:pt x="2733" y="357"/>
                </a:lnTo>
                <a:lnTo>
                  <a:pt x="2732" y="356"/>
                </a:lnTo>
                <a:lnTo>
                  <a:pt x="2732" y="355"/>
                </a:lnTo>
                <a:lnTo>
                  <a:pt x="2731" y="355"/>
                </a:lnTo>
                <a:lnTo>
                  <a:pt x="2731" y="354"/>
                </a:lnTo>
                <a:lnTo>
                  <a:pt x="2731" y="353"/>
                </a:lnTo>
                <a:lnTo>
                  <a:pt x="2730" y="352"/>
                </a:lnTo>
                <a:lnTo>
                  <a:pt x="2730" y="351"/>
                </a:lnTo>
                <a:lnTo>
                  <a:pt x="2730" y="350"/>
                </a:lnTo>
                <a:lnTo>
                  <a:pt x="2729" y="350"/>
                </a:lnTo>
                <a:lnTo>
                  <a:pt x="2729" y="349"/>
                </a:lnTo>
                <a:lnTo>
                  <a:pt x="2728" y="348"/>
                </a:lnTo>
                <a:lnTo>
                  <a:pt x="2728" y="347"/>
                </a:lnTo>
                <a:lnTo>
                  <a:pt x="2728" y="347"/>
                </a:lnTo>
                <a:lnTo>
                  <a:pt x="2728" y="346"/>
                </a:lnTo>
                <a:lnTo>
                  <a:pt x="2727" y="346"/>
                </a:lnTo>
                <a:lnTo>
                  <a:pt x="2726" y="346"/>
                </a:lnTo>
                <a:lnTo>
                  <a:pt x="2725" y="346"/>
                </a:lnTo>
                <a:lnTo>
                  <a:pt x="2725" y="345"/>
                </a:lnTo>
                <a:lnTo>
                  <a:pt x="2724" y="345"/>
                </a:lnTo>
                <a:lnTo>
                  <a:pt x="2724" y="344"/>
                </a:lnTo>
                <a:lnTo>
                  <a:pt x="2723" y="344"/>
                </a:lnTo>
                <a:lnTo>
                  <a:pt x="2722" y="344"/>
                </a:lnTo>
                <a:lnTo>
                  <a:pt x="2722" y="343"/>
                </a:lnTo>
                <a:lnTo>
                  <a:pt x="2721" y="343"/>
                </a:lnTo>
                <a:lnTo>
                  <a:pt x="2721" y="342"/>
                </a:lnTo>
                <a:lnTo>
                  <a:pt x="2720" y="342"/>
                </a:lnTo>
                <a:lnTo>
                  <a:pt x="2720" y="342"/>
                </a:lnTo>
                <a:lnTo>
                  <a:pt x="2719" y="342"/>
                </a:lnTo>
                <a:lnTo>
                  <a:pt x="2718" y="342"/>
                </a:lnTo>
                <a:lnTo>
                  <a:pt x="2717" y="342"/>
                </a:lnTo>
                <a:lnTo>
                  <a:pt x="2716" y="342"/>
                </a:lnTo>
                <a:lnTo>
                  <a:pt x="2715" y="342"/>
                </a:lnTo>
                <a:lnTo>
                  <a:pt x="2714" y="342"/>
                </a:lnTo>
                <a:lnTo>
                  <a:pt x="2714" y="343"/>
                </a:lnTo>
                <a:lnTo>
                  <a:pt x="2714" y="342"/>
                </a:lnTo>
                <a:lnTo>
                  <a:pt x="2713" y="342"/>
                </a:lnTo>
                <a:lnTo>
                  <a:pt x="2712" y="342"/>
                </a:lnTo>
                <a:lnTo>
                  <a:pt x="2712" y="342"/>
                </a:lnTo>
                <a:lnTo>
                  <a:pt x="2712" y="342"/>
                </a:lnTo>
                <a:lnTo>
                  <a:pt x="2711" y="342"/>
                </a:lnTo>
                <a:lnTo>
                  <a:pt x="2710" y="342"/>
                </a:lnTo>
                <a:lnTo>
                  <a:pt x="2709" y="342"/>
                </a:lnTo>
                <a:lnTo>
                  <a:pt x="2708" y="342"/>
                </a:lnTo>
                <a:lnTo>
                  <a:pt x="2707" y="342"/>
                </a:lnTo>
                <a:lnTo>
                  <a:pt x="2706" y="342"/>
                </a:lnTo>
                <a:lnTo>
                  <a:pt x="2705" y="342"/>
                </a:lnTo>
                <a:lnTo>
                  <a:pt x="2704" y="342"/>
                </a:lnTo>
                <a:lnTo>
                  <a:pt x="2704" y="342"/>
                </a:lnTo>
                <a:lnTo>
                  <a:pt x="2703" y="342"/>
                </a:lnTo>
                <a:lnTo>
                  <a:pt x="2702" y="342"/>
                </a:lnTo>
                <a:lnTo>
                  <a:pt x="2701" y="342"/>
                </a:lnTo>
                <a:lnTo>
                  <a:pt x="2700" y="342"/>
                </a:lnTo>
                <a:lnTo>
                  <a:pt x="2699" y="342"/>
                </a:lnTo>
                <a:lnTo>
                  <a:pt x="2699" y="342"/>
                </a:lnTo>
                <a:lnTo>
                  <a:pt x="2698" y="342"/>
                </a:lnTo>
                <a:lnTo>
                  <a:pt x="2697" y="342"/>
                </a:lnTo>
                <a:lnTo>
                  <a:pt x="2696" y="342"/>
                </a:lnTo>
                <a:lnTo>
                  <a:pt x="2696" y="342"/>
                </a:lnTo>
                <a:lnTo>
                  <a:pt x="2695" y="342"/>
                </a:lnTo>
                <a:lnTo>
                  <a:pt x="2694" y="342"/>
                </a:lnTo>
                <a:lnTo>
                  <a:pt x="2694" y="342"/>
                </a:lnTo>
                <a:lnTo>
                  <a:pt x="2694" y="342"/>
                </a:lnTo>
                <a:lnTo>
                  <a:pt x="2694" y="342"/>
                </a:lnTo>
                <a:lnTo>
                  <a:pt x="2693" y="342"/>
                </a:lnTo>
                <a:lnTo>
                  <a:pt x="2692" y="342"/>
                </a:lnTo>
                <a:lnTo>
                  <a:pt x="2691" y="342"/>
                </a:lnTo>
                <a:lnTo>
                  <a:pt x="2690" y="342"/>
                </a:lnTo>
                <a:lnTo>
                  <a:pt x="2689" y="342"/>
                </a:lnTo>
                <a:lnTo>
                  <a:pt x="2689" y="341"/>
                </a:lnTo>
                <a:lnTo>
                  <a:pt x="2688" y="341"/>
                </a:lnTo>
                <a:lnTo>
                  <a:pt x="2688" y="341"/>
                </a:lnTo>
                <a:lnTo>
                  <a:pt x="2688" y="340"/>
                </a:lnTo>
                <a:lnTo>
                  <a:pt x="2687" y="340"/>
                </a:lnTo>
                <a:lnTo>
                  <a:pt x="2687" y="339"/>
                </a:lnTo>
                <a:lnTo>
                  <a:pt x="2686" y="339"/>
                </a:lnTo>
                <a:lnTo>
                  <a:pt x="2686" y="338"/>
                </a:lnTo>
                <a:lnTo>
                  <a:pt x="2686" y="337"/>
                </a:lnTo>
                <a:lnTo>
                  <a:pt x="2686" y="336"/>
                </a:lnTo>
                <a:lnTo>
                  <a:pt x="2686" y="335"/>
                </a:lnTo>
                <a:lnTo>
                  <a:pt x="2686" y="334"/>
                </a:lnTo>
                <a:lnTo>
                  <a:pt x="2686" y="334"/>
                </a:lnTo>
                <a:lnTo>
                  <a:pt x="2686" y="333"/>
                </a:lnTo>
                <a:lnTo>
                  <a:pt x="2686" y="332"/>
                </a:lnTo>
                <a:lnTo>
                  <a:pt x="2687" y="332"/>
                </a:lnTo>
                <a:lnTo>
                  <a:pt x="2687" y="331"/>
                </a:lnTo>
                <a:lnTo>
                  <a:pt x="2688" y="330"/>
                </a:lnTo>
                <a:lnTo>
                  <a:pt x="2688" y="329"/>
                </a:lnTo>
                <a:lnTo>
                  <a:pt x="2688" y="328"/>
                </a:lnTo>
                <a:lnTo>
                  <a:pt x="2688" y="328"/>
                </a:lnTo>
                <a:lnTo>
                  <a:pt x="2688" y="327"/>
                </a:lnTo>
                <a:lnTo>
                  <a:pt x="2689" y="327"/>
                </a:lnTo>
                <a:lnTo>
                  <a:pt x="2689" y="326"/>
                </a:lnTo>
                <a:lnTo>
                  <a:pt x="2690" y="326"/>
                </a:lnTo>
                <a:lnTo>
                  <a:pt x="2690" y="325"/>
                </a:lnTo>
                <a:lnTo>
                  <a:pt x="2691" y="325"/>
                </a:lnTo>
                <a:lnTo>
                  <a:pt x="2692" y="325"/>
                </a:lnTo>
                <a:lnTo>
                  <a:pt x="2692" y="324"/>
                </a:lnTo>
                <a:lnTo>
                  <a:pt x="2693" y="324"/>
                </a:lnTo>
                <a:lnTo>
                  <a:pt x="2694" y="324"/>
                </a:lnTo>
                <a:lnTo>
                  <a:pt x="2695" y="323"/>
                </a:lnTo>
                <a:lnTo>
                  <a:pt x="2698" y="322"/>
                </a:lnTo>
                <a:lnTo>
                  <a:pt x="2698" y="321"/>
                </a:lnTo>
                <a:lnTo>
                  <a:pt x="2699" y="321"/>
                </a:lnTo>
                <a:lnTo>
                  <a:pt x="2700" y="321"/>
                </a:lnTo>
                <a:lnTo>
                  <a:pt x="2701" y="320"/>
                </a:lnTo>
                <a:lnTo>
                  <a:pt x="2703" y="320"/>
                </a:lnTo>
                <a:lnTo>
                  <a:pt x="2703" y="319"/>
                </a:lnTo>
                <a:lnTo>
                  <a:pt x="2704" y="319"/>
                </a:lnTo>
                <a:lnTo>
                  <a:pt x="2704" y="319"/>
                </a:lnTo>
                <a:lnTo>
                  <a:pt x="2704" y="318"/>
                </a:lnTo>
                <a:lnTo>
                  <a:pt x="2705" y="318"/>
                </a:lnTo>
                <a:lnTo>
                  <a:pt x="2706" y="317"/>
                </a:lnTo>
                <a:lnTo>
                  <a:pt x="2707" y="317"/>
                </a:lnTo>
                <a:lnTo>
                  <a:pt x="2707" y="317"/>
                </a:lnTo>
                <a:lnTo>
                  <a:pt x="2708" y="316"/>
                </a:lnTo>
                <a:lnTo>
                  <a:pt x="2709" y="316"/>
                </a:lnTo>
                <a:lnTo>
                  <a:pt x="2709" y="315"/>
                </a:lnTo>
                <a:lnTo>
                  <a:pt x="2710" y="315"/>
                </a:lnTo>
                <a:lnTo>
                  <a:pt x="2711" y="315"/>
                </a:lnTo>
                <a:lnTo>
                  <a:pt x="2712" y="316"/>
                </a:lnTo>
                <a:lnTo>
                  <a:pt x="2712" y="316"/>
                </a:lnTo>
                <a:lnTo>
                  <a:pt x="2712" y="317"/>
                </a:lnTo>
                <a:lnTo>
                  <a:pt x="2712" y="317"/>
                </a:lnTo>
                <a:lnTo>
                  <a:pt x="2712" y="317"/>
                </a:lnTo>
                <a:lnTo>
                  <a:pt x="2712" y="317"/>
                </a:lnTo>
                <a:lnTo>
                  <a:pt x="2712" y="318"/>
                </a:lnTo>
                <a:lnTo>
                  <a:pt x="2712" y="319"/>
                </a:lnTo>
                <a:lnTo>
                  <a:pt x="2712" y="318"/>
                </a:lnTo>
                <a:lnTo>
                  <a:pt x="2713" y="318"/>
                </a:lnTo>
                <a:lnTo>
                  <a:pt x="2713" y="317"/>
                </a:lnTo>
                <a:lnTo>
                  <a:pt x="2714" y="317"/>
                </a:lnTo>
                <a:lnTo>
                  <a:pt x="2714" y="317"/>
                </a:lnTo>
                <a:lnTo>
                  <a:pt x="2715" y="317"/>
                </a:lnTo>
                <a:lnTo>
                  <a:pt x="2715" y="316"/>
                </a:lnTo>
                <a:lnTo>
                  <a:pt x="2716" y="316"/>
                </a:lnTo>
                <a:lnTo>
                  <a:pt x="2716" y="315"/>
                </a:lnTo>
                <a:lnTo>
                  <a:pt x="2716" y="316"/>
                </a:lnTo>
                <a:lnTo>
                  <a:pt x="2716" y="317"/>
                </a:lnTo>
                <a:lnTo>
                  <a:pt x="2716" y="317"/>
                </a:lnTo>
                <a:lnTo>
                  <a:pt x="2716" y="318"/>
                </a:lnTo>
                <a:lnTo>
                  <a:pt x="2716" y="319"/>
                </a:lnTo>
                <a:lnTo>
                  <a:pt x="2715" y="319"/>
                </a:lnTo>
                <a:lnTo>
                  <a:pt x="2715" y="320"/>
                </a:lnTo>
                <a:lnTo>
                  <a:pt x="2714" y="320"/>
                </a:lnTo>
                <a:lnTo>
                  <a:pt x="2714" y="321"/>
                </a:lnTo>
                <a:lnTo>
                  <a:pt x="2715" y="321"/>
                </a:lnTo>
                <a:lnTo>
                  <a:pt x="2715" y="322"/>
                </a:lnTo>
                <a:lnTo>
                  <a:pt x="2716" y="322"/>
                </a:lnTo>
                <a:lnTo>
                  <a:pt x="2715" y="323"/>
                </a:lnTo>
                <a:lnTo>
                  <a:pt x="2716" y="323"/>
                </a:lnTo>
                <a:lnTo>
                  <a:pt x="2716" y="322"/>
                </a:lnTo>
                <a:lnTo>
                  <a:pt x="2716" y="323"/>
                </a:lnTo>
                <a:lnTo>
                  <a:pt x="2717" y="323"/>
                </a:lnTo>
                <a:lnTo>
                  <a:pt x="2717" y="322"/>
                </a:lnTo>
                <a:lnTo>
                  <a:pt x="2716" y="322"/>
                </a:lnTo>
                <a:lnTo>
                  <a:pt x="2716" y="321"/>
                </a:lnTo>
                <a:lnTo>
                  <a:pt x="2715" y="321"/>
                </a:lnTo>
                <a:lnTo>
                  <a:pt x="2715" y="320"/>
                </a:lnTo>
                <a:lnTo>
                  <a:pt x="2716" y="320"/>
                </a:lnTo>
                <a:lnTo>
                  <a:pt x="2717" y="320"/>
                </a:lnTo>
                <a:lnTo>
                  <a:pt x="2717" y="319"/>
                </a:lnTo>
                <a:lnTo>
                  <a:pt x="2716" y="319"/>
                </a:lnTo>
                <a:lnTo>
                  <a:pt x="2717" y="319"/>
                </a:lnTo>
                <a:lnTo>
                  <a:pt x="2718" y="319"/>
                </a:lnTo>
                <a:lnTo>
                  <a:pt x="2719" y="319"/>
                </a:lnTo>
                <a:lnTo>
                  <a:pt x="2720" y="319"/>
                </a:lnTo>
                <a:lnTo>
                  <a:pt x="2720" y="319"/>
                </a:lnTo>
                <a:lnTo>
                  <a:pt x="2721" y="319"/>
                </a:lnTo>
                <a:lnTo>
                  <a:pt x="2722" y="318"/>
                </a:lnTo>
                <a:lnTo>
                  <a:pt x="2722" y="319"/>
                </a:lnTo>
                <a:lnTo>
                  <a:pt x="2723" y="319"/>
                </a:lnTo>
                <a:lnTo>
                  <a:pt x="2724" y="319"/>
                </a:lnTo>
                <a:lnTo>
                  <a:pt x="2724" y="318"/>
                </a:lnTo>
                <a:lnTo>
                  <a:pt x="2724" y="317"/>
                </a:lnTo>
                <a:lnTo>
                  <a:pt x="2723" y="317"/>
                </a:lnTo>
                <a:lnTo>
                  <a:pt x="2723" y="317"/>
                </a:lnTo>
                <a:lnTo>
                  <a:pt x="2724" y="316"/>
                </a:lnTo>
                <a:lnTo>
                  <a:pt x="2725" y="316"/>
                </a:lnTo>
                <a:lnTo>
                  <a:pt x="2725" y="317"/>
                </a:lnTo>
                <a:lnTo>
                  <a:pt x="2726" y="317"/>
                </a:lnTo>
                <a:lnTo>
                  <a:pt x="2726" y="316"/>
                </a:lnTo>
                <a:lnTo>
                  <a:pt x="2727" y="316"/>
                </a:lnTo>
                <a:lnTo>
                  <a:pt x="2728" y="316"/>
                </a:lnTo>
                <a:lnTo>
                  <a:pt x="2728" y="315"/>
                </a:lnTo>
                <a:lnTo>
                  <a:pt x="2728" y="315"/>
                </a:lnTo>
                <a:lnTo>
                  <a:pt x="2728" y="314"/>
                </a:lnTo>
                <a:lnTo>
                  <a:pt x="2729" y="314"/>
                </a:lnTo>
                <a:lnTo>
                  <a:pt x="2730" y="314"/>
                </a:lnTo>
                <a:lnTo>
                  <a:pt x="2730" y="313"/>
                </a:lnTo>
                <a:lnTo>
                  <a:pt x="2729" y="313"/>
                </a:lnTo>
                <a:lnTo>
                  <a:pt x="2729" y="312"/>
                </a:lnTo>
                <a:lnTo>
                  <a:pt x="2730" y="312"/>
                </a:lnTo>
                <a:lnTo>
                  <a:pt x="2730" y="311"/>
                </a:lnTo>
                <a:lnTo>
                  <a:pt x="2731" y="311"/>
                </a:lnTo>
                <a:lnTo>
                  <a:pt x="2731" y="312"/>
                </a:lnTo>
                <a:lnTo>
                  <a:pt x="2732" y="312"/>
                </a:lnTo>
                <a:lnTo>
                  <a:pt x="2732" y="311"/>
                </a:lnTo>
                <a:lnTo>
                  <a:pt x="2731" y="311"/>
                </a:lnTo>
                <a:lnTo>
                  <a:pt x="2732" y="310"/>
                </a:lnTo>
                <a:lnTo>
                  <a:pt x="2733" y="310"/>
                </a:lnTo>
                <a:lnTo>
                  <a:pt x="2733" y="311"/>
                </a:lnTo>
                <a:lnTo>
                  <a:pt x="2732" y="311"/>
                </a:lnTo>
                <a:lnTo>
                  <a:pt x="2733" y="311"/>
                </a:lnTo>
                <a:lnTo>
                  <a:pt x="2733" y="310"/>
                </a:lnTo>
                <a:lnTo>
                  <a:pt x="2732" y="310"/>
                </a:lnTo>
                <a:lnTo>
                  <a:pt x="2731" y="310"/>
                </a:lnTo>
                <a:lnTo>
                  <a:pt x="2731" y="311"/>
                </a:lnTo>
                <a:lnTo>
                  <a:pt x="2732" y="311"/>
                </a:lnTo>
                <a:lnTo>
                  <a:pt x="2732" y="312"/>
                </a:lnTo>
                <a:lnTo>
                  <a:pt x="2731" y="312"/>
                </a:lnTo>
                <a:lnTo>
                  <a:pt x="2731" y="311"/>
                </a:lnTo>
                <a:lnTo>
                  <a:pt x="2730" y="311"/>
                </a:lnTo>
                <a:lnTo>
                  <a:pt x="2730" y="312"/>
                </a:lnTo>
                <a:lnTo>
                  <a:pt x="2729" y="312"/>
                </a:lnTo>
                <a:lnTo>
                  <a:pt x="2729" y="313"/>
                </a:lnTo>
                <a:lnTo>
                  <a:pt x="2729" y="314"/>
                </a:lnTo>
                <a:lnTo>
                  <a:pt x="2728" y="314"/>
                </a:lnTo>
                <a:lnTo>
                  <a:pt x="2728" y="314"/>
                </a:lnTo>
                <a:lnTo>
                  <a:pt x="2728" y="315"/>
                </a:lnTo>
                <a:lnTo>
                  <a:pt x="2728" y="316"/>
                </a:lnTo>
                <a:lnTo>
                  <a:pt x="2727" y="316"/>
                </a:lnTo>
                <a:lnTo>
                  <a:pt x="2727" y="315"/>
                </a:lnTo>
                <a:lnTo>
                  <a:pt x="2726" y="315"/>
                </a:lnTo>
                <a:lnTo>
                  <a:pt x="2726" y="314"/>
                </a:lnTo>
                <a:lnTo>
                  <a:pt x="2725" y="314"/>
                </a:lnTo>
                <a:lnTo>
                  <a:pt x="2724" y="315"/>
                </a:lnTo>
                <a:lnTo>
                  <a:pt x="2724" y="314"/>
                </a:lnTo>
                <a:lnTo>
                  <a:pt x="2723" y="314"/>
                </a:lnTo>
                <a:lnTo>
                  <a:pt x="2722" y="314"/>
                </a:lnTo>
                <a:lnTo>
                  <a:pt x="2721" y="314"/>
                </a:lnTo>
                <a:lnTo>
                  <a:pt x="2721" y="313"/>
                </a:lnTo>
                <a:lnTo>
                  <a:pt x="2720" y="312"/>
                </a:lnTo>
                <a:lnTo>
                  <a:pt x="2720" y="312"/>
                </a:lnTo>
                <a:lnTo>
                  <a:pt x="2720" y="311"/>
                </a:lnTo>
                <a:lnTo>
                  <a:pt x="2719" y="311"/>
                </a:lnTo>
                <a:lnTo>
                  <a:pt x="2719" y="312"/>
                </a:lnTo>
                <a:lnTo>
                  <a:pt x="2720" y="312"/>
                </a:lnTo>
                <a:lnTo>
                  <a:pt x="2720" y="313"/>
                </a:lnTo>
                <a:lnTo>
                  <a:pt x="2720" y="314"/>
                </a:lnTo>
                <a:lnTo>
                  <a:pt x="2719" y="314"/>
                </a:lnTo>
                <a:lnTo>
                  <a:pt x="2718" y="314"/>
                </a:lnTo>
                <a:lnTo>
                  <a:pt x="2718" y="315"/>
                </a:lnTo>
                <a:lnTo>
                  <a:pt x="2717" y="315"/>
                </a:lnTo>
                <a:lnTo>
                  <a:pt x="2716" y="315"/>
                </a:lnTo>
                <a:lnTo>
                  <a:pt x="2716" y="314"/>
                </a:lnTo>
                <a:lnTo>
                  <a:pt x="2715" y="314"/>
                </a:lnTo>
                <a:lnTo>
                  <a:pt x="2715" y="313"/>
                </a:lnTo>
                <a:lnTo>
                  <a:pt x="2715" y="312"/>
                </a:lnTo>
                <a:lnTo>
                  <a:pt x="2715" y="311"/>
                </a:lnTo>
                <a:lnTo>
                  <a:pt x="2716" y="311"/>
                </a:lnTo>
                <a:lnTo>
                  <a:pt x="2716" y="310"/>
                </a:lnTo>
                <a:lnTo>
                  <a:pt x="2715" y="310"/>
                </a:lnTo>
                <a:lnTo>
                  <a:pt x="2715" y="311"/>
                </a:lnTo>
                <a:lnTo>
                  <a:pt x="2714" y="312"/>
                </a:lnTo>
                <a:lnTo>
                  <a:pt x="2714" y="313"/>
                </a:lnTo>
                <a:lnTo>
                  <a:pt x="2715" y="313"/>
                </a:lnTo>
                <a:lnTo>
                  <a:pt x="2714" y="313"/>
                </a:lnTo>
                <a:lnTo>
                  <a:pt x="2714" y="314"/>
                </a:lnTo>
                <a:lnTo>
                  <a:pt x="2714" y="315"/>
                </a:lnTo>
                <a:lnTo>
                  <a:pt x="2714" y="314"/>
                </a:lnTo>
                <a:lnTo>
                  <a:pt x="2713" y="314"/>
                </a:lnTo>
                <a:lnTo>
                  <a:pt x="2713" y="313"/>
                </a:lnTo>
                <a:lnTo>
                  <a:pt x="2713" y="312"/>
                </a:lnTo>
                <a:lnTo>
                  <a:pt x="2713" y="311"/>
                </a:lnTo>
                <a:lnTo>
                  <a:pt x="2714" y="310"/>
                </a:lnTo>
                <a:lnTo>
                  <a:pt x="2714" y="309"/>
                </a:lnTo>
                <a:lnTo>
                  <a:pt x="2714" y="309"/>
                </a:lnTo>
                <a:lnTo>
                  <a:pt x="2715" y="309"/>
                </a:lnTo>
                <a:lnTo>
                  <a:pt x="2715" y="308"/>
                </a:lnTo>
                <a:lnTo>
                  <a:pt x="2715" y="307"/>
                </a:lnTo>
                <a:lnTo>
                  <a:pt x="2715" y="306"/>
                </a:lnTo>
                <a:lnTo>
                  <a:pt x="2715" y="305"/>
                </a:lnTo>
                <a:lnTo>
                  <a:pt x="2715" y="304"/>
                </a:lnTo>
                <a:lnTo>
                  <a:pt x="2716" y="304"/>
                </a:lnTo>
                <a:lnTo>
                  <a:pt x="2716" y="303"/>
                </a:lnTo>
                <a:lnTo>
                  <a:pt x="2717" y="302"/>
                </a:lnTo>
                <a:lnTo>
                  <a:pt x="2717" y="301"/>
                </a:lnTo>
                <a:lnTo>
                  <a:pt x="2718" y="300"/>
                </a:lnTo>
                <a:lnTo>
                  <a:pt x="2718" y="300"/>
                </a:lnTo>
                <a:lnTo>
                  <a:pt x="2719" y="300"/>
                </a:lnTo>
                <a:lnTo>
                  <a:pt x="2719" y="299"/>
                </a:lnTo>
                <a:lnTo>
                  <a:pt x="2720" y="298"/>
                </a:lnTo>
                <a:lnTo>
                  <a:pt x="2720" y="297"/>
                </a:lnTo>
                <a:lnTo>
                  <a:pt x="2720" y="296"/>
                </a:lnTo>
                <a:lnTo>
                  <a:pt x="2721" y="296"/>
                </a:lnTo>
                <a:lnTo>
                  <a:pt x="2721" y="295"/>
                </a:lnTo>
                <a:lnTo>
                  <a:pt x="2722" y="295"/>
                </a:lnTo>
                <a:lnTo>
                  <a:pt x="2723" y="295"/>
                </a:lnTo>
                <a:lnTo>
                  <a:pt x="2724" y="295"/>
                </a:lnTo>
                <a:lnTo>
                  <a:pt x="2724" y="294"/>
                </a:lnTo>
                <a:lnTo>
                  <a:pt x="2725" y="294"/>
                </a:lnTo>
                <a:lnTo>
                  <a:pt x="2725" y="293"/>
                </a:lnTo>
                <a:lnTo>
                  <a:pt x="2726" y="293"/>
                </a:lnTo>
                <a:lnTo>
                  <a:pt x="2727" y="293"/>
                </a:lnTo>
                <a:lnTo>
                  <a:pt x="2727" y="294"/>
                </a:lnTo>
                <a:lnTo>
                  <a:pt x="2727" y="293"/>
                </a:lnTo>
                <a:lnTo>
                  <a:pt x="2728" y="293"/>
                </a:lnTo>
                <a:lnTo>
                  <a:pt x="2728" y="293"/>
                </a:lnTo>
                <a:lnTo>
                  <a:pt x="2729" y="293"/>
                </a:lnTo>
                <a:lnTo>
                  <a:pt x="2730" y="292"/>
                </a:lnTo>
                <a:lnTo>
                  <a:pt x="2731" y="292"/>
                </a:lnTo>
                <a:lnTo>
                  <a:pt x="2731" y="292"/>
                </a:lnTo>
                <a:lnTo>
                  <a:pt x="2732" y="292"/>
                </a:lnTo>
                <a:lnTo>
                  <a:pt x="2732" y="291"/>
                </a:lnTo>
                <a:lnTo>
                  <a:pt x="2733" y="290"/>
                </a:lnTo>
                <a:lnTo>
                  <a:pt x="2733" y="289"/>
                </a:lnTo>
                <a:lnTo>
                  <a:pt x="2734" y="288"/>
                </a:lnTo>
                <a:lnTo>
                  <a:pt x="2734" y="289"/>
                </a:lnTo>
                <a:lnTo>
                  <a:pt x="2734" y="290"/>
                </a:lnTo>
                <a:lnTo>
                  <a:pt x="2735" y="290"/>
                </a:lnTo>
                <a:lnTo>
                  <a:pt x="2735" y="289"/>
                </a:lnTo>
                <a:lnTo>
                  <a:pt x="2735" y="288"/>
                </a:lnTo>
                <a:lnTo>
                  <a:pt x="2734" y="288"/>
                </a:lnTo>
                <a:lnTo>
                  <a:pt x="2735" y="287"/>
                </a:lnTo>
                <a:lnTo>
                  <a:pt x="2735" y="286"/>
                </a:lnTo>
                <a:lnTo>
                  <a:pt x="2735" y="285"/>
                </a:lnTo>
                <a:lnTo>
                  <a:pt x="2735" y="284"/>
                </a:lnTo>
                <a:lnTo>
                  <a:pt x="2735" y="284"/>
                </a:lnTo>
                <a:lnTo>
                  <a:pt x="2736" y="284"/>
                </a:lnTo>
                <a:lnTo>
                  <a:pt x="2736" y="283"/>
                </a:lnTo>
                <a:lnTo>
                  <a:pt x="2736" y="282"/>
                </a:lnTo>
                <a:lnTo>
                  <a:pt x="2736" y="281"/>
                </a:lnTo>
                <a:lnTo>
                  <a:pt x="2736" y="280"/>
                </a:lnTo>
                <a:lnTo>
                  <a:pt x="2736" y="280"/>
                </a:lnTo>
                <a:lnTo>
                  <a:pt x="2736" y="279"/>
                </a:lnTo>
                <a:lnTo>
                  <a:pt x="2736" y="278"/>
                </a:lnTo>
                <a:lnTo>
                  <a:pt x="2736" y="278"/>
                </a:lnTo>
                <a:lnTo>
                  <a:pt x="2736" y="279"/>
                </a:lnTo>
                <a:lnTo>
                  <a:pt x="2737" y="279"/>
                </a:lnTo>
                <a:lnTo>
                  <a:pt x="2737" y="278"/>
                </a:lnTo>
                <a:lnTo>
                  <a:pt x="2737" y="277"/>
                </a:lnTo>
                <a:lnTo>
                  <a:pt x="2737" y="276"/>
                </a:lnTo>
                <a:lnTo>
                  <a:pt x="2737" y="275"/>
                </a:lnTo>
                <a:lnTo>
                  <a:pt x="2738" y="275"/>
                </a:lnTo>
                <a:lnTo>
                  <a:pt x="2738" y="275"/>
                </a:lnTo>
                <a:lnTo>
                  <a:pt x="2738" y="274"/>
                </a:lnTo>
                <a:lnTo>
                  <a:pt x="2739" y="274"/>
                </a:lnTo>
                <a:lnTo>
                  <a:pt x="2739" y="273"/>
                </a:lnTo>
                <a:lnTo>
                  <a:pt x="2738" y="273"/>
                </a:lnTo>
                <a:lnTo>
                  <a:pt x="2739" y="272"/>
                </a:lnTo>
                <a:lnTo>
                  <a:pt x="2739" y="271"/>
                </a:lnTo>
                <a:lnTo>
                  <a:pt x="2739" y="270"/>
                </a:lnTo>
                <a:lnTo>
                  <a:pt x="2740" y="270"/>
                </a:lnTo>
                <a:lnTo>
                  <a:pt x="2740" y="269"/>
                </a:lnTo>
                <a:lnTo>
                  <a:pt x="2741" y="269"/>
                </a:lnTo>
                <a:lnTo>
                  <a:pt x="2741" y="268"/>
                </a:lnTo>
                <a:lnTo>
                  <a:pt x="2742" y="268"/>
                </a:lnTo>
                <a:lnTo>
                  <a:pt x="2742" y="267"/>
                </a:lnTo>
                <a:lnTo>
                  <a:pt x="2743" y="267"/>
                </a:lnTo>
                <a:lnTo>
                  <a:pt x="2743" y="267"/>
                </a:lnTo>
                <a:lnTo>
                  <a:pt x="2743" y="266"/>
                </a:lnTo>
                <a:lnTo>
                  <a:pt x="2744" y="265"/>
                </a:lnTo>
                <a:lnTo>
                  <a:pt x="2744" y="264"/>
                </a:lnTo>
                <a:lnTo>
                  <a:pt x="2744" y="264"/>
                </a:lnTo>
                <a:lnTo>
                  <a:pt x="2745" y="264"/>
                </a:lnTo>
                <a:lnTo>
                  <a:pt x="2746" y="264"/>
                </a:lnTo>
                <a:lnTo>
                  <a:pt x="2747" y="265"/>
                </a:lnTo>
                <a:lnTo>
                  <a:pt x="2748" y="265"/>
                </a:lnTo>
                <a:lnTo>
                  <a:pt x="2749" y="266"/>
                </a:lnTo>
                <a:lnTo>
                  <a:pt x="2750" y="267"/>
                </a:lnTo>
                <a:lnTo>
                  <a:pt x="2751" y="267"/>
                </a:lnTo>
                <a:lnTo>
                  <a:pt x="2752" y="267"/>
                </a:lnTo>
                <a:lnTo>
                  <a:pt x="2752" y="268"/>
                </a:lnTo>
                <a:lnTo>
                  <a:pt x="2752" y="269"/>
                </a:lnTo>
                <a:lnTo>
                  <a:pt x="2753" y="269"/>
                </a:lnTo>
                <a:lnTo>
                  <a:pt x="2754" y="269"/>
                </a:lnTo>
                <a:lnTo>
                  <a:pt x="2755" y="269"/>
                </a:lnTo>
                <a:lnTo>
                  <a:pt x="2755" y="270"/>
                </a:lnTo>
                <a:lnTo>
                  <a:pt x="2756" y="270"/>
                </a:lnTo>
                <a:lnTo>
                  <a:pt x="2757" y="270"/>
                </a:lnTo>
                <a:lnTo>
                  <a:pt x="2757" y="271"/>
                </a:lnTo>
                <a:lnTo>
                  <a:pt x="2757" y="270"/>
                </a:lnTo>
                <a:lnTo>
                  <a:pt x="2756" y="271"/>
                </a:lnTo>
                <a:lnTo>
                  <a:pt x="2756" y="272"/>
                </a:lnTo>
                <a:lnTo>
                  <a:pt x="2757" y="272"/>
                </a:lnTo>
                <a:lnTo>
                  <a:pt x="2758" y="272"/>
                </a:lnTo>
                <a:lnTo>
                  <a:pt x="2758" y="273"/>
                </a:lnTo>
                <a:lnTo>
                  <a:pt x="2759" y="273"/>
                </a:lnTo>
                <a:lnTo>
                  <a:pt x="2760" y="273"/>
                </a:lnTo>
                <a:lnTo>
                  <a:pt x="2760" y="272"/>
                </a:lnTo>
                <a:lnTo>
                  <a:pt x="2760" y="273"/>
                </a:lnTo>
                <a:lnTo>
                  <a:pt x="2760" y="273"/>
                </a:lnTo>
                <a:lnTo>
                  <a:pt x="2760" y="274"/>
                </a:lnTo>
                <a:lnTo>
                  <a:pt x="2761" y="274"/>
                </a:lnTo>
                <a:lnTo>
                  <a:pt x="2761" y="273"/>
                </a:lnTo>
                <a:lnTo>
                  <a:pt x="2762" y="273"/>
                </a:lnTo>
                <a:lnTo>
                  <a:pt x="2762" y="274"/>
                </a:lnTo>
                <a:lnTo>
                  <a:pt x="2761" y="274"/>
                </a:lnTo>
                <a:lnTo>
                  <a:pt x="2761" y="275"/>
                </a:lnTo>
                <a:lnTo>
                  <a:pt x="2761" y="275"/>
                </a:lnTo>
                <a:lnTo>
                  <a:pt x="2761" y="276"/>
                </a:lnTo>
                <a:lnTo>
                  <a:pt x="2760" y="276"/>
                </a:lnTo>
                <a:lnTo>
                  <a:pt x="2761" y="276"/>
                </a:lnTo>
                <a:lnTo>
                  <a:pt x="2761" y="275"/>
                </a:lnTo>
                <a:lnTo>
                  <a:pt x="2762" y="275"/>
                </a:lnTo>
                <a:lnTo>
                  <a:pt x="2762" y="274"/>
                </a:lnTo>
                <a:lnTo>
                  <a:pt x="2763" y="274"/>
                </a:lnTo>
                <a:lnTo>
                  <a:pt x="2764" y="274"/>
                </a:lnTo>
                <a:lnTo>
                  <a:pt x="2764" y="273"/>
                </a:lnTo>
                <a:lnTo>
                  <a:pt x="2764" y="272"/>
                </a:lnTo>
                <a:lnTo>
                  <a:pt x="2763" y="272"/>
                </a:lnTo>
                <a:lnTo>
                  <a:pt x="2763" y="271"/>
                </a:lnTo>
                <a:lnTo>
                  <a:pt x="2762" y="271"/>
                </a:lnTo>
                <a:lnTo>
                  <a:pt x="2763" y="271"/>
                </a:lnTo>
                <a:lnTo>
                  <a:pt x="2764" y="271"/>
                </a:lnTo>
                <a:lnTo>
                  <a:pt x="2764" y="270"/>
                </a:lnTo>
                <a:lnTo>
                  <a:pt x="2765" y="270"/>
                </a:lnTo>
                <a:lnTo>
                  <a:pt x="2767" y="271"/>
                </a:lnTo>
                <a:lnTo>
                  <a:pt x="2767" y="272"/>
                </a:lnTo>
                <a:lnTo>
                  <a:pt x="2767" y="271"/>
                </a:lnTo>
                <a:lnTo>
                  <a:pt x="2768" y="271"/>
                </a:lnTo>
                <a:lnTo>
                  <a:pt x="2768" y="272"/>
                </a:lnTo>
                <a:lnTo>
                  <a:pt x="2768" y="271"/>
                </a:lnTo>
                <a:lnTo>
                  <a:pt x="2768" y="270"/>
                </a:lnTo>
                <a:lnTo>
                  <a:pt x="2767" y="270"/>
                </a:lnTo>
                <a:lnTo>
                  <a:pt x="2766" y="269"/>
                </a:lnTo>
                <a:lnTo>
                  <a:pt x="2765" y="269"/>
                </a:lnTo>
                <a:lnTo>
                  <a:pt x="2764" y="269"/>
                </a:lnTo>
                <a:lnTo>
                  <a:pt x="2763" y="269"/>
                </a:lnTo>
                <a:lnTo>
                  <a:pt x="2762" y="269"/>
                </a:lnTo>
                <a:lnTo>
                  <a:pt x="2761" y="269"/>
                </a:lnTo>
                <a:lnTo>
                  <a:pt x="2761" y="270"/>
                </a:lnTo>
                <a:lnTo>
                  <a:pt x="2760" y="270"/>
                </a:lnTo>
                <a:lnTo>
                  <a:pt x="2760" y="269"/>
                </a:lnTo>
                <a:lnTo>
                  <a:pt x="2760" y="268"/>
                </a:lnTo>
                <a:lnTo>
                  <a:pt x="2760" y="267"/>
                </a:lnTo>
                <a:lnTo>
                  <a:pt x="2759" y="267"/>
                </a:lnTo>
                <a:lnTo>
                  <a:pt x="2758" y="267"/>
                </a:lnTo>
                <a:lnTo>
                  <a:pt x="2757" y="267"/>
                </a:lnTo>
                <a:lnTo>
                  <a:pt x="2756" y="267"/>
                </a:lnTo>
                <a:lnTo>
                  <a:pt x="2755" y="267"/>
                </a:lnTo>
                <a:lnTo>
                  <a:pt x="2755" y="267"/>
                </a:lnTo>
                <a:lnTo>
                  <a:pt x="2754" y="267"/>
                </a:lnTo>
                <a:lnTo>
                  <a:pt x="2753" y="266"/>
                </a:lnTo>
                <a:lnTo>
                  <a:pt x="2752" y="266"/>
                </a:lnTo>
                <a:lnTo>
                  <a:pt x="2752" y="265"/>
                </a:lnTo>
                <a:lnTo>
                  <a:pt x="2752" y="264"/>
                </a:lnTo>
                <a:lnTo>
                  <a:pt x="2752" y="263"/>
                </a:lnTo>
                <a:lnTo>
                  <a:pt x="2752" y="262"/>
                </a:lnTo>
                <a:lnTo>
                  <a:pt x="2752" y="261"/>
                </a:lnTo>
                <a:lnTo>
                  <a:pt x="2752" y="260"/>
                </a:lnTo>
                <a:lnTo>
                  <a:pt x="2753" y="260"/>
                </a:lnTo>
                <a:lnTo>
                  <a:pt x="2754" y="259"/>
                </a:lnTo>
                <a:lnTo>
                  <a:pt x="2755" y="259"/>
                </a:lnTo>
                <a:lnTo>
                  <a:pt x="2756" y="259"/>
                </a:lnTo>
                <a:lnTo>
                  <a:pt x="2757" y="258"/>
                </a:lnTo>
                <a:lnTo>
                  <a:pt x="2757" y="257"/>
                </a:lnTo>
                <a:lnTo>
                  <a:pt x="2758" y="257"/>
                </a:lnTo>
                <a:lnTo>
                  <a:pt x="2758" y="256"/>
                </a:lnTo>
                <a:lnTo>
                  <a:pt x="2758" y="255"/>
                </a:lnTo>
                <a:lnTo>
                  <a:pt x="2758" y="254"/>
                </a:lnTo>
                <a:lnTo>
                  <a:pt x="2759" y="254"/>
                </a:lnTo>
                <a:lnTo>
                  <a:pt x="2759" y="253"/>
                </a:lnTo>
                <a:lnTo>
                  <a:pt x="2759" y="252"/>
                </a:lnTo>
                <a:lnTo>
                  <a:pt x="2760" y="252"/>
                </a:lnTo>
                <a:lnTo>
                  <a:pt x="2760" y="251"/>
                </a:lnTo>
                <a:lnTo>
                  <a:pt x="2761" y="251"/>
                </a:lnTo>
                <a:lnTo>
                  <a:pt x="2762" y="251"/>
                </a:lnTo>
                <a:lnTo>
                  <a:pt x="2763" y="251"/>
                </a:lnTo>
                <a:lnTo>
                  <a:pt x="2764" y="251"/>
                </a:lnTo>
                <a:lnTo>
                  <a:pt x="2765" y="251"/>
                </a:lnTo>
                <a:lnTo>
                  <a:pt x="2766" y="252"/>
                </a:lnTo>
                <a:lnTo>
                  <a:pt x="2767" y="252"/>
                </a:lnTo>
                <a:lnTo>
                  <a:pt x="2767" y="253"/>
                </a:lnTo>
                <a:lnTo>
                  <a:pt x="2768" y="253"/>
                </a:lnTo>
                <a:lnTo>
                  <a:pt x="2768" y="253"/>
                </a:lnTo>
                <a:lnTo>
                  <a:pt x="2768" y="254"/>
                </a:lnTo>
                <a:lnTo>
                  <a:pt x="2769" y="254"/>
                </a:lnTo>
                <a:lnTo>
                  <a:pt x="2770" y="254"/>
                </a:lnTo>
                <a:lnTo>
                  <a:pt x="2770" y="253"/>
                </a:lnTo>
                <a:lnTo>
                  <a:pt x="2771" y="253"/>
                </a:lnTo>
                <a:lnTo>
                  <a:pt x="2772" y="253"/>
                </a:lnTo>
                <a:lnTo>
                  <a:pt x="2774" y="252"/>
                </a:lnTo>
                <a:lnTo>
                  <a:pt x="2775" y="252"/>
                </a:lnTo>
                <a:lnTo>
                  <a:pt x="2775" y="253"/>
                </a:lnTo>
                <a:lnTo>
                  <a:pt x="2776" y="253"/>
                </a:lnTo>
                <a:lnTo>
                  <a:pt x="2776" y="254"/>
                </a:lnTo>
                <a:lnTo>
                  <a:pt x="2776" y="255"/>
                </a:lnTo>
                <a:lnTo>
                  <a:pt x="2776" y="256"/>
                </a:lnTo>
                <a:lnTo>
                  <a:pt x="2776" y="256"/>
                </a:lnTo>
                <a:lnTo>
                  <a:pt x="2776" y="257"/>
                </a:lnTo>
                <a:lnTo>
                  <a:pt x="2777" y="258"/>
                </a:lnTo>
                <a:lnTo>
                  <a:pt x="2778" y="258"/>
                </a:lnTo>
                <a:lnTo>
                  <a:pt x="2778" y="259"/>
                </a:lnTo>
                <a:lnTo>
                  <a:pt x="2779" y="259"/>
                </a:lnTo>
                <a:lnTo>
                  <a:pt x="2780" y="259"/>
                </a:lnTo>
                <a:lnTo>
                  <a:pt x="2780" y="260"/>
                </a:lnTo>
                <a:lnTo>
                  <a:pt x="2780" y="261"/>
                </a:lnTo>
                <a:lnTo>
                  <a:pt x="2780" y="260"/>
                </a:lnTo>
                <a:lnTo>
                  <a:pt x="2779" y="259"/>
                </a:lnTo>
                <a:lnTo>
                  <a:pt x="2779" y="260"/>
                </a:lnTo>
                <a:lnTo>
                  <a:pt x="2778" y="260"/>
                </a:lnTo>
                <a:lnTo>
                  <a:pt x="2777" y="260"/>
                </a:lnTo>
                <a:lnTo>
                  <a:pt x="2777" y="259"/>
                </a:lnTo>
                <a:lnTo>
                  <a:pt x="2776" y="259"/>
                </a:lnTo>
                <a:lnTo>
                  <a:pt x="2776" y="260"/>
                </a:lnTo>
                <a:lnTo>
                  <a:pt x="2777" y="261"/>
                </a:lnTo>
                <a:lnTo>
                  <a:pt x="2778" y="261"/>
                </a:lnTo>
                <a:lnTo>
                  <a:pt x="2777" y="262"/>
                </a:lnTo>
                <a:lnTo>
                  <a:pt x="2777" y="263"/>
                </a:lnTo>
                <a:lnTo>
                  <a:pt x="2778" y="263"/>
                </a:lnTo>
                <a:lnTo>
                  <a:pt x="2778" y="262"/>
                </a:lnTo>
                <a:lnTo>
                  <a:pt x="2779" y="263"/>
                </a:lnTo>
                <a:lnTo>
                  <a:pt x="2780" y="263"/>
                </a:lnTo>
                <a:lnTo>
                  <a:pt x="2780" y="262"/>
                </a:lnTo>
                <a:lnTo>
                  <a:pt x="2781" y="261"/>
                </a:lnTo>
                <a:lnTo>
                  <a:pt x="2782" y="261"/>
                </a:lnTo>
                <a:lnTo>
                  <a:pt x="2783" y="260"/>
                </a:lnTo>
                <a:lnTo>
                  <a:pt x="2783" y="261"/>
                </a:lnTo>
                <a:lnTo>
                  <a:pt x="2783" y="262"/>
                </a:lnTo>
                <a:lnTo>
                  <a:pt x="2784" y="262"/>
                </a:lnTo>
                <a:lnTo>
                  <a:pt x="2784" y="261"/>
                </a:lnTo>
                <a:lnTo>
                  <a:pt x="2784" y="260"/>
                </a:lnTo>
                <a:lnTo>
                  <a:pt x="2783" y="260"/>
                </a:lnTo>
                <a:lnTo>
                  <a:pt x="2783" y="259"/>
                </a:lnTo>
                <a:lnTo>
                  <a:pt x="2784" y="259"/>
                </a:lnTo>
                <a:lnTo>
                  <a:pt x="2784" y="259"/>
                </a:lnTo>
                <a:lnTo>
                  <a:pt x="2785" y="259"/>
                </a:lnTo>
                <a:lnTo>
                  <a:pt x="2786" y="259"/>
                </a:lnTo>
                <a:lnTo>
                  <a:pt x="2787" y="259"/>
                </a:lnTo>
                <a:lnTo>
                  <a:pt x="2787" y="260"/>
                </a:lnTo>
                <a:lnTo>
                  <a:pt x="2788" y="260"/>
                </a:lnTo>
                <a:lnTo>
                  <a:pt x="2788" y="259"/>
                </a:lnTo>
                <a:lnTo>
                  <a:pt x="2788" y="259"/>
                </a:lnTo>
                <a:lnTo>
                  <a:pt x="2787" y="259"/>
                </a:lnTo>
                <a:lnTo>
                  <a:pt x="2787" y="258"/>
                </a:lnTo>
                <a:lnTo>
                  <a:pt x="2787" y="257"/>
                </a:lnTo>
                <a:lnTo>
                  <a:pt x="2787" y="256"/>
                </a:lnTo>
                <a:lnTo>
                  <a:pt x="2788" y="256"/>
                </a:lnTo>
                <a:lnTo>
                  <a:pt x="2788" y="255"/>
                </a:lnTo>
                <a:lnTo>
                  <a:pt x="2788" y="254"/>
                </a:lnTo>
                <a:lnTo>
                  <a:pt x="2789" y="254"/>
                </a:lnTo>
                <a:lnTo>
                  <a:pt x="2789" y="253"/>
                </a:lnTo>
                <a:lnTo>
                  <a:pt x="2790" y="253"/>
                </a:lnTo>
                <a:lnTo>
                  <a:pt x="2790" y="252"/>
                </a:lnTo>
                <a:lnTo>
                  <a:pt x="2790" y="251"/>
                </a:lnTo>
                <a:lnTo>
                  <a:pt x="2791" y="251"/>
                </a:lnTo>
                <a:lnTo>
                  <a:pt x="2791" y="251"/>
                </a:lnTo>
                <a:lnTo>
                  <a:pt x="2792" y="251"/>
                </a:lnTo>
                <a:lnTo>
                  <a:pt x="2792" y="251"/>
                </a:lnTo>
                <a:lnTo>
                  <a:pt x="2793" y="251"/>
                </a:lnTo>
                <a:lnTo>
                  <a:pt x="2793" y="251"/>
                </a:lnTo>
                <a:lnTo>
                  <a:pt x="2794" y="251"/>
                </a:lnTo>
                <a:lnTo>
                  <a:pt x="2795" y="252"/>
                </a:lnTo>
                <a:lnTo>
                  <a:pt x="2795" y="253"/>
                </a:lnTo>
                <a:lnTo>
                  <a:pt x="2796" y="253"/>
                </a:lnTo>
                <a:lnTo>
                  <a:pt x="2797" y="253"/>
                </a:lnTo>
                <a:lnTo>
                  <a:pt x="2798" y="253"/>
                </a:lnTo>
                <a:lnTo>
                  <a:pt x="2798" y="254"/>
                </a:lnTo>
                <a:lnTo>
                  <a:pt x="2799" y="254"/>
                </a:lnTo>
                <a:lnTo>
                  <a:pt x="2800" y="254"/>
                </a:lnTo>
                <a:lnTo>
                  <a:pt x="2800" y="254"/>
                </a:lnTo>
                <a:lnTo>
                  <a:pt x="2800" y="255"/>
                </a:lnTo>
                <a:lnTo>
                  <a:pt x="2800" y="256"/>
                </a:lnTo>
                <a:lnTo>
                  <a:pt x="2800" y="255"/>
                </a:lnTo>
                <a:lnTo>
                  <a:pt x="2800" y="254"/>
                </a:lnTo>
                <a:lnTo>
                  <a:pt x="2799" y="254"/>
                </a:lnTo>
                <a:lnTo>
                  <a:pt x="2799" y="255"/>
                </a:lnTo>
                <a:lnTo>
                  <a:pt x="2798" y="255"/>
                </a:lnTo>
                <a:lnTo>
                  <a:pt x="2798" y="256"/>
                </a:lnTo>
                <a:lnTo>
                  <a:pt x="2797" y="256"/>
                </a:lnTo>
                <a:lnTo>
                  <a:pt x="2797" y="257"/>
                </a:lnTo>
                <a:lnTo>
                  <a:pt x="2797" y="258"/>
                </a:lnTo>
                <a:lnTo>
                  <a:pt x="2797" y="259"/>
                </a:lnTo>
                <a:lnTo>
                  <a:pt x="2797" y="258"/>
                </a:lnTo>
                <a:lnTo>
                  <a:pt x="2798" y="258"/>
                </a:lnTo>
                <a:lnTo>
                  <a:pt x="2798" y="257"/>
                </a:lnTo>
                <a:lnTo>
                  <a:pt x="2799" y="257"/>
                </a:lnTo>
                <a:lnTo>
                  <a:pt x="2799" y="258"/>
                </a:lnTo>
                <a:lnTo>
                  <a:pt x="2799" y="257"/>
                </a:lnTo>
                <a:lnTo>
                  <a:pt x="2799" y="256"/>
                </a:lnTo>
                <a:lnTo>
                  <a:pt x="2800" y="256"/>
                </a:lnTo>
                <a:lnTo>
                  <a:pt x="2800" y="255"/>
                </a:lnTo>
                <a:lnTo>
                  <a:pt x="2800" y="255"/>
                </a:lnTo>
                <a:lnTo>
                  <a:pt x="2800" y="256"/>
                </a:lnTo>
                <a:lnTo>
                  <a:pt x="2801" y="256"/>
                </a:lnTo>
                <a:lnTo>
                  <a:pt x="2802" y="256"/>
                </a:lnTo>
                <a:lnTo>
                  <a:pt x="2802" y="257"/>
                </a:lnTo>
                <a:lnTo>
                  <a:pt x="2803" y="257"/>
                </a:lnTo>
                <a:lnTo>
                  <a:pt x="2803" y="256"/>
                </a:lnTo>
                <a:lnTo>
                  <a:pt x="2804" y="256"/>
                </a:lnTo>
                <a:lnTo>
                  <a:pt x="2805" y="256"/>
                </a:lnTo>
                <a:lnTo>
                  <a:pt x="2805" y="255"/>
                </a:lnTo>
                <a:lnTo>
                  <a:pt x="2806" y="255"/>
                </a:lnTo>
                <a:lnTo>
                  <a:pt x="2806" y="256"/>
                </a:lnTo>
                <a:lnTo>
                  <a:pt x="2807" y="256"/>
                </a:lnTo>
                <a:lnTo>
                  <a:pt x="2807" y="257"/>
                </a:lnTo>
                <a:lnTo>
                  <a:pt x="2807" y="258"/>
                </a:lnTo>
                <a:lnTo>
                  <a:pt x="2806" y="258"/>
                </a:lnTo>
                <a:lnTo>
                  <a:pt x="2806" y="259"/>
                </a:lnTo>
                <a:lnTo>
                  <a:pt x="2807" y="259"/>
                </a:lnTo>
                <a:lnTo>
                  <a:pt x="2807" y="259"/>
                </a:lnTo>
                <a:lnTo>
                  <a:pt x="2808" y="259"/>
                </a:lnTo>
                <a:lnTo>
                  <a:pt x="2808" y="260"/>
                </a:lnTo>
                <a:lnTo>
                  <a:pt x="2808" y="259"/>
                </a:lnTo>
                <a:lnTo>
                  <a:pt x="2808" y="259"/>
                </a:lnTo>
                <a:lnTo>
                  <a:pt x="2808" y="260"/>
                </a:lnTo>
                <a:lnTo>
                  <a:pt x="2809" y="260"/>
                </a:lnTo>
                <a:lnTo>
                  <a:pt x="2810" y="260"/>
                </a:lnTo>
                <a:lnTo>
                  <a:pt x="2811" y="260"/>
                </a:lnTo>
                <a:lnTo>
                  <a:pt x="2812" y="260"/>
                </a:lnTo>
                <a:lnTo>
                  <a:pt x="2813" y="260"/>
                </a:lnTo>
                <a:lnTo>
                  <a:pt x="2814" y="260"/>
                </a:lnTo>
                <a:lnTo>
                  <a:pt x="2813" y="260"/>
                </a:lnTo>
                <a:lnTo>
                  <a:pt x="2813" y="261"/>
                </a:lnTo>
                <a:lnTo>
                  <a:pt x="2813" y="262"/>
                </a:lnTo>
                <a:lnTo>
                  <a:pt x="2814" y="262"/>
                </a:lnTo>
                <a:lnTo>
                  <a:pt x="2814" y="263"/>
                </a:lnTo>
                <a:lnTo>
                  <a:pt x="2815" y="263"/>
                </a:lnTo>
                <a:lnTo>
                  <a:pt x="2816" y="263"/>
                </a:lnTo>
                <a:lnTo>
                  <a:pt x="2816" y="264"/>
                </a:lnTo>
                <a:lnTo>
                  <a:pt x="2815" y="264"/>
                </a:lnTo>
                <a:lnTo>
                  <a:pt x="2815" y="265"/>
                </a:lnTo>
                <a:lnTo>
                  <a:pt x="2814" y="265"/>
                </a:lnTo>
                <a:lnTo>
                  <a:pt x="2814" y="264"/>
                </a:lnTo>
                <a:lnTo>
                  <a:pt x="2814" y="265"/>
                </a:lnTo>
                <a:lnTo>
                  <a:pt x="2813" y="265"/>
                </a:lnTo>
                <a:lnTo>
                  <a:pt x="2812" y="265"/>
                </a:lnTo>
                <a:lnTo>
                  <a:pt x="2811" y="265"/>
                </a:lnTo>
                <a:lnTo>
                  <a:pt x="2811" y="266"/>
                </a:lnTo>
                <a:lnTo>
                  <a:pt x="2810" y="266"/>
                </a:lnTo>
                <a:lnTo>
                  <a:pt x="2810" y="267"/>
                </a:lnTo>
                <a:lnTo>
                  <a:pt x="2811" y="267"/>
                </a:lnTo>
                <a:lnTo>
                  <a:pt x="2811" y="267"/>
                </a:lnTo>
                <a:lnTo>
                  <a:pt x="2811" y="268"/>
                </a:lnTo>
                <a:lnTo>
                  <a:pt x="2812" y="268"/>
                </a:lnTo>
                <a:lnTo>
                  <a:pt x="2813" y="268"/>
                </a:lnTo>
                <a:lnTo>
                  <a:pt x="2813" y="269"/>
                </a:lnTo>
                <a:lnTo>
                  <a:pt x="2812" y="269"/>
                </a:lnTo>
                <a:lnTo>
                  <a:pt x="2811" y="269"/>
                </a:lnTo>
                <a:lnTo>
                  <a:pt x="2811" y="270"/>
                </a:lnTo>
                <a:lnTo>
                  <a:pt x="2810" y="271"/>
                </a:lnTo>
                <a:lnTo>
                  <a:pt x="2810" y="272"/>
                </a:lnTo>
                <a:lnTo>
                  <a:pt x="2811" y="272"/>
                </a:lnTo>
                <a:lnTo>
                  <a:pt x="2812" y="272"/>
                </a:lnTo>
                <a:lnTo>
                  <a:pt x="2812" y="273"/>
                </a:lnTo>
                <a:lnTo>
                  <a:pt x="2813" y="273"/>
                </a:lnTo>
                <a:lnTo>
                  <a:pt x="2814" y="273"/>
                </a:lnTo>
                <a:lnTo>
                  <a:pt x="2813" y="273"/>
                </a:lnTo>
                <a:lnTo>
                  <a:pt x="2813" y="274"/>
                </a:lnTo>
                <a:lnTo>
                  <a:pt x="2814" y="274"/>
                </a:lnTo>
                <a:lnTo>
                  <a:pt x="2814" y="275"/>
                </a:lnTo>
                <a:lnTo>
                  <a:pt x="2814" y="275"/>
                </a:lnTo>
                <a:lnTo>
                  <a:pt x="2814" y="276"/>
                </a:lnTo>
                <a:lnTo>
                  <a:pt x="2813" y="276"/>
                </a:lnTo>
                <a:lnTo>
                  <a:pt x="2813" y="277"/>
                </a:lnTo>
                <a:lnTo>
                  <a:pt x="2812" y="277"/>
                </a:lnTo>
                <a:lnTo>
                  <a:pt x="2813" y="277"/>
                </a:lnTo>
                <a:lnTo>
                  <a:pt x="2813" y="278"/>
                </a:lnTo>
                <a:lnTo>
                  <a:pt x="2814" y="279"/>
                </a:lnTo>
                <a:lnTo>
                  <a:pt x="2814" y="280"/>
                </a:lnTo>
                <a:lnTo>
                  <a:pt x="2813" y="280"/>
                </a:lnTo>
                <a:lnTo>
                  <a:pt x="2812" y="280"/>
                </a:lnTo>
                <a:lnTo>
                  <a:pt x="2811" y="280"/>
                </a:lnTo>
                <a:lnTo>
                  <a:pt x="2811" y="281"/>
                </a:lnTo>
                <a:lnTo>
                  <a:pt x="2811" y="282"/>
                </a:lnTo>
                <a:lnTo>
                  <a:pt x="2811" y="283"/>
                </a:lnTo>
                <a:lnTo>
                  <a:pt x="2811" y="284"/>
                </a:lnTo>
                <a:lnTo>
                  <a:pt x="2810" y="284"/>
                </a:lnTo>
                <a:lnTo>
                  <a:pt x="2810" y="285"/>
                </a:lnTo>
                <a:lnTo>
                  <a:pt x="2809" y="286"/>
                </a:lnTo>
                <a:lnTo>
                  <a:pt x="2810" y="286"/>
                </a:lnTo>
                <a:lnTo>
                  <a:pt x="2810" y="285"/>
                </a:lnTo>
                <a:lnTo>
                  <a:pt x="2811" y="284"/>
                </a:lnTo>
                <a:lnTo>
                  <a:pt x="2811" y="284"/>
                </a:lnTo>
                <a:lnTo>
                  <a:pt x="2812" y="284"/>
                </a:lnTo>
                <a:lnTo>
                  <a:pt x="2812" y="283"/>
                </a:lnTo>
                <a:lnTo>
                  <a:pt x="2812" y="282"/>
                </a:lnTo>
                <a:lnTo>
                  <a:pt x="2812" y="281"/>
                </a:lnTo>
                <a:lnTo>
                  <a:pt x="2811" y="281"/>
                </a:lnTo>
                <a:lnTo>
                  <a:pt x="2812" y="281"/>
                </a:lnTo>
                <a:lnTo>
                  <a:pt x="2813" y="281"/>
                </a:lnTo>
                <a:lnTo>
                  <a:pt x="2814" y="281"/>
                </a:lnTo>
                <a:lnTo>
                  <a:pt x="2814" y="280"/>
                </a:lnTo>
                <a:lnTo>
                  <a:pt x="2815" y="280"/>
                </a:lnTo>
                <a:lnTo>
                  <a:pt x="2814" y="280"/>
                </a:lnTo>
                <a:lnTo>
                  <a:pt x="2814" y="279"/>
                </a:lnTo>
                <a:lnTo>
                  <a:pt x="2815" y="279"/>
                </a:lnTo>
                <a:lnTo>
                  <a:pt x="2814" y="279"/>
                </a:lnTo>
                <a:lnTo>
                  <a:pt x="2814" y="278"/>
                </a:lnTo>
                <a:lnTo>
                  <a:pt x="2814" y="277"/>
                </a:lnTo>
                <a:lnTo>
                  <a:pt x="2814" y="276"/>
                </a:lnTo>
                <a:lnTo>
                  <a:pt x="2815" y="276"/>
                </a:lnTo>
                <a:lnTo>
                  <a:pt x="2815" y="275"/>
                </a:lnTo>
                <a:lnTo>
                  <a:pt x="2815" y="275"/>
                </a:lnTo>
                <a:lnTo>
                  <a:pt x="2815" y="274"/>
                </a:lnTo>
                <a:lnTo>
                  <a:pt x="2814" y="274"/>
                </a:lnTo>
                <a:lnTo>
                  <a:pt x="2814" y="273"/>
                </a:lnTo>
                <a:lnTo>
                  <a:pt x="2814" y="272"/>
                </a:lnTo>
                <a:lnTo>
                  <a:pt x="2814" y="271"/>
                </a:lnTo>
                <a:lnTo>
                  <a:pt x="2813" y="271"/>
                </a:lnTo>
                <a:lnTo>
                  <a:pt x="2812" y="271"/>
                </a:lnTo>
                <a:lnTo>
                  <a:pt x="2811" y="271"/>
                </a:lnTo>
                <a:lnTo>
                  <a:pt x="2811" y="272"/>
                </a:lnTo>
                <a:lnTo>
                  <a:pt x="2811" y="271"/>
                </a:lnTo>
                <a:lnTo>
                  <a:pt x="2811" y="270"/>
                </a:lnTo>
                <a:lnTo>
                  <a:pt x="2812" y="270"/>
                </a:lnTo>
                <a:lnTo>
                  <a:pt x="2813" y="270"/>
                </a:lnTo>
                <a:lnTo>
                  <a:pt x="2813" y="269"/>
                </a:lnTo>
                <a:lnTo>
                  <a:pt x="2814" y="269"/>
                </a:lnTo>
                <a:lnTo>
                  <a:pt x="2814" y="268"/>
                </a:lnTo>
                <a:lnTo>
                  <a:pt x="2814" y="267"/>
                </a:lnTo>
                <a:lnTo>
                  <a:pt x="2814" y="267"/>
                </a:lnTo>
                <a:lnTo>
                  <a:pt x="2813" y="267"/>
                </a:lnTo>
                <a:lnTo>
                  <a:pt x="2814" y="267"/>
                </a:lnTo>
                <a:lnTo>
                  <a:pt x="2813" y="267"/>
                </a:lnTo>
                <a:lnTo>
                  <a:pt x="2814" y="267"/>
                </a:lnTo>
                <a:lnTo>
                  <a:pt x="2813" y="267"/>
                </a:lnTo>
                <a:lnTo>
                  <a:pt x="2812" y="267"/>
                </a:lnTo>
                <a:lnTo>
                  <a:pt x="2811" y="267"/>
                </a:lnTo>
                <a:lnTo>
                  <a:pt x="2811" y="266"/>
                </a:lnTo>
                <a:lnTo>
                  <a:pt x="2812" y="266"/>
                </a:lnTo>
                <a:lnTo>
                  <a:pt x="2813" y="265"/>
                </a:lnTo>
                <a:lnTo>
                  <a:pt x="2813" y="266"/>
                </a:lnTo>
                <a:lnTo>
                  <a:pt x="2814" y="266"/>
                </a:lnTo>
                <a:lnTo>
                  <a:pt x="2815" y="266"/>
                </a:lnTo>
                <a:lnTo>
                  <a:pt x="2816" y="266"/>
                </a:lnTo>
                <a:lnTo>
                  <a:pt x="2816" y="266"/>
                </a:lnTo>
                <a:lnTo>
                  <a:pt x="2816" y="267"/>
                </a:lnTo>
                <a:lnTo>
                  <a:pt x="2817" y="267"/>
                </a:lnTo>
                <a:lnTo>
                  <a:pt x="2818" y="267"/>
                </a:lnTo>
                <a:lnTo>
                  <a:pt x="2819" y="267"/>
                </a:lnTo>
                <a:lnTo>
                  <a:pt x="2819" y="267"/>
                </a:lnTo>
                <a:lnTo>
                  <a:pt x="2819" y="268"/>
                </a:lnTo>
                <a:lnTo>
                  <a:pt x="2818" y="268"/>
                </a:lnTo>
                <a:lnTo>
                  <a:pt x="2818" y="269"/>
                </a:lnTo>
                <a:lnTo>
                  <a:pt x="2819" y="269"/>
                </a:lnTo>
                <a:lnTo>
                  <a:pt x="2819" y="270"/>
                </a:lnTo>
                <a:lnTo>
                  <a:pt x="2820" y="271"/>
                </a:lnTo>
                <a:lnTo>
                  <a:pt x="2821" y="272"/>
                </a:lnTo>
                <a:lnTo>
                  <a:pt x="2822" y="272"/>
                </a:lnTo>
                <a:lnTo>
                  <a:pt x="2823" y="272"/>
                </a:lnTo>
                <a:lnTo>
                  <a:pt x="2824" y="272"/>
                </a:lnTo>
                <a:lnTo>
                  <a:pt x="2824" y="273"/>
                </a:lnTo>
                <a:lnTo>
                  <a:pt x="2824" y="274"/>
                </a:lnTo>
                <a:lnTo>
                  <a:pt x="2824" y="274"/>
                </a:lnTo>
                <a:lnTo>
                  <a:pt x="2825" y="274"/>
                </a:lnTo>
                <a:lnTo>
                  <a:pt x="2826" y="274"/>
                </a:lnTo>
                <a:lnTo>
                  <a:pt x="2827" y="274"/>
                </a:lnTo>
                <a:lnTo>
                  <a:pt x="2828" y="274"/>
                </a:lnTo>
                <a:lnTo>
                  <a:pt x="2829" y="274"/>
                </a:lnTo>
                <a:lnTo>
                  <a:pt x="2830" y="274"/>
                </a:lnTo>
                <a:lnTo>
                  <a:pt x="2831" y="275"/>
                </a:lnTo>
                <a:lnTo>
                  <a:pt x="2830" y="275"/>
                </a:lnTo>
                <a:lnTo>
                  <a:pt x="2831" y="275"/>
                </a:lnTo>
                <a:lnTo>
                  <a:pt x="2832" y="275"/>
                </a:lnTo>
                <a:lnTo>
                  <a:pt x="2832" y="275"/>
                </a:lnTo>
                <a:lnTo>
                  <a:pt x="2832" y="275"/>
                </a:lnTo>
                <a:lnTo>
                  <a:pt x="2832" y="275"/>
                </a:lnTo>
                <a:lnTo>
                  <a:pt x="2833" y="275"/>
                </a:lnTo>
                <a:lnTo>
                  <a:pt x="2834" y="275"/>
                </a:lnTo>
                <a:lnTo>
                  <a:pt x="2834" y="276"/>
                </a:lnTo>
                <a:lnTo>
                  <a:pt x="2835" y="276"/>
                </a:lnTo>
                <a:lnTo>
                  <a:pt x="2835" y="277"/>
                </a:lnTo>
                <a:lnTo>
                  <a:pt x="2836" y="277"/>
                </a:lnTo>
                <a:lnTo>
                  <a:pt x="2836" y="278"/>
                </a:lnTo>
                <a:lnTo>
                  <a:pt x="2837" y="278"/>
                </a:lnTo>
                <a:lnTo>
                  <a:pt x="2838" y="278"/>
                </a:lnTo>
                <a:lnTo>
                  <a:pt x="2838" y="279"/>
                </a:lnTo>
                <a:lnTo>
                  <a:pt x="2837" y="279"/>
                </a:lnTo>
                <a:lnTo>
                  <a:pt x="2837" y="280"/>
                </a:lnTo>
                <a:lnTo>
                  <a:pt x="2837" y="281"/>
                </a:lnTo>
                <a:lnTo>
                  <a:pt x="2837" y="282"/>
                </a:lnTo>
                <a:lnTo>
                  <a:pt x="2837" y="281"/>
                </a:lnTo>
                <a:lnTo>
                  <a:pt x="2837" y="282"/>
                </a:lnTo>
                <a:lnTo>
                  <a:pt x="2836" y="282"/>
                </a:lnTo>
                <a:lnTo>
                  <a:pt x="2836" y="283"/>
                </a:lnTo>
                <a:lnTo>
                  <a:pt x="2837" y="283"/>
                </a:lnTo>
                <a:lnTo>
                  <a:pt x="2837" y="282"/>
                </a:lnTo>
                <a:lnTo>
                  <a:pt x="2838" y="282"/>
                </a:lnTo>
                <a:lnTo>
                  <a:pt x="2838" y="281"/>
                </a:lnTo>
                <a:lnTo>
                  <a:pt x="2838" y="280"/>
                </a:lnTo>
                <a:lnTo>
                  <a:pt x="2839" y="280"/>
                </a:lnTo>
                <a:lnTo>
                  <a:pt x="2840" y="279"/>
                </a:lnTo>
                <a:lnTo>
                  <a:pt x="2840" y="279"/>
                </a:lnTo>
                <a:lnTo>
                  <a:pt x="2841" y="279"/>
                </a:lnTo>
                <a:lnTo>
                  <a:pt x="2842" y="280"/>
                </a:lnTo>
                <a:lnTo>
                  <a:pt x="2843" y="280"/>
                </a:lnTo>
                <a:lnTo>
                  <a:pt x="2843" y="281"/>
                </a:lnTo>
                <a:lnTo>
                  <a:pt x="2843" y="282"/>
                </a:lnTo>
                <a:lnTo>
                  <a:pt x="2844" y="282"/>
                </a:lnTo>
                <a:lnTo>
                  <a:pt x="2844" y="281"/>
                </a:lnTo>
                <a:lnTo>
                  <a:pt x="2845" y="281"/>
                </a:lnTo>
                <a:lnTo>
                  <a:pt x="2845" y="280"/>
                </a:lnTo>
                <a:lnTo>
                  <a:pt x="2846" y="280"/>
                </a:lnTo>
                <a:lnTo>
                  <a:pt x="2846" y="281"/>
                </a:lnTo>
                <a:lnTo>
                  <a:pt x="2847" y="281"/>
                </a:lnTo>
                <a:lnTo>
                  <a:pt x="2848" y="281"/>
                </a:lnTo>
                <a:lnTo>
                  <a:pt x="2848" y="282"/>
                </a:lnTo>
                <a:lnTo>
                  <a:pt x="2848" y="282"/>
                </a:lnTo>
                <a:lnTo>
                  <a:pt x="2848" y="281"/>
                </a:lnTo>
                <a:lnTo>
                  <a:pt x="2849" y="281"/>
                </a:lnTo>
                <a:lnTo>
                  <a:pt x="2849" y="282"/>
                </a:lnTo>
                <a:lnTo>
                  <a:pt x="2850" y="282"/>
                </a:lnTo>
                <a:lnTo>
                  <a:pt x="2850" y="283"/>
                </a:lnTo>
                <a:lnTo>
                  <a:pt x="2850" y="284"/>
                </a:lnTo>
                <a:lnTo>
                  <a:pt x="2851" y="284"/>
                </a:lnTo>
                <a:lnTo>
                  <a:pt x="2850" y="284"/>
                </a:lnTo>
                <a:lnTo>
                  <a:pt x="2851" y="284"/>
                </a:lnTo>
                <a:lnTo>
                  <a:pt x="2852" y="284"/>
                </a:lnTo>
                <a:lnTo>
                  <a:pt x="2852" y="283"/>
                </a:lnTo>
                <a:lnTo>
                  <a:pt x="2852" y="282"/>
                </a:lnTo>
                <a:lnTo>
                  <a:pt x="2852" y="281"/>
                </a:lnTo>
                <a:lnTo>
                  <a:pt x="2851" y="281"/>
                </a:lnTo>
                <a:lnTo>
                  <a:pt x="2851" y="280"/>
                </a:lnTo>
                <a:lnTo>
                  <a:pt x="2850" y="280"/>
                </a:lnTo>
                <a:lnTo>
                  <a:pt x="2850" y="279"/>
                </a:lnTo>
                <a:lnTo>
                  <a:pt x="2849" y="279"/>
                </a:lnTo>
                <a:lnTo>
                  <a:pt x="2849" y="280"/>
                </a:lnTo>
                <a:lnTo>
                  <a:pt x="2848" y="280"/>
                </a:lnTo>
                <a:lnTo>
                  <a:pt x="2848" y="279"/>
                </a:lnTo>
                <a:lnTo>
                  <a:pt x="2848" y="279"/>
                </a:lnTo>
                <a:lnTo>
                  <a:pt x="2847" y="279"/>
                </a:lnTo>
                <a:lnTo>
                  <a:pt x="2846" y="279"/>
                </a:lnTo>
                <a:lnTo>
                  <a:pt x="2846" y="278"/>
                </a:lnTo>
                <a:lnTo>
                  <a:pt x="2845" y="278"/>
                </a:lnTo>
                <a:lnTo>
                  <a:pt x="2844" y="278"/>
                </a:lnTo>
                <a:lnTo>
                  <a:pt x="2843" y="278"/>
                </a:lnTo>
                <a:lnTo>
                  <a:pt x="2843" y="277"/>
                </a:lnTo>
                <a:lnTo>
                  <a:pt x="2842" y="277"/>
                </a:lnTo>
                <a:lnTo>
                  <a:pt x="2841" y="277"/>
                </a:lnTo>
                <a:lnTo>
                  <a:pt x="2840" y="277"/>
                </a:lnTo>
                <a:lnTo>
                  <a:pt x="2840" y="277"/>
                </a:lnTo>
                <a:lnTo>
                  <a:pt x="2840" y="276"/>
                </a:lnTo>
                <a:lnTo>
                  <a:pt x="2840" y="275"/>
                </a:lnTo>
                <a:lnTo>
                  <a:pt x="2839" y="275"/>
                </a:lnTo>
                <a:lnTo>
                  <a:pt x="2839" y="275"/>
                </a:lnTo>
                <a:lnTo>
                  <a:pt x="2838" y="275"/>
                </a:lnTo>
                <a:lnTo>
                  <a:pt x="2837" y="275"/>
                </a:lnTo>
                <a:lnTo>
                  <a:pt x="2836" y="275"/>
                </a:lnTo>
                <a:lnTo>
                  <a:pt x="2836" y="274"/>
                </a:lnTo>
                <a:lnTo>
                  <a:pt x="2835" y="274"/>
                </a:lnTo>
                <a:lnTo>
                  <a:pt x="2835" y="273"/>
                </a:lnTo>
                <a:lnTo>
                  <a:pt x="2834" y="273"/>
                </a:lnTo>
                <a:lnTo>
                  <a:pt x="2834" y="272"/>
                </a:lnTo>
                <a:lnTo>
                  <a:pt x="2833" y="272"/>
                </a:lnTo>
                <a:lnTo>
                  <a:pt x="2832" y="272"/>
                </a:lnTo>
                <a:lnTo>
                  <a:pt x="2832" y="272"/>
                </a:lnTo>
                <a:lnTo>
                  <a:pt x="2831" y="272"/>
                </a:lnTo>
                <a:lnTo>
                  <a:pt x="2830" y="272"/>
                </a:lnTo>
                <a:lnTo>
                  <a:pt x="2829" y="272"/>
                </a:lnTo>
                <a:lnTo>
                  <a:pt x="2829" y="271"/>
                </a:lnTo>
                <a:lnTo>
                  <a:pt x="2828" y="271"/>
                </a:lnTo>
                <a:lnTo>
                  <a:pt x="2827" y="271"/>
                </a:lnTo>
                <a:lnTo>
                  <a:pt x="2826" y="271"/>
                </a:lnTo>
                <a:lnTo>
                  <a:pt x="2826" y="272"/>
                </a:lnTo>
                <a:lnTo>
                  <a:pt x="2826" y="271"/>
                </a:lnTo>
                <a:lnTo>
                  <a:pt x="2826" y="270"/>
                </a:lnTo>
                <a:lnTo>
                  <a:pt x="2827" y="269"/>
                </a:lnTo>
                <a:lnTo>
                  <a:pt x="2827" y="268"/>
                </a:lnTo>
                <a:lnTo>
                  <a:pt x="2828" y="268"/>
                </a:lnTo>
                <a:lnTo>
                  <a:pt x="2829" y="268"/>
                </a:lnTo>
                <a:lnTo>
                  <a:pt x="2829" y="267"/>
                </a:lnTo>
                <a:lnTo>
                  <a:pt x="2829" y="267"/>
                </a:lnTo>
                <a:lnTo>
                  <a:pt x="2830" y="267"/>
                </a:lnTo>
                <a:lnTo>
                  <a:pt x="2831" y="267"/>
                </a:lnTo>
                <a:lnTo>
                  <a:pt x="2832" y="267"/>
                </a:lnTo>
                <a:lnTo>
                  <a:pt x="2832" y="267"/>
                </a:lnTo>
                <a:lnTo>
                  <a:pt x="2833" y="267"/>
                </a:lnTo>
                <a:lnTo>
                  <a:pt x="2833" y="266"/>
                </a:lnTo>
                <a:lnTo>
                  <a:pt x="2834" y="266"/>
                </a:lnTo>
                <a:lnTo>
                  <a:pt x="2834" y="265"/>
                </a:lnTo>
                <a:lnTo>
                  <a:pt x="2835" y="265"/>
                </a:lnTo>
                <a:lnTo>
                  <a:pt x="2836" y="264"/>
                </a:lnTo>
                <a:lnTo>
                  <a:pt x="2837" y="264"/>
                </a:lnTo>
                <a:lnTo>
                  <a:pt x="2838" y="264"/>
                </a:lnTo>
                <a:lnTo>
                  <a:pt x="2839" y="264"/>
                </a:lnTo>
                <a:lnTo>
                  <a:pt x="2839" y="263"/>
                </a:lnTo>
                <a:lnTo>
                  <a:pt x="2840" y="263"/>
                </a:lnTo>
                <a:lnTo>
                  <a:pt x="2840" y="264"/>
                </a:lnTo>
                <a:lnTo>
                  <a:pt x="2840" y="264"/>
                </a:lnTo>
                <a:lnTo>
                  <a:pt x="2840" y="265"/>
                </a:lnTo>
                <a:lnTo>
                  <a:pt x="2841" y="265"/>
                </a:lnTo>
                <a:lnTo>
                  <a:pt x="2841" y="264"/>
                </a:lnTo>
                <a:lnTo>
                  <a:pt x="2842" y="265"/>
                </a:lnTo>
                <a:lnTo>
                  <a:pt x="2843" y="265"/>
                </a:lnTo>
                <a:lnTo>
                  <a:pt x="2844" y="265"/>
                </a:lnTo>
                <a:lnTo>
                  <a:pt x="2845" y="264"/>
                </a:lnTo>
                <a:lnTo>
                  <a:pt x="2846" y="264"/>
                </a:lnTo>
                <a:lnTo>
                  <a:pt x="2846" y="265"/>
                </a:lnTo>
                <a:lnTo>
                  <a:pt x="2846" y="266"/>
                </a:lnTo>
                <a:lnTo>
                  <a:pt x="2847" y="266"/>
                </a:lnTo>
                <a:lnTo>
                  <a:pt x="2847" y="267"/>
                </a:lnTo>
                <a:lnTo>
                  <a:pt x="2848" y="267"/>
                </a:lnTo>
                <a:lnTo>
                  <a:pt x="2848" y="266"/>
                </a:lnTo>
                <a:lnTo>
                  <a:pt x="2848" y="266"/>
                </a:lnTo>
                <a:lnTo>
                  <a:pt x="2848" y="265"/>
                </a:lnTo>
                <a:lnTo>
                  <a:pt x="2849" y="265"/>
                </a:lnTo>
                <a:lnTo>
                  <a:pt x="2850" y="265"/>
                </a:lnTo>
                <a:lnTo>
                  <a:pt x="2850" y="264"/>
                </a:lnTo>
                <a:lnTo>
                  <a:pt x="2851" y="264"/>
                </a:lnTo>
                <a:lnTo>
                  <a:pt x="2852" y="263"/>
                </a:lnTo>
                <a:lnTo>
                  <a:pt x="2853" y="263"/>
                </a:lnTo>
                <a:lnTo>
                  <a:pt x="2854" y="264"/>
                </a:lnTo>
                <a:lnTo>
                  <a:pt x="2854" y="265"/>
                </a:lnTo>
                <a:lnTo>
                  <a:pt x="2854" y="264"/>
                </a:lnTo>
                <a:lnTo>
                  <a:pt x="2854" y="263"/>
                </a:lnTo>
                <a:lnTo>
                  <a:pt x="2855" y="263"/>
                </a:lnTo>
                <a:lnTo>
                  <a:pt x="2855" y="264"/>
                </a:lnTo>
                <a:lnTo>
                  <a:pt x="2856" y="264"/>
                </a:lnTo>
                <a:lnTo>
                  <a:pt x="2856" y="264"/>
                </a:lnTo>
                <a:lnTo>
                  <a:pt x="2857" y="264"/>
                </a:lnTo>
                <a:lnTo>
                  <a:pt x="2858" y="264"/>
                </a:lnTo>
                <a:lnTo>
                  <a:pt x="2858" y="263"/>
                </a:lnTo>
                <a:lnTo>
                  <a:pt x="2859" y="263"/>
                </a:lnTo>
                <a:lnTo>
                  <a:pt x="2860" y="263"/>
                </a:lnTo>
                <a:lnTo>
                  <a:pt x="2860" y="262"/>
                </a:lnTo>
                <a:lnTo>
                  <a:pt x="2861" y="262"/>
                </a:lnTo>
                <a:lnTo>
                  <a:pt x="2862" y="262"/>
                </a:lnTo>
                <a:lnTo>
                  <a:pt x="2862" y="261"/>
                </a:lnTo>
                <a:lnTo>
                  <a:pt x="2863" y="261"/>
                </a:lnTo>
                <a:lnTo>
                  <a:pt x="2863" y="262"/>
                </a:lnTo>
                <a:lnTo>
                  <a:pt x="2863" y="261"/>
                </a:lnTo>
                <a:lnTo>
                  <a:pt x="2864" y="261"/>
                </a:lnTo>
                <a:lnTo>
                  <a:pt x="2864" y="261"/>
                </a:lnTo>
                <a:lnTo>
                  <a:pt x="2865" y="261"/>
                </a:lnTo>
                <a:lnTo>
                  <a:pt x="2866" y="261"/>
                </a:lnTo>
                <a:lnTo>
                  <a:pt x="2867" y="261"/>
                </a:lnTo>
                <a:lnTo>
                  <a:pt x="2868" y="261"/>
                </a:lnTo>
                <a:lnTo>
                  <a:pt x="2868" y="262"/>
                </a:lnTo>
                <a:lnTo>
                  <a:pt x="2869" y="262"/>
                </a:lnTo>
                <a:lnTo>
                  <a:pt x="2869" y="263"/>
                </a:lnTo>
                <a:lnTo>
                  <a:pt x="2869" y="264"/>
                </a:lnTo>
                <a:lnTo>
                  <a:pt x="2870" y="264"/>
                </a:lnTo>
                <a:lnTo>
                  <a:pt x="2870" y="265"/>
                </a:lnTo>
                <a:lnTo>
                  <a:pt x="2870" y="264"/>
                </a:lnTo>
                <a:lnTo>
                  <a:pt x="2871" y="264"/>
                </a:lnTo>
                <a:lnTo>
                  <a:pt x="2871" y="265"/>
                </a:lnTo>
                <a:lnTo>
                  <a:pt x="2872" y="265"/>
                </a:lnTo>
                <a:lnTo>
                  <a:pt x="2872" y="265"/>
                </a:lnTo>
                <a:lnTo>
                  <a:pt x="2873" y="265"/>
                </a:lnTo>
                <a:lnTo>
                  <a:pt x="2874" y="265"/>
                </a:lnTo>
                <a:lnTo>
                  <a:pt x="2875" y="265"/>
                </a:lnTo>
                <a:lnTo>
                  <a:pt x="2876" y="265"/>
                </a:lnTo>
                <a:lnTo>
                  <a:pt x="2878" y="265"/>
                </a:lnTo>
                <a:lnTo>
                  <a:pt x="2879" y="266"/>
                </a:lnTo>
                <a:lnTo>
                  <a:pt x="2880" y="266"/>
                </a:lnTo>
                <a:lnTo>
                  <a:pt x="2880" y="267"/>
                </a:lnTo>
                <a:lnTo>
                  <a:pt x="2880" y="266"/>
                </a:lnTo>
                <a:lnTo>
                  <a:pt x="2880" y="266"/>
                </a:lnTo>
                <a:lnTo>
                  <a:pt x="2880" y="266"/>
                </a:lnTo>
                <a:lnTo>
                  <a:pt x="2880" y="265"/>
                </a:lnTo>
                <a:lnTo>
                  <a:pt x="2879" y="265"/>
                </a:lnTo>
                <a:lnTo>
                  <a:pt x="2879" y="264"/>
                </a:lnTo>
                <a:lnTo>
                  <a:pt x="2878" y="264"/>
                </a:lnTo>
                <a:lnTo>
                  <a:pt x="2877" y="264"/>
                </a:lnTo>
                <a:lnTo>
                  <a:pt x="2876" y="264"/>
                </a:lnTo>
                <a:lnTo>
                  <a:pt x="2875" y="264"/>
                </a:lnTo>
                <a:lnTo>
                  <a:pt x="2875" y="263"/>
                </a:lnTo>
                <a:lnTo>
                  <a:pt x="2874" y="263"/>
                </a:lnTo>
                <a:lnTo>
                  <a:pt x="2874" y="264"/>
                </a:lnTo>
                <a:lnTo>
                  <a:pt x="2873" y="264"/>
                </a:lnTo>
                <a:lnTo>
                  <a:pt x="2872" y="264"/>
                </a:lnTo>
                <a:lnTo>
                  <a:pt x="2872" y="264"/>
                </a:lnTo>
                <a:lnTo>
                  <a:pt x="2872" y="263"/>
                </a:lnTo>
                <a:lnTo>
                  <a:pt x="2871" y="263"/>
                </a:lnTo>
                <a:lnTo>
                  <a:pt x="2871" y="262"/>
                </a:lnTo>
                <a:lnTo>
                  <a:pt x="2870" y="262"/>
                </a:lnTo>
                <a:lnTo>
                  <a:pt x="2870" y="261"/>
                </a:lnTo>
                <a:lnTo>
                  <a:pt x="2869" y="261"/>
                </a:lnTo>
                <a:lnTo>
                  <a:pt x="2868" y="261"/>
                </a:lnTo>
                <a:lnTo>
                  <a:pt x="2868" y="260"/>
                </a:lnTo>
                <a:lnTo>
                  <a:pt x="2867" y="260"/>
                </a:lnTo>
                <a:lnTo>
                  <a:pt x="2866" y="260"/>
                </a:lnTo>
                <a:lnTo>
                  <a:pt x="2865" y="260"/>
                </a:lnTo>
                <a:lnTo>
                  <a:pt x="2864" y="260"/>
                </a:lnTo>
                <a:lnTo>
                  <a:pt x="2864" y="259"/>
                </a:lnTo>
                <a:lnTo>
                  <a:pt x="2864" y="260"/>
                </a:lnTo>
                <a:lnTo>
                  <a:pt x="2864" y="259"/>
                </a:lnTo>
                <a:lnTo>
                  <a:pt x="2864" y="259"/>
                </a:lnTo>
                <a:lnTo>
                  <a:pt x="2864" y="259"/>
                </a:lnTo>
                <a:lnTo>
                  <a:pt x="2864" y="259"/>
                </a:lnTo>
                <a:lnTo>
                  <a:pt x="2863" y="259"/>
                </a:lnTo>
                <a:lnTo>
                  <a:pt x="2863" y="260"/>
                </a:lnTo>
                <a:lnTo>
                  <a:pt x="2862" y="260"/>
                </a:lnTo>
                <a:lnTo>
                  <a:pt x="2861" y="260"/>
                </a:lnTo>
                <a:lnTo>
                  <a:pt x="2861" y="259"/>
                </a:lnTo>
                <a:lnTo>
                  <a:pt x="2861" y="260"/>
                </a:lnTo>
                <a:lnTo>
                  <a:pt x="2861" y="261"/>
                </a:lnTo>
                <a:lnTo>
                  <a:pt x="2860" y="261"/>
                </a:lnTo>
                <a:lnTo>
                  <a:pt x="2859" y="261"/>
                </a:lnTo>
                <a:lnTo>
                  <a:pt x="2859" y="262"/>
                </a:lnTo>
                <a:lnTo>
                  <a:pt x="2859" y="261"/>
                </a:lnTo>
                <a:lnTo>
                  <a:pt x="2858" y="261"/>
                </a:lnTo>
                <a:lnTo>
                  <a:pt x="2858" y="262"/>
                </a:lnTo>
                <a:lnTo>
                  <a:pt x="2857" y="262"/>
                </a:lnTo>
                <a:lnTo>
                  <a:pt x="2856" y="262"/>
                </a:lnTo>
                <a:lnTo>
                  <a:pt x="2856" y="262"/>
                </a:lnTo>
                <a:lnTo>
                  <a:pt x="2856" y="261"/>
                </a:lnTo>
                <a:lnTo>
                  <a:pt x="2855" y="261"/>
                </a:lnTo>
                <a:lnTo>
                  <a:pt x="2854" y="261"/>
                </a:lnTo>
                <a:lnTo>
                  <a:pt x="2854" y="262"/>
                </a:lnTo>
                <a:lnTo>
                  <a:pt x="2853" y="262"/>
                </a:lnTo>
                <a:lnTo>
                  <a:pt x="2852" y="262"/>
                </a:lnTo>
                <a:lnTo>
                  <a:pt x="2851" y="262"/>
                </a:lnTo>
                <a:lnTo>
                  <a:pt x="2850" y="262"/>
                </a:lnTo>
                <a:lnTo>
                  <a:pt x="2849" y="262"/>
                </a:lnTo>
                <a:lnTo>
                  <a:pt x="2848" y="262"/>
                </a:lnTo>
                <a:lnTo>
                  <a:pt x="2848" y="262"/>
                </a:lnTo>
                <a:lnTo>
                  <a:pt x="2847" y="262"/>
                </a:lnTo>
                <a:lnTo>
                  <a:pt x="2847" y="261"/>
                </a:lnTo>
                <a:lnTo>
                  <a:pt x="2848" y="261"/>
                </a:lnTo>
                <a:lnTo>
                  <a:pt x="2848" y="260"/>
                </a:lnTo>
                <a:lnTo>
                  <a:pt x="2847" y="260"/>
                </a:lnTo>
                <a:lnTo>
                  <a:pt x="2847" y="261"/>
                </a:lnTo>
                <a:lnTo>
                  <a:pt x="2846" y="261"/>
                </a:lnTo>
                <a:lnTo>
                  <a:pt x="2846" y="262"/>
                </a:lnTo>
                <a:lnTo>
                  <a:pt x="2845" y="262"/>
                </a:lnTo>
                <a:lnTo>
                  <a:pt x="2844" y="262"/>
                </a:lnTo>
                <a:lnTo>
                  <a:pt x="2843" y="262"/>
                </a:lnTo>
                <a:lnTo>
                  <a:pt x="2842" y="262"/>
                </a:lnTo>
                <a:lnTo>
                  <a:pt x="2842" y="261"/>
                </a:lnTo>
                <a:lnTo>
                  <a:pt x="2841" y="261"/>
                </a:lnTo>
                <a:lnTo>
                  <a:pt x="2841" y="262"/>
                </a:lnTo>
                <a:lnTo>
                  <a:pt x="2841" y="261"/>
                </a:lnTo>
                <a:lnTo>
                  <a:pt x="2840" y="261"/>
                </a:lnTo>
                <a:lnTo>
                  <a:pt x="2841" y="261"/>
                </a:lnTo>
                <a:lnTo>
                  <a:pt x="2841" y="260"/>
                </a:lnTo>
                <a:lnTo>
                  <a:pt x="2840" y="259"/>
                </a:lnTo>
                <a:lnTo>
                  <a:pt x="2841" y="259"/>
                </a:lnTo>
                <a:lnTo>
                  <a:pt x="2841" y="259"/>
                </a:lnTo>
                <a:lnTo>
                  <a:pt x="2841" y="258"/>
                </a:lnTo>
                <a:lnTo>
                  <a:pt x="2840" y="258"/>
                </a:lnTo>
                <a:lnTo>
                  <a:pt x="2841" y="258"/>
                </a:lnTo>
                <a:lnTo>
                  <a:pt x="2841" y="259"/>
                </a:lnTo>
                <a:lnTo>
                  <a:pt x="2840" y="259"/>
                </a:lnTo>
                <a:lnTo>
                  <a:pt x="2840" y="259"/>
                </a:lnTo>
                <a:lnTo>
                  <a:pt x="2840" y="260"/>
                </a:lnTo>
                <a:lnTo>
                  <a:pt x="2840" y="260"/>
                </a:lnTo>
                <a:lnTo>
                  <a:pt x="2840" y="261"/>
                </a:lnTo>
                <a:lnTo>
                  <a:pt x="2840" y="261"/>
                </a:lnTo>
                <a:lnTo>
                  <a:pt x="2840" y="261"/>
                </a:lnTo>
                <a:lnTo>
                  <a:pt x="2839" y="261"/>
                </a:lnTo>
                <a:lnTo>
                  <a:pt x="2838" y="262"/>
                </a:lnTo>
                <a:lnTo>
                  <a:pt x="2837" y="262"/>
                </a:lnTo>
                <a:lnTo>
                  <a:pt x="2837" y="263"/>
                </a:lnTo>
                <a:lnTo>
                  <a:pt x="2837" y="262"/>
                </a:lnTo>
                <a:lnTo>
                  <a:pt x="2836" y="262"/>
                </a:lnTo>
                <a:lnTo>
                  <a:pt x="2836" y="261"/>
                </a:lnTo>
                <a:lnTo>
                  <a:pt x="2835" y="261"/>
                </a:lnTo>
                <a:lnTo>
                  <a:pt x="2836" y="261"/>
                </a:lnTo>
                <a:lnTo>
                  <a:pt x="2836" y="262"/>
                </a:lnTo>
                <a:lnTo>
                  <a:pt x="2836" y="263"/>
                </a:lnTo>
                <a:lnTo>
                  <a:pt x="2835" y="263"/>
                </a:lnTo>
                <a:lnTo>
                  <a:pt x="2834" y="263"/>
                </a:lnTo>
                <a:lnTo>
                  <a:pt x="2833" y="263"/>
                </a:lnTo>
                <a:lnTo>
                  <a:pt x="2833" y="264"/>
                </a:lnTo>
                <a:lnTo>
                  <a:pt x="2832" y="264"/>
                </a:lnTo>
                <a:lnTo>
                  <a:pt x="2832" y="264"/>
                </a:lnTo>
                <a:lnTo>
                  <a:pt x="2831" y="264"/>
                </a:lnTo>
                <a:lnTo>
                  <a:pt x="2830" y="264"/>
                </a:lnTo>
                <a:lnTo>
                  <a:pt x="2829" y="264"/>
                </a:lnTo>
                <a:lnTo>
                  <a:pt x="2829" y="263"/>
                </a:lnTo>
                <a:lnTo>
                  <a:pt x="2829" y="264"/>
                </a:lnTo>
                <a:lnTo>
                  <a:pt x="2829" y="265"/>
                </a:lnTo>
                <a:lnTo>
                  <a:pt x="2828" y="265"/>
                </a:lnTo>
                <a:lnTo>
                  <a:pt x="2828" y="266"/>
                </a:lnTo>
                <a:lnTo>
                  <a:pt x="2827" y="266"/>
                </a:lnTo>
                <a:lnTo>
                  <a:pt x="2826" y="266"/>
                </a:lnTo>
                <a:lnTo>
                  <a:pt x="2826" y="265"/>
                </a:lnTo>
                <a:lnTo>
                  <a:pt x="2825" y="265"/>
                </a:lnTo>
                <a:lnTo>
                  <a:pt x="2824" y="265"/>
                </a:lnTo>
                <a:lnTo>
                  <a:pt x="2824" y="265"/>
                </a:lnTo>
                <a:lnTo>
                  <a:pt x="2823" y="265"/>
                </a:lnTo>
                <a:lnTo>
                  <a:pt x="2823" y="266"/>
                </a:lnTo>
                <a:lnTo>
                  <a:pt x="2822" y="266"/>
                </a:lnTo>
                <a:lnTo>
                  <a:pt x="2822" y="265"/>
                </a:lnTo>
                <a:lnTo>
                  <a:pt x="2822" y="264"/>
                </a:lnTo>
                <a:lnTo>
                  <a:pt x="2821" y="264"/>
                </a:lnTo>
                <a:lnTo>
                  <a:pt x="2820" y="264"/>
                </a:lnTo>
                <a:lnTo>
                  <a:pt x="2819" y="263"/>
                </a:lnTo>
                <a:lnTo>
                  <a:pt x="2819" y="262"/>
                </a:lnTo>
                <a:lnTo>
                  <a:pt x="2819" y="261"/>
                </a:lnTo>
                <a:lnTo>
                  <a:pt x="2819" y="260"/>
                </a:lnTo>
                <a:lnTo>
                  <a:pt x="2819" y="259"/>
                </a:lnTo>
                <a:lnTo>
                  <a:pt x="2820" y="259"/>
                </a:lnTo>
                <a:lnTo>
                  <a:pt x="2820" y="259"/>
                </a:lnTo>
                <a:lnTo>
                  <a:pt x="2820" y="258"/>
                </a:lnTo>
                <a:lnTo>
                  <a:pt x="2820" y="257"/>
                </a:lnTo>
                <a:lnTo>
                  <a:pt x="2820" y="256"/>
                </a:lnTo>
                <a:lnTo>
                  <a:pt x="2819" y="256"/>
                </a:lnTo>
                <a:lnTo>
                  <a:pt x="2819" y="255"/>
                </a:lnTo>
                <a:lnTo>
                  <a:pt x="2819" y="254"/>
                </a:lnTo>
                <a:lnTo>
                  <a:pt x="2818" y="254"/>
                </a:lnTo>
                <a:lnTo>
                  <a:pt x="2818" y="255"/>
                </a:lnTo>
                <a:lnTo>
                  <a:pt x="2817" y="255"/>
                </a:lnTo>
                <a:lnTo>
                  <a:pt x="2816" y="255"/>
                </a:lnTo>
                <a:lnTo>
                  <a:pt x="2816" y="254"/>
                </a:lnTo>
                <a:lnTo>
                  <a:pt x="2816" y="254"/>
                </a:lnTo>
                <a:lnTo>
                  <a:pt x="2815" y="254"/>
                </a:lnTo>
                <a:lnTo>
                  <a:pt x="2815" y="253"/>
                </a:lnTo>
                <a:lnTo>
                  <a:pt x="2814" y="253"/>
                </a:lnTo>
                <a:lnTo>
                  <a:pt x="2813" y="253"/>
                </a:lnTo>
                <a:lnTo>
                  <a:pt x="2812" y="253"/>
                </a:lnTo>
                <a:lnTo>
                  <a:pt x="2812" y="252"/>
                </a:lnTo>
                <a:lnTo>
                  <a:pt x="2812" y="251"/>
                </a:lnTo>
                <a:lnTo>
                  <a:pt x="2812" y="251"/>
                </a:lnTo>
                <a:lnTo>
                  <a:pt x="2811" y="251"/>
                </a:lnTo>
                <a:lnTo>
                  <a:pt x="2811" y="250"/>
                </a:lnTo>
                <a:lnTo>
                  <a:pt x="2810" y="250"/>
                </a:lnTo>
                <a:lnTo>
                  <a:pt x="2810" y="249"/>
                </a:lnTo>
                <a:lnTo>
                  <a:pt x="2809" y="249"/>
                </a:lnTo>
                <a:lnTo>
                  <a:pt x="2808" y="249"/>
                </a:lnTo>
                <a:lnTo>
                  <a:pt x="2808" y="248"/>
                </a:lnTo>
                <a:lnTo>
                  <a:pt x="2808" y="248"/>
                </a:lnTo>
                <a:lnTo>
                  <a:pt x="2808" y="247"/>
                </a:lnTo>
                <a:lnTo>
                  <a:pt x="2807" y="247"/>
                </a:lnTo>
                <a:lnTo>
                  <a:pt x="2807" y="246"/>
                </a:lnTo>
                <a:lnTo>
                  <a:pt x="2807" y="245"/>
                </a:lnTo>
                <a:lnTo>
                  <a:pt x="2806" y="245"/>
                </a:lnTo>
                <a:lnTo>
                  <a:pt x="2806" y="244"/>
                </a:lnTo>
                <a:lnTo>
                  <a:pt x="2806" y="243"/>
                </a:lnTo>
                <a:lnTo>
                  <a:pt x="2805" y="243"/>
                </a:lnTo>
                <a:lnTo>
                  <a:pt x="2805" y="242"/>
                </a:lnTo>
                <a:lnTo>
                  <a:pt x="2804" y="242"/>
                </a:lnTo>
                <a:lnTo>
                  <a:pt x="2804" y="242"/>
                </a:lnTo>
                <a:lnTo>
                  <a:pt x="2803" y="241"/>
                </a:lnTo>
                <a:lnTo>
                  <a:pt x="2802" y="241"/>
                </a:lnTo>
                <a:lnTo>
                  <a:pt x="2802" y="240"/>
                </a:lnTo>
                <a:lnTo>
                  <a:pt x="2801" y="240"/>
                </a:lnTo>
                <a:lnTo>
                  <a:pt x="2801" y="239"/>
                </a:lnTo>
                <a:lnTo>
                  <a:pt x="2800" y="239"/>
                </a:lnTo>
                <a:lnTo>
                  <a:pt x="2800" y="239"/>
                </a:lnTo>
                <a:lnTo>
                  <a:pt x="2800" y="240"/>
                </a:lnTo>
                <a:lnTo>
                  <a:pt x="2800" y="239"/>
                </a:lnTo>
                <a:lnTo>
                  <a:pt x="2800" y="239"/>
                </a:lnTo>
                <a:lnTo>
                  <a:pt x="2800" y="238"/>
                </a:lnTo>
                <a:lnTo>
                  <a:pt x="2799" y="238"/>
                </a:lnTo>
                <a:lnTo>
                  <a:pt x="2798" y="238"/>
                </a:lnTo>
                <a:lnTo>
                  <a:pt x="2799" y="239"/>
                </a:lnTo>
                <a:lnTo>
                  <a:pt x="2800" y="239"/>
                </a:lnTo>
                <a:lnTo>
                  <a:pt x="2800" y="240"/>
                </a:lnTo>
                <a:lnTo>
                  <a:pt x="2799" y="241"/>
                </a:lnTo>
                <a:lnTo>
                  <a:pt x="2799" y="240"/>
                </a:lnTo>
                <a:lnTo>
                  <a:pt x="2798" y="240"/>
                </a:lnTo>
                <a:lnTo>
                  <a:pt x="2798" y="239"/>
                </a:lnTo>
                <a:lnTo>
                  <a:pt x="2797" y="239"/>
                </a:lnTo>
                <a:lnTo>
                  <a:pt x="2796" y="239"/>
                </a:lnTo>
                <a:lnTo>
                  <a:pt x="2795" y="239"/>
                </a:lnTo>
                <a:lnTo>
                  <a:pt x="2795" y="240"/>
                </a:lnTo>
                <a:lnTo>
                  <a:pt x="2794" y="240"/>
                </a:lnTo>
                <a:lnTo>
                  <a:pt x="2794" y="239"/>
                </a:lnTo>
                <a:lnTo>
                  <a:pt x="2794" y="238"/>
                </a:lnTo>
                <a:lnTo>
                  <a:pt x="2793" y="238"/>
                </a:lnTo>
                <a:lnTo>
                  <a:pt x="2793" y="239"/>
                </a:lnTo>
                <a:lnTo>
                  <a:pt x="2794" y="239"/>
                </a:lnTo>
                <a:lnTo>
                  <a:pt x="2794" y="240"/>
                </a:lnTo>
                <a:lnTo>
                  <a:pt x="2794" y="241"/>
                </a:lnTo>
                <a:lnTo>
                  <a:pt x="2794" y="240"/>
                </a:lnTo>
                <a:lnTo>
                  <a:pt x="2793" y="240"/>
                </a:lnTo>
                <a:lnTo>
                  <a:pt x="2792" y="240"/>
                </a:lnTo>
                <a:lnTo>
                  <a:pt x="2792" y="240"/>
                </a:lnTo>
                <a:lnTo>
                  <a:pt x="2791" y="240"/>
                </a:lnTo>
                <a:lnTo>
                  <a:pt x="2790" y="240"/>
                </a:lnTo>
                <a:lnTo>
                  <a:pt x="2789" y="241"/>
                </a:lnTo>
                <a:lnTo>
                  <a:pt x="2788" y="241"/>
                </a:lnTo>
                <a:lnTo>
                  <a:pt x="2788" y="240"/>
                </a:lnTo>
                <a:lnTo>
                  <a:pt x="2787" y="240"/>
                </a:lnTo>
                <a:lnTo>
                  <a:pt x="2786" y="240"/>
                </a:lnTo>
                <a:lnTo>
                  <a:pt x="2786" y="239"/>
                </a:lnTo>
                <a:lnTo>
                  <a:pt x="2785" y="239"/>
                </a:lnTo>
                <a:lnTo>
                  <a:pt x="2785" y="240"/>
                </a:lnTo>
                <a:lnTo>
                  <a:pt x="2784" y="240"/>
                </a:lnTo>
                <a:lnTo>
                  <a:pt x="2784" y="240"/>
                </a:lnTo>
                <a:lnTo>
                  <a:pt x="2783" y="240"/>
                </a:lnTo>
                <a:lnTo>
                  <a:pt x="2783" y="241"/>
                </a:lnTo>
                <a:lnTo>
                  <a:pt x="2782" y="241"/>
                </a:lnTo>
                <a:lnTo>
                  <a:pt x="2781" y="241"/>
                </a:lnTo>
                <a:lnTo>
                  <a:pt x="2780" y="241"/>
                </a:lnTo>
                <a:lnTo>
                  <a:pt x="2779" y="241"/>
                </a:lnTo>
                <a:lnTo>
                  <a:pt x="2778" y="241"/>
                </a:lnTo>
                <a:lnTo>
                  <a:pt x="2777" y="241"/>
                </a:lnTo>
                <a:lnTo>
                  <a:pt x="2777" y="240"/>
                </a:lnTo>
                <a:lnTo>
                  <a:pt x="2777" y="239"/>
                </a:lnTo>
                <a:lnTo>
                  <a:pt x="2776" y="239"/>
                </a:lnTo>
                <a:lnTo>
                  <a:pt x="2776" y="238"/>
                </a:lnTo>
                <a:lnTo>
                  <a:pt x="2777" y="238"/>
                </a:lnTo>
                <a:lnTo>
                  <a:pt x="2777" y="237"/>
                </a:lnTo>
                <a:lnTo>
                  <a:pt x="2778" y="237"/>
                </a:lnTo>
                <a:lnTo>
                  <a:pt x="2778" y="236"/>
                </a:lnTo>
                <a:lnTo>
                  <a:pt x="2778" y="235"/>
                </a:lnTo>
                <a:lnTo>
                  <a:pt x="2778" y="234"/>
                </a:lnTo>
                <a:lnTo>
                  <a:pt x="2778" y="234"/>
                </a:lnTo>
                <a:lnTo>
                  <a:pt x="2779" y="233"/>
                </a:lnTo>
                <a:lnTo>
                  <a:pt x="2779" y="232"/>
                </a:lnTo>
                <a:lnTo>
                  <a:pt x="2779" y="231"/>
                </a:lnTo>
                <a:lnTo>
                  <a:pt x="2779" y="230"/>
                </a:lnTo>
                <a:lnTo>
                  <a:pt x="2779" y="229"/>
                </a:lnTo>
                <a:lnTo>
                  <a:pt x="2779" y="228"/>
                </a:lnTo>
                <a:lnTo>
                  <a:pt x="2780" y="228"/>
                </a:lnTo>
                <a:lnTo>
                  <a:pt x="2780" y="227"/>
                </a:lnTo>
                <a:lnTo>
                  <a:pt x="2781" y="227"/>
                </a:lnTo>
                <a:lnTo>
                  <a:pt x="2781" y="226"/>
                </a:lnTo>
                <a:lnTo>
                  <a:pt x="2782" y="226"/>
                </a:lnTo>
                <a:lnTo>
                  <a:pt x="2782" y="226"/>
                </a:lnTo>
                <a:lnTo>
                  <a:pt x="2783" y="225"/>
                </a:lnTo>
                <a:lnTo>
                  <a:pt x="2783" y="224"/>
                </a:lnTo>
                <a:lnTo>
                  <a:pt x="2784" y="224"/>
                </a:lnTo>
                <a:lnTo>
                  <a:pt x="2784" y="223"/>
                </a:lnTo>
                <a:lnTo>
                  <a:pt x="2784" y="224"/>
                </a:lnTo>
                <a:lnTo>
                  <a:pt x="2784" y="224"/>
                </a:lnTo>
                <a:lnTo>
                  <a:pt x="2785" y="223"/>
                </a:lnTo>
                <a:lnTo>
                  <a:pt x="2786" y="223"/>
                </a:lnTo>
                <a:lnTo>
                  <a:pt x="2786" y="224"/>
                </a:lnTo>
                <a:lnTo>
                  <a:pt x="2786" y="223"/>
                </a:lnTo>
                <a:lnTo>
                  <a:pt x="2786" y="224"/>
                </a:lnTo>
                <a:lnTo>
                  <a:pt x="2787" y="224"/>
                </a:lnTo>
                <a:lnTo>
                  <a:pt x="2787" y="223"/>
                </a:lnTo>
                <a:lnTo>
                  <a:pt x="2787" y="224"/>
                </a:lnTo>
                <a:lnTo>
                  <a:pt x="2787" y="223"/>
                </a:lnTo>
                <a:lnTo>
                  <a:pt x="2788" y="223"/>
                </a:lnTo>
                <a:lnTo>
                  <a:pt x="2789" y="223"/>
                </a:lnTo>
                <a:lnTo>
                  <a:pt x="2789" y="222"/>
                </a:lnTo>
                <a:lnTo>
                  <a:pt x="2790" y="222"/>
                </a:lnTo>
                <a:lnTo>
                  <a:pt x="2790" y="223"/>
                </a:lnTo>
                <a:lnTo>
                  <a:pt x="2791" y="223"/>
                </a:lnTo>
                <a:lnTo>
                  <a:pt x="2792" y="223"/>
                </a:lnTo>
                <a:lnTo>
                  <a:pt x="2792" y="223"/>
                </a:lnTo>
                <a:lnTo>
                  <a:pt x="2793" y="223"/>
                </a:lnTo>
                <a:lnTo>
                  <a:pt x="2793" y="222"/>
                </a:lnTo>
                <a:lnTo>
                  <a:pt x="2794" y="222"/>
                </a:lnTo>
                <a:lnTo>
                  <a:pt x="2794" y="221"/>
                </a:lnTo>
                <a:lnTo>
                  <a:pt x="2795" y="221"/>
                </a:lnTo>
                <a:lnTo>
                  <a:pt x="2796" y="221"/>
                </a:lnTo>
                <a:lnTo>
                  <a:pt x="2796" y="222"/>
                </a:lnTo>
                <a:lnTo>
                  <a:pt x="2797" y="222"/>
                </a:lnTo>
                <a:lnTo>
                  <a:pt x="2797" y="221"/>
                </a:lnTo>
                <a:lnTo>
                  <a:pt x="2798" y="221"/>
                </a:lnTo>
                <a:lnTo>
                  <a:pt x="2799" y="220"/>
                </a:lnTo>
                <a:lnTo>
                  <a:pt x="2799" y="221"/>
                </a:lnTo>
                <a:lnTo>
                  <a:pt x="2799" y="222"/>
                </a:lnTo>
                <a:lnTo>
                  <a:pt x="2800" y="222"/>
                </a:lnTo>
                <a:lnTo>
                  <a:pt x="2800" y="222"/>
                </a:lnTo>
                <a:lnTo>
                  <a:pt x="2800" y="221"/>
                </a:lnTo>
                <a:lnTo>
                  <a:pt x="2801" y="221"/>
                </a:lnTo>
                <a:lnTo>
                  <a:pt x="2802" y="220"/>
                </a:lnTo>
                <a:lnTo>
                  <a:pt x="2802" y="219"/>
                </a:lnTo>
                <a:lnTo>
                  <a:pt x="2803" y="219"/>
                </a:lnTo>
                <a:lnTo>
                  <a:pt x="2804" y="219"/>
                </a:lnTo>
                <a:lnTo>
                  <a:pt x="2804" y="218"/>
                </a:lnTo>
                <a:lnTo>
                  <a:pt x="2805" y="218"/>
                </a:lnTo>
                <a:lnTo>
                  <a:pt x="2806" y="218"/>
                </a:lnTo>
                <a:lnTo>
                  <a:pt x="2807" y="218"/>
                </a:lnTo>
                <a:lnTo>
                  <a:pt x="2807" y="219"/>
                </a:lnTo>
                <a:lnTo>
                  <a:pt x="2808" y="219"/>
                </a:lnTo>
                <a:lnTo>
                  <a:pt x="2808" y="218"/>
                </a:lnTo>
                <a:lnTo>
                  <a:pt x="2808" y="218"/>
                </a:lnTo>
                <a:lnTo>
                  <a:pt x="2808" y="217"/>
                </a:lnTo>
                <a:lnTo>
                  <a:pt x="2809" y="217"/>
                </a:lnTo>
                <a:lnTo>
                  <a:pt x="2809" y="217"/>
                </a:lnTo>
                <a:lnTo>
                  <a:pt x="2808" y="216"/>
                </a:lnTo>
                <a:lnTo>
                  <a:pt x="2808" y="215"/>
                </a:lnTo>
                <a:lnTo>
                  <a:pt x="2808" y="215"/>
                </a:lnTo>
                <a:lnTo>
                  <a:pt x="2808" y="214"/>
                </a:lnTo>
                <a:lnTo>
                  <a:pt x="2808" y="213"/>
                </a:lnTo>
                <a:lnTo>
                  <a:pt x="2808" y="212"/>
                </a:lnTo>
                <a:lnTo>
                  <a:pt x="2808" y="213"/>
                </a:lnTo>
                <a:lnTo>
                  <a:pt x="2808" y="213"/>
                </a:lnTo>
                <a:lnTo>
                  <a:pt x="2809" y="213"/>
                </a:lnTo>
                <a:lnTo>
                  <a:pt x="2809" y="214"/>
                </a:lnTo>
                <a:lnTo>
                  <a:pt x="2810" y="214"/>
                </a:lnTo>
                <a:lnTo>
                  <a:pt x="2810" y="215"/>
                </a:lnTo>
                <a:lnTo>
                  <a:pt x="2811" y="215"/>
                </a:lnTo>
                <a:lnTo>
                  <a:pt x="2812" y="214"/>
                </a:lnTo>
                <a:lnTo>
                  <a:pt x="2813" y="214"/>
                </a:lnTo>
                <a:lnTo>
                  <a:pt x="2814" y="214"/>
                </a:lnTo>
                <a:lnTo>
                  <a:pt x="2814" y="213"/>
                </a:lnTo>
                <a:lnTo>
                  <a:pt x="2815" y="213"/>
                </a:lnTo>
                <a:lnTo>
                  <a:pt x="2815" y="212"/>
                </a:lnTo>
                <a:lnTo>
                  <a:pt x="2816" y="212"/>
                </a:lnTo>
                <a:lnTo>
                  <a:pt x="2816" y="213"/>
                </a:lnTo>
                <a:lnTo>
                  <a:pt x="2816" y="213"/>
                </a:lnTo>
                <a:lnTo>
                  <a:pt x="2816" y="212"/>
                </a:lnTo>
                <a:lnTo>
                  <a:pt x="2816" y="212"/>
                </a:lnTo>
                <a:lnTo>
                  <a:pt x="2816" y="212"/>
                </a:lnTo>
                <a:lnTo>
                  <a:pt x="2816" y="211"/>
                </a:lnTo>
                <a:lnTo>
                  <a:pt x="2817" y="211"/>
                </a:lnTo>
                <a:lnTo>
                  <a:pt x="2818" y="211"/>
                </a:lnTo>
                <a:lnTo>
                  <a:pt x="2819" y="211"/>
                </a:lnTo>
                <a:lnTo>
                  <a:pt x="2820" y="211"/>
                </a:lnTo>
                <a:lnTo>
                  <a:pt x="2821" y="210"/>
                </a:lnTo>
                <a:lnTo>
                  <a:pt x="2821" y="211"/>
                </a:lnTo>
                <a:lnTo>
                  <a:pt x="2822" y="211"/>
                </a:lnTo>
                <a:lnTo>
                  <a:pt x="2822" y="212"/>
                </a:lnTo>
                <a:lnTo>
                  <a:pt x="2822" y="213"/>
                </a:lnTo>
                <a:lnTo>
                  <a:pt x="2823" y="213"/>
                </a:lnTo>
                <a:lnTo>
                  <a:pt x="2824" y="212"/>
                </a:lnTo>
                <a:lnTo>
                  <a:pt x="2824" y="212"/>
                </a:lnTo>
                <a:lnTo>
                  <a:pt x="2825" y="212"/>
                </a:lnTo>
                <a:lnTo>
                  <a:pt x="2826" y="212"/>
                </a:lnTo>
                <a:lnTo>
                  <a:pt x="2826" y="213"/>
                </a:lnTo>
                <a:lnTo>
                  <a:pt x="2827" y="213"/>
                </a:lnTo>
                <a:lnTo>
                  <a:pt x="2827" y="214"/>
                </a:lnTo>
                <a:lnTo>
                  <a:pt x="2828" y="214"/>
                </a:lnTo>
                <a:lnTo>
                  <a:pt x="2828" y="215"/>
                </a:lnTo>
                <a:lnTo>
                  <a:pt x="2828" y="214"/>
                </a:lnTo>
                <a:lnTo>
                  <a:pt x="2829" y="214"/>
                </a:lnTo>
                <a:lnTo>
                  <a:pt x="2829" y="213"/>
                </a:lnTo>
                <a:lnTo>
                  <a:pt x="2828" y="213"/>
                </a:lnTo>
                <a:lnTo>
                  <a:pt x="2828" y="212"/>
                </a:lnTo>
                <a:lnTo>
                  <a:pt x="2827" y="212"/>
                </a:lnTo>
                <a:lnTo>
                  <a:pt x="2826" y="211"/>
                </a:lnTo>
                <a:lnTo>
                  <a:pt x="2825" y="211"/>
                </a:lnTo>
                <a:lnTo>
                  <a:pt x="2824" y="211"/>
                </a:lnTo>
                <a:lnTo>
                  <a:pt x="2824" y="211"/>
                </a:lnTo>
                <a:lnTo>
                  <a:pt x="2823" y="211"/>
                </a:lnTo>
                <a:lnTo>
                  <a:pt x="2823" y="210"/>
                </a:lnTo>
                <a:lnTo>
                  <a:pt x="2822" y="210"/>
                </a:lnTo>
                <a:lnTo>
                  <a:pt x="2822" y="209"/>
                </a:lnTo>
                <a:lnTo>
                  <a:pt x="2822" y="210"/>
                </a:lnTo>
                <a:lnTo>
                  <a:pt x="2821" y="210"/>
                </a:lnTo>
                <a:lnTo>
                  <a:pt x="2821" y="209"/>
                </a:lnTo>
                <a:lnTo>
                  <a:pt x="2820" y="209"/>
                </a:lnTo>
                <a:lnTo>
                  <a:pt x="2819" y="209"/>
                </a:lnTo>
                <a:lnTo>
                  <a:pt x="2819" y="209"/>
                </a:lnTo>
                <a:lnTo>
                  <a:pt x="2818" y="209"/>
                </a:lnTo>
                <a:lnTo>
                  <a:pt x="2818" y="209"/>
                </a:lnTo>
                <a:lnTo>
                  <a:pt x="2818" y="208"/>
                </a:lnTo>
                <a:lnTo>
                  <a:pt x="2817" y="208"/>
                </a:lnTo>
                <a:lnTo>
                  <a:pt x="2817" y="207"/>
                </a:lnTo>
                <a:lnTo>
                  <a:pt x="2817" y="206"/>
                </a:lnTo>
                <a:lnTo>
                  <a:pt x="2817" y="205"/>
                </a:lnTo>
                <a:lnTo>
                  <a:pt x="2817" y="204"/>
                </a:lnTo>
                <a:lnTo>
                  <a:pt x="2817" y="203"/>
                </a:lnTo>
                <a:lnTo>
                  <a:pt x="2818" y="202"/>
                </a:lnTo>
                <a:lnTo>
                  <a:pt x="2819" y="201"/>
                </a:lnTo>
                <a:lnTo>
                  <a:pt x="2820" y="201"/>
                </a:lnTo>
                <a:lnTo>
                  <a:pt x="2821" y="201"/>
                </a:lnTo>
                <a:lnTo>
                  <a:pt x="2822" y="200"/>
                </a:lnTo>
                <a:lnTo>
                  <a:pt x="2823" y="199"/>
                </a:lnTo>
                <a:lnTo>
                  <a:pt x="2824" y="199"/>
                </a:lnTo>
                <a:lnTo>
                  <a:pt x="2824" y="198"/>
                </a:lnTo>
                <a:lnTo>
                  <a:pt x="2824" y="198"/>
                </a:lnTo>
                <a:lnTo>
                  <a:pt x="2825" y="198"/>
                </a:lnTo>
                <a:lnTo>
                  <a:pt x="2826" y="198"/>
                </a:lnTo>
                <a:lnTo>
                  <a:pt x="2827" y="198"/>
                </a:lnTo>
                <a:lnTo>
                  <a:pt x="2827" y="197"/>
                </a:lnTo>
                <a:lnTo>
                  <a:pt x="2828" y="197"/>
                </a:lnTo>
                <a:lnTo>
                  <a:pt x="2829" y="197"/>
                </a:lnTo>
                <a:lnTo>
                  <a:pt x="2830" y="197"/>
                </a:lnTo>
                <a:lnTo>
                  <a:pt x="2831" y="196"/>
                </a:lnTo>
                <a:lnTo>
                  <a:pt x="2832" y="196"/>
                </a:lnTo>
                <a:lnTo>
                  <a:pt x="2832" y="196"/>
                </a:lnTo>
                <a:lnTo>
                  <a:pt x="2833" y="196"/>
                </a:lnTo>
                <a:lnTo>
                  <a:pt x="2834" y="196"/>
                </a:lnTo>
                <a:lnTo>
                  <a:pt x="2835" y="196"/>
                </a:lnTo>
                <a:lnTo>
                  <a:pt x="2836" y="195"/>
                </a:lnTo>
                <a:lnTo>
                  <a:pt x="2837" y="195"/>
                </a:lnTo>
                <a:lnTo>
                  <a:pt x="2838" y="195"/>
                </a:lnTo>
                <a:lnTo>
                  <a:pt x="2839" y="195"/>
                </a:lnTo>
                <a:lnTo>
                  <a:pt x="2840" y="195"/>
                </a:lnTo>
                <a:lnTo>
                  <a:pt x="2840" y="193"/>
                </a:lnTo>
                <a:lnTo>
                  <a:pt x="2840" y="192"/>
                </a:lnTo>
                <a:lnTo>
                  <a:pt x="2840" y="193"/>
                </a:lnTo>
                <a:lnTo>
                  <a:pt x="2839" y="193"/>
                </a:lnTo>
                <a:lnTo>
                  <a:pt x="2838" y="193"/>
                </a:lnTo>
                <a:lnTo>
                  <a:pt x="2838" y="192"/>
                </a:lnTo>
                <a:lnTo>
                  <a:pt x="2837" y="193"/>
                </a:lnTo>
                <a:lnTo>
                  <a:pt x="2837" y="192"/>
                </a:lnTo>
                <a:lnTo>
                  <a:pt x="2836" y="192"/>
                </a:lnTo>
                <a:lnTo>
                  <a:pt x="2835" y="192"/>
                </a:lnTo>
                <a:lnTo>
                  <a:pt x="2834" y="192"/>
                </a:lnTo>
                <a:lnTo>
                  <a:pt x="2833" y="192"/>
                </a:lnTo>
                <a:lnTo>
                  <a:pt x="2832" y="192"/>
                </a:lnTo>
                <a:lnTo>
                  <a:pt x="2832" y="192"/>
                </a:lnTo>
                <a:lnTo>
                  <a:pt x="2831" y="192"/>
                </a:lnTo>
                <a:lnTo>
                  <a:pt x="2830" y="192"/>
                </a:lnTo>
                <a:lnTo>
                  <a:pt x="2829" y="192"/>
                </a:lnTo>
                <a:lnTo>
                  <a:pt x="2828" y="192"/>
                </a:lnTo>
                <a:lnTo>
                  <a:pt x="2828" y="193"/>
                </a:lnTo>
                <a:lnTo>
                  <a:pt x="2827" y="193"/>
                </a:lnTo>
                <a:lnTo>
                  <a:pt x="2826" y="193"/>
                </a:lnTo>
                <a:lnTo>
                  <a:pt x="2825" y="193"/>
                </a:lnTo>
                <a:lnTo>
                  <a:pt x="2824" y="193"/>
                </a:lnTo>
                <a:lnTo>
                  <a:pt x="2824" y="193"/>
                </a:lnTo>
                <a:lnTo>
                  <a:pt x="2823" y="193"/>
                </a:lnTo>
                <a:lnTo>
                  <a:pt x="2823" y="194"/>
                </a:lnTo>
                <a:lnTo>
                  <a:pt x="2822" y="195"/>
                </a:lnTo>
                <a:lnTo>
                  <a:pt x="2821" y="195"/>
                </a:lnTo>
                <a:lnTo>
                  <a:pt x="2821" y="196"/>
                </a:lnTo>
                <a:lnTo>
                  <a:pt x="2821" y="197"/>
                </a:lnTo>
                <a:lnTo>
                  <a:pt x="2820" y="197"/>
                </a:lnTo>
                <a:lnTo>
                  <a:pt x="2820" y="198"/>
                </a:lnTo>
                <a:lnTo>
                  <a:pt x="2819" y="198"/>
                </a:lnTo>
                <a:lnTo>
                  <a:pt x="2818" y="198"/>
                </a:lnTo>
                <a:lnTo>
                  <a:pt x="2817" y="198"/>
                </a:lnTo>
                <a:lnTo>
                  <a:pt x="2816" y="199"/>
                </a:lnTo>
                <a:lnTo>
                  <a:pt x="2816" y="199"/>
                </a:lnTo>
                <a:lnTo>
                  <a:pt x="2816" y="200"/>
                </a:lnTo>
                <a:lnTo>
                  <a:pt x="2816" y="201"/>
                </a:lnTo>
                <a:lnTo>
                  <a:pt x="2815" y="201"/>
                </a:lnTo>
                <a:lnTo>
                  <a:pt x="2814" y="201"/>
                </a:lnTo>
                <a:lnTo>
                  <a:pt x="2814" y="201"/>
                </a:lnTo>
                <a:lnTo>
                  <a:pt x="2813" y="201"/>
                </a:lnTo>
                <a:lnTo>
                  <a:pt x="2812" y="201"/>
                </a:lnTo>
                <a:lnTo>
                  <a:pt x="2812" y="201"/>
                </a:lnTo>
                <a:lnTo>
                  <a:pt x="2811" y="201"/>
                </a:lnTo>
                <a:lnTo>
                  <a:pt x="2811" y="200"/>
                </a:lnTo>
                <a:lnTo>
                  <a:pt x="2810" y="199"/>
                </a:lnTo>
                <a:lnTo>
                  <a:pt x="2810" y="198"/>
                </a:lnTo>
                <a:lnTo>
                  <a:pt x="2811" y="198"/>
                </a:lnTo>
                <a:lnTo>
                  <a:pt x="2812" y="196"/>
                </a:lnTo>
                <a:lnTo>
                  <a:pt x="2813" y="196"/>
                </a:lnTo>
                <a:lnTo>
                  <a:pt x="2813" y="195"/>
                </a:lnTo>
                <a:lnTo>
                  <a:pt x="2814" y="194"/>
                </a:lnTo>
                <a:lnTo>
                  <a:pt x="2815" y="193"/>
                </a:lnTo>
                <a:lnTo>
                  <a:pt x="2815" y="192"/>
                </a:lnTo>
                <a:lnTo>
                  <a:pt x="2816" y="192"/>
                </a:lnTo>
                <a:lnTo>
                  <a:pt x="2816" y="192"/>
                </a:lnTo>
                <a:lnTo>
                  <a:pt x="2817" y="192"/>
                </a:lnTo>
                <a:lnTo>
                  <a:pt x="2818" y="192"/>
                </a:lnTo>
                <a:lnTo>
                  <a:pt x="2819" y="192"/>
                </a:lnTo>
                <a:lnTo>
                  <a:pt x="2820" y="192"/>
                </a:lnTo>
                <a:lnTo>
                  <a:pt x="2821" y="192"/>
                </a:lnTo>
                <a:lnTo>
                  <a:pt x="2821" y="191"/>
                </a:lnTo>
                <a:lnTo>
                  <a:pt x="2822" y="191"/>
                </a:lnTo>
                <a:lnTo>
                  <a:pt x="2822" y="190"/>
                </a:lnTo>
                <a:lnTo>
                  <a:pt x="2823" y="190"/>
                </a:lnTo>
                <a:lnTo>
                  <a:pt x="2824" y="189"/>
                </a:lnTo>
                <a:lnTo>
                  <a:pt x="2824" y="188"/>
                </a:lnTo>
                <a:lnTo>
                  <a:pt x="2824" y="188"/>
                </a:lnTo>
                <a:lnTo>
                  <a:pt x="2824" y="187"/>
                </a:lnTo>
                <a:lnTo>
                  <a:pt x="2824" y="186"/>
                </a:lnTo>
                <a:lnTo>
                  <a:pt x="2825" y="186"/>
                </a:lnTo>
                <a:lnTo>
                  <a:pt x="2825" y="185"/>
                </a:lnTo>
                <a:lnTo>
                  <a:pt x="2826" y="185"/>
                </a:lnTo>
                <a:lnTo>
                  <a:pt x="2827" y="184"/>
                </a:lnTo>
                <a:lnTo>
                  <a:pt x="2828" y="184"/>
                </a:lnTo>
                <a:lnTo>
                  <a:pt x="2829" y="184"/>
                </a:lnTo>
                <a:lnTo>
                  <a:pt x="2829" y="184"/>
                </a:lnTo>
                <a:lnTo>
                  <a:pt x="2830" y="184"/>
                </a:lnTo>
                <a:lnTo>
                  <a:pt x="2830" y="183"/>
                </a:lnTo>
                <a:lnTo>
                  <a:pt x="2831" y="182"/>
                </a:lnTo>
                <a:lnTo>
                  <a:pt x="2831" y="181"/>
                </a:lnTo>
                <a:lnTo>
                  <a:pt x="2831" y="180"/>
                </a:lnTo>
                <a:lnTo>
                  <a:pt x="2831" y="179"/>
                </a:lnTo>
                <a:lnTo>
                  <a:pt x="2831" y="178"/>
                </a:lnTo>
                <a:lnTo>
                  <a:pt x="2831" y="177"/>
                </a:lnTo>
                <a:lnTo>
                  <a:pt x="2830" y="177"/>
                </a:lnTo>
                <a:lnTo>
                  <a:pt x="2830" y="176"/>
                </a:lnTo>
                <a:lnTo>
                  <a:pt x="2830" y="176"/>
                </a:lnTo>
                <a:lnTo>
                  <a:pt x="2829" y="176"/>
                </a:lnTo>
                <a:lnTo>
                  <a:pt x="2829" y="175"/>
                </a:lnTo>
                <a:lnTo>
                  <a:pt x="2829" y="174"/>
                </a:lnTo>
                <a:lnTo>
                  <a:pt x="2829" y="173"/>
                </a:lnTo>
                <a:lnTo>
                  <a:pt x="2829" y="172"/>
                </a:lnTo>
                <a:lnTo>
                  <a:pt x="2830" y="172"/>
                </a:lnTo>
                <a:lnTo>
                  <a:pt x="2830" y="171"/>
                </a:lnTo>
                <a:lnTo>
                  <a:pt x="2831" y="170"/>
                </a:lnTo>
                <a:lnTo>
                  <a:pt x="2832" y="170"/>
                </a:lnTo>
                <a:lnTo>
                  <a:pt x="2832" y="171"/>
                </a:lnTo>
                <a:lnTo>
                  <a:pt x="2832" y="171"/>
                </a:lnTo>
                <a:lnTo>
                  <a:pt x="2833" y="171"/>
                </a:lnTo>
                <a:lnTo>
                  <a:pt x="2834" y="171"/>
                </a:lnTo>
                <a:lnTo>
                  <a:pt x="2835" y="171"/>
                </a:lnTo>
                <a:lnTo>
                  <a:pt x="2835" y="170"/>
                </a:lnTo>
                <a:lnTo>
                  <a:pt x="2836" y="170"/>
                </a:lnTo>
                <a:lnTo>
                  <a:pt x="2836" y="169"/>
                </a:lnTo>
                <a:lnTo>
                  <a:pt x="2837" y="169"/>
                </a:lnTo>
                <a:lnTo>
                  <a:pt x="2837" y="168"/>
                </a:lnTo>
                <a:lnTo>
                  <a:pt x="2838" y="168"/>
                </a:lnTo>
                <a:lnTo>
                  <a:pt x="2838" y="168"/>
                </a:lnTo>
                <a:lnTo>
                  <a:pt x="2837" y="168"/>
                </a:lnTo>
                <a:lnTo>
                  <a:pt x="2837" y="167"/>
                </a:lnTo>
                <a:lnTo>
                  <a:pt x="2837" y="166"/>
                </a:lnTo>
                <a:lnTo>
                  <a:pt x="2837" y="165"/>
                </a:lnTo>
                <a:lnTo>
                  <a:pt x="2837" y="164"/>
                </a:lnTo>
                <a:lnTo>
                  <a:pt x="2837" y="163"/>
                </a:lnTo>
                <a:lnTo>
                  <a:pt x="2836" y="163"/>
                </a:lnTo>
                <a:lnTo>
                  <a:pt x="2836" y="162"/>
                </a:lnTo>
                <a:lnTo>
                  <a:pt x="2836" y="161"/>
                </a:lnTo>
                <a:lnTo>
                  <a:pt x="2835" y="161"/>
                </a:lnTo>
                <a:lnTo>
                  <a:pt x="2835" y="160"/>
                </a:lnTo>
                <a:lnTo>
                  <a:pt x="2836" y="159"/>
                </a:lnTo>
                <a:lnTo>
                  <a:pt x="2837" y="159"/>
                </a:lnTo>
                <a:lnTo>
                  <a:pt x="2837" y="159"/>
                </a:lnTo>
                <a:lnTo>
                  <a:pt x="2838" y="159"/>
                </a:lnTo>
                <a:lnTo>
                  <a:pt x="2839" y="159"/>
                </a:lnTo>
                <a:lnTo>
                  <a:pt x="2840" y="159"/>
                </a:lnTo>
                <a:lnTo>
                  <a:pt x="2840" y="159"/>
                </a:lnTo>
                <a:lnTo>
                  <a:pt x="2840" y="159"/>
                </a:lnTo>
                <a:lnTo>
                  <a:pt x="2841" y="159"/>
                </a:lnTo>
                <a:lnTo>
                  <a:pt x="2841" y="158"/>
                </a:lnTo>
                <a:lnTo>
                  <a:pt x="2842" y="158"/>
                </a:lnTo>
                <a:lnTo>
                  <a:pt x="2842" y="157"/>
                </a:lnTo>
                <a:lnTo>
                  <a:pt x="2843" y="157"/>
                </a:lnTo>
                <a:lnTo>
                  <a:pt x="2844" y="157"/>
                </a:lnTo>
                <a:lnTo>
                  <a:pt x="2845" y="157"/>
                </a:lnTo>
                <a:lnTo>
                  <a:pt x="2845" y="156"/>
                </a:lnTo>
                <a:lnTo>
                  <a:pt x="2846" y="156"/>
                </a:lnTo>
                <a:lnTo>
                  <a:pt x="2846" y="157"/>
                </a:lnTo>
                <a:lnTo>
                  <a:pt x="2847" y="157"/>
                </a:lnTo>
                <a:lnTo>
                  <a:pt x="2847" y="158"/>
                </a:lnTo>
                <a:lnTo>
                  <a:pt x="2848" y="158"/>
                </a:lnTo>
                <a:lnTo>
                  <a:pt x="2848" y="159"/>
                </a:lnTo>
                <a:lnTo>
                  <a:pt x="2848" y="159"/>
                </a:lnTo>
                <a:lnTo>
                  <a:pt x="2849" y="159"/>
                </a:lnTo>
                <a:lnTo>
                  <a:pt x="2850" y="159"/>
                </a:lnTo>
                <a:lnTo>
                  <a:pt x="2850" y="159"/>
                </a:lnTo>
                <a:lnTo>
                  <a:pt x="2851" y="159"/>
                </a:lnTo>
                <a:lnTo>
                  <a:pt x="2851" y="159"/>
                </a:lnTo>
                <a:lnTo>
                  <a:pt x="2850" y="159"/>
                </a:lnTo>
                <a:lnTo>
                  <a:pt x="2850" y="158"/>
                </a:lnTo>
                <a:lnTo>
                  <a:pt x="2849" y="158"/>
                </a:lnTo>
                <a:lnTo>
                  <a:pt x="2849" y="157"/>
                </a:lnTo>
                <a:lnTo>
                  <a:pt x="2848" y="157"/>
                </a:lnTo>
                <a:lnTo>
                  <a:pt x="2848" y="157"/>
                </a:lnTo>
                <a:lnTo>
                  <a:pt x="2848" y="156"/>
                </a:lnTo>
                <a:lnTo>
                  <a:pt x="2847" y="156"/>
                </a:lnTo>
                <a:lnTo>
                  <a:pt x="2847" y="155"/>
                </a:lnTo>
                <a:lnTo>
                  <a:pt x="2846" y="155"/>
                </a:lnTo>
                <a:lnTo>
                  <a:pt x="2846" y="154"/>
                </a:lnTo>
                <a:lnTo>
                  <a:pt x="2847" y="154"/>
                </a:lnTo>
                <a:lnTo>
                  <a:pt x="2847" y="153"/>
                </a:lnTo>
                <a:lnTo>
                  <a:pt x="2847" y="152"/>
                </a:lnTo>
                <a:lnTo>
                  <a:pt x="2847" y="151"/>
                </a:lnTo>
                <a:lnTo>
                  <a:pt x="2846" y="151"/>
                </a:lnTo>
                <a:lnTo>
                  <a:pt x="2846" y="151"/>
                </a:lnTo>
                <a:lnTo>
                  <a:pt x="2845" y="151"/>
                </a:lnTo>
                <a:lnTo>
                  <a:pt x="2844" y="150"/>
                </a:lnTo>
                <a:lnTo>
                  <a:pt x="2843" y="150"/>
                </a:lnTo>
                <a:lnTo>
                  <a:pt x="2842" y="150"/>
                </a:lnTo>
                <a:lnTo>
                  <a:pt x="2841" y="150"/>
                </a:lnTo>
                <a:lnTo>
                  <a:pt x="2840" y="150"/>
                </a:lnTo>
                <a:lnTo>
                  <a:pt x="2840" y="149"/>
                </a:lnTo>
                <a:lnTo>
                  <a:pt x="2841" y="149"/>
                </a:lnTo>
                <a:lnTo>
                  <a:pt x="2841" y="148"/>
                </a:lnTo>
                <a:lnTo>
                  <a:pt x="2840" y="148"/>
                </a:lnTo>
                <a:lnTo>
                  <a:pt x="2840" y="147"/>
                </a:lnTo>
                <a:lnTo>
                  <a:pt x="2841" y="147"/>
                </a:lnTo>
                <a:lnTo>
                  <a:pt x="2841" y="146"/>
                </a:lnTo>
                <a:lnTo>
                  <a:pt x="2842" y="146"/>
                </a:lnTo>
                <a:lnTo>
                  <a:pt x="2843" y="146"/>
                </a:lnTo>
                <a:lnTo>
                  <a:pt x="2843" y="145"/>
                </a:lnTo>
                <a:lnTo>
                  <a:pt x="2842" y="145"/>
                </a:lnTo>
                <a:lnTo>
                  <a:pt x="2841" y="145"/>
                </a:lnTo>
                <a:lnTo>
                  <a:pt x="2841" y="144"/>
                </a:lnTo>
                <a:lnTo>
                  <a:pt x="2842" y="144"/>
                </a:lnTo>
                <a:lnTo>
                  <a:pt x="2843" y="144"/>
                </a:lnTo>
                <a:lnTo>
                  <a:pt x="2843" y="143"/>
                </a:lnTo>
                <a:lnTo>
                  <a:pt x="2843" y="143"/>
                </a:lnTo>
                <a:lnTo>
                  <a:pt x="2842" y="142"/>
                </a:lnTo>
                <a:lnTo>
                  <a:pt x="2841" y="142"/>
                </a:lnTo>
                <a:lnTo>
                  <a:pt x="2841" y="141"/>
                </a:lnTo>
                <a:lnTo>
                  <a:pt x="2840" y="141"/>
                </a:lnTo>
                <a:lnTo>
                  <a:pt x="2840" y="141"/>
                </a:lnTo>
                <a:lnTo>
                  <a:pt x="2839" y="141"/>
                </a:lnTo>
                <a:lnTo>
                  <a:pt x="2838" y="141"/>
                </a:lnTo>
                <a:lnTo>
                  <a:pt x="2839" y="141"/>
                </a:lnTo>
                <a:lnTo>
                  <a:pt x="2839" y="140"/>
                </a:lnTo>
                <a:lnTo>
                  <a:pt x="2838" y="140"/>
                </a:lnTo>
                <a:lnTo>
                  <a:pt x="2837" y="140"/>
                </a:lnTo>
                <a:lnTo>
                  <a:pt x="2836" y="140"/>
                </a:lnTo>
                <a:lnTo>
                  <a:pt x="2836" y="141"/>
                </a:lnTo>
                <a:lnTo>
                  <a:pt x="2836" y="142"/>
                </a:lnTo>
                <a:lnTo>
                  <a:pt x="2837" y="142"/>
                </a:lnTo>
                <a:lnTo>
                  <a:pt x="2836" y="142"/>
                </a:lnTo>
                <a:lnTo>
                  <a:pt x="2836" y="143"/>
                </a:lnTo>
                <a:lnTo>
                  <a:pt x="2835" y="143"/>
                </a:lnTo>
                <a:lnTo>
                  <a:pt x="2834" y="143"/>
                </a:lnTo>
                <a:lnTo>
                  <a:pt x="2833" y="143"/>
                </a:lnTo>
                <a:lnTo>
                  <a:pt x="2832" y="143"/>
                </a:lnTo>
                <a:lnTo>
                  <a:pt x="2832" y="143"/>
                </a:lnTo>
                <a:lnTo>
                  <a:pt x="2833" y="143"/>
                </a:lnTo>
                <a:lnTo>
                  <a:pt x="2833" y="143"/>
                </a:lnTo>
                <a:lnTo>
                  <a:pt x="2834" y="143"/>
                </a:lnTo>
                <a:lnTo>
                  <a:pt x="2834" y="143"/>
                </a:lnTo>
                <a:lnTo>
                  <a:pt x="2835" y="143"/>
                </a:lnTo>
                <a:lnTo>
                  <a:pt x="2836" y="143"/>
                </a:lnTo>
                <a:lnTo>
                  <a:pt x="2837" y="143"/>
                </a:lnTo>
                <a:lnTo>
                  <a:pt x="2837" y="144"/>
                </a:lnTo>
                <a:lnTo>
                  <a:pt x="2837" y="145"/>
                </a:lnTo>
                <a:lnTo>
                  <a:pt x="2837" y="146"/>
                </a:lnTo>
                <a:lnTo>
                  <a:pt x="2837" y="147"/>
                </a:lnTo>
                <a:lnTo>
                  <a:pt x="2836" y="147"/>
                </a:lnTo>
                <a:lnTo>
                  <a:pt x="2836" y="148"/>
                </a:lnTo>
                <a:lnTo>
                  <a:pt x="2836" y="149"/>
                </a:lnTo>
                <a:lnTo>
                  <a:pt x="2835" y="149"/>
                </a:lnTo>
                <a:lnTo>
                  <a:pt x="2835" y="148"/>
                </a:lnTo>
                <a:lnTo>
                  <a:pt x="2834" y="148"/>
                </a:lnTo>
                <a:lnTo>
                  <a:pt x="2833" y="149"/>
                </a:lnTo>
                <a:lnTo>
                  <a:pt x="2832" y="149"/>
                </a:lnTo>
                <a:lnTo>
                  <a:pt x="2832" y="148"/>
                </a:lnTo>
                <a:lnTo>
                  <a:pt x="2832" y="149"/>
                </a:lnTo>
                <a:lnTo>
                  <a:pt x="2832" y="150"/>
                </a:lnTo>
                <a:lnTo>
                  <a:pt x="2832" y="151"/>
                </a:lnTo>
                <a:lnTo>
                  <a:pt x="2832" y="151"/>
                </a:lnTo>
                <a:lnTo>
                  <a:pt x="2832" y="151"/>
                </a:lnTo>
                <a:lnTo>
                  <a:pt x="2832" y="152"/>
                </a:lnTo>
                <a:lnTo>
                  <a:pt x="2832" y="153"/>
                </a:lnTo>
                <a:lnTo>
                  <a:pt x="2831" y="154"/>
                </a:lnTo>
                <a:lnTo>
                  <a:pt x="2830" y="154"/>
                </a:lnTo>
                <a:lnTo>
                  <a:pt x="2830" y="155"/>
                </a:lnTo>
                <a:lnTo>
                  <a:pt x="2829" y="155"/>
                </a:lnTo>
                <a:lnTo>
                  <a:pt x="2829" y="154"/>
                </a:lnTo>
                <a:lnTo>
                  <a:pt x="2828" y="154"/>
                </a:lnTo>
                <a:lnTo>
                  <a:pt x="2827" y="153"/>
                </a:lnTo>
                <a:lnTo>
                  <a:pt x="2827" y="152"/>
                </a:lnTo>
                <a:lnTo>
                  <a:pt x="2826" y="152"/>
                </a:lnTo>
                <a:lnTo>
                  <a:pt x="2826" y="151"/>
                </a:lnTo>
                <a:lnTo>
                  <a:pt x="2826" y="152"/>
                </a:lnTo>
                <a:lnTo>
                  <a:pt x="2825" y="152"/>
                </a:lnTo>
                <a:lnTo>
                  <a:pt x="2826" y="152"/>
                </a:lnTo>
                <a:lnTo>
                  <a:pt x="2826" y="153"/>
                </a:lnTo>
                <a:lnTo>
                  <a:pt x="2827" y="153"/>
                </a:lnTo>
                <a:lnTo>
                  <a:pt x="2827" y="154"/>
                </a:lnTo>
                <a:lnTo>
                  <a:pt x="2828" y="155"/>
                </a:lnTo>
                <a:lnTo>
                  <a:pt x="2828" y="156"/>
                </a:lnTo>
                <a:lnTo>
                  <a:pt x="2829" y="156"/>
                </a:lnTo>
                <a:lnTo>
                  <a:pt x="2829" y="157"/>
                </a:lnTo>
                <a:lnTo>
                  <a:pt x="2829" y="158"/>
                </a:lnTo>
                <a:lnTo>
                  <a:pt x="2829" y="159"/>
                </a:lnTo>
                <a:lnTo>
                  <a:pt x="2829" y="159"/>
                </a:lnTo>
                <a:lnTo>
                  <a:pt x="2828" y="159"/>
                </a:lnTo>
                <a:lnTo>
                  <a:pt x="2828" y="159"/>
                </a:lnTo>
                <a:lnTo>
                  <a:pt x="2827" y="159"/>
                </a:lnTo>
                <a:lnTo>
                  <a:pt x="2826" y="159"/>
                </a:lnTo>
                <a:lnTo>
                  <a:pt x="2826" y="158"/>
                </a:lnTo>
                <a:lnTo>
                  <a:pt x="2825" y="158"/>
                </a:lnTo>
                <a:lnTo>
                  <a:pt x="2825" y="157"/>
                </a:lnTo>
                <a:lnTo>
                  <a:pt x="2825" y="156"/>
                </a:lnTo>
                <a:lnTo>
                  <a:pt x="2824" y="156"/>
                </a:lnTo>
                <a:lnTo>
                  <a:pt x="2824" y="156"/>
                </a:lnTo>
                <a:lnTo>
                  <a:pt x="2823" y="156"/>
                </a:lnTo>
                <a:lnTo>
                  <a:pt x="2822" y="156"/>
                </a:lnTo>
                <a:lnTo>
                  <a:pt x="2823" y="156"/>
                </a:lnTo>
                <a:lnTo>
                  <a:pt x="2824" y="156"/>
                </a:lnTo>
                <a:lnTo>
                  <a:pt x="2824" y="157"/>
                </a:lnTo>
                <a:lnTo>
                  <a:pt x="2825" y="157"/>
                </a:lnTo>
                <a:lnTo>
                  <a:pt x="2824" y="157"/>
                </a:lnTo>
                <a:lnTo>
                  <a:pt x="2825" y="157"/>
                </a:lnTo>
                <a:lnTo>
                  <a:pt x="2824" y="157"/>
                </a:lnTo>
                <a:lnTo>
                  <a:pt x="2824" y="158"/>
                </a:lnTo>
                <a:lnTo>
                  <a:pt x="2825" y="158"/>
                </a:lnTo>
                <a:lnTo>
                  <a:pt x="2825" y="159"/>
                </a:lnTo>
                <a:lnTo>
                  <a:pt x="2826" y="159"/>
                </a:lnTo>
                <a:lnTo>
                  <a:pt x="2826" y="159"/>
                </a:lnTo>
                <a:lnTo>
                  <a:pt x="2827" y="159"/>
                </a:lnTo>
                <a:lnTo>
                  <a:pt x="2827" y="160"/>
                </a:lnTo>
                <a:lnTo>
                  <a:pt x="2826" y="160"/>
                </a:lnTo>
                <a:lnTo>
                  <a:pt x="2826" y="161"/>
                </a:lnTo>
                <a:lnTo>
                  <a:pt x="2827" y="161"/>
                </a:lnTo>
                <a:lnTo>
                  <a:pt x="2827" y="162"/>
                </a:lnTo>
                <a:lnTo>
                  <a:pt x="2828" y="162"/>
                </a:lnTo>
                <a:lnTo>
                  <a:pt x="2828" y="163"/>
                </a:lnTo>
                <a:lnTo>
                  <a:pt x="2829" y="163"/>
                </a:lnTo>
                <a:lnTo>
                  <a:pt x="2829" y="164"/>
                </a:lnTo>
                <a:lnTo>
                  <a:pt x="2830" y="164"/>
                </a:lnTo>
                <a:lnTo>
                  <a:pt x="2829" y="165"/>
                </a:lnTo>
                <a:lnTo>
                  <a:pt x="2828" y="165"/>
                </a:lnTo>
                <a:lnTo>
                  <a:pt x="2827" y="165"/>
                </a:lnTo>
                <a:lnTo>
                  <a:pt x="2826" y="165"/>
                </a:lnTo>
                <a:lnTo>
                  <a:pt x="2826" y="166"/>
                </a:lnTo>
                <a:lnTo>
                  <a:pt x="2826" y="167"/>
                </a:lnTo>
                <a:lnTo>
                  <a:pt x="2825" y="167"/>
                </a:lnTo>
                <a:lnTo>
                  <a:pt x="2825" y="168"/>
                </a:lnTo>
                <a:lnTo>
                  <a:pt x="2824" y="168"/>
                </a:lnTo>
                <a:lnTo>
                  <a:pt x="2824" y="168"/>
                </a:lnTo>
                <a:lnTo>
                  <a:pt x="2823" y="168"/>
                </a:lnTo>
                <a:lnTo>
                  <a:pt x="2822" y="168"/>
                </a:lnTo>
                <a:lnTo>
                  <a:pt x="2821" y="168"/>
                </a:lnTo>
                <a:lnTo>
                  <a:pt x="2821" y="168"/>
                </a:lnTo>
                <a:lnTo>
                  <a:pt x="2820" y="168"/>
                </a:lnTo>
                <a:lnTo>
                  <a:pt x="2821" y="168"/>
                </a:lnTo>
                <a:lnTo>
                  <a:pt x="2820" y="169"/>
                </a:lnTo>
                <a:lnTo>
                  <a:pt x="2819" y="170"/>
                </a:lnTo>
                <a:lnTo>
                  <a:pt x="2818" y="170"/>
                </a:lnTo>
                <a:lnTo>
                  <a:pt x="2818" y="171"/>
                </a:lnTo>
                <a:lnTo>
                  <a:pt x="2818" y="172"/>
                </a:lnTo>
                <a:lnTo>
                  <a:pt x="2818" y="173"/>
                </a:lnTo>
                <a:lnTo>
                  <a:pt x="2818" y="174"/>
                </a:lnTo>
                <a:lnTo>
                  <a:pt x="2818" y="175"/>
                </a:lnTo>
                <a:lnTo>
                  <a:pt x="2817" y="176"/>
                </a:lnTo>
                <a:lnTo>
                  <a:pt x="2817" y="176"/>
                </a:lnTo>
                <a:lnTo>
                  <a:pt x="2817" y="177"/>
                </a:lnTo>
                <a:lnTo>
                  <a:pt x="2816" y="177"/>
                </a:lnTo>
                <a:lnTo>
                  <a:pt x="2816" y="177"/>
                </a:lnTo>
                <a:lnTo>
                  <a:pt x="2816" y="178"/>
                </a:lnTo>
                <a:lnTo>
                  <a:pt x="2815" y="178"/>
                </a:lnTo>
                <a:lnTo>
                  <a:pt x="2815" y="179"/>
                </a:lnTo>
                <a:lnTo>
                  <a:pt x="2815" y="180"/>
                </a:lnTo>
                <a:lnTo>
                  <a:pt x="2814" y="180"/>
                </a:lnTo>
                <a:lnTo>
                  <a:pt x="2813" y="180"/>
                </a:lnTo>
                <a:lnTo>
                  <a:pt x="2813" y="181"/>
                </a:lnTo>
                <a:lnTo>
                  <a:pt x="2813" y="182"/>
                </a:lnTo>
                <a:lnTo>
                  <a:pt x="2813" y="183"/>
                </a:lnTo>
                <a:lnTo>
                  <a:pt x="2812" y="183"/>
                </a:lnTo>
                <a:lnTo>
                  <a:pt x="2812" y="184"/>
                </a:lnTo>
                <a:lnTo>
                  <a:pt x="2811" y="184"/>
                </a:lnTo>
                <a:lnTo>
                  <a:pt x="2811" y="184"/>
                </a:lnTo>
                <a:lnTo>
                  <a:pt x="2810" y="184"/>
                </a:lnTo>
                <a:lnTo>
                  <a:pt x="2810" y="185"/>
                </a:lnTo>
                <a:lnTo>
                  <a:pt x="2809" y="185"/>
                </a:lnTo>
                <a:lnTo>
                  <a:pt x="2809" y="186"/>
                </a:lnTo>
                <a:lnTo>
                  <a:pt x="2808" y="186"/>
                </a:lnTo>
                <a:lnTo>
                  <a:pt x="2809" y="186"/>
                </a:lnTo>
                <a:lnTo>
                  <a:pt x="2809" y="185"/>
                </a:lnTo>
                <a:lnTo>
                  <a:pt x="2808" y="185"/>
                </a:lnTo>
                <a:lnTo>
                  <a:pt x="2808" y="184"/>
                </a:lnTo>
                <a:lnTo>
                  <a:pt x="2808" y="185"/>
                </a:lnTo>
                <a:lnTo>
                  <a:pt x="2808" y="185"/>
                </a:lnTo>
                <a:lnTo>
                  <a:pt x="2808" y="186"/>
                </a:lnTo>
                <a:lnTo>
                  <a:pt x="2808" y="187"/>
                </a:lnTo>
                <a:lnTo>
                  <a:pt x="2808" y="188"/>
                </a:lnTo>
                <a:lnTo>
                  <a:pt x="2807" y="188"/>
                </a:lnTo>
                <a:lnTo>
                  <a:pt x="2807" y="189"/>
                </a:lnTo>
                <a:lnTo>
                  <a:pt x="2807" y="190"/>
                </a:lnTo>
                <a:lnTo>
                  <a:pt x="2807" y="191"/>
                </a:lnTo>
                <a:lnTo>
                  <a:pt x="2806" y="191"/>
                </a:lnTo>
                <a:lnTo>
                  <a:pt x="2806" y="192"/>
                </a:lnTo>
                <a:lnTo>
                  <a:pt x="2806" y="192"/>
                </a:lnTo>
                <a:lnTo>
                  <a:pt x="2806" y="193"/>
                </a:lnTo>
                <a:lnTo>
                  <a:pt x="2805" y="193"/>
                </a:lnTo>
                <a:lnTo>
                  <a:pt x="2805" y="194"/>
                </a:lnTo>
                <a:lnTo>
                  <a:pt x="2805" y="195"/>
                </a:lnTo>
                <a:lnTo>
                  <a:pt x="2804" y="195"/>
                </a:lnTo>
                <a:lnTo>
                  <a:pt x="2804" y="196"/>
                </a:lnTo>
                <a:lnTo>
                  <a:pt x="2803" y="197"/>
                </a:lnTo>
                <a:lnTo>
                  <a:pt x="2803" y="198"/>
                </a:lnTo>
                <a:lnTo>
                  <a:pt x="2803" y="199"/>
                </a:lnTo>
                <a:lnTo>
                  <a:pt x="2802" y="199"/>
                </a:lnTo>
                <a:lnTo>
                  <a:pt x="2802" y="200"/>
                </a:lnTo>
                <a:lnTo>
                  <a:pt x="2801" y="200"/>
                </a:lnTo>
                <a:lnTo>
                  <a:pt x="2801" y="201"/>
                </a:lnTo>
                <a:lnTo>
                  <a:pt x="2801" y="201"/>
                </a:lnTo>
                <a:lnTo>
                  <a:pt x="2801" y="202"/>
                </a:lnTo>
                <a:lnTo>
                  <a:pt x="2802" y="202"/>
                </a:lnTo>
                <a:lnTo>
                  <a:pt x="2802" y="203"/>
                </a:lnTo>
                <a:lnTo>
                  <a:pt x="2801" y="203"/>
                </a:lnTo>
                <a:lnTo>
                  <a:pt x="2801" y="204"/>
                </a:lnTo>
                <a:lnTo>
                  <a:pt x="2800" y="204"/>
                </a:lnTo>
                <a:lnTo>
                  <a:pt x="2800" y="205"/>
                </a:lnTo>
                <a:lnTo>
                  <a:pt x="2800" y="205"/>
                </a:lnTo>
                <a:lnTo>
                  <a:pt x="2800" y="206"/>
                </a:lnTo>
                <a:lnTo>
                  <a:pt x="2799" y="206"/>
                </a:lnTo>
                <a:lnTo>
                  <a:pt x="2799" y="207"/>
                </a:lnTo>
                <a:lnTo>
                  <a:pt x="2798" y="208"/>
                </a:lnTo>
                <a:lnTo>
                  <a:pt x="2798" y="209"/>
                </a:lnTo>
                <a:lnTo>
                  <a:pt x="2797" y="209"/>
                </a:lnTo>
                <a:lnTo>
                  <a:pt x="2797" y="209"/>
                </a:lnTo>
                <a:lnTo>
                  <a:pt x="2797" y="210"/>
                </a:lnTo>
                <a:lnTo>
                  <a:pt x="2797" y="211"/>
                </a:lnTo>
                <a:lnTo>
                  <a:pt x="2796" y="211"/>
                </a:lnTo>
                <a:lnTo>
                  <a:pt x="2795" y="212"/>
                </a:lnTo>
                <a:lnTo>
                  <a:pt x="2795" y="213"/>
                </a:lnTo>
                <a:lnTo>
                  <a:pt x="2794" y="213"/>
                </a:lnTo>
                <a:lnTo>
                  <a:pt x="2794" y="214"/>
                </a:lnTo>
                <a:lnTo>
                  <a:pt x="2793" y="214"/>
                </a:lnTo>
                <a:lnTo>
                  <a:pt x="2793" y="213"/>
                </a:lnTo>
                <a:lnTo>
                  <a:pt x="2792" y="213"/>
                </a:lnTo>
                <a:lnTo>
                  <a:pt x="2792" y="212"/>
                </a:lnTo>
                <a:lnTo>
                  <a:pt x="2792" y="212"/>
                </a:lnTo>
                <a:lnTo>
                  <a:pt x="2792" y="211"/>
                </a:lnTo>
                <a:lnTo>
                  <a:pt x="2791" y="211"/>
                </a:lnTo>
                <a:lnTo>
                  <a:pt x="2791" y="210"/>
                </a:lnTo>
                <a:lnTo>
                  <a:pt x="2790" y="210"/>
                </a:lnTo>
                <a:lnTo>
                  <a:pt x="2790" y="209"/>
                </a:lnTo>
                <a:lnTo>
                  <a:pt x="2789" y="209"/>
                </a:lnTo>
                <a:lnTo>
                  <a:pt x="2788" y="209"/>
                </a:lnTo>
                <a:lnTo>
                  <a:pt x="2788" y="209"/>
                </a:lnTo>
                <a:lnTo>
                  <a:pt x="2787" y="209"/>
                </a:lnTo>
                <a:lnTo>
                  <a:pt x="2786" y="209"/>
                </a:lnTo>
                <a:lnTo>
                  <a:pt x="2785" y="208"/>
                </a:lnTo>
                <a:lnTo>
                  <a:pt x="2784" y="208"/>
                </a:lnTo>
                <a:lnTo>
                  <a:pt x="2784" y="207"/>
                </a:lnTo>
                <a:lnTo>
                  <a:pt x="2784" y="207"/>
                </a:lnTo>
                <a:lnTo>
                  <a:pt x="2784" y="206"/>
                </a:lnTo>
                <a:lnTo>
                  <a:pt x="2783" y="206"/>
                </a:lnTo>
                <a:lnTo>
                  <a:pt x="2784" y="206"/>
                </a:lnTo>
                <a:lnTo>
                  <a:pt x="2784" y="205"/>
                </a:lnTo>
                <a:lnTo>
                  <a:pt x="2783" y="205"/>
                </a:lnTo>
                <a:lnTo>
                  <a:pt x="2782" y="205"/>
                </a:lnTo>
                <a:lnTo>
                  <a:pt x="2783" y="205"/>
                </a:lnTo>
                <a:lnTo>
                  <a:pt x="2783" y="206"/>
                </a:lnTo>
                <a:lnTo>
                  <a:pt x="2783" y="207"/>
                </a:lnTo>
                <a:lnTo>
                  <a:pt x="2784" y="207"/>
                </a:lnTo>
                <a:lnTo>
                  <a:pt x="2784" y="208"/>
                </a:lnTo>
                <a:lnTo>
                  <a:pt x="2783" y="208"/>
                </a:lnTo>
                <a:lnTo>
                  <a:pt x="2783" y="209"/>
                </a:lnTo>
                <a:lnTo>
                  <a:pt x="2782" y="209"/>
                </a:lnTo>
                <a:lnTo>
                  <a:pt x="2782" y="209"/>
                </a:lnTo>
                <a:lnTo>
                  <a:pt x="2781" y="209"/>
                </a:lnTo>
                <a:lnTo>
                  <a:pt x="2781" y="210"/>
                </a:lnTo>
                <a:lnTo>
                  <a:pt x="2780" y="210"/>
                </a:lnTo>
                <a:lnTo>
                  <a:pt x="2779" y="210"/>
                </a:lnTo>
                <a:lnTo>
                  <a:pt x="2778" y="211"/>
                </a:lnTo>
                <a:lnTo>
                  <a:pt x="2777" y="211"/>
                </a:lnTo>
                <a:lnTo>
                  <a:pt x="2776" y="211"/>
                </a:lnTo>
                <a:lnTo>
                  <a:pt x="2776" y="211"/>
                </a:lnTo>
                <a:lnTo>
                  <a:pt x="2776" y="210"/>
                </a:lnTo>
                <a:lnTo>
                  <a:pt x="2775" y="210"/>
                </a:lnTo>
                <a:lnTo>
                  <a:pt x="2774" y="210"/>
                </a:lnTo>
                <a:lnTo>
                  <a:pt x="2774" y="209"/>
                </a:lnTo>
                <a:lnTo>
                  <a:pt x="2773" y="209"/>
                </a:lnTo>
                <a:lnTo>
                  <a:pt x="2773" y="209"/>
                </a:lnTo>
                <a:lnTo>
                  <a:pt x="2772" y="209"/>
                </a:lnTo>
                <a:lnTo>
                  <a:pt x="2772" y="208"/>
                </a:lnTo>
                <a:lnTo>
                  <a:pt x="2771" y="208"/>
                </a:lnTo>
                <a:lnTo>
                  <a:pt x="2771" y="207"/>
                </a:lnTo>
                <a:lnTo>
                  <a:pt x="2770" y="207"/>
                </a:lnTo>
                <a:lnTo>
                  <a:pt x="2770" y="206"/>
                </a:lnTo>
                <a:lnTo>
                  <a:pt x="2770" y="207"/>
                </a:lnTo>
                <a:lnTo>
                  <a:pt x="2770" y="208"/>
                </a:lnTo>
                <a:lnTo>
                  <a:pt x="2771" y="208"/>
                </a:lnTo>
                <a:lnTo>
                  <a:pt x="2771" y="209"/>
                </a:lnTo>
                <a:lnTo>
                  <a:pt x="2771" y="209"/>
                </a:lnTo>
                <a:lnTo>
                  <a:pt x="2772" y="209"/>
                </a:lnTo>
                <a:lnTo>
                  <a:pt x="2771" y="209"/>
                </a:lnTo>
                <a:lnTo>
                  <a:pt x="2771" y="210"/>
                </a:lnTo>
                <a:lnTo>
                  <a:pt x="2771" y="211"/>
                </a:lnTo>
                <a:lnTo>
                  <a:pt x="2770" y="211"/>
                </a:lnTo>
                <a:lnTo>
                  <a:pt x="2770" y="212"/>
                </a:lnTo>
                <a:lnTo>
                  <a:pt x="2770" y="211"/>
                </a:lnTo>
                <a:lnTo>
                  <a:pt x="2769" y="211"/>
                </a:lnTo>
                <a:lnTo>
                  <a:pt x="2768" y="211"/>
                </a:lnTo>
                <a:lnTo>
                  <a:pt x="2768" y="210"/>
                </a:lnTo>
                <a:lnTo>
                  <a:pt x="2768" y="210"/>
                </a:lnTo>
                <a:lnTo>
                  <a:pt x="2767" y="210"/>
                </a:lnTo>
                <a:lnTo>
                  <a:pt x="2766" y="209"/>
                </a:lnTo>
                <a:lnTo>
                  <a:pt x="2765" y="209"/>
                </a:lnTo>
                <a:lnTo>
                  <a:pt x="2765" y="209"/>
                </a:lnTo>
                <a:lnTo>
                  <a:pt x="2766" y="209"/>
                </a:lnTo>
                <a:lnTo>
                  <a:pt x="2766" y="210"/>
                </a:lnTo>
                <a:lnTo>
                  <a:pt x="2767" y="210"/>
                </a:lnTo>
                <a:lnTo>
                  <a:pt x="2767" y="211"/>
                </a:lnTo>
                <a:lnTo>
                  <a:pt x="2768" y="211"/>
                </a:lnTo>
                <a:lnTo>
                  <a:pt x="2768" y="212"/>
                </a:lnTo>
                <a:lnTo>
                  <a:pt x="2768" y="212"/>
                </a:lnTo>
                <a:lnTo>
                  <a:pt x="2768" y="213"/>
                </a:lnTo>
                <a:lnTo>
                  <a:pt x="2769" y="213"/>
                </a:lnTo>
                <a:lnTo>
                  <a:pt x="2769" y="214"/>
                </a:lnTo>
                <a:lnTo>
                  <a:pt x="2770" y="214"/>
                </a:lnTo>
                <a:lnTo>
                  <a:pt x="2771" y="214"/>
                </a:lnTo>
                <a:lnTo>
                  <a:pt x="2771" y="213"/>
                </a:lnTo>
                <a:lnTo>
                  <a:pt x="2772" y="213"/>
                </a:lnTo>
                <a:lnTo>
                  <a:pt x="2773" y="213"/>
                </a:lnTo>
                <a:lnTo>
                  <a:pt x="2773" y="212"/>
                </a:lnTo>
                <a:lnTo>
                  <a:pt x="2773" y="213"/>
                </a:lnTo>
                <a:lnTo>
                  <a:pt x="2773" y="214"/>
                </a:lnTo>
                <a:lnTo>
                  <a:pt x="2773" y="215"/>
                </a:lnTo>
                <a:lnTo>
                  <a:pt x="2774" y="215"/>
                </a:lnTo>
                <a:lnTo>
                  <a:pt x="2774" y="216"/>
                </a:lnTo>
                <a:lnTo>
                  <a:pt x="2774" y="217"/>
                </a:lnTo>
                <a:lnTo>
                  <a:pt x="2774" y="217"/>
                </a:lnTo>
                <a:lnTo>
                  <a:pt x="2775" y="217"/>
                </a:lnTo>
                <a:lnTo>
                  <a:pt x="2775" y="218"/>
                </a:lnTo>
                <a:lnTo>
                  <a:pt x="2775" y="219"/>
                </a:lnTo>
                <a:lnTo>
                  <a:pt x="2775" y="220"/>
                </a:lnTo>
                <a:lnTo>
                  <a:pt x="2775" y="221"/>
                </a:lnTo>
                <a:lnTo>
                  <a:pt x="2774" y="221"/>
                </a:lnTo>
                <a:lnTo>
                  <a:pt x="2773" y="221"/>
                </a:lnTo>
                <a:lnTo>
                  <a:pt x="2773" y="222"/>
                </a:lnTo>
                <a:lnTo>
                  <a:pt x="2772" y="222"/>
                </a:lnTo>
                <a:lnTo>
                  <a:pt x="2771" y="223"/>
                </a:lnTo>
                <a:lnTo>
                  <a:pt x="2771" y="224"/>
                </a:lnTo>
                <a:lnTo>
                  <a:pt x="2771" y="225"/>
                </a:lnTo>
                <a:lnTo>
                  <a:pt x="2771" y="226"/>
                </a:lnTo>
                <a:lnTo>
                  <a:pt x="2770" y="226"/>
                </a:lnTo>
                <a:lnTo>
                  <a:pt x="2770" y="226"/>
                </a:lnTo>
                <a:lnTo>
                  <a:pt x="2769" y="226"/>
                </a:lnTo>
                <a:lnTo>
                  <a:pt x="2769" y="227"/>
                </a:lnTo>
                <a:lnTo>
                  <a:pt x="2768" y="227"/>
                </a:lnTo>
                <a:lnTo>
                  <a:pt x="2768" y="227"/>
                </a:lnTo>
                <a:lnTo>
                  <a:pt x="2767" y="227"/>
                </a:lnTo>
                <a:lnTo>
                  <a:pt x="2767" y="226"/>
                </a:lnTo>
                <a:lnTo>
                  <a:pt x="2766" y="226"/>
                </a:lnTo>
                <a:lnTo>
                  <a:pt x="2765" y="226"/>
                </a:lnTo>
                <a:lnTo>
                  <a:pt x="2764" y="226"/>
                </a:lnTo>
                <a:lnTo>
                  <a:pt x="2764" y="227"/>
                </a:lnTo>
                <a:lnTo>
                  <a:pt x="2763" y="227"/>
                </a:lnTo>
                <a:lnTo>
                  <a:pt x="2763" y="228"/>
                </a:lnTo>
                <a:lnTo>
                  <a:pt x="2762" y="228"/>
                </a:lnTo>
                <a:lnTo>
                  <a:pt x="2762" y="229"/>
                </a:lnTo>
                <a:lnTo>
                  <a:pt x="2761" y="229"/>
                </a:lnTo>
                <a:lnTo>
                  <a:pt x="2760" y="229"/>
                </a:lnTo>
                <a:lnTo>
                  <a:pt x="2760" y="230"/>
                </a:lnTo>
                <a:lnTo>
                  <a:pt x="2760" y="230"/>
                </a:lnTo>
                <a:lnTo>
                  <a:pt x="2760" y="231"/>
                </a:lnTo>
                <a:lnTo>
                  <a:pt x="2759" y="231"/>
                </a:lnTo>
                <a:lnTo>
                  <a:pt x="2758" y="231"/>
                </a:lnTo>
                <a:lnTo>
                  <a:pt x="2758" y="232"/>
                </a:lnTo>
                <a:lnTo>
                  <a:pt x="2758" y="233"/>
                </a:lnTo>
                <a:lnTo>
                  <a:pt x="2758" y="234"/>
                </a:lnTo>
                <a:lnTo>
                  <a:pt x="2758" y="234"/>
                </a:lnTo>
                <a:lnTo>
                  <a:pt x="2758" y="235"/>
                </a:lnTo>
                <a:lnTo>
                  <a:pt x="2757" y="235"/>
                </a:lnTo>
                <a:lnTo>
                  <a:pt x="2757" y="236"/>
                </a:lnTo>
                <a:lnTo>
                  <a:pt x="2756" y="236"/>
                </a:lnTo>
                <a:lnTo>
                  <a:pt x="2757" y="236"/>
                </a:lnTo>
                <a:lnTo>
                  <a:pt x="2756" y="236"/>
                </a:lnTo>
                <a:lnTo>
                  <a:pt x="2755" y="236"/>
                </a:lnTo>
                <a:lnTo>
                  <a:pt x="2754" y="236"/>
                </a:lnTo>
                <a:lnTo>
                  <a:pt x="2753" y="236"/>
                </a:lnTo>
                <a:lnTo>
                  <a:pt x="2752" y="236"/>
                </a:lnTo>
                <a:lnTo>
                  <a:pt x="2752" y="236"/>
                </a:lnTo>
                <a:lnTo>
                  <a:pt x="2751" y="236"/>
                </a:lnTo>
                <a:lnTo>
                  <a:pt x="2750" y="236"/>
                </a:lnTo>
                <a:lnTo>
                  <a:pt x="2749" y="236"/>
                </a:lnTo>
                <a:lnTo>
                  <a:pt x="2749" y="237"/>
                </a:lnTo>
                <a:lnTo>
                  <a:pt x="2750" y="238"/>
                </a:lnTo>
                <a:lnTo>
                  <a:pt x="2751" y="238"/>
                </a:lnTo>
                <a:lnTo>
                  <a:pt x="2752" y="238"/>
                </a:lnTo>
                <a:lnTo>
                  <a:pt x="2752" y="239"/>
                </a:lnTo>
                <a:lnTo>
                  <a:pt x="2752" y="240"/>
                </a:lnTo>
                <a:lnTo>
                  <a:pt x="2751" y="240"/>
                </a:lnTo>
                <a:lnTo>
                  <a:pt x="2751" y="241"/>
                </a:lnTo>
                <a:lnTo>
                  <a:pt x="2750" y="241"/>
                </a:lnTo>
                <a:lnTo>
                  <a:pt x="2749" y="242"/>
                </a:lnTo>
                <a:lnTo>
                  <a:pt x="2748" y="242"/>
                </a:lnTo>
                <a:lnTo>
                  <a:pt x="2747" y="242"/>
                </a:lnTo>
                <a:lnTo>
                  <a:pt x="2747" y="242"/>
                </a:lnTo>
                <a:lnTo>
                  <a:pt x="2747" y="243"/>
                </a:lnTo>
                <a:lnTo>
                  <a:pt x="2747" y="244"/>
                </a:lnTo>
                <a:lnTo>
                  <a:pt x="2747" y="245"/>
                </a:lnTo>
                <a:lnTo>
                  <a:pt x="2746" y="245"/>
                </a:lnTo>
                <a:lnTo>
                  <a:pt x="2745" y="245"/>
                </a:lnTo>
                <a:lnTo>
                  <a:pt x="2744" y="245"/>
                </a:lnTo>
                <a:lnTo>
                  <a:pt x="2744" y="245"/>
                </a:lnTo>
                <a:lnTo>
                  <a:pt x="2744" y="244"/>
                </a:lnTo>
                <a:lnTo>
                  <a:pt x="2743" y="244"/>
                </a:lnTo>
                <a:lnTo>
                  <a:pt x="2742" y="244"/>
                </a:lnTo>
                <a:lnTo>
                  <a:pt x="2742" y="245"/>
                </a:lnTo>
                <a:lnTo>
                  <a:pt x="2741" y="245"/>
                </a:lnTo>
                <a:lnTo>
                  <a:pt x="2741" y="246"/>
                </a:lnTo>
                <a:lnTo>
                  <a:pt x="2741" y="247"/>
                </a:lnTo>
                <a:lnTo>
                  <a:pt x="2741" y="248"/>
                </a:lnTo>
                <a:lnTo>
                  <a:pt x="2741" y="249"/>
                </a:lnTo>
                <a:lnTo>
                  <a:pt x="2741" y="250"/>
                </a:lnTo>
                <a:lnTo>
                  <a:pt x="2741" y="251"/>
                </a:lnTo>
                <a:lnTo>
                  <a:pt x="2741" y="251"/>
                </a:lnTo>
                <a:lnTo>
                  <a:pt x="2741" y="252"/>
                </a:lnTo>
                <a:lnTo>
                  <a:pt x="2740" y="252"/>
                </a:lnTo>
                <a:lnTo>
                  <a:pt x="2739" y="252"/>
                </a:lnTo>
                <a:lnTo>
                  <a:pt x="2738" y="252"/>
                </a:lnTo>
                <a:lnTo>
                  <a:pt x="2737" y="252"/>
                </a:lnTo>
                <a:lnTo>
                  <a:pt x="2736" y="252"/>
                </a:lnTo>
                <a:lnTo>
                  <a:pt x="2736" y="252"/>
                </a:lnTo>
                <a:lnTo>
                  <a:pt x="2736" y="253"/>
                </a:lnTo>
                <a:lnTo>
                  <a:pt x="2735" y="253"/>
                </a:lnTo>
                <a:lnTo>
                  <a:pt x="2735" y="254"/>
                </a:lnTo>
                <a:lnTo>
                  <a:pt x="2735" y="255"/>
                </a:lnTo>
                <a:lnTo>
                  <a:pt x="2735" y="256"/>
                </a:lnTo>
                <a:lnTo>
                  <a:pt x="2734" y="256"/>
                </a:lnTo>
                <a:lnTo>
                  <a:pt x="2733" y="256"/>
                </a:lnTo>
                <a:lnTo>
                  <a:pt x="2733" y="257"/>
                </a:lnTo>
                <a:lnTo>
                  <a:pt x="2732" y="257"/>
                </a:lnTo>
                <a:lnTo>
                  <a:pt x="2732" y="256"/>
                </a:lnTo>
                <a:lnTo>
                  <a:pt x="2731" y="256"/>
                </a:lnTo>
                <a:lnTo>
                  <a:pt x="2730" y="256"/>
                </a:lnTo>
                <a:lnTo>
                  <a:pt x="2729" y="256"/>
                </a:lnTo>
                <a:lnTo>
                  <a:pt x="2729" y="257"/>
                </a:lnTo>
                <a:lnTo>
                  <a:pt x="2729" y="258"/>
                </a:lnTo>
                <a:lnTo>
                  <a:pt x="2729" y="259"/>
                </a:lnTo>
                <a:lnTo>
                  <a:pt x="2729" y="259"/>
                </a:lnTo>
                <a:lnTo>
                  <a:pt x="2729" y="260"/>
                </a:lnTo>
                <a:lnTo>
                  <a:pt x="2728" y="261"/>
                </a:lnTo>
                <a:lnTo>
                  <a:pt x="2728" y="262"/>
                </a:lnTo>
                <a:lnTo>
                  <a:pt x="2728" y="263"/>
                </a:lnTo>
                <a:lnTo>
                  <a:pt x="2728" y="264"/>
                </a:lnTo>
                <a:lnTo>
                  <a:pt x="2728" y="265"/>
                </a:lnTo>
                <a:lnTo>
                  <a:pt x="2728" y="266"/>
                </a:lnTo>
                <a:lnTo>
                  <a:pt x="2728" y="266"/>
                </a:lnTo>
                <a:lnTo>
                  <a:pt x="2727" y="266"/>
                </a:lnTo>
                <a:lnTo>
                  <a:pt x="2727" y="267"/>
                </a:lnTo>
                <a:lnTo>
                  <a:pt x="2726" y="267"/>
                </a:lnTo>
                <a:lnTo>
                  <a:pt x="2726" y="267"/>
                </a:lnTo>
                <a:lnTo>
                  <a:pt x="2726" y="268"/>
                </a:lnTo>
                <a:lnTo>
                  <a:pt x="2725" y="268"/>
                </a:lnTo>
                <a:lnTo>
                  <a:pt x="2724" y="268"/>
                </a:lnTo>
                <a:lnTo>
                  <a:pt x="2723" y="268"/>
                </a:lnTo>
                <a:lnTo>
                  <a:pt x="2722" y="268"/>
                </a:lnTo>
                <a:lnTo>
                  <a:pt x="2721" y="269"/>
                </a:lnTo>
                <a:lnTo>
                  <a:pt x="2720" y="269"/>
                </a:lnTo>
                <a:lnTo>
                  <a:pt x="2720" y="269"/>
                </a:lnTo>
                <a:lnTo>
                  <a:pt x="2720" y="270"/>
                </a:lnTo>
                <a:lnTo>
                  <a:pt x="2720" y="271"/>
                </a:lnTo>
                <a:lnTo>
                  <a:pt x="2720" y="272"/>
                </a:lnTo>
                <a:lnTo>
                  <a:pt x="2720" y="272"/>
                </a:lnTo>
                <a:lnTo>
                  <a:pt x="2720" y="273"/>
                </a:lnTo>
                <a:lnTo>
                  <a:pt x="2721" y="273"/>
                </a:lnTo>
                <a:lnTo>
                  <a:pt x="2720" y="273"/>
                </a:lnTo>
                <a:lnTo>
                  <a:pt x="2720" y="274"/>
                </a:lnTo>
                <a:lnTo>
                  <a:pt x="2720" y="274"/>
                </a:lnTo>
                <a:lnTo>
                  <a:pt x="2719" y="274"/>
                </a:lnTo>
                <a:lnTo>
                  <a:pt x="2719" y="275"/>
                </a:lnTo>
                <a:lnTo>
                  <a:pt x="2718" y="275"/>
                </a:lnTo>
                <a:lnTo>
                  <a:pt x="2718" y="275"/>
                </a:lnTo>
                <a:lnTo>
                  <a:pt x="2717" y="275"/>
                </a:lnTo>
                <a:lnTo>
                  <a:pt x="2716" y="275"/>
                </a:lnTo>
                <a:lnTo>
                  <a:pt x="2716" y="276"/>
                </a:lnTo>
                <a:lnTo>
                  <a:pt x="2715" y="276"/>
                </a:lnTo>
                <a:lnTo>
                  <a:pt x="2715" y="277"/>
                </a:lnTo>
                <a:lnTo>
                  <a:pt x="2714" y="277"/>
                </a:lnTo>
                <a:lnTo>
                  <a:pt x="2713" y="277"/>
                </a:lnTo>
                <a:lnTo>
                  <a:pt x="2712" y="277"/>
                </a:lnTo>
                <a:lnTo>
                  <a:pt x="2712" y="277"/>
                </a:lnTo>
                <a:lnTo>
                  <a:pt x="2711" y="277"/>
                </a:lnTo>
                <a:lnTo>
                  <a:pt x="2710" y="277"/>
                </a:lnTo>
                <a:lnTo>
                  <a:pt x="2710" y="276"/>
                </a:lnTo>
                <a:lnTo>
                  <a:pt x="2709" y="276"/>
                </a:lnTo>
                <a:lnTo>
                  <a:pt x="2709" y="275"/>
                </a:lnTo>
                <a:lnTo>
                  <a:pt x="2709" y="275"/>
                </a:lnTo>
                <a:lnTo>
                  <a:pt x="2709" y="274"/>
                </a:lnTo>
                <a:lnTo>
                  <a:pt x="2709" y="273"/>
                </a:lnTo>
                <a:lnTo>
                  <a:pt x="2709" y="272"/>
                </a:lnTo>
                <a:lnTo>
                  <a:pt x="2709" y="271"/>
                </a:lnTo>
                <a:lnTo>
                  <a:pt x="2709" y="270"/>
                </a:lnTo>
                <a:lnTo>
                  <a:pt x="2710" y="270"/>
                </a:lnTo>
                <a:lnTo>
                  <a:pt x="2710" y="269"/>
                </a:lnTo>
                <a:lnTo>
                  <a:pt x="2711" y="269"/>
                </a:lnTo>
                <a:lnTo>
                  <a:pt x="2711" y="268"/>
                </a:lnTo>
                <a:lnTo>
                  <a:pt x="2712" y="268"/>
                </a:lnTo>
                <a:lnTo>
                  <a:pt x="2712" y="267"/>
                </a:lnTo>
                <a:lnTo>
                  <a:pt x="2712" y="267"/>
                </a:lnTo>
                <a:lnTo>
                  <a:pt x="2712" y="267"/>
                </a:lnTo>
                <a:lnTo>
                  <a:pt x="2713" y="267"/>
                </a:lnTo>
                <a:lnTo>
                  <a:pt x="2713" y="266"/>
                </a:lnTo>
                <a:lnTo>
                  <a:pt x="2714" y="266"/>
                </a:lnTo>
                <a:lnTo>
                  <a:pt x="2714" y="265"/>
                </a:lnTo>
                <a:lnTo>
                  <a:pt x="2715" y="265"/>
                </a:lnTo>
                <a:lnTo>
                  <a:pt x="2715" y="264"/>
                </a:lnTo>
                <a:lnTo>
                  <a:pt x="2716" y="263"/>
                </a:lnTo>
                <a:lnTo>
                  <a:pt x="2716" y="262"/>
                </a:lnTo>
                <a:lnTo>
                  <a:pt x="2717" y="262"/>
                </a:lnTo>
                <a:lnTo>
                  <a:pt x="2717" y="261"/>
                </a:lnTo>
                <a:lnTo>
                  <a:pt x="2718" y="261"/>
                </a:lnTo>
                <a:lnTo>
                  <a:pt x="2718" y="260"/>
                </a:lnTo>
                <a:lnTo>
                  <a:pt x="2719" y="260"/>
                </a:lnTo>
                <a:lnTo>
                  <a:pt x="2720" y="260"/>
                </a:lnTo>
                <a:lnTo>
                  <a:pt x="2720" y="259"/>
                </a:lnTo>
                <a:lnTo>
                  <a:pt x="2720" y="259"/>
                </a:lnTo>
                <a:lnTo>
                  <a:pt x="2720" y="258"/>
                </a:lnTo>
                <a:lnTo>
                  <a:pt x="2720" y="257"/>
                </a:lnTo>
                <a:lnTo>
                  <a:pt x="2721" y="257"/>
                </a:lnTo>
                <a:lnTo>
                  <a:pt x="2721" y="256"/>
                </a:lnTo>
                <a:lnTo>
                  <a:pt x="2721" y="255"/>
                </a:lnTo>
                <a:lnTo>
                  <a:pt x="2721" y="254"/>
                </a:lnTo>
                <a:lnTo>
                  <a:pt x="2722" y="254"/>
                </a:lnTo>
                <a:lnTo>
                  <a:pt x="2722" y="253"/>
                </a:lnTo>
                <a:lnTo>
                  <a:pt x="2722" y="252"/>
                </a:lnTo>
                <a:lnTo>
                  <a:pt x="2722" y="251"/>
                </a:lnTo>
                <a:lnTo>
                  <a:pt x="2722" y="251"/>
                </a:lnTo>
                <a:lnTo>
                  <a:pt x="2722" y="250"/>
                </a:lnTo>
                <a:lnTo>
                  <a:pt x="2722" y="249"/>
                </a:lnTo>
                <a:lnTo>
                  <a:pt x="2722" y="248"/>
                </a:lnTo>
                <a:lnTo>
                  <a:pt x="2722" y="247"/>
                </a:lnTo>
                <a:lnTo>
                  <a:pt x="2722" y="246"/>
                </a:lnTo>
                <a:lnTo>
                  <a:pt x="2721" y="245"/>
                </a:lnTo>
                <a:lnTo>
                  <a:pt x="2721" y="244"/>
                </a:lnTo>
                <a:lnTo>
                  <a:pt x="2721" y="243"/>
                </a:lnTo>
                <a:lnTo>
                  <a:pt x="2721" y="242"/>
                </a:lnTo>
                <a:lnTo>
                  <a:pt x="2721" y="242"/>
                </a:lnTo>
                <a:lnTo>
                  <a:pt x="2721" y="241"/>
                </a:lnTo>
                <a:lnTo>
                  <a:pt x="2721" y="240"/>
                </a:lnTo>
                <a:lnTo>
                  <a:pt x="2721" y="239"/>
                </a:lnTo>
                <a:lnTo>
                  <a:pt x="2721" y="238"/>
                </a:lnTo>
                <a:lnTo>
                  <a:pt x="2721" y="237"/>
                </a:lnTo>
                <a:lnTo>
                  <a:pt x="2721" y="236"/>
                </a:lnTo>
                <a:lnTo>
                  <a:pt x="2722" y="236"/>
                </a:lnTo>
                <a:lnTo>
                  <a:pt x="2722" y="235"/>
                </a:lnTo>
                <a:lnTo>
                  <a:pt x="2723" y="235"/>
                </a:lnTo>
                <a:lnTo>
                  <a:pt x="2724" y="235"/>
                </a:lnTo>
                <a:lnTo>
                  <a:pt x="2724" y="234"/>
                </a:lnTo>
                <a:lnTo>
                  <a:pt x="2725" y="234"/>
                </a:lnTo>
                <a:lnTo>
                  <a:pt x="2725" y="234"/>
                </a:lnTo>
                <a:lnTo>
                  <a:pt x="2726" y="234"/>
                </a:lnTo>
                <a:lnTo>
                  <a:pt x="2726" y="233"/>
                </a:lnTo>
                <a:lnTo>
                  <a:pt x="2726" y="232"/>
                </a:lnTo>
                <a:lnTo>
                  <a:pt x="2727" y="231"/>
                </a:lnTo>
                <a:lnTo>
                  <a:pt x="2727" y="230"/>
                </a:lnTo>
                <a:lnTo>
                  <a:pt x="2727" y="229"/>
                </a:lnTo>
                <a:lnTo>
                  <a:pt x="2727" y="228"/>
                </a:lnTo>
                <a:lnTo>
                  <a:pt x="2728" y="228"/>
                </a:lnTo>
                <a:lnTo>
                  <a:pt x="2728" y="227"/>
                </a:lnTo>
                <a:lnTo>
                  <a:pt x="2728" y="226"/>
                </a:lnTo>
                <a:lnTo>
                  <a:pt x="2728" y="226"/>
                </a:lnTo>
                <a:lnTo>
                  <a:pt x="2728" y="225"/>
                </a:lnTo>
                <a:lnTo>
                  <a:pt x="2728" y="224"/>
                </a:lnTo>
                <a:lnTo>
                  <a:pt x="2728" y="223"/>
                </a:lnTo>
                <a:lnTo>
                  <a:pt x="2728" y="222"/>
                </a:lnTo>
                <a:lnTo>
                  <a:pt x="2728" y="222"/>
                </a:lnTo>
                <a:lnTo>
                  <a:pt x="2728" y="221"/>
                </a:lnTo>
                <a:lnTo>
                  <a:pt x="2728" y="220"/>
                </a:lnTo>
                <a:lnTo>
                  <a:pt x="2728" y="219"/>
                </a:lnTo>
                <a:lnTo>
                  <a:pt x="2728" y="218"/>
                </a:lnTo>
                <a:lnTo>
                  <a:pt x="2728" y="217"/>
                </a:lnTo>
                <a:lnTo>
                  <a:pt x="2728" y="217"/>
                </a:lnTo>
                <a:lnTo>
                  <a:pt x="2728" y="216"/>
                </a:lnTo>
                <a:lnTo>
                  <a:pt x="2728" y="215"/>
                </a:lnTo>
                <a:lnTo>
                  <a:pt x="2729" y="215"/>
                </a:lnTo>
                <a:lnTo>
                  <a:pt x="2729" y="214"/>
                </a:lnTo>
                <a:lnTo>
                  <a:pt x="2729" y="213"/>
                </a:lnTo>
                <a:lnTo>
                  <a:pt x="2730" y="213"/>
                </a:lnTo>
                <a:lnTo>
                  <a:pt x="2730" y="212"/>
                </a:lnTo>
                <a:lnTo>
                  <a:pt x="2731" y="212"/>
                </a:lnTo>
                <a:lnTo>
                  <a:pt x="2731" y="211"/>
                </a:lnTo>
                <a:lnTo>
                  <a:pt x="2732" y="210"/>
                </a:lnTo>
                <a:lnTo>
                  <a:pt x="2732" y="209"/>
                </a:lnTo>
                <a:lnTo>
                  <a:pt x="2732" y="209"/>
                </a:lnTo>
                <a:lnTo>
                  <a:pt x="2733" y="209"/>
                </a:lnTo>
                <a:lnTo>
                  <a:pt x="2733" y="208"/>
                </a:lnTo>
                <a:lnTo>
                  <a:pt x="2732" y="208"/>
                </a:lnTo>
                <a:lnTo>
                  <a:pt x="2733" y="208"/>
                </a:lnTo>
                <a:lnTo>
                  <a:pt x="2733" y="207"/>
                </a:lnTo>
                <a:lnTo>
                  <a:pt x="2733" y="206"/>
                </a:lnTo>
                <a:lnTo>
                  <a:pt x="2733" y="205"/>
                </a:lnTo>
                <a:lnTo>
                  <a:pt x="2733" y="204"/>
                </a:lnTo>
                <a:lnTo>
                  <a:pt x="2733" y="203"/>
                </a:lnTo>
                <a:lnTo>
                  <a:pt x="2733" y="202"/>
                </a:lnTo>
                <a:lnTo>
                  <a:pt x="2733" y="201"/>
                </a:lnTo>
                <a:lnTo>
                  <a:pt x="2733" y="201"/>
                </a:lnTo>
                <a:lnTo>
                  <a:pt x="2733" y="200"/>
                </a:lnTo>
                <a:lnTo>
                  <a:pt x="2733" y="199"/>
                </a:lnTo>
                <a:lnTo>
                  <a:pt x="2733" y="198"/>
                </a:lnTo>
                <a:lnTo>
                  <a:pt x="2733" y="197"/>
                </a:lnTo>
                <a:lnTo>
                  <a:pt x="2733" y="196"/>
                </a:lnTo>
                <a:lnTo>
                  <a:pt x="2734" y="196"/>
                </a:lnTo>
                <a:lnTo>
                  <a:pt x="2735" y="196"/>
                </a:lnTo>
                <a:lnTo>
                  <a:pt x="2736" y="196"/>
                </a:lnTo>
                <a:lnTo>
                  <a:pt x="2736" y="196"/>
                </a:lnTo>
                <a:lnTo>
                  <a:pt x="2736" y="195"/>
                </a:lnTo>
                <a:lnTo>
                  <a:pt x="2737" y="195"/>
                </a:lnTo>
                <a:lnTo>
                  <a:pt x="2737" y="194"/>
                </a:lnTo>
                <a:lnTo>
                  <a:pt x="2737" y="193"/>
                </a:lnTo>
                <a:lnTo>
                  <a:pt x="2738" y="193"/>
                </a:lnTo>
                <a:lnTo>
                  <a:pt x="2739" y="193"/>
                </a:lnTo>
                <a:lnTo>
                  <a:pt x="2739" y="194"/>
                </a:lnTo>
                <a:lnTo>
                  <a:pt x="2740" y="194"/>
                </a:lnTo>
                <a:lnTo>
                  <a:pt x="2741" y="194"/>
                </a:lnTo>
                <a:lnTo>
                  <a:pt x="2742" y="194"/>
                </a:lnTo>
                <a:lnTo>
                  <a:pt x="2743" y="194"/>
                </a:lnTo>
                <a:lnTo>
                  <a:pt x="2743" y="193"/>
                </a:lnTo>
                <a:lnTo>
                  <a:pt x="2744" y="193"/>
                </a:lnTo>
                <a:lnTo>
                  <a:pt x="2744" y="193"/>
                </a:lnTo>
                <a:lnTo>
                  <a:pt x="2745" y="193"/>
                </a:lnTo>
                <a:lnTo>
                  <a:pt x="2745" y="192"/>
                </a:lnTo>
                <a:lnTo>
                  <a:pt x="2746" y="192"/>
                </a:lnTo>
                <a:lnTo>
                  <a:pt x="2746" y="192"/>
                </a:lnTo>
                <a:lnTo>
                  <a:pt x="2747" y="192"/>
                </a:lnTo>
                <a:lnTo>
                  <a:pt x="2747" y="191"/>
                </a:lnTo>
                <a:lnTo>
                  <a:pt x="2748" y="191"/>
                </a:lnTo>
                <a:lnTo>
                  <a:pt x="2748" y="190"/>
                </a:lnTo>
                <a:lnTo>
                  <a:pt x="2747" y="190"/>
                </a:lnTo>
                <a:lnTo>
                  <a:pt x="2747" y="189"/>
                </a:lnTo>
                <a:lnTo>
                  <a:pt x="2747" y="188"/>
                </a:lnTo>
                <a:lnTo>
                  <a:pt x="2747" y="187"/>
                </a:lnTo>
                <a:lnTo>
                  <a:pt x="2746" y="187"/>
                </a:lnTo>
                <a:lnTo>
                  <a:pt x="2746" y="186"/>
                </a:lnTo>
                <a:lnTo>
                  <a:pt x="2745" y="186"/>
                </a:lnTo>
                <a:lnTo>
                  <a:pt x="2744" y="186"/>
                </a:lnTo>
                <a:lnTo>
                  <a:pt x="2744" y="186"/>
                </a:lnTo>
                <a:lnTo>
                  <a:pt x="2743" y="186"/>
                </a:lnTo>
                <a:lnTo>
                  <a:pt x="2743" y="185"/>
                </a:lnTo>
                <a:lnTo>
                  <a:pt x="2743" y="184"/>
                </a:lnTo>
                <a:lnTo>
                  <a:pt x="2742" y="184"/>
                </a:lnTo>
                <a:lnTo>
                  <a:pt x="2742" y="184"/>
                </a:lnTo>
                <a:lnTo>
                  <a:pt x="2742" y="183"/>
                </a:lnTo>
                <a:lnTo>
                  <a:pt x="2742" y="182"/>
                </a:lnTo>
                <a:lnTo>
                  <a:pt x="2743" y="182"/>
                </a:lnTo>
                <a:lnTo>
                  <a:pt x="2743" y="181"/>
                </a:lnTo>
                <a:lnTo>
                  <a:pt x="2744" y="181"/>
                </a:lnTo>
                <a:lnTo>
                  <a:pt x="2744" y="180"/>
                </a:lnTo>
                <a:lnTo>
                  <a:pt x="2744" y="179"/>
                </a:lnTo>
                <a:lnTo>
                  <a:pt x="2744" y="179"/>
                </a:lnTo>
                <a:lnTo>
                  <a:pt x="2745" y="179"/>
                </a:lnTo>
                <a:lnTo>
                  <a:pt x="2745" y="178"/>
                </a:lnTo>
                <a:lnTo>
                  <a:pt x="2744" y="178"/>
                </a:lnTo>
                <a:lnTo>
                  <a:pt x="2744" y="178"/>
                </a:lnTo>
                <a:lnTo>
                  <a:pt x="2744" y="177"/>
                </a:lnTo>
                <a:lnTo>
                  <a:pt x="2744" y="176"/>
                </a:lnTo>
                <a:lnTo>
                  <a:pt x="2744" y="176"/>
                </a:lnTo>
                <a:lnTo>
                  <a:pt x="2744" y="175"/>
                </a:lnTo>
                <a:lnTo>
                  <a:pt x="2744" y="174"/>
                </a:lnTo>
                <a:lnTo>
                  <a:pt x="2743" y="174"/>
                </a:lnTo>
                <a:lnTo>
                  <a:pt x="2743" y="173"/>
                </a:lnTo>
                <a:lnTo>
                  <a:pt x="2743" y="172"/>
                </a:lnTo>
                <a:lnTo>
                  <a:pt x="2743" y="171"/>
                </a:lnTo>
                <a:lnTo>
                  <a:pt x="2742" y="170"/>
                </a:lnTo>
                <a:lnTo>
                  <a:pt x="2742" y="169"/>
                </a:lnTo>
                <a:lnTo>
                  <a:pt x="2741" y="168"/>
                </a:lnTo>
                <a:lnTo>
                  <a:pt x="2741" y="168"/>
                </a:lnTo>
                <a:lnTo>
                  <a:pt x="2741" y="167"/>
                </a:lnTo>
                <a:lnTo>
                  <a:pt x="2742" y="167"/>
                </a:lnTo>
                <a:lnTo>
                  <a:pt x="2742" y="166"/>
                </a:lnTo>
                <a:lnTo>
                  <a:pt x="2742" y="165"/>
                </a:lnTo>
                <a:lnTo>
                  <a:pt x="2742" y="164"/>
                </a:lnTo>
                <a:lnTo>
                  <a:pt x="2743" y="164"/>
                </a:lnTo>
                <a:lnTo>
                  <a:pt x="2744" y="164"/>
                </a:lnTo>
                <a:lnTo>
                  <a:pt x="2744" y="165"/>
                </a:lnTo>
                <a:lnTo>
                  <a:pt x="2743" y="165"/>
                </a:lnTo>
                <a:lnTo>
                  <a:pt x="2743" y="166"/>
                </a:lnTo>
                <a:lnTo>
                  <a:pt x="2742" y="166"/>
                </a:lnTo>
                <a:lnTo>
                  <a:pt x="2743" y="166"/>
                </a:lnTo>
                <a:lnTo>
                  <a:pt x="2744" y="165"/>
                </a:lnTo>
                <a:lnTo>
                  <a:pt x="2744" y="166"/>
                </a:lnTo>
                <a:lnTo>
                  <a:pt x="2744" y="165"/>
                </a:lnTo>
                <a:lnTo>
                  <a:pt x="2744" y="166"/>
                </a:lnTo>
                <a:lnTo>
                  <a:pt x="2745" y="166"/>
                </a:lnTo>
                <a:lnTo>
                  <a:pt x="2746" y="166"/>
                </a:lnTo>
                <a:lnTo>
                  <a:pt x="2747" y="166"/>
                </a:lnTo>
                <a:lnTo>
                  <a:pt x="2747" y="167"/>
                </a:lnTo>
                <a:lnTo>
                  <a:pt x="2746" y="167"/>
                </a:lnTo>
                <a:lnTo>
                  <a:pt x="2747" y="167"/>
                </a:lnTo>
                <a:lnTo>
                  <a:pt x="2747" y="168"/>
                </a:lnTo>
                <a:lnTo>
                  <a:pt x="2748" y="168"/>
                </a:lnTo>
                <a:lnTo>
                  <a:pt x="2749" y="167"/>
                </a:lnTo>
                <a:lnTo>
                  <a:pt x="2750" y="167"/>
                </a:lnTo>
                <a:lnTo>
                  <a:pt x="2749" y="167"/>
                </a:lnTo>
                <a:lnTo>
                  <a:pt x="2748" y="167"/>
                </a:lnTo>
                <a:lnTo>
                  <a:pt x="2748" y="166"/>
                </a:lnTo>
                <a:lnTo>
                  <a:pt x="2747" y="166"/>
                </a:lnTo>
                <a:lnTo>
                  <a:pt x="2747" y="165"/>
                </a:lnTo>
                <a:lnTo>
                  <a:pt x="2747" y="164"/>
                </a:lnTo>
                <a:lnTo>
                  <a:pt x="2747" y="163"/>
                </a:lnTo>
                <a:lnTo>
                  <a:pt x="2746" y="163"/>
                </a:lnTo>
                <a:lnTo>
                  <a:pt x="2747" y="163"/>
                </a:lnTo>
                <a:lnTo>
                  <a:pt x="2747" y="162"/>
                </a:lnTo>
                <a:lnTo>
                  <a:pt x="2748" y="162"/>
                </a:lnTo>
                <a:lnTo>
                  <a:pt x="2748" y="161"/>
                </a:lnTo>
                <a:lnTo>
                  <a:pt x="2749" y="161"/>
                </a:lnTo>
                <a:lnTo>
                  <a:pt x="2750" y="160"/>
                </a:lnTo>
                <a:lnTo>
                  <a:pt x="2751" y="160"/>
                </a:lnTo>
                <a:lnTo>
                  <a:pt x="2751" y="159"/>
                </a:lnTo>
                <a:lnTo>
                  <a:pt x="2751" y="159"/>
                </a:lnTo>
                <a:lnTo>
                  <a:pt x="2752" y="159"/>
                </a:lnTo>
                <a:lnTo>
                  <a:pt x="2752" y="158"/>
                </a:lnTo>
                <a:lnTo>
                  <a:pt x="2752" y="157"/>
                </a:lnTo>
                <a:lnTo>
                  <a:pt x="2752" y="157"/>
                </a:lnTo>
                <a:lnTo>
                  <a:pt x="2752" y="157"/>
                </a:lnTo>
                <a:lnTo>
                  <a:pt x="2752" y="156"/>
                </a:lnTo>
                <a:lnTo>
                  <a:pt x="2752" y="155"/>
                </a:lnTo>
                <a:lnTo>
                  <a:pt x="2752" y="154"/>
                </a:lnTo>
                <a:lnTo>
                  <a:pt x="2752" y="154"/>
                </a:lnTo>
                <a:lnTo>
                  <a:pt x="2752" y="153"/>
                </a:lnTo>
                <a:lnTo>
                  <a:pt x="2752" y="152"/>
                </a:lnTo>
                <a:lnTo>
                  <a:pt x="2753" y="152"/>
                </a:lnTo>
                <a:lnTo>
                  <a:pt x="2754" y="152"/>
                </a:lnTo>
                <a:lnTo>
                  <a:pt x="2753" y="152"/>
                </a:lnTo>
                <a:lnTo>
                  <a:pt x="2753" y="151"/>
                </a:lnTo>
                <a:lnTo>
                  <a:pt x="2753" y="151"/>
                </a:lnTo>
                <a:lnTo>
                  <a:pt x="2753" y="150"/>
                </a:lnTo>
                <a:lnTo>
                  <a:pt x="2754" y="149"/>
                </a:lnTo>
                <a:lnTo>
                  <a:pt x="2754" y="148"/>
                </a:lnTo>
                <a:lnTo>
                  <a:pt x="2755" y="148"/>
                </a:lnTo>
                <a:lnTo>
                  <a:pt x="2755" y="147"/>
                </a:lnTo>
                <a:lnTo>
                  <a:pt x="2755" y="148"/>
                </a:lnTo>
                <a:lnTo>
                  <a:pt x="2756" y="148"/>
                </a:lnTo>
                <a:lnTo>
                  <a:pt x="2756" y="147"/>
                </a:lnTo>
                <a:lnTo>
                  <a:pt x="2757" y="147"/>
                </a:lnTo>
                <a:lnTo>
                  <a:pt x="2758" y="148"/>
                </a:lnTo>
                <a:lnTo>
                  <a:pt x="2759" y="148"/>
                </a:lnTo>
                <a:lnTo>
                  <a:pt x="2759" y="149"/>
                </a:lnTo>
                <a:lnTo>
                  <a:pt x="2759" y="148"/>
                </a:lnTo>
                <a:lnTo>
                  <a:pt x="2758" y="147"/>
                </a:lnTo>
                <a:lnTo>
                  <a:pt x="2757" y="147"/>
                </a:lnTo>
                <a:lnTo>
                  <a:pt x="2756" y="146"/>
                </a:lnTo>
                <a:lnTo>
                  <a:pt x="2757" y="146"/>
                </a:lnTo>
                <a:lnTo>
                  <a:pt x="2758" y="146"/>
                </a:lnTo>
                <a:lnTo>
                  <a:pt x="2758" y="145"/>
                </a:lnTo>
                <a:lnTo>
                  <a:pt x="2758" y="144"/>
                </a:lnTo>
                <a:lnTo>
                  <a:pt x="2758" y="143"/>
                </a:lnTo>
                <a:lnTo>
                  <a:pt x="2758" y="143"/>
                </a:lnTo>
                <a:lnTo>
                  <a:pt x="2758" y="142"/>
                </a:lnTo>
                <a:lnTo>
                  <a:pt x="2757" y="142"/>
                </a:lnTo>
                <a:lnTo>
                  <a:pt x="2757" y="141"/>
                </a:lnTo>
                <a:lnTo>
                  <a:pt x="2757" y="140"/>
                </a:lnTo>
                <a:lnTo>
                  <a:pt x="2758" y="140"/>
                </a:lnTo>
                <a:lnTo>
                  <a:pt x="2757" y="140"/>
                </a:lnTo>
                <a:lnTo>
                  <a:pt x="2758" y="140"/>
                </a:lnTo>
                <a:lnTo>
                  <a:pt x="2758" y="139"/>
                </a:lnTo>
                <a:lnTo>
                  <a:pt x="2758" y="138"/>
                </a:lnTo>
                <a:lnTo>
                  <a:pt x="2758" y="137"/>
                </a:lnTo>
                <a:lnTo>
                  <a:pt x="2757" y="137"/>
                </a:lnTo>
                <a:lnTo>
                  <a:pt x="2758" y="137"/>
                </a:lnTo>
                <a:lnTo>
                  <a:pt x="2758" y="136"/>
                </a:lnTo>
                <a:lnTo>
                  <a:pt x="2758" y="137"/>
                </a:lnTo>
                <a:lnTo>
                  <a:pt x="2759" y="137"/>
                </a:lnTo>
                <a:lnTo>
                  <a:pt x="2760" y="137"/>
                </a:lnTo>
                <a:lnTo>
                  <a:pt x="2760" y="136"/>
                </a:lnTo>
                <a:lnTo>
                  <a:pt x="2759" y="137"/>
                </a:lnTo>
                <a:lnTo>
                  <a:pt x="2759" y="136"/>
                </a:lnTo>
                <a:lnTo>
                  <a:pt x="2758" y="136"/>
                </a:lnTo>
                <a:lnTo>
                  <a:pt x="2758" y="135"/>
                </a:lnTo>
                <a:lnTo>
                  <a:pt x="2758" y="134"/>
                </a:lnTo>
                <a:lnTo>
                  <a:pt x="2758" y="135"/>
                </a:lnTo>
                <a:lnTo>
                  <a:pt x="2759" y="135"/>
                </a:lnTo>
                <a:lnTo>
                  <a:pt x="2759" y="134"/>
                </a:lnTo>
                <a:lnTo>
                  <a:pt x="2758" y="134"/>
                </a:lnTo>
                <a:lnTo>
                  <a:pt x="2759" y="134"/>
                </a:lnTo>
                <a:lnTo>
                  <a:pt x="2759" y="134"/>
                </a:lnTo>
                <a:lnTo>
                  <a:pt x="2760" y="134"/>
                </a:lnTo>
                <a:lnTo>
                  <a:pt x="2759" y="134"/>
                </a:lnTo>
                <a:lnTo>
                  <a:pt x="2760" y="134"/>
                </a:lnTo>
                <a:lnTo>
                  <a:pt x="2760" y="134"/>
                </a:lnTo>
                <a:lnTo>
                  <a:pt x="2761" y="134"/>
                </a:lnTo>
                <a:lnTo>
                  <a:pt x="2760" y="134"/>
                </a:lnTo>
                <a:lnTo>
                  <a:pt x="2760" y="134"/>
                </a:lnTo>
                <a:lnTo>
                  <a:pt x="2760" y="134"/>
                </a:lnTo>
                <a:lnTo>
                  <a:pt x="2760" y="133"/>
                </a:lnTo>
                <a:lnTo>
                  <a:pt x="2760" y="133"/>
                </a:lnTo>
                <a:lnTo>
                  <a:pt x="2760" y="132"/>
                </a:lnTo>
                <a:lnTo>
                  <a:pt x="2760" y="132"/>
                </a:lnTo>
                <a:lnTo>
                  <a:pt x="2759" y="132"/>
                </a:lnTo>
                <a:lnTo>
                  <a:pt x="2758" y="132"/>
                </a:lnTo>
                <a:lnTo>
                  <a:pt x="2757" y="132"/>
                </a:lnTo>
                <a:lnTo>
                  <a:pt x="2757" y="131"/>
                </a:lnTo>
                <a:lnTo>
                  <a:pt x="2758" y="131"/>
                </a:lnTo>
                <a:lnTo>
                  <a:pt x="2758" y="130"/>
                </a:lnTo>
                <a:lnTo>
                  <a:pt x="2759" y="130"/>
                </a:lnTo>
                <a:lnTo>
                  <a:pt x="2758" y="130"/>
                </a:lnTo>
                <a:lnTo>
                  <a:pt x="2758" y="129"/>
                </a:lnTo>
                <a:lnTo>
                  <a:pt x="2757" y="129"/>
                </a:lnTo>
                <a:lnTo>
                  <a:pt x="2757" y="130"/>
                </a:lnTo>
                <a:lnTo>
                  <a:pt x="2756" y="130"/>
                </a:lnTo>
                <a:lnTo>
                  <a:pt x="2756" y="131"/>
                </a:lnTo>
                <a:lnTo>
                  <a:pt x="2755" y="131"/>
                </a:lnTo>
                <a:lnTo>
                  <a:pt x="2755" y="130"/>
                </a:lnTo>
                <a:lnTo>
                  <a:pt x="2754" y="130"/>
                </a:lnTo>
                <a:lnTo>
                  <a:pt x="2754" y="131"/>
                </a:lnTo>
                <a:lnTo>
                  <a:pt x="2753" y="131"/>
                </a:lnTo>
                <a:lnTo>
                  <a:pt x="2752" y="131"/>
                </a:lnTo>
                <a:lnTo>
                  <a:pt x="2752" y="131"/>
                </a:lnTo>
                <a:lnTo>
                  <a:pt x="2751" y="131"/>
                </a:lnTo>
                <a:lnTo>
                  <a:pt x="2751" y="132"/>
                </a:lnTo>
                <a:lnTo>
                  <a:pt x="2751" y="131"/>
                </a:lnTo>
                <a:lnTo>
                  <a:pt x="2751" y="132"/>
                </a:lnTo>
                <a:lnTo>
                  <a:pt x="2751" y="133"/>
                </a:lnTo>
                <a:lnTo>
                  <a:pt x="2750" y="133"/>
                </a:lnTo>
                <a:lnTo>
                  <a:pt x="2749" y="133"/>
                </a:lnTo>
                <a:lnTo>
                  <a:pt x="2749" y="134"/>
                </a:lnTo>
                <a:lnTo>
                  <a:pt x="2748" y="134"/>
                </a:lnTo>
                <a:lnTo>
                  <a:pt x="2748" y="134"/>
                </a:lnTo>
                <a:lnTo>
                  <a:pt x="2747" y="135"/>
                </a:lnTo>
                <a:lnTo>
                  <a:pt x="2747" y="136"/>
                </a:lnTo>
                <a:lnTo>
                  <a:pt x="2746" y="136"/>
                </a:lnTo>
                <a:lnTo>
                  <a:pt x="2746" y="137"/>
                </a:lnTo>
                <a:lnTo>
                  <a:pt x="2747" y="137"/>
                </a:lnTo>
                <a:lnTo>
                  <a:pt x="2746" y="137"/>
                </a:lnTo>
                <a:lnTo>
                  <a:pt x="2745" y="137"/>
                </a:lnTo>
                <a:lnTo>
                  <a:pt x="2745" y="138"/>
                </a:lnTo>
                <a:lnTo>
                  <a:pt x="2744" y="138"/>
                </a:lnTo>
                <a:lnTo>
                  <a:pt x="2744" y="139"/>
                </a:lnTo>
                <a:lnTo>
                  <a:pt x="2744" y="140"/>
                </a:lnTo>
                <a:lnTo>
                  <a:pt x="2745" y="140"/>
                </a:lnTo>
                <a:lnTo>
                  <a:pt x="2745" y="141"/>
                </a:lnTo>
                <a:lnTo>
                  <a:pt x="2744" y="141"/>
                </a:lnTo>
                <a:lnTo>
                  <a:pt x="2745" y="141"/>
                </a:lnTo>
                <a:lnTo>
                  <a:pt x="2745" y="142"/>
                </a:lnTo>
                <a:lnTo>
                  <a:pt x="2745" y="143"/>
                </a:lnTo>
                <a:lnTo>
                  <a:pt x="2744" y="143"/>
                </a:lnTo>
                <a:lnTo>
                  <a:pt x="2744" y="143"/>
                </a:lnTo>
                <a:lnTo>
                  <a:pt x="2744" y="144"/>
                </a:lnTo>
                <a:lnTo>
                  <a:pt x="2744" y="145"/>
                </a:lnTo>
                <a:lnTo>
                  <a:pt x="2745" y="145"/>
                </a:lnTo>
                <a:lnTo>
                  <a:pt x="2744" y="145"/>
                </a:lnTo>
                <a:lnTo>
                  <a:pt x="2744" y="146"/>
                </a:lnTo>
                <a:lnTo>
                  <a:pt x="2744" y="147"/>
                </a:lnTo>
                <a:lnTo>
                  <a:pt x="2744" y="147"/>
                </a:lnTo>
                <a:lnTo>
                  <a:pt x="2744" y="148"/>
                </a:lnTo>
                <a:lnTo>
                  <a:pt x="2743" y="148"/>
                </a:lnTo>
                <a:lnTo>
                  <a:pt x="2743" y="149"/>
                </a:lnTo>
                <a:lnTo>
                  <a:pt x="2742" y="149"/>
                </a:lnTo>
                <a:lnTo>
                  <a:pt x="2742" y="150"/>
                </a:lnTo>
                <a:lnTo>
                  <a:pt x="2743" y="150"/>
                </a:lnTo>
                <a:lnTo>
                  <a:pt x="2743" y="151"/>
                </a:lnTo>
                <a:lnTo>
                  <a:pt x="2742" y="151"/>
                </a:lnTo>
                <a:lnTo>
                  <a:pt x="2741" y="151"/>
                </a:lnTo>
                <a:lnTo>
                  <a:pt x="2741" y="151"/>
                </a:lnTo>
                <a:lnTo>
                  <a:pt x="2740" y="151"/>
                </a:lnTo>
                <a:lnTo>
                  <a:pt x="2741" y="151"/>
                </a:lnTo>
                <a:lnTo>
                  <a:pt x="2741" y="152"/>
                </a:lnTo>
                <a:lnTo>
                  <a:pt x="2742" y="152"/>
                </a:lnTo>
                <a:lnTo>
                  <a:pt x="2743" y="153"/>
                </a:lnTo>
                <a:lnTo>
                  <a:pt x="2742" y="152"/>
                </a:lnTo>
                <a:lnTo>
                  <a:pt x="2741" y="152"/>
                </a:lnTo>
                <a:lnTo>
                  <a:pt x="2742" y="152"/>
                </a:lnTo>
                <a:lnTo>
                  <a:pt x="2742" y="153"/>
                </a:lnTo>
                <a:lnTo>
                  <a:pt x="2743" y="153"/>
                </a:lnTo>
                <a:lnTo>
                  <a:pt x="2742" y="153"/>
                </a:lnTo>
                <a:lnTo>
                  <a:pt x="2741" y="152"/>
                </a:lnTo>
                <a:lnTo>
                  <a:pt x="2740" y="152"/>
                </a:lnTo>
                <a:lnTo>
                  <a:pt x="2740" y="153"/>
                </a:lnTo>
                <a:lnTo>
                  <a:pt x="2741" y="153"/>
                </a:lnTo>
                <a:lnTo>
                  <a:pt x="2742" y="154"/>
                </a:lnTo>
                <a:lnTo>
                  <a:pt x="2741" y="154"/>
                </a:lnTo>
                <a:lnTo>
                  <a:pt x="2741" y="153"/>
                </a:lnTo>
                <a:lnTo>
                  <a:pt x="2740" y="153"/>
                </a:lnTo>
                <a:lnTo>
                  <a:pt x="2739" y="153"/>
                </a:lnTo>
                <a:lnTo>
                  <a:pt x="2739" y="154"/>
                </a:lnTo>
                <a:lnTo>
                  <a:pt x="2739" y="155"/>
                </a:lnTo>
                <a:lnTo>
                  <a:pt x="2739" y="156"/>
                </a:lnTo>
                <a:lnTo>
                  <a:pt x="2739" y="155"/>
                </a:lnTo>
                <a:lnTo>
                  <a:pt x="2738" y="155"/>
                </a:lnTo>
                <a:lnTo>
                  <a:pt x="2738" y="154"/>
                </a:lnTo>
                <a:lnTo>
                  <a:pt x="2737" y="154"/>
                </a:lnTo>
                <a:lnTo>
                  <a:pt x="2736" y="154"/>
                </a:lnTo>
                <a:lnTo>
                  <a:pt x="2736" y="153"/>
                </a:lnTo>
                <a:lnTo>
                  <a:pt x="2736" y="153"/>
                </a:lnTo>
                <a:lnTo>
                  <a:pt x="2735" y="153"/>
                </a:lnTo>
                <a:lnTo>
                  <a:pt x="2735" y="154"/>
                </a:lnTo>
                <a:lnTo>
                  <a:pt x="2734" y="154"/>
                </a:lnTo>
                <a:lnTo>
                  <a:pt x="2733" y="154"/>
                </a:lnTo>
                <a:lnTo>
                  <a:pt x="2733" y="155"/>
                </a:lnTo>
                <a:lnTo>
                  <a:pt x="2733" y="156"/>
                </a:lnTo>
                <a:lnTo>
                  <a:pt x="2732" y="156"/>
                </a:lnTo>
                <a:lnTo>
                  <a:pt x="2732" y="157"/>
                </a:lnTo>
                <a:lnTo>
                  <a:pt x="2731" y="157"/>
                </a:lnTo>
                <a:lnTo>
                  <a:pt x="2730" y="157"/>
                </a:lnTo>
                <a:lnTo>
                  <a:pt x="2729" y="157"/>
                </a:lnTo>
                <a:lnTo>
                  <a:pt x="2729" y="158"/>
                </a:lnTo>
                <a:lnTo>
                  <a:pt x="2728" y="158"/>
                </a:lnTo>
                <a:lnTo>
                  <a:pt x="2728" y="159"/>
                </a:lnTo>
                <a:lnTo>
                  <a:pt x="2728" y="159"/>
                </a:lnTo>
                <a:lnTo>
                  <a:pt x="2728" y="159"/>
                </a:lnTo>
                <a:lnTo>
                  <a:pt x="2728" y="160"/>
                </a:lnTo>
                <a:lnTo>
                  <a:pt x="2727" y="160"/>
                </a:lnTo>
                <a:lnTo>
                  <a:pt x="2727" y="161"/>
                </a:lnTo>
                <a:lnTo>
                  <a:pt x="2726" y="161"/>
                </a:lnTo>
                <a:lnTo>
                  <a:pt x="2726" y="162"/>
                </a:lnTo>
                <a:lnTo>
                  <a:pt x="2725" y="162"/>
                </a:lnTo>
                <a:lnTo>
                  <a:pt x="2724" y="162"/>
                </a:lnTo>
                <a:lnTo>
                  <a:pt x="2724" y="161"/>
                </a:lnTo>
                <a:lnTo>
                  <a:pt x="2723" y="161"/>
                </a:lnTo>
                <a:lnTo>
                  <a:pt x="2723" y="162"/>
                </a:lnTo>
                <a:lnTo>
                  <a:pt x="2722" y="162"/>
                </a:lnTo>
                <a:lnTo>
                  <a:pt x="2721" y="162"/>
                </a:lnTo>
                <a:lnTo>
                  <a:pt x="2721" y="163"/>
                </a:lnTo>
                <a:lnTo>
                  <a:pt x="2720" y="163"/>
                </a:lnTo>
                <a:lnTo>
                  <a:pt x="2720" y="163"/>
                </a:lnTo>
                <a:lnTo>
                  <a:pt x="2719" y="163"/>
                </a:lnTo>
                <a:lnTo>
                  <a:pt x="2719" y="164"/>
                </a:lnTo>
                <a:lnTo>
                  <a:pt x="2718" y="164"/>
                </a:lnTo>
                <a:lnTo>
                  <a:pt x="2718" y="165"/>
                </a:lnTo>
                <a:lnTo>
                  <a:pt x="2717" y="165"/>
                </a:lnTo>
                <a:lnTo>
                  <a:pt x="2716" y="165"/>
                </a:lnTo>
                <a:lnTo>
                  <a:pt x="2717" y="165"/>
                </a:lnTo>
                <a:lnTo>
                  <a:pt x="2718" y="166"/>
                </a:lnTo>
                <a:lnTo>
                  <a:pt x="2718" y="167"/>
                </a:lnTo>
                <a:lnTo>
                  <a:pt x="2717" y="167"/>
                </a:lnTo>
                <a:lnTo>
                  <a:pt x="2717" y="168"/>
                </a:lnTo>
                <a:lnTo>
                  <a:pt x="2716" y="168"/>
                </a:lnTo>
                <a:lnTo>
                  <a:pt x="2716" y="168"/>
                </a:lnTo>
                <a:lnTo>
                  <a:pt x="2715" y="168"/>
                </a:lnTo>
                <a:lnTo>
                  <a:pt x="2715" y="169"/>
                </a:lnTo>
                <a:lnTo>
                  <a:pt x="2716" y="169"/>
                </a:lnTo>
                <a:lnTo>
                  <a:pt x="2716" y="170"/>
                </a:lnTo>
                <a:lnTo>
                  <a:pt x="2715" y="170"/>
                </a:lnTo>
                <a:lnTo>
                  <a:pt x="2714" y="170"/>
                </a:lnTo>
                <a:lnTo>
                  <a:pt x="2714" y="171"/>
                </a:lnTo>
                <a:lnTo>
                  <a:pt x="2714" y="170"/>
                </a:lnTo>
                <a:lnTo>
                  <a:pt x="2713" y="170"/>
                </a:lnTo>
                <a:lnTo>
                  <a:pt x="2713" y="171"/>
                </a:lnTo>
                <a:lnTo>
                  <a:pt x="2714" y="171"/>
                </a:lnTo>
                <a:lnTo>
                  <a:pt x="2714" y="172"/>
                </a:lnTo>
                <a:lnTo>
                  <a:pt x="2715" y="172"/>
                </a:lnTo>
                <a:lnTo>
                  <a:pt x="2715" y="173"/>
                </a:lnTo>
                <a:lnTo>
                  <a:pt x="2714" y="173"/>
                </a:lnTo>
                <a:lnTo>
                  <a:pt x="2714" y="174"/>
                </a:lnTo>
                <a:lnTo>
                  <a:pt x="2714" y="175"/>
                </a:lnTo>
                <a:lnTo>
                  <a:pt x="2713" y="175"/>
                </a:lnTo>
                <a:lnTo>
                  <a:pt x="2712" y="175"/>
                </a:lnTo>
                <a:lnTo>
                  <a:pt x="2713" y="175"/>
                </a:lnTo>
                <a:lnTo>
                  <a:pt x="2714" y="175"/>
                </a:lnTo>
                <a:lnTo>
                  <a:pt x="2713" y="175"/>
                </a:lnTo>
                <a:lnTo>
                  <a:pt x="2713" y="176"/>
                </a:lnTo>
                <a:lnTo>
                  <a:pt x="2712" y="176"/>
                </a:lnTo>
                <a:lnTo>
                  <a:pt x="2712" y="176"/>
                </a:lnTo>
                <a:lnTo>
                  <a:pt x="2712" y="177"/>
                </a:lnTo>
                <a:lnTo>
                  <a:pt x="2712" y="178"/>
                </a:lnTo>
                <a:lnTo>
                  <a:pt x="2712" y="179"/>
                </a:lnTo>
                <a:lnTo>
                  <a:pt x="2713" y="179"/>
                </a:lnTo>
                <a:lnTo>
                  <a:pt x="2713" y="180"/>
                </a:lnTo>
                <a:lnTo>
                  <a:pt x="2713" y="181"/>
                </a:lnTo>
                <a:lnTo>
                  <a:pt x="2713" y="180"/>
                </a:lnTo>
                <a:lnTo>
                  <a:pt x="2713" y="181"/>
                </a:lnTo>
                <a:lnTo>
                  <a:pt x="2714" y="181"/>
                </a:lnTo>
                <a:lnTo>
                  <a:pt x="2714" y="182"/>
                </a:lnTo>
                <a:lnTo>
                  <a:pt x="2715" y="182"/>
                </a:lnTo>
                <a:lnTo>
                  <a:pt x="2715" y="183"/>
                </a:lnTo>
                <a:lnTo>
                  <a:pt x="2715" y="184"/>
                </a:lnTo>
                <a:lnTo>
                  <a:pt x="2716" y="184"/>
                </a:lnTo>
                <a:lnTo>
                  <a:pt x="2716" y="184"/>
                </a:lnTo>
                <a:lnTo>
                  <a:pt x="2715" y="184"/>
                </a:lnTo>
                <a:lnTo>
                  <a:pt x="2715" y="185"/>
                </a:lnTo>
                <a:lnTo>
                  <a:pt x="2714" y="185"/>
                </a:lnTo>
                <a:lnTo>
                  <a:pt x="2714" y="186"/>
                </a:lnTo>
                <a:lnTo>
                  <a:pt x="2713" y="186"/>
                </a:lnTo>
                <a:lnTo>
                  <a:pt x="2712" y="186"/>
                </a:lnTo>
                <a:lnTo>
                  <a:pt x="2712" y="186"/>
                </a:lnTo>
                <a:lnTo>
                  <a:pt x="2711" y="186"/>
                </a:lnTo>
                <a:lnTo>
                  <a:pt x="2710" y="186"/>
                </a:lnTo>
                <a:lnTo>
                  <a:pt x="2709" y="186"/>
                </a:lnTo>
                <a:lnTo>
                  <a:pt x="2708" y="186"/>
                </a:lnTo>
                <a:lnTo>
                  <a:pt x="2708" y="185"/>
                </a:lnTo>
                <a:lnTo>
                  <a:pt x="2707" y="184"/>
                </a:lnTo>
                <a:lnTo>
                  <a:pt x="2707" y="184"/>
                </a:lnTo>
                <a:lnTo>
                  <a:pt x="2707" y="183"/>
                </a:lnTo>
                <a:lnTo>
                  <a:pt x="2706" y="183"/>
                </a:lnTo>
                <a:lnTo>
                  <a:pt x="2706" y="182"/>
                </a:lnTo>
                <a:lnTo>
                  <a:pt x="2706" y="181"/>
                </a:lnTo>
                <a:lnTo>
                  <a:pt x="2705" y="181"/>
                </a:lnTo>
                <a:lnTo>
                  <a:pt x="2705" y="180"/>
                </a:lnTo>
                <a:lnTo>
                  <a:pt x="2705" y="179"/>
                </a:lnTo>
                <a:lnTo>
                  <a:pt x="2704" y="179"/>
                </a:lnTo>
                <a:lnTo>
                  <a:pt x="2704" y="179"/>
                </a:lnTo>
                <a:lnTo>
                  <a:pt x="2704" y="178"/>
                </a:lnTo>
                <a:lnTo>
                  <a:pt x="2703" y="178"/>
                </a:lnTo>
                <a:lnTo>
                  <a:pt x="2702" y="178"/>
                </a:lnTo>
                <a:lnTo>
                  <a:pt x="2701" y="178"/>
                </a:lnTo>
                <a:lnTo>
                  <a:pt x="2700" y="178"/>
                </a:lnTo>
                <a:lnTo>
                  <a:pt x="2700" y="177"/>
                </a:lnTo>
                <a:lnTo>
                  <a:pt x="2699" y="177"/>
                </a:lnTo>
                <a:lnTo>
                  <a:pt x="2698" y="177"/>
                </a:lnTo>
                <a:lnTo>
                  <a:pt x="2697" y="177"/>
                </a:lnTo>
                <a:lnTo>
                  <a:pt x="2696" y="176"/>
                </a:lnTo>
                <a:lnTo>
                  <a:pt x="2696" y="176"/>
                </a:lnTo>
                <a:lnTo>
                  <a:pt x="2696" y="177"/>
                </a:lnTo>
                <a:lnTo>
                  <a:pt x="2695" y="177"/>
                </a:lnTo>
                <a:lnTo>
                  <a:pt x="2694" y="177"/>
                </a:lnTo>
                <a:lnTo>
                  <a:pt x="2694" y="176"/>
                </a:lnTo>
                <a:lnTo>
                  <a:pt x="2694" y="176"/>
                </a:lnTo>
                <a:lnTo>
                  <a:pt x="2694" y="175"/>
                </a:lnTo>
                <a:lnTo>
                  <a:pt x="2695" y="175"/>
                </a:lnTo>
                <a:lnTo>
                  <a:pt x="2696" y="175"/>
                </a:lnTo>
                <a:lnTo>
                  <a:pt x="2696" y="174"/>
                </a:lnTo>
                <a:lnTo>
                  <a:pt x="2696" y="173"/>
                </a:lnTo>
                <a:lnTo>
                  <a:pt x="2696" y="173"/>
                </a:lnTo>
                <a:lnTo>
                  <a:pt x="2696" y="173"/>
                </a:lnTo>
                <a:lnTo>
                  <a:pt x="2695" y="174"/>
                </a:lnTo>
                <a:lnTo>
                  <a:pt x="2694" y="174"/>
                </a:lnTo>
                <a:lnTo>
                  <a:pt x="2693" y="174"/>
                </a:lnTo>
                <a:lnTo>
                  <a:pt x="2692" y="174"/>
                </a:lnTo>
                <a:lnTo>
                  <a:pt x="2691" y="174"/>
                </a:lnTo>
                <a:lnTo>
                  <a:pt x="2690" y="174"/>
                </a:lnTo>
                <a:lnTo>
                  <a:pt x="2689" y="174"/>
                </a:lnTo>
                <a:lnTo>
                  <a:pt x="2689" y="173"/>
                </a:lnTo>
                <a:lnTo>
                  <a:pt x="2689" y="172"/>
                </a:lnTo>
                <a:lnTo>
                  <a:pt x="2689" y="173"/>
                </a:lnTo>
                <a:lnTo>
                  <a:pt x="2690" y="173"/>
                </a:lnTo>
                <a:lnTo>
                  <a:pt x="2691" y="173"/>
                </a:lnTo>
                <a:lnTo>
                  <a:pt x="2691" y="172"/>
                </a:lnTo>
                <a:lnTo>
                  <a:pt x="2691" y="171"/>
                </a:lnTo>
                <a:lnTo>
                  <a:pt x="2692" y="171"/>
                </a:lnTo>
                <a:lnTo>
                  <a:pt x="2692" y="170"/>
                </a:lnTo>
                <a:lnTo>
                  <a:pt x="2692" y="169"/>
                </a:lnTo>
                <a:lnTo>
                  <a:pt x="2692" y="168"/>
                </a:lnTo>
                <a:lnTo>
                  <a:pt x="2693" y="168"/>
                </a:lnTo>
                <a:lnTo>
                  <a:pt x="2693" y="168"/>
                </a:lnTo>
                <a:lnTo>
                  <a:pt x="2693" y="167"/>
                </a:lnTo>
                <a:lnTo>
                  <a:pt x="2693" y="166"/>
                </a:lnTo>
                <a:lnTo>
                  <a:pt x="2694" y="166"/>
                </a:lnTo>
                <a:lnTo>
                  <a:pt x="2695" y="166"/>
                </a:lnTo>
                <a:lnTo>
                  <a:pt x="2695" y="165"/>
                </a:lnTo>
                <a:lnTo>
                  <a:pt x="2694" y="165"/>
                </a:lnTo>
                <a:lnTo>
                  <a:pt x="2694" y="164"/>
                </a:lnTo>
                <a:lnTo>
                  <a:pt x="2694" y="163"/>
                </a:lnTo>
                <a:lnTo>
                  <a:pt x="2693" y="162"/>
                </a:lnTo>
                <a:lnTo>
                  <a:pt x="2693" y="161"/>
                </a:lnTo>
                <a:lnTo>
                  <a:pt x="2694" y="161"/>
                </a:lnTo>
                <a:lnTo>
                  <a:pt x="2693" y="161"/>
                </a:lnTo>
                <a:lnTo>
                  <a:pt x="2693" y="160"/>
                </a:lnTo>
                <a:lnTo>
                  <a:pt x="2694" y="159"/>
                </a:lnTo>
                <a:lnTo>
                  <a:pt x="2695" y="159"/>
                </a:lnTo>
                <a:lnTo>
                  <a:pt x="2694" y="159"/>
                </a:lnTo>
                <a:lnTo>
                  <a:pt x="2694" y="159"/>
                </a:lnTo>
                <a:lnTo>
                  <a:pt x="2693" y="159"/>
                </a:lnTo>
                <a:lnTo>
                  <a:pt x="2693" y="159"/>
                </a:lnTo>
                <a:lnTo>
                  <a:pt x="2693" y="160"/>
                </a:lnTo>
                <a:lnTo>
                  <a:pt x="2693" y="161"/>
                </a:lnTo>
                <a:lnTo>
                  <a:pt x="2692" y="162"/>
                </a:lnTo>
                <a:lnTo>
                  <a:pt x="2692" y="161"/>
                </a:lnTo>
                <a:lnTo>
                  <a:pt x="2692" y="160"/>
                </a:lnTo>
                <a:lnTo>
                  <a:pt x="2692" y="159"/>
                </a:lnTo>
                <a:lnTo>
                  <a:pt x="2692" y="159"/>
                </a:lnTo>
                <a:lnTo>
                  <a:pt x="2692" y="158"/>
                </a:lnTo>
                <a:lnTo>
                  <a:pt x="2692" y="157"/>
                </a:lnTo>
                <a:lnTo>
                  <a:pt x="2692" y="156"/>
                </a:lnTo>
                <a:lnTo>
                  <a:pt x="2691" y="156"/>
                </a:lnTo>
                <a:lnTo>
                  <a:pt x="2690" y="156"/>
                </a:lnTo>
                <a:lnTo>
                  <a:pt x="2690" y="157"/>
                </a:lnTo>
                <a:lnTo>
                  <a:pt x="2689" y="157"/>
                </a:lnTo>
                <a:lnTo>
                  <a:pt x="2688" y="157"/>
                </a:lnTo>
                <a:lnTo>
                  <a:pt x="2688" y="158"/>
                </a:lnTo>
                <a:lnTo>
                  <a:pt x="2689" y="158"/>
                </a:lnTo>
                <a:lnTo>
                  <a:pt x="2689" y="159"/>
                </a:lnTo>
                <a:lnTo>
                  <a:pt x="2690" y="159"/>
                </a:lnTo>
                <a:lnTo>
                  <a:pt x="2690" y="159"/>
                </a:lnTo>
                <a:lnTo>
                  <a:pt x="2689" y="159"/>
                </a:lnTo>
                <a:lnTo>
                  <a:pt x="2688" y="159"/>
                </a:lnTo>
                <a:lnTo>
                  <a:pt x="2688" y="160"/>
                </a:lnTo>
                <a:lnTo>
                  <a:pt x="2689" y="160"/>
                </a:lnTo>
                <a:lnTo>
                  <a:pt x="2689" y="161"/>
                </a:lnTo>
                <a:lnTo>
                  <a:pt x="2688" y="161"/>
                </a:lnTo>
                <a:lnTo>
                  <a:pt x="2688" y="161"/>
                </a:lnTo>
                <a:lnTo>
                  <a:pt x="2688" y="160"/>
                </a:lnTo>
                <a:lnTo>
                  <a:pt x="2687" y="160"/>
                </a:lnTo>
                <a:lnTo>
                  <a:pt x="2687" y="161"/>
                </a:lnTo>
                <a:lnTo>
                  <a:pt x="2688" y="161"/>
                </a:lnTo>
                <a:lnTo>
                  <a:pt x="2688" y="162"/>
                </a:lnTo>
                <a:lnTo>
                  <a:pt x="2689" y="162"/>
                </a:lnTo>
                <a:lnTo>
                  <a:pt x="2689" y="163"/>
                </a:lnTo>
                <a:lnTo>
                  <a:pt x="2688" y="163"/>
                </a:lnTo>
                <a:lnTo>
                  <a:pt x="2688" y="164"/>
                </a:lnTo>
                <a:lnTo>
                  <a:pt x="2688" y="165"/>
                </a:lnTo>
                <a:lnTo>
                  <a:pt x="2688" y="165"/>
                </a:lnTo>
                <a:lnTo>
                  <a:pt x="2688" y="166"/>
                </a:lnTo>
                <a:lnTo>
                  <a:pt x="2688" y="167"/>
                </a:lnTo>
                <a:lnTo>
                  <a:pt x="2687" y="167"/>
                </a:lnTo>
                <a:lnTo>
                  <a:pt x="2687" y="168"/>
                </a:lnTo>
                <a:lnTo>
                  <a:pt x="2686" y="168"/>
                </a:lnTo>
                <a:lnTo>
                  <a:pt x="2685" y="168"/>
                </a:lnTo>
                <a:lnTo>
                  <a:pt x="2685" y="169"/>
                </a:lnTo>
                <a:lnTo>
                  <a:pt x="2684" y="169"/>
                </a:lnTo>
                <a:lnTo>
                  <a:pt x="2683" y="169"/>
                </a:lnTo>
                <a:lnTo>
                  <a:pt x="2683" y="170"/>
                </a:lnTo>
                <a:lnTo>
                  <a:pt x="2683" y="171"/>
                </a:lnTo>
                <a:lnTo>
                  <a:pt x="2683" y="172"/>
                </a:lnTo>
                <a:lnTo>
                  <a:pt x="2683" y="173"/>
                </a:lnTo>
                <a:lnTo>
                  <a:pt x="2682" y="173"/>
                </a:lnTo>
                <a:lnTo>
                  <a:pt x="2681" y="173"/>
                </a:lnTo>
                <a:lnTo>
                  <a:pt x="2680" y="173"/>
                </a:lnTo>
                <a:lnTo>
                  <a:pt x="2680" y="172"/>
                </a:lnTo>
                <a:lnTo>
                  <a:pt x="2680" y="172"/>
                </a:lnTo>
                <a:lnTo>
                  <a:pt x="2680" y="171"/>
                </a:lnTo>
                <a:lnTo>
                  <a:pt x="2679" y="171"/>
                </a:lnTo>
                <a:lnTo>
                  <a:pt x="2679" y="170"/>
                </a:lnTo>
                <a:lnTo>
                  <a:pt x="2678" y="170"/>
                </a:lnTo>
                <a:lnTo>
                  <a:pt x="2677" y="170"/>
                </a:lnTo>
                <a:lnTo>
                  <a:pt x="2676" y="170"/>
                </a:lnTo>
                <a:lnTo>
                  <a:pt x="2676" y="169"/>
                </a:lnTo>
                <a:lnTo>
                  <a:pt x="2676" y="168"/>
                </a:lnTo>
                <a:lnTo>
                  <a:pt x="2675" y="168"/>
                </a:lnTo>
                <a:lnTo>
                  <a:pt x="2674" y="168"/>
                </a:lnTo>
                <a:lnTo>
                  <a:pt x="2673" y="168"/>
                </a:lnTo>
                <a:lnTo>
                  <a:pt x="2673" y="169"/>
                </a:lnTo>
                <a:lnTo>
                  <a:pt x="2673" y="170"/>
                </a:lnTo>
                <a:lnTo>
                  <a:pt x="2674" y="170"/>
                </a:lnTo>
                <a:lnTo>
                  <a:pt x="2674" y="169"/>
                </a:lnTo>
                <a:lnTo>
                  <a:pt x="2674" y="170"/>
                </a:lnTo>
                <a:lnTo>
                  <a:pt x="2675" y="170"/>
                </a:lnTo>
                <a:lnTo>
                  <a:pt x="2675" y="171"/>
                </a:lnTo>
                <a:lnTo>
                  <a:pt x="2675" y="172"/>
                </a:lnTo>
                <a:lnTo>
                  <a:pt x="2676" y="172"/>
                </a:lnTo>
                <a:lnTo>
                  <a:pt x="2676" y="173"/>
                </a:lnTo>
                <a:lnTo>
                  <a:pt x="2677" y="173"/>
                </a:lnTo>
                <a:lnTo>
                  <a:pt x="2677" y="174"/>
                </a:lnTo>
                <a:lnTo>
                  <a:pt x="2676" y="175"/>
                </a:lnTo>
                <a:lnTo>
                  <a:pt x="2677" y="175"/>
                </a:lnTo>
                <a:lnTo>
                  <a:pt x="2677" y="176"/>
                </a:lnTo>
                <a:lnTo>
                  <a:pt x="2678" y="176"/>
                </a:lnTo>
                <a:lnTo>
                  <a:pt x="2678" y="176"/>
                </a:lnTo>
                <a:lnTo>
                  <a:pt x="2679" y="176"/>
                </a:lnTo>
                <a:lnTo>
                  <a:pt x="2679" y="177"/>
                </a:lnTo>
                <a:lnTo>
                  <a:pt x="2680" y="177"/>
                </a:lnTo>
                <a:lnTo>
                  <a:pt x="2680" y="177"/>
                </a:lnTo>
                <a:lnTo>
                  <a:pt x="2681" y="177"/>
                </a:lnTo>
                <a:lnTo>
                  <a:pt x="2681" y="178"/>
                </a:lnTo>
                <a:lnTo>
                  <a:pt x="2681" y="179"/>
                </a:lnTo>
                <a:lnTo>
                  <a:pt x="2680" y="179"/>
                </a:lnTo>
                <a:lnTo>
                  <a:pt x="2680" y="179"/>
                </a:lnTo>
                <a:lnTo>
                  <a:pt x="2679" y="179"/>
                </a:lnTo>
                <a:lnTo>
                  <a:pt x="2678" y="179"/>
                </a:lnTo>
                <a:lnTo>
                  <a:pt x="2677" y="179"/>
                </a:lnTo>
                <a:lnTo>
                  <a:pt x="2677" y="178"/>
                </a:lnTo>
                <a:lnTo>
                  <a:pt x="2676" y="178"/>
                </a:lnTo>
                <a:lnTo>
                  <a:pt x="2675" y="178"/>
                </a:lnTo>
                <a:lnTo>
                  <a:pt x="2675" y="179"/>
                </a:lnTo>
                <a:lnTo>
                  <a:pt x="2674" y="179"/>
                </a:lnTo>
                <a:lnTo>
                  <a:pt x="2673" y="179"/>
                </a:lnTo>
                <a:lnTo>
                  <a:pt x="2672" y="179"/>
                </a:lnTo>
                <a:lnTo>
                  <a:pt x="2672" y="179"/>
                </a:lnTo>
                <a:lnTo>
                  <a:pt x="2671" y="179"/>
                </a:lnTo>
                <a:lnTo>
                  <a:pt x="2670" y="179"/>
                </a:lnTo>
                <a:lnTo>
                  <a:pt x="2669" y="179"/>
                </a:lnTo>
                <a:lnTo>
                  <a:pt x="2668" y="178"/>
                </a:lnTo>
                <a:lnTo>
                  <a:pt x="2667" y="178"/>
                </a:lnTo>
                <a:lnTo>
                  <a:pt x="2666" y="178"/>
                </a:lnTo>
                <a:lnTo>
                  <a:pt x="2665" y="177"/>
                </a:lnTo>
                <a:lnTo>
                  <a:pt x="2664" y="177"/>
                </a:lnTo>
                <a:lnTo>
                  <a:pt x="2664" y="176"/>
                </a:lnTo>
                <a:lnTo>
                  <a:pt x="2664" y="176"/>
                </a:lnTo>
                <a:lnTo>
                  <a:pt x="2663" y="176"/>
                </a:lnTo>
                <a:lnTo>
                  <a:pt x="2663" y="176"/>
                </a:lnTo>
                <a:lnTo>
                  <a:pt x="2657" y="180"/>
                </a:lnTo>
                <a:lnTo>
                  <a:pt x="2656" y="180"/>
                </a:lnTo>
                <a:lnTo>
                  <a:pt x="2654" y="181"/>
                </a:lnTo>
                <a:lnTo>
                  <a:pt x="2653" y="182"/>
                </a:lnTo>
                <a:lnTo>
                  <a:pt x="2652" y="182"/>
                </a:lnTo>
                <a:lnTo>
                  <a:pt x="2652" y="183"/>
                </a:lnTo>
                <a:lnTo>
                  <a:pt x="2652" y="184"/>
                </a:lnTo>
                <a:lnTo>
                  <a:pt x="2651" y="184"/>
                </a:lnTo>
                <a:lnTo>
                  <a:pt x="2652" y="184"/>
                </a:lnTo>
                <a:lnTo>
                  <a:pt x="2652" y="184"/>
                </a:lnTo>
                <a:lnTo>
                  <a:pt x="2652" y="185"/>
                </a:lnTo>
                <a:lnTo>
                  <a:pt x="2651" y="186"/>
                </a:lnTo>
                <a:lnTo>
                  <a:pt x="2651" y="185"/>
                </a:lnTo>
                <a:lnTo>
                  <a:pt x="2651" y="186"/>
                </a:lnTo>
                <a:lnTo>
                  <a:pt x="2650" y="186"/>
                </a:lnTo>
                <a:lnTo>
                  <a:pt x="2649" y="187"/>
                </a:lnTo>
                <a:lnTo>
                  <a:pt x="2648" y="187"/>
                </a:lnTo>
                <a:lnTo>
                  <a:pt x="2648" y="188"/>
                </a:lnTo>
                <a:lnTo>
                  <a:pt x="2648" y="187"/>
                </a:lnTo>
                <a:lnTo>
                  <a:pt x="2648" y="187"/>
                </a:lnTo>
                <a:lnTo>
                  <a:pt x="2647" y="187"/>
                </a:lnTo>
                <a:lnTo>
                  <a:pt x="2647" y="188"/>
                </a:lnTo>
                <a:lnTo>
                  <a:pt x="2646" y="188"/>
                </a:lnTo>
                <a:lnTo>
                  <a:pt x="2645" y="188"/>
                </a:lnTo>
                <a:lnTo>
                  <a:pt x="2644" y="188"/>
                </a:lnTo>
                <a:lnTo>
                  <a:pt x="2643" y="188"/>
                </a:lnTo>
                <a:lnTo>
                  <a:pt x="2642" y="189"/>
                </a:lnTo>
                <a:lnTo>
                  <a:pt x="2642" y="190"/>
                </a:lnTo>
                <a:lnTo>
                  <a:pt x="2642" y="191"/>
                </a:lnTo>
                <a:lnTo>
                  <a:pt x="2641" y="191"/>
                </a:lnTo>
                <a:lnTo>
                  <a:pt x="2641" y="192"/>
                </a:lnTo>
                <a:lnTo>
                  <a:pt x="2640" y="191"/>
                </a:lnTo>
                <a:lnTo>
                  <a:pt x="2640" y="192"/>
                </a:lnTo>
                <a:lnTo>
                  <a:pt x="2641" y="192"/>
                </a:lnTo>
                <a:lnTo>
                  <a:pt x="2641" y="193"/>
                </a:lnTo>
                <a:lnTo>
                  <a:pt x="2641" y="194"/>
                </a:lnTo>
                <a:lnTo>
                  <a:pt x="2641" y="195"/>
                </a:lnTo>
                <a:lnTo>
                  <a:pt x="2641" y="196"/>
                </a:lnTo>
                <a:lnTo>
                  <a:pt x="2640" y="196"/>
                </a:lnTo>
                <a:lnTo>
                  <a:pt x="2640" y="197"/>
                </a:lnTo>
                <a:lnTo>
                  <a:pt x="2640" y="198"/>
                </a:lnTo>
                <a:lnTo>
                  <a:pt x="2640" y="198"/>
                </a:lnTo>
                <a:lnTo>
                  <a:pt x="2640" y="199"/>
                </a:lnTo>
                <a:lnTo>
                  <a:pt x="2640" y="200"/>
                </a:lnTo>
                <a:lnTo>
                  <a:pt x="2639" y="200"/>
                </a:lnTo>
                <a:lnTo>
                  <a:pt x="2639" y="201"/>
                </a:lnTo>
                <a:lnTo>
                  <a:pt x="2639" y="201"/>
                </a:lnTo>
                <a:lnTo>
                  <a:pt x="2638" y="201"/>
                </a:lnTo>
                <a:lnTo>
                  <a:pt x="2638" y="202"/>
                </a:lnTo>
                <a:lnTo>
                  <a:pt x="2637" y="202"/>
                </a:lnTo>
                <a:lnTo>
                  <a:pt x="2637" y="201"/>
                </a:lnTo>
                <a:lnTo>
                  <a:pt x="2636" y="201"/>
                </a:lnTo>
                <a:lnTo>
                  <a:pt x="2636" y="202"/>
                </a:lnTo>
                <a:lnTo>
                  <a:pt x="2636" y="203"/>
                </a:lnTo>
                <a:lnTo>
                  <a:pt x="2636" y="204"/>
                </a:lnTo>
                <a:lnTo>
                  <a:pt x="2635" y="204"/>
                </a:lnTo>
                <a:lnTo>
                  <a:pt x="2634" y="204"/>
                </a:lnTo>
                <a:lnTo>
                  <a:pt x="2634" y="205"/>
                </a:lnTo>
                <a:lnTo>
                  <a:pt x="2634" y="206"/>
                </a:lnTo>
                <a:lnTo>
                  <a:pt x="2635" y="206"/>
                </a:lnTo>
                <a:lnTo>
                  <a:pt x="2635" y="207"/>
                </a:lnTo>
                <a:lnTo>
                  <a:pt x="2635" y="208"/>
                </a:lnTo>
                <a:lnTo>
                  <a:pt x="2635" y="209"/>
                </a:lnTo>
                <a:lnTo>
                  <a:pt x="2635" y="209"/>
                </a:lnTo>
                <a:lnTo>
                  <a:pt x="2634" y="209"/>
                </a:lnTo>
                <a:lnTo>
                  <a:pt x="2634" y="210"/>
                </a:lnTo>
                <a:lnTo>
                  <a:pt x="2633" y="211"/>
                </a:lnTo>
                <a:lnTo>
                  <a:pt x="2633" y="212"/>
                </a:lnTo>
                <a:lnTo>
                  <a:pt x="2632" y="214"/>
                </a:lnTo>
                <a:lnTo>
                  <a:pt x="2632" y="215"/>
                </a:lnTo>
                <a:lnTo>
                  <a:pt x="2632" y="215"/>
                </a:lnTo>
                <a:lnTo>
                  <a:pt x="2632" y="216"/>
                </a:lnTo>
                <a:lnTo>
                  <a:pt x="2632" y="217"/>
                </a:lnTo>
                <a:lnTo>
                  <a:pt x="2631" y="217"/>
                </a:lnTo>
                <a:lnTo>
                  <a:pt x="2631" y="217"/>
                </a:lnTo>
                <a:lnTo>
                  <a:pt x="2631" y="218"/>
                </a:lnTo>
                <a:lnTo>
                  <a:pt x="2631" y="219"/>
                </a:lnTo>
                <a:lnTo>
                  <a:pt x="2631" y="220"/>
                </a:lnTo>
                <a:lnTo>
                  <a:pt x="2631" y="221"/>
                </a:lnTo>
                <a:lnTo>
                  <a:pt x="2630" y="222"/>
                </a:lnTo>
                <a:lnTo>
                  <a:pt x="2630" y="223"/>
                </a:lnTo>
                <a:lnTo>
                  <a:pt x="2630" y="224"/>
                </a:lnTo>
                <a:lnTo>
                  <a:pt x="2629" y="224"/>
                </a:lnTo>
                <a:lnTo>
                  <a:pt x="2629" y="225"/>
                </a:lnTo>
                <a:lnTo>
                  <a:pt x="2629" y="226"/>
                </a:lnTo>
                <a:lnTo>
                  <a:pt x="2628" y="226"/>
                </a:lnTo>
                <a:lnTo>
                  <a:pt x="2628" y="226"/>
                </a:lnTo>
                <a:lnTo>
                  <a:pt x="2628" y="227"/>
                </a:lnTo>
                <a:lnTo>
                  <a:pt x="2627" y="227"/>
                </a:lnTo>
                <a:lnTo>
                  <a:pt x="2627" y="228"/>
                </a:lnTo>
                <a:lnTo>
                  <a:pt x="2627" y="229"/>
                </a:lnTo>
                <a:lnTo>
                  <a:pt x="2626" y="229"/>
                </a:lnTo>
                <a:lnTo>
                  <a:pt x="2626" y="230"/>
                </a:lnTo>
                <a:lnTo>
                  <a:pt x="2625" y="231"/>
                </a:lnTo>
                <a:lnTo>
                  <a:pt x="2624" y="232"/>
                </a:lnTo>
                <a:lnTo>
                  <a:pt x="2624" y="233"/>
                </a:lnTo>
                <a:lnTo>
                  <a:pt x="2624" y="234"/>
                </a:lnTo>
                <a:lnTo>
                  <a:pt x="2624" y="234"/>
                </a:lnTo>
                <a:lnTo>
                  <a:pt x="2624" y="235"/>
                </a:lnTo>
                <a:lnTo>
                  <a:pt x="2624" y="236"/>
                </a:lnTo>
                <a:lnTo>
                  <a:pt x="2623" y="236"/>
                </a:lnTo>
                <a:lnTo>
                  <a:pt x="2622" y="237"/>
                </a:lnTo>
                <a:lnTo>
                  <a:pt x="2623" y="236"/>
                </a:lnTo>
                <a:lnTo>
                  <a:pt x="2624" y="235"/>
                </a:lnTo>
                <a:lnTo>
                  <a:pt x="2624" y="234"/>
                </a:lnTo>
                <a:lnTo>
                  <a:pt x="2623" y="234"/>
                </a:lnTo>
                <a:lnTo>
                  <a:pt x="2623" y="234"/>
                </a:lnTo>
                <a:lnTo>
                  <a:pt x="2623" y="233"/>
                </a:lnTo>
                <a:lnTo>
                  <a:pt x="2622" y="233"/>
                </a:lnTo>
                <a:lnTo>
                  <a:pt x="2622" y="232"/>
                </a:lnTo>
                <a:lnTo>
                  <a:pt x="2622" y="231"/>
                </a:lnTo>
                <a:lnTo>
                  <a:pt x="2622" y="230"/>
                </a:lnTo>
                <a:lnTo>
                  <a:pt x="2622" y="231"/>
                </a:lnTo>
                <a:lnTo>
                  <a:pt x="2622" y="232"/>
                </a:lnTo>
                <a:lnTo>
                  <a:pt x="2621" y="232"/>
                </a:lnTo>
                <a:lnTo>
                  <a:pt x="2621" y="233"/>
                </a:lnTo>
                <a:lnTo>
                  <a:pt x="2620" y="233"/>
                </a:lnTo>
                <a:lnTo>
                  <a:pt x="2620" y="232"/>
                </a:lnTo>
                <a:lnTo>
                  <a:pt x="2619" y="232"/>
                </a:lnTo>
                <a:lnTo>
                  <a:pt x="2619" y="231"/>
                </a:lnTo>
                <a:lnTo>
                  <a:pt x="2620" y="231"/>
                </a:lnTo>
                <a:lnTo>
                  <a:pt x="2620" y="230"/>
                </a:lnTo>
                <a:lnTo>
                  <a:pt x="2621" y="230"/>
                </a:lnTo>
                <a:lnTo>
                  <a:pt x="2621" y="229"/>
                </a:lnTo>
                <a:lnTo>
                  <a:pt x="2622" y="229"/>
                </a:lnTo>
                <a:lnTo>
                  <a:pt x="2622" y="228"/>
                </a:lnTo>
                <a:lnTo>
                  <a:pt x="2622" y="227"/>
                </a:lnTo>
                <a:lnTo>
                  <a:pt x="2622" y="226"/>
                </a:lnTo>
                <a:lnTo>
                  <a:pt x="2623" y="226"/>
                </a:lnTo>
                <a:lnTo>
                  <a:pt x="2622" y="226"/>
                </a:lnTo>
                <a:lnTo>
                  <a:pt x="2621" y="227"/>
                </a:lnTo>
                <a:lnTo>
                  <a:pt x="2621" y="226"/>
                </a:lnTo>
                <a:lnTo>
                  <a:pt x="2620" y="226"/>
                </a:lnTo>
                <a:lnTo>
                  <a:pt x="2619" y="226"/>
                </a:lnTo>
                <a:lnTo>
                  <a:pt x="2619" y="226"/>
                </a:lnTo>
                <a:lnTo>
                  <a:pt x="2618" y="226"/>
                </a:lnTo>
                <a:lnTo>
                  <a:pt x="2618" y="226"/>
                </a:lnTo>
                <a:lnTo>
                  <a:pt x="2619" y="225"/>
                </a:lnTo>
                <a:lnTo>
                  <a:pt x="2619" y="224"/>
                </a:lnTo>
                <a:lnTo>
                  <a:pt x="2618" y="224"/>
                </a:lnTo>
                <a:lnTo>
                  <a:pt x="2618" y="223"/>
                </a:lnTo>
                <a:lnTo>
                  <a:pt x="2617" y="223"/>
                </a:lnTo>
                <a:lnTo>
                  <a:pt x="2617" y="222"/>
                </a:lnTo>
                <a:lnTo>
                  <a:pt x="2616" y="222"/>
                </a:lnTo>
                <a:lnTo>
                  <a:pt x="2617" y="222"/>
                </a:lnTo>
                <a:lnTo>
                  <a:pt x="2616" y="222"/>
                </a:lnTo>
                <a:lnTo>
                  <a:pt x="2616" y="221"/>
                </a:lnTo>
                <a:lnTo>
                  <a:pt x="2616" y="220"/>
                </a:lnTo>
                <a:lnTo>
                  <a:pt x="2616" y="219"/>
                </a:lnTo>
                <a:lnTo>
                  <a:pt x="2616" y="218"/>
                </a:lnTo>
                <a:lnTo>
                  <a:pt x="2616" y="217"/>
                </a:lnTo>
                <a:lnTo>
                  <a:pt x="2616" y="217"/>
                </a:lnTo>
                <a:lnTo>
                  <a:pt x="2615" y="217"/>
                </a:lnTo>
                <a:lnTo>
                  <a:pt x="2614" y="217"/>
                </a:lnTo>
                <a:lnTo>
                  <a:pt x="2614" y="217"/>
                </a:lnTo>
                <a:lnTo>
                  <a:pt x="2614" y="218"/>
                </a:lnTo>
                <a:lnTo>
                  <a:pt x="2615" y="219"/>
                </a:lnTo>
                <a:lnTo>
                  <a:pt x="2615" y="220"/>
                </a:lnTo>
                <a:lnTo>
                  <a:pt x="2615" y="221"/>
                </a:lnTo>
                <a:lnTo>
                  <a:pt x="2615" y="222"/>
                </a:lnTo>
                <a:lnTo>
                  <a:pt x="2614" y="222"/>
                </a:lnTo>
                <a:lnTo>
                  <a:pt x="2614" y="223"/>
                </a:lnTo>
                <a:lnTo>
                  <a:pt x="2613" y="223"/>
                </a:lnTo>
                <a:lnTo>
                  <a:pt x="2613" y="224"/>
                </a:lnTo>
                <a:lnTo>
                  <a:pt x="2613" y="225"/>
                </a:lnTo>
                <a:lnTo>
                  <a:pt x="2614" y="225"/>
                </a:lnTo>
                <a:lnTo>
                  <a:pt x="2614" y="226"/>
                </a:lnTo>
                <a:lnTo>
                  <a:pt x="2615" y="226"/>
                </a:lnTo>
                <a:lnTo>
                  <a:pt x="2615" y="226"/>
                </a:lnTo>
                <a:lnTo>
                  <a:pt x="2615" y="227"/>
                </a:lnTo>
                <a:lnTo>
                  <a:pt x="2616" y="227"/>
                </a:lnTo>
                <a:lnTo>
                  <a:pt x="2616" y="228"/>
                </a:lnTo>
                <a:lnTo>
                  <a:pt x="2616" y="229"/>
                </a:lnTo>
                <a:lnTo>
                  <a:pt x="2616" y="230"/>
                </a:lnTo>
                <a:lnTo>
                  <a:pt x="2615" y="230"/>
                </a:lnTo>
                <a:lnTo>
                  <a:pt x="2615" y="231"/>
                </a:lnTo>
                <a:lnTo>
                  <a:pt x="2614" y="231"/>
                </a:lnTo>
                <a:lnTo>
                  <a:pt x="2614" y="232"/>
                </a:lnTo>
                <a:lnTo>
                  <a:pt x="2614" y="233"/>
                </a:lnTo>
                <a:lnTo>
                  <a:pt x="2615" y="233"/>
                </a:lnTo>
                <a:lnTo>
                  <a:pt x="2615" y="234"/>
                </a:lnTo>
                <a:lnTo>
                  <a:pt x="2614" y="234"/>
                </a:lnTo>
                <a:lnTo>
                  <a:pt x="2614" y="234"/>
                </a:lnTo>
                <a:lnTo>
                  <a:pt x="2614" y="235"/>
                </a:lnTo>
                <a:lnTo>
                  <a:pt x="2614" y="236"/>
                </a:lnTo>
                <a:lnTo>
                  <a:pt x="2614" y="237"/>
                </a:lnTo>
                <a:lnTo>
                  <a:pt x="2614" y="238"/>
                </a:lnTo>
                <a:lnTo>
                  <a:pt x="2615" y="238"/>
                </a:lnTo>
                <a:lnTo>
                  <a:pt x="2615" y="239"/>
                </a:lnTo>
                <a:lnTo>
                  <a:pt x="2616" y="239"/>
                </a:lnTo>
                <a:lnTo>
                  <a:pt x="2616" y="239"/>
                </a:lnTo>
                <a:lnTo>
                  <a:pt x="2617" y="239"/>
                </a:lnTo>
                <a:lnTo>
                  <a:pt x="2618" y="239"/>
                </a:lnTo>
                <a:lnTo>
                  <a:pt x="2618" y="240"/>
                </a:lnTo>
                <a:lnTo>
                  <a:pt x="2619" y="241"/>
                </a:lnTo>
                <a:lnTo>
                  <a:pt x="2619" y="242"/>
                </a:lnTo>
                <a:lnTo>
                  <a:pt x="2620" y="242"/>
                </a:lnTo>
                <a:lnTo>
                  <a:pt x="2620" y="242"/>
                </a:lnTo>
                <a:lnTo>
                  <a:pt x="2620" y="243"/>
                </a:lnTo>
                <a:lnTo>
                  <a:pt x="2621" y="243"/>
                </a:lnTo>
                <a:lnTo>
                  <a:pt x="2621" y="244"/>
                </a:lnTo>
                <a:lnTo>
                  <a:pt x="2622" y="244"/>
                </a:lnTo>
                <a:lnTo>
                  <a:pt x="2622" y="245"/>
                </a:lnTo>
                <a:lnTo>
                  <a:pt x="2623" y="245"/>
                </a:lnTo>
                <a:lnTo>
                  <a:pt x="2624" y="245"/>
                </a:lnTo>
                <a:lnTo>
                  <a:pt x="2624" y="245"/>
                </a:lnTo>
                <a:lnTo>
                  <a:pt x="2625" y="245"/>
                </a:lnTo>
                <a:lnTo>
                  <a:pt x="2625" y="246"/>
                </a:lnTo>
                <a:lnTo>
                  <a:pt x="2625" y="247"/>
                </a:lnTo>
                <a:lnTo>
                  <a:pt x="2624" y="247"/>
                </a:lnTo>
                <a:lnTo>
                  <a:pt x="2624" y="248"/>
                </a:lnTo>
                <a:lnTo>
                  <a:pt x="2624" y="249"/>
                </a:lnTo>
                <a:lnTo>
                  <a:pt x="2624" y="249"/>
                </a:lnTo>
                <a:lnTo>
                  <a:pt x="2624" y="248"/>
                </a:lnTo>
                <a:lnTo>
                  <a:pt x="2623" y="248"/>
                </a:lnTo>
                <a:lnTo>
                  <a:pt x="2622" y="248"/>
                </a:lnTo>
                <a:lnTo>
                  <a:pt x="2623" y="248"/>
                </a:lnTo>
                <a:lnTo>
                  <a:pt x="2623" y="249"/>
                </a:lnTo>
                <a:lnTo>
                  <a:pt x="2624" y="248"/>
                </a:lnTo>
                <a:lnTo>
                  <a:pt x="2624" y="249"/>
                </a:lnTo>
                <a:lnTo>
                  <a:pt x="2624" y="250"/>
                </a:lnTo>
                <a:lnTo>
                  <a:pt x="2624" y="250"/>
                </a:lnTo>
                <a:lnTo>
                  <a:pt x="2624" y="250"/>
                </a:lnTo>
                <a:lnTo>
                  <a:pt x="2624" y="251"/>
                </a:lnTo>
                <a:lnTo>
                  <a:pt x="2624" y="250"/>
                </a:lnTo>
                <a:lnTo>
                  <a:pt x="2625" y="249"/>
                </a:lnTo>
                <a:lnTo>
                  <a:pt x="2625" y="248"/>
                </a:lnTo>
                <a:lnTo>
                  <a:pt x="2625" y="247"/>
                </a:lnTo>
                <a:lnTo>
                  <a:pt x="2626" y="247"/>
                </a:lnTo>
                <a:lnTo>
                  <a:pt x="2627" y="246"/>
                </a:lnTo>
                <a:lnTo>
                  <a:pt x="2627" y="245"/>
                </a:lnTo>
                <a:lnTo>
                  <a:pt x="2627" y="244"/>
                </a:lnTo>
                <a:lnTo>
                  <a:pt x="2628" y="244"/>
                </a:lnTo>
                <a:lnTo>
                  <a:pt x="2628" y="243"/>
                </a:lnTo>
                <a:lnTo>
                  <a:pt x="2629" y="243"/>
                </a:lnTo>
                <a:lnTo>
                  <a:pt x="2629" y="242"/>
                </a:lnTo>
                <a:lnTo>
                  <a:pt x="2629" y="242"/>
                </a:lnTo>
                <a:lnTo>
                  <a:pt x="2628" y="242"/>
                </a:lnTo>
                <a:lnTo>
                  <a:pt x="2628" y="241"/>
                </a:lnTo>
                <a:lnTo>
                  <a:pt x="2628" y="240"/>
                </a:lnTo>
                <a:lnTo>
                  <a:pt x="2629" y="240"/>
                </a:lnTo>
                <a:lnTo>
                  <a:pt x="2629" y="239"/>
                </a:lnTo>
                <a:lnTo>
                  <a:pt x="2630" y="240"/>
                </a:lnTo>
                <a:lnTo>
                  <a:pt x="2631" y="240"/>
                </a:lnTo>
                <a:lnTo>
                  <a:pt x="2631" y="241"/>
                </a:lnTo>
                <a:lnTo>
                  <a:pt x="2632" y="242"/>
                </a:lnTo>
                <a:lnTo>
                  <a:pt x="2632" y="242"/>
                </a:lnTo>
                <a:lnTo>
                  <a:pt x="2632" y="242"/>
                </a:lnTo>
                <a:lnTo>
                  <a:pt x="2632" y="243"/>
                </a:lnTo>
                <a:lnTo>
                  <a:pt x="2633" y="244"/>
                </a:lnTo>
                <a:lnTo>
                  <a:pt x="2634" y="245"/>
                </a:lnTo>
                <a:lnTo>
                  <a:pt x="2634" y="246"/>
                </a:lnTo>
                <a:lnTo>
                  <a:pt x="2635" y="247"/>
                </a:lnTo>
                <a:lnTo>
                  <a:pt x="2636" y="248"/>
                </a:lnTo>
                <a:lnTo>
                  <a:pt x="2637" y="248"/>
                </a:lnTo>
                <a:lnTo>
                  <a:pt x="2638" y="249"/>
                </a:lnTo>
                <a:lnTo>
                  <a:pt x="2640" y="250"/>
                </a:lnTo>
                <a:lnTo>
                  <a:pt x="2640" y="250"/>
                </a:lnTo>
                <a:lnTo>
                  <a:pt x="2640" y="251"/>
                </a:lnTo>
                <a:lnTo>
                  <a:pt x="2641" y="251"/>
                </a:lnTo>
                <a:lnTo>
                  <a:pt x="2641" y="251"/>
                </a:lnTo>
                <a:lnTo>
                  <a:pt x="2642" y="251"/>
                </a:lnTo>
                <a:lnTo>
                  <a:pt x="2644" y="251"/>
                </a:lnTo>
                <a:lnTo>
                  <a:pt x="2645" y="250"/>
                </a:lnTo>
                <a:lnTo>
                  <a:pt x="2646" y="250"/>
                </a:lnTo>
                <a:lnTo>
                  <a:pt x="2647" y="250"/>
                </a:lnTo>
                <a:lnTo>
                  <a:pt x="2648" y="250"/>
                </a:lnTo>
                <a:lnTo>
                  <a:pt x="2648" y="250"/>
                </a:lnTo>
                <a:lnTo>
                  <a:pt x="2649" y="249"/>
                </a:lnTo>
                <a:lnTo>
                  <a:pt x="2650" y="249"/>
                </a:lnTo>
                <a:lnTo>
                  <a:pt x="2651" y="249"/>
                </a:lnTo>
                <a:lnTo>
                  <a:pt x="2652" y="249"/>
                </a:lnTo>
                <a:lnTo>
                  <a:pt x="2653" y="249"/>
                </a:lnTo>
                <a:lnTo>
                  <a:pt x="2653" y="248"/>
                </a:lnTo>
                <a:lnTo>
                  <a:pt x="2654" y="248"/>
                </a:lnTo>
                <a:lnTo>
                  <a:pt x="2654" y="249"/>
                </a:lnTo>
                <a:lnTo>
                  <a:pt x="2654" y="250"/>
                </a:lnTo>
                <a:lnTo>
                  <a:pt x="2655" y="251"/>
                </a:lnTo>
                <a:lnTo>
                  <a:pt x="2656" y="251"/>
                </a:lnTo>
                <a:lnTo>
                  <a:pt x="2656" y="251"/>
                </a:lnTo>
                <a:lnTo>
                  <a:pt x="2657" y="251"/>
                </a:lnTo>
                <a:lnTo>
                  <a:pt x="2657" y="252"/>
                </a:lnTo>
                <a:lnTo>
                  <a:pt x="2658" y="252"/>
                </a:lnTo>
                <a:lnTo>
                  <a:pt x="2659" y="252"/>
                </a:lnTo>
                <a:lnTo>
                  <a:pt x="2660" y="251"/>
                </a:lnTo>
                <a:lnTo>
                  <a:pt x="2661" y="251"/>
                </a:lnTo>
                <a:lnTo>
                  <a:pt x="2661" y="251"/>
                </a:lnTo>
                <a:lnTo>
                  <a:pt x="2662" y="251"/>
                </a:lnTo>
                <a:lnTo>
                  <a:pt x="2662" y="252"/>
                </a:lnTo>
                <a:lnTo>
                  <a:pt x="2663" y="252"/>
                </a:lnTo>
                <a:lnTo>
                  <a:pt x="2663" y="253"/>
                </a:lnTo>
                <a:lnTo>
                  <a:pt x="2664" y="254"/>
                </a:lnTo>
                <a:lnTo>
                  <a:pt x="2664" y="255"/>
                </a:lnTo>
                <a:lnTo>
                  <a:pt x="2664" y="257"/>
                </a:lnTo>
                <a:lnTo>
                  <a:pt x="2664" y="258"/>
                </a:lnTo>
                <a:lnTo>
                  <a:pt x="2664" y="259"/>
                </a:lnTo>
                <a:lnTo>
                  <a:pt x="2664" y="260"/>
                </a:lnTo>
                <a:lnTo>
                  <a:pt x="2664" y="261"/>
                </a:lnTo>
                <a:lnTo>
                  <a:pt x="2664" y="262"/>
                </a:lnTo>
                <a:lnTo>
                  <a:pt x="2665" y="262"/>
                </a:lnTo>
                <a:lnTo>
                  <a:pt x="2665" y="263"/>
                </a:lnTo>
                <a:lnTo>
                  <a:pt x="2665" y="264"/>
                </a:lnTo>
                <a:lnTo>
                  <a:pt x="2666" y="265"/>
                </a:lnTo>
                <a:lnTo>
                  <a:pt x="2666" y="266"/>
                </a:lnTo>
                <a:lnTo>
                  <a:pt x="2667" y="266"/>
                </a:lnTo>
                <a:lnTo>
                  <a:pt x="2667" y="267"/>
                </a:lnTo>
                <a:lnTo>
                  <a:pt x="2667" y="267"/>
                </a:lnTo>
                <a:lnTo>
                  <a:pt x="2668" y="267"/>
                </a:lnTo>
                <a:lnTo>
                  <a:pt x="2668" y="268"/>
                </a:lnTo>
                <a:lnTo>
                  <a:pt x="2669" y="270"/>
                </a:lnTo>
                <a:lnTo>
                  <a:pt x="2669" y="271"/>
                </a:lnTo>
                <a:lnTo>
                  <a:pt x="2669" y="272"/>
                </a:lnTo>
                <a:lnTo>
                  <a:pt x="2670" y="272"/>
                </a:lnTo>
                <a:lnTo>
                  <a:pt x="2670" y="274"/>
                </a:lnTo>
                <a:lnTo>
                  <a:pt x="2670" y="275"/>
                </a:lnTo>
                <a:lnTo>
                  <a:pt x="2671" y="275"/>
                </a:lnTo>
                <a:lnTo>
                  <a:pt x="2671" y="276"/>
                </a:lnTo>
                <a:lnTo>
                  <a:pt x="2671" y="277"/>
                </a:lnTo>
                <a:lnTo>
                  <a:pt x="2671" y="278"/>
                </a:lnTo>
                <a:lnTo>
                  <a:pt x="2671" y="279"/>
                </a:lnTo>
                <a:lnTo>
                  <a:pt x="2670" y="279"/>
                </a:lnTo>
                <a:lnTo>
                  <a:pt x="2669" y="279"/>
                </a:lnTo>
                <a:lnTo>
                  <a:pt x="2668" y="279"/>
                </a:lnTo>
                <a:lnTo>
                  <a:pt x="2667" y="280"/>
                </a:lnTo>
                <a:lnTo>
                  <a:pt x="2666" y="280"/>
                </a:lnTo>
                <a:lnTo>
                  <a:pt x="2665" y="280"/>
                </a:lnTo>
                <a:lnTo>
                  <a:pt x="2664" y="281"/>
                </a:lnTo>
                <a:lnTo>
                  <a:pt x="2664" y="282"/>
                </a:lnTo>
                <a:lnTo>
                  <a:pt x="2663" y="284"/>
                </a:lnTo>
                <a:lnTo>
                  <a:pt x="2662" y="284"/>
                </a:lnTo>
                <a:lnTo>
                  <a:pt x="2661" y="284"/>
                </a:lnTo>
                <a:lnTo>
                  <a:pt x="2661" y="285"/>
                </a:lnTo>
                <a:lnTo>
                  <a:pt x="2660" y="285"/>
                </a:lnTo>
                <a:lnTo>
                  <a:pt x="2659" y="286"/>
                </a:lnTo>
                <a:lnTo>
                  <a:pt x="2658" y="287"/>
                </a:lnTo>
                <a:lnTo>
                  <a:pt x="2657" y="287"/>
                </a:lnTo>
                <a:lnTo>
                  <a:pt x="2656" y="288"/>
                </a:lnTo>
                <a:lnTo>
                  <a:pt x="2656" y="289"/>
                </a:lnTo>
                <a:lnTo>
                  <a:pt x="2656" y="289"/>
                </a:lnTo>
                <a:lnTo>
                  <a:pt x="2655" y="289"/>
                </a:lnTo>
                <a:lnTo>
                  <a:pt x="2655" y="290"/>
                </a:lnTo>
                <a:lnTo>
                  <a:pt x="2654" y="290"/>
                </a:lnTo>
                <a:lnTo>
                  <a:pt x="2653" y="290"/>
                </a:lnTo>
                <a:lnTo>
                  <a:pt x="2653" y="289"/>
                </a:lnTo>
                <a:lnTo>
                  <a:pt x="2653" y="288"/>
                </a:lnTo>
                <a:lnTo>
                  <a:pt x="2652" y="288"/>
                </a:lnTo>
                <a:lnTo>
                  <a:pt x="2652" y="287"/>
                </a:lnTo>
                <a:lnTo>
                  <a:pt x="2652" y="286"/>
                </a:lnTo>
                <a:lnTo>
                  <a:pt x="2651" y="285"/>
                </a:lnTo>
                <a:lnTo>
                  <a:pt x="2652" y="285"/>
                </a:lnTo>
                <a:lnTo>
                  <a:pt x="2652" y="284"/>
                </a:lnTo>
                <a:lnTo>
                  <a:pt x="2651" y="284"/>
                </a:lnTo>
                <a:lnTo>
                  <a:pt x="2652" y="284"/>
                </a:lnTo>
                <a:lnTo>
                  <a:pt x="2652" y="283"/>
                </a:lnTo>
                <a:lnTo>
                  <a:pt x="2653" y="282"/>
                </a:lnTo>
                <a:lnTo>
                  <a:pt x="2654" y="282"/>
                </a:lnTo>
                <a:lnTo>
                  <a:pt x="2654" y="281"/>
                </a:lnTo>
                <a:lnTo>
                  <a:pt x="2653" y="281"/>
                </a:lnTo>
                <a:lnTo>
                  <a:pt x="2652" y="281"/>
                </a:lnTo>
                <a:lnTo>
                  <a:pt x="2652" y="282"/>
                </a:lnTo>
                <a:lnTo>
                  <a:pt x="2652" y="281"/>
                </a:lnTo>
                <a:lnTo>
                  <a:pt x="2651" y="281"/>
                </a:lnTo>
                <a:lnTo>
                  <a:pt x="2651" y="280"/>
                </a:lnTo>
                <a:lnTo>
                  <a:pt x="2650" y="280"/>
                </a:lnTo>
                <a:lnTo>
                  <a:pt x="2649" y="280"/>
                </a:lnTo>
                <a:lnTo>
                  <a:pt x="2649" y="279"/>
                </a:lnTo>
                <a:lnTo>
                  <a:pt x="2648" y="279"/>
                </a:lnTo>
                <a:lnTo>
                  <a:pt x="2648" y="279"/>
                </a:lnTo>
                <a:lnTo>
                  <a:pt x="2648" y="280"/>
                </a:lnTo>
                <a:lnTo>
                  <a:pt x="2648" y="281"/>
                </a:lnTo>
                <a:lnTo>
                  <a:pt x="2648" y="282"/>
                </a:lnTo>
                <a:lnTo>
                  <a:pt x="2648" y="282"/>
                </a:lnTo>
                <a:lnTo>
                  <a:pt x="2647" y="282"/>
                </a:lnTo>
                <a:lnTo>
                  <a:pt x="2646" y="282"/>
                </a:lnTo>
                <a:lnTo>
                  <a:pt x="2645" y="282"/>
                </a:lnTo>
                <a:lnTo>
                  <a:pt x="2645" y="283"/>
                </a:lnTo>
                <a:lnTo>
                  <a:pt x="2644" y="283"/>
                </a:lnTo>
                <a:lnTo>
                  <a:pt x="2644" y="282"/>
                </a:lnTo>
                <a:lnTo>
                  <a:pt x="2643" y="282"/>
                </a:lnTo>
                <a:lnTo>
                  <a:pt x="2643" y="281"/>
                </a:lnTo>
                <a:lnTo>
                  <a:pt x="2643" y="280"/>
                </a:lnTo>
                <a:lnTo>
                  <a:pt x="2642" y="280"/>
                </a:lnTo>
                <a:lnTo>
                  <a:pt x="2643" y="279"/>
                </a:lnTo>
                <a:lnTo>
                  <a:pt x="2644" y="278"/>
                </a:lnTo>
                <a:lnTo>
                  <a:pt x="2644" y="277"/>
                </a:lnTo>
                <a:lnTo>
                  <a:pt x="2645" y="277"/>
                </a:lnTo>
                <a:lnTo>
                  <a:pt x="2645" y="276"/>
                </a:lnTo>
                <a:lnTo>
                  <a:pt x="2646" y="276"/>
                </a:lnTo>
                <a:lnTo>
                  <a:pt x="2646" y="275"/>
                </a:lnTo>
                <a:lnTo>
                  <a:pt x="2646" y="275"/>
                </a:lnTo>
                <a:lnTo>
                  <a:pt x="2646" y="274"/>
                </a:lnTo>
                <a:lnTo>
                  <a:pt x="2645" y="274"/>
                </a:lnTo>
                <a:lnTo>
                  <a:pt x="2644" y="273"/>
                </a:lnTo>
                <a:lnTo>
                  <a:pt x="2645" y="273"/>
                </a:lnTo>
                <a:lnTo>
                  <a:pt x="2644" y="273"/>
                </a:lnTo>
                <a:lnTo>
                  <a:pt x="2644" y="272"/>
                </a:lnTo>
                <a:lnTo>
                  <a:pt x="2645" y="272"/>
                </a:lnTo>
                <a:lnTo>
                  <a:pt x="2644" y="272"/>
                </a:lnTo>
                <a:lnTo>
                  <a:pt x="2645" y="272"/>
                </a:lnTo>
                <a:lnTo>
                  <a:pt x="2645" y="271"/>
                </a:lnTo>
                <a:lnTo>
                  <a:pt x="2646" y="271"/>
                </a:lnTo>
                <a:lnTo>
                  <a:pt x="2647" y="270"/>
                </a:lnTo>
                <a:lnTo>
                  <a:pt x="2647" y="269"/>
                </a:lnTo>
                <a:lnTo>
                  <a:pt x="2647" y="268"/>
                </a:lnTo>
                <a:lnTo>
                  <a:pt x="2648" y="268"/>
                </a:lnTo>
                <a:lnTo>
                  <a:pt x="2648" y="267"/>
                </a:lnTo>
                <a:lnTo>
                  <a:pt x="2648" y="267"/>
                </a:lnTo>
                <a:lnTo>
                  <a:pt x="2648" y="267"/>
                </a:lnTo>
                <a:lnTo>
                  <a:pt x="2648" y="266"/>
                </a:lnTo>
                <a:lnTo>
                  <a:pt x="2648" y="265"/>
                </a:lnTo>
                <a:lnTo>
                  <a:pt x="2648" y="264"/>
                </a:lnTo>
                <a:lnTo>
                  <a:pt x="2649" y="264"/>
                </a:lnTo>
                <a:lnTo>
                  <a:pt x="2649" y="263"/>
                </a:lnTo>
                <a:lnTo>
                  <a:pt x="2649" y="262"/>
                </a:lnTo>
                <a:lnTo>
                  <a:pt x="2650" y="261"/>
                </a:lnTo>
                <a:lnTo>
                  <a:pt x="2650" y="260"/>
                </a:lnTo>
                <a:lnTo>
                  <a:pt x="2651" y="260"/>
                </a:lnTo>
                <a:lnTo>
                  <a:pt x="2651" y="259"/>
                </a:lnTo>
                <a:lnTo>
                  <a:pt x="2650" y="259"/>
                </a:lnTo>
                <a:lnTo>
                  <a:pt x="2649" y="259"/>
                </a:lnTo>
                <a:lnTo>
                  <a:pt x="2648" y="259"/>
                </a:lnTo>
                <a:lnTo>
                  <a:pt x="2648" y="259"/>
                </a:lnTo>
                <a:lnTo>
                  <a:pt x="2648" y="258"/>
                </a:lnTo>
                <a:lnTo>
                  <a:pt x="2649" y="257"/>
                </a:lnTo>
                <a:lnTo>
                  <a:pt x="2649" y="256"/>
                </a:lnTo>
                <a:lnTo>
                  <a:pt x="2649" y="255"/>
                </a:lnTo>
                <a:lnTo>
                  <a:pt x="2648" y="255"/>
                </a:lnTo>
                <a:lnTo>
                  <a:pt x="2648" y="254"/>
                </a:lnTo>
                <a:lnTo>
                  <a:pt x="2648" y="254"/>
                </a:lnTo>
                <a:lnTo>
                  <a:pt x="2648" y="253"/>
                </a:lnTo>
                <a:lnTo>
                  <a:pt x="2647" y="253"/>
                </a:lnTo>
                <a:lnTo>
                  <a:pt x="2648" y="254"/>
                </a:lnTo>
                <a:lnTo>
                  <a:pt x="2647" y="254"/>
                </a:lnTo>
                <a:lnTo>
                  <a:pt x="2647" y="255"/>
                </a:lnTo>
                <a:lnTo>
                  <a:pt x="2647" y="254"/>
                </a:lnTo>
                <a:lnTo>
                  <a:pt x="2646" y="254"/>
                </a:lnTo>
                <a:lnTo>
                  <a:pt x="2646" y="253"/>
                </a:lnTo>
                <a:lnTo>
                  <a:pt x="2646" y="252"/>
                </a:lnTo>
                <a:lnTo>
                  <a:pt x="2647" y="251"/>
                </a:lnTo>
                <a:lnTo>
                  <a:pt x="2646" y="251"/>
                </a:lnTo>
                <a:lnTo>
                  <a:pt x="2646" y="251"/>
                </a:lnTo>
                <a:lnTo>
                  <a:pt x="2645" y="251"/>
                </a:lnTo>
                <a:lnTo>
                  <a:pt x="2645" y="251"/>
                </a:lnTo>
                <a:lnTo>
                  <a:pt x="2644" y="251"/>
                </a:lnTo>
                <a:lnTo>
                  <a:pt x="2642" y="251"/>
                </a:lnTo>
                <a:lnTo>
                  <a:pt x="2641" y="251"/>
                </a:lnTo>
                <a:lnTo>
                  <a:pt x="2641" y="252"/>
                </a:lnTo>
                <a:lnTo>
                  <a:pt x="2641" y="253"/>
                </a:lnTo>
                <a:lnTo>
                  <a:pt x="2640" y="253"/>
                </a:lnTo>
                <a:lnTo>
                  <a:pt x="2641" y="252"/>
                </a:lnTo>
                <a:lnTo>
                  <a:pt x="2640" y="252"/>
                </a:lnTo>
                <a:lnTo>
                  <a:pt x="2640" y="251"/>
                </a:lnTo>
                <a:lnTo>
                  <a:pt x="2640" y="252"/>
                </a:lnTo>
                <a:lnTo>
                  <a:pt x="2640" y="252"/>
                </a:lnTo>
                <a:lnTo>
                  <a:pt x="2639" y="252"/>
                </a:lnTo>
                <a:lnTo>
                  <a:pt x="2639" y="253"/>
                </a:lnTo>
                <a:lnTo>
                  <a:pt x="2638" y="253"/>
                </a:lnTo>
                <a:lnTo>
                  <a:pt x="2638" y="252"/>
                </a:lnTo>
                <a:lnTo>
                  <a:pt x="2638" y="253"/>
                </a:lnTo>
                <a:lnTo>
                  <a:pt x="2637" y="253"/>
                </a:lnTo>
                <a:lnTo>
                  <a:pt x="2638" y="253"/>
                </a:lnTo>
                <a:lnTo>
                  <a:pt x="2639" y="253"/>
                </a:lnTo>
                <a:lnTo>
                  <a:pt x="2640" y="253"/>
                </a:lnTo>
                <a:lnTo>
                  <a:pt x="2640" y="253"/>
                </a:lnTo>
                <a:lnTo>
                  <a:pt x="2640" y="254"/>
                </a:lnTo>
                <a:lnTo>
                  <a:pt x="2641" y="254"/>
                </a:lnTo>
                <a:lnTo>
                  <a:pt x="2642" y="254"/>
                </a:lnTo>
                <a:lnTo>
                  <a:pt x="2643" y="254"/>
                </a:lnTo>
                <a:lnTo>
                  <a:pt x="2643" y="255"/>
                </a:lnTo>
                <a:lnTo>
                  <a:pt x="2643" y="256"/>
                </a:lnTo>
                <a:lnTo>
                  <a:pt x="2642" y="256"/>
                </a:lnTo>
                <a:lnTo>
                  <a:pt x="2641" y="256"/>
                </a:lnTo>
                <a:lnTo>
                  <a:pt x="2641" y="257"/>
                </a:lnTo>
                <a:lnTo>
                  <a:pt x="2642" y="258"/>
                </a:lnTo>
                <a:lnTo>
                  <a:pt x="2642" y="259"/>
                </a:lnTo>
                <a:lnTo>
                  <a:pt x="2642" y="259"/>
                </a:lnTo>
                <a:lnTo>
                  <a:pt x="2642" y="260"/>
                </a:lnTo>
                <a:lnTo>
                  <a:pt x="2641" y="260"/>
                </a:lnTo>
                <a:lnTo>
                  <a:pt x="2641" y="261"/>
                </a:lnTo>
                <a:lnTo>
                  <a:pt x="2641" y="262"/>
                </a:lnTo>
                <a:lnTo>
                  <a:pt x="2640" y="263"/>
                </a:lnTo>
                <a:lnTo>
                  <a:pt x="2640" y="264"/>
                </a:lnTo>
                <a:lnTo>
                  <a:pt x="2641" y="264"/>
                </a:lnTo>
                <a:lnTo>
                  <a:pt x="2641" y="265"/>
                </a:lnTo>
                <a:lnTo>
                  <a:pt x="2641" y="266"/>
                </a:lnTo>
                <a:lnTo>
                  <a:pt x="2642" y="266"/>
                </a:lnTo>
                <a:lnTo>
                  <a:pt x="2641" y="266"/>
                </a:lnTo>
                <a:lnTo>
                  <a:pt x="2641" y="267"/>
                </a:lnTo>
                <a:lnTo>
                  <a:pt x="2640" y="267"/>
                </a:lnTo>
                <a:lnTo>
                  <a:pt x="2640" y="267"/>
                </a:lnTo>
                <a:lnTo>
                  <a:pt x="2640" y="268"/>
                </a:lnTo>
                <a:lnTo>
                  <a:pt x="2640" y="268"/>
                </a:lnTo>
                <a:lnTo>
                  <a:pt x="2640" y="269"/>
                </a:lnTo>
                <a:lnTo>
                  <a:pt x="2640" y="270"/>
                </a:lnTo>
                <a:lnTo>
                  <a:pt x="2640" y="270"/>
                </a:lnTo>
                <a:lnTo>
                  <a:pt x="2640" y="271"/>
                </a:lnTo>
                <a:lnTo>
                  <a:pt x="2640" y="271"/>
                </a:lnTo>
                <a:lnTo>
                  <a:pt x="2640" y="272"/>
                </a:lnTo>
                <a:lnTo>
                  <a:pt x="2640" y="273"/>
                </a:lnTo>
                <a:lnTo>
                  <a:pt x="2639" y="273"/>
                </a:lnTo>
                <a:lnTo>
                  <a:pt x="2639" y="274"/>
                </a:lnTo>
                <a:lnTo>
                  <a:pt x="2639" y="275"/>
                </a:lnTo>
                <a:lnTo>
                  <a:pt x="2639" y="275"/>
                </a:lnTo>
                <a:lnTo>
                  <a:pt x="2638" y="275"/>
                </a:lnTo>
                <a:lnTo>
                  <a:pt x="2639" y="275"/>
                </a:lnTo>
                <a:lnTo>
                  <a:pt x="2639" y="276"/>
                </a:lnTo>
                <a:lnTo>
                  <a:pt x="2640" y="276"/>
                </a:lnTo>
                <a:lnTo>
                  <a:pt x="2640" y="276"/>
                </a:lnTo>
                <a:lnTo>
                  <a:pt x="2640" y="277"/>
                </a:lnTo>
                <a:lnTo>
                  <a:pt x="2641" y="277"/>
                </a:lnTo>
                <a:lnTo>
                  <a:pt x="2642" y="276"/>
                </a:lnTo>
                <a:lnTo>
                  <a:pt x="2642" y="277"/>
                </a:lnTo>
                <a:lnTo>
                  <a:pt x="2642" y="278"/>
                </a:lnTo>
                <a:lnTo>
                  <a:pt x="2641" y="278"/>
                </a:lnTo>
                <a:lnTo>
                  <a:pt x="2640" y="278"/>
                </a:lnTo>
                <a:lnTo>
                  <a:pt x="2640" y="279"/>
                </a:lnTo>
                <a:lnTo>
                  <a:pt x="2640" y="280"/>
                </a:lnTo>
                <a:lnTo>
                  <a:pt x="2640" y="280"/>
                </a:lnTo>
                <a:lnTo>
                  <a:pt x="2640" y="280"/>
                </a:lnTo>
                <a:lnTo>
                  <a:pt x="2640" y="280"/>
                </a:lnTo>
                <a:lnTo>
                  <a:pt x="2640" y="281"/>
                </a:lnTo>
                <a:lnTo>
                  <a:pt x="2640" y="282"/>
                </a:lnTo>
                <a:lnTo>
                  <a:pt x="2640" y="283"/>
                </a:lnTo>
                <a:lnTo>
                  <a:pt x="2640" y="283"/>
                </a:lnTo>
                <a:lnTo>
                  <a:pt x="2640" y="283"/>
                </a:lnTo>
                <a:lnTo>
                  <a:pt x="2640" y="284"/>
                </a:lnTo>
                <a:lnTo>
                  <a:pt x="2639" y="284"/>
                </a:lnTo>
                <a:lnTo>
                  <a:pt x="2639" y="284"/>
                </a:lnTo>
                <a:lnTo>
                  <a:pt x="2639" y="285"/>
                </a:lnTo>
                <a:lnTo>
                  <a:pt x="2638" y="285"/>
                </a:lnTo>
                <a:lnTo>
                  <a:pt x="2638" y="286"/>
                </a:lnTo>
                <a:lnTo>
                  <a:pt x="2637" y="286"/>
                </a:lnTo>
                <a:lnTo>
                  <a:pt x="2637" y="287"/>
                </a:lnTo>
                <a:lnTo>
                  <a:pt x="2636" y="287"/>
                </a:lnTo>
                <a:lnTo>
                  <a:pt x="2636" y="286"/>
                </a:lnTo>
                <a:lnTo>
                  <a:pt x="2636" y="287"/>
                </a:lnTo>
                <a:lnTo>
                  <a:pt x="2637" y="287"/>
                </a:lnTo>
                <a:lnTo>
                  <a:pt x="2637" y="288"/>
                </a:lnTo>
                <a:lnTo>
                  <a:pt x="2636" y="288"/>
                </a:lnTo>
                <a:lnTo>
                  <a:pt x="2636" y="289"/>
                </a:lnTo>
                <a:lnTo>
                  <a:pt x="2636" y="290"/>
                </a:lnTo>
                <a:lnTo>
                  <a:pt x="2636" y="291"/>
                </a:lnTo>
                <a:lnTo>
                  <a:pt x="2637" y="291"/>
                </a:lnTo>
                <a:lnTo>
                  <a:pt x="2638" y="291"/>
                </a:lnTo>
                <a:lnTo>
                  <a:pt x="2638" y="292"/>
                </a:lnTo>
                <a:lnTo>
                  <a:pt x="2639" y="292"/>
                </a:lnTo>
                <a:lnTo>
                  <a:pt x="2638" y="292"/>
                </a:lnTo>
                <a:lnTo>
                  <a:pt x="2638" y="292"/>
                </a:lnTo>
                <a:lnTo>
                  <a:pt x="2637" y="293"/>
                </a:lnTo>
                <a:lnTo>
                  <a:pt x="2636" y="293"/>
                </a:lnTo>
                <a:lnTo>
                  <a:pt x="2635" y="294"/>
                </a:lnTo>
                <a:lnTo>
                  <a:pt x="2634" y="294"/>
                </a:lnTo>
                <a:lnTo>
                  <a:pt x="2633" y="295"/>
                </a:lnTo>
                <a:lnTo>
                  <a:pt x="2632" y="296"/>
                </a:lnTo>
                <a:lnTo>
                  <a:pt x="2632" y="296"/>
                </a:lnTo>
                <a:lnTo>
                  <a:pt x="2631" y="297"/>
                </a:lnTo>
                <a:lnTo>
                  <a:pt x="2630" y="297"/>
                </a:lnTo>
                <a:lnTo>
                  <a:pt x="2629" y="298"/>
                </a:lnTo>
                <a:lnTo>
                  <a:pt x="2628" y="299"/>
                </a:lnTo>
                <a:lnTo>
                  <a:pt x="2627" y="299"/>
                </a:lnTo>
                <a:lnTo>
                  <a:pt x="2627" y="300"/>
                </a:lnTo>
                <a:lnTo>
                  <a:pt x="2626" y="300"/>
                </a:lnTo>
                <a:lnTo>
                  <a:pt x="2626" y="300"/>
                </a:lnTo>
                <a:lnTo>
                  <a:pt x="2625" y="301"/>
                </a:lnTo>
                <a:lnTo>
                  <a:pt x="2624" y="302"/>
                </a:lnTo>
                <a:lnTo>
                  <a:pt x="2624" y="303"/>
                </a:lnTo>
                <a:lnTo>
                  <a:pt x="2624" y="303"/>
                </a:lnTo>
                <a:lnTo>
                  <a:pt x="2624" y="304"/>
                </a:lnTo>
                <a:lnTo>
                  <a:pt x="2624" y="305"/>
                </a:lnTo>
                <a:lnTo>
                  <a:pt x="2623" y="306"/>
                </a:lnTo>
                <a:lnTo>
                  <a:pt x="2622" y="306"/>
                </a:lnTo>
                <a:lnTo>
                  <a:pt x="2622" y="307"/>
                </a:lnTo>
                <a:lnTo>
                  <a:pt x="2621" y="307"/>
                </a:lnTo>
                <a:lnTo>
                  <a:pt x="2621" y="308"/>
                </a:lnTo>
                <a:lnTo>
                  <a:pt x="2620" y="308"/>
                </a:lnTo>
                <a:lnTo>
                  <a:pt x="2620" y="309"/>
                </a:lnTo>
                <a:lnTo>
                  <a:pt x="2619" y="309"/>
                </a:lnTo>
                <a:lnTo>
                  <a:pt x="2618" y="309"/>
                </a:lnTo>
                <a:lnTo>
                  <a:pt x="2618" y="309"/>
                </a:lnTo>
                <a:lnTo>
                  <a:pt x="2617" y="310"/>
                </a:lnTo>
                <a:lnTo>
                  <a:pt x="2616" y="310"/>
                </a:lnTo>
                <a:lnTo>
                  <a:pt x="2616" y="311"/>
                </a:lnTo>
                <a:lnTo>
                  <a:pt x="2616" y="311"/>
                </a:lnTo>
                <a:lnTo>
                  <a:pt x="2616" y="312"/>
                </a:lnTo>
                <a:lnTo>
                  <a:pt x="2615" y="313"/>
                </a:lnTo>
                <a:lnTo>
                  <a:pt x="2614" y="313"/>
                </a:lnTo>
                <a:lnTo>
                  <a:pt x="2614" y="314"/>
                </a:lnTo>
                <a:lnTo>
                  <a:pt x="2613" y="315"/>
                </a:lnTo>
                <a:lnTo>
                  <a:pt x="2612" y="316"/>
                </a:lnTo>
                <a:lnTo>
                  <a:pt x="2611" y="317"/>
                </a:lnTo>
                <a:lnTo>
                  <a:pt x="2610" y="317"/>
                </a:lnTo>
                <a:lnTo>
                  <a:pt x="2610" y="317"/>
                </a:lnTo>
                <a:lnTo>
                  <a:pt x="2609" y="317"/>
                </a:lnTo>
                <a:lnTo>
                  <a:pt x="2609" y="318"/>
                </a:lnTo>
                <a:lnTo>
                  <a:pt x="2608" y="318"/>
                </a:lnTo>
                <a:lnTo>
                  <a:pt x="2607" y="319"/>
                </a:lnTo>
                <a:lnTo>
                  <a:pt x="2606" y="319"/>
                </a:lnTo>
                <a:lnTo>
                  <a:pt x="2605" y="319"/>
                </a:lnTo>
                <a:lnTo>
                  <a:pt x="2604" y="320"/>
                </a:lnTo>
                <a:lnTo>
                  <a:pt x="2604" y="321"/>
                </a:lnTo>
                <a:lnTo>
                  <a:pt x="2603" y="321"/>
                </a:lnTo>
                <a:lnTo>
                  <a:pt x="2603" y="322"/>
                </a:lnTo>
                <a:lnTo>
                  <a:pt x="2602" y="322"/>
                </a:lnTo>
                <a:lnTo>
                  <a:pt x="2601" y="322"/>
                </a:lnTo>
                <a:lnTo>
                  <a:pt x="2600" y="322"/>
                </a:lnTo>
                <a:lnTo>
                  <a:pt x="2600" y="321"/>
                </a:lnTo>
                <a:lnTo>
                  <a:pt x="2600" y="322"/>
                </a:lnTo>
                <a:lnTo>
                  <a:pt x="2600" y="321"/>
                </a:lnTo>
                <a:lnTo>
                  <a:pt x="2600" y="321"/>
                </a:lnTo>
                <a:lnTo>
                  <a:pt x="2600" y="322"/>
                </a:lnTo>
                <a:lnTo>
                  <a:pt x="2600" y="321"/>
                </a:lnTo>
                <a:lnTo>
                  <a:pt x="2599" y="321"/>
                </a:lnTo>
                <a:lnTo>
                  <a:pt x="2599" y="322"/>
                </a:lnTo>
                <a:lnTo>
                  <a:pt x="2598" y="321"/>
                </a:lnTo>
                <a:lnTo>
                  <a:pt x="2598" y="322"/>
                </a:lnTo>
                <a:lnTo>
                  <a:pt x="2597" y="321"/>
                </a:lnTo>
                <a:lnTo>
                  <a:pt x="2596" y="322"/>
                </a:lnTo>
                <a:lnTo>
                  <a:pt x="2595" y="322"/>
                </a:lnTo>
                <a:lnTo>
                  <a:pt x="2595" y="321"/>
                </a:lnTo>
                <a:lnTo>
                  <a:pt x="2594" y="321"/>
                </a:lnTo>
                <a:lnTo>
                  <a:pt x="2594" y="320"/>
                </a:lnTo>
                <a:lnTo>
                  <a:pt x="2595" y="320"/>
                </a:lnTo>
                <a:lnTo>
                  <a:pt x="2595" y="319"/>
                </a:lnTo>
                <a:lnTo>
                  <a:pt x="2594" y="320"/>
                </a:lnTo>
                <a:lnTo>
                  <a:pt x="2594" y="321"/>
                </a:lnTo>
                <a:lnTo>
                  <a:pt x="2593" y="322"/>
                </a:lnTo>
                <a:lnTo>
                  <a:pt x="2592" y="322"/>
                </a:lnTo>
                <a:lnTo>
                  <a:pt x="2592" y="323"/>
                </a:lnTo>
                <a:lnTo>
                  <a:pt x="2592" y="323"/>
                </a:lnTo>
                <a:lnTo>
                  <a:pt x="2592" y="324"/>
                </a:lnTo>
                <a:lnTo>
                  <a:pt x="2591" y="324"/>
                </a:lnTo>
                <a:lnTo>
                  <a:pt x="2591" y="325"/>
                </a:lnTo>
                <a:lnTo>
                  <a:pt x="2591" y="325"/>
                </a:lnTo>
                <a:lnTo>
                  <a:pt x="2590" y="326"/>
                </a:lnTo>
                <a:lnTo>
                  <a:pt x="2589" y="326"/>
                </a:lnTo>
                <a:lnTo>
                  <a:pt x="2589" y="327"/>
                </a:lnTo>
                <a:lnTo>
                  <a:pt x="2590" y="327"/>
                </a:lnTo>
                <a:lnTo>
                  <a:pt x="2589" y="327"/>
                </a:lnTo>
                <a:lnTo>
                  <a:pt x="2589" y="328"/>
                </a:lnTo>
                <a:lnTo>
                  <a:pt x="2588" y="330"/>
                </a:lnTo>
                <a:lnTo>
                  <a:pt x="2587" y="330"/>
                </a:lnTo>
                <a:lnTo>
                  <a:pt x="2587" y="331"/>
                </a:lnTo>
                <a:lnTo>
                  <a:pt x="2586" y="331"/>
                </a:lnTo>
                <a:lnTo>
                  <a:pt x="2586" y="332"/>
                </a:lnTo>
                <a:lnTo>
                  <a:pt x="2585" y="333"/>
                </a:lnTo>
                <a:lnTo>
                  <a:pt x="2584" y="334"/>
                </a:lnTo>
                <a:lnTo>
                  <a:pt x="2584" y="335"/>
                </a:lnTo>
                <a:lnTo>
                  <a:pt x="2584" y="336"/>
                </a:lnTo>
                <a:lnTo>
                  <a:pt x="2583" y="336"/>
                </a:lnTo>
                <a:lnTo>
                  <a:pt x="2583" y="337"/>
                </a:lnTo>
                <a:lnTo>
                  <a:pt x="2582" y="338"/>
                </a:lnTo>
                <a:lnTo>
                  <a:pt x="2582" y="339"/>
                </a:lnTo>
                <a:lnTo>
                  <a:pt x="2582" y="340"/>
                </a:lnTo>
                <a:lnTo>
                  <a:pt x="2582" y="341"/>
                </a:lnTo>
                <a:lnTo>
                  <a:pt x="2582" y="342"/>
                </a:lnTo>
                <a:lnTo>
                  <a:pt x="2581" y="342"/>
                </a:lnTo>
                <a:lnTo>
                  <a:pt x="2582" y="342"/>
                </a:lnTo>
                <a:lnTo>
                  <a:pt x="2581" y="342"/>
                </a:lnTo>
                <a:lnTo>
                  <a:pt x="2581" y="343"/>
                </a:lnTo>
                <a:lnTo>
                  <a:pt x="2581" y="344"/>
                </a:lnTo>
                <a:lnTo>
                  <a:pt x="2581" y="345"/>
                </a:lnTo>
                <a:lnTo>
                  <a:pt x="2580" y="346"/>
                </a:lnTo>
                <a:lnTo>
                  <a:pt x="2579" y="346"/>
                </a:lnTo>
                <a:lnTo>
                  <a:pt x="2580" y="346"/>
                </a:lnTo>
                <a:lnTo>
                  <a:pt x="2579" y="346"/>
                </a:lnTo>
                <a:lnTo>
                  <a:pt x="2579" y="347"/>
                </a:lnTo>
                <a:lnTo>
                  <a:pt x="2579" y="348"/>
                </a:lnTo>
                <a:lnTo>
                  <a:pt x="2578" y="348"/>
                </a:lnTo>
                <a:lnTo>
                  <a:pt x="2578" y="349"/>
                </a:lnTo>
                <a:lnTo>
                  <a:pt x="2578" y="350"/>
                </a:lnTo>
                <a:lnTo>
                  <a:pt x="2577" y="350"/>
                </a:lnTo>
                <a:lnTo>
                  <a:pt x="2577" y="349"/>
                </a:lnTo>
                <a:lnTo>
                  <a:pt x="2577" y="348"/>
                </a:lnTo>
                <a:lnTo>
                  <a:pt x="2578" y="348"/>
                </a:lnTo>
                <a:lnTo>
                  <a:pt x="2578" y="347"/>
                </a:lnTo>
                <a:lnTo>
                  <a:pt x="2578" y="346"/>
                </a:lnTo>
                <a:lnTo>
                  <a:pt x="2578" y="345"/>
                </a:lnTo>
                <a:lnTo>
                  <a:pt x="2578" y="344"/>
                </a:lnTo>
                <a:lnTo>
                  <a:pt x="2578" y="343"/>
                </a:lnTo>
                <a:lnTo>
                  <a:pt x="2578" y="342"/>
                </a:lnTo>
                <a:lnTo>
                  <a:pt x="2578" y="342"/>
                </a:lnTo>
                <a:lnTo>
                  <a:pt x="2578" y="341"/>
                </a:lnTo>
                <a:lnTo>
                  <a:pt x="2577" y="341"/>
                </a:lnTo>
                <a:lnTo>
                  <a:pt x="2578" y="341"/>
                </a:lnTo>
                <a:lnTo>
                  <a:pt x="2577" y="341"/>
                </a:lnTo>
                <a:lnTo>
                  <a:pt x="2577" y="340"/>
                </a:lnTo>
                <a:lnTo>
                  <a:pt x="2576" y="340"/>
                </a:lnTo>
                <a:lnTo>
                  <a:pt x="2577" y="340"/>
                </a:lnTo>
                <a:lnTo>
                  <a:pt x="2577" y="339"/>
                </a:lnTo>
                <a:lnTo>
                  <a:pt x="2577" y="338"/>
                </a:lnTo>
                <a:lnTo>
                  <a:pt x="2578" y="337"/>
                </a:lnTo>
                <a:lnTo>
                  <a:pt x="2579" y="337"/>
                </a:lnTo>
                <a:lnTo>
                  <a:pt x="2579" y="336"/>
                </a:lnTo>
                <a:lnTo>
                  <a:pt x="2580" y="335"/>
                </a:lnTo>
                <a:lnTo>
                  <a:pt x="2580" y="334"/>
                </a:lnTo>
                <a:lnTo>
                  <a:pt x="2581" y="334"/>
                </a:lnTo>
                <a:lnTo>
                  <a:pt x="2581" y="335"/>
                </a:lnTo>
                <a:lnTo>
                  <a:pt x="2582" y="335"/>
                </a:lnTo>
                <a:lnTo>
                  <a:pt x="2581" y="335"/>
                </a:lnTo>
                <a:lnTo>
                  <a:pt x="2581" y="334"/>
                </a:lnTo>
                <a:lnTo>
                  <a:pt x="2582" y="334"/>
                </a:lnTo>
                <a:lnTo>
                  <a:pt x="2583" y="334"/>
                </a:lnTo>
                <a:lnTo>
                  <a:pt x="2583" y="333"/>
                </a:lnTo>
                <a:lnTo>
                  <a:pt x="2583" y="332"/>
                </a:lnTo>
                <a:lnTo>
                  <a:pt x="2583" y="333"/>
                </a:lnTo>
                <a:lnTo>
                  <a:pt x="2584" y="333"/>
                </a:lnTo>
                <a:lnTo>
                  <a:pt x="2584" y="333"/>
                </a:lnTo>
                <a:lnTo>
                  <a:pt x="2584" y="333"/>
                </a:lnTo>
                <a:lnTo>
                  <a:pt x="2584" y="334"/>
                </a:lnTo>
                <a:lnTo>
                  <a:pt x="2584" y="334"/>
                </a:lnTo>
                <a:lnTo>
                  <a:pt x="2584" y="333"/>
                </a:lnTo>
                <a:lnTo>
                  <a:pt x="2584" y="333"/>
                </a:lnTo>
                <a:lnTo>
                  <a:pt x="2584" y="333"/>
                </a:lnTo>
                <a:lnTo>
                  <a:pt x="2583" y="333"/>
                </a:lnTo>
                <a:lnTo>
                  <a:pt x="2584" y="333"/>
                </a:lnTo>
                <a:lnTo>
                  <a:pt x="2584" y="332"/>
                </a:lnTo>
                <a:lnTo>
                  <a:pt x="2584" y="332"/>
                </a:lnTo>
                <a:lnTo>
                  <a:pt x="2584" y="331"/>
                </a:lnTo>
                <a:lnTo>
                  <a:pt x="2585" y="331"/>
                </a:lnTo>
                <a:lnTo>
                  <a:pt x="2585" y="330"/>
                </a:lnTo>
                <a:lnTo>
                  <a:pt x="2586" y="330"/>
                </a:lnTo>
                <a:lnTo>
                  <a:pt x="2586" y="329"/>
                </a:lnTo>
                <a:lnTo>
                  <a:pt x="2587" y="330"/>
                </a:lnTo>
                <a:lnTo>
                  <a:pt x="2587" y="329"/>
                </a:lnTo>
                <a:lnTo>
                  <a:pt x="2588" y="329"/>
                </a:lnTo>
                <a:lnTo>
                  <a:pt x="2587" y="329"/>
                </a:lnTo>
                <a:lnTo>
                  <a:pt x="2586" y="329"/>
                </a:lnTo>
                <a:lnTo>
                  <a:pt x="2586" y="330"/>
                </a:lnTo>
                <a:lnTo>
                  <a:pt x="2585" y="330"/>
                </a:lnTo>
                <a:lnTo>
                  <a:pt x="2585" y="331"/>
                </a:lnTo>
                <a:lnTo>
                  <a:pt x="2584" y="331"/>
                </a:lnTo>
                <a:lnTo>
                  <a:pt x="2584" y="331"/>
                </a:lnTo>
                <a:lnTo>
                  <a:pt x="2583" y="331"/>
                </a:lnTo>
                <a:lnTo>
                  <a:pt x="2583" y="332"/>
                </a:lnTo>
                <a:lnTo>
                  <a:pt x="2582" y="331"/>
                </a:lnTo>
                <a:lnTo>
                  <a:pt x="2581" y="331"/>
                </a:lnTo>
                <a:lnTo>
                  <a:pt x="2581" y="330"/>
                </a:lnTo>
                <a:lnTo>
                  <a:pt x="2580" y="330"/>
                </a:lnTo>
                <a:lnTo>
                  <a:pt x="2579" y="330"/>
                </a:lnTo>
                <a:lnTo>
                  <a:pt x="2579" y="329"/>
                </a:lnTo>
                <a:lnTo>
                  <a:pt x="2579" y="330"/>
                </a:lnTo>
                <a:lnTo>
                  <a:pt x="2580" y="330"/>
                </a:lnTo>
                <a:lnTo>
                  <a:pt x="2581" y="331"/>
                </a:lnTo>
                <a:lnTo>
                  <a:pt x="2582" y="331"/>
                </a:lnTo>
                <a:lnTo>
                  <a:pt x="2582" y="332"/>
                </a:lnTo>
                <a:lnTo>
                  <a:pt x="2583" y="332"/>
                </a:lnTo>
                <a:lnTo>
                  <a:pt x="2582" y="333"/>
                </a:lnTo>
                <a:lnTo>
                  <a:pt x="2581" y="333"/>
                </a:lnTo>
                <a:lnTo>
                  <a:pt x="2581" y="334"/>
                </a:lnTo>
                <a:lnTo>
                  <a:pt x="2580" y="334"/>
                </a:lnTo>
                <a:lnTo>
                  <a:pt x="2580" y="334"/>
                </a:lnTo>
                <a:lnTo>
                  <a:pt x="2579" y="334"/>
                </a:lnTo>
                <a:lnTo>
                  <a:pt x="2578" y="334"/>
                </a:lnTo>
                <a:lnTo>
                  <a:pt x="2578" y="335"/>
                </a:lnTo>
                <a:lnTo>
                  <a:pt x="2577" y="335"/>
                </a:lnTo>
                <a:lnTo>
                  <a:pt x="2577" y="336"/>
                </a:lnTo>
                <a:lnTo>
                  <a:pt x="2576" y="336"/>
                </a:lnTo>
                <a:lnTo>
                  <a:pt x="2576" y="335"/>
                </a:lnTo>
                <a:lnTo>
                  <a:pt x="2576" y="334"/>
                </a:lnTo>
                <a:lnTo>
                  <a:pt x="2576" y="334"/>
                </a:lnTo>
                <a:lnTo>
                  <a:pt x="2576" y="335"/>
                </a:lnTo>
                <a:lnTo>
                  <a:pt x="2576" y="335"/>
                </a:lnTo>
                <a:lnTo>
                  <a:pt x="2576" y="336"/>
                </a:lnTo>
                <a:lnTo>
                  <a:pt x="2576" y="336"/>
                </a:lnTo>
                <a:lnTo>
                  <a:pt x="2576" y="337"/>
                </a:lnTo>
                <a:lnTo>
                  <a:pt x="2576" y="338"/>
                </a:lnTo>
                <a:lnTo>
                  <a:pt x="2576" y="338"/>
                </a:lnTo>
                <a:lnTo>
                  <a:pt x="2575" y="338"/>
                </a:lnTo>
                <a:lnTo>
                  <a:pt x="2575" y="339"/>
                </a:lnTo>
                <a:lnTo>
                  <a:pt x="2574" y="339"/>
                </a:lnTo>
                <a:lnTo>
                  <a:pt x="2574" y="340"/>
                </a:lnTo>
                <a:lnTo>
                  <a:pt x="2573" y="340"/>
                </a:lnTo>
                <a:lnTo>
                  <a:pt x="2572" y="340"/>
                </a:lnTo>
                <a:lnTo>
                  <a:pt x="2571" y="340"/>
                </a:lnTo>
                <a:lnTo>
                  <a:pt x="2571" y="341"/>
                </a:lnTo>
                <a:lnTo>
                  <a:pt x="2570" y="341"/>
                </a:lnTo>
                <a:lnTo>
                  <a:pt x="2570" y="342"/>
                </a:lnTo>
                <a:lnTo>
                  <a:pt x="2570" y="341"/>
                </a:lnTo>
                <a:lnTo>
                  <a:pt x="2569" y="341"/>
                </a:lnTo>
                <a:lnTo>
                  <a:pt x="2569" y="340"/>
                </a:lnTo>
                <a:lnTo>
                  <a:pt x="2568" y="340"/>
                </a:lnTo>
                <a:lnTo>
                  <a:pt x="2568" y="340"/>
                </a:lnTo>
                <a:lnTo>
                  <a:pt x="2568" y="339"/>
                </a:lnTo>
                <a:lnTo>
                  <a:pt x="2567" y="339"/>
                </a:lnTo>
                <a:lnTo>
                  <a:pt x="2567" y="338"/>
                </a:lnTo>
                <a:lnTo>
                  <a:pt x="2566" y="338"/>
                </a:lnTo>
                <a:lnTo>
                  <a:pt x="2565" y="338"/>
                </a:lnTo>
                <a:lnTo>
                  <a:pt x="2565" y="339"/>
                </a:lnTo>
                <a:lnTo>
                  <a:pt x="2564" y="339"/>
                </a:lnTo>
                <a:lnTo>
                  <a:pt x="2564" y="340"/>
                </a:lnTo>
                <a:lnTo>
                  <a:pt x="2563" y="340"/>
                </a:lnTo>
                <a:lnTo>
                  <a:pt x="2562" y="340"/>
                </a:lnTo>
                <a:lnTo>
                  <a:pt x="2562" y="341"/>
                </a:lnTo>
                <a:lnTo>
                  <a:pt x="2563" y="341"/>
                </a:lnTo>
                <a:lnTo>
                  <a:pt x="2563" y="342"/>
                </a:lnTo>
                <a:lnTo>
                  <a:pt x="2562" y="342"/>
                </a:lnTo>
                <a:lnTo>
                  <a:pt x="2562" y="342"/>
                </a:lnTo>
                <a:lnTo>
                  <a:pt x="2562" y="342"/>
                </a:lnTo>
                <a:lnTo>
                  <a:pt x="2561" y="342"/>
                </a:lnTo>
                <a:lnTo>
                  <a:pt x="2561" y="341"/>
                </a:lnTo>
                <a:lnTo>
                  <a:pt x="2561" y="340"/>
                </a:lnTo>
                <a:lnTo>
                  <a:pt x="2560" y="340"/>
                </a:lnTo>
                <a:lnTo>
                  <a:pt x="2560" y="339"/>
                </a:lnTo>
                <a:lnTo>
                  <a:pt x="2560" y="339"/>
                </a:lnTo>
                <a:lnTo>
                  <a:pt x="2560" y="338"/>
                </a:lnTo>
                <a:lnTo>
                  <a:pt x="2560" y="338"/>
                </a:lnTo>
                <a:lnTo>
                  <a:pt x="2560" y="338"/>
                </a:lnTo>
                <a:lnTo>
                  <a:pt x="2560" y="337"/>
                </a:lnTo>
                <a:lnTo>
                  <a:pt x="2560" y="336"/>
                </a:lnTo>
                <a:lnTo>
                  <a:pt x="2560" y="336"/>
                </a:lnTo>
                <a:lnTo>
                  <a:pt x="2560" y="335"/>
                </a:lnTo>
                <a:lnTo>
                  <a:pt x="2561" y="335"/>
                </a:lnTo>
                <a:lnTo>
                  <a:pt x="2562" y="335"/>
                </a:lnTo>
                <a:lnTo>
                  <a:pt x="2563" y="335"/>
                </a:lnTo>
                <a:lnTo>
                  <a:pt x="2563" y="334"/>
                </a:lnTo>
                <a:lnTo>
                  <a:pt x="2564" y="334"/>
                </a:lnTo>
                <a:lnTo>
                  <a:pt x="2564" y="334"/>
                </a:lnTo>
                <a:lnTo>
                  <a:pt x="2565" y="334"/>
                </a:lnTo>
                <a:lnTo>
                  <a:pt x="2564" y="334"/>
                </a:lnTo>
                <a:lnTo>
                  <a:pt x="2564" y="334"/>
                </a:lnTo>
                <a:lnTo>
                  <a:pt x="2564" y="334"/>
                </a:lnTo>
                <a:lnTo>
                  <a:pt x="2564" y="334"/>
                </a:lnTo>
                <a:lnTo>
                  <a:pt x="2563" y="334"/>
                </a:lnTo>
                <a:lnTo>
                  <a:pt x="2563" y="335"/>
                </a:lnTo>
                <a:lnTo>
                  <a:pt x="2562" y="335"/>
                </a:lnTo>
                <a:lnTo>
                  <a:pt x="2561" y="335"/>
                </a:lnTo>
                <a:lnTo>
                  <a:pt x="2560" y="335"/>
                </a:lnTo>
                <a:lnTo>
                  <a:pt x="2560" y="336"/>
                </a:lnTo>
                <a:lnTo>
                  <a:pt x="2560" y="336"/>
                </a:lnTo>
                <a:lnTo>
                  <a:pt x="2560" y="337"/>
                </a:lnTo>
                <a:lnTo>
                  <a:pt x="2559" y="337"/>
                </a:lnTo>
                <a:lnTo>
                  <a:pt x="2559" y="338"/>
                </a:lnTo>
                <a:lnTo>
                  <a:pt x="2559" y="339"/>
                </a:lnTo>
                <a:lnTo>
                  <a:pt x="2558" y="339"/>
                </a:lnTo>
                <a:lnTo>
                  <a:pt x="2557" y="339"/>
                </a:lnTo>
                <a:lnTo>
                  <a:pt x="2557" y="338"/>
                </a:lnTo>
                <a:lnTo>
                  <a:pt x="2556" y="338"/>
                </a:lnTo>
                <a:lnTo>
                  <a:pt x="2555" y="338"/>
                </a:lnTo>
                <a:lnTo>
                  <a:pt x="2555" y="337"/>
                </a:lnTo>
                <a:lnTo>
                  <a:pt x="2555" y="336"/>
                </a:lnTo>
                <a:lnTo>
                  <a:pt x="2555" y="335"/>
                </a:lnTo>
                <a:lnTo>
                  <a:pt x="2554" y="335"/>
                </a:lnTo>
                <a:lnTo>
                  <a:pt x="2554" y="334"/>
                </a:lnTo>
                <a:lnTo>
                  <a:pt x="2553" y="334"/>
                </a:lnTo>
                <a:lnTo>
                  <a:pt x="2552" y="334"/>
                </a:lnTo>
                <a:lnTo>
                  <a:pt x="2553" y="334"/>
                </a:lnTo>
                <a:lnTo>
                  <a:pt x="2552" y="334"/>
                </a:lnTo>
                <a:lnTo>
                  <a:pt x="2552" y="333"/>
                </a:lnTo>
                <a:lnTo>
                  <a:pt x="2553" y="333"/>
                </a:lnTo>
                <a:lnTo>
                  <a:pt x="2553" y="332"/>
                </a:lnTo>
                <a:lnTo>
                  <a:pt x="2553" y="331"/>
                </a:lnTo>
                <a:lnTo>
                  <a:pt x="2554" y="330"/>
                </a:lnTo>
                <a:lnTo>
                  <a:pt x="2554" y="329"/>
                </a:lnTo>
                <a:lnTo>
                  <a:pt x="2555" y="329"/>
                </a:lnTo>
                <a:lnTo>
                  <a:pt x="2555" y="328"/>
                </a:lnTo>
                <a:lnTo>
                  <a:pt x="2555" y="327"/>
                </a:lnTo>
                <a:lnTo>
                  <a:pt x="2556" y="326"/>
                </a:lnTo>
                <a:lnTo>
                  <a:pt x="2557" y="326"/>
                </a:lnTo>
                <a:lnTo>
                  <a:pt x="2557" y="325"/>
                </a:lnTo>
                <a:lnTo>
                  <a:pt x="2557" y="326"/>
                </a:lnTo>
                <a:lnTo>
                  <a:pt x="2557" y="325"/>
                </a:lnTo>
                <a:lnTo>
                  <a:pt x="2558" y="325"/>
                </a:lnTo>
                <a:lnTo>
                  <a:pt x="2558" y="325"/>
                </a:lnTo>
                <a:lnTo>
                  <a:pt x="2559" y="325"/>
                </a:lnTo>
                <a:lnTo>
                  <a:pt x="2558" y="325"/>
                </a:lnTo>
                <a:lnTo>
                  <a:pt x="2558" y="324"/>
                </a:lnTo>
                <a:lnTo>
                  <a:pt x="2558" y="325"/>
                </a:lnTo>
                <a:lnTo>
                  <a:pt x="2558" y="325"/>
                </a:lnTo>
                <a:lnTo>
                  <a:pt x="2557" y="325"/>
                </a:lnTo>
                <a:lnTo>
                  <a:pt x="2557" y="326"/>
                </a:lnTo>
                <a:lnTo>
                  <a:pt x="2556" y="326"/>
                </a:lnTo>
                <a:lnTo>
                  <a:pt x="2555" y="326"/>
                </a:lnTo>
                <a:lnTo>
                  <a:pt x="2555" y="327"/>
                </a:lnTo>
                <a:lnTo>
                  <a:pt x="2555" y="328"/>
                </a:lnTo>
                <a:lnTo>
                  <a:pt x="2554" y="328"/>
                </a:lnTo>
                <a:lnTo>
                  <a:pt x="2554" y="329"/>
                </a:lnTo>
                <a:lnTo>
                  <a:pt x="2553" y="329"/>
                </a:lnTo>
                <a:lnTo>
                  <a:pt x="2553" y="330"/>
                </a:lnTo>
                <a:lnTo>
                  <a:pt x="2552" y="331"/>
                </a:lnTo>
                <a:lnTo>
                  <a:pt x="2552" y="332"/>
                </a:lnTo>
                <a:lnTo>
                  <a:pt x="2552" y="333"/>
                </a:lnTo>
                <a:lnTo>
                  <a:pt x="2552" y="334"/>
                </a:lnTo>
                <a:lnTo>
                  <a:pt x="2551" y="334"/>
                </a:lnTo>
                <a:lnTo>
                  <a:pt x="2551" y="333"/>
                </a:lnTo>
                <a:lnTo>
                  <a:pt x="2550" y="333"/>
                </a:lnTo>
                <a:lnTo>
                  <a:pt x="2550" y="334"/>
                </a:lnTo>
                <a:lnTo>
                  <a:pt x="2550" y="333"/>
                </a:lnTo>
                <a:lnTo>
                  <a:pt x="2549" y="333"/>
                </a:lnTo>
                <a:lnTo>
                  <a:pt x="2549" y="332"/>
                </a:lnTo>
                <a:lnTo>
                  <a:pt x="2549" y="333"/>
                </a:lnTo>
                <a:lnTo>
                  <a:pt x="2549" y="332"/>
                </a:lnTo>
                <a:lnTo>
                  <a:pt x="2548" y="333"/>
                </a:lnTo>
                <a:lnTo>
                  <a:pt x="2549" y="333"/>
                </a:lnTo>
                <a:lnTo>
                  <a:pt x="2548" y="333"/>
                </a:lnTo>
                <a:lnTo>
                  <a:pt x="2548" y="334"/>
                </a:lnTo>
                <a:lnTo>
                  <a:pt x="2548" y="333"/>
                </a:lnTo>
                <a:lnTo>
                  <a:pt x="2549" y="333"/>
                </a:lnTo>
                <a:lnTo>
                  <a:pt x="2550" y="334"/>
                </a:lnTo>
                <a:lnTo>
                  <a:pt x="2551" y="334"/>
                </a:lnTo>
                <a:lnTo>
                  <a:pt x="2551" y="333"/>
                </a:lnTo>
                <a:lnTo>
                  <a:pt x="2551" y="334"/>
                </a:lnTo>
                <a:lnTo>
                  <a:pt x="2551" y="334"/>
                </a:lnTo>
                <a:lnTo>
                  <a:pt x="2551" y="335"/>
                </a:lnTo>
                <a:lnTo>
                  <a:pt x="2550" y="335"/>
                </a:lnTo>
                <a:lnTo>
                  <a:pt x="2549" y="335"/>
                </a:lnTo>
                <a:lnTo>
                  <a:pt x="2548" y="335"/>
                </a:lnTo>
                <a:lnTo>
                  <a:pt x="2548" y="336"/>
                </a:lnTo>
                <a:lnTo>
                  <a:pt x="2547" y="336"/>
                </a:lnTo>
                <a:lnTo>
                  <a:pt x="2546" y="336"/>
                </a:lnTo>
                <a:lnTo>
                  <a:pt x="2546" y="337"/>
                </a:lnTo>
                <a:lnTo>
                  <a:pt x="2545" y="337"/>
                </a:lnTo>
                <a:lnTo>
                  <a:pt x="2546" y="337"/>
                </a:lnTo>
                <a:lnTo>
                  <a:pt x="2546" y="338"/>
                </a:lnTo>
                <a:lnTo>
                  <a:pt x="2545" y="338"/>
                </a:lnTo>
                <a:lnTo>
                  <a:pt x="2544" y="338"/>
                </a:lnTo>
                <a:lnTo>
                  <a:pt x="2544" y="338"/>
                </a:lnTo>
                <a:lnTo>
                  <a:pt x="2544" y="337"/>
                </a:lnTo>
                <a:lnTo>
                  <a:pt x="2543" y="336"/>
                </a:lnTo>
                <a:lnTo>
                  <a:pt x="2544" y="336"/>
                </a:lnTo>
                <a:lnTo>
                  <a:pt x="2544" y="335"/>
                </a:lnTo>
                <a:lnTo>
                  <a:pt x="2544" y="335"/>
                </a:lnTo>
                <a:lnTo>
                  <a:pt x="2544" y="334"/>
                </a:lnTo>
                <a:lnTo>
                  <a:pt x="2544" y="335"/>
                </a:lnTo>
                <a:lnTo>
                  <a:pt x="2544" y="336"/>
                </a:lnTo>
                <a:lnTo>
                  <a:pt x="2543" y="336"/>
                </a:lnTo>
                <a:lnTo>
                  <a:pt x="2543" y="337"/>
                </a:lnTo>
                <a:lnTo>
                  <a:pt x="2542" y="336"/>
                </a:lnTo>
                <a:lnTo>
                  <a:pt x="2542" y="337"/>
                </a:lnTo>
                <a:lnTo>
                  <a:pt x="2542" y="335"/>
                </a:lnTo>
                <a:lnTo>
                  <a:pt x="2541" y="335"/>
                </a:lnTo>
                <a:lnTo>
                  <a:pt x="2541" y="334"/>
                </a:lnTo>
                <a:lnTo>
                  <a:pt x="2540" y="334"/>
                </a:lnTo>
                <a:lnTo>
                  <a:pt x="2540" y="334"/>
                </a:lnTo>
                <a:lnTo>
                  <a:pt x="2540" y="332"/>
                </a:lnTo>
                <a:lnTo>
                  <a:pt x="2539" y="332"/>
                </a:lnTo>
                <a:lnTo>
                  <a:pt x="2539" y="331"/>
                </a:lnTo>
                <a:lnTo>
                  <a:pt x="2539" y="330"/>
                </a:lnTo>
                <a:lnTo>
                  <a:pt x="2538" y="330"/>
                </a:lnTo>
                <a:lnTo>
                  <a:pt x="2537" y="330"/>
                </a:lnTo>
                <a:lnTo>
                  <a:pt x="2536" y="329"/>
                </a:lnTo>
                <a:lnTo>
                  <a:pt x="2536" y="328"/>
                </a:lnTo>
                <a:lnTo>
                  <a:pt x="2536" y="327"/>
                </a:lnTo>
                <a:lnTo>
                  <a:pt x="2536" y="326"/>
                </a:lnTo>
                <a:lnTo>
                  <a:pt x="2536" y="325"/>
                </a:lnTo>
                <a:lnTo>
                  <a:pt x="2537" y="325"/>
                </a:lnTo>
                <a:lnTo>
                  <a:pt x="2537" y="324"/>
                </a:lnTo>
                <a:lnTo>
                  <a:pt x="2538" y="324"/>
                </a:lnTo>
                <a:lnTo>
                  <a:pt x="2538" y="325"/>
                </a:lnTo>
                <a:lnTo>
                  <a:pt x="2539" y="325"/>
                </a:lnTo>
                <a:lnTo>
                  <a:pt x="2538" y="324"/>
                </a:lnTo>
                <a:lnTo>
                  <a:pt x="2539" y="323"/>
                </a:lnTo>
                <a:lnTo>
                  <a:pt x="2539" y="322"/>
                </a:lnTo>
                <a:lnTo>
                  <a:pt x="2538" y="321"/>
                </a:lnTo>
                <a:lnTo>
                  <a:pt x="2539" y="320"/>
                </a:lnTo>
                <a:lnTo>
                  <a:pt x="2540" y="319"/>
                </a:lnTo>
                <a:lnTo>
                  <a:pt x="2540" y="318"/>
                </a:lnTo>
                <a:lnTo>
                  <a:pt x="2540" y="317"/>
                </a:lnTo>
                <a:lnTo>
                  <a:pt x="2541" y="317"/>
                </a:lnTo>
                <a:lnTo>
                  <a:pt x="2541" y="317"/>
                </a:lnTo>
                <a:lnTo>
                  <a:pt x="2541" y="316"/>
                </a:lnTo>
                <a:lnTo>
                  <a:pt x="2541" y="315"/>
                </a:lnTo>
                <a:lnTo>
                  <a:pt x="2542" y="314"/>
                </a:lnTo>
                <a:lnTo>
                  <a:pt x="2542" y="315"/>
                </a:lnTo>
                <a:lnTo>
                  <a:pt x="2543" y="315"/>
                </a:lnTo>
                <a:lnTo>
                  <a:pt x="2544" y="315"/>
                </a:lnTo>
                <a:lnTo>
                  <a:pt x="2544" y="314"/>
                </a:lnTo>
                <a:lnTo>
                  <a:pt x="2544" y="313"/>
                </a:lnTo>
                <a:lnTo>
                  <a:pt x="2546" y="313"/>
                </a:lnTo>
                <a:lnTo>
                  <a:pt x="2547" y="313"/>
                </a:lnTo>
                <a:lnTo>
                  <a:pt x="2547" y="314"/>
                </a:lnTo>
                <a:lnTo>
                  <a:pt x="2548" y="314"/>
                </a:lnTo>
                <a:lnTo>
                  <a:pt x="2547" y="315"/>
                </a:lnTo>
                <a:lnTo>
                  <a:pt x="2548" y="316"/>
                </a:lnTo>
                <a:lnTo>
                  <a:pt x="2549" y="316"/>
                </a:lnTo>
                <a:lnTo>
                  <a:pt x="2549" y="317"/>
                </a:lnTo>
                <a:lnTo>
                  <a:pt x="2548" y="317"/>
                </a:lnTo>
                <a:lnTo>
                  <a:pt x="2549" y="317"/>
                </a:lnTo>
                <a:lnTo>
                  <a:pt x="2550" y="317"/>
                </a:lnTo>
                <a:lnTo>
                  <a:pt x="2551" y="317"/>
                </a:lnTo>
                <a:lnTo>
                  <a:pt x="2552" y="318"/>
                </a:lnTo>
                <a:lnTo>
                  <a:pt x="2552" y="317"/>
                </a:lnTo>
                <a:lnTo>
                  <a:pt x="2553" y="317"/>
                </a:lnTo>
                <a:lnTo>
                  <a:pt x="2554" y="317"/>
                </a:lnTo>
                <a:lnTo>
                  <a:pt x="2552" y="317"/>
                </a:lnTo>
                <a:lnTo>
                  <a:pt x="2552" y="317"/>
                </a:lnTo>
                <a:lnTo>
                  <a:pt x="2551" y="317"/>
                </a:lnTo>
                <a:lnTo>
                  <a:pt x="2550" y="317"/>
                </a:lnTo>
                <a:lnTo>
                  <a:pt x="2549" y="317"/>
                </a:lnTo>
                <a:lnTo>
                  <a:pt x="2549" y="316"/>
                </a:lnTo>
                <a:lnTo>
                  <a:pt x="2548" y="316"/>
                </a:lnTo>
                <a:lnTo>
                  <a:pt x="2548" y="315"/>
                </a:lnTo>
                <a:lnTo>
                  <a:pt x="2548" y="314"/>
                </a:lnTo>
                <a:lnTo>
                  <a:pt x="2548" y="313"/>
                </a:lnTo>
                <a:lnTo>
                  <a:pt x="2547" y="313"/>
                </a:lnTo>
                <a:lnTo>
                  <a:pt x="2548" y="313"/>
                </a:lnTo>
                <a:lnTo>
                  <a:pt x="2548" y="312"/>
                </a:lnTo>
                <a:lnTo>
                  <a:pt x="2547" y="312"/>
                </a:lnTo>
                <a:lnTo>
                  <a:pt x="2547" y="313"/>
                </a:lnTo>
                <a:lnTo>
                  <a:pt x="2546" y="312"/>
                </a:lnTo>
                <a:lnTo>
                  <a:pt x="2545" y="312"/>
                </a:lnTo>
                <a:lnTo>
                  <a:pt x="2544" y="313"/>
                </a:lnTo>
                <a:lnTo>
                  <a:pt x="2544" y="313"/>
                </a:lnTo>
                <a:lnTo>
                  <a:pt x="2544" y="314"/>
                </a:lnTo>
                <a:lnTo>
                  <a:pt x="2543" y="315"/>
                </a:lnTo>
                <a:lnTo>
                  <a:pt x="2543" y="314"/>
                </a:lnTo>
                <a:lnTo>
                  <a:pt x="2542" y="314"/>
                </a:lnTo>
                <a:lnTo>
                  <a:pt x="2541" y="314"/>
                </a:lnTo>
                <a:lnTo>
                  <a:pt x="2540" y="314"/>
                </a:lnTo>
                <a:lnTo>
                  <a:pt x="2540" y="315"/>
                </a:lnTo>
                <a:lnTo>
                  <a:pt x="2540" y="316"/>
                </a:lnTo>
                <a:lnTo>
                  <a:pt x="2540" y="317"/>
                </a:lnTo>
                <a:lnTo>
                  <a:pt x="2540" y="317"/>
                </a:lnTo>
                <a:lnTo>
                  <a:pt x="2539" y="318"/>
                </a:lnTo>
                <a:lnTo>
                  <a:pt x="2539" y="319"/>
                </a:lnTo>
                <a:lnTo>
                  <a:pt x="2538" y="319"/>
                </a:lnTo>
                <a:lnTo>
                  <a:pt x="2537" y="320"/>
                </a:lnTo>
                <a:lnTo>
                  <a:pt x="2537" y="321"/>
                </a:lnTo>
                <a:lnTo>
                  <a:pt x="2537" y="323"/>
                </a:lnTo>
                <a:lnTo>
                  <a:pt x="2536" y="325"/>
                </a:lnTo>
                <a:lnTo>
                  <a:pt x="2536" y="325"/>
                </a:lnTo>
                <a:lnTo>
                  <a:pt x="2535" y="326"/>
                </a:lnTo>
                <a:lnTo>
                  <a:pt x="2536" y="327"/>
                </a:lnTo>
                <a:lnTo>
                  <a:pt x="2536" y="329"/>
                </a:lnTo>
                <a:lnTo>
                  <a:pt x="2536" y="330"/>
                </a:lnTo>
                <a:lnTo>
                  <a:pt x="2536" y="331"/>
                </a:lnTo>
                <a:lnTo>
                  <a:pt x="2536" y="333"/>
                </a:lnTo>
                <a:lnTo>
                  <a:pt x="2536" y="333"/>
                </a:lnTo>
                <a:lnTo>
                  <a:pt x="2537" y="333"/>
                </a:lnTo>
                <a:lnTo>
                  <a:pt x="2537" y="334"/>
                </a:lnTo>
                <a:lnTo>
                  <a:pt x="2537" y="335"/>
                </a:lnTo>
                <a:lnTo>
                  <a:pt x="2538" y="336"/>
                </a:lnTo>
                <a:lnTo>
                  <a:pt x="2539" y="336"/>
                </a:lnTo>
                <a:lnTo>
                  <a:pt x="2539" y="337"/>
                </a:lnTo>
                <a:lnTo>
                  <a:pt x="2539" y="338"/>
                </a:lnTo>
                <a:lnTo>
                  <a:pt x="2539" y="339"/>
                </a:lnTo>
                <a:lnTo>
                  <a:pt x="2539" y="340"/>
                </a:lnTo>
                <a:lnTo>
                  <a:pt x="2539" y="341"/>
                </a:lnTo>
                <a:lnTo>
                  <a:pt x="2538" y="342"/>
                </a:lnTo>
                <a:lnTo>
                  <a:pt x="2537" y="342"/>
                </a:lnTo>
                <a:lnTo>
                  <a:pt x="2537" y="342"/>
                </a:lnTo>
                <a:lnTo>
                  <a:pt x="2536" y="342"/>
                </a:lnTo>
                <a:lnTo>
                  <a:pt x="2536" y="343"/>
                </a:lnTo>
                <a:lnTo>
                  <a:pt x="2536" y="344"/>
                </a:lnTo>
                <a:lnTo>
                  <a:pt x="2536" y="345"/>
                </a:lnTo>
                <a:lnTo>
                  <a:pt x="2536" y="346"/>
                </a:lnTo>
                <a:lnTo>
                  <a:pt x="2536" y="346"/>
                </a:lnTo>
                <a:lnTo>
                  <a:pt x="2536" y="345"/>
                </a:lnTo>
                <a:lnTo>
                  <a:pt x="2536" y="344"/>
                </a:lnTo>
                <a:lnTo>
                  <a:pt x="2537" y="343"/>
                </a:lnTo>
                <a:lnTo>
                  <a:pt x="2538" y="343"/>
                </a:lnTo>
                <a:lnTo>
                  <a:pt x="2538" y="344"/>
                </a:lnTo>
                <a:lnTo>
                  <a:pt x="2539" y="344"/>
                </a:lnTo>
                <a:lnTo>
                  <a:pt x="2538" y="345"/>
                </a:lnTo>
                <a:lnTo>
                  <a:pt x="2539" y="346"/>
                </a:lnTo>
                <a:lnTo>
                  <a:pt x="2539" y="347"/>
                </a:lnTo>
                <a:lnTo>
                  <a:pt x="2540" y="347"/>
                </a:lnTo>
                <a:lnTo>
                  <a:pt x="2540" y="348"/>
                </a:lnTo>
                <a:lnTo>
                  <a:pt x="2541" y="348"/>
                </a:lnTo>
                <a:lnTo>
                  <a:pt x="2542" y="348"/>
                </a:lnTo>
                <a:lnTo>
                  <a:pt x="2543" y="348"/>
                </a:lnTo>
                <a:lnTo>
                  <a:pt x="2544" y="348"/>
                </a:lnTo>
                <a:lnTo>
                  <a:pt x="2544" y="348"/>
                </a:lnTo>
                <a:lnTo>
                  <a:pt x="2544" y="349"/>
                </a:lnTo>
                <a:lnTo>
                  <a:pt x="2544" y="348"/>
                </a:lnTo>
                <a:lnTo>
                  <a:pt x="2544" y="348"/>
                </a:lnTo>
                <a:lnTo>
                  <a:pt x="2544" y="347"/>
                </a:lnTo>
                <a:lnTo>
                  <a:pt x="2543" y="346"/>
                </a:lnTo>
                <a:lnTo>
                  <a:pt x="2544" y="345"/>
                </a:lnTo>
                <a:lnTo>
                  <a:pt x="2544" y="346"/>
                </a:lnTo>
                <a:lnTo>
                  <a:pt x="2544" y="345"/>
                </a:lnTo>
                <a:lnTo>
                  <a:pt x="2544" y="345"/>
                </a:lnTo>
                <a:lnTo>
                  <a:pt x="2544" y="344"/>
                </a:lnTo>
                <a:lnTo>
                  <a:pt x="2544" y="343"/>
                </a:lnTo>
                <a:lnTo>
                  <a:pt x="2545" y="343"/>
                </a:lnTo>
                <a:lnTo>
                  <a:pt x="2545" y="342"/>
                </a:lnTo>
                <a:lnTo>
                  <a:pt x="2546" y="342"/>
                </a:lnTo>
                <a:lnTo>
                  <a:pt x="2546" y="342"/>
                </a:lnTo>
                <a:lnTo>
                  <a:pt x="2547" y="342"/>
                </a:lnTo>
                <a:lnTo>
                  <a:pt x="2547" y="341"/>
                </a:lnTo>
                <a:lnTo>
                  <a:pt x="2548" y="341"/>
                </a:lnTo>
                <a:lnTo>
                  <a:pt x="2548" y="340"/>
                </a:lnTo>
                <a:lnTo>
                  <a:pt x="2549" y="340"/>
                </a:lnTo>
                <a:lnTo>
                  <a:pt x="2549" y="341"/>
                </a:lnTo>
                <a:lnTo>
                  <a:pt x="2549" y="342"/>
                </a:lnTo>
                <a:lnTo>
                  <a:pt x="2549" y="342"/>
                </a:lnTo>
                <a:lnTo>
                  <a:pt x="2550" y="342"/>
                </a:lnTo>
                <a:lnTo>
                  <a:pt x="2549" y="342"/>
                </a:lnTo>
                <a:lnTo>
                  <a:pt x="2550" y="341"/>
                </a:lnTo>
                <a:lnTo>
                  <a:pt x="2550" y="340"/>
                </a:lnTo>
                <a:lnTo>
                  <a:pt x="2551" y="340"/>
                </a:lnTo>
                <a:lnTo>
                  <a:pt x="2552" y="339"/>
                </a:lnTo>
                <a:lnTo>
                  <a:pt x="2552" y="338"/>
                </a:lnTo>
                <a:lnTo>
                  <a:pt x="2552" y="339"/>
                </a:lnTo>
                <a:lnTo>
                  <a:pt x="2552" y="340"/>
                </a:lnTo>
                <a:lnTo>
                  <a:pt x="2552" y="341"/>
                </a:lnTo>
                <a:lnTo>
                  <a:pt x="2552" y="342"/>
                </a:lnTo>
                <a:lnTo>
                  <a:pt x="2552" y="342"/>
                </a:lnTo>
                <a:lnTo>
                  <a:pt x="2552" y="343"/>
                </a:lnTo>
                <a:lnTo>
                  <a:pt x="2552" y="344"/>
                </a:lnTo>
                <a:lnTo>
                  <a:pt x="2551" y="344"/>
                </a:lnTo>
                <a:lnTo>
                  <a:pt x="2552" y="344"/>
                </a:lnTo>
                <a:lnTo>
                  <a:pt x="2552" y="343"/>
                </a:lnTo>
                <a:lnTo>
                  <a:pt x="2552" y="343"/>
                </a:lnTo>
                <a:lnTo>
                  <a:pt x="2552" y="343"/>
                </a:lnTo>
                <a:lnTo>
                  <a:pt x="2552" y="342"/>
                </a:lnTo>
                <a:lnTo>
                  <a:pt x="2552" y="342"/>
                </a:lnTo>
                <a:lnTo>
                  <a:pt x="2552" y="342"/>
                </a:lnTo>
                <a:lnTo>
                  <a:pt x="2553" y="342"/>
                </a:lnTo>
                <a:lnTo>
                  <a:pt x="2554" y="342"/>
                </a:lnTo>
                <a:lnTo>
                  <a:pt x="2554" y="342"/>
                </a:lnTo>
                <a:lnTo>
                  <a:pt x="2555" y="342"/>
                </a:lnTo>
                <a:lnTo>
                  <a:pt x="2556" y="342"/>
                </a:lnTo>
                <a:lnTo>
                  <a:pt x="2556" y="343"/>
                </a:lnTo>
                <a:lnTo>
                  <a:pt x="2556" y="344"/>
                </a:lnTo>
                <a:lnTo>
                  <a:pt x="2555" y="344"/>
                </a:lnTo>
                <a:lnTo>
                  <a:pt x="2555" y="345"/>
                </a:lnTo>
                <a:lnTo>
                  <a:pt x="2555" y="346"/>
                </a:lnTo>
                <a:lnTo>
                  <a:pt x="2554" y="346"/>
                </a:lnTo>
                <a:lnTo>
                  <a:pt x="2554" y="347"/>
                </a:lnTo>
                <a:lnTo>
                  <a:pt x="2554" y="348"/>
                </a:lnTo>
                <a:lnTo>
                  <a:pt x="2554" y="347"/>
                </a:lnTo>
                <a:lnTo>
                  <a:pt x="2555" y="347"/>
                </a:lnTo>
                <a:lnTo>
                  <a:pt x="2554" y="347"/>
                </a:lnTo>
                <a:lnTo>
                  <a:pt x="2554" y="346"/>
                </a:lnTo>
                <a:lnTo>
                  <a:pt x="2555" y="346"/>
                </a:lnTo>
                <a:lnTo>
                  <a:pt x="2555" y="345"/>
                </a:lnTo>
                <a:lnTo>
                  <a:pt x="2556" y="345"/>
                </a:lnTo>
                <a:lnTo>
                  <a:pt x="2556" y="344"/>
                </a:lnTo>
                <a:lnTo>
                  <a:pt x="2557" y="345"/>
                </a:lnTo>
                <a:lnTo>
                  <a:pt x="2558" y="345"/>
                </a:lnTo>
                <a:lnTo>
                  <a:pt x="2559" y="346"/>
                </a:lnTo>
                <a:lnTo>
                  <a:pt x="2560" y="346"/>
                </a:lnTo>
                <a:lnTo>
                  <a:pt x="2559" y="346"/>
                </a:lnTo>
                <a:lnTo>
                  <a:pt x="2559" y="347"/>
                </a:lnTo>
                <a:lnTo>
                  <a:pt x="2560" y="346"/>
                </a:lnTo>
                <a:lnTo>
                  <a:pt x="2560" y="347"/>
                </a:lnTo>
                <a:lnTo>
                  <a:pt x="2560" y="348"/>
                </a:lnTo>
                <a:lnTo>
                  <a:pt x="2560" y="349"/>
                </a:lnTo>
                <a:lnTo>
                  <a:pt x="2560" y="350"/>
                </a:lnTo>
                <a:lnTo>
                  <a:pt x="2560" y="350"/>
                </a:lnTo>
                <a:lnTo>
                  <a:pt x="2560" y="350"/>
                </a:lnTo>
                <a:lnTo>
                  <a:pt x="2560" y="349"/>
                </a:lnTo>
                <a:lnTo>
                  <a:pt x="2560" y="348"/>
                </a:lnTo>
                <a:lnTo>
                  <a:pt x="2561" y="348"/>
                </a:lnTo>
                <a:lnTo>
                  <a:pt x="2561" y="347"/>
                </a:lnTo>
                <a:lnTo>
                  <a:pt x="2562" y="347"/>
                </a:lnTo>
                <a:lnTo>
                  <a:pt x="2563" y="346"/>
                </a:lnTo>
                <a:lnTo>
                  <a:pt x="2564" y="345"/>
                </a:lnTo>
                <a:lnTo>
                  <a:pt x="2565" y="345"/>
                </a:lnTo>
                <a:lnTo>
                  <a:pt x="2565" y="344"/>
                </a:lnTo>
                <a:lnTo>
                  <a:pt x="2565" y="343"/>
                </a:lnTo>
                <a:lnTo>
                  <a:pt x="2566" y="343"/>
                </a:lnTo>
                <a:lnTo>
                  <a:pt x="2567" y="343"/>
                </a:lnTo>
                <a:lnTo>
                  <a:pt x="2567" y="344"/>
                </a:lnTo>
                <a:lnTo>
                  <a:pt x="2567" y="345"/>
                </a:lnTo>
                <a:lnTo>
                  <a:pt x="2567" y="346"/>
                </a:lnTo>
                <a:lnTo>
                  <a:pt x="2568" y="346"/>
                </a:lnTo>
                <a:lnTo>
                  <a:pt x="2568" y="346"/>
                </a:lnTo>
                <a:lnTo>
                  <a:pt x="2569" y="346"/>
                </a:lnTo>
                <a:lnTo>
                  <a:pt x="2570" y="346"/>
                </a:lnTo>
                <a:lnTo>
                  <a:pt x="2571" y="346"/>
                </a:lnTo>
                <a:lnTo>
                  <a:pt x="2572" y="347"/>
                </a:lnTo>
                <a:lnTo>
                  <a:pt x="2573" y="347"/>
                </a:lnTo>
                <a:lnTo>
                  <a:pt x="2573" y="346"/>
                </a:lnTo>
                <a:lnTo>
                  <a:pt x="2573" y="347"/>
                </a:lnTo>
                <a:lnTo>
                  <a:pt x="2572" y="348"/>
                </a:lnTo>
                <a:lnTo>
                  <a:pt x="2572" y="349"/>
                </a:lnTo>
                <a:lnTo>
                  <a:pt x="2571" y="350"/>
                </a:lnTo>
                <a:lnTo>
                  <a:pt x="2571" y="350"/>
                </a:lnTo>
                <a:lnTo>
                  <a:pt x="2570" y="350"/>
                </a:lnTo>
                <a:lnTo>
                  <a:pt x="2570" y="351"/>
                </a:lnTo>
                <a:lnTo>
                  <a:pt x="2569" y="352"/>
                </a:lnTo>
                <a:lnTo>
                  <a:pt x="2568" y="353"/>
                </a:lnTo>
                <a:lnTo>
                  <a:pt x="2568" y="354"/>
                </a:lnTo>
                <a:lnTo>
                  <a:pt x="2568" y="354"/>
                </a:lnTo>
                <a:lnTo>
                  <a:pt x="2568" y="355"/>
                </a:lnTo>
                <a:lnTo>
                  <a:pt x="2567" y="356"/>
                </a:lnTo>
                <a:lnTo>
                  <a:pt x="2566" y="357"/>
                </a:lnTo>
                <a:lnTo>
                  <a:pt x="2566" y="358"/>
                </a:lnTo>
                <a:lnTo>
                  <a:pt x="2566" y="358"/>
                </a:lnTo>
                <a:lnTo>
                  <a:pt x="2565" y="358"/>
                </a:lnTo>
                <a:lnTo>
                  <a:pt x="2565" y="359"/>
                </a:lnTo>
                <a:lnTo>
                  <a:pt x="2564" y="359"/>
                </a:lnTo>
                <a:lnTo>
                  <a:pt x="2564" y="360"/>
                </a:lnTo>
                <a:lnTo>
                  <a:pt x="2563" y="360"/>
                </a:lnTo>
                <a:lnTo>
                  <a:pt x="2563" y="361"/>
                </a:lnTo>
                <a:lnTo>
                  <a:pt x="2562" y="361"/>
                </a:lnTo>
                <a:lnTo>
                  <a:pt x="2562" y="362"/>
                </a:lnTo>
                <a:lnTo>
                  <a:pt x="2561" y="362"/>
                </a:lnTo>
                <a:lnTo>
                  <a:pt x="2561" y="363"/>
                </a:lnTo>
                <a:lnTo>
                  <a:pt x="2560" y="363"/>
                </a:lnTo>
                <a:lnTo>
                  <a:pt x="2560" y="363"/>
                </a:lnTo>
                <a:lnTo>
                  <a:pt x="2560" y="364"/>
                </a:lnTo>
                <a:lnTo>
                  <a:pt x="2559" y="364"/>
                </a:lnTo>
                <a:lnTo>
                  <a:pt x="2558" y="364"/>
                </a:lnTo>
                <a:lnTo>
                  <a:pt x="2558" y="365"/>
                </a:lnTo>
                <a:lnTo>
                  <a:pt x="2557" y="365"/>
                </a:lnTo>
                <a:lnTo>
                  <a:pt x="2556" y="366"/>
                </a:lnTo>
                <a:lnTo>
                  <a:pt x="2555" y="366"/>
                </a:lnTo>
                <a:lnTo>
                  <a:pt x="2554" y="367"/>
                </a:lnTo>
                <a:lnTo>
                  <a:pt x="2553" y="367"/>
                </a:lnTo>
                <a:lnTo>
                  <a:pt x="2553" y="367"/>
                </a:lnTo>
                <a:lnTo>
                  <a:pt x="2552" y="367"/>
                </a:lnTo>
                <a:lnTo>
                  <a:pt x="2552" y="367"/>
                </a:lnTo>
                <a:lnTo>
                  <a:pt x="2551" y="368"/>
                </a:lnTo>
                <a:lnTo>
                  <a:pt x="2550" y="368"/>
                </a:lnTo>
                <a:lnTo>
                  <a:pt x="2549" y="368"/>
                </a:lnTo>
                <a:lnTo>
                  <a:pt x="2549" y="369"/>
                </a:lnTo>
                <a:lnTo>
                  <a:pt x="2548" y="369"/>
                </a:lnTo>
                <a:lnTo>
                  <a:pt x="2548" y="370"/>
                </a:lnTo>
                <a:lnTo>
                  <a:pt x="2547" y="371"/>
                </a:lnTo>
                <a:lnTo>
                  <a:pt x="2546" y="371"/>
                </a:lnTo>
                <a:lnTo>
                  <a:pt x="2545" y="371"/>
                </a:lnTo>
                <a:lnTo>
                  <a:pt x="2545" y="372"/>
                </a:lnTo>
                <a:lnTo>
                  <a:pt x="2544" y="372"/>
                </a:lnTo>
                <a:lnTo>
                  <a:pt x="2544" y="373"/>
                </a:lnTo>
                <a:lnTo>
                  <a:pt x="2544" y="373"/>
                </a:lnTo>
                <a:lnTo>
                  <a:pt x="2544" y="374"/>
                </a:lnTo>
                <a:lnTo>
                  <a:pt x="2544" y="375"/>
                </a:lnTo>
                <a:lnTo>
                  <a:pt x="2543" y="375"/>
                </a:lnTo>
                <a:lnTo>
                  <a:pt x="2543" y="375"/>
                </a:lnTo>
                <a:lnTo>
                  <a:pt x="2542" y="375"/>
                </a:lnTo>
                <a:lnTo>
                  <a:pt x="2542" y="376"/>
                </a:lnTo>
                <a:lnTo>
                  <a:pt x="2541" y="376"/>
                </a:lnTo>
                <a:lnTo>
                  <a:pt x="2541" y="377"/>
                </a:lnTo>
                <a:lnTo>
                  <a:pt x="2540" y="378"/>
                </a:lnTo>
                <a:lnTo>
                  <a:pt x="2539" y="377"/>
                </a:lnTo>
                <a:lnTo>
                  <a:pt x="2538" y="377"/>
                </a:lnTo>
                <a:lnTo>
                  <a:pt x="2537" y="376"/>
                </a:lnTo>
                <a:lnTo>
                  <a:pt x="2536" y="376"/>
                </a:lnTo>
                <a:lnTo>
                  <a:pt x="2536" y="375"/>
                </a:lnTo>
                <a:lnTo>
                  <a:pt x="2536" y="375"/>
                </a:lnTo>
                <a:lnTo>
                  <a:pt x="2536" y="375"/>
                </a:lnTo>
                <a:lnTo>
                  <a:pt x="2536" y="375"/>
                </a:lnTo>
                <a:lnTo>
                  <a:pt x="2536" y="375"/>
                </a:lnTo>
                <a:lnTo>
                  <a:pt x="2535" y="375"/>
                </a:lnTo>
                <a:lnTo>
                  <a:pt x="2535" y="374"/>
                </a:lnTo>
                <a:lnTo>
                  <a:pt x="2535" y="373"/>
                </a:lnTo>
                <a:lnTo>
                  <a:pt x="2534" y="373"/>
                </a:lnTo>
                <a:lnTo>
                  <a:pt x="2534" y="372"/>
                </a:lnTo>
                <a:lnTo>
                  <a:pt x="2533" y="372"/>
                </a:lnTo>
                <a:lnTo>
                  <a:pt x="2534" y="372"/>
                </a:lnTo>
                <a:lnTo>
                  <a:pt x="2534" y="371"/>
                </a:lnTo>
                <a:lnTo>
                  <a:pt x="2533" y="371"/>
                </a:lnTo>
                <a:lnTo>
                  <a:pt x="2533" y="370"/>
                </a:lnTo>
                <a:lnTo>
                  <a:pt x="2533" y="369"/>
                </a:lnTo>
                <a:lnTo>
                  <a:pt x="2532" y="369"/>
                </a:lnTo>
                <a:lnTo>
                  <a:pt x="2531" y="369"/>
                </a:lnTo>
                <a:lnTo>
                  <a:pt x="2531" y="368"/>
                </a:lnTo>
                <a:lnTo>
                  <a:pt x="2531" y="367"/>
                </a:lnTo>
                <a:lnTo>
                  <a:pt x="2531" y="367"/>
                </a:lnTo>
                <a:lnTo>
                  <a:pt x="2530" y="367"/>
                </a:lnTo>
                <a:lnTo>
                  <a:pt x="2529" y="367"/>
                </a:lnTo>
                <a:lnTo>
                  <a:pt x="2528" y="366"/>
                </a:lnTo>
                <a:lnTo>
                  <a:pt x="2528" y="366"/>
                </a:lnTo>
                <a:lnTo>
                  <a:pt x="2527" y="367"/>
                </a:lnTo>
                <a:lnTo>
                  <a:pt x="2527" y="366"/>
                </a:lnTo>
                <a:lnTo>
                  <a:pt x="2527" y="367"/>
                </a:lnTo>
                <a:lnTo>
                  <a:pt x="2526" y="367"/>
                </a:lnTo>
                <a:lnTo>
                  <a:pt x="2525" y="367"/>
                </a:lnTo>
                <a:lnTo>
                  <a:pt x="2524" y="367"/>
                </a:lnTo>
                <a:lnTo>
                  <a:pt x="2523" y="367"/>
                </a:lnTo>
                <a:lnTo>
                  <a:pt x="2522" y="367"/>
                </a:lnTo>
                <a:lnTo>
                  <a:pt x="2522" y="367"/>
                </a:lnTo>
                <a:lnTo>
                  <a:pt x="2523" y="367"/>
                </a:lnTo>
                <a:lnTo>
                  <a:pt x="2523" y="366"/>
                </a:lnTo>
                <a:lnTo>
                  <a:pt x="2523" y="365"/>
                </a:lnTo>
                <a:lnTo>
                  <a:pt x="2522" y="365"/>
                </a:lnTo>
                <a:lnTo>
                  <a:pt x="2522" y="364"/>
                </a:lnTo>
                <a:lnTo>
                  <a:pt x="2522" y="363"/>
                </a:lnTo>
                <a:lnTo>
                  <a:pt x="2522" y="362"/>
                </a:lnTo>
                <a:lnTo>
                  <a:pt x="2521" y="362"/>
                </a:lnTo>
                <a:lnTo>
                  <a:pt x="2521" y="361"/>
                </a:lnTo>
                <a:lnTo>
                  <a:pt x="2520" y="361"/>
                </a:lnTo>
                <a:lnTo>
                  <a:pt x="2520" y="360"/>
                </a:lnTo>
                <a:lnTo>
                  <a:pt x="2520" y="359"/>
                </a:lnTo>
                <a:lnTo>
                  <a:pt x="2520" y="358"/>
                </a:lnTo>
                <a:lnTo>
                  <a:pt x="2521" y="358"/>
                </a:lnTo>
                <a:lnTo>
                  <a:pt x="2522" y="358"/>
                </a:lnTo>
                <a:lnTo>
                  <a:pt x="2522" y="358"/>
                </a:lnTo>
                <a:lnTo>
                  <a:pt x="2523" y="358"/>
                </a:lnTo>
                <a:lnTo>
                  <a:pt x="2523" y="359"/>
                </a:lnTo>
                <a:lnTo>
                  <a:pt x="2524" y="359"/>
                </a:lnTo>
                <a:lnTo>
                  <a:pt x="2525" y="358"/>
                </a:lnTo>
                <a:lnTo>
                  <a:pt x="2526" y="358"/>
                </a:lnTo>
                <a:lnTo>
                  <a:pt x="2527" y="358"/>
                </a:lnTo>
                <a:lnTo>
                  <a:pt x="2527" y="357"/>
                </a:lnTo>
                <a:lnTo>
                  <a:pt x="2528" y="357"/>
                </a:lnTo>
                <a:lnTo>
                  <a:pt x="2528" y="356"/>
                </a:lnTo>
                <a:lnTo>
                  <a:pt x="2528" y="355"/>
                </a:lnTo>
                <a:lnTo>
                  <a:pt x="2527" y="355"/>
                </a:lnTo>
                <a:lnTo>
                  <a:pt x="2526" y="355"/>
                </a:lnTo>
                <a:lnTo>
                  <a:pt x="2526" y="354"/>
                </a:lnTo>
                <a:lnTo>
                  <a:pt x="2525" y="355"/>
                </a:lnTo>
                <a:lnTo>
                  <a:pt x="2525" y="354"/>
                </a:lnTo>
                <a:lnTo>
                  <a:pt x="2524" y="354"/>
                </a:lnTo>
                <a:lnTo>
                  <a:pt x="2524" y="353"/>
                </a:lnTo>
                <a:lnTo>
                  <a:pt x="2523" y="353"/>
                </a:lnTo>
                <a:lnTo>
                  <a:pt x="2523" y="352"/>
                </a:lnTo>
                <a:lnTo>
                  <a:pt x="2522" y="352"/>
                </a:lnTo>
                <a:lnTo>
                  <a:pt x="2522" y="351"/>
                </a:lnTo>
                <a:lnTo>
                  <a:pt x="2521" y="351"/>
                </a:lnTo>
                <a:lnTo>
                  <a:pt x="2521" y="350"/>
                </a:lnTo>
                <a:lnTo>
                  <a:pt x="2520" y="350"/>
                </a:lnTo>
                <a:lnTo>
                  <a:pt x="2520" y="350"/>
                </a:lnTo>
                <a:lnTo>
                  <a:pt x="2520" y="351"/>
                </a:lnTo>
                <a:lnTo>
                  <a:pt x="2519" y="351"/>
                </a:lnTo>
                <a:lnTo>
                  <a:pt x="2520" y="350"/>
                </a:lnTo>
                <a:lnTo>
                  <a:pt x="2520" y="350"/>
                </a:lnTo>
                <a:lnTo>
                  <a:pt x="2520" y="349"/>
                </a:lnTo>
                <a:lnTo>
                  <a:pt x="2521" y="349"/>
                </a:lnTo>
                <a:lnTo>
                  <a:pt x="2522" y="349"/>
                </a:lnTo>
                <a:lnTo>
                  <a:pt x="2523" y="348"/>
                </a:lnTo>
                <a:lnTo>
                  <a:pt x="2524" y="347"/>
                </a:lnTo>
                <a:lnTo>
                  <a:pt x="2524" y="346"/>
                </a:lnTo>
                <a:lnTo>
                  <a:pt x="2525" y="346"/>
                </a:lnTo>
                <a:lnTo>
                  <a:pt x="2525" y="345"/>
                </a:lnTo>
                <a:lnTo>
                  <a:pt x="2526" y="345"/>
                </a:lnTo>
                <a:lnTo>
                  <a:pt x="2527" y="345"/>
                </a:lnTo>
                <a:lnTo>
                  <a:pt x="2528" y="345"/>
                </a:lnTo>
                <a:lnTo>
                  <a:pt x="2528" y="344"/>
                </a:lnTo>
                <a:lnTo>
                  <a:pt x="2527" y="344"/>
                </a:lnTo>
                <a:lnTo>
                  <a:pt x="2527" y="343"/>
                </a:lnTo>
                <a:lnTo>
                  <a:pt x="2526" y="343"/>
                </a:lnTo>
                <a:lnTo>
                  <a:pt x="2525" y="343"/>
                </a:lnTo>
                <a:lnTo>
                  <a:pt x="2525" y="342"/>
                </a:lnTo>
                <a:lnTo>
                  <a:pt x="2525" y="342"/>
                </a:lnTo>
                <a:lnTo>
                  <a:pt x="2526" y="342"/>
                </a:lnTo>
                <a:lnTo>
                  <a:pt x="2526" y="341"/>
                </a:lnTo>
                <a:lnTo>
                  <a:pt x="2526" y="340"/>
                </a:lnTo>
                <a:lnTo>
                  <a:pt x="2526" y="339"/>
                </a:lnTo>
                <a:lnTo>
                  <a:pt x="2525" y="339"/>
                </a:lnTo>
                <a:lnTo>
                  <a:pt x="2526" y="339"/>
                </a:lnTo>
                <a:lnTo>
                  <a:pt x="2526" y="340"/>
                </a:lnTo>
                <a:lnTo>
                  <a:pt x="2525" y="340"/>
                </a:lnTo>
                <a:lnTo>
                  <a:pt x="2524" y="340"/>
                </a:lnTo>
                <a:lnTo>
                  <a:pt x="2523" y="341"/>
                </a:lnTo>
                <a:lnTo>
                  <a:pt x="2522" y="341"/>
                </a:lnTo>
                <a:lnTo>
                  <a:pt x="2522" y="342"/>
                </a:lnTo>
                <a:lnTo>
                  <a:pt x="2522" y="341"/>
                </a:lnTo>
                <a:lnTo>
                  <a:pt x="2522" y="340"/>
                </a:lnTo>
                <a:lnTo>
                  <a:pt x="2523" y="340"/>
                </a:lnTo>
                <a:lnTo>
                  <a:pt x="2523" y="339"/>
                </a:lnTo>
                <a:lnTo>
                  <a:pt x="2523" y="338"/>
                </a:lnTo>
                <a:lnTo>
                  <a:pt x="2523" y="337"/>
                </a:lnTo>
                <a:lnTo>
                  <a:pt x="2524" y="337"/>
                </a:lnTo>
                <a:lnTo>
                  <a:pt x="2524" y="336"/>
                </a:lnTo>
                <a:lnTo>
                  <a:pt x="2525" y="335"/>
                </a:lnTo>
                <a:lnTo>
                  <a:pt x="2525" y="334"/>
                </a:lnTo>
                <a:lnTo>
                  <a:pt x="2526" y="334"/>
                </a:lnTo>
                <a:lnTo>
                  <a:pt x="2526" y="333"/>
                </a:lnTo>
                <a:lnTo>
                  <a:pt x="2526" y="332"/>
                </a:lnTo>
                <a:lnTo>
                  <a:pt x="2526" y="331"/>
                </a:lnTo>
                <a:lnTo>
                  <a:pt x="2527" y="331"/>
                </a:lnTo>
                <a:lnTo>
                  <a:pt x="2527" y="329"/>
                </a:lnTo>
                <a:lnTo>
                  <a:pt x="2528" y="328"/>
                </a:lnTo>
                <a:lnTo>
                  <a:pt x="2528" y="327"/>
                </a:lnTo>
                <a:lnTo>
                  <a:pt x="2528" y="326"/>
                </a:lnTo>
                <a:lnTo>
                  <a:pt x="2528" y="325"/>
                </a:lnTo>
                <a:lnTo>
                  <a:pt x="2529" y="325"/>
                </a:lnTo>
                <a:lnTo>
                  <a:pt x="2529" y="324"/>
                </a:lnTo>
                <a:lnTo>
                  <a:pt x="2529" y="323"/>
                </a:lnTo>
                <a:lnTo>
                  <a:pt x="2529" y="322"/>
                </a:lnTo>
                <a:lnTo>
                  <a:pt x="2529" y="321"/>
                </a:lnTo>
                <a:lnTo>
                  <a:pt x="2529" y="320"/>
                </a:lnTo>
                <a:lnTo>
                  <a:pt x="2529" y="319"/>
                </a:lnTo>
                <a:lnTo>
                  <a:pt x="2530" y="319"/>
                </a:lnTo>
                <a:lnTo>
                  <a:pt x="2531" y="319"/>
                </a:lnTo>
                <a:lnTo>
                  <a:pt x="2531" y="318"/>
                </a:lnTo>
                <a:lnTo>
                  <a:pt x="2532" y="318"/>
                </a:lnTo>
                <a:lnTo>
                  <a:pt x="2532" y="317"/>
                </a:lnTo>
                <a:lnTo>
                  <a:pt x="2533" y="317"/>
                </a:lnTo>
                <a:lnTo>
                  <a:pt x="2533" y="316"/>
                </a:lnTo>
                <a:lnTo>
                  <a:pt x="2533" y="315"/>
                </a:lnTo>
                <a:lnTo>
                  <a:pt x="2534" y="315"/>
                </a:lnTo>
                <a:lnTo>
                  <a:pt x="2534" y="314"/>
                </a:lnTo>
                <a:lnTo>
                  <a:pt x="2535" y="313"/>
                </a:lnTo>
                <a:lnTo>
                  <a:pt x="2535" y="312"/>
                </a:lnTo>
                <a:lnTo>
                  <a:pt x="2536" y="312"/>
                </a:lnTo>
                <a:lnTo>
                  <a:pt x="2536" y="311"/>
                </a:lnTo>
                <a:lnTo>
                  <a:pt x="2536" y="311"/>
                </a:lnTo>
                <a:lnTo>
                  <a:pt x="2537" y="311"/>
                </a:lnTo>
                <a:lnTo>
                  <a:pt x="2537" y="310"/>
                </a:lnTo>
                <a:lnTo>
                  <a:pt x="2538" y="309"/>
                </a:lnTo>
                <a:lnTo>
                  <a:pt x="2539" y="309"/>
                </a:lnTo>
                <a:lnTo>
                  <a:pt x="2539" y="309"/>
                </a:lnTo>
                <a:lnTo>
                  <a:pt x="2540" y="308"/>
                </a:lnTo>
                <a:lnTo>
                  <a:pt x="2540" y="307"/>
                </a:lnTo>
                <a:lnTo>
                  <a:pt x="2541" y="307"/>
                </a:lnTo>
                <a:lnTo>
                  <a:pt x="2541" y="306"/>
                </a:lnTo>
                <a:lnTo>
                  <a:pt x="2541" y="305"/>
                </a:lnTo>
                <a:lnTo>
                  <a:pt x="2542" y="304"/>
                </a:lnTo>
                <a:lnTo>
                  <a:pt x="2543" y="303"/>
                </a:lnTo>
                <a:lnTo>
                  <a:pt x="2543" y="302"/>
                </a:lnTo>
                <a:lnTo>
                  <a:pt x="2543" y="301"/>
                </a:lnTo>
                <a:lnTo>
                  <a:pt x="2543" y="300"/>
                </a:lnTo>
                <a:lnTo>
                  <a:pt x="2543" y="300"/>
                </a:lnTo>
                <a:lnTo>
                  <a:pt x="2544" y="300"/>
                </a:lnTo>
                <a:lnTo>
                  <a:pt x="2544" y="300"/>
                </a:lnTo>
                <a:lnTo>
                  <a:pt x="2544" y="299"/>
                </a:lnTo>
                <a:lnTo>
                  <a:pt x="2544" y="298"/>
                </a:lnTo>
                <a:lnTo>
                  <a:pt x="2544" y="297"/>
                </a:lnTo>
                <a:lnTo>
                  <a:pt x="2544" y="296"/>
                </a:lnTo>
                <a:lnTo>
                  <a:pt x="2545" y="296"/>
                </a:lnTo>
                <a:lnTo>
                  <a:pt x="2545" y="297"/>
                </a:lnTo>
                <a:lnTo>
                  <a:pt x="2546" y="296"/>
                </a:lnTo>
                <a:lnTo>
                  <a:pt x="2547" y="295"/>
                </a:lnTo>
                <a:lnTo>
                  <a:pt x="2547" y="296"/>
                </a:lnTo>
                <a:lnTo>
                  <a:pt x="2548" y="296"/>
                </a:lnTo>
                <a:lnTo>
                  <a:pt x="2548" y="295"/>
                </a:lnTo>
                <a:lnTo>
                  <a:pt x="2547" y="296"/>
                </a:lnTo>
                <a:lnTo>
                  <a:pt x="2547" y="295"/>
                </a:lnTo>
                <a:lnTo>
                  <a:pt x="2546" y="296"/>
                </a:lnTo>
                <a:lnTo>
                  <a:pt x="2545" y="296"/>
                </a:lnTo>
                <a:lnTo>
                  <a:pt x="2544" y="296"/>
                </a:lnTo>
                <a:lnTo>
                  <a:pt x="2544" y="297"/>
                </a:lnTo>
                <a:lnTo>
                  <a:pt x="2544" y="298"/>
                </a:lnTo>
                <a:lnTo>
                  <a:pt x="2543" y="299"/>
                </a:lnTo>
                <a:lnTo>
                  <a:pt x="2543" y="300"/>
                </a:lnTo>
                <a:lnTo>
                  <a:pt x="2543" y="299"/>
                </a:lnTo>
                <a:lnTo>
                  <a:pt x="2542" y="299"/>
                </a:lnTo>
                <a:lnTo>
                  <a:pt x="2542" y="298"/>
                </a:lnTo>
                <a:lnTo>
                  <a:pt x="2541" y="298"/>
                </a:lnTo>
                <a:lnTo>
                  <a:pt x="2541" y="297"/>
                </a:lnTo>
                <a:lnTo>
                  <a:pt x="2540" y="297"/>
                </a:lnTo>
                <a:lnTo>
                  <a:pt x="2539" y="297"/>
                </a:lnTo>
                <a:lnTo>
                  <a:pt x="2538" y="297"/>
                </a:lnTo>
                <a:lnTo>
                  <a:pt x="2538" y="296"/>
                </a:lnTo>
                <a:lnTo>
                  <a:pt x="2537" y="295"/>
                </a:lnTo>
                <a:lnTo>
                  <a:pt x="2537" y="294"/>
                </a:lnTo>
                <a:lnTo>
                  <a:pt x="2536" y="294"/>
                </a:lnTo>
                <a:lnTo>
                  <a:pt x="2536" y="293"/>
                </a:lnTo>
                <a:lnTo>
                  <a:pt x="2536" y="292"/>
                </a:lnTo>
                <a:lnTo>
                  <a:pt x="2536" y="292"/>
                </a:lnTo>
                <a:lnTo>
                  <a:pt x="2536" y="292"/>
                </a:lnTo>
                <a:lnTo>
                  <a:pt x="2536" y="292"/>
                </a:lnTo>
                <a:lnTo>
                  <a:pt x="2536" y="292"/>
                </a:lnTo>
                <a:lnTo>
                  <a:pt x="2536" y="292"/>
                </a:lnTo>
                <a:lnTo>
                  <a:pt x="2535" y="292"/>
                </a:lnTo>
                <a:lnTo>
                  <a:pt x="2535" y="291"/>
                </a:lnTo>
                <a:lnTo>
                  <a:pt x="2534" y="291"/>
                </a:lnTo>
                <a:lnTo>
                  <a:pt x="2534" y="290"/>
                </a:lnTo>
                <a:lnTo>
                  <a:pt x="2534" y="289"/>
                </a:lnTo>
                <a:lnTo>
                  <a:pt x="2533" y="289"/>
                </a:lnTo>
                <a:lnTo>
                  <a:pt x="2533" y="288"/>
                </a:lnTo>
                <a:lnTo>
                  <a:pt x="2532" y="288"/>
                </a:lnTo>
                <a:lnTo>
                  <a:pt x="2531" y="288"/>
                </a:lnTo>
                <a:lnTo>
                  <a:pt x="2532" y="288"/>
                </a:lnTo>
                <a:lnTo>
                  <a:pt x="2532" y="287"/>
                </a:lnTo>
                <a:lnTo>
                  <a:pt x="2532" y="286"/>
                </a:lnTo>
                <a:lnTo>
                  <a:pt x="2533" y="285"/>
                </a:lnTo>
                <a:lnTo>
                  <a:pt x="2533" y="284"/>
                </a:lnTo>
                <a:lnTo>
                  <a:pt x="2534" y="284"/>
                </a:lnTo>
                <a:lnTo>
                  <a:pt x="2535" y="284"/>
                </a:lnTo>
                <a:lnTo>
                  <a:pt x="2535" y="284"/>
                </a:lnTo>
                <a:lnTo>
                  <a:pt x="2535" y="284"/>
                </a:lnTo>
                <a:lnTo>
                  <a:pt x="2535" y="283"/>
                </a:lnTo>
                <a:lnTo>
                  <a:pt x="2536" y="283"/>
                </a:lnTo>
                <a:lnTo>
                  <a:pt x="2536" y="283"/>
                </a:lnTo>
                <a:lnTo>
                  <a:pt x="2536" y="282"/>
                </a:lnTo>
                <a:lnTo>
                  <a:pt x="2537" y="283"/>
                </a:lnTo>
                <a:lnTo>
                  <a:pt x="2537" y="282"/>
                </a:lnTo>
                <a:lnTo>
                  <a:pt x="2537" y="281"/>
                </a:lnTo>
                <a:lnTo>
                  <a:pt x="2538" y="281"/>
                </a:lnTo>
                <a:lnTo>
                  <a:pt x="2537" y="281"/>
                </a:lnTo>
                <a:lnTo>
                  <a:pt x="2537" y="282"/>
                </a:lnTo>
                <a:lnTo>
                  <a:pt x="2537" y="283"/>
                </a:lnTo>
                <a:lnTo>
                  <a:pt x="2536" y="282"/>
                </a:lnTo>
                <a:lnTo>
                  <a:pt x="2536" y="283"/>
                </a:lnTo>
                <a:lnTo>
                  <a:pt x="2536" y="283"/>
                </a:lnTo>
                <a:lnTo>
                  <a:pt x="2535" y="283"/>
                </a:lnTo>
                <a:lnTo>
                  <a:pt x="2535" y="284"/>
                </a:lnTo>
                <a:lnTo>
                  <a:pt x="2534" y="284"/>
                </a:lnTo>
                <a:lnTo>
                  <a:pt x="2533" y="284"/>
                </a:lnTo>
                <a:lnTo>
                  <a:pt x="2534" y="283"/>
                </a:lnTo>
                <a:lnTo>
                  <a:pt x="2534" y="282"/>
                </a:lnTo>
                <a:lnTo>
                  <a:pt x="2534" y="281"/>
                </a:lnTo>
                <a:lnTo>
                  <a:pt x="2535" y="281"/>
                </a:lnTo>
                <a:lnTo>
                  <a:pt x="2535" y="280"/>
                </a:lnTo>
                <a:lnTo>
                  <a:pt x="2535" y="279"/>
                </a:lnTo>
                <a:lnTo>
                  <a:pt x="2536" y="278"/>
                </a:lnTo>
                <a:lnTo>
                  <a:pt x="2536" y="277"/>
                </a:lnTo>
                <a:lnTo>
                  <a:pt x="2536" y="276"/>
                </a:lnTo>
                <a:lnTo>
                  <a:pt x="2536" y="275"/>
                </a:lnTo>
                <a:lnTo>
                  <a:pt x="2537" y="275"/>
                </a:lnTo>
                <a:lnTo>
                  <a:pt x="2537" y="274"/>
                </a:lnTo>
                <a:lnTo>
                  <a:pt x="2537" y="273"/>
                </a:lnTo>
                <a:lnTo>
                  <a:pt x="2538" y="273"/>
                </a:lnTo>
                <a:lnTo>
                  <a:pt x="2538" y="272"/>
                </a:lnTo>
                <a:lnTo>
                  <a:pt x="2538" y="271"/>
                </a:lnTo>
                <a:lnTo>
                  <a:pt x="2538" y="270"/>
                </a:lnTo>
                <a:lnTo>
                  <a:pt x="2537" y="270"/>
                </a:lnTo>
                <a:lnTo>
                  <a:pt x="2537" y="269"/>
                </a:lnTo>
                <a:lnTo>
                  <a:pt x="2537" y="268"/>
                </a:lnTo>
                <a:lnTo>
                  <a:pt x="2536" y="267"/>
                </a:lnTo>
                <a:lnTo>
                  <a:pt x="2536" y="267"/>
                </a:lnTo>
                <a:lnTo>
                  <a:pt x="2537" y="267"/>
                </a:lnTo>
                <a:lnTo>
                  <a:pt x="2537" y="266"/>
                </a:lnTo>
                <a:lnTo>
                  <a:pt x="2538" y="266"/>
                </a:lnTo>
                <a:lnTo>
                  <a:pt x="2538" y="265"/>
                </a:lnTo>
                <a:lnTo>
                  <a:pt x="2539" y="265"/>
                </a:lnTo>
                <a:lnTo>
                  <a:pt x="2540" y="265"/>
                </a:lnTo>
                <a:lnTo>
                  <a:pt x="2539" y="265"/>
                </a:lnTo>
                <a:lnTo>
                  <a:pt x="2540" y="265"/>
                </a:lnTo>
                <a:lnTo>
                  <a:pt x="2540" y="266"/>
                </a:lnTo>
                <a:lnTo>
                  <a:pt x="2541" y="265"/>
                </a:lnTo>
                <a:lnTo>
                  <a:pt x="2542" y="265"/>
                </a:lnTo>
                <a:lnTo>
                  <a:pt x="2543" y="264"/>
                </a:lnTo>
                <a:lnTo>
                  <a:pt x="2543" y="263"/>
                </a:lnTo>
                <a:lnTo>
                  <a:pt x="2543" y="262"/>
                </a:lnTo>
                <a:lnTo>
                  <a:pt x="2544" y="261"/>
                </a:lnTo>
                <a:lnTo>
                  <a:pt x="2544" y="260"/>
                </a:lnTo>
                <a:lnTo>
                  <a:pt x="2544" y="259"/>
                </a:lnTo>
                <a:lnTo>
                  <a:pt x="2544" y="259"/>
                </a:lnTo>
                <a:lnTo>
                  <a:pt x="2544" y="259"/>
                </a:lnTo>
                <a:lnTo>
                  <a:pt x="2544" y="259"/>
                </a:lnTo>
                <a:lnTo>
                  <a:pt x="2543" y="259"/>
                </a:lnTo>
                <a:lnTo>
                  <a:pt x="2542" y="259"/>
                </a:lnTo>
                <a:lnTo>
                  <a:pt x="2541" y="259"/>
                </a:lnTo>
                <a:lnTo>
                  <a:pt x="2540" y="259"/>
                </a:lnTo>
                <a:lnTo>
                  <a:pt x="2539" y="259"/>
                </a:lnTo>
                <a:lnTo>
                  <a:pt x="2538" y="259"/>
                </a:lnTo>
                <a:lnTo>
                  <a:pt x="2538" y="259"/>
                </a:lnTo>
                <a:lnTo>
                  <a:pt x="2537" y="259"/>
                </a:lnTo>
                <a:lnTo>
                  <a:pt x="2537" y="260"/>
                </a:lnTo>
                <a:lnTo>
                  <a:pt x="2536" y="260"/>
                </a:lnTo>
                <a:lnTo>
                  <a:pt x="2536" y="261"/>
                </a:lnTo>
                <a:lnTo>
                  <a:pt x="2536" y="261"/>
                </a:lnTo>
                <a:lnTo>
                  <a:pt x="2535" y="261"/>
                </a:lnTo>
                <a:lnTo>
                  <a:pt x="2535" y="260"/>
                </a:lnTo>
                <a:lnTo>
                  <a:pt x="2534" y="260"/>
                </a:lnTo>
                <a:lnTo>
                  <a:pt x="2533" y="260"/>
                </a:lnTo>
                <a:lnTo>
                  <a:pt x="2532" y="260"/>
                </a:lnTo>
                <a:lnTo>
                  <a:pt x="2532" y="261"/>
                </a:lnTo>
                <a:lnTo>
                  <a:pt x="2531" y="260"/>
                </a:lnTo>
                <a:lnTo>
                  <a:pt x="2530" y="260"/>
                </a:lnTo>
                <a:lnTo>
                  <a:pt x="2530" y="261"/>
                </a:lnTo>
                <a:lnTo>
                  <a:pt x="2529" y="261"/>
                </a:lnTo>
                <a:lnTo>
                  <a:pt x="2529" y="260"/>
                </a:lnTo>
                <a:lnTo>
                  <a:pt x="2528" y="260"/>
                </a:lnTo>
                <a:lnTo>
                  <a:pt x="2528" y="261"/>
                </a:lnTo>
                <a:lnTo>
                  <a:pt x="2528" y="261"/>
                </a:lnTo>
                <a:lnTo>
                  <a:pt x="2528" y="262"/>
                </a:lnTo>
                <a:lnTo>
                  <a:pt x="2527" y="262"/>
                </a:lnTo>
                <a:lnTo>
                  <a:pt x="2526" y="262"/>
                </a:lnTo>
                <a:lnTo>
                  <a:pt x="2526" y="263"/>
                </a:lnTo>
                <a:lnTo>
                  <a:pt x="2525" y="263"/>
                </a:lnTo>
                <a:lnTo>
                  <a:pt x="2525" y="264"/>
                </a:lnTo>
                <a:lnTo>
                  <a:pt x="2526" y="264"/>
                </a:lnTo>
                <a:lnTo>
                  <a:pt x="2527" y="264"/>
                </a:lnTo>
                <a:lnTo>
                  <a:pt x="2528" y="264"/>
                </a:lnTo>
                <a:lnTo>
                  <a:pt x="2528" y="263"/>
                </a:lnTo>
                <a:lnTo>
                  <a:pt x="2528" y="263"/>
                </a:lnTo>
                <a:lnTo>
                  <a:pt x="2528" y="264"/>
                </a:lnTo>
                <a:lnTo>
                  <a:pt x="2528" y="264"/>
                </a:lnTo>
                <a:lnTo>
                  <a:pt x="2527" y="264"/>
                </a:lnTo>
                <a:lnTo>
                  <a:pt x="2526" y="265"/>
                </a:lnTo>
                <a:lnTo>
                  <a:pt x="2525" y="265"/>
                </a:lnTo>
                <a:lnTo>
                  <a:pt x="2524" y="264"/>
                </a:lnTo>
                <a:lnTo>
                  <a:pt x="2523" y="264"/>
                </a:lnTo>
                <a:lnTo>
                  <a:pt x="2523" y="265"/>
                </a:lnTo>
                <a:lnTo>
                  <a:pt x="2522" y="265"/>
                </a:lnTo>
                <a:lnTo>
                  <a:pt x="2521" y="265"/>
                </a:lnTo>
                <a:lnTo>
                  <a:pt x="2522" y="265"/>
                </a:lnTo>
                <a:lnTo>
                  <a:pt x="2523" y="265"/>
                </a:lnTo>
                <a:lnTo>
                  <a:pt x="2524" y="265"/>
                </a:lnTo>
                <a:lnTo>
                  <a:pt x="2525" y="265"/>
                </a:lnTo>
                <a:lnTo>
                  <a:pt x="2526" y="265"/>
                </a:lnTo>
                <a:lnTo>
                  <a:pt x="2527" y="265"/>
                </a:lnTo>
                <a:lnTo>
                  <a:pt x="2528" y="265"/>
                </a:lnTo>
                <a:lnTo>
                  <a:pt x="2527" y="265"/>
                </a:lnTo>
                <a:lnTo>
                  <a:pt x="2526" y="265"/>
                </a:lnTo>
                <a:lnTo>
                  <a:pt x="2526" y="266"/>
                </a:lnTo>
                <a:lnTo>
                  <a:pt x="2527" y="265"/>
                </a:lnTo>
                <a:lnTo>
                  <a:pt x="2528" y="265"/>
                </a:lnTo>
                <a:lnTo>
                  <a:pt x="2528" y="264"/>
                </a:lnTo>
                <a:lnTo>
                  <a:pt x="2528" y="264"/>
                </a:lnTo>
                <a:lnTo>
                  <a:pt x="2528" y="265"/>
                </a:lnTo>
                <a:lnTo>
                  <a:pt x="2529" y="265"/>
                </a:lnTo>
                <a:lnTo>
                  <a:pt x="2529" y="266"/>
                </a:lnTo>
                <a:lnTo>
                  <a:pt x="2529" y="267"/>
                </a:lnTo>
                <a:lnTo>
                  <a:pt x="2528" y="267"/>
                </a:lnTo>
                <a:lnTo>
                  <a:pt x="2528" y="267"/>
                </a:lnTo>
                <a:lnTo>
                  <a:pt x="2528" y="267"/>
                </a:lnTo>
                <a:lnTo>
                  <a:pt x="2528" y="268"/>
                </a:lnTo>
                <a:lnTo>
                  <a:pt x="2528" y="269"/>
                </a:lnTo>
                <a:lnTo>
                  <a:pt x="2528" y="270"/>
                </a:lnTo>
                <a:lnTo>
                  <a:pt x="2527" y="270"/>
                </a:lnTo>
                <a:lnTo>
                  <a:pt x="2527" y="271"/>
                </a:lnTo>
                <a:lnTo>
                  <a:pt x="2528" y="272"/>
                </a:lnTo>
                <a:lnTo>
                  <a:pt x="2527" y="273"/>
                </a:lnTo>
                <a:lnTo>
                  <a:pt x="2526" y="273"/>
                </a:lnTo>
                <a:lnTo>
                  <a:pt x="2525" y="274"/>
                </a:lnTo>
                <a:lnTo>
                  <a:pt x="2525" y="275"/>
                </a:lnTo>
                <a:lnTo>
                  <a:pt x="2524" y="275"/>
                </a:lnTo>
                <a:lnTo>
                  <a:pt x="2524" y="275"/>
                </a:lnTo>
                <a:lnTo>
                  <a:pt x="2523" y="275"/>
                </a:lnTo>
                <a:lnTo>
                  <a:pt x="2523" y="276"/>
                </a:lnTo>
                <a:lnTo>
                  <a:pt x="2522" y="276"/>
                </a:lnTo>
                <a:lnTo>
                  <a:pt x="2521" y="276"/>
                </a:lnTo>
                <a:lnTo>
                  <a:pt x="2520" y="275"/>
                </a:lnTo>
                <a:lnTo>
                  <a:pt x="2520" y="275"/>
                </a:lnTo>
                <a:lnTo>
                  <a:pt x="2519" y="275"/>
                </a:lnTo>
                <a:lnTo>
                  <a:pt x="2519" y="276"/>
                </a:lnTo>
                <a:lnTo>
                  <a:pt x="2518" y="276"/>
                </a:lnTo>
                <a:lnTo>
                  <a:pt x="2517" y="276"/>
                </a:lnTo>
                <a:lnTo>
                  <a:pt x="2516" y="276"/>
                </a:lnTo>
                <a:lnTo>
                  <a:pt x="2515" y="276"/>
                </a:lnTo>
                <a:lnTo>
                  <a:pt x="2515" y="277"/>
                </a:lnTo>
                <a:lnTo>
                  <a:pt x="2514" y="278"/>
                </a:lnTo>
                <a:lnTo>
                  <a:pt x="2513" y="279"/>
                </a:lnTo>
                <a:lnTo>
                  <a:pt x="2513" y="280"/>
                </a:lnTo>
                <a:lnTo>
                  <a:pt x="2512" y="280"/>
                </a:lnTo>
                <a:lnTo>
                  <a:pt x="2512" y="280"/>
                </a:lnTo>
                <a:lnTo>
                  <a:pt x="2511" y="280"/>
                </a:lnTo>
                <a:lnTo>
                  <a:pt x="2511" y="281"/>
                </a:lnTo>
                <a:lnTo>
                  <a:pt x="2510" y="281"/>
                </a:lnTo>
                <a:lnTo>
                  <a:pt x="2510" y="280"/>
                </a:lnTo>
                <a:lnTo>
                  <a:pt x="2509" y="280"/>
                </a:lnTo>
                <a:lnTo>
                  <a:pt x="2509" y="279"/>
                </a:lnTo>
                <a:lnTo>
                  <a:pt x="2508" y="279"/>
                </a:lnTo>
                <a:lnTo>
                  <a:pt x="2508" y="278"/>
                </a:lnTo>
                <a:lnTo>
                  <a:pt x="2508" y="277"/>
                </a:lnTo>
                <a:lnTo>
                  <a:pt x="2507" y="276"/>
                </a:lnTo>
                <a:lnTo>
                  <a:pt x="2506" y="276"/>
                </a:lnTo>
                <a:lnTo>
                  <a:pt x="2505" y="275"/>
                </a:lnTo>
                <a:lnTo>
                  <a:pt x="2504" y="275"/>
                </a:lnTo>
                <a:lnTo>
                  <a:pt x="2504" y="275"/>
                </a:lnTo>
                <a:lnTo>
                  <a:pt x="2503" y="275"/>
                </a:lnTo>
                <a:lnTo>
                  <a:pt x="2503" y="276"/>
                </a:lnTo>
                <a:lnTo>
                  <a:pt x="2502" y="276"/>
                </a:lnTo>
                <a:lnTo>
                  <a:pt x="2502" y="277"/>
                </a:lnTo>
                <a:lnTo>
                  <a:pt x="2501" y="277"/>
                </a:lnTo>
                <a:lnTo>
                  <a:pt x="2499" y="278"/>
                </a:lnTo>
                <a:lnTo>
                  <a:pt x="2499" y="279"/>
                </a:lnTo>
                <a:lnTo>
                  <a:pt x="2499" y="280"/>
                </a:lnTo>
                <a:lnTo>
                  <a:pt x="2499" y="281"/>
                </a:lnTo>
                <a:lnTo>
                  <a:pt x="2499" y="282"/>
                </a:lnTo>
                <a:lnTo>
                  <a:pt x="2499" y="283"/>
                </a:lnTo>
                <a:lnTo>
                  <a:pt x="2498" y="283"/>
                </a:lnTo>
                <a:lnTo>
                  <a:pt x="2497" y="283"/>
                </a:lnTo>
                <a:lnTo>
                  <a:pt x="2497" y="284"/>
                </a:lnTo>
                <a:lnTo>
                  <a:pt x="2496" y="284"/>
                </a:lnTo>
                <a:lnTo>
                  <a:pt x="2496" y="283"/>
                </a:lnTo>
                <a:lnTo>
                  <a:pt x="2496" y="283"/>
                </a:lnTo>
                <a:lnTo>
                  <a:pt x="2496" y="282"/>
                </a:lnTo>
                <a:lnTo>
                  <a:pt x="2496" y="281"/>
                </a:lnTo>
                <a:lnTo>
                  <a:pt x="2495" y="282"/>
                </a:lnTo>
                <a:lnTo>
                  <a:pt x="2495" y="283"/>
                </a:lnTo>
                <a:lnTo>
                  <a:pt x="2495" y="284"/>
                </a:lnTo>
                <a:lnTo>
                  <a:pt x="2496" y="284"/>
                </a:lnTo>
                <a:lnTo>
                  <a:pt x="2496" y="284"/>
                </a:lnTo>
                <a:lnTo>
                  <a:pt x="2496" y="284"/>
                </a:lnTo>
                <a:lnTo>
                  <a:pt x="2496" y="285"/>
                </a:lnTo>
                <a:lnTo>
                  <a:pt x="2496" y="285"/>
                </a:lnTo>
                <a:lnTo>
                  <a:pt x="2496" y="286"/>
                </a:lnTo>
                <a:lnTo>
                  <a:pt x="2496" y="285"/>
                </a:lnTo>
                <a:lnTo>
                  <a:pt x="2496" y="286"/>
                </a:lnTo>
                <a:lnTo>
                  <a:pt x="2497" y="286"/>
                </a:lnTo>
                <a:lnTo>
                  <a:pt x="2497" y="285"/>
                </a:lnTo>
                <a:lnTo>
                  <a:pt x="2498" y="285"/>
                </a:lnTo>
                <a:lnTo>
                  <a:pt x="2498" y="284"/>
                </a:lnTo>
                <a:lnTo>
                  <a:pt x="2497" y="284"/>
                </a:lnTo>
                <a:lnTo>
                  <a:pt x="2497" y="284"/>
                </a:lnTo>
                <a:lnTo>
                  <a:pt x="2498" y="284"/>
                </a:lnTo>
                <a:lnTo>
                  <a:pt x="2498" y="284"/>
                </a:lnTo>
                <a:lnTo>
                  <a:pt x="2498" y="284"/>
                </a:lnTo>
                <a:lnTo>
                  <a:pt x="2499" y="283"/>
                </a:lnTo>
                <a:lnTo>
                  <a:pt x="2499" y="284"/>
                </a:lnTo>
                <a:lnTo>
                  <a:pt x="2498" y="284"/>
                </a:lnTo>
                <a:lnTo>
                  <a:pt x="2498" y="284"/>
                </a:lnTo>
                <a:lnTo>
                  <a:pt x="2499" y="284"/>
                </a:lnTo>
                <a:lnTo>
                  <a:pt x="2499" y="285"/>
                </a:lnTo>
                <a:lnTo>
                  <a:pt x="2499" y="286"/>
                </a:lnTo>
                <a:lnTo>
                  <a:pt x="2499" y="285"/>
                </a:lnTo>
                <a:lnTo>
                  <a:pt x="2500" y="285"/>
                </a:lnTo>
                <a:lnTo>
                  <a:pt x="2500" y="286"/>
                </a:lnTo>
                <a:lnTo>
                  <a:pt x="2499" y="286"/>
                </a:lnTo>
                <a:lnTo>
                  <a:pt x="2499" y="287"/>
                </a:lnTo>
                <a:lnTo>
                  <a:pt x="2498" y="287"/>
                </a:lnTo>
                <a:lnTo>
                  <a:pt x="2498" y="288"/>
                </a:lnTo>
                <a:lnTo>
                  <a:pt x="2499" y="288"/>
                </a:lnTo>
                <a:lnTo>
                  <a:pt x="2498" y="289"/>
                </a:lnTo>
                <a:lnTo>
                  <a:pt x="2498" y="290"/>
                </a:lnTo>
                <a:lnTo>
                  <a:pt x="2498" y="291"/>
                </a:lnTo>
                <a:lnTo>
                  <a:pt x="2498" y="290"/>
                </a:lnTo>
                <a:lnTo>
                  <a:pt x="2498" y="289"/>
                </a:lnTo>
                <a:lnTo>
                  <a:pt x="2499" y="289"/>
                </a:lnTo>
                <a:lnTo>
                  <a:pt x="2499" y="288"/>
                </a:lnTo>
                <a:lnTo>
                  <a:pt x="2500" y="288"/>
                </a:lnTo>
                <a:lnTo>
                  <a:pt x="2501" y="288"/>
                </a:lnTo>
                <a:lnTo>
                  <a:pt x="2500" y="288"/>
                </a:lnTo>
                <a:lnTo>
                  <a:pt x="2500" y="289"/>
                </a:lnTo>
                <a:lnTo>
                  <a:pt x="2500" y="290"/>
                </a:lnTo>
                <a:lnTo>
                  <a:pt x="2500" y="291"/>
                </a:lnTo>
                <a:lnTo>
                  <a:pt x="2500" y="290"/>
                </a:lnTo>
                <a:lnTo>
                  <a:pt x="2501" y="288"/>
                </a:lnTo>
                <a:lnTo>
                  <a:pt x="2502" y="288"/>
                </a:lnTo>
                <a:lnTo>
                  <a:pt x="2502" y="287"/>
                </a:lnTo>
                <a:lnTo>
                  <a:pt x="2502" y="286"/>
                </a:lnTo>
                <a:lnTo>
                  <a:pt x="2503" y="286"/>
                </a:lnTo>
                <a:lnTo>
                  <a:pt x="2503" y="287"/>
                </a:lnTo>
                <a:lnTo>
                  <a:pt x="2502" y="288"/>
                </a:lnTo>
                <a:lnTo>
                  <a:pt x="2503" y="288"/>
                </a:lnTo>
                <a:lnTo>
                  <a:pt x="2503" y="287"/>
                </a:lnTo>
                <a:lnTo>
                  <a:pt x="2503" y="286"/>
                </a:lnTo>
                <a:lnTo>
                  <a:pt x="2504" y="285"/>
                </a:lnTo>
                <a:lnTo>
                  <a:pt x="2504" y="286"/>
                </a:lnTo>
                <a:lnTo>
                  <a:pt x="2503" y="286"/>
                </a:lnTo>
                <a:lnTo>
                  <a:pt x="2503" y="287"/>
                </a:lnTo>
                <a:lnTo>
                  <a:pt x="2504" y="287"/>
                </a:lnTo>
                <a:lnTo>
                  <a:pt x="2504" y="287"/>
                </a:lnTo>
                <a:lnTo>
                  <a:pt x="2504" y="286"/>
                </a:lnTo>
                <a:lnTo>
                  <a:pt x="2505" y="285"/>
                </a:lnTo>
                <a:lnTo>
                  <a:pt x="2504" y="284"/>
                </a:lnTo>
                <a:lnTo>
                  <a:pt x="2504" y="284"/>
                </a:lnTo>
                <a:lnTo>
                  <a:pt x="2504" y="284"/>
                </a:lnTo>
                <a:lnTo>
                  <a:pt x="2504" y="283"/>
                </a:lnTo>
                <a:lnTo>
                  <a:pt x="2504" y="283"/>
                </a:lnTo>
                <a:lnTo>
                  <a:pt x="2504" y="282"/>
                </a:lnTo>
                <a:lnTo>
                  <a:pt x="2505" y="283"/>
                </a:lnTo>
                <a:lnTo>
                  <a:pt x="2506" y="283"/>
                </a:lnTo>
                <a:lnTo>
                  <a:pt x="2507" y="283"/>
                </a:lnTo>
                <a:lnTo>
                  <a:pt x="2507" y="284"/>
                </a:lnTo>
                <a:lnTo>
                  <a:pt x="2508" y="284"/>
                </a:lnTo>
                <a:lnTo>
                  <a:pt x="2509" y="284"/>
                </a:lnTo>
                <a:lnTo>
                  <a:pt x="2509" y="284"/>
                </a:lnTo>
                <a:lnTo>
                  <a:pt x="2510" y="284"/>
                </a:lnTo>
                <a:lnTo>
                  <a:pt x="2510" y="285"/>
                </a:lnTo>
                <a:lnTo>
                  <a:pt x="2511" y="285"/>
                </a:lnTo>
                <a:lnTo>
                  <a:pt x="2512" y="285"/>
                </a:lnTo>
                <a:lnTo>
                  <a:pt x="2512" y="286"/>
                </a:lnTo>
                <a:lnTo>
                  <a:pt x="2512" y="286"/>
                </a:lnTo>
                <a:lnTo>
                  <a:pt x="2513" y="286"/>
                </a:lnTo>
                <a:lnTo>
                  <a:pt x="2513" y="285"/>
                </a:lnTo>
                <a:lnTo>
                  <a:pt x="2514" y="285"/>
                </a:lnTo>
                <a:lnTo>
                  <a:pt x="2515" y="285"/>
                </a:lnTo>
                <a:lnTo>
                  <a:pt x="2514" y="285"/>
                </a:lnTo>
                <a:lnTo>
                  <a:pt x="2514" y="286"/>
                </a:lnTo>
                <a:lnTo>
                  <a:pt x="2515" y="285"/>
                </a:lnTo>
                <a:lnTo>
                  <a:pt x="2516" y="285"/>
                </a:lnTo>
                <a:lnTo>
                  <a:pt x="2516" y="284"/>
                </a:lnTo>
                <a:lnTo>
                  <a:pt x="2517" y="284"/>
                </a:lnTo>
                <a:lnTo>
                  <a:pt x="2517" y="284"/>
                </a:lnTo>
                <a:lnTo>
                  <a:pt x="2517" y="283"/>
                </a:lnTo>
                <a:lnTo>
                  <a:pt x="2517" y="284"/>
                </a:lnTo>
                <a:lnTo>
                  <a:pt x="2518" y="284"/>
                </a:lnTo>
                <a:lnTo>
                  <a:pt x="2519" y="284"/>
                </a:lnTo>
                <a:lnTo>
                  <a:pt x="2520" y="284"/>
                </a:lnTo>
                <a:lnTo>
                  <a:pt x="2520" y="284"/>
                </a:lnTo>
                <a:lnTo>
                  <a:pt x="2520" y="285"/>
                </a:lnTo>
                <a:lnTo>
                  <a:pt x="2521" y="286"/>
                </a:lnTo>
                <a:lnTo>
                  <a:pt x="2522" y="287"/>
                </a:lnTo>
                <a:lnTo>
                  <a:pt x="2522" y="288"/>
                </a:lnTo>
                <a:lnTo>
                  <a:pt x="2523" y="289"/>
                </a:lnTo>
                <a:lnTo>
                  <a:pt x="2523" y="290"/>
                </a:lnTo>
                <a:lnTo>
                  <a:pt x="2523" y="291"/>
                </a:lnTo>
                <a:lnTo>
                  <a:pt x="2523" y="292"/>
                </a:lnTo>
                <a:lnTo>
                  <a:pt x="2524" y="292"/>
                </a:lnTo>
                <a:lnTo>
                  <a:pt x="2525" y="292"/>
                </a:lnTo>
                <a:lnTo>
                  <a:pt x="2525" y="292"/>
                </a:lnTo>
                <a:lnTo>
                  <a:pt x="2524" y="292"/>
                </a:lnTo>
                <a:lnTo>
                  <a:pt x="2524" y="293"/>
                </a:lnTo>
                <a:lnTo>
                  <a:pt x="2523" y="293"/>
                </a:lnTo>
                <a:lnTo>
                  <a:pt x="2523" y="294"/>
                </a:lnTo>
                <a:lnTo>
                  <a:pt x="2523" y="295"/>
                </a:lnTo>
                <a:lnTo>
                  <a:pt x="2522" y="295"/>
                </a:lnTo>
                <a:lnTo>
                  <a:pt x="2522" y="296"/>
                </a:lnTo>
                <a:lnTo>
                  <a:pt x="2522" y="297"/>
                </a:lnTo>
                <a:lnTo>
                  <a:pt x="2522" y="298"/>
                </a:lnTo>
                <a:lnTo>
                  <a:pt x="2521" y="298"/>
                </a:lnTo>
                <a:lnTo>
                  <a:pt x="2521" y="299"/>
                </a:lnTo>
                <a:lnTo>
                  <a:pt x="2522" y="299"/>
                </a:lnTo>
                <a:lnTo>
                  <a:pt x="2523" y="299"/>
                </a:lnTo>
                <a:lnTo>
                  <a:pt x="2523" y="300"/>
                </a:lnTo>
                <a:lnTo>
                  <a:pt x="2523" y="300"/>
                </a:lnTo>
                <a:lnTo>
                  <a:pt x="2522" y="301"/>
                </a:lnTo>
                <a:lnTo>
                  <a:pt x="2522" y="302"/>
                </a:lnTo>
                <a:lnTo>
                  <a:pt x="2521" y="304"/>
                </a:lnTo>
                <a:lnTo>
                  <a:pt x="2522" y="304"/>
                </a:lnTo>
                <a:lnTo>
                  <a:pt x="2521" y="304"/>
                </a:lnTo>
                <a:lnTo>
                  <a:pt x="2521" y="305"/>
                </a:lnTo>
                <a:lnTo>
                  <a:pt x="2521" y="306"/>
                </a:lnTo>
                <a:lnTo>
                  <a:pt x="2521" y="307"/>
                </a:lnTo>
                <a:lnTo>
                  <a:pt x="2522" y="308"/>
                </a:lnTo>
                <a:lnTo>
                  <a:pt x="2522" y="309"/>
                </a:lnTo>
                <a:lnTo>
                  <a:pt x="2521" y="309"/>
                </a:lnTo>
                <a:lnTo>
                  <a:pt x="2520" y="309"/>
                </a:lnTo>
                <a:lnTo>
                  <a:pt x="2520" y="310"/>
                </a:lnTo>
                <a:lnTo>
                  <a:pt x="2520" y="310"/>
                </a:lnTo>
                <a:lnTo>
                  <a:pt x="2519" y="310"/>
                </a:lnTo>
                <a:lnTo>
                  <a:pt x="2520" y="310"/>
                </a:lnTo>
                <a:lnTo>
                  <a:pt x="2520" y="311"/>
                </a:lnTo>
                <a:lnTo>
                  <a:pt x="2520" y="312"/>
                </a:lnTo>
                <a:lnTo>
                  <a:pt x="2520" y="313"/>
                </a:lnTo>
                <a:lnTo>
                  <a:pt x="2520" y="314"/>
                </a:lnTo>
                <a:lnTo>
                  <a:pt x="2520" y="315"/>
                </a:lnTo>
                <a:lnTo>
                  <a:pt x="2522" y="314"/>
                </a:lnTo>
                <a:lnTo>
                  <a:pt x="2528" y="313"/>
                </a:lnTo>
                <a:lnTo>
                  <a:pt x="2520" y="315"/>
                </a:lnTo>
                <a:lnTo>
                  <a:pt x="2519" y="316"/>
                </a:lnTo>
                <a:lnTo>
                  <a:pt x="2518" y="316"/>
                </a:lnTo>
                <a:lnTo>
                  <a:pt x="2518" y="317"/>
                </a:lnTo>
                <a:lnTo>
                  <a:pt x="2517" y="317"/>
                </a:lnTo>
                <a:lnTo>
                  <a:pt x="2516" y="317"/>
                </a:lnTo>
                <a:lnTo>
                  <a:pt x="2515" y="317"/>
                </a:lnTo>
                <a:lnTo>
                  <a:pt x="2514" y="317"/>
                </a:lnTo>
                <a:lnTo>
                  <a:pt x="2513" y="317"/>
                </a:lnTo>
                <a:lnTo>
                  <a:pt x="2513" y="318"/>
                </a:lnTo>
                <a:lnTo>
                  <a:pt x="2512" y="318"/>
                </a:lnTo>
                <a:lnTo>
                  <a:pt x="2512" y="319"/>
                </a:lnTo>
                <a:lnTo>
                  <a:pt x="2512" y="319"/>
                </a:lnTo>
                <a:lnTo>
                  <a:pt x="2511" y="319"/>
                </a:lnTo>
                <a:lnTo>
                  <a:pt x="2510" y="319"/>
                </a:lnTo>
                <a:lnTo>
                  <a:pt x="2510" y="318"/>
                </a:lnTo>
                <a:lnTo>
                  <a:pt x="2509" y="317"/>
                </a:lnTo>
                <a:lnTo>
                  <a:pt x="2509" y="317"/>
                </a:lnTo>
                <a:lnTo>
                  <a:pt x="2510" y="317"/>
                </a:lnTo>
                <a:lnTo>
                  <a:pt x="2510" y="317"/>
                </a:lnTo>
                <a:lnTo>
                  <a:pt x="2510" y="317"/>
                </a:lnTo>
                <a:lnTo>
                  <a:pt x="2510" y="317"/>
                </a:lnTo>
                <a:lnTo>
                  <a:pt x="2509" y="317"/>
                </a:lnTo>
                <a:lnTo>
                  <a:pt x="2509" y="316"/>
                </a:lnTo>
                <a:lnTo>
                  <a:pt x="2510" y="316"/>
                </a:lnTo>
                <a:lnTo>
                  <a:pt x="2509" y="316"/>
                </a:lnTo>
                <a:lnTo>
                  <a:pt x="2509" y="315"/>
                </a:lnTo>
                <a:lnTo>
                  <a:pt x="2509" y="316"/>
                </a:lnTo>
                <a:lnTo>
                  <a:pt x="2509" y="315"/>
                </a:lnTo>
                <a:lnTo>
                  <a:pt x="2509" y="316"/>
                </a:lnTo>
                <a:lnTo>
                  <a:pt x="2508" y="317"/>
                </a:lnTo>
                <a:lnTo>
                  <a:pt x="2508" y="317"/>
                </a:lnTo>
                <a:lnTo>
                  <a:pt x="2507" y="318"/>
                </a:lnTo>
                <a:lnTo>
                  <a:pt x="2506" y="319"/>
                </a:lnTo>
                <a:lnTo>
                  <a:pt x="2505" y="318"/>
                </a:lnTo>
                <a:lnTo>
                  <a:pt x="2504" y="318"/>
                </a:lnTo>
                <a:lnTo>
                  <a:pt x="2503" y="318"/>
                </a:lnTo>
                <a:lnTo>
                  <a:pt x="2503" y="317"/>
                </a:lnTo>
                <a:lnTo>
                  <a:pt x="2504" y="317"/>
                </a:lnTo>
                <a:lnTo>
                  <a:pt x="2504" y="317"/>
                </a:lnTo>
                <a:lnTo>
                  <a:pt x="2503" y="316"/>
                </a:lnTo>
                <a:lnTo>
                  <a:pt x="2502" y="316"/>
                </a:lnTo>
                <a:lnTo>
                  <a:pt x="2502" y="315"/>
                </a:lnTo>
                <a:lnTo>
                  <a:pt x="2502" y="314"/>
                </a:lnTo>
                <a:lnTo>
                  <a:pt x="2502" y="313"/>
                </a:lnTo>
                <a:lnTo>
                  <a:pt x="2502" y="312"/>
                </a:lnTo>
                <a:lnTo>
                  <a:pt x="2502" y="311"/>
                </a:lnTo>
                <a:lnTo>
                  <a:pt x="2503" y="311"/>
                </a:lnTo>
                <a:lnTo>
                  <a:pt x="2503" y="310"/>
                </a:lnTo>
                <a:lnTo>
                  <a:pt x="2504" y="309"/>
                </a:lnTo>
                <a:lnTo>
                  <a:pt x="2503" y="309"/>
                </a:lnTo>
                <a:lnTo>
                  <a:pt x="2504" y="309"/>
                </a:lnTo>
                <a:lnTo>
                  <a:pt x="2504" y="308"/>
                </a:lnTo>
                <a:lnTo>
                  <a:pt x="2503" y="308"/>
                </a:lnTo>
                <a:lnTo>
                  <a:pt x="2504" y="308"/>
                </a:lnTo>
                <a:lnTo>
                  <a:pt x="2503" y="309"/>
                </a:lnTo>
                <a:lnTo>
                  <a:pt x="2503" y="309"/>
                </a:lnTo>
                <a:lnTo>
                  <a:pt x="2503" y="310"/>
                </a:lnTo>
                <a:lnTo>
                  <a:pt x="2502" y="311"/>
                </a:lnTo>
                <a:lnTo>
                  <a:pt x="2501" y="311"/>
                </a:lnTo>
                <a:lnTo>
                  <a:pt x="2500" y="311"/>
                </a:lnTo>
                <a:lnTo>
                  <a:pt x="2499" y="311"/>
                </a:lnTo>
                <a:lnTo>
                  <a:pt x="2498" y="311"/>
                </a:lnTo>
                <a:lnTo>
                  <a:pt x="2499" y="311"/>
                </a:lnTo>
                <a:lnTo>
                  <a:pt x="2500" y="311"/>
                </a:lnTo>
                <a:lnTo>
                  <a:pt x="2500" y="312"/>
                </a:lnTo>
                <a:lnTo>
                  <a:pt x="2501" y="313"/>
                </a:lnTo>
                <a:lnTo>
                  <a:pt x="2500" y="313"/>
                </a:lnTo>
                <a:lnTo>
                  <a:pt x="2501" y="314"/>
                </a:lnTo>
                <a:lnTo>
                  <a:pt x="2501" y="315"/>
                </a:lnTo>
                <a:lnTo>
                  <a:pt x="2501" y="316"/>
                </a:lnTo>
                <a:lnTo>
                  <a:pt x="2500" y="316"/>
                </a:lnTo>
                <a:lnTo>
                  <a:pt x="2500" y="317"/>
                </a:lnTo>
                <a:lnTo>
                  <a:pt x="2501" y="317"/>
                </a:lnTo>
                <a:lnTo>
                  <a:pt x="2501" y="317"/>
                </a:lnTo>
                <a:lnTo>
                  <a:pt x="2501" y="318"/>
                </a:lnTo>
                <a:lnTo>
                  <a:pt x="2501" y="317"/>
                </a:lnTo>
                <a:lnTo>
                  <a:pt x="2500" y="317"/>
                </a:lnTo>
                <a:lnTo>
                  <a:pt x="2500" y="317"/>
                </a:lnTo>
                <a:lnTo>
                  <a:pt x="2499" y="316"/>
                </a:lnTo>
                <a:lnTo>
                  <a:pt x="2498" y="316"/>
                </a:lnTo>
                <a:lnTo>
                  <a:pt x="2498" y="315"/>
                </a:lnTo>
                <a:lnTo>
                  <a:pt x="2497" y="315"/>
                </a:lnTo>
                <a:lnTo>
                  <a:pt x="2496" y="315"/>
                </a:lnTo>
                <a:lnTo>
                  <a:pt x="2496" y="315"/>
                </a:lnTo>
                <a:lnTo>
                  <a:pt x="2495" y="315"/>
                </a:lnTo>
                <a:lnTo>
                  <a:pt x="2495" y="316"/>
                </a:lnTo>
                <a:lnTo>
                  <a:pt x="2494" y="316"/>
                </a:lnTo>
                <a:lnTo>
                  <a:pt x="2495" y="316"/>
                </a:lnTo>
                <a:lnTo>
                  <a:pt x="2496" y="316"/>
                </a:lnTo>
                <a:lnTo>
                  <a:pt x="2496" y="316"/>
                </a:lnTo>
                <a:lnTo>
                  <a:pt x="2496" y="317"/>
                </a:lnTo>
                <a:lnTo>
                  <a:pt x="2497" y="317"/>
                </a:lnTo>
                <a:lnTo>
                  <a:pt x="2497" y="316"/>
                </a:lnTo>
                <a:lnTo>
                  <a:pt x="2498" y="317"/>
                </a:lnTo>
                <a:lnTo>
                  <a:pt x="2498" y="317"/>
                </a:lnTo>
                <a:lnTo>
                  <a:pt x="2498" y="317"/>
                </a:lnTo>
                <a:lnTo>
                  <a:pt x="2498" y="317"/>
                </a:lnTo>
                <a:lnTo>
                  <a:pt x="2499" y="317"/>
                </a:lnTo>
                <a:lnTo>
                  <a:pt x="2499" y="318"/>
                </a:lnTo>
                <a:lnTo>
                  <a:pt x="2500" y="318"/>
                </a:lnTo>
                <a:lnTo>
                  <a:pt x="2500" y="319"/>
                </a:lnTo>
                <a:lnTo>
                  <a:pt x="2500" y="320"/>
                </a:lnTo>
                <a:lnTo>
                  <a:pt x="2499" y="321"/>
                </a:lnTo>
                <a:lnTo>
                  <a:pt x="2499" y="322"/>
                </a:lnTo>
                <a:lnTo>
                  <a:pt x="2498" y="322"/>
                </a:lnTo>
                <a:lnTo>
                  <a:pt x="2497" y="322"/>
                </a:lnTo>
                <a:lnTo>
                  <a:pt x="2498" y="322"/>
                </a:lnTo>
                <a:lnTo>
                  <a:pt x="2499" y="322"/>
                </a:lnTo>
                <a:lnTo>
                  <a:pt x="2500" y="322"/>
                </a:lnTo>
                <a:lnTo>
                  <a:pt x="2501" y="322"/>
                </a:lnTo>
                <a:lnTo>
                  <a:pt x="2501" y="323"/>
                </a:lnTo>
                <a:lnTo>
                  <a:pt x="2502" y="323"/>
                </a:lnTo>
                <a:lnTo>
                  <a:pt x="2502" y="322"/>
                </a:lnTo>
                <a:lnTo>
                  <a:pt x="2502" y="321"/>
                </a:lnTo>
                <a:lnTo>
                  <a:pt x="2503" y="321"/>
                </a:lnTo>
                <a:lnTo>
                  <a:pt x="2504" y="321"/>
                </a:lnTo>
                <a:lnTo>
                  <a:pt x="2504" y="322"/>
                </a:lnTo>
                <a:lnTo>
                  <a:pt x="2504" y="323"/>
                </a:lnTo>
                <a:lnTo>
                  <a:pt x="2504" y="323"/>
                </a:lnTo>
                <a:lnTo>
                  <a:pt x="2504" y="324"/>
                </a:lnTo>
                <a:lnTo>
                  <a:pt x="2505" y="324"/>
                </a:lnTo>
                <a:lnTo>
                  <a:pt x="2506" y="324"/>
                </a:lnTo>
                <a:lnTo>
                  <a:pt x="2507" y="325"/>
                </a:lnTo>
                <a:lnTo>
                  <a:pt x="2508" y="325"/>
                </a:lnTo>
                <a:lnTo>
                  <a:pt x="2508" y="325"/>
                </a:lnTo>
                <a:lnTo>
                  <a:pt x="2508" y="326"/>
                </a:lnTo>
                <a:lnTo>
                  <a:pt x="2508" y="327"/>
                </a:lnTo>
                <a:lnTo>
                  <a:pt x="2508" y="328"/>
                </a:lnTo>
                <a:lnTo>
                  <a:pt x="2508" y="329"/>
                </a:lnTo>
                <a:lnTo>
                  <a:pt x="2509" y="330"/>
                </a:lnTo>
                <a:lnTo>
                  <a:pt x="2509" y="331"/>
                </a:lnTo>
                <a:lnTo>
                  <a:pt x="2509" y="332"/>
                </a:lnTo>
                <a:lnTo>
                  <a:pt x="2510" y="332"/>
                </a:lnTo>
                <a:lnTo>
                  <a:pt x="2510" y="331"/>
                </a:lnTo>
                <a:lnTo>
                  <a:pt x="2511" y="332"/>
                </a:lnTo>
                <a:lnTo>
                  <a:pt x="2510" y="332"/>
                </a:lnTo>
                <a:lnTo>
                  <a:pt x="2510" y="333"/>
                </a:lnTo>
                <a:lnTo>
                  <a:pt x="2511" y="333"/>
                </a:lnTo>
                <a:lnTo>
                  <a:pt x="2511" y="334"/>
                </a:lnTo>
                <a:lnTo>
                  <a:pt x="2511" y="334"/>
                </a:lnTo>
                <a:lnTo>
                  <a:pt x="2512" y="335"/>
                </a:lnTo>
                <a:lnTo>
                  <a:pt x="2511" y="335"/>
                </a:lnTo>
                <a:lnTo>
                  <a:pt x="2510" y="336"/>
                </a:lnTo>
                <a:lnTo>
                  <a:pt x="2509" y="336"/>
                </a:lnTo>
                <a:lnTo>
                  <a:pt x="2508" y="336"/>
                </a:lnTo>
                <a:lnTo>
                  <a:pt x="2508" y="337"/>
                </a:lnTo>
                <a:lnTo>
                  <a:pt x="2508" y="336"/>
                </a:lnTo>
                <a:lnTo>
                  <a:pt x="2507" y="336"/>
                </a:lnTo>
                <a:lnTo>
                  <a:pt x="2506" y="337"/>
                </a:lnTo>
                <a:lnTo>
                  <a:pt x="2506" y="336"/>
                </a:lnTo>
                <a:lnTo>
                  <a:pt x="2505" y="336"/>
                </a:lnTo>
                <a:lnTo>
                  <a:pt x="2505" y="335"/>
                </a:lnTo>
                <a:lnTo>
                  <a:pt x="2505" y="334"/>
                </a:lnTo>
                <a:lnTo>
                  <a:pt x="2505" y="334"/>
                </a:lnTo>
                <a:lnTo>
                  <a:pt x="2504" y="334"/>
                </a:lnTo>
                <a:lnTo>
                  <a:pt x="2504" y="334"/>
                </a:lnTo>
                <a:lnTo>
                  <a:pt x="2504" y="333"/>
                </a:lnTo>
                <a:lnTo>
                  <a:pt x="2503" y="333"/>
                </a:lnTo>
                <a:lnTo>
                  <a:pt x="2502" y="333"/>
                </a:lnTo>
                <a:lnTo>
                  <a:pt x="2502" y="332"/>
                </a:lnTo>
                <a:lnTo>
                  <a:pt x="2501" y="332"/>
                </a:lnTo>
                <a:lnTo>
                  <a:pt x="2500" y="332"/>
                </a:lnTo>
                <a:lnTo>
                  <a:pt x="2500" y="331"/>
                </a:lnTo>
                <a:lnTo>
                  <a:pt x="2500" y="330"/>
                </a:lnTo>
                <a:lnTo>
                  <a:pt x="2499" y="330"/>
                </a:lnTo>
                <a:lnTo>
                  <a:pt x="2499" y="329"/>
                </a:lnTo>
                <a:lnTo>
                  <a:pt x="2499" y="330"/>
                </a:lnTo>
                <a:lnTo>
                  <a:pt x="2499" y="331"/>
                </a:lnTo>
                <a:lnTo>
                  <a:pt x="2498" y="331"/>
                </a:lnTo>
                <a:lnTo>
                  <a:pt x="2497" y="331"/>
                </a:lnTo>
                <a:lnTo>
                  <a:pt x="2497" y="330"/>
                </a:lnTo>
                <a:lnTo>
                  <a:pt x="2497" y="331"/>
                </a:lnTo>
                <a:lnTo>
                  <a:pt x="2497" y="332"/>
                </a:lnTo>
                <a:lnTo>
                  <a:pt x="2497" y="331"/>
                </a:lnTo>
                <a:lnTo>
                  <a:pt x="2498" y="331"/>
                </a:lnTo>
                <a:lnTo>
                  <a:pt x="2498" y="332"/>
                </a:lnTo>
                <a:lnTo>
                  <a:pt x="2499" y="332"/>
                </a:lnTo>
                <a:lnTo>
                  <a:pt x="2499" y="333"/>
                </a:lnTo>
                <a:lnTo>
                  <a:pt x="2500" y="333"/>
                </a:lnTo>
                <a:lnTo>
                  <a:pt x="2500" y="334"/>
                </a:lnTo>
                <a:lnTo>
                  <a:pt x="2500" y="334"/>
                </a:lnTo>
                <a:lnTo>
                  <a:pt x="2499" y="334"/>
                </a:lnTo>
                <a:lnTo>
                  <a:pt x="2499" y="335"/>
                </a:lnTo>
                <a:lnTo>
                  <a:pt x="2498" y="335"/>
                </a:lnTo>
                <a:lnTo>
                  <a:pt x="2497" y="336"/>
                </a:lnTo>
                <a:lnTo>
                  <a:pt x="2497" y="335"/>
                </a:lnTo>
                <a:lnTo>
                  <a:pt x="2496" y="335"/>
                </a:lnTo>
                <a:lnTo>
                  <a:pt x="2496" y="336"/>
                </a:lnTo>
                <a:lnTo>
                  <a:pt x="2496" y="336"/>
                </a:lnTo>
                <a:lnTo>
                  <a:pt x="2495" y="336"/>
                </a:lnTo>
                <a:lnTo>
                  <a:pt x="2495" y="337"/>
                </a:lnTo>
                <a:lnTo>
                  <a:pt x="2496" y="337"/>
                </a:lnTo>
                <a:lnTo>
                  <a:pt x="2496" y="336"/>
                </a:lnTo>
                <a:lnTo>
                  <a:pt x="2496" y="337"/>
                </a:lnTo>
                <a:lnTo>
                  <a:pt x="2496" y="336"/>
                </a:lnTo>
                <a:lnTo>
                  <a:pt x="2496" y="336"/>
                </a:lnTo>
                <a:lnTo>
                  <a:pt x="2497" y="336"/>
                </a:lnTo>
                <a:lnTo>
                  <a:pt x="2498" y="336"/>
                </a:lnTo>
                <a:lnTo>
                  <a:pt x="2499" y="336"/>
                </a:lnTo>
                <a:lnTo>
                  <a:pt x="2499" y="335"/>
                </a:lnTo>
                <a:lnTo>
                  <a:pt x="2500" y="335"/>
                </a:lnTo>
                <a:lnTo>
                  <a:pt x="2500" y="334"/>
                </a:lnTo>
                <a:lnTo>
                  <a:pt x="2501" y="334"/>
                </a:lnTo>
                <a:lnTo>
                  <a:pt x="2502" y="334"/>
                </a:lnTo>
                <a:lnTo>
                  <a:pt x="2502" y="335"/>
                </a:lnTo>
                <a:lnTo>
                  <a:pt x="2503" y="335"/>
                </a:lnTo>
                <a:lnTo>
                  <a:pt x="2503" y="336"/>
                </a:lnTo>
                <a:lnTo>
                  <a:pt x="2503" y="337"/>
                </a:lnTo>
                <a:lnTo>
                  <a:pt x="2503" y="338"/>
                </a:lnTo>
                <a:lnTo>
                  <a:pt x="2504" y="338"/>
                </a:lnTo>
                <a:lnTo>
                  <a:pt x="2504" y="339"/>
                </a:lnTo>
                <a:lnTo>
                  <a:pt x="2504" y="339"/>
                </a:lnTo>
                <a:lnTo>
                  <a:pt x="2504" y="340"/>
                </a:lnTo>
                <a:lnTo>
                  <a:pt x="2505" y="340"/>
                </a:lnTo>
                <a:lnTo>
                  <a:pt x="2506" y="340"/>
                </a:lnTo>
                <a:lnTo>
                  <a:pt x="2506" y="341"/>
                </a:lnTo>
                <a:lnTo>
                  <a:pt x="2507" y="340"/>
                </a:lnTo>
                <a:lnTo>
                  <a:pt x="2508" y="339"/>
                </a:lnTo>
                <a:lnTo>
                  <a:pt x="2508" y="338"/>
                </a:lnTo>
                <a:lnTo>
                  <a:pt x="2508" y="339"/>
                </a:lnTo>
                <a:lnTo>
                  <a:pt x="2509" y="339"/>
                </a:lnTo>
                <a:lnTo>
                  <a:pt x="2508" y="340"/>
                </a:lnTo>
                <a:lnTo>
                  <a:pt x="2507" y="341"/>
                </a:lnTo>
                <a:lnTo>
                  <a:pt x="2506" y="342"/>
                </a:lnTo>
                <a:lnTo>
                  <a:pt x="2506" y="342"/>
                </a:lnTo>
                <a:lnTo>
                  <a:pt x="2506" y="343"/>
                </a:lnTo>
                <a:lnTo>
                  <a:pt x="2505" y="343"/>
                </a:lnTo>
                <a:lnTo>
                  <a:pt x="2504" y="343"/>
                </a:lnTo>
                <a:lnTo>
                  <a:pt x="2504" y="344"/>
                </a:lnTo>
                <a:lnTo>
                  <a:pt x="2504" y="344"/>
                </a:lnTo>
                <a:lnTo>
                  <a:pt x="2504" y="345"/>
                </a:lnTo>
                <a:lnTo>
                  <a:pt x="2504" y="346"/>
                </a:lnTo>
                <a:lnTo>
                  <a:pt x="2504" y="347"/>
                </a:lnTo>
                <a:lnTo>
                  <a:pt x="2503" y="347"/>
                </a:lnTo>
                <a:lnTo>
                  <a:pt x="2502" y="347"/>
                </a:lnTo>
                <a:lnTo>
                  <a:pt x="2502" y="348"/>
                </a:lnTo>
                <a:lnTo>
                  <a:pt x="2502" y="349"/>
                </a:lnTo>
                <a:lnTo>
                  <a:pt x="2503" y="349"/>
                </a:lnTo>
                <a:lnTo>
                  <a:pt x="2504" y="349"/>
                </a:lnTo>
                <a:lnTo>
                  <a:pt x="2504" y="348"/>
                </a:lnTo>
                <a:lnTo>
                  <a:pt x="2504" y="348"/>
                </a:lnTo>
                <a:lnTo>
                  <a:pt x="2505" y="349"/>
                </a:lnTo>
                <a:lnTo>
                  <a:pt x="2506" y="350"/>
                </a:lnTo>
                <a:lnTo>
                  <a:pt x="2506" y="350"/>
                </a:lnTo>
                <a:lnTo>
                  <a:pt x="2506" y="351"/>
                </a:lnTo>
                <a:lnTo>
                  <a:pt x="2505" y="351"/>
                </a:lnTo>
                <a:lnTo>
                  <a:pt x="2504" y="351"/>
                </a:lnTo>
                <a:lnTo>
                  <a:pt x="2504" y="352"/>
                </a:lnTo>
                <a:lnTo>
                  <a:pt x="2504" y="353"/>
                </a:lnTo>
                <a:lnTo>
                  <a:pt x="2503" y="354"/>
                </a:lnTo>
                <a:lnTo>
                  <a:pt x="2502" y="354"/>
                </a:lnTo>
                <a:lnTo>
                  <a:pt x="2502" y="355"/>
                </a:lnTo>
                <a:lnTo>
                  <a:pt x="2502" y="356"/>
                </a:lnTo>
                <a:lnTo>
                  <a:pt x="2502" y="357"/>
                </a:lnTo>
                <a:lnTo>
                  <a:pt x="2501" y="357"/>
                </a:lnTo>
                <a:lnTo>
                  <a:pt x="2501" y="356"/>
                </a:lnTo>
                <a:lnTo>
                  <a:pt x="2500" y="356"/>
                </a:lnTo>
                <a:lnTo>
                  <a:pt x="2500" y="355"/>
                </a:lnTo>
                <a:lnTo>
                  <a:pt x="2499" y="355"/>
                </a:lnTo>
                <a:lnTo>
                  <a:pt x="2498" y="356"/>
                </a:lnTo>
                <a:lnTo>
                  <a:pt x="2498" y="357"/>
                </a:lnTo>
                <a:lnTo>
                  <a:pt x="2498" y="358"/>
                </a:lnTo>
                <a:lnTo>
                  <a:pt x="2497" y="358"/>
                </a:lnTo>
                <a:lnTo>
                  <a:pt x="2496" y="358"/>
                </a:lnTo>
                <a:lnTo>
                  <a:pt x="2496" y="357"/>
                </a:lnTo>
                <a:lnTo>
                  <a:pt x="2496" y="357"/>
                </a:lnTo>
                <a:lnTo>
                  <a:pt x="2495" y="358"/>
                </a:lnTo>
                <a:lnTo>
                  <a:pt x="2495" y="358"/>
                </a:lnTo>
                <a:lnTo>
                  <a:pt x="2494" y="358"/>
                </a:lnTo>
                <a:lnTo>
                  <a:pt x="2494" y="359"/>
                </a:lnTo>
                <a:lnTo>
                  <a:pt x="2495" y="359"/>
                </a:lnTo>
                <a:lnTo>
                  <a:pt x="2496" y="359"/>
                </a:lnTo>
                <a:lnTo>
                  <a:pt x="2496" y="360"/>
                </a:lnTo>
                <a:lnTo>
                  <a:pt x="2496" y="361"/>
                </a:lnTo>
                <a:lnTo>
                  <a:pt x="2495" y="361"/>
                </a:lnTo>
                <a:lnTo>
                  <a:pt x="2496" y="362"/>
                </a:lnTo>
                <a:lnTo>
                  <a:pt x="2496" y="362"/>
                </a:lnTo>
                <a:lnTo>
                  <a:pt x="2496" y="363"/>
                </a:lnTo>
                <a:lnTo>
                  <a:pt x="2497" y="363"/>
                </a:lnTo>
                <a:lnTo>
                  <a:pt x="2498" y="363"/>
                </a:lnTo>
                <a:lnTo>
                  <a:pt x="2498" y="362"/>
                </a:lnTo>
                <a:lnTo>
                  <a:pt x="2499" y="362"/>
                </a:lnTo>
                <a:lnTo>
                  <a:pt x="2500" y="362"/>
                </a:lnTo>
                <a:lnTo>
                  <a:pt x="2501" y="363"/>
                </a:lnTo>
                <a:lnTo>
                  <a:pt x="2502" y="363"/>
                </a:lnTo>
                <a:lnTo>
                  <a:pt x="2503" y="363"/>
                </a:lnTo>
                <a:lnTo>
                  <a:pt x="2503" y="364"/>
                </a:lnTo>
                <a:lnTo>
                  <a:pt x="2504" y="364"/>
                </a:lnTo>
                <a:lnTo>
                  <a:pt x="2504" y="365"/>
                </a:lnTo>
                <a:lnTo>
                  <a:pt x="2504" y="365"/>
                </a:lnTo>
                <a:lnTo>
                  <a:pt x="2504" y="366"/>
                </a:lnTo>
                <a:lnTo>
                  <a:pt x="2504" y="366"/>
                </a:lnTo>
                <a:lnTo>
                  <a:pt x="2504" y="367"/>
                </a:lnTo>
                <a:lnTo>
                  <a:pt x="2504" y="367"/>
                </a:lnTo>
                <a:lnTo>
                  <a:pt x="2504" y="367"/>
                </a:lnTo>
                <a:lnTo>
                  <a:pt x="2504" y="367"/>
                </a:lnTo>
                <a:lnTo>
                  <a:pt x="2504" y="367"/>
                </a:lnTo>
                <a:lnTo>
                  <a:pt x="2505" y="367"/>
                </a:lnTo>
                <a:lnTo>
                  <a:pt x="2506" y="367"/>
                </a:lnTo>
                <a:lnTo>
                  <a:pt x="2506" y="367"/>
                </a:lnTo>
                <a:lnTo>
                  <a:pt x="2507" y="367"/>
                </a:lnTo>
                <a:lnTo>
                  <a:pt x="2508" y="367"/>
                </a:lnTo>
                <a:lnTo>
                  <a:pt x="2509" y="368"/>
                </a:lnTo>
                <a:lnTo>
                  <a:pt x="2510" y="368"/>
                </a:lnTo>
                <a:lnTo>
                  <a:pt x="2511" y="368"/>
                </a:lnTo>
                <a:lnTo>
                  <a:pt x="2512" y="368"/>
                </a:lnTo>
                <a:lnTo>
                  <a:pt x="2511" y="368"/>
                </a:lnTo>
                <a:lnTo>
                  <a:pt x="2511" y="369"/>
                </a:lnTo>
                <a:lnTo>
                  <a:pt x="2511" y="370"/>
                </a:lnTo>
                <a:lnTo>
                  <a:pt x="2510" y="371"/>
                </a:lnTo>
                <a:lnTo>
                  <a:pt x="2510" y="372"/>
                </a:lnTo>
                <a:lnTo>
                  <a:pt x="2510" y="373"/>
                </a:lnTo>
                <a:lnTo>
                  <a:pt x="2510" y="374"/>
                </a:lnTo>
                <a:lnTo>
                  <a:pt x="2510" y="375"/>
                </a:lnTo>
                <a:lnTo>
                  <a:pt x="2510" y="375"/>
                </a:lnTo>
                <a:lnTo>
                  <a:pt x="2511" y="376"/>
                </a:lnTo>
                <a:lnTo>
                  <a:pt x="2511" y="377"/>
                </a:lnTo>
                <a:lnTo>
                  <a:pt x="2512" y="378"/>
                </a:lnTo>
                <a:lnTo>
                  <a:pt x="2512" y="379"/>
                </a:lnTo>
                <a:lnTo>
                  <a:pt x="2512" y="379"/>
                </a:lnTo>
                <a:lnTo>
                  <a:pt x="2513" y="379"/>
                </a:lnTo>
                <a:lnTo>
                  <a:pt x="2513" y="380"/>
                </a:lnTo>
                <a:lnTo>
                  <a:pt x="2514" y="380"/>
                </a:lnTo>
                <a:lnTo>
                  <a:pt x="2514" y="381"/>
                </a:lnTo>
                <a:lnTo>
                  <a:pt x="2515" y="381"/>
                </a:lnTo>
                <a:lnTo>
                  <a:pt x="2516" y="381"/>
                </a:lnTo>
                <a:lnTo>
                  <a:pt x="2517" y="381"/>
                </a:lnTo>
                <a:lnTo>
                  <a:pt x="2517" y="382"/>
                </a:lnTo>
                <a:lnTo>
                  <a:pt x="2516" y="382"/>
                </a:lnTo>
                <a:lnTo>
                  <a:pt x="2517" y="382"/>
                </a:lnTo>
                <a:lnTo>
                  <a:pt x="2516" y="383"/>
                </a:lnTo>
                <a:lnTo>
                  <a:pt x="2516" y="383"/>
                </a:lnTo>
                <a:lnTo>
                  <a:pt x="2516" y="384"/>
                </a:lnTo>
                <a:lnTo>
                  <a:pt x="2516" y="385"/>
                </a:lnTo>
                <a:lnTo>
                  <a:pt x="2517" y="385"/>
                </a:lnTo>
                <a:lnTo>
                  <a:pt x="2516" y="385"/>
                </a:lnTo>
                <a:lnTo>
                  <a:pt x="2516" y="386"/>
                </a:lnTo>
                <a:lnTo>
                  <a:pt x="2516" y="387"/>
                </a:lnTo>
                <a:lnTo>
                  <a:pt x="2517" y="387"/>
                </a:lnTo>
                <a:lnTo>
                  <a:pt x="2517" y="388"/>
                </a:lnTo>
                <a:lnTo>
                  <a:pt x="2518" y="389"/>
                </a:lnTo>
                <a:lnTo>
                  <a:pt x="2518" y="390"/>
                </a:lnTo>
                <a:lnTo>
                  <a:pt x="2518" y="391"/>
                </a:lnTo>
                <a:lnTo>
                  <a:pt x="2519" y="391"/>
                </a:lnTo>
                <a:lnTo>
                  <a:pt x="2518" y="392"/>
                </a:lnTo>
                <a:lnTo>
                  <a:pt x="2517" y="392"/>
                </a:lnTo>
                <a:lnTo>
                  <a:pt x="2516" y="392"/>
                </a:lnTo>
                <a:lnTo>
                  <a:pt x="2516" y="392"/>
                </a:lnTo>
                <a:lnTo>
                  <a:pt x="2515" y="392"/>
                </a:lnTo>
                <a:lnTo>
                  <a:pt x="2514" y="392"/>
                </a:lnTo>
                <a:lnTo>
                  <a:pt x="2514" y="393"/>
                </a:lnTo>
                <a:lnTo>
                  <a:pt x="2513" y="393"/>
                </a:lnTo>
                <a:lnTo>
                  <a:pt x="2512" y="394"/>
                </a:lnTo>
                <a:lnTo>
                  <a:pt x="2512" y="394"/>
                </a:lnTo>
                <a:lnTo>
                  <a:pt x="2511" y="395"/>
                </a:lnTo>
                <a:lnTo>
                  <a:pt x="2511" y="396"/>
                </a:lnTo>
                <a:lnTo>
                  <a:pt x="2510" y="396"/>
                </a:lnTo>
                <a:lnTo>
                  <a:pt x="2509" y="396"/>
                </a:lnTo>
                <a:lnTo>
                  <a:pt x="2508" y="397"/>
                </a:lnTo>
                <a:lnTo>
                  <a:pt x="2508" y="396"/>
                </a:lnTo>
                <a:lnTo>
                  <a:pt x="2507" y="395"/>
                </a:lnTo>
                <a:lnTo>
                  <a:pt x="2506" y="394"/>
                </a:lnTo>
                <a:lnTo>
                  <a:pt x="2505" y="394"/>
                </a:lnTo>
                <a:lnTo>
                  <a:pt x="2504" y="394"/>
                </a:lnTo>
                <a:lnTo>
                  <a:pt x="2505" y="394"/>
                </a:lnTo>
                <a:lnTo>
                  <a:pt x="2506" y="394"/>
                </a:lnTo>
                <a:lnTo>
                  <a:pt x="2506" y="395"/>
                </a:lnTo>
                <a:lnTo>
                  <a:pt x="2507" y="395"/>
                </a:lnTo>
                <a:lnTo>
                  <a:pt x="2507" y="396"/>
                </a:lnTo>
                <a:lnTo>
                  <a:pt x="2507" y="397"/>
                </a:lnTo>
                <a:lnTo>
                  <a:pt x="2508" y="397"/>
                </a:lnTo>
                <a:lnTo>
                  <a:pt x="2508" y="398"/>
                </a:lnTo>
                <a:lnTo>
                  <a:pt x="2507" y="398"/>
                </a:lnTo>
                <a:lnTo>
                  <a:pt x="2507" y="399"/>
                </a:lnTo>
                <a:lnTo>
                  <a:pt x="2506" y="399"/>
                </a:lnTo>
                <a:lnTo>
                  <a:pt x="2505" y="399"/>
                </a:lnTo>
                <a:lnTo>
                  <a:pt x="2504" y="399"/>
                </a:lnTo>
                <a:lnTo>
                  <a:pt x="2504" y="399"/>
                </a:lnTo>
                <a:lnTo>
                  <a:pt x="2503" y="399"/>
                </a:lnTo>
                <a:lnTo>
                  <a:pt x="2504" y="399"/>
                </a:lnTo>
                <a:lnTo>
                  <a:pt x="2504" y="399"/>
                </a:lnTo>
                <a:lnTo>
                  <a:pt x="2505" y="399"/>
                </a:lnTo>
                <a:lnTo>
                  <a:pt x="2506" y="400"/>
                </a:lnTo>
                <a:lnTo>
                  <a:pt x="2506" y="399"/>
                </a:lnTo>
                <a:lnTo>
                  <a:pt x="2507" y="399"/>
                </a:lnTo>
                <a:lnTo>
                  <a:pt x="2508" y="399"/>
                </a:lnTo>
                <a:lnTo>
                  <a:pt x="2508" y="398"/>
                </a:lnTo>
                <a:lnTo>
                  <a:pt x="2508" y="397"/>
                </a:lnTo>
                <a:lnTo>
                  <a:pt x="2509" y="397"/>
                </a:lnTo>
                <a:lnTo>
                  <a:pt x="2510" y="397"/>
                </a:lnTo>
                <a:lnTo>
                  <a:pt x="2510" y="398"/>
                </a:lnTo>
                <a:lnTo>
                  <a:pt x="2510" y="399"/>
                </a:lnTo>
                <a:lnTo>
                  <a:pt x="2510" y="400"/>
                </a:lnTo>
                <a:lnTo>
                  <a:pt x="2509" y="400"/>
                </a:lnTo>
                <a:lnTo>
                  <a:pt x="2508" y="400"/>
                </a:lnTo>
                <a:lnTo>
                  <a:pt x="2508" y="400"/>
                </a:lnTo>
                <a:lnTo>
                  <a:pt x="2507" y="400"/>
                </a:lnTo>
                <a:lnTo>
                  <a:pt x="2507" y="401"/>
                </a:lnTo>
                <a:lnTo>
                  <a:pt x="2506" y="401"/>
                </a:lnTo>
                <a:lnTo>
                  <a:pt x="2506" y="402"/>
                </a:lnTo>
                <a:lnTo>
                  <a:pt x="2505" y="402"/>
                </a:lnTo>
                <a:lnTo>
                  <a:pt x="2504" y="402"/>
                </a:lnTo>
                <a:lnTo>
                  <a:pt x="2504" y="403"/>
                </a:lnTo>
                <a:lnTo>
                  <a:pt x="2504" y="403"/>
                </a:lnTo>
                <a:lnTo>
                  <a:pt x="2504" y="404"/>
                </a:lnTo>
                <a:lnTo>
                  <a:pt x="2503" y="405"/>
                </a:lnTo>
                <a:lnTo>
                  <a:pt x="2503" y="406"/>
                </a:lnTo>
                <a:lnTo>
                  <a:pt x="2502" y="406"/>
                </a:lnTo>
                <a:lnTo>
                  <a:pt x="2502" y="407"/>
                </a:lnTo>
                <a:lnTo>
                  <a:pt x="2501" y="407"/>
                </a:lnTo>
                <a:lnTo>
                  <a:pt x="2501" y="408"/>
                </a:lnTo>
                <a:lnTo>
                  <a:pt x="2501" y="408"/>
                </a:lnTo>
                <a:lnTo>
                  <a:pt x="2501" y="409"/>
                </a:lnTo>
                <a:lnTo>
                  <a:pt x="2501" y="410"/>
                </a:lnTo>
                <a:lnTo>
                  <a:pt x="2500" y="410"/>
                </a:lnTo>
                <a:lnTo>
                  <a:pt x="2501" y="410"/>
                </a:lnTo>
                <a:lnTo>
                  <a:pt x="2501" y="411"/>
                </a:lnTo>
                <a:lnTo>
                  <a:pt x="2501" y="412"/>
                </a:lnTo>
                <a:lnTo>
                  <a:pt x="2501" y="413"/>
                </a:lnTo>
                <a:lnTo>
                  <a:pt x="2502" y="413"/>
                </a:lnTo>
                <a:lnTo>
                  <a:pt x="2501" y="414"/>
                </a:lnTo>
                <a:lnTo>
                  <a:pt x="2501" y="415"/>
                </a:lnTo>
                <a:lnTo>
                  <a:pt x="2500" y="416"/>
                </a:lnTo>
                <a:lnTo>
                  <a:pt x="2499" y="416"/>
                </a:lnTo>
                <a:lnTo>
                  <a:pt x="2499" y="417"/>
                </a:lnTo>
                <a:lnTo>
                  <a:pt x="2499" y="417"/>
                </a:lnTo>
                <a:lnTo>
                  <a:pt x="2498" y="418"/>
                </a:lnTo>
                <a:lnTo>
                  <a:pt x="2498" y="419"/>
                </a:lnTo>
                <a:lnTo>
                  <a:pt x="2498" y="420"/>
                </a:lnTo>
                <a:lnTo>
                  <a:pt x="2499" y="420"/>
                </a:lnTo>
                <a:lnTo>
                  <a:pt x="2499" y="421"/>
                </a:lnTo>
                <a:lnTo>
                  <a:pt x="2499" y="422"/>
                </a:lnTo>
                <a:lnTo>
                  <a:pt x="2499" y="423"/>
                </a:lnTo>
                <a:lnTo>
                  <a:pt x="2499" y="424"/>
                </a:lnTo>
                <a:lnTo>
                  <a:pt x="2498" y="424"/>
                </a:lnTo>
                <a:lnTo>
                  <a:pt x="2498" y="425"/>
                </a:lnTo>
                <a:lnTo>
                  <a:pt x="2499" y="425"/>
                </a:lnTo>
                <a:lnTo>
                  <a:pt x="2499" y="425"/>
                </a:lnTo>
                <a:lnTo>
                  <a:pt x="2498" y="425"/>
                </a:lnTo>
                <a:lnTo>
                  <a:pt x="2498" y="426"/>
                </a:lnTo>
                <a:lnTo>
                  <a:pt x="2498" y="427"/>
                </a:lnTo>
                <a:lnTo>
                  <a:pt x="2498" y="428"/>
                </a:lnTo>
                <a:lnTo>
                  <a:pt x="2498" y="429"/>
                </a:lnTo>
                <a:lnTo>
                  <a:pt x="2497" y="429"/>
                </a:lnTo>
                <a:lnTo>
                  <a:pt x="2496" y="429"/>
                </a:lnTo>
                <a:lnTo>
                  <a:pt x="2496" y="429"/>
                </a:lnTo>
                <a:lnTo>
                  <a:pt x="2495" y="429"/>
                </a:lnTo>
                <a:lnTo>
                  <a:pt x="2494" y="429"/>
                </a:lnTo>
                <a:lnTo>
                  <a:pt x="2494" y="428"/>
                </a:lnTo>
                <a:lnTo>
                  <a:pt x="2493" y="428"/>
                </a:lnTo>
                <a:lnTo>
                  <a:pt x="2492" y="428"/>
                </a:lnTo>
                <a:lnTo>
                  <a:pt x="2491" y="428"/>
                </a:lnTo>
                <a:lnTo>
                  <a:pt x="2490" y="427"/>
                </a:lnTo>
                <a:lnTo>
                  <a:pt x="2489" y="427"/>
                </a:lnTo>
                <a:lnTo>
                  <a:pt x="2488" y="427"/>
                </a:lnTo>
                <a:lnTo>
                  <a:pt x="2488" y="427"/>
                </a:lnTo>
                <a:lnTo>
                  <a:pt x="2488" y="426"/>
                </a:lnTo>
                <a:lnTo>
                  <a:pt x="2487" y="426"/>
                </a:lnTo>
                <a:lnTo>
                  <a:pt x="2487" y="425"/>
                </a:lnTo>
                <a:lnTo>
                  <a:pt x="2488" y="425"/>
                </a:lnTo>
                <a:lnTo>
                  <a:pt x="2488" y="425"/>
                </a:lnTo>
                <a:lnTo>
                  <a:pt x="2488" y="425"/>
                </a:lnTo>
                <a:lnTo>
                  <a:pt x="2488" y="424"/>
                </a:lnTo>
                <a:lnTo>
                  <a:pt x="2489" y="423"/>
                </a:lnTo>
                <a:lnTo>
                  <a:pt x="2490" y="422"/>
                </a:lnTo>
                <a:lnTo>
                  <a:pt x="2490" y="421"/>
                </a:lnTo>
                <a:lnTo>
                  <a:pt x="2491" y="420"/>
                </a:lnTo>
                <a:lnTo>
                  <a:pt x="2491" y="419"/>
                </a:lnTo>
                <a:lnTo>
                  <a:pt x="2491" y="418"/>
                </a:lnTo>
                <a:lnTo>
                  <a:pt x="2492" y="418"/>
                </a:lnTo>
                <a:lnTo>
                  <a:pt x="2492" y="417"/>
                </a:lnTo>
                <a:lnTo>
                  <a:pt x="2492" y="417"/>
                </a:lnTo>
                <a:lnTo>
                  <a:pt x="2491" y="417"/>
                </a:lnTo>
                <a:lnTo>
                  <a:pt x="2491" y="416"/>
                </a:lnTo>
                <a:lnTo>
                  <a:pt x="2491" y="415"/>
                </a:lnTo>
                <a:lnTo>
                  <a:pt x="2492" y="415"/>
                </a:lnTo>
                <a:lnTo>
                  <a:pt x="2491" y="415"/>
                </a:lnTo>
                <a:lnTo>
                  <a:pt x="2491" y="414"/>
                </a:lnTo>
                <a:lnTo>
                  <a:pt x="2492" y="414"/>
                </a:lnTo>
                <a:lnTo>
                  <a:pt x="2492" y="413"/>
                </a:lnTo>
                <a:lnTo>
                  <a:pt x="2492" y="412"/>
                </a:lnTo>
                <a:lnTo>
                  <a:pt x="2493" y="411"/>
                </a:lnTo>
                <a:lnTo>
                  <a:pt x="2493" y="410"/>
                </a:lnTo>
                <a:lnTo>
                  <a:pt x="2492" y="410"/>
                </a:lnTo>
                <a:lnTo>
                  <a:pt x="2491" y="410"/>
                </a:lnTo>
                <a:lnTo>
                  <a:pt x="2491" y="409"/>
                </a:lnTo>
                <a:lnTo>
                  <a:pt x="2491" y="408"/>
                </a:lnTo>
                <a:lnTo>
                  <a:pt x="2490" y="408"/>
                </a:lnTo>
                <a:lnTo>
                  <a:pt x="2490" y="408"/>
                </a:lnTo>
                <a:lnTo>
                  <a:pt x="2489" y="408"/>
                </a:lnTo>
                <a:lnTo>
                  <a:pt x="2490" y="408"/>
                </a:lnTo>
                <a:lnTo>
                  <a:pt x="2489" y="407"/>
                </a:lnTo>
                <a:lnTo>
                  <a:pt x="2489" y="406"/>
                </a:lnTo>
                <a:lnTo>
                  <a:pt x="2489" y="405"/>
                </a:lnTo>
                <a:lnTo>
                  <a:pt x="2490" y="405"/>
                </a:lnTo>
                <a:lnTo>
                  <a:pt x="2489" y="404"/>
                </a:lnTo>
                <a:lnTo>
                  <a:pt x="2489" y="403"/>
                </a:lnTo>
                <a:lnTo>
                  <a:pt x="2488" y="403"/>
                </a:lnTo>
                <a:lnTo>
                  <a:pt x="2488" y="402"/>
                </a:lnTo>
                <a:lnTo>
                  <a:pt x="2488" y="401"/>
                </a:lnTo>
                <a:lnTo>
                  <a:pt x="2488" y="400"/>
                </a:lnTo>
                <a:lnTo>
                  <a:pt x="2487" y="400"/>
                </a:lnTo>
                <a:lnTo>
                  <a:pt x="2487" y="400"/>
                </a:lnTo>
                <a:lnTo>
                  <a:pt x="2486" y="400"/>
                </a:lnTo>
                <a:lnTo>
                  <a:pt x="2485" y="399"/>
                </a:lnTo>
                <a:lnTo>
                  <a:pt x="2485" y="398"/>
                </a:lnTo>
                <a:lnTo>
                  <a:pt x="2485" y="397"/>
                </a:lnTo>
                <a:lnTo>
                  <a:pt x="2485" y="396"/>
                </a:lnTo>
                <a:lnTo>
                  <a:pt x="2485" y="395"/>
                </a:lnTo>
                <a:lnTo>
                  <a:pt x="2485" y="394"/>
                </a:lnTo>
                <a:lnTo>
                  <a:pt x="2485" y="393"/>
                </a:lnTo>
                <a:lnTo>
                  <a:pt x="2485" y="392"/>
                </a:lnTo>
                <a:lnTo>
                  <a:pt x="2485" y="392"/>
                </a:lnTo>
                <a:lnTo>
                  <a:pt x="2485" y="391"/>
                </a:lnTo>
                <a:lnTo>
                  <a:pt x="2485" y="390"/>
                </a:lnTo>
                <a:lnTo>
                  <a:pt x="2485" y="389"/>
                </a:lnTo>
                <a:lnTo>
                  <a:pt x="2485" y="388"/>
                </a:lnTo>
                <a:lnTo>
                  <a:pt x="2485" y="387"/>
                </a:lnTo>
                <a:lnTo>
                  <a:pt x="2486" y="386"/>
                </a:lnTo>
                <a:lnTo>
                  <a:pt x="2487" y="383"/>
                </a:lnTo>
                <a:lnTo>
                  <a:pt x="2487" y="383"/>
                </a:lnTo>
                <a:lnTo>
                  <a:pt x="2488" y="383"/>
                </a:lnTo>
                <a:lnTo>
                  <a:pt x="2488" y="382"/>
                </a:lnTo>
                <a:lnTo>
                  <a:pt x="2488" y="381"/>
                </a:lnTo>
                <a:lnTo>
                  <a:pt x="2488" y="381"/>
                </a:lnTo>
                <a:lnTo>
                  <a:pt x="2488" y="380"/>
                </a:lnTo>
                <a:lnTo>
                  <a:pt x="2488" y="379"/>
                </a:lnTo>
                <a:lnTo>
                  <a:pt x="2488" y="378"/>
                </a:lnTo>
                <a:lnTo>
                  <a:pt x="2488" y="377"/>
                </a:lnTo>
                <a:lnTo>
                  <a:pt x="2487" y="377"/>
                </a:lnTo>
                <a:lnTo>
                  <a:pt x="2487" y="376"/>
                </a:lnTo>
                <a:lnTo>
                  <a:pt x="2486" y="376"/>
                </a:lnTo>
                <a:lnTo>
                  <a:pt x="2485" y="375"/>
                </a:lnTo>
                <a:lnTo>
                  <a:pt x="2484" y="375"/>
                </a:lnTo>
                <a:lnTo>
                  <a:pt x="2483" y="375"/>
                </a:lnTo>
                <a:lnTo>
                  <a:pt x="2482" y="375"/>
                </a:lnTo>
                <a:lnTo>
                  <a:pt x="2482" y="376"/>
                </a:lnTo>
                <a:lnTo>
                  <a:pt x="2482" y="375"/>
                </a:lnTo>
                <a:lnTo>
                  <a:pt x="2481" y="375"/>
                </a:lnTo>
                <a:lnTo>
                  <a:pt x="2480" y="375"/>
                </a:lnTo>
                <a:lnTo>
                  <a:pt x="2479" y="375"/>
                </a:lnTo>
                <a:lnTo>
                  <a:pt x="2479" y="375"/>
                </a:lnTo>
                <a:lnTo>
                  <a:pt x="2479" y="375"/>
                </a:lnTo>
                <a:lnTo>
                  <a:pt x="2478" y="375"/>
                </a:lnTo>
                <a:lnTo>
                  <a:pt x="2477" y="374"/>
                </a:lnTo>
                <a:lnTo>
                  <a:pt x="2476" y="373"/>
                </a:lnTo>
                <a:lnTo>
                  <a:pt x="2475" y="372"/>
                </a:lnTo>
                <a:lnTo>
                  <a:pt x="2474" y="372"/>
                </a:lnTo>
                <a:lnTo>
                  <a:pt x="2473" y="372"/>
                </a:lnTo>
                <a:lnTo>
                  <a:pt x="2472" y="372"/>
                </a:lnTo>
                <a:lnTo>
                  <a:pt x="2471" y="372"/>
                </a:lnTo>
                <a:lnTo>
                  <a:pt x="2471" y="372"/>
                </a:lnTo>
                <a:lnTo>
                  <a:pt x="2470" y="372"/>
                </a:lnTo>
                <a:lnTo>
                  <a:pt x="2469" y="371"/>
                </a:lnTo>
                <a:lnTo>
                  <a:pt x="2468" y="371"/>
                </a:lnTo>
                <a:lnTo>
                  <a:pt x="2467" y="371"/>
                </a:lnTo>
                <a:lnTo>
                  <a:pt x="2466" y="371"/>
                </a:lnTo>
                <a:lnTo>
                  <a:pt x="2466" y="370"/>
                </a:lnTo>
                <a:lnTo>
                  <a:pt x="2467" y="370"/>
                </a:lnTo>
                <a:lnTo>
                  <a:pt x="2468" y="370"/>
                </a:lnTo>
                <a:lnTo>
                  <a:pt x="2469" y="370"/>
                </a:lnTo>
                <a:lnTo>
                  <a:pt x="2470" y="370"/>
                </a:lnTo>
                <a:lnTo>
                  <a:pt x="2471" y="370"/>
                </a:lnTo>
                <a:lnTo>
                  <a:pt x="2471" y="370"/>
                </a:lnTo>
                <a:lnTo>
                  <a:pt x="2472" y="371"/>
                </a:lnTo>
                <a:lnTo>
                  <a:pt x="2472" y="370"/>
                </a:lnTo>
                <a:lnTo>
                  <a:pt x="2473" y="370"/>
                </a:lnTo>
                <a:lnTo>
                  <a:pt x="2474" y="370"/>
                </a:lnTo>
                <a:lnTo>
                  <a:pt x="2475" y="369"/>
                </a:lnTo>
                <a:lnTo>
                  <a:pt x="2476" y="369"/>
                </a:lnTo>
                <a:lnTo>
                  <a:pt x="2476" y="368"/>
                </a:lnTo>
                <a:lnTo>
                  <a:pt x="2477" y="368"/>
                </a:lnTo>
                <a:lnTo>
                  <a:pt x="2478" y="367"/>
                </a:lnTo>
                <a:lnTo>
                  <a:pt x="2478" y="368"/>
                </a:lnTo>
                <a:lnTo>
                  <a:pt x="2478" y="367"/>
                </a:lnTo>
                <a:lnTo>
                  <a:pt x="2479" y="367"/>
                </a:lnTo>
                <a:lnTo>
                  <a:pt x="2479" y="367"/>
                </a:lnTo>
                <a:lnTo>
                  <a:pt x="2479" y="367"/>
                </a:lnTo>
                <a:lnTo>
                  <a:pt x="2479" y="367"/>
                </a:lnTo>
                <a:lnTo>
                  <a:pt x="2479" y="367"/>
                </a:lnTo>
                <a:lnTo>
                  <a:pt x="2479" y="366"/>
                </a:lnTo>
                <a:lnTo>
                  <a:pt x="2479" y="365"/>
                </a:lnTo>
                <a:lnTo>
                  <a:pt x="2479" y="364"/>
                </a:lnTo>
                <a:lnTo>
                  <a:pt x="2479" y="364"/>
                </a:lnTo>
                <a:lnTo>
                  <a:pt x="2479" y="363"/>
                </a:lnTo>
                <a:lnTo>
                  <a:pt x="2480" y="361"/>
                </a:lnTo>
                <a:lnTo>
                  <a:pt x="2480" y="360"/>
                </a:lnTo>
                <a:lnTo>
                  <a:pt x="2481" y="359"/>
                </a:lnTo>
                <a:lnTo>
                  <a:pt x="2481" y="358"/>
                </a:lnTo>
                <a:lnTo>
                  <a:pt x="2481" y="358"/>
                </a:lnTo>
                <a:lnTo>
                  <a:pt x="2482" y="357"/>
                </a:lnTo>
                <a:lnTo>
                  <a:pt x="2482" y="356"/>
                </a:lnTo>
                <a:lnTo>
                  <a:pt x="2482" y="355"/>
                </a:lnTo>
                <a:lnTo>
                  <a:pt x="2483" y="354"/>
                </a:lnTo>
                <a:lnTo>
                  <a:pt x="2483" y="353"/>
                </a:lnTo>
                <a:lnTo>
                  <a:pt x="2483" y="352"/>
                </a:lnTo>
                <a:lnTo>
                  <a:pt x="2482" y="352"/>
                </a:lnTo>
                <a:lnTo>
                  <a:pt x="2482" y="351"/>
                </a:lnTo>
                <a:lnTo>
                  <a:pt x="2482" y="350"/>
                </a:lnTo>
                <a:lnTo>
                  <a:pt x="2482" y="350"/>
                </a:lnTo>
                <a:lnTo>
                  <a:pt x="2482" y="349"/>
                </a:lnTo>
                <a:lnTo>
                  <a:pt x="2481" y="348"/>
                </a:lnTo>
                <a:lnTo>
                  <a:pt x="2481" y="347"/>
                </a:lnTo>
                <a:lnTo>
                  <a:pt x="2481" y="346"/>
                </a:lnTo>
                <a:lnTo>
                  <a:pt x="2480" y="345"/>
                </a:lnTo>
                <a:lnTo>
                  <a:pt x="2480" y="344"/>
                </a:lnTo>
                <a:lnTo>
                  <a:pt x="2479" y="343"/>
                </a:lnTo>
                <a:lnTo>
                  <a:pt x="2479" y="342"/>
                </a:lnTo>
                <a:lnTo>
                  <a:pt x="2478" y="342"/>
                </a:lnTo>
                <a:lnTo>
                  <a:pt x="2477" y="341"/>
                </a:lnTo>
                <a:lnTo>
                  <a:pt x="2476" y="340"/>
                </a:lnTo>
                <a:lnTo>
                  <a:pt x="2475" y="340"/>
                </a:lnTo>
                <a:lnTo>
                  <a:pt x="2474" y="339"/>
                </a:lnTo>
                <a:lnTo>
                  <a:pt x="2473" y="339"/>
                </a:lnTo>
                <a:lnTo>
                  <a:pt x="2473" y="338"/>
                </a:lnTo>
                <a:lnTo>
                  <a:pt x="2472" y="338"/>
                </a:lnTo>
                <a:lnTo>
                  <a:pt x="2471" y="338"/>
                </a:lnTo>
                <a:lnTo>
                  <a:pt x="2471" y="338"/>
                </a:lnTo>
                <a:lnTo>
                  <a:pt x="2471" y="339"/>
                </a:lnTo>
                <a:lnTo>
                  <a:pt x="2470" y="339"/>
                </a:lnTo>
                <a:lnTo>
                  <a:pt x="2469" y="338"/>
                </a:lnTo>
                <a:lnTo>
                  <a:pt x="2468" y="338"/>
                </a:lnTo>
                <a:lnTo>
                  <a:pt x="2467" y="338"/>
                </a:lnTo>
                <a:lnTo>
                  <a:pt x="2466" y="338"/>
                </a:lnTo>
                <a:lnTo>
                  <a:pt x="2466" y="337"/>
                </a:lnTo>
                <a:lnTo>
                  <a:pt x="2465" y="338"/>
                </a:lnTo>
                <a:lnTo>
                  <a:pt x="2465" y="337"/>
                </a:lnTo>
                <a:lnTo>
                  <a:pt x="2464" y="338"/>
                </a:lnTo>
                <a:lnTo>
                  <a:pt x="2464" y="339"/>
                </a:lnTo>
                <a:lnTo>
                  <a:pt x="2463" y="339"/>
                </a:lnTo>
                <a:lnTo>
                  <a:pt x="2463" y="339"/>
                </a:lnTo>
                <a:lnTo>
                  <a:pt x="2462" y="339"/>
                </a:lnTo>
                <a:lnTo>
                  <a:pt x="2462" y="340"/>
                </a:lnTo>
                <a:lnTo>
                  <a:pt x="2461" y="340"/>
                </a:lnTo>
                <a:lnTo>
                  <a:pt x="2461" y="339"/>
                </a:lnTo>
                <a:lnTo>
                  <a:pt x="2460" y="339"/>
                </a:lnTo>
                <a:lnTo>
                  <a:pt x="2458" y="339"/>
                </a:lnTo>
                <a:lnTo>
                  <a:pt x="2457" y="339"/>
                </a:lnTo>
                <a:lnTo>
                  <a:pt x="2457" y="338"/>
                </a:lnTo>
                <a:lnTo>
                  <a:pt x="2457" y="337"/>
                </a:lnTo>
                <a:lnTo>
                  <a:pt x="2456" y="337"/>
                </a:lnTo>
                <a:lnTo>
                  <a:pt x="2455" y="337"/>
                </a:lnTo>
                <a:lnTo>
                  <a:pt x="2455" y="336"/>
                </a:lnTo>
                <a:lnTo>
                  <a:pt x="2455" y="337"/>
                </a:lnTo>
                <a:lnTo>
                  <a:pt x="2454" y="337"/>
                </a:lnTo>
                <a:lnTo>
                  <a:pt x="2453" y="337"/>
                </a:lnTo>
                <a:lnTo>
                  <a:pt x="2453" y="336"/>
                </a:lnTo>
                <a:lnTo>
                  <a:pt x="2452" y="336"/>
                </a:lnTo>
                <a:lnTo>
                  <a:pt x="2451" y="335"/>
                </a:lnTo>
                <a:lnTo>
                  <a:pt x="2450" y="335"/>
                </a:lnTo>
                <a:lnTo>
                  <a:pt x="2449" y="335"/>
                </a:lnTo>
                <a:lnTo>
                  <a:pt x="2449" y="336"/>
                </a:lnTo>
                <a:lnTo>
                  <a:pt x="2449" y="335"/>
                </a:lnTo>
                <a:lnTo>
                  <a:pt x="2449" y="334"/>
                </a:lnTo>
                <a:lnTo>
                  <a:pt x="2448" y="334"/>
                </a:lnTo>
                <a:lnTo>
                  <a:pt x="2448" y="334"/>
                </a:lnTo>
                <a:lnTo>
                  <a:pt x="2448" y="333"/>
                </a:lnTo>
                <a:lnTo>
                  <a:pt x="2447" y="333"/>
                </a:lnTo>
                <a:lnTo>
                  <a:pt x="2447" y="332"/>
                </a:lnTo>
                <a:lnTo>
                  <a:pt x="2447" y="331"/>
                </a:lnTo>
                <a:lnTo>
                  <a:pt x="2447" y="331"/>
                </a:lnTo>
                <a:lnTo>
                  <a:pt x="2446" y="332"/>
                </a:lnTo>
                <a:lnTo>
                  <a:pt x="2445" y="332"/>
                </a:lnTo>
                <a:lnTo>
                  <a:pt x="2445" y="331"/>
                </a:lnTo>
                <a:lnTo>
                  <a:pt x="2445" y="330"/>
                </a:lnTo>
                <a:lnTo>
                  <a:pt x="2445" y="329"/>
                </a:lnTo>
                <a:lnTo>
                  <a:pt x="2444" y="329"/>
                </a:lnTo>
                <a:lnTo>
                  <a:pt x="2444" y="328"/>
                </a:lnTo>
                <a:lnTo>
                  <a:pt x="2444" y="327"/>
                </a:lnTo>
                <a:lnTo>
                  <a:pt x="2444" y="326"/>
                </a:lnTo>
                <a:lnTo>
                  <a:pt x="2444" y="325"/>
                </a:lnTo>
                <a:lnTo>
                  <a:pt x="2444" y="325"/>
                </a:lnTo>
                <a:lnTo>
                  <a:pt x="2444" y="324"/>
                </a:lnTo>
                <a:lnTo>
                  <a:pt x="2443" y="324"/>
                </a:lnTo>
                <a:lnTo>
                  <a:pt x="2443" y="323"/>
                </a:lnTo>
                <a:lnTo>
                  <a:pt x="2444" y="323"/>
                </a:lnTo>
                <a:lnTo>
                  <a:pt x="2444" y="322"/>
                </a:lnTo>
                <a:lnTo>
                  <a:pt x="2444" y="321"/>
                </a:lnTo>
                <a:lnTo>
                  <a:pt x="2444" y="320"/>
                </a:lnTo>
                <a:lnTo>
                  <a:pt x="2444" y="321"/>
                </a:lnTo>
                <a:lnTo>
                  <a:pt x="2444" y="320"/>
                </a:lnTo>
                <a:lnTo>
                  <a:pt x="2444" y="319"/>
                </a:lnTo>
                <a:lnTo>
                  <a:pt x="2442" y="318"/>
                </a:lnTo>
                <a:lnTo>
                  <a:pt x="2441" y="318"/>
                </a:lnTo>
                <a:lnTo>
                  <a:pt x="2440" y="317"/>
                </a:lnTo>
                <a:lnTo>
                  <a:pt x="2439" y="317"/>
                </a:lnTo>
                <a:lnTo>
                  <a:pt x="2438" y="317"/>
                </a:lnTo>
                <a:lnTo>
                  <a:pt x="2437" y="317"/>
                </a:lnTo>
                <a:lnTo>
                  <a:pt x="2436" y="316"/>
                </a:lnTo>
                <a:lnTo>
                  <a:pt x="2433" y="316"/>
                </a:lnTo>
                <a:lnTo>
                  <a:pt x="2433" y="317"/>
                </a:lnTo>
                <a:lnTo>
                  <a:pt x="2433" y="316"/>
                </a:lnTo>
                <a:lnTo>
                  <a:pt x="2434" y="316"/>
                </a:lnTo>
                <a:lnTo>
                  <a:pt x="2434" y="317"/>
                </a:lnTo>
                <a:lnTo>
                  <a:pt x="2435" y="317"/>
                </a:lnTo>
                <a:lnTo>
                  <a:pt x="2436" y="317"/>
                </a:lnTo>
                <a:lnTo>
                  <a:pt x="2435" y="317"/>
                </a:lnTo>
                <a:lnTo>
                  <a:pt x="2435" y="317"/>
                </a:lnTo>
                <a:lnTo>
                  <a:pt x="2436" y="317"/>
                </a:lnTo>
                <a:lnTo>
                  <a:pt x="2436" y="317"/>
                </a:lnTo>
                <a:lnTo>
                  <a:pt x="2437" y="317"/>
                </a:lnTo>
                <a:lnTo>
                  <a:pt x="2437" y="317"/>
                </a:lnTo>
                <a:lnTo>
                  <a:pt x="2436" y="318"/>
                </a:lnTo>
                <a:lnTo>
                  <a:pt x="2437" y="318"/>
                </a:lnTo>
                <a:lnTo>
                  <a:pt x="2438" y="317"/>
                </a:lnTo>
                <a:lnTo>
                  <a:pt x="2438" y="317"/>
                </a:lnTo>
                <a:lnTo>
                  <a:pt x="2439" y="317"/>
                </a:lnTo>
                <a:lnTo>
                  <a:pt x="2438" y="317"/>
                </a:lnTo>
                <a:lnTo>
                  <a:pt x="2438" y="318"/>
                </a:lnTo>
                <a:lnTo>
                  <a:pt x="2439" y="318"/>
                </a:lnTo>
                <a:lnTo>
                  <a:pt x="2439" y="317"/>
                </a:lnTo>
                <a:lnTo>
                  <a:pt x="2439" y="317"/>
                </a:lnTo>
                <a:lnTo>
                  <a:pt x="2439" y="318"/>
                </a:lnTo>
                <a:lnTo>
                  <a:pt x="2439" y="319"/>
                </a:lnTo>
                <a:lnTo>
                  <a:pt x="2439" y="319"/>
                </a:lnTo>
                <a:lnTo>
                  <a:pt x="2439" y="318"/>
                </a:lnTo>
                <a:lnTo>
                  <a:pt x="2440" y="318"/>
                </a:lnTo>
                <a:lnTo>
                  <a:pt x="2440" y="319"/>
                </a:lnTo>
                <a:lnTo>
                  <a:pt x="2439" y="320"/>
                </a:lnTo>
                <a:lnTo>
                  <a:pt x="2440" y="320"/>
                </a:lnTo>
                <a:lnTo>
                  <a:pt x="2440" y="319"/>
                </a:lnTo>
                <a:lnTo>
                  <a:pt x="2441" y="319"/>
                </a:lnTo>
                <a:lnTo>
                  <a:pt x="2441" y="320"/>
                </a:lnTo>
                <a:lnTo>
                  <a:pt x="2441" y="321"/>
                </a:lnTo>
                <a:lnTo>
                  <a:pt x="2441" y="320"/>
                </a:lnTo>
                <a:lnTo>
                  <a:pt x="2442" y="320"/>
                </a:lnTo>
                <a:lnTo>
                  <a:pt x="2442" y="321"/>
                </a:lnTo>
                <a:lnTo>
                  <a:pt x="2442" y="322"/>
                </a:lnTo>
                <a:lnTo>
                  <a:pt x="2442" y="323"/>
                </a:lnTo>
                <a:lnTo>
                  <a:pt x="2442" y="324"/>
                </a:lnTo>
                <a:lnTo>
                  <a:pt x="2441" y="323"/>
                </a:lnTo>
                <a:lnTo>
                  <a:pt x="2440" y="323"/>
                </a:lnTo>
                <a:lnTo>
                  <a:pt x="2439" y="323"/>
                </a:lnTo>
                <a:lnTo>
                  <a:pt x="2438" y="321"/>
                </a:lnTo>
                <a:lnTo>
                  <a:pt x="2437" y="321"/>
                </a:lnTo>
                <a:lnTo>
                  <a:pt x="2437" y="323"/>
                </a:lnTo>
                <a:lnTo>
                  <a:pt x="2438" y="323"/>
                </a:lnTo>
                <a:lnTo>
                  <a:pt x="2439" y="323"/>
                </a:lnTo>
                <a:lnTo>
                  <a:pt x="2439" y="323"/>
                </a:lnTo>
                <a:lnTo>
                  <a:pt x="2439" y="324"/>
                </a:lnTo>
                <a:lnTo>
                  <a:pt x="2439" y="324"/>
                </a:lnTo>
                <a:lnTo>
                  <a:pt x="2438" y="325"/>
                </a:lnTo>
                <a:lnTo>
                  <a:pt x="2437" y="325"/>
                </a:lnTo>
                <a:lnTo>
                  <a:pt x="2436" y="325"/>
                </a:lnTo>
                <a:lnTo>
                  <a:pt x="2434" y="324"/>
                </a:lnTo>
                <a:lnTo>
                  <a:pt x="2433" y="324"/>
                </a:lnTo>
                <a:lnTo>
                  <a:pt x="2433" y="325"/>
                </a:lnTo>
                <a:lnTo>
                  <a:pt x="2434" y="325"/>
                </a:lnTo>
                <a:lnTo>
                  <a:pt x="2437" y="325"/>
                </a:lnTo>
                <a:lnTo>
                  <a:pt x="2439" y="325"/>
                </a:lnTo>
                <a:lnTo>
                  <a:pt x="2439" y="324"/>
                </a:lnTo>
                <a:lnTo>
                  <a:pt x="2439" y="324"/>
                </a:lnTo>
                <a:lnTo>
                  <a:pt x="2440" y="324"/>
                </a:lnTo>
                <a:lnTo>
                  <a:pt x="2441" y="325"/>
                </a:lnTo>
                <a:lnTo>
                  <a:pt x="2442" y="325"/>
                </a:lnTo>
                <a:lnTo>
                  <a:pt x="2442" y="325"/>
                </a:lnTo>
                <a:lnTo>
                  <a:pt x="2443" y="325"/>
                </a:lnTo>
                <a:lnTo>
                  <a:pt x="2443" y="326"/>
                </a:lnTo>
                <a:lnTo>
                  <a:pt x="2444" y="328"/>
                </a:lnTo>
                <a:lnTo>
                  <a:pt x="2444" y="330"/>
                </a:lnTo>
                <a:lnTo>
                  <a:pt x="2444" y="331"/>
                </a:lnTo>
                <a:lnTo>
                  <a:pt x="2445" y="332"/>
                </a:lnTo>
                <a:lnTo>
                  <a:pt x="2446" y="333"/>
                </a:lnTo>
                <a:lnTo>
                  <a:pt x="2446" y="334"/>
                </a:lnTo>
                <a:lnTo>
                  <a:pt x="2445" y="334"/>
                </a:lnTo>
                <a:lnTo>
                  <a:pt x="2445" y="334"/>
                </a:lnTo>
                <a:lnTo>
                  <a:pt x="2444" y="335"/>
                </a:lnTo>
                <a:lnTo>
                  <a:pt x="2444" y="334"/>
                </a:lnTo>
                <a:lnTo>
                  <a:pt x="2444" y="334"/>
                </a:lnTo>
                <a:lnTo>
                  <a:pt x="2444" y="333"/>
                </a:lnTo>
                <a:lnTo>
                  <a:pt x="2444" y="332"/>
                </a:lnTo>
                <a:lnTo>
                  <a:pt x="2444" y="331"/>
                </a:lnTo>
                <a:lnTo>
                  <a:pt x="2444" y="330"/>
                </a:lnTo>
                <a:lnTo>
                  <a:pt x="2443" y="329"/>
                </a:lnTo>
                <a:lnTo>
                  <a:pt x="2443" y="328"/>
                </a:lnTo>
                <a:lnTo>
                  <a:pt x="2443" y="327"/>
                </a:lnTo>
                <a:lnTo>
                  <a:pt x="2443" y="326"/>
                </a:lnTo>
                <a:lnTo>
                  <a:pt x="2442" y="326"/>
                </a:lnTo>
                <a:lnTo>
                  <a:pt x="2442" y="325"/>
                </a:lnTo>
                <a:lnTo>
                  <a:pt x="2441" y="325"/>
                </a:lnTo>
                <a:lnTo>
                  <a:pt x="2441" y="325"/>
                </a:lnTo>
                <a:lnTo>
                  <a:pt x="2440" y="325"/>
                </a:lnTo>
                <a:lnTo>
                  <a:pt x="2439" y="325"/>
                </a:lnTo>
                <a:lnTo>
                  <a:pt x="2439" y="325"/>
                </a:lnTo>
                <a:lnTo>
                  <a:pt x="2438" y="325"/>
                </a:lnTo>
                <a:lnTo>
                  <a:pt x="2438" y="325"/>
                </a:lnTo>
                <a:lnTo>
                  <a:pt x="2437" y="325"/>
                </a:lnTo>
                <a:lnTo>
                  <a:pt x="2436" y="325"/>
                </a:lnTo>
                <a:lnTo>
                  <a:pt x="2435" y="325"/>
                </a:lnTo>
                <a:lnTo>
                  <a:pt x="2434" y="325"/>
                </a:lnTo>
                <a:lnTo>
                  <a:pt x="2433" y="325"/>
                </a:lnTo>
                <a:lnTo>
                  <a:pt x="2433" y="324"/>
                </a:lnTo>
                <a:lnTo>
                  <a:pt x="2432" y="324"/>
                </a:lnTo>
                <a:lnTo>
                  <a:pt x="2432" y="323"/>
                </a:lnTo>
                <a:lnTo>
                  <a:pt x="2432" y="324"/>
                </a:lnTo>
                <a:lnTo>
                  <a:pt x="2433" y="324"/>
                </a:lnTo>
                <a:lnTo>
                  <a:pt x="2433" y="325"/>
                </a:lnTo>
                <a:lnTo>
                  <a:pt x="2434" y="325"/>
                </a:lnTo>
                <a:lnTo>
                  <a:pt x="2435" y="325"/>
                </a:lnTo>
                <a:lnTo>
                  <a:pt x="2436" y="325"/>
                </a:lnTo>
                <a:lnTo>
                  <a:pt x="2437" y="325"/>
                </a:lnTo>
                <a:lnTo>
                  <a:pt x="2438" y="325"/>
                </a:lnTo>
                <a:lnTo>
                  <a:pt x="2439" y="325"/>
                </a:lnTo>
                <a:lnTo>
                  <a:pt x="2439" y="325"/>
                </a:lnTo>
                <a:lnTo>
                  <a:pt x="2440" y="325"/>
                </a:lnTo>
                <a:lnTo>
                  <a:pt x="2441" y="325"/>
                </a:lnTo>
                <a:lnTo>
                  <a:pt x="2442" y="325"/>
                </a:lnTo>
                <a:lnTo>
                  <a:pt x="2442" y="326"/>
                </a:lnTo>
                <a:lnTo>
                  <a:pt x="2443" y="327"/>
                </a:lnTo>
                <a:lnTo>
                  <a:pt x="2443" y="328"/>
                </a:lnTo>
                <a:lnTo>
                  <a:pt x="2443" y="329"/>
                </a:lnTo>
                <a:lnTo>
                  <a:pt x="2443" y="330"/>
                </a:lnTo>
                <a:lnTo>
                  <a:pt x="2443" y="331"/>
                </a:lnTo>
                <a:lnTo>
                  <a:pt x="2443" y="332"/>
                </a:lnTo>
                <a:lnTo>
                  <a:pt x="2443" y="333"/>
                </a:lnTo>
                <a:lnTo>
                  <a:pt x="2442" y="333"/>
                </a:lnTo>
                <a:lnTo>
                  <a:pt x="2442" y="332"/>
                </a:lnTo>
                <a:lnTo>
                  <a:pt x="2442" y="331"/>
                </a:lnTo>
                <a:lnTo>
                  <a:pt x="2442" y="330"/>
                </a:lnTo>
                <a:lnTo>
                  <a:pt x="2442" y="329"/>
                </a:lnTo>
                <a:lnTo>
                  <a:pt x="2441" y="329"/>
                </a:lnTo>
                <a:lnTo>
                  <a:pt x="2441" y="328"/>
                </a:lnTo>
                <a:lnTo>
                  <a:pt x="2441" y="329"/>
                </a:lnTo>
                <a:lnTo>
                  <a:pt x="2441" y="330"/>
                </a:lnTo>
                <a:lnTo>
                  <a:pt x="2442" y="330"/>
                </a:lnTo>
                <a:lnTo>
                  <a:pt x="2441" y="330"/>
                </a:lnTo>
                <a:lnTo>
                  <a:pt x="2441" y="331"/>
                </a:lnTo>
                <a:lnTo>
                  <a:pt x="2441" y="332"/>
                </a:lnTo>
                <a:lnTo>
                  <a:pt x="2440" y="332"/>
                </a:lnTo>
                <a:lnTo>
                  <a:pt x="2440" y="331"/>
                </a:lnTo>
                <a:lnTo>
                  <a:pt x="2439" y="331"/>
                </a:lnTo>
                <a:lnTo>
                  <a:pt x="2439" y="330"/>
                </a:lnTo>
                <a:lnTo>
                  <a:pt x="2439" y="329"/>
                </a:lnTo>
                <a:lnTo>
                  <a:pt x="2439" y="328"/>
                </a:lnTo>
                <a:lnTo>
                  <a:pt x="2439" y="327"/>
                </a:lnTo>
                <a:lnTo>
                  <a:pt x="2439" y="326"/>
                </a:lnTo>
                <a:lnTo>
                  <a:pt x="2439" y="327"/>
                </a:lnTo>
                <a:lnTo>
                  <a:pt x="2439" y="328"/>
                </a:lnTo>
                <a:lnTo>
                  <a:pt x="2439" y="329"/>
                </a:lnTo>
                <a:lnTo>
                  <a:pt x="2438" y="329"/>
                </a:lnTo>
                <a:lnTo>
                  <a:pt x="2439" y="330"/>
                </a:lnTo>
                <a:lnTo>
                  <a:pt x="2439" y="331"/>
                </a:lnTo>
                <a:lnTo>
                  <a:pt x="2439" y="331"/>
                </a:lnTo>
                <a:lnTo>
                  <a:pt x="2439" y="332"/>
                </a:lnTo>
                <a:lnTo>
                  <a:pt x="2439" y="331"/>
                </a:lnTo>
                <a:lnTo>
                  <a:pt x="2439" y="332"/>
                </a:lnTo>
                <a:lnTo>
                  <a:pt x="2440" y="332"/>
                </a:lnTo>
                <a:lnTo>
                  <a:pt x="2439" y="332"/>
                </a:lnTo>
                <a:lnTo>
                  <a:pt x="2439" y="333"/>
                </a:lnTo>
                <a:lnTo>
                  <a:pt x="2439" y="333"/>
                </a:lnTo>
                <a:lnTo>
                  <a:pt x="2439" y="334"/>
                </a:lnTo>
                <a:lnTo>
                  <a:pt x="2439" y="334"/>
                </a:lnTo>
                <a:lnTo>
                  <a:pt x="2439" y="334"/>
                </a:lnTo>
                <a:lnTo>
                  <a:pt x="2439" y="334"/>
                </a:lnTo>
                <a:lnTo>
                  <a:pt x="2438" y="334"/>
                </a:lnTo>
                <a:lnTo>
                  <a:pt x="2439" y="336"/>
                </a:lnTo>
                <a:lnTo>
                  <a:pt x="2439" y="337"/>
                </a:lnTo>
                <a:lnTo>
                  <a:pt x="2439" y="338"/>
                </a:lnTo>
                <a:lnTo>
                  <a:pt x="2439" y="337"/>
                </a:lnTo>
                <a:lnTo>
                  <a:pt x="2438" y="337"/>
                </a:lnTo>
                <a:lnTo>
                  <a:pt x="2438" y="336"/>
                </a:lnTo>
                <a:lnTo>
                  <a:pt x="2438" y="334"/>
                </a:lnTo>
                <a:lnTo>
                  <a:pt x="2438" y="333"/>
                </a:lnTo>
                <a:lnTo>
                  <a:pt x="2437" y="333"/>
                </a:lnTo>
                <a:lnTo>
                  <a:pt x="2437" y="334"/>
                </a:lnTo>
                <a:lnTo>
                  <a:pt x="2437" y="334"/>
                </a:lnTo>
                <a:lnTo>
                  <a:pt x="2437" y="335"/>
                </a:lnTo>
                <a:lnTo>
                  <a:pt x="2438" y="336"/>
                </a:lnTo>
                <a:lnTo>
                  <a:pt x="2438" y="337"/>
                </a:lnTo>
                <a:lnTo>
                  <a:pt x="2438" y="338"/>
                </a:lnTo>
                <a:lnTo>
                  <a:pt x="2438" y="337"/>
                </a:lnTo>
                <a:lnTo>
                  <a:pt x="2437" y="337"/>
                </a:lnTo>
                <a:lnTo>
                  <a:pt x="2437" y="336"/>
                </a:lnTo>
                <a:lnTo>
                  <a:pt x="2437" y="335"/>
                </a:lnTo>
                <a:lnTo>
                  <a:pt x="2436" y="336"/>
                </a:lnTo>
                <a:lnTo>
                  <a:pt x="2435" y="336"/>
                </a:lnTo>
                <a:lnTo>
                  <a:pt x="2435" y="337"/>
                </a:lnTo>
                <a:lnTo>
                  <a:pt x="2434" y="337"/>
                </a:lnTo>
                <a:lnTo>
                  <a:pt x="2434" y="338"/>
                </a:lnTo>
                <a:lnTo>
                  <a:pt x="2434" y="339"/>
                </a:lnTo>
                <a:lnTo>
                  <a:pt x="2433" y="339"/>
                </a:lnTo>
                <a:lnTo>
                  <a:pt x="2433" y="338"/>
                </a:lnTo>
                <a:lnTo>
                  <a:pt x="2434" y="338"/>
                </a:lnTo>
                <a:lnTo>
                  <a:pt x="2434" y="337"/>
                </a:lnTo>
                <a:lnTo>
                  <a:pt x="2434" y="336"/>
                </a:lnTo>
                <a:lnTo>
                  <a:pt x="2434" y="335"/>
                </a:lnTo>
                <a:lnTo>
                  <a:pt x="2435" y="334"/>
                </a:lnTo>
                <a:lnTo>
                  <a:pt x="2434" y="334"/>
                </a:lnTo>
                <a:lnTo>
                  <a:pt x="2433" y="334"/>
                </a:lnTo>
                <a:lnTo>
                  <a:pt x="2433" y="335"/>
                </a:lnTo>
                <a:lnTo>
                  <a:pt x="2432" y="335"/>
                </a:lnTo>
                <a:lnTo>
                  <a:pt x="2432" y="336"/>
                </a:lnTo>
                <a:lnTo>
                  <a:pt x="2431" y="336"/>
                </a:lnTo>
                <a:lnTo>
                  <a:pt x="2431" y="337"/>
                </a:lnTo>
                <a:lnTo>
                  <a:pt x="2431" y="338"/>
                </a:lnTo>
                <a:lnTo>
                  <a:pt x="2431" y="339"/>
                </a:lnTo>
                <a:lnTo>
                  <a:pt x="2431" y="340"/>
                </a:lnTo>
                <a:lnTo>
                  <a:pt x="2431" y="340"/>
                </a:lnTo>
                <a:lnTo>
                  <a:pt x="2431" y="341"/>
                </a:lnTo>
                <a:lnTo>
                  <a:pt x="2431" y="342"/>
                </a:lnTo>
                <a:lnTo>
                  <a:pt x="2431" y="342"/>
                </a:lnTo>
                <a:lnTo>
                  <a:pt x="2430" y="342"/>
                </a:lnTo>
                <a:lnTo>
                  <a:pt x="2430" y="343"/>
                </a:lnTo>
                <a:lnTo>
                  <a:pt x="2429" y="343"/>
                </a:lnTo>
                <a:lnTo>
                  <a:pt x="2429" y="344"/>
                </a:lnTo>
                <a:lnTo>
                  <a:pt x="2429" y="345"/>
                </a:lnTo>
                <a:lnTo>
                  <a:pt x="2428" y="345"/>
                </a:lnTo>
                <a:lnTo>
                  <a:pt x="2427" y="346"/>
                </a:lnTo>
                <a:lnTo>
                  <a:pt x="2426" y="346"/>
                </a:lnTo>
                <a:lnTo>
                  <a:pt x="2425" y="346"/>
                </a:lnTo>
                <a:lnTo>
                  <a:pt x="2424" y="346"/>
                </a:lnTo>
                <a:lnTo>
                  <a:pt x="2424" y="347"/>
                </a:lnTo>
                <a:lnTo>
                  <a:pt x="2423" y="347"/>
                </a:lnTo>
                <a:lnTo>
                  <a:pt x="2423" y="347"/>
                </a:lnTo>
                <a:lnTo>
                  <a:pt x="2422" y="346"/>
                </a:lnTo>
                <a:lnTo>
                  <a:pt x="2421" y="346"/>
                </a:lnTo>
                <a:lnTo>
                  <a:pt x="2420" y="346"/>
                </a:lnTo>
                <a:lnTo>
                  <a:pt x="2419" y="346"/>
                </a:lnTo>
                <a:lnTo>
                  <a:pt x="2419" y="347"/>
                </a:lnTo>
                <a:lnTo>
                  <a:pt x="2418" y="347"/>
                </a:lnTo>
                <a:lnTo>
                  <a:pt x="2417" y="347"/>
                </a:lnTo>
                <a:lnTo>
                  <a:pt x="2416" y="346"/>
                </a:lnTo>
                <a:lnTo>
                  <a:pt x="2417" y="345"/>
                </a:lnTo>
                <a:lnTo>
                  <a:pt x="2416" y="344"/>
                </a:lnTo>
                <a:lnTo>
                  <a:pt x="2416" y="345"/>
                </a:lnTo>
                <a:lnTo>
                  <a:pt x="2416" y="346"/>
                </a:lnTo>
                <a:lnTo>
                  <a:pt x="2415" y="346"/>
                </a:lnTo>
                <a:lnTo>
                  <a:pt x="2415" y="347"/>
                </a:lnTo>
                <a:lnTo>
                  <a:pt x="2415" y="347"/>
                </a:lnTo>
                <a:lnTo>
                  <a:pt x="2415" y="346"/>
                </a:lnTo>
                <a:lnTo>
                  <a:pt x="2415" y="347"/>
                </a:lnTo>
                <a:lnTo>
                  <a:pt x="2414" y="347"/>
                </a:lnTo>
                <a:lnTo>
                  <a:pt x="2414" y="346"/>
                </a:lnTo>
                <a:lnTo>
                  <a:pt x="2414" y="347"/>
                </a:lnTo>
                <a:lnTo>
                  <a:pt x="2413" y="347"/>
                </a:lnTo>
                <a:lnTo>
                  <a:pt x="2412" y="347"/>
                </a:lnTo>
                <a:lnTo>
                  <a:pt x="2411" y="347"/>
                </a:lnTo>
                <a:lnTo>
                  <a:pt x="2410" y="346"/>
                </a:lnTo>
                <a:lnTo>
                  <a:pt x="2410" y="345"/>
                </a:lnTo>
                <a:lnTo>
                  <a:pt x="2409" y="345"/>
                </a:lnTo>
                <a:lnTo>
                  <a:pt x="2409" y="344"/>
                </a:lnTo>
                <a:lnTo>
                  <a:pt x="2408" y="344"/>
                </a:lnTo>
                <a:lnTo>
                  <a:pt x="2408" y="343"/>
                </a:lnTo>
                <a:lnTo>
                  <a:pt x="2407" y="343"/>
                </a:lnTo>
                <a:lnTo>
                  <a:pt x="2407" y="343"/>
                </a:lnTo>
                <a:lnTo>
                  <a:pt x="2406" y="343"/>
                </a:lnTo>
                <a:lnTo>
                  <a:pt x="2405" y="343"/>
                </a:lnTo>
                <a:lnTo>
                  <a:pt x="2404" y="343"/>
                </a:lnTo>
                <a:lnTo>
                  <a:pt x="2403" y="343"/>
                </a:lnTo>
                <a:lnTo>
                  <a:pt x="2403" y="342"/>
                </a:lnTo>
                <a:lnTo>
                  <a:pt x="2402" y="342"/>
                </a:lnTo>
                <a:lnTo>
                  <a:pt x="2401" y="342"/>
                </a:lnTo>
                <a:lnTo>
                  <a:pt x="2400" y="342"/>
                </a:lnTo>
                <a:lnTo>
                  <a:pt x="2399" y="342"/>
                </a:lnTo>
                <a:lnTo>
                  <a:pt x="2399" y="342"/>
                </a:lnTo>
                <a:lnTo>
                  <a:pt x="2399" y="342"/>
                </a:lnTo>
                <a:lnTo>
                  <a:pt x="2398" y="342"/>
                </a:lnTo>
                <a:lnTo>
                  <a:pt x="2397" y="342"/>
                </a:lnTo>
                <a:lnTo>
                  <a:pt x="2396" y="342"/>
                </a:lnTo>
                <a:lnTo>
                  <a:pt x="2395" y="342"/>
                </a:lnTo>
                <a:lnTo>
                  <a:pt x="2394" y="342"/>
                </a:lnTo>
                <a:lnTo>
                  <a:pt x="2394" y="342"/>
                </a:lnTo>
                <a:lnTo>
                  <a:pt x="2393" y="342"/>
                </a:lnTo>
                <a:lnTo>
                  <a:pt x="2393" y="342"/>
                </a:lnTo>
                <a:lnTo>
                  <a:pt x="2392" y="342"/>
                </a:lnTo>
                <a:lnTo>
                  <a:pt x="2393" y="342"/>
                </a:lnTo>
                <a:lnTo>
                  <a:pt x="2393" y="342"/>
                </a:lnTo>
                <a:lnTo>
                  <a:pt x="2392" y="342"/>
                </a:lnTo>
                <a:lnTo>
                  <a:pt x="2391" y="343"/>
                </a:lnTo>
                <a:lnTo>
                  <a:pt x="2391" y="343"/>
                </a:lnTo>
                <a:lnTo>
                  <a:pt x="2390" y="343"/>
                </a:lnTo>
                <a:lnTo>
                  <a:pt x="2390" y="344"/>
                </a:lnTo>
                <a:lnTo>
                  <a:pt x="2391" y="344"/>
                </a:lnTo>
                <a:lnTo>
                  <a:pt x="2391" y="344"/>
                </a:lnTo>
                <a:lnTo>
                  <a:pt x="2391" y="344"/>
                </a:lnTo>
                <a:lnTo>
                  <a:pt x="2391" y="344"/>
                </a:lnTo>
                <a:lnTo>
                  <a:pt x="2391" y="343"/>
                </a:lnTo>
                <a:lnTo>
                  <a:pt x="2392" y="343"/>
                </a:lnTo>
                <a:lnTo>
                  <a:pt x="2392" y="344"/>
                </a:lnTo>
                <a:lnTo>
                  <a:pt x="2393" y="344"/>
                </a:lnTo>
                <a:lnTo>
                  <a:pt x="2393" y="343"/>
                </a:lnTo>
                <a:lnTo>
                  <a:pt x="2394" y="343"/>
                </a:lnTo>
                <a:lnTo>
                  <a:pt x="2393" y="343"/>
                </a:lnTo>
                <a:lnTo>
                  <a:pt x="2394" y="343"/>
                </a:lnTo>
                <a:lnTo>
                  <a:pt x="2394" y="344"/>
                </a:lnTo>
                <a:lnTo>
                  <a:pt x="2394" y="343"/>
                </a:lnTo>
                <a:lnTo>
                  <a:pt x="2394" y="342"/>
                </a:lnTo>
                <a:lnTo>
                  <a:pt x="2395" y="342"/>
                </a:lnTo>
                <a:lnTo>
                  <a:pt x="2396" y="342"/>
                </a:lnTo>
                <a:lnTo>
                  <a:pt x="2397" y="342"/>
                </a:lnTo>
                <a:lnTo>
                  <a:pt x="2396" y="342"/>
                </a:lnTo>
                <a:lnTo>
                  <a:pt x="2395" y="342"/>
                </a:lnTo>
                <a:lnTo>
                  <a:pt x="2395" y="343"/>
                </a:lnTo>
                <a:lnTo>
                  <a:pt x="2394" y="344"/>
                </a:lnTo>
                <a:lnTo>
                  <a:pt x="2394" y="345"/>
                </a:lnTo>
                <a:lnTo>
                  <a:pt x="2395" y="345"/>
                </a:lnTo>
                <a:lnTo>
                  <a:pt x="2396" y="345"/>
                </a:lnTo>
                <a:lnTo>
                  <a:pt x="2397" y="345"/>
                </a:lnTo>
                <a:lnTo>
                  <a:pt x="2397" y="344"/>
                </a:lnTo>
                <a:lnTo>
                  <a:pt x="2398" y="344"/>
                </a:lnTo>
                <a:lnTo>
                  <a:pt x="2399" y="344"/>
                </a:lnTo>
                <a:lnTo>
                  <a:pt x="2399" y="345"/>
                </a:lnTo>
                <a:lnTo>
                  <a:pt x="2399" y="345"/>
                </a:lnTo>
                <a:lnTo>
                  <a:pt x="2399" y="346"/>
                </a:lnTo>
                <a:lnTo>
                  <a:pt x="2400" y="346"/>
                </a:lnTo>
                <a:lnTo>
                  <a:pt x="2401" y="346"/>
                </a:lnTo>
                <a:lnTo>
                  <a:pt x="2402" y="346"/>
                </a:lnTo>
                <a:lnTo>
                  <a:pt x="2402" y="347"/>
                </a:lnTo>
                <a:lnTo>
                  <a:pt x="2403" y="347"/>
                </a:lnTo>
                <a:lnTo>
                  <a:pt x="2402" y="347"/>
                </a:lnTo>
                <a:lnTo>
                  <a:pt x="2402" y="348"/>
                </a:lnTo>
                <a:lnTo>
                  <a:pt x="2402" y="347"/>
                </a:lnTo>
                <a:lnTo>
                  <a:pt x="2401" y="347"/>
                </a:lnTo>
                <a:lnTo>
                  <a:pt x="2400" y="347"/>
                </a:lnTo>
                <a:lnTo>
                  <a:pt x="2400" y="348"/>
                </a:lnTo>
                <a:lnTo>
                  <a:pt x="2399" y="348"/>
                </a:lnTo>
                <a:lnTo>
                  <a:pt x="2399" y="349"/>
                </a:lnTo>
                <a:lnTo>
                  <a:pt x="2399" y="349"/>
                </a:lnTo>
                <a:lnTo>
                  <a:pt x="2399" y="349"/>
                </a:lnTo>
                <a:lnTo>
                  <a:pt x="2399" y="350"/>
                </a:lnTo>
                <a:lnTo>
                  <a:pt x="2399" y="350"/>
                </a:lnTo>
                <a:lnTo>
                  <a:pt x="2399" y="350"/>
                </a:lnTo>
                <a:lnTo>
                  <a:pt x="2399" y="350"/>
                </a:lnTo>
                <a:lnTo>
                  <a:pt x="2399" y="350"/>
                </a:lnTo>
                <a:lnTo>
                  <a:pt x="2399" y="349"/>
                </a:lnTo>
                <a:lnTo>
                  <a:pt x="2400" y="349"/>
                </a:lnTo>
                <a:lnTo>
                  <a:pt x="2400" y="348"/>
                </a:lnTo>
                <a:lnTo>
                  <a:pt x="2401" y="348"/>
                </a:lnTo>
                <a:lnTo>
                  <a:pt x="2401" y="349"/>
                </a:lnTo>
                <a:lnTo>
                  <a:pt x="2402" y="349"/>
                </a:lnTo>
                <a:lnTo>
                  <a:pt x="2403" y="349"/>
                </a:lnTo>
                <a:lnTo>
                  <a:pt x="2404" y="349"/>
                </a:lnTo>
                <a:lnTo>
                  <a:pt x="2405" y="349"/>
                </a:lnTo>
                <a:lnTo>
                  <a:pt x="2406" y="349"/>
                </a:lnTo>
                <a:lnTo>
                  <a:pt x="2407" y="349"/>
                </a:lnTo>
                <a:lnTo>
                  <a:pt x="2407" y="348"/>
                </a:lnTo>
                <a:lnTo>
                  <a:pt x="2407" y="347"/>
                </a:lnTo>
                <a:lnTo>
                  <a:pt x="2406" y="347"/>
                </a:lnTo>
                <a:lnTo>
                  <a:pt x="2406" y="346"/>
                </a:lnTo>
                <a:lnTo>
                  <a:pt x="2406" y="345"/>
                </a:lnTo>
                <a:lnTo>
                  <a:pt x="2407" y="345"/>
                </a:lnTo>
                <a:lnTo>
                  <a:pt x="2407" y="346"/>
                </a:lnTo>
                <a:lnTo>
                  <a:pt x="2407" y="345"/>
                </a:lnTo>
                <a:lnTo>
                  <a:pt x="2408" y="345"/>
                </a:lnTo>
                <a:lnTo>
                  <a:pt x="2408" y="346"/>
                </a:lnTo>
                <a:lnTo>
                  <a:pt x="2408" y="347"/>
                </a:lnTo>
                <a:lnTo>
                  <a:pt x="2407" y="347"/>
                </a:lnTo>
                <a:lnTo>
                  <a:pt x="2407" y="348"/>
                </a:lnTo>
                <a:lnTo>
                  <a:pt x="2407" y="349"/>
                </a:lnTo>
                <a:lnTo>
                  <a:pt x="2407" y="350"/>
                </a:lnTo>
                <a:lnTo>
                  <a:pt x="2408" y="350"/>
                </a:lnTo>
                <a:lnTo>
                  <a:pt x="2408" y="349"/>
                </a:lnTo>
                <a:lnTo>
                  <a:pt x="2407" y="349"/>
                </a:lnTo>
                <a:lnTo>
                  <a:pt x="2407" y="348"/>
                </a:lnTo>
                <a:lnTo>
                  <a:pt x="2408" y="348"/>
                </a:lnTo>
                <a:lnTo>
                  <a:pt x="2408" y="349"/>
                </a:lnTo>
                <a:lnTo>
                  <a:pt x="2408" y="350"/>
                </a:lnTo>
                <a:lnTo>
                  <a:pt x="2408" y="350"/>
                </a:lnTo>
                <a:lnTo>
                  <a:pt x="2409" y="350"/>
                </a:lnTo>
                <a:lnTo>
                  <a:pt x="2409" y="350"/>
                </a:lnTo>
                <a:lnTo>
                  <a:pt x="2410" y="350"/>
                </a:lnTo>
                <a:lnTo>
                  <a:pt x="2411" y="350"/>
                </a:lnTo>
                <a:lnTo>
                  <a:pt x="2411" y="351"/>
                </a:lnTo>
                <a:lnTo>
                  <a:pt x="2412" y="351"/>
                </a:lnTo>
                <a:lnTo>
                  <a:pt x="2413" y="351"/>
                </a:lnTo>
                <a:lnTo>
                  <a:pt x="2414" y="351"/>
                </a:lnTo>
                <a:lnTo>
                  <a:pt x="2415" y="351"/>
                </a:lnTo>
                <a:lnTo>
                  <a:pt x="2415" y="351"/>
                </a:lnTo>
                <a:lnTo>
                  <a:pt x="2416" y="351"/>
                </a:lnTo>
                <a:lnTo>
                  <a:pt x="2416" y="350"/>
                </a:lnTo>
                <a:lnTo>
                  <a:pt x="2417" y="350"/>
                </a:lnTo>
                <a:lnTo>
                  <a:pt x="2418" y="351"/>
                </a:lnTo>
                <a:lnTo>
                  <a:pt x="2419" y="351"/>
                </a:lnTo>
                <a:lnTo>
                  <a:pt x="2420" y="351"/>
                </a:lnTo>
                <a:lnTo>
                  <a:pt x="2420" y="352"/>
                </a:lnTo>
                <a:lnTo>
                  <a:pt x="2419" y="352"/>
                </a:lnTo>
                <a:lnTo>
                  <a:pt x="2419" y="353"/>
                </a:lnTo>
                <a:lnTo>
                  <a:pt x="2419" y="354"/>
                </a:lnTo>
                <a:lnTo>
                  <a:pt x="2418" y="354"/>
                </a:lnTo>
                <a:lnTo>
                  <a:pt x="2418" y="355"/>
                </a:lnTo>
                <a:lnTo>
                  <a:pt x="2417" y="355"/>
                </a:lnTo>
                <a:lnTo>
                  <a:pt x="2416" y="356"/>
                </a:lnTo>
                <a:lnTo>
                  <a:pt x="2417" y="356"/>
                </a:lnTo>
                <a:lnTo>
                  <a:pt x="2418" y="356"/>
                </a:lnTo>
                <a:lnTo>
                  <a:pt x="2418" y="355"/>
                </a:lnTo>
                <a:lnTo>
                  <a:pt x="2419" y="355"/>
                </a:lnTo>
                <a:lnTo>
                  <a:pt x="2419" y="354"/>
                </a:lnTo>
                <a:lnTo>
                  <a:pt x="2420" y="354"/>
                </a:lnTo>
                <a:lnTo>
                  <a:pt x="2420" y="353"/>
                </a:lnTo>
                <a:lnTo>
                  <a:pt x="2420" y="352"/>
                </a:lnTo>
                <a:lnTo>
                  <a:pt x="2421" y="352"/>
                </a:lnTo>
                <a:lnTo>
                  <a:pt x="2422" y="352"/>
                </a:lnTo>
                <a:lnTo>
                  <a:pt x="2423" y="352"/>
                </a:lnTo>
                <a:lnTo>
                  <a:pt x="2423" y="351"/>
                </a:lnTo>
                <a:lnTo>
                  <a:pt x="2423" y="352"/>
                </a:lnTo>
                <a:lnTo>
                  <a:pt x="2423" y="352"/>
                </a:lnTo>
                <a:lnTo>
                  <a:pt x="2423" y="352"/>
                </a:lnTo>
                <a:lnTo>
                  <a:pt x="2423" y="352"/>
                </a:lnTo>
                <a:lnTo>
                  <a:pt x="2424" y="353"/>
                </a:lnTo>
                <a:lnTo>
                  <a:pt x="2426" y="354"/>
                </a:lnTo>
                <a:lnTo>
                  <a:pt x="2427" y="354"/>
                </a:lnTo>
                <a:lnTo>
                  <a:pt x="2426" y="354"/>
                </a:lnTo>
                <a:lnTo>
                  <a:pt x="2426" y="355"/>
                </a:lnTo>
                <a:lnTo>
                  <a:pt x="2426" y="356"/>
                </a:lnTo>
                <a:lnTo>
                  <a:pt x="2426" y="357"/>
                </a:lnTo>
                <a:lnTo>
                  <a:pt x="2425" y="358"/>
                </a:lnTo>
                <a:lnTo>
                  <a:pt x="2425" y="358"/>
                </a:lnTo>
                <a:lnTo>
                  <a:pt x="2424" y="358"/>
                </a:lnTo>
                <a:lnTo>
                  <a:pt x="2423" y="359"/>
                </a:lnTo>
                <a:lnTo>
                  <a:pt x="2423" y="359"/>
                </a:lnTo>
                <a:lnTo>
                  <a:pt x="2423" y="360"/>
                </a:lnTo>
                <a:lnTo>
                  <a:pt x="2423" y="361"/>
                </a:lnTo>
                <a:lnTo>
                  <a:pt x="2423" y="361"/>
                </a:lnTo>
                <a:lnTo>
                  <a:pt x="2423" y="360"/>
                </a:lnTo>
                <a:lnTo>
                  <a:pt x="2423" y="359"/>
                </a:lnTo>
                <a:lnTo>
                  <a:pt x="2424" y="359"/>
                </a:lnTo>
                <a:lnTo>
                  <a:pt x="2424" y="358"/>
                </a:lnTo>
                <a:lnTo>
                  <a:pt x="2425" y="358"/>
                </a:lnTo>
                <a:lnTo>
                  <a:pt x="2426" y="358"/>
                </a:lnTo>
                <a:lnTo>
                  <a:pt x="2427" y="358"/>
                </a:lnTo>
                <a:lnTo>
                  <a:pt x="2427" y="359"/>
                </a:lnTo>
                <a:lnTo>
                  <a:pt x="2428" y="360"/>
                </a:lnTo>
                <a:lnTo>
                  <a:pt x="2428" y="361"/>
                </a:lnTo>
                <a:lnTo>
                  <a:pt x="2428" y="360"/>
                </a:lnTo>
                <a:lnTo>
                  <a:pt x="2428" y="359"/>
                </a:lnTo>
                <a:lnTo>
                  <a:pt x="2427" y="358"/>
                </a:lnTo>
                <a:lnTo>
                  <a:pt x="2427" y="358"/>
                </a:lnTo>
                <a:lnTo>
                  <a:pt x="2426" y="358"/>
                </a:lnTo>
                <a:lnTo>
                  <a:pt x="2427" y="357"/>
                </a:lnTo>
                <a:lnTo>
                  <a:pt x="2427" y="356"/>
                </a:lnTo>
                <a:lnTo>
                  <a:pt x="2427" y="355"/>
                </a:lnTo>
                <a:lnTo>
                  <a:pt x="2428" y="355"/>
                </a:lnTo>
                <a:lnTo>
                  <a:pt x="2429" y="356"/>
                </a:lnTo>
                <a:lnTo>
                  <a:pt x="2430" y="356"/>
                </a:lnTo>
                <a:lnTo>
                  <a:pt x="2430" y="357"/>
                </a:lnTo>
                <a:lnTo>
                  <a:pt x="2430" y="356"/>
                </a:lnTo>
                <a:lnTo>
                  <a:pt x="2430" y="357"/>
                </a:lnTo>
                <a:lnTo>
                  <a:pt x="2431" y="357"/>
                </a:lnTo>
                <a:lnTo>
                  <a:pt x="2431" y="357"/>
                </a:lnTo>
                <a:lnTo>
                  <a:pt x="2432" y="358"/>
                </a:lnTo>
                <a:lnTo>
                  <a:pt x="2433" y="358"/>
                </a:lnTo>
                <a:lnTo>
                  <a:pt x="2433" y="357"/>
                </a:lnTo>
                <a:lnTo>
                  <a:pt x="2432" y="357"/>
                </a:lnTo>
                <a:lnTo>
                  <a:pt x="2432" y="356"/>
                </a:lnTo>
                <a:lnTo>
                  <a:pt x="2433" y="356"/>
                </a:lnTo>
                <a:lnTo>
                  <a:pt x="2432" y="356"/>
                </a:lnTo>
                <a:lnTo>
                  <a:pt x="2432" y="357"/>
                </a:lnTo>
                <a:lnTo>
                  <a:pt x="2431" y="357"/>
                </a:lnTo>
                <a:lnTo>
                  <a:pt x="2431" y="356"/>
                </a:lnTo>
                <a:lnTo>
                  <a:pt x="2431" y="355"/>
                </a:lnTo>
                <a:lnTo>
                  <a:pt x="2431" y="355"/>
                </a:lnTo>
                <a:lnTo>
                  <a:pt x="2430" y="355"/>
                </a:lnTo>
                <a:lnTo>
                  <a:pt x="2430" y="354"/>
                </a:lnTo>
                <a:lnTo>
                  <a:pt x="2429" y="354"/>
                </a:lnTo>
                <a:lnTo>
                  <a:pt x="2429" y="353"/>
                </a:lnTo>
                <a:lnTo>
                  <a:pt x="2429" y="352"/>
                </a:lnTo>
                <a:lnTo>
                  <a:pt x="2428" y="352"/>
                </a:lnTo>
                <a:lnTo>
                  <a:pt x="2429" y="351"/>
                </a:lnTo>
                <a:lnTo>
                  <a:pt x="2429" y="350"/>
                </a:lnTo>
                <a:lnTo>
                  <a:pt x="2430" y="350"/>
                </a:lnTo>
                <a:lnTo>
                  <a:pt x="2430" y="350"/>
                </a:lnTo>
                <a:lnTo>
                  <a:pt x="2431" y="350"/>
                </a:lnTo>
                <a:lnTo>
                  <a:pt x="2431" y="350"/>
                </a:lnTo>
                <a:lnTo>
                  <a:pt x="2432" y="350"/>
                </a:lnTo>
                <a:lnTo>
                  <a:pt x="2433" y="350"/>
                </a:lnTo>
                <a:lnTo>
                  <a:pt x="2434" y="350"/>
                </a:lnTo>
                <a:lnTo>
                  <a:pt x="2435" y="350"/>
                </a:lnTo>
                <a:lnTo>
                  <a:pt x="2436" y="350"/>
                </a:lnTo>
                <a:lnTo>
                  <a:pt x="2436" y="350"/>
                </a:lnTo>
                <a:lnTo>
                  <a:pt x="2437" y="350"/>
                </a:lnTo>
                <a:lnTo>
                  <a:pt x="2437" y="349"/>
                </a:lnTo>
                <a:lnTo>
                  <a:pt x="2437" y="348"/>
                </a:lnTo>
                <a:lnTo>
                  <a:pt x="2437" y="347"/>
                </a:lnTo>
                <a:lnTo>
                  <a:pt x="2438" y="347"/>
                </a:lnTo>
                <a:lnTo>
                  <a:pt x="2438" y="346"/>
                </a:lnTo>
                <a:lnTo>
                  <a:pt x="2439" y="346"/>
                </a:lnTo>
                <a:lnTo>
                  <a:pt x="2439" y="347"/>
                </a:lnTo>
                <a:lnTo>
                  <a:pt x="2439" y="347"/>
                </a:lnTo>
                <a:lnTo>
                  <a:pt x="2440" y="348"/>
                </a:lnTo>
                <a:lnTo>
                  <a:pt x="2441" y="348"/>
                </a:lnTo>
                <a:lnTo>
                  <a:pt x="2442" y="347"/>
                </a:lnTo>
                <a:lnTo>
                  <a:pt x="2442" y="348"/>
                </a:lnTo>
                <a:lnTo>
                  <a:pt x="2442" y="349"/>
                </a:lnTo>
                <a:lnTo>
                  <a:pt x="2443" y="349"/>
                </a:lnTo>
                <a:lnTo>
                  <a:pt x="2443" y="350"/>
                </a:lnTo>
                <a:lnTo>
                  <a:pt x="2443" y="350"/>
                </a:lnTo>
                <a:lnTo>
                  <a:pt x="2443" y="351"/>
                </a:lnTo>
                <a:lnTo>
                  <a:pt x="2444" y="351"/>
                </a:lnTo>
                <a:lnTo>
                  <a:pt x="2444" y="352"/>
                </a:lnTo>
                <a:lnTo>
                  <a:pt x="2445" y="352"/>
                </a:lnTo>
                <a:lnTo>
                  <a:pt x="2445" y="353"/>
                </a:lnTo>
                <a:lnTo>
                  <a:pt x="2446" y="353"/>
                </a:lnTo>
                <a:lnTo>
                  <a:pt x="2447" y="353"/>
                </a:lnTo>
                <a:lnTo>
                  <a:pt x="2447" y="353"/>
                </a:lnTo>
                <a:lnTo>
                  <a:pt x="2447" y="352"/>
                </a:lnTo>
                <a:lnTo>
                  <a:pt x="2448" y="352"/>
                </a:lnTo>
                <a:lnTo>
                  <a:pt x="2449" y="352"/>
                </a:lnTo>
                <a:lnTo>
                  <a:pt x="2450" y="352"/>
                </a:lnTo>
                <a:lnTo>
                  <a:pt x="2450" y="353"/>
                </a:lnTo>
                <a:lnTo>
                  <a:pt x="2451" y="353"/>
                </a:lnTo>
                <a:lnTo>
                  <a:pt x="2452" y="354"/>
                </a:lnTo>
                <a:lnTo>
                  <a:pt x="2453" y="354"/>
                </a:lnTo>
                <a:lnTo>
                  <a:pt x="2453" y="353"/>
                </a:lnTo>
                <a:lnTo>
                  <a:pt x="2454" y="354"/>
                </a:lnTo>
                <a:lnTo>
                  <a:pt x="2455" y="354"/>
                </a:lnTo>
                <a:lnTo>
                  <a:pt x="2454" y="354"/>
                </a:lnTo>
                <a:lnTo>
                  <a:pt x="2454" y="355"/>
                </a:lnTo>
                <a:lnTo>
                  <a:pt x="2454" y="356"/>
                </a:lnTo>
                <a:lnTo>
                  <a:pt x="2453" y="356"/>
                </a:lnTo>
                <a:lnTo>
                  <a:pt x="2453" y="357"/>
                </a:lnTo>
                <a:lnTo>
                  <a:pt x="2453" y="358"/>
                </a:lnTo>
                <a:lnTo>
                  <a:pt x="2453" y="358"/>
                </a:lnTo>
                <a:lnTo>
                  <a:pt x="2453" y="359"/>
                </a:lnTo>
                <a:lnTo>
                  <a:pt x="2453" y="360"/>
                </a:lnTo>
                <a:lnTo>
                  <a:pt x="2453" y="361"/>
                </a:lnTo>
                <a:lnTo>
                  <a:pt x="2453" y="362"/>
                </a:lnTo>
                <a:lnTo>
                  <a:pt x="2454" y="362"/>
                </a:lnTo>
                <a:lnTo>
                  <a:pt x="2454" y="363"/>
                </a:lnTo>
                <a:lnTo>
                  <a:pt x="2453" y="363"/>
                </a:lnTo>
                <a:lnTo>
                  <a:pt x="2453" y="364"/>
                </a:lnTo>
                <a:lnTo>
                  <a:pt x="2453" y="365"/>
                </a:lnTo>
                <a:lnTo>
                  <a:pt x="2453" y="366"/>
                </a:lnTo>
                <a:lnTo>
                  <a:pt x="2453" y="367"/>
                </a:lnTo>
                <a:lnTo>
                  <a:pt x="2452" y="367"/>
                </a:lnTo>
                <a:lnTo>
                  <a:pt x="2452" y="368"/>
                </a:lnTo>
                <a:lnTo>
                  <a:pt x="2451" y="368"/>
                </a:lnTo>
                <a:lnTo>
                  <a:pt x="2450" y="368"/>
                </a:lnTo>
                <a:lnTo>
                  <a:pt x="2450" y="369"/>
                </a:lnTo>
                <a:lnTo>
                  <a:pt x="2450" y="368"/>
                </a:lnTo>
                <a:lnTo>
                  <a:pt x="2450" y="369"/>
                </a:lnTo>
                <a:lnTo>
                  <a:pt x="2449" y="369"/>
                </a:lnTo>
                <a:lnTo>
                  <a:pt x="2448" y="369"/>
                </a:lnTo>
                <a:lnTo>
                  <a:pt x="2448" y="370"/>
                </a:lnTo>
                <a:lnTo>
                  <a:pt x="2448" y="371"/>
                </a:lnTo>
                <a:lnTo>
                  <a:pt x="2449" y="371"/>
                </a:lnTo>
                <a:lnTo>
                  <a:pt x="2449" y="372"/>
                </a:lnTo>
                <a:lnTo>
                  <a:pt x="2450" y="372"/>
                </a:lnTo>
                <a:lnTo>
                  <a:pt x="2450" y="373"/>
                </a:lnTo>
                <a:lnTo>
                  <a:pt x="2450" y="374"/>
                </a:lnTo>
                <a:lnTo>
                  <a:pt x="2451" y="374"/>
                </a:lnTo>
                <a:lnTo>
                  <a:pt x="2451" y="375"/>
                </a:lnTo>
                <a:lnTo>
                  <a:pt x="2451" y="375"/>
                </a:lnTo>
                <a:lnTo>
                  <a:pt x="2452" y="375"/>
                </a:lnTo>
                <a:lnTo>
                  <a:pt x="2452" y="376"/>
                </a:lnTo>
                <a:lnTo>
                  <a:pt x="2452" y="377"/>
                </a:lnTo>
                <a:lnTo>
                  <a:pt x="2453" y="377"/>
                </a:lnTo>
                <a:lnTo>
                  <a:pt x="2453" y="378"/>
                </a:lnTo>
                <a:lnTo>
                  <a:pt x="2453" y="379"/>
                </a:lnTo>
                <a:lnTo>
                  <a:pt x="2454" y="379"/>
                </a:lnTo>
                <a:lnTo>
                  <a:pt x="2454" y="380"/>
                </a:lnTo>
                <a:lnTo>
                  <a:pt x="2455" y="380"/>
                </a:lnTo>
                <a:lnTo>
                  <a:pt x="2455" y="381"/>
                </a:lnTo>
                <a:lnTo>
                  <a:pt x="2455" y="382"/>
                </a:lnTo>
                <a:lnTo>
                  <a:pt x="2455" y="382"/>
                </a:lnTo>
                <a:lnTo>
                  <a:pt x="2455" y="383"/>
                </a:lnTo>
                <a:lnTo>
                  <a:pt x="2455" y="383"/>
                </a:lnTo>
                <a:lnTo>
                  <a:pt x="2455" y="384"/>
                </a:lnTo>
                <a:lnTo>
                  <a:pt x="2455" y="385"/>
                </a:lnTo>
                <a:lnTo>
                  <a:pt x="2456" y="385"/>
                </a:lnTo>
                <a:lnTo>
                  <a:pt x="2456" y="386"/>
                </a:lnTo>
                <a:lnTo>
                  <a:pt x="2456" y="387"/>
                </a:lnTo>
                <a:lnTo>
                  <a:pt x="2457" y="387"/>
                </a:lnTo>
                <a:lnTo>
                  <a:pt x="2457" y="388"/>
                </a:lnTo>
                <a:lnTo>
                  <a:pt x="2457" y="389"/>
                </a:lnTo>
                <a:lnTo>
                  <a:pt x="2458" y="389"/>
                </a:lnTo>
                <a:lnTo>
                  <a:pt x="2458" y="390"/>
                </a:lnTo>
                <a:lnTo>
                  <a:pt x="2459" y="391"/>
                </a:lnTo>
                <a:lnTo>
                  <a:pt x="2459" y="392"/>
                </a:lnTo>
                <a:lnTo>
                  <a:pt x="2460" y="392"/>
                </a:lnTo>
                <a:lnTo>
                  <a:pt x="2460" y="392"/>
                </a:lnTo>
                <a:lnTo>
                  <a:pt x="2460" y="393"/>
                </a:lnTo>
                <a:lnTo>
                  <a:pt x="2459" y="393"/>
                </a:lnTo>
                <a:lnTo>
                  <a:pt x="2458" y="393"/>
                </a:lnTo>
                <a:lnTo>
                  <a:pt x="2457" y="394"/>
                </a:lnTo>
                <a:lnTo>
                  <a:pt x="2457" y="393"/>
                </a:lnTo>
                <a:lnTo>
                  <a:pt x="2457" y="392"/>
                </a:lnTo>
                <a:lnTo>
                  <a:pt x="2457" y="392"/>
                </a:lnTo>
                <a:lnTo>
                  <a:pt x="2457" y="391"/>
                </a:lnTo>
                <a:lnTo>
                  <a:pt x="2457" y="390"/>
                </a:lnTo>
                <a:lnTo>
                  <a:pt x="2456" y="390"/>
                </a:lnTo>
                <a:lnTo>
                  <a:pt x="2455" y="390"/>
                </a:lnTo>
                <a:lnTo>
                  <a:pt x="2455" y="389"/>
                </a:lnTo>
                <a:lnTo>
                  <a:pt x="2455" y="389"/>
                </a:lnTo>
                <a:lnTo>
                  <a:pt x="2455" y="389"/>
                </a:lnTo>
                <a:lnTo>
                  <a:pt x="2455" y="388"/>
                </a:lnTo>
                <a:lnTo>
                  <a:pt x="2455" y="388"/>
                </a:lnTo>
                <a:lnTo>
                  <a:pt x="2454" y="388"/>
                </a:lnTo>
                <a:lnTo>
                  <a:pt x="2453" y="388"/>
                </a:lnTo>
                <a:lnTo>
                  <a:pt x="2453" y="389"/>
                </a:lnTo>
                <a:lnTo>
                  <a:pt x="2453" y="388"/>
                </a:lnTo>
                <a:lnTo>
                  <a:pt x="2452" y="388"/>
                </a:lnTo>
                <a:lnTo>
                  <a:pt x="2451" y="388"/>
                </a:lnTo>
                <a:lnTo>
                  <a:pt x="2451" y="387"/>
                </a:lnTo>
                <a:lnTo>
                  <a:pt x="2450" y="387"/>
                </a:lnTo>
                <a:lnTo>
                  <a:pt x="2449" y="387"/>
                </a:lnTo>
                <a:lnTo>
                  <a:pt x="2449" y="386"/>
                </a:lnTo>
                <a:lnTo>
                  <a:pt x="2448" y="386"/>
                </a:lnTo>
                <a:lnTo>
                  <a:pt x="2447" y="386"/>
                </a:lnTo>
                <a:lnTo>
                  <a:pt x="2447" y="387"/>
                </a:lnTo>
                <a:lnTo>
                  <a:pt x="2447" y="387"/>
                </a:lnTo>
                <a:lnTo>
                  <a:pt x="2447" y="387"/>
                </a:lnTo>
                <a:lnTo>
                  <a:pt x="2447" y="388"/>
                </a:lnTo>
                <a:lnTo>
                  <a:pt x="2447" y="388"/>
                </a:lnTo>
                <a:lnTo>
                  <a:pt x="2447" y="388"/>
                </a:lnTo>
                <a:lnTo>
                  <a:pt x="2447" y="388"/>
                </a:lnTo>
                <a:lnTo>
                  <a:pt x="2447" y="389"/>
                </a:lnTo>
                <a:lnTo>
                  <a:pt x="2446" y="389"/>
                </a:lnTo>
                <a:lnTo>
                  <a:pt x="2446" y="388"/>
                </a:lnTo>
                <a:lnTo>
                  <a:pt x="2445" y="388"/>
                </a:lnTo>
                <a:lnTo>
                  <a:pt x="2445" y="387"/>
                </a:lnTo>
                <a:lnTo>
                  <a:pt x="2445" y="386"/>
                </a:lnTo>
                <a:lnTo>
                  <a:pt x="2444" y="386"/>
                </a:lnTo>
                <a:lnTo>
                  <a:pt x="2444" y="385"/>
                </a:lnTo>
                <a:lnTo>
                  <a:pt x="2444" y="384"/>
                </a:lnTo>
                <a:lnTo>
                  <a:pt x="2444" y="383"/>
                </a:lnTo>
                <a:lnTo>
                  <a:pt x="2444" y="383"/>
                </a:lnTo>
                <a:lnTo>
                  <a:pt x="2445" y="383"/>
                </a:lnTo>
                <a:lnTo>
                  <a:pt x="2444" y="383"/>
                </a:lnTo>
                <a:lnTo>
                  <a:pt x="2445" y="383"/>
                </a:lnTo>
                <a:lnTo>
                  <a:pt x="2445" y="382"/>
                </a:lnTo>
                <a:lnTo>
                  <a:pt x="2445" y="381"/>
                </a:lnTo>
                <a:lnTo>
                  <a:pt x="2446" y="381"/>
                </a:lnTo>
                <a:lnTo>
                  <a:pt x="2445" y="381"/>
                </a:lnTo>
                <a:lnTo>
                  <a:pt x="2444" y="381"/>
                </a:lnTo>
                <a:lnTo>
                  <a:pt x="2444" y="380"/>
                </a:lnTo>
                <a:lnTo>
                  <a:pt x="2444" y="379"/>
                </a:lnTo>
                <a:lnTo>
                  <a:pt x="2445" y="379"/>
                </a:lnTo>
                <a:lnTo>
                  <a:pt x="2444" y="379"/>
                </a:lnTo>
                <a:lnTo>
                  <a:pt x="2445" y="379"/>
                </a:lnTo>
                <a:lnTo>
                  <a:pt x="2445" y="378"/>
                </a:lnTo>
                <a:lnTo>
                  <a:pt x="2445" y="379"/>
                </a:lnTo>
                <a:lnTo>
                  <a:pt x="2444" y="379"/>
                </a:lnTo>
                <a:lnTo>
                  <a:pt x="2444" y="380"/>
                </a:lnTo>
                <a:lnTo>
                  <a:pt x="2443" y="380"/>
                </a:lnTo>
                <a:lnTo>
                  <a:pt x="2444" y="380"/>
                </a:lnTo>
                <a:lnTo>
                  <a:pt x="2443" y="380"/>
                </a:lnTo>
                <a:lnTo>
                  <a:pt x="2443" y="381"/>
                </a:lnTo>
                <a:lnTo>
                  <a:pt x="2442" y="381"/>
                </a:lnTo>
                <a:lnTo>
                  <a:pt x="2442" y="382"/>
                </a:lnTo>
                <a:lnTo>
                  <a:pt x="2442" y="383"/>
                </a:lnTo>
                <a:lnTo>
                  <a:pt x="2441" y="383"/>
                </a:lnTo>
                <a:lnTo>
                  <a:pt x="2441" y="383"/>
                </a:lnTo>
                <a:lnTo>
                  <a:pt x="2440" y="383"/>
                </a:lnTo>
                <a:lnTo>
                  <a:pt x="2439" y="383"/>
                </a:lnTo>
                <a:lnTo>
                  <a:pt x="2439" y="382"/>
                </a:lnTo>
                <a:lnTo>
                  <a:pt x="2439" y="382"/>
                </a:lnTo>
                <a:lnTo>
                  <a:pt x="2439" y="381"/>
                </a:lnTo>
                <a:lnTo>
                  <a:pt x="2439" y="380"/>
                </a:lnTo>
                <a:lnTo>
                  <a:pt x="2438" y="380"/>
                </a:lnTo>
                <a:lnTo>
                  <a:pt x="2438" y="379"/>
                </a:lnTo>
                <a:lnTo>
                  <a:pt x="2439" y="379"/>
                </a:lnTo>
                <a:lnTo>
                  <a:pt x="2439" y="378"/>
                </a:lnTo>
                <a:lnTo>
                  <a:pt x="2439" y="377"/>
                </a:lnTo>
                <a:lnTo>
                  <a:pt x="2439" y="376"/>
                </a:lnTo>
                <a:lnTo>
                  <a:pt x="2439" y="376"/>
                </a:lnTo>
                <a:lnTo>
                  <a:pt x="2440" y="376"/>
                </a:lnTo>
                <a:lnTo>
                  <a:pt x="2439" y="376"/>
                </a:lnTo>
                <a:lnTo>
                  <a:pt x="2439" y="376"/>
                </a:lnTo>
                <a:lnTo>
                  <a:pt x="2438" y="376"/>
                </a:lnTo>
                <a:lnTo>
                  <a:pt x="2438" y="375"/>
                </a:lnTo>
                <a:lnTo>
                  <a:pt x="2438" y="375"/>
                </a:lnTo>
                <a:lnTo>
                  <a:pt x="2438" y="374"/>
                </a:lnTo>
                <a:lnTo>
                  <a:pt x="2438" y="373"/>
                </a:lnTo>
                <a:lnTo>
                  <a:pt x="2437" y="373"/>
                </a:lnTo>
                <a:lnTo>
                  <a:pt x="2437" y="372"/>
                </a:lnTo>
                <a:lnTo>
                  <a:pt x="2437" y="371"/>
                </a:lnTo>
                <a:lnTo>
                  <a:pt x="2436" y="371"/>
                </a:lnTo>
                <a:lnTo>
                  <a:pt x="2436" y="370"/>
                </a:lnTo>
                <a:lnTo>
                  <a:pt x="2435" y="370"/>
                </a:lnTo>
                <a:lnTo>
                  <a:pt x="2436" y="370"/>
                </a:lnTo>
                <a:lnTo>
                  <a:pt x="2436" y="369"/>
                </a:lnTo>
                <a:lnTo>
                  <a:pt x="2435" y="369"/>
                </a:lnTo>
                <a:lnTo>
                  <a:pt x="2435" y="370"/>
                </a:lnTo>
                <a:lnTo>
                  <a:pt x="2435" y="371"/>
                </a:lnTo>
                <a:lnTo>
                  <a:pt x="2436" y="371"/>
                </a:lnTo>
                <a:lnTo>
                  <a:pt x="2435" y="371"/>
                </a:lnTo>
                <a:lnTo>
                  <a:pt x="2434" y="371"/>
                </a:lnTo>
                <a:lnTo>
                  <a:pt x="2434" y="372"/>
                </a:lnTo>
                <a:lnTo>
                  <a:pt x="2435" y="372"/>
                </a:lnTo>
                <a:lnTo>
                  <a:pt x="2436" y="372"/>
                </a:lnTo>
                <a:lnTo>
                  <a:pt x="2436" y="373"/>
                </a:lnTo>
                <a:lnTo>
                  <a:pt x="2437" y="373"/>
                </a:lnTo>
                <a:lnTo>
                  <a:pt x="2436" y="373"/>
                </a:lnTo>
                <a:lnTo>
                  <a:pt x="2436" y="374"/>
                </a:lnTo>
                <a:lnTo>
                  <a:pt x="2437" y="374"/>
                </a:lnTo>
                <a:lnTo>
                  <a:pt x="2437" y="375"/>
                </a:lnTo>
                <a:lnTo>
                  <a:pt x="2437" y="375"/>
                </a:lnTo>
                <a:lnTo>
                  <a:pt x="2436" y="375"/>
                </a:lnTo>
                <a:lnTo>
                  <a:pt x="2436" y="376"/>
                </a:lnTo>
                <a:lnTo>
                  <a:pt x="2436" y="377"/>
                </a:lnTo>
                <a:lnTo>
                  <a:pt x="2435" y="378"/>
                </a:lnTo>
                <a:lnTo>
                  <a:pt x="2434" y="377"/>
                </a:lnTo>
                <a:lnTo>
                  <a:pt x="2433" y="377"/>
                </a:lnTo>
                <a:lnTo>
                  <a:pt x="2433" y="376"/>
                </a:lnTo>
                <a:lnTo>
                  <a:pt x="2432" y="376"/>
                </a:lnTo>
                <a:lnTo>
                  <a:pt x="2433" y="376"/>
                </a:lnTo>
                <a:lnTo>
                  <a:pt x="2433" y="377"/>
                </a:lnTo>
                <a:lnTo>
                  <a:pt x="2433" y="378"/>
                </a:lnTo>
                <a:lnTo>
                  <a:pt x="2432" y="378"/>
                </a:lnTo>
                <a:lnTo>
                  <a:pt x="2432" y="379"/>
                </a:lnTo>
                <a:lnTo>
                  <a:pt x="2431" y="379"/>
                </a:lnTo>
                <a:lnTo>
                  <a:pt x="2431" y="379"/>
                </a:lnTo>
                <a:lnTo>
                  <a:pt x="2431" y="378"/>
                </a:lnTo>
                <a:lnTo>
                  <a:pt x="2430" y="378"/>
                </a:lnTo>
                <a:lnTo>
                  <a:pt x="2430" y="377"/>
                </a:lnTo>
                <a:lnTo>
                  <a:pt x="2429" y="377"/>
                </a:lnTo>
                <a:lnTo>
                  <a:pt x="2429" y="376"/>
                </a:lnTo>
                <a:lnTo>
                  <a:pt x="2428" y="376"/>
                </a:lnTo>
                <a:lnTo>
                  <a:pt x="2428" y="375"/>
                </a:lnTo>
                <a:lnTo>
                  <a:pt x="2427" y="375"/>
                </a:lnTo>
                <a:lnTo>
                  <a:pt x="2428" y="376"/>
                </a:lnTo>
                <a:lnTo>
                  <a:pt x="2428" y="377"/>
                </a:lnTo>
                <a:lnTo>
                  <a:pt x="2429" y="377"/>
                </a:lnTo>
                <a:lnTo>
                  <a:pt x="2429" y="378"/>
                </a:lnTo>
                <a:lnTo>
                  <a:pt x="2430" y="379"/>
                </a:lnTo>
                <a:lnTo>
                  <a:pt x="2430" y="380"/>
                </a:lnTo>
                <a:lnTo>
                  <a:pt x="2431" y="381"/>
                </a:lnTo>
                <a:lnTo>
                  <a:pt x="2431" y="382"/>
                </a:lnTo>
                <a:lnTo>
                  <a:pt x="2430" y="382"/>
                </a:lnTo>
                <a:lnTo>
                  <a:pt x="2431" y="382"/>
                </a:lnTo>
                <a:lnTo>
                  <a:pt x="2430" y="383"/>
                </a:lnTo>
                <a:lnTo>
                  <a:pt x="2431" y="383"/>
                </a:lnTo>
                <a:lnTo>
                  <a:pt x="2431" y="382"/>
                </a:lnTo>
                <a:lnTo>
                  <a:pt x="2431" y="382"/>
                </a:lnTo>
                <a:lnTo>
                  <a:pt x="2432" y="382"/>
                </a:lnTo>
                <a:lnTo>
                  <a:pt x="2432" y="383"/>
                </a:lnTo>
                <a:lnTo>
                  <a:pt x="2431" y="383"/>
                </a:lnTo>
                <a:lnTo>
                  <a:pt x="2432" y="383"/>
                </a:lnTo>
                <a:lnTo>
                  <a:pt x="2431" y="383"/>
                </a:lnTo>
                <a:lnTo>
                  <a:pt x="2431" y="383"/>
                </a:lnTo>
                <a:lnTo>
                  <a:pt x="2432" y="383"/>
                </a:lnTo>
                <a:lnTo>
                  <a:pt x="2433" y="383"/>
                </a:lnTo>
                <a:lnTo>
                  <a:pt x="2433" y="384"/>
                </a:lnTo>
                <a:lnTo>
                  <a:pt x="2433" y="385"/>
                </a:lnTo>
                <a:lnTo>
                  <a:pt x="2434" y="385"/>
                </a:lnTo>
                <a:lnTo>
                  <a:pt x="2434" y="386"/>
                </a:lnTo>
                <a:lnTo>
                  <a:pt x="2435" y="387"/>
                </a:lnTo>
                <a:lnTo>
                  <a:pt x="2436" y="387"/>
                </a:lnTo>
                <a:lnTo>
                  <a:pt x="2437" y="387"/>
                </a:lnTo>
                <a:lnTo>
                  <a:pt x="2438" y="387"/>
                </a:lnTo>
                <a:lnTo>
                  <a:pt x="2438" y="386"/>
                </a:lnTo>
                <a:lnTo>
                  <a:pt x="2439" y="386"/>
                </a:lnTo>
                <a:lnTo>
                  <a:pt x="2439" y="386"/>
                </a:lnTo>
                <a:lnTo>
                  <a:pt x="2439" y="387"/>
                </a:lnTo>
                <a:lnTo>
                  <a:pt x="2439" y="388"/>
                </a:lnTo>
                <a:lnTo>
                  <a:pt x="2439" y="388"/>
                </a:lnTo>
                <a:lnTo>
                  <a:pt x="2439" y="389"/>
                </a:lnTo>
                <a:lnTo>
                  <a:pt x="2439" y="390"/>
                </a:lnTo>
                <a:lnTo>
                  <a:pt x="2439" y="390"/>
                </a:lnTo>
                <a:lnTo>
                  <a:pt x="2439" y="391"/>
                </a:lnTo>
                <a:lnTo>
                  <a:pt x="2439" y="392"/>
                </a:lnTo>
                <a:lnTo>
                  <a:pt x="2439" y="392"/>
                </a:lnTo>
                <a:lnTo>
                  <a:pt x="2439" y="392"/>
                </a:lnTo>
                <a:lnTo>
                  <a:pt x="2440" y="392"/>
                </a:lnTo>
                <a:lnTo>
                  <a:pt x="2440" y="393"/>
                </a:lnTo>
                <a:lnTo>
                  <a:pt x="2439" y="393"/>
                </a:lnTo>
                <a:lnTo>
                  <a:pt x="2439" y="393"/>
                </a:lnTo>
                <a:lnTo>
                  <a:pt x="2439" y="392"/>
                </a:lnTo>
                <a:lnTo>
                  <a:pt x="2438" y="392"/>
                </a:lnTo>
                <a:lnTo>
                  <a:pt x="2437" y="392"/>
                </a:lnTo>
                <a:lnTo>
                  <a:pt x="2436" y="392"/>
                </a:lnTo>
                <a:lnTo>
                  <a:pt x="2435" y="392"/>
                </a:lnTo>
                <a:lnTo>
                  <a:pt x="2434" y="392"/>
                </a:lnTo>
                <a:lnTo>
                  <a:pt x="2433" y="392"/>
                </a:lnTo>
                <a:lnTo>
                  <a:pt x="2432" y="392"/>
                </a:lnTo>
                <a:lnTo>
                  <a:pt x="2431" y="392"/>
                </a:lnTo>
                <a:lnTo>
                  <a:pt x="2431" y="391"/>
                </a:lnTo>
                <a:lnTo>
                  <a:pt x="2431" y="391"/>
                </a:lnTo>
                <a:lnTo>
                  <a:pt x="2431" y="390"/>
                </a:lnTo>
                <a:lnTo>
                  <a:pt x="2430" y="390"/>
                </a:lnTo>
                <a:lnTo>
                  <a:pt x="2429" y="390"/>
                </a:lnTo>
                <a:lnTo>
                  <a:pt x="2429" y="389"/>
                </a:lnTo>
                <a:lnTo>
                  <a:pt x="2429" y="388"/>
                </a:lnTo>
                <a:lnTo>
                  <a:pt x="2428" y="387"/>
                </a:lnTo>
                <a:lnTo>
                  <a:pt x="2428" y="386"/>
                </a:lnTo>
                <a:lnTo>
                  <a:pt x="2427" y="386"/>
                </a:lnTo>
                <a:lnTo>
                  <a:pt x="2426" y="386"/>
                </a:lnTo>
                <a:lnTo>
                  <a:pt x="2426" y="385"/>
                </a:lnTo>
                <a:lnTo>
                  <a:pt x="2426" y="384"/>
                </a:lnTo>
                <a:lnTo>
                  <a:pt x="2426" y="383"/>
                </a:lnTo>
                <a:lnTo>
                  <a:pt x="2426" y="383"/>
                </a:lnTo>
                <a:lnTo>
                  <a:pt x="2425" y="383"/>
                </a:lnTo>
                <a:lnTo>
                  <a:pt x="2426" y="383"/>
                </a:lnTo>
                <a:lnTo>
                  <a:pt x="2425" y="383"/>
                </a:lnTo>
                <a:lnTo>
                  <a:pt x="2425" y="384"/>
                </a:lnTo>
                <a:lnTo>
                  <a:pt x="2425" y="385"/>
                </a:lnTo>
                <a:lnTo>
                  <a:pt x="2425" y="386"/>
                </a:lnTo>
                <a:lnTo>
                  <a:pt x="2424" y="386"/>
                </a:lnTo>
                <a:lnTo>
                  <a:pt x="2423" y="386"/>
                </a:lnTo>
                <a:lnTo>
                  <a:pt x="2423" y="386"/>
                </a:lnTo>
                <a:lnTo>
                  <a:pt x="2423" y="385"/>
                </a:lnTo>
                <a:lnTo>
                  <a:pt x="2422" y="385"/>
                </a:lnTo>
                <a:lnTo>
                  <a:pt x="2421" y="385"/>
                </a:lnTo>
                <a:lnTo>
                  <a:pt x="2421" y="384"/>
                </a:lnTo>
                <a:lnTo>
                  <a:pt x="2420" y="383"/>
                </a:lnTo>
                <a:lnTo>
                  <a:pt x="2419" y="383"/>
                </a:lnTo>
                <a:lnTo>
                  <a:pt x="2418" y="383"/>
                </a:lnTo>
                <a:lnTo>
                  <a:pt x="2418" y="382"/>
                </a:lnTo>
                <a:lnTo>
                  <a:pt x="2417" y="382"/>
                </a:lnTo>
                <a:lnTo>
                  <a:pt x="2417" y="383"/>
                </a:lnTo>
                <a:lnTo>
                  <a:pt x="2418" y="383"/>
                </a:lnTo>
                <a:lnTo>
                  <a:pt x="2418" y="383"/>
                </a:lnTo>
                <a:lnTo>
                  <a:pt x="2419" y="383"/>
                </a:lnTo>
                <a:lnTo>
                  <a:pt x="2419" y="384"/>
                </a:lnTo>
                <a:lnTo>
                  <a:pt x="2419" y="385"/>
                </a:lnTo>
                <a:lnTo>
                  <a:pt x="2418" y="385"/>
                </a:lnTo>
                <a:lnTo>
                  <a:pt x="2418" y="386"/>
                </a:lnTo>
                <a:lnTo>
                  <a:pt x="2419" y="386"/>
                </a:lnTo>
                <a:lnTo>
                  <a:pt x="2420" y="386"/>
                </a:lnTo>
                <a:lnTo>
                  <a:pt x="2421" y="386"/>
                </a:lnTo>
                <a:lnTo>
                  <a:pt x="2420" y="387"/>
                </a:lnTo>
                <a:lnTo>
                  <a:pt x="2421" y="387"/>
                </a:lnTo>
                <a:lnTo>
                  <a:pt x="2422" y="387"/>
                </a:lnTo>
                <a:lnTo>
                  <a:pt x="2423" y="387"/>
                </a:lnTo>
                <a:lnTo>
                  <a:pt x="2423" y="387"/>
                </a:lnTo>
                <a:lnTo>
                  <a:pt x="2423" y="388"/>
                </a:lnTo>
                <a:lnTo>
                  <a:pt x="2424" y="388"/>
                </a:lnTo>
                <a:lnTo>
                  <a:pt x="2424" y="387"/>
                </a:lnTo>
                <a:lnTo>
                  <a:pt x="2424" y="388"/>
                </a:lnTo>
                <a:lnTo>
                  <a:pt x="2425" y="388"/>
                </a:lnTo>
                <a:lnTo>
                  <a:pt x="2426" y="388"/>
                </a:lnTo>
                <a:lnTo>
                  <a:pt x="2426" y="389"/>
                </a:lnTo>
                <a:lnTo>
                  <a:pt x="2425" y="389"/>
                </a:lnTo>
                <a:lnTo>
                  <a:pt x="2425" y="390"/>
                </a:lnTo>
                <a:lnTo>
                  <a:pt x="2425" y="391"/>
                </a:lnTo>
                <a:lnTo>
                  <a:pt x="2424" y="391"/>
                </a:lnTo>
                <a:lnTo>
                  <a:pt x="2424" y="392"/>
                </a:lnTo>
                <a:lnTo>
                  <a:pt x="2425" y="392"/>
                </a:lnTo>
                <a:lnTo>
                  <a:pt x="2426" y="391"/>
                </a:lnTo>
                <a:lnTo>
                  <a:pt x="2426" y="392"/>
                </a:lnTo>
                <a:lnTo>
                  <a:pt x="2427" y="392"/>
                </a:lnTo>
                <a:lnTo>
                  <a:pt x="2427" y="393"/>
                </a:lnTo>
                <a:lnTo>
                  <a:pt x="2428" y="393"/>
                </a:lnTo>
                <a:lnTo>
                  <a:pt x="2428" y="394"/>
                </a:lnTo>
                <a:lnTo>
                  <a:pt x="2429" y="394"/>
                </a:lnTo>
                <a:lnTo>
                  <a:pt x="2430" y="394"/>
                </a:lnTo>
                <a:lnTo>
                  <a:pt x="2430" y="395"/>
                </a:lnTo>
                <a:lnTo>
                  <a:pt x="2430" y="396"/>
                </a:lnTo>
                <a:lnTo>
                  <a:pt x="2429" y="396"/>
                </a:lnTo>
                <a:lnTo>
                  <a:pt x="2429" y="397"/>
                </a:lnTo>
                <a:lnTo>
                  <a:pt x="2429" y="398"/>
                </a:lnTo>
                <a:lnTo>
                  <a:pt x="2429" y="397"/>
                </a:lnTo>
                <a:lnTo>
                  <a:pt x="2428" y="397"/>
                </a:lnTo>
                <a:lnTo>
                  <a:pt x="2427" y="397"/>
                </a:lnTo>
                <a:lnTo>
                  <a:pt x="2426" y="397"/>
                </a:lnTo>
                <a:lnTo>
                  <a:pt x="2426" y="398"/>
                </a:lnTo>
                <a:lnTo>
                  <a:pt x="2425" y="397"/>
                </a:lnTo>
                <a:lnTo>
                  <a:pt x="2424" y="397"/>
                </a:lnTo>
                <a:lnTo>
                  <a:pt x="2424" y="396"/>
                </a:lnTo>
                <a:lnTo>
                  <a:pt x="2425" y="396"/>
                </a:lnTo>
                <a:lnTo>
                  <a:pt x="2424" y="396"/>
                </a:lnTo>
                <a:lnTo>
                  <a:pt x="2424" y="397"/>
                </a:lnTo>
                <a:lnTo>
                  <a:pt x="2425" y="397"/>
                </a:lnTo>
                <a:lnTo>
                  <a:pt x="2425" y="398"/>
                </a:lnTo>
                <a:lnTo>
                  <a:pt x="2425" y="399"/>
                </a:lnTo>
                <a:lnTo>
                  <a:pt x="2426" y="399"/>
                </a:lnTo>
                <a:lnTo>
                  <a:pt x="2427" y="398"/>
                </a:lnTo>
                <a:lnTo>
                  <a:pt x="2427" y="399"/>
                </a:lnTo>
                <a:lnTo>
                  <a:pt x="2427" y="398"/>
                </a:lnTo>
                <a:lnTo>
                  <a:pt x="2427" y="399"/>
                </a:lnTo>
                <a:lnTo>
                  <a:pt x="2428" y="399"/>
                </a:lnTo>
                <a:lnTo>
                  <a:pt x="2428" y="398"/>
                </a:lnTo>
                <a:lnTo>
                  <a:pt x="2428" y="399"/>
                </a:lnTo>
                <a:lnTo>
                  <a:pt x="2429" y="399"/>
                </a:lnTo>
                <a:lnTo>
                  <a:pt x="2430" y="399"/>
                </a:lnTo>
                <a:lnTo>
                  <a:pt x="2430" y="398"/>
                </a:lnTo>
                <a:lnTo>
                  <a:pt x="2431" y="398"/>
                </a:lnTo>
                <a:lnTo>
                  <a:pt x="2431" y="397"/>
                </a:lnTo>
                <a:lnTo>
                  <a:pt x="2431" y="396"/>
                </a:lnTo>
                <a:lnTo>
                  <a:pt x="2431" y="396"/>
                </a:lnTo>
                <a:lnTo>
                  <a:pt x="2432" y="396"/>
                </a:lnTo>
                <a:lnTo>
                  <a:pt x="2432" y="397"/>
                </a:lnTo>
                <a:lnTo>
                  <a:pt x="2433" y="397"/>
                </a:lnTo>
                <a:lnTo>
                  <a:pt x="2434" y="398"/>
                </a:lnTo>
                <a:lnTo>
                  <a:pt x="2433" y="399"/>
                </a:lnTo>
                <a:lnTo>
                  <a:pt x="2433" y="400"/>
                </a:lnTo>
                <a:lnTo>
                  <a:pt x="2434" y="400"/>
                </a:lnTo>
                <a:lnTo>
                  <a:pt x="2435" y="400"/>
                </a:lnTo>
                <a:lnTo>
                  <a:pt x="2436" y="401"/>
                </a:lnTo>
                <a:lnTo>
                  <a:pt x="2435" y="403"/>
                </a:lnTo>
                <a:lnTo>
                  <a:pt x="2435" y="404"/>
                </a:lnTo>
                <a:lnTo>
                  <a:pt x="2435" y="403"/>
                </a:lnTo>
                <a:lnTo>
                  <a:pt x="2434" y="403"/>
                </a:lnTo>
                <a:lnTo>
                  <a:pt x="2433" y="403"/>
                </a:lnTo>
                <a:lnTo>
                  <a:pt x="2434" y="403"/>
                </a:lnTo>
                <a:lnTo>
                  <a:pt x="2434" y="404"/>
                </a:lnTo>
                <a:lnTo>
                  <a:pt x="2435" y="404"/>
                </a:lnTo>
                <a:lnTo>
                  <a:pt x="2434" y="404"/>
                </a:lnTo>
                <a:lnTo>
                  <a:pt x="2434" y="405"/>
                </a:lnTo>
                <a:lnTo>
                  <a:pt x="2433" y="405"/>
                </a:lnTo>
                <a:lnTo>
                  <a:pt x="2433" y="406"/>
                </a:lnTo>
                <a:lnTo>
                  <a:pt x="2433" y="407"/>
                </a:lnTo>
                <a:lnTo>
                  <a:pt x="2432" y="407"/>
                </a:lnTo>
                <a:lnTo>
                  <a:pt x="2431" y="407"/>
                </a:lnTo>
                <a:lnTo>
                  <a:pt x="2431" y="406"/>
                </a:lnTo>
                <a:lnTo>
                  <a:pt x="2431" y="405"/>
                </a:lnTo>
                <a:lnTo>
                  <a:pt x="2431" y="404"/>
                </a:lnTo>
                <a:lnTo>
                  <a:pt x="2431" y="403"/>
                </a:lnTo>
                <a:lnTo>
                  <a:pt x="2430" y="403"/>
                </a:lnTo>
                <a:lnTo>
                  <a:pt x="2430" y="404"/>
                </a:lnTo>
                <a:lnTo>
                  <a:pt x="2429" y="404"/>
                </a:lnTo>
                <a:lnTo>
                  <a:pt x="2428" y="404"/>
                </a:lnTo>
                <a:lnTo>
                  <a:pt x="2428" y="405"/>
                </a:lnTo>
                <a:lnTo>
                  <a:pt x="2428" y="406"/>
                </a:lnTo>
                <a:lnTo>
                  <a:pt x="2429" y="406"/>
                </a:lnTo>
                <a:lnTo>
                  <a:pt x="2429" y="407"/>
                </a:lnTo>
                <a:lnTo>
                  <a:pt x="2429" y="408"/>
                </a:lnTo>
                <a:lnTo>
                  <a:pt x="2428" y="408"/>
                </a:lnTo>
                <a:lnTo>
                  <a:pt x="2427" y="408"/>
                </a:lnTo>
                <a:lnTo>
                  <a:pt x="2426" y="408"/>
                </a:lnTo>
                <a:lnTo>
                  <a:pt x="2426" y="408"/>
                </a:lnTo>
                <a:lnTo>
                  <a:pt x="2426" y="408"/>
                </a:lnTo>
                <a:lnTo>
                  <a:pt x="2425" y="408"/>
                </a:lnTo>
                <a:lnTo>
                  <a:pt x="2424" y="407"/>
                </a:lnTo>
                <a:lnTo>
                  <a:pt x="2423" y="407"/>
                </a:lnTo>
                <a:lnTo>
                  <a:pt x="2423" y="406"/>
                </a:lnTo>
                <a:lnTo>
                  <a:pt x="2423" y="406"/>
                </a:lnTo>
                <a:lnTo>
                  <a:pt x="2422" y="406"/>
                </a:lnTo>
                <a:lnTo>
                  <a:pt x="2422" y="405"/>
                </a:lnTo>
                <a:lnTo>
                  <a:pt x="2422" y="404"/>
                </a:lnTo>
                <a:lnTo>
                  <a:pt x="2422" y="403"/>
                </a:lnTo>
                <a:lnTo>
                  <a:pt x="2422" y="404"/>
                </a:lnTo>
                <a:lnTo>
                  <a:pt x="2421" y="404"/>
                </a:lnTo>
                <a:lnTo>
                  <a:pt x="2420" y="404"/>
                </a:lnTo>
                <a:lnTo>
                  <a:pt x="2419" y="404"/>
                </a:lnTo>
                <a:lnTo>
                  <a:pt x="2419" y="403"/>
                </a:lnTo>
                <a:lnTo>
                  <a:pt x="2418" y="403"/>
                </a:lnTo>
                <a:lnTo>
                  <a:pt x="2418" y="404"/>
                </a:lnTo>
                <a:lnTo>
                  <a:pt x="2418" y="403"/>
                </a:lnTo>
                <a:lnTo>
                  <a:pt x="2417" y="403"/>
                </a:lnTo>
                <a:lnTo>
                  <a:pt x="2417" y="402"/>
                </a:lnTo>
                <a:lnTo>
                  <a:pt x="2416" y="402"/>
                </a:lnTo>
                <a:lnTo>
                  <a:pt x="2416" y="401"/>
                </a:lnTo>
                <a:lnTo>
                  <a:pt x="2415" y="401"/>
                </a:lnTo>
                <a:lnTo>
                  <a:pt x="2415" y="401"/>
                </a:lnTo>
                <a:lnTo>
                  <a:pt x="2415" y="400"/>
                </a:lnTo>
                <a:lnTo>
                  <a:pt x="2415" y="401"/>
                </a:lnTo>
                <a:lnTo>
                  <a:pt x="2415" y="402"/>
                </a:lnTo>
                <a:lnTo>
                  <a:pt x="2415" y="402"/>
                </a:lnTo>
                <a:lnTo>
                  <a:pt x="2415" y="403"/>
                </a:lnTo>
                <a:lnTo>
                  <a:pt x="2415" y="404"/>
                </a:lnTo>
                <a:lnTo>
                  <a:pt x="2416" y="404"/>
                </a:lnTo>
                <a:lnTo>
                  <a:pt x="2416" y="405"/>
                </a:lnTo>
                <a:lnTo>
                  <a:pt x="2417" y="405"/>
                </a:lnTo>
                <a:lnTo>
                  <a:pt x="2418" y="405"/>
                </a:lnTo>
                <a:lnTo>
                  <a:pt x="2419" y="405"/>
                </a:lnTo>
                <a:lnTo>
                  <a:pt x="2419" y="406"/>
                </a:lnTo>
                <a:lnTo>
                  <a:pt x="2419" y="407"/>
                </a:lnTo>
                <a:lnTo>
                  <a:pt x="2418" y="407"/>
                </a:lnTo>
                <a:lnTo>
                  <a:pt x="2417" y="407"/>
                </a:lnTo>
                <a:lnTo>
                  <a:pt x="2417" y="408"/>
                </a:lnTo>
                <a:lnTo>
                  <a:pt x="2416" y="408"/>
                </a:lnTo>
                <a:lnTo>
                  <a:pt x="2415" y="408"/>
                </a:lnTo>
                <a:lnTo>
                  <a:pt x="2415" y="408"/>
                </a:lnTo>
                <a:lnTo>
                  <a:pt x="2414" y="408"/>
                </a:lnTo>
                <a:lnTo>
                  <a:pt x="2414" y="407"/>
                </a:lnTo>
                <a:lnTo>
                  <a:pt x="2413" y="407"/>
                </a:lnTo>
                <a:lnTo>
                  <a:pt x="2413" y="408"/>
                </a:lnTo>
                <a:lnTo>
                  <a:pt x="2414" y="408"/>
                </a:lnTo>
                <a:lnTo>
                  <a:pt x="2415" y="408"/>
                </a:lnTo>
                <a:lnTo>
                  <a:pt x="2415" y="409"/>
                </a:lnTo>
                <a:lnTo>
                  <a:pt x="2415" y="409"/>
                </a:lnTo>
                <a:lnTo>
                  <a:pt x="2415" y="410"/>
                </a:lnTo>
                <a:lnTo>
                  <a:pt x="2416" y="410"/>
                </a:lnTo>
                <a:lnTo>
                  <a:pt x="2416" y="411"/>
                </a:lnTo>
                <a:lnTo>
                  <a:pt x="2416" y="410"/>
                </a:lnTo>
                <a:lnTo>
                  <a:pt x="2417" y="409"/>
                </a:lnTo>
                <a:lnTo>
                  <a:pt x="2418" y="408"/>
                </a:lnTo>
                <a:lnTo>
                  <a:pt x="2419" y="408"/>
                </a:lnTo>
                <a:lnTo>
                  <a:pt x="2419" y="408"/>
                </a:lnTo>
                <a:lnTo>
                  <a:pt x="2420" y="408"/>
                </a:lnTo>
                <a:lnTo>
                  <a:pt x="2421" y="408"/>
                </a:lnTo>
                <a:lnTo>
                  <a:pt x="2422" y="408"/>
                </a:lnTo>
                <a:lnTo>
                  <a:pt x="2422" y="408"/>
                </a:lnTo>
                <a:lnTo>
                  <a:pt x="2423" y="408"/>
                </a:lnTo>
                <a:lnTo>
                  <a:pt x="2423" y="409"/>
                </a:lnTo>
                <a:lnTo>
                  <a:pt x="2422" y="409"/>
                </a:lnTo>
                <a:lnTo>
                  <a:pt x="2423" y="409"/>
                </a:lnTo>
                <a:lnTo>
                  <a:pt x="2423" y="409"/>
                </a:lnTo>
                <a:lnTo>
                  <a:pt x="2423" y="410"/>
                </a:lnTo>
                <a:lnTo>
                  <a:pt x="2424" y="410"/>
                </a:lnTo>
                <a:lnTo>
                  <a:pt x="2424" y="411"/>
                </a:lnTo>
                <a:lnTo>
                  <a:pt x="2423" y="411"/>
                </a:lnTo>
                <a:lnTo>
                  <a:pt x="2423" y="412"/>
                </a:lnTo>
                <a:lnTo>
                  <a:pt x="2424" y="412"/>
                </a:lnTo>
                <a:lnTo>
                  <a:pt x="2424" y="413"/>
                </a:lnTo>
                <a:lnTo>
                  <a:pt x="2424" y="412"/>
                </a:lnTo>
                <a:lnTo>
                  <a:pt x="2425" y="412"/>
                </a:lnTo>
                <a:lnTo>
                  <a:pt x="2426" y="411"/>
                </a:lnTo>
                <a:lnTo>
                  <a:pt x="2427" y="411"/>
                </a:lnTo>
                <a:lnTo>
                  <a:pt x="2427" y="410"/>
                </a:lnTo>
                <a:lnTo>
                  <a:pt x="2428" y="410"/>
                </a:lnTo>
                <a:lnTo>
                  <a:pt x="2428" y="409"/>
                </a:lnTo>
                <a:lnTo>
                  <a:pt x="2429" y="409"/>
                </a:lnTo>
                <a:lnTo>
                  <a:pt x="2429" y="410"/>
                </a:lnTo>
                <a:lnTo>
                  <a:pt x="2430" y="410"/>
                </a:lnTo>
                <a:lnTo>
                  <a:pt x="2430" y="411"/>
                </a:lnTo>
                <a:lnTo>
                  <a:pt x="2429" y="411"/>
                </a:lnTo>
                <a:lnTo>
                  <a:pt x="2429" y="412"/>
                </a:lnTo>
                <a:lnTo>
                  <a:pt x="2430" y="412"/>
                </a:lnTo>
                <a:lnTo>
                  <a:pt x="2430" y="413"/>
                </a:lnTo>
                <a:lnTo>
                  <a:pt x="2431" y="413"/>
                </a:lnTo>
                <a:lnTo>
                  <a:pt x="2431" y="412"/>
                </a:lnTo>
                <a:lnTo>
                  <a:pt x="2431" y="412"/>
                </a:lnTo>
                <a:lnTo>
                  <a:pt x="2431" y="413"/>
                </a:lnTo>
                <a:lnTo>
                  <a:pt x="2431" y="414"/>
                </a:lnTo>
                <a:lnTo>
                  <a:pt x="2431" y="414"/>
                </a:lnTo>
                <a:lnTo>
                  <a:pt x="2431" y="415"/>
                </a:lnTo>
                <a:lnTo>
                  <a:pt x="2430" y="415"/>
                </a:lnTo>
                <a:lnTo>
                  <a:pt x="2430" y="414"/>
                </a:lnTo>
                <a:lnTo>
                  <a:pt x="2430" y="415"/>
                </a:lnTo>
                <a:lnTo>
                  <a:pt x="2429" y="415"/>
                </a:lnTo>
                <a:lnTo>
                  <a:pt x="2428" y="415"/>
                </a:lnTo>
                <a:lnTo>
                  <a:pt x="2427" y="415"/>
                </a:lnTo>
                <a:lnTo>
                  <a:pt x="2426" y="415"/>
                </a:lnTo>
                <a:lnTo>
                  <a:pt x="2426" y="416"/>
                </a:lnTo>
                <a:lnTo>
                  <a:pt x="2425" y="416"/>
                </a:lnTo>
                <a:lnTo>
                  <a:pt x="2424" y="417"/>
                </a:lnTo>
                <a:lnTo>
                  <a:pt x="2423" y="417"/>
                </a:lnTo>
                <a:lnTo>
                  <a:pt x="2423" y="417"/>
                </a:lnTo>
                <a:lnTo>
                  <a:pt x="2424" y="417"/>
                </a:lnTo>
                <a:lnTo>
                  <a:pt x="2425" y="417"/>
                </a:lnTo>
                <a:lnTo>
                  <a:pt x="2425" y="416"/>
                </a:lnTo>
                <a:lnTo>
                  <a:pt x="2426" y="416"/>
                </a:lnTo>
                <a:lnTo>
                  <a:pt x="2427" y="416"/>
                </a:lnTo>
                <a:lnTo>
                  <a:pt x="2427" y="417"/>
                </a:lnTo>
                <a:lnTo>
                  <a:pt x="2428" y="417"/>
                </a:lnTo>
                <a:lnTo>
                  <a:pt x="2429" y="417"/>
                </a:lnTo>
                <a:lnTo>
                  <a:pt x="2430" y="417"/>
                </a:lnTo>
                <a:lnTo>
                  <a:pt x="2431" y="417"/>
                </a:lnTo>
                <a:lnTo>
                  <a:pt x="2431" y="417"/>
                </a:lnTo>
                <a:lnTo>
                  <a:pt x="2431" y="417"/>
                </a:lnTo>
                <a:lnTo>
                  <a:pt x="2431" y="417"/>
                </a:lnTo>
                <a:lnTo>
                  <a:pt x="2432" y="417"/>
                </a:lnTo>
                <a:lnTo>
                  <a:pt x="2432" y="417"/>
                </a:lnTo>
                <a:lnTo>
                  <a:pt x="2432" y="416"/>
                </a:lnTo>
                <a:lnTo>
                  <a:pt x="2433" y="416"/>
                </a:lnTo>
                <a:lnTo>
                  <a:pt x="2433" y="417"/>
                </a:lnTo>
                <a:lnTo>
                  <a:pt x="2433" y="417"/>
                </a:lnTo>
                <a:lnTo>
                  <a:pt x="2432" y="417"/>
                </a:lnTo>
                <a:lnTo>
                  <a:pt x="2432" y="418"/>
                </a:lnTo>
                <a:lnTo>
                  <a:pt x="2431" y="418"/>
                </a:lnTo>
                <a:lnTo>
                  <a:pt x="2431" y="419"/>
                </a:lnTo>
                <a:lnTo>
                  <a:pt x="2431" y="420"/>
                </a:lnTo>
                <a:lnTo>
                  <a:pt x="2431" y="421"/>
                </a:lnTo>
                <a:lnTo>
                  <a:pt x="2431" y="421"/>
                </a:lnTo>
                <a:lnTo>
                  <a:pt x="2431" y="422"/>
                </a:lnTo>
                <a:lnTo>
                  <a:pt x="2430" y="422"/>
                </a:lnTo>
                <a:lnTo>
                  <a:pt x="2431" y="422"/>
                </a:lnTo>
                <a:lnTo>
                  <a:pt x="2430" y="422"/>
                </a:lnTo>
                <a:lnTo>
                  <a:pt x="2430" y="423"/>
                </a:lnTo>
                <a:lnTo>
                  <a:pt x="2430" y="422"/>
                </a:lnTo>
                <a:lnTo>
                  <a:pt x="2430" y="423"/>
                </a:lnTo>
                <a:lnTo>
                  <a:pt x="2429" y="423"/>
                </a:lnTo>
                <a:lnTo>
                  <a:pt x="2430" y="423"/>
                </a:lnTo>
                <a:lnTo>
                  <a:pt x="2429" y="423"/>
                </a:lnTo>
                <a:lnTo>
                  <a:pt x="2429" y="424"/>
                </a:lnTo>
                <a:lnTo>
                  <a:pt x="2429" y="425"/>
                </a:lnTo>
                <a:lnTo>
                  <a:pt x="2428" y="425"/>
                </a:lnTo>
                <a:lnTo>
                  <a:pt x="2427" y="425"/>
                </a:lnTo>
                <a:lnTo>
                  <a:pt x="2427" y="426"/>
                </a:lnTo>
                <a:lnTo>
                  <a:pt x="2426" y="426"/>
                </a:lnTo>
                <a:lnTo>
                  <a:pt x="2426" y="427"/>
                </a:lnTo>
                <a:lnTo>
                  <a:pt x="2425" y="427"/>
                </a:lnTo>
                <a:lnTo>
                  <a:pt x="2424" y="428"/>
                </a:lnTo>
                <a:lnTo>
                  <a:pt x="2423" y="428"/>
                </a:lnTo>
                <a:lnTo>
                  <a:pt x="2423" y="429"/>
                </a:lnTo>
                <a:lnTo>
                  <a:pt x="2423" y="429"/>
                </a:lnTo>
                <a:lnTo>
                  <a:pt x="2422" y="430"/>
                </a:lnTo>
                <a:lnTo>
                  <a:pt x="2421" y="430"/>
                </a:lnTo>
                <a:lnTo>
                  <a:pt x="2420" y="430"/>
                </a:lnTo>
                <a:lnTo>
                  <a:pt x="2419" y="430"/>
                </a:lnTo>
                <a:lnTo>
                  <a:pt x="2418" y="430"/>
                </a:lnTo>
                <a:lnTo>
                  <a:pt x="2418" y="429"/>
                </a:lnTo>
                <a:lnTo>
                  <a:pt x="2418" y="428"/>
                </a:lnTo>
                <a:lnTo>
                  <a:pt x="2418" y="427"/>
                </a:lnTo>
                <a:lnTo>
                  <a:pt x="2418" y="426"/>
                </a:lnTo>
                <a:lnTo>
                  <a:pt x="2418" y="425"/>
                </a:lnTo>
                <a:lnTo>
                  <a:pt x="2419" y="425"/>
                </a:lnTo>
                <a:lnTo>
                  <a:pt x="2420" y="425"/>
                </a:lnTo>
                <a:lnTo>
                  <a:pt x="2421" y="425"/>
                </a:lnTo>
                <a:lnTo>
                  <a:pt x="2422" y="425"/>
                </a:lnTo>
                <a:lnTo>
                  <a:pt x="2422" y="425"/>
                </a:lnTo>
                <a:lnTo>
                  <a:pt x="2422" y="424"/>
                </a:lnTo>
                <a:lnTo>
                  <a:pt x="2422" y="423"/>
                </a:lnTo>
                <a:lnTo>
                  <a:pt x="2421" y="423"/>
                </a:lnTo>
                <a:lnTo>
                  <a:pt x="2421" y="422"/>
                </a:lnTo>
                <a:lnTo>
                  <a:pt x="2421" y="421"/>
                </a:lnTo>
                <a:lnTo>
                  <a:pt x="2422" y="420"/>
                </a:lnTo>
                <a:lnTo>
                  <a:pt x="2422" y="419"/>
                </a:lnTo>
                <a:lnTo>
                  <a:pt x="2421" y="419"/>
                </a:lnTo>
                <a:lnTo>
                  <a:pt x="2421" y="418"/>
                </a:lnTo>
                <a:lnTo>
                  <a:pt x="2420" y="418"/>
                </a:lnTo>
                <a:lnTo>
                  <a:pt x="2420" y="417"/>
                </a:lnTo>
                <a:lnTo>
                  <a:pt x="2419" y="417"/>
                </a:lnTo>
                <a:lnTo>
                  <a:pt x="2419" y="417"/>
                </a:lnTo>
                <a:lnTo>
                  <a:pt x="2418" y="417"/>
                </a:lnTo>
                <a:lnTo>
                  <a:pt x="2418" y="418"/>
                </a:lnTo>
                <a:lnTo>
                  <a:pt x="2419" y="418"/>
                </a:lnTo>
                <a:lnTo>
                  <a:pt x="2419" y="419"/>
                </a:lnTo>
                <a:lnTo>
                  <a:pt x="2419" y="420"/>
                </a:lnTo>
                <a:lnTo>
                  <a:pt x="2418" y="420"/>
                </a:lnTo>
                <a:lnTo>
                  <a:pt x="2417" y="420"/>
                </a:lnTo>
                <a:lnTo>
                  <a:pt x="2416" y="420"/>
                </a:lnTo>
                <a:lnTo>
                  <a:pt x="2415" y="420"/>
                </a:lnTo>
                <a:lnTo>
                  <a:pt x="2415" y="420"/>
                </a:lnTo>
                <a:lnTo>
                  <a:pt x="2415" y="419"/>
                </a:lnTo>
                <a:lnTo>
                  <a:pt x="2415" y="419"/>
                </a:lnTo>
                <a:lnTo>
                  <a:pt x="2415" y="418"/>
                </a:lnTo>
                <a:lnTo>
                  <a:pt x="2415" y="418"/>
                </a:lnTo>
                <a:lnTo>
                  <a:pt x="2415" y="417"/>
                </a:lnTo>
                <a:lnTo>
                  <a:pt x="2415" y="417"/>
                </a:lnTo>
                <a:lnTo>
                  <a:pt x="2415" y="417"/>
                </a:lnTo>
                <a:lnTo>
                  <a:pt x="2415" y="416"/>
                </a:lnTo>
                <a:lnTo>
                  <a:pt x="2415" y="415"/>
                </a:lnTo>
                <a:lnTo>
                  <a:pt x="2415" y="415"/>
                </a:lnTo>
                <a:lnTo>
                  <a:pt x="2415" y="416"/>
                </a:lnTo>
                <a:lnTo>
                  <a:pt x="2414" y="415"/>
                </a:lnTo>
                <a:lnTo>
                  <a:pt x="2413" y="415"/>
                </a:lnTo>
                <a:lnTo>
                  <a:pt x="2414" y="416"/>
                </a:lnTo>
                <a:lnTo>
                  <a:pt x="2414" y="417"/>
                </a:lnTo>
                <a:lnTo>
                  <a:pt x="2413" y="417"/>
                </a:lnTo>
                <a:lnTo>
                  <a:pt x="2412" y="417"/>
                </a:lnTo>
                <a:lnTo>
                  <a:pt x="2412" y="417"/>
                </a:lnTo>
                <a:lnTo>
                  <a:pt x="2412" y="417"/>
                </a:lnTo>
                <a:lnTo>
                  <a:pt x="2412" y="417"/>
                </a:lnTo>
                <a:lnTo>
                  <a:pt x="2412" y="418"/>
                </a:lnTo>
                <a:lnTo>
                  <a:pt x="2412" y="419"/>
                </a:lnTo>
                <a:lnTo>
                  <a:pt x="2411" y="419"/>
                </a:lnTo>
                <a:lnTo>
                  <a:pt x="2410" y="419"/>
                </a:lnTo>
                <a:lnTo>
                  <a:pt x="2410" y="420"/>
                </a:lnTo>
                <a:lnTo>
                  <a:pt x="2411" y="420"/>
                </a:lnTo>
                <a:lnTo>
                  <a:pt x="2411" y="421"/>
                </a:lnTo>
                <a:lnTo>
                  <a:pt x="2412" y="421"/>
                </a:lnTo>
                <a:lnTo>
                  <a:pt x="2412" y="420"/>
                </a:lnTo>
                <a:lnTo>
                  <a:pt x="2412" y="421"/>
                </a:lnTo>
                <a:lnTo>
                  <a:pt x="2412" y="422"/>
                </a:lnTo>
                <a:lnTo>
                  <a:pt x="2411" y="422"/>
                </a:lnTo>
                <a:lnTo>
                  <a:pt x="2411" y="423"/>
                </a:lnTo>
                <a:lnTo>
                  <a:pt x="2410" y="424"/>
                </a:lnTo>
                <a:lnTo>
                  <a:pt x="2411" y="424"/>
                </a:lnTo>
                <a:lnTo>
                  <a:pt x="2411" y="425"/>
                </a:lnTo>
                <a:lnTo>
                  <a:pt x="2410" y="425"/>
                </a:lnTo>
                <a:lnTo>
                  <a:pt x="2410" y="424"/>
                </a:lnTo>
                <a:lnTo>
                  <a:pt x="2410" y="423"/>
                </a:lnTo>
                <a:lnTo>
                  <a:pt x="2409" y="423"/>
                </a:lnTo>
                <a:lnTo>
                  <a:pt x="2409" y="422"/>
                </a:lnTo>
                <a:lnTo>
                  <a:pt x="2409" y="421"/>
                </a:lnTo>
                <a:lnTo>
                  <a:pt x="2408" y="421"/>
                </a:lnTo>
                <a:lnTo>
                  <a:pt x="2408" y="420"/>
                </a:lnTo>
                <a:lnTo>
                  <a:pt x="2407" y="419"/>
                </a:lnTo>
                <a:lnTo>
                  <a:pt x="2407" y="419"/>
                </a:lnTo>
                <a:lnTo>
                  <a:pt x="2406" y="419"/>
                </a:lnTo>
                <a:lnTo>
                  <a:pt x="2404" y="420"/>
                </a:lnTo>
                <a:lnTo>
                  <a:pt x="2404" y="419"/>
                </a:lnTo>
                <a:lnTo>
                  <a:pt x="2404" y="418"/>
                </a:lnTo>
                <a:lnTo>
                  <a:pt x="2404" y="417"/>
                </a:lnTo>
                <a:lnTo>
                  <a:pt x="2405" y="417"/>
                </a:lnTo>
                <a:lnTo>
                  <a:pt x="2406" y="417"/>
                </a:lnTo>
                <a:lnTo>
                  <a:pt x="2407" y="417"/>
                </a:lnTo>
                <a:lnTo>
                  <a:pt x="2407" y="416"/>
                </a:lnTo>
                <a:lnTo>
                  <a:pt x="2407" y="416"/>
                </a:lnTo>
                <a:lnTo>
                  <a:pt x="2407" y="415"/>
                </a:lnTo>
                <a:lnTo>
                  <a:pt x="2407" y="414"/>
                </a:lnTo>
                <a:lnTo>
                  <a:pt x="2408" y="414"/>
                </a:lnTo>
                <a:lnTo>
                  <a:pt x="2408" y="413"/>
                </a:lnTo>
                <a:lnTo>
                  <a:pt x="2408" y="412"/>
                </a:lnTo>
                <a:lnTo>
                  <a:pt x="2407" y="412"/>
                </a:lnTo>
                <a:lnTo>
                  <a:pt x="2407" y="412"/>
                </a:lnTo>
                <a:lnTo>
                  <a:pt x="2407" y="413"/>
                </a:lnTo>
                <a:lnTo>
                  <a:pt x="2406" y="413"/>
                </a:lnTo>
                <a:lnTo>
                  <a:pt x="2406" y="412"/>
                </a:lnTo>
                <a:lnTo>
                  <a:pt x="2407" y="412"/>
                </a:lnTo>
                <a:lnTo>
                  <a:pt x="2406" y="411"/>
                </a:lnTo>
                <a:lnTo>
                  <a:pt x="2407" y="411"/>
                </a:lnTo>
                <a:lnTo>
                  <a:pt x="2407" y="410"/>
                </a:lnTo>
                <a:lnTo>
                  <a:pt x="2407" y="410"/>
                </a:lnTo>
                <a:lnTo>
                  <a:pt x="2406" y="410"/>
                </a:lnTo>
                <a:lnTo>
                  <a:pt x="2406" y="409"/>
                </a:lnTo>
                <a:lnTo>
                  <a:pt x="2406" y="408"/>
                </a:lnTo>
                <a:lnTo>
                  <a:pt x="2406" y="408"/>
                </a:lnTo>
                <a:lnTo>
                  <a:pt x="2405" y="408"/>
                </a:lnTo>
                <a:lnTo>
                  <a:pt x="2405" y="407"/>
                </a:lnTo>
                <a:lnTo>
                  <a:pt x="2406" y="407"/>
                </a:lnTo>
                <a:lnTo>
                  <a:pt x="2406" y="406"/>
                </a:lnTo>
                <a:lnTo>
                  <a:pt x="2407" y="406"/>
                </a:lnTo>
                <a:lnTo>
                  <a:pt x="2407" y="405"/>
                </a:lnTo>
                <a:lnTo>
                  <a:pt x="2406" y="405"/>
                </a:lnTo>
                <a:lnTo>
                  <a:pt x="2406" y="404"/>
                </a:lnTo>
                <a:lnTo>
                  <a:pt x="2406" y="403"/>
                </a:lnTo>
                <a:lnTo>
                  <a:pt x="2407" y="403"/>
                </a:lnTo>
                <a:lnTo>
                  <a:pt x="2407" y="403"/>
                </a:lnTo>
                <a:lnTo>
                  <a:pt x="2407" y="402"/>
                </a:lnTo>
                <a:lnTo>
                  <a:pt x="2407" y="402"/>
                </a:lnTo>
                <a:lnTo>
                  <a:pt x="2406" y="403"/>
                </a:lnTo>
                <a:lnTo>
                  <a:pt x="2405" y="403"/>
                </a:lnTo>
                <a:lnTo>
                  <a:pt x="2405" y="402"/>
                </a:lnTo>
                <a:lnTo>
                  <a:pt x="2404" y="402"/>
                </a:lnTo>
                <a:lnTo>
                  <a:pt x="2405" y="402"/>
                </a:lnTo>
                <a:lnTo>
                  <a:pt x="2405" y="401"/>
                </a:lnTo>
                <a:lnTo>
                  <a:pt x="2406" y="401"/>
                </a:lnTo>
                <a:lnTo>
                  <a:pt x="2406" y="400"/>
                </a:lnTo>
                <a:lnTo>
                  <a:pt x="2405" y="400"/>
                </a:lnTo>
                <a:lnTo>
                  <a:pt x="2405" y="400"/>
                </a:lnTo>
                <a:lnTo>
                  <a:pt x="2406" y="400"/>
                </a:lnTo>
                <a:lnTo>
                  <a:pt x="2406" y="399"/>
                </a:lnTo>
                <a:lnTo>
                  <a:pt x="2406" y="398"/>
                </a:lnTo>
                <a:lnTo>
                  <a:pt x="2406" y="397"/>
                </a:lnTo>
                <a:lnTo>
                  <a:pt x="2407" y="397"/>
                </a:lnTo>
                <a:lnTo>
                  <a:pt x="2407" y="397"/>
                </a:lnTo>
                <a:lnTo>
                  <a:pt x="2407" y="397"/>
                </a:lnTo>
                <a:lnTo>
                  <a:pt x="2407" y="396"/>
                </a:lnTo>
                <a:lnTo>
                  <a:pt x="2407" y="395"/>
                </a:lnTo>
                <a:lnTo>
                  <a:pt x="2407" y="396"/>
                </a:lnTo>
                <a:lnTo>
                  <a:pt x="2406" y="396"/>
                </a:lnTo>
                <a:lnTo>
                  <a:pt x="2405" y="397"/>
                </a:lnTo>
                <a:lnTo>
                  <a:pt x="2405" y="398"/>
                </a:lnTo>
                <a:lnTo>
                  <a:pt x="2405" y="399"/>
                </a:lnTo>
                <a:lnTo>
                  <a:pt x="2404" y="399"/>
                </a:lnTo>
                <a:lnTo>
                  <a:pt x="2404" y="400"/>
                </a:lnTo>
                <a:lnTo>
                  <a:pt x="2404" y="400"/>
                </a:lnTo>
                <a:lnTo>
                  <a:pt x="2404" y="401"/>
                </a:lnTo>
                <a:lnTo>
                  <a:pt x="2403" y="401"/>
                </a:lnTo>
                <a:lnTo>
                  <a:pt x="2403" y="402"/>
                </a:lnTo>
                <a:lnTo>
                  <a:pt x="2402" y="402"/>
                </a:lnTo>
                <a:lnTo>
                  <a:pt x="2402" y="401"/>
                </a:lnTo>
                <a:lnTo>
                  <a:pt x="2402" y="400"/>
                </a:lnTo>
                <a:lnTo>
                  <a:pt x="2401" y="400"/>
                </a:lnTo>
                <a:lnTo>
                  <a:pt x="2401" y="399"/>
                </a:lnTo>
                <a:lnTo>
                  <a:pt x="2402" y="398"/>
                </a:lnTo>
                <a:lnTo>
                  <a:pt x="2402" y="397"/>
                </a:lnTo>
                <a:lnTo>
                  <a:pt x="2402" y="396"/>
                </a:lnTo>
                <a:lnTo>
                  <a:pt x="2402" y="395"/>
                </a:lnTo>
                <a:lnTo>
                  <a:pt x="2403" y="395"/>
                </a:lnTo>
                <a:lnTo>
                  <a:pt x="2404" y="395"/>
                </a:lnTo>
                <a:lnTo>
                  <a:pt x="2404" y="394"/>
                </a:lnTo>
                <a:lnTo>
                  <a:pt x="2404" y="393"/>
                </a:lnTo>
                <a:lnTo>
                  <a:pt x="2404" y="392"/>
                </a:lnTo>
                <a:lnTo>
                  <a:pt x="2403" y="393"/>
                </a:lnTo>
                <a:lnTo>
                  <a:pt x="2403" y="394"/>
                </a:lnTo>
                <a:lnTo>
                  <a:pt x="2402" y="394"/>
                </a:lnTo>
                <a:lnTo>
                  <a:pt x="2402" y="395"/>
                </a:lnTo>
                <a:lnTo>
                  <a:pt x="2401" y="395"/>
                </a:lnTo>
                <a:lnTo>
                  <a:pt x="2401" y="394"/>
                </a:lnTo>
                <a:lnTo>
                  <a:pt x="2400" y="394"/>
                </a:lnTo>
                <a:lnTo>
                  <a:pt x="2401" y="394"/>
                </a:lnTo>
                <a:lnTo>
                  <a:pt x="2401" y="395"/>
                </a:lnTo>
                <a:lnTo>
                  <a:pt x="2401" y="396"/>
                </a:lnTo>
                <a:lnTo>
                  <a:pt x="2401" y="397"/>
                </a:lnTo>
                <a:lnTo>
                  <a:pt x="2400" y="397"/>
                </a:lnTo>
                <a:lnTo>
                  <a:pt x="2400" y="398"/>
                </a:lnTo>
                <a:lnTo>
                  <a:pt x="2399" y="398"/>
                </a:lnTo>
                <a:lnTo>
                  <a:pt x="2399" y="397"/>
                </a:lnTo>
                <a:lnTo>
                  <a:pt x="2399" y="396"/>
                </a:lnTo>
                <a:lnTo>
                  <a:pt x="2399" y="396"/>
                </a:lnTo>
                <a:lnTo>
                  <a:pt x="2399" y="395"/>
                </a:lnTo>
                <a:lnTo>
                  <a:pt x="2399" y="394"/>
                </a:lnTo>
                <a:lnTo>
                  <a:pt x="2399" y="395"/>
                </a:lnTo>
                <a:lnTo>
                  <a:pt x="2398" y="395"/>
                </a:lnTo>
                <a:lnTo>
                  <a:pt x="2398" y="396"/>
                </a:lnTo>
                <a:lnTo>
                  <a:pt x="2399" y="396"/>
                </a:lnTo>
                <a:lnTo>
                  <a:pt x="2399" y="397"/>
                </a:lnTo>
                <a:lnTo>
                  <a:pt x="2399" y="398"/>
                </a:lnTo>
                <a:lnTo>
                  <a:pt x="2399" y="399"/>
                </a:lnTo>
                <a:lnTo>
                  <a:pt x="2399" y="400"/>
                </a:lnTo>
                <a:lnTo>
                  <a:pt x="2399" y="400"/>
                </a:lnTo>
                <a:lnTo>
                  <a:pt x="2399" y="400"/>
                </a:lnTo>
                <a:lnTo>
                  <a:pt x="2399" y="401"/>
                </a:lnTo>
                <a:lnTo>
                  <a:pt x="2400" y="401"/>
                </a:lnTo>
                <a:lnTo>
                  <a:pt x="2400" y="402"/>
                </a:lnTo>
                <a:lnTo>
                  <a:pt x="2400" y="403"/>
                </a:lnTo>
                <a:lnTo>
                  <a:pt x="2401" y="403"/>
                </a:lnTo>
                <a:lnTo>
                  <a:pt x="2401" y="404"/>
                </a:lnTo>
                <a:lnTo>
                  <a:pt x="2402" y="404"/>
                </a:lnTo>
                <a:lnTo>
                  <a:pt x="2403" y="405"/>
                </a:lnTo>
                <a:lnTo>
                  <a:pt x="2403" y="406"/>
                </a:lnTo>
                <a:lnTo>
                  <a:pt x="2403" y="407"/>
                </a:lnTo>
                <a:lnTo>
                  <a:pt x="2404" y="407"/>
                </a:lnTo>
                <a:lnTo>
                  <a:pt x="2404" y="408"/>
                </a:lnTo>
                <a:lnTo>
                  <a:pt x="2404" y="408"/>
                </a:lnTo>
                <a:lnTo>
                  <a:pt x="2404" y="409"/>
                </a:lnTo>
                <a:lnTo>
                  <a:pt x="2403" y="409"/>
                </a:lnTo>
                <a:lnTo>
                  <a:pt x="2403" y="410"/>
                </a:lnTo>
                <a:lnTo>
                  <a:pt x="2403" y="411"/>
                </a:lnTo>
                <a:lnTo>
                  <a:pt x="2402" y="412"/>
                </a:lnTo>
                <a:lnTo>
                  <a:pt x="2402" y="413"/>
                </a:lnTo>
                <a:lnTo>
                  <a:pt x="2401" y="413"/>
                </a:lnTo>
                <a:lnTo>
                  <a:pt x="2400" y="413"/>
                </a:lnTo>
                <a:lnTo>
                  <a:pt x="2400" y="414"/>
                </a:lnTo>
                <a:lnTo>
                  <a:pt x="2399" y="415"/>
                </a:lnTo>
                <a:lnTo>
                  <a:pt x="2399" y="416"/>
                </a:lnTo>
                <a:lnTo>
                  <a:pt x="2399" y="416"/>
                </a:lnTo>
                <a:lnTo>
                  <a:pt x="2399" y="417"/>
                </a:lnTo>
                <a:lnTo>
                  <a:pt x="2399" y="416"/>
                </a:lnTo>
                <a:lnTo>
                  <a:pt x="2399" y="415"/>
                </a:lnTo>
                <a:lnTo>
                  <a:pt x="2398" y="415"/>
                </a:lnTo>
                <a:lnTo>
                  <a:pt x="2398" y="414"/>
                </a:lnTo>
                <a:lnTo>
                  <a:pt x="2398" y="413"/>
                </a:lnTo>
                <a:lnTo>
                  <a:pt x="2399" y="413"/>
                </a:lnTo>
                <a:lnTo>
                  <a:pt x="2398" y="413"/>
                </a:lnTo>
                <a:lnTo>
                  <a:pt x="2397" y="413"/>
                </a:lnTo>
                <a:lnTo>
                  <a:pt x="2397" y="412"/>
                </a:lnTo>
                <a:lnTo>
                  <a:pt x="2397" y="411"/>
                </a:lnTo>
                <a:lnTo>
                  <a:pt x="2397" y="410"/>
                </a:lnTo>
                <a:lnTo>
                  <a:pt x="2396" y="410"/>
                </a:lnTo>
                <a:lnTo>
                  <a:pt x="2395" y="410"/>
                </a:lnTo>
                <a:lnTo>
                  <a:pt x="2394" y="410"/>
                </a:lnTo>
                <a:lnTo>
                  <a:pt x="2394" y="409"/>
                </a:lnTo>
                <a:lnTo>
                  <a:pt x="2393" y="409"/>
                </a:lnTo>
                <a:lnTo>
                  <a:pt x="2393" y="408"/>
                </a:lnTo>
                <a:lnTo>
                  <a:pt x="2393" y="408"/>
                </a:lnTo>
                <a:lnTo>
                  <a:pt x="2392" y="408"/>
                </a:lnTo>
                <a:lnTo>
                  <a:pt x="2391" y="408"/>
                </a:lnTo>
                <a:lnTo>
                  <a:pt x="2391" y="408"/>
                </a:lnTo>
                <a:lnTo>
                  <a:pt x="2392" y="408"/>
                </a:lnTo>
                <a:lnTo>
                  <a:pt x="2392" y="409"/>
                </a:lnTo>
                <a:lnTo>
                  <a:pt x="2392" y="410"/>
                </a:lnTo>
                <a:lnTo>
                  <a:pt x="2393" y="410"/>
                </a:lnTo>
                <a:lnTo>
                  <a:pt x="2393" y="411"/>
                </a:lnTo>
                <a:lnTo>
                  <a:pt x="2394" y="412"/>
                </a:lnTo>
                <a:lnTo>
                  <a:pt x="2394" y="413"/>
                </a:lnTo>
                <a:lnTo>
                  <a:pt x="2395" y="413"/>
                </a:lnTo>
                <a:lnTo>
                  <a:pt x="2395" y="414"/>
                </a:lnTo>
                <a:lnTo>
                  <a:pt x="2396" y="414"/>
                </a:lnTo>
                <a:lnTo>
                  <a:pt x="2396" y="415"/>
                </a:lnTo>
                <a:lnTo>
                  <a:pt x="2395" y="415"/>
                </a:lnTo>
                <a:lnTo>
                  <a:pt x="2395" y="416"/>
                </a:lnTo>
                <a:lnTo>
                  <a:pt x="2395" y="417"/>
                </a:lnTo>
                <a:lnTo>
                  <a:pt x="2396" y="417"/>
                </a:lnTo>
                <a:lnTo>
                  <a:pt x="2396" y="417"/>
                </a:lnTo>
                <a:lnTo>
                  <a:pt x="2397" y="417"/>
                </a:lnTo>
                <a:lnTo>
                  <a:pt x="2397" y="418"/>
                </a:lnTo>
                <a:lnTo>
                  <a:pt x="2398" y="418"/>
                </a:lnTo>
                <a:lnTo>
                  <a:pt x="2398" y="419"/>
                </a:lnTo>
                <a:lnTo>
                  <a:pt x="2398" y="420"/>
                </a:lnTo>
                <a:lnTo>
                  <a:pt x="2397" y="420"/>
                </a:lnTo>
                <a:lnTo>
                  <a:pt x="2397" y="419"/>
                </a:lnTo>
                <a:lnTo>
                  <a:pt x="2396" y="419"/>
                </a:lnTo>
                <a:lnTo>
                  <a:pt x="2396" y="418"/>
                </a:lnTo>
                <a:lnTo>
                  <a:pt x="2396" y="417"/>
                </a:lnTo>
                <a:lnTo>
                  <a:pt x="2395" y="417"/>
                </a:lnTo>
                <a:lnTo>
                  <a:pt x="2395" y="417"/>
                </a:lnTo>
                <a:lnTo>
                  <a:pt x="2394" y="417"/>
                </a:lnTo>
                <a:lnTo>
                  <a:pt x="2394" y="416"/>
                </a:lnTo>
                <a:lnTo>
                  <a:pt x="2394" y="415"/>
                </a:lnTo>
                <a:lnTo>
                  <a:pt x="2393" y="415"/>
                </a:lnTo>
                <a:lnTo>
                  <a:pt x="2392" y="414"/>
                </a:lnTo>
                <a:lnTo>
                  <a:pt x="2391" y="414"/>
                </a:lnTo>
                <a:lnTo>
                  <a:pt x="2391" y="414"/>
                </a:lnTo>
                <a:lnTo>
                  <a:pt x="2390" y="413"/>
                </a:lnTo>
                <a:lnTo>
                  <a:pt x="2389" y="413"/>
                </a:lnTo>
                <a:lnTo>
                  <a:pt x="2389" y="412"/>
                </a:lnTo>
                <a:lnTo>
                  <a:pt x="2388" y="412"/>
                </a:lnTo>
                <a:lnTo>
                  <a:pt x="2388" y="411"/>
                </a:lnTo>
                <a:lnTo>
                  <a:pt x="2388" y="410"/>
                </a:lnTo>
                <a:lnTo>
                  <a:pt x="2387" y="410"/>
                </a:lnTo>
                <a:lnTo>
                  <a:pt x="2387" y="409"/>
                </a:lnTo>
                <a:lnTo>
                  <a:pt x="2387" y="408"/>
                </a:lnTo>
                <a:lnTo>
                  <a:pt x="2388" y="408"/>
                </a:lnTo>
                <a:lnTo>
                  <a:pt x="2388" y="408"/>
                </a:lnTo>
                <a:lnTo>
                  <a:pt x="2387" y="408"/>
                </a:lnTo>
                <a:lnTo>
                  <a:pt x="2387" y="408"/>
                </a:lnTo>
                <a:lnTo>
                  <a:pt x="2386" y="408"/>
                </a:lnTo>
                <a:lnTo>
                  <a:pt x="2385" y="408"/>
                </a:lnTo>
                <a:lnTo>
                  <a:pt x="2385" y="408"/>
                </a:lnTo>
                <a:lnTo>
                  <a:pt x="2385" y="407"/>
                </a:lnTo>
                <a:lnTo>
                  <a:pt x="2384" y="407"/>
                </a:lnTo>
                <a:lnTo>
                  <a:pt x="2384" y="406"/>
                </a:lnTo>
                <a:lnTo>
                  <a:pt x="2384" y="405"/>
                </a:lnTo>
                <a:lnTo>
                  <a:pt x="2384" y="404"/>
                </a:lnTo>
                <a:lnTo>
                  <a:pt x="2383" y="404"/>
                </a:lnTo>
                <a:lnTo>
                  <a:pt x="2384" y="404"/>
                </a:lnTo>
                <a:lnTo>
                  <a:pt x="2384" y="403"/>
                </a:lnTo>
                <a:lnTo>
                  <a:pt x="2385" y="403"/>
                </a:lnTo>
                <a:lnTo>
                  <a:pt x="2386" y="403"/>
                </a:lnTo>
                <a:lnTo>
                  <a:pt x="2385" y="403"/>
                </a:lnTo>
                <a:lnTo>
                  <a:pt x="2385" y="402"/>
                </a:lnTo>
                <a:lnTo>
                  <a:pt x="2386" y="402"/>
                </a:lnTo>
                <a:lnTo>
                  <a:pt x="2386" y="401"/>
                </a:lnTo>
                <a:lnTo>
                  <a:pt x="2387" y="401"/>
                </a:lnTo>
                <a:lnTo>
                  <a:pt x="2387" y="400"/>
                </a:lnTo>
                <a:lnTo>
                  <a:pt x="2387" y="400"/>
                </a:lnTo>
                <a:lnTo>
                  <a:pt x="2386" y="400"/>
                </a:lnTo>
                <a:lnTo>
                  <a:pt x="2386" y="400"/>
                </a:lnTo>
                <a:lnTo>
                  <a:pt x="2385" y="400"/>
                </a:lnTo>
                <a:lnTo>
                  <a:pt x="2384" y="401"/>
                </a:lnTo>
                <a:lnTo>
                  <a:pt x="2384" y="402"/>
                </a:lnTo>
                <a:lnTo>
                  <a:pt x="2383" y="402"/>
                </a:lnTo>
                <a:lnTo>
                  <a:pt x="2383" y="402"/>
                </a:lnTo>
                <a:lnTo>
                  <a:pt x="2383" y="403"/>
                </a:lnTo>
                <a:lnTo>
                  <a:pt x="2383" y="404"/>
                </a:lnTo>
                <a:lnTo>
                  <a:pt x="2382" y="404"/>
                </a:lnTo>
                <a:lnTo>
                  <a:pt x="2381" y="404"/>
                </a:lnTo>
                <a:lnTo>
                  <a:pt x="2381" y="403"/>
                </a:lnTo>
                <a:lnTo>
                  <a:pt x="2380" y="403"/>
                </a:lnTo>
                <a:lnTo>
                  <a:pt x="2380" y="402"/>
                </a:lnTo>
                <a:lnTo>
                  <a:pt x="2379" y="402"/>
                </a:lnTo>
                <a:lnTo>
                  <a:pt x="2379" y="401"/>
                </a:lnTo>
                <a:lnTo>
                  <a:pt x="2378" y="401"/>
                </a:lnTo>
                <a:lnTo>
                  <a:pt x="2379" y="401"/>
                </a:lnTo>
                <a:lnTo>
                  <a:pt x="2379" y="402"/>
                </a:lnTo>
                <a:lnTo>
                  <a:pt x="2380" y="403"/>
                </a:lnTo>
                <a:lnTo>
                  <a:pt x="2380" y="404"/>
                </a:lnTo>
                <a:lnTo>
                  <a:pt x="2381" y="404"/>
                </a:lnTo>
                <a:lnTo>
                  <a:pt x="2382" y="405"/>
                </a:lnTo>
                <a:lnTo>
                  <a:pt x="2383" y="405"/>
                </a:lnTo>
                <a:lnTo>
                  <a:pt x="2383" y="406"/>
                </a:lnTo>
                <a:lnTo>
                  <a:pt x="2383" y="407"/>
                </a:lnTo>
                <a:lnTo>
                  <a:pt x="2382" y="407"/>
                </a:lnTo>
                <a:lnTo>
                  <a:pt x="2382" y="408"/>
                </a:lnTo>
                <a:lnTo>
                  <a:pt x="2383" y="408"/>
                </a:lnTo>
                <a:lnTo>
                  <a:pt x="2383" y="408"/>
                </a:lnTo>
                <a:lnTo>
                  <a:pt x="2383" y="408"/>
                </a:lnTo>
                <a:lnTo>
                  <a:pt x="2383" y="409"/>
                </a:lnTo>
                <a:lnTo>
                  <a:pt x="2384" y="409"/>
                </a:lnTo>
                <a:lnTo>
                  <a:pt x="2384" y="410"/>
                </a:lnTo>
                <a:lnTo>
                  <a:pt x="2385" y="410"/>
                </a:lnTo>
                <a:lnTo>
                  <a:pt x="2385" y="411"/>
                </a:lnTo>
                <a:lnTo>
                  <a:pt x="2386" y="411"/>
                </a:lnTo>
                <a:lnTo>
                  <a:pt x="2386" y="412"/>
                </a:lnTo>
                <a:lnTo>
                  <a:pt x="2385" y="412"/>
                </a:lnTo>
                <a:lnTo>
                  <a:pt x="2384" y="412"/>
                </a:lnTo>
                <a:lnTo>
                  <a:pt x="2383" y="412"/>
                </a:lnTo>
                <a:lnTo>
                  <a:pt x="2383" y="412"/>
                </a:lnTo>
                <a:lnTo>
                  <a:pt x="2382" y="412"/>
                </a:lnTo>
                <a:lnTo>
                  <a:pt x="2381" y="412"/>
                </a:lnTo>
                <a:lnTo>
                  <a:pt x="2381" y="411"/>
                </a:lnTo>
                <a:lnTo>
                  <a:pt x="2381" y="410"/>
                </a:lnTo>
                <a:lnTo>
                  <a:pt x="2380" y="410"/>
                </a:lnTo>
                <a:lnTo>
                  <a:pt x="2380" y="411"/>
                </a:lnTo>
                <a:lnTo>
                  <a:pt x="2380" y="410"/>
                </a:lnTo>
                <a:lnTo>
                  <a:pt x="2379" y="410"/>
                </a:lnTo>
                <a:lnTo>
                  <a:pt x="2379" y="409"/>
                </a:lnTo>
                <a:lnTo>
                  <a:pt x="2378" y="409"/>
                </a:lnTo>
                <a:lnTo>
                  <a:pt x="2378" y="408"/>
                </a:lnTo>
                <a:lnTo>
                  <a:pt x="2377" y="408"/>
                </a:lnTo>
                <a:lnTo>
                  <a:pt x="2376" y="408"/>
                </a:lnTo>
                <a:lnTo>
                  <a:pt x="2376" y="407"/>
                </a:lnTo>
                <a:lnTo>
                  <a:pt x="2375" y="406"/>
                </a:lnTo>
                <a:lnTo>
                  <a:pt x="2375" y="405"/>
                </a:lnTo>
                <a:lnTo>
                  <a:pt x="2375" y="404"/>
                </a:lnTo>
                <a:lnTo>
                  <a:pt x="2375" y="403"/>
                </a:lnTo>
                <a:lnTo>
                  <a:pt x="2374" y="403"/>
                </a:lnTo>
                <a:lnTo>
                  <a:pt x="2373" y="401"/>
                </a:lnTo>
                <a:lnTo>
                  <a:pt x="2373" y="400"/>
                </a:lnTo>
                <a:lnTo>
                  <a:pt x="2372" y="400"/>
                </a:lnTo>
                <a:lnTo>
                  <a:pt x="2371" y="400"/>
                </a:lnTo>
                <a:lnTo>
                  <a:pt x="2370" y="399"/>
                </a:lnTo>
                <a:lnTo>
                  <a:pt x="2370" y="400"/>
                </a:lnTo>
                <a:lnTo>
                  <a:pt x="2371" y="400"/>
                </a:lnTo>
                <a:lnTo>
                  <a:pt x="2372" y="400"/>
                </a:lnTo>
                <a:lnTo>
                  <a:pt x="2372" y="401"/>
                </a:lnTo>
                <a:lnTo>
                  <a:pt x="2372" y="402"/>
                </a:lnTo>
                <a:lnTo>
                  <a:pt x="2372" y="403"/>
                </a:lnTo>
                <a:lnTo>
                  <a:pt x="2373" y="403"/>
                </a:lnTo>
                <a:lnTo>
                  <a:pt x="2374" y="404"/>
                </a:lnTo>
                <a:lnTo>
                  <a:pt x="2374" y="405"/>
                </a:lnTo>
                <a:lnTo>
                  <a:pt x="2375" y="405"/>
                </a:lnTo>
                <a:lnTo>
                  <a:pt x="2375" y="406"/>
                </a:lnTo>
                <a:lnTo>
                  <a:pt x="2375" y="407"/>
                </a:lnTo>
                <a:lnTo>
                  <a:pt x="2374" y="407"/>
                </a:lnTo>
                <a:lnTo>
                  <a:pt x="2374" y="408"/>
                </a:lnTo>
                <a:lnTo>
                  <a:pt x="2375" y="408"/>
                </a:lnTo>
                <a:lnTo>
                  <a:pt x="2375" y="408"/>
                </a:lnTo>
                <a:lnTo>
                  <a:pt x="2375" y="408"/>
                </a:lnTo>
                <a:lnTo>
                  <a:pt x="2375" y="409"/>
                </a:lnTo>
                <a:lnTo>
                  <a:pt x="2376" y="409"/>
                </a:lnTo>
                <a:lnTo>
                  <a:pt x="2376" y="410"/>
                </a:lnTo>
                <a:lnTo>
                  <a:pt x="2376" y="411"/>
                </a:lnTo>
                <a:lnTo>
                  <a:pt x="2377" y="411"/>
                </a:lnTo>
                <a:lnTo>
                  <a:pt x="2378" y="411"/>
                </a:lnTo>
                <a:lnTo>
                  <a:pt x="2378" y="412"/>
                </a:lnTo>
                <a:lnTo>
                  <a:pt x="2379" y="413"/>
                </a:lnTo>
                <a:lnTo>
                  <a:pt x="2380" y="413"/>
                </a:lnTo>
                <a:lnTo>
                  <a:pt x="2380" y="414"/>
                </a:lnTo>
                <a:lnTo>
                  <a:pt x="2380" y="415"/>
                </a:lnTo>
                <a:lnTo>
                  <a:pt x="2379" y="415"/>
                </a:lnTo>
                <a:lnTo>
                  <a:pt x="2378" y="415"/>
                </a:lnTo>
                <a:lnTo>
                  <a:pt x="2377" y="415"/>
                </a:lnTo>
                <a:lnTo>
                  <a:pt x="2377" y="416"/>
                </a:lnTo>
                <a:lnTo>
                  <a:pt x="2376" y="416"/>
                </a:lnTo>
                <a:lnTo>
                  <a:pt x="2375" y="416"/>
                </a:lnTo>
                <a:lnTo>
                  <a:pt x="2375" y="415"/>
                </a:lnTo>
                <a:lnTo>
                  <a:pt x="2375" y="415"/>
                </a:lnTo>
                <a:lnTo>
                  <a:pt x="2375" y="414"/>
                </a:lnTo>
                <a:lnTo>
                  <a:pt x="2374" y="414"/>
                </a:lnTo>
                <a:lnTo>
                  <a:pt x="2374" y="413"/>
                </a:lnTo>
                <a:lnTo>
                  <a:pt x="2373" y="413"/>
                </a:lnTo>
                <a:lnTo>
                  <a:pt x="2373" y="412"/>
                </a:lnTo>
                <a:lnTo>
                  <a:pt x="2372" y="412"/>
                </a:lnTo>
                <a:lnTo>
                  <a:pt x="2372" y="413"/>
                </a:lnTo>
                <a:lnTo>
                  <a:pt x="2373" y="413"/>
                </a:lnTo>
                <a:lnTo>
                  <a:pt x="2373" y="414"/>
                </a:lnTo>
                <a:lnTo>
                  <a:pt x="2374" y="414"/>
                </a:lnTo>
                <a:lnTo>
                  <a:pt x="2374" y="415"/>
                </a:lnTo>
                <a:lnTo>
                  <a:pt x="2374" y="416"/>
                </a:lnTo>
                <a:lnTo>
                  <a:pt x="2375" y="416"/>
                </a:lnTo>
                <a:lnTo>
                  <a:pt x="2375" y="417"/>
                </a:lnTo>
                <a:lnTo>
                  <a:pt x="2374" y="417"/>
                </a:lnTo>
                <a:lnTo>
                  <a:pt x="2375" y="417"/>
                </a:lnTo>
                <a:lnTo>
                  <a:pt x="2375" y="417"/>
                </a:lnTo>
                <a:lnTo>
                  <a:pt x="2375" y="417"/>
                </a:lnTo>
                <a:lnTo>
                  <a:pt x="2375" y="418"/>
                </a:lnTo>
                <a:lnTo>
                  <a:pt x="2375" y="417"/>
                </a:lnTo>
                <a:lnTo>
                  <a:pt x="2376" y="417"/>
                </a:lnTo>
                <a:lnTo>
                  <a:pt x="2378" y="417"/>
                </a:lnTo>
                <a:lnTo>
                  <a:pt x="2379" y="417"/>
                </a:lnTo>
                <a:lnTo>
                  <a:pt x="2378" y="417"/>
                </a:lnTo>
                <a:lnTo>
                  <a:pt x="2377" y="418"/>
                </a:lnTo>
                <a:lnTo>
                  <a:pt x="2378" y="418"/>
                </a:lnTo>
                <a:lnTo>
                  <a:pt x="2378" y="419"/>
                </a:lnTo>
                <a:lnTo>
                  <a:pt x="2379" y="418"/>
                </a:lnTo>
                <a:lnTo>
                  <a:pt x="2380" y="418"/>
                </a:lnTo>
                <a:lnTo>
                  <a:pt x="2381" y="418"/>
                </a:lnTo>
                <a:lnTo>
                  <a:pt x="2381" y="419"/>
                </a:lnTo>
                <a:lnTo>
                  <a:pt x="2381" y="418"/>
                </a:lnTo>
                <a:lnTo>
                  <a:pt x="2382" y="418"/>
                </a:lnTo>
                <a:lnTo>
                  <a:pt x="2381" y="418"/>
                </a:lnTo>
                <a:lnTo>
                  <a:pt x="2381" y="417"/>
                </a:lnTo>
                <a:lnTo>
                  <a:pt x="2380" y="417"/>
                </a:lnTo>
                <a:lnTo>
                  <a:pt x="2380" y="417"/>
                </a:lnTo>
                <a:lnTo>
                  <a:pt x="2381" y="417"/>
                </a:lnTo>
                <a:lnTo>
                  <a:pt x="2382" y="417"/>
                </a:lnTo>
                <a:lnTo>
                  <a:pt x="2382" y="417"/>
                </a:lnTo>
                <a:lnTo>
                  <a:pt x="2383" y="417"/>
                </a:lnTo>
                <a:lnTo>
                  <a:pt x="2383" y="417"/>
                </a:lnTo>
                <a:lnTo>
                  <a:pt x="2383" y="417"/>
                </a:lnTo>
                <a:lnTo>
                  <a:pt x="2383" y="417"/>
                </a:lnTo>
                <a:lnTo>
                  <a:pt x="2383" y="417"/>
                </a:lnTo>
                <a:lnTo>
                  <a:pt x="2384" y="417"/>
                </a:lnTo>
                <a:lnTo>
                  <a:pt x="2384" y="416"/>
                </a:lnTo>
                <a:lnTo>
                  <a:pt x="2385" y="416"/>
                </a:lnTo>
                <a:lnTo>
                  <a:pt x="2385" y="415"/>
                </a:lnTo>
                <a:lnTo>
                  <a:pt x="2386" y="415"/>
                </a:lnTo>
                <a:lnTo>
                  <a:pt x="2386" y="416"/>
                </a:lnTo>
                <a:lnTo>
                  <a:pt x="2387" y="416"/>
                </a:lnTo>
                <a:lnTo>
                  <a:pt x="2387" y="417"/>
                </a:lnTo>
                <a:lnTo>
                  <a:pt x="2387" y="417"/>
                </a:lnTo>
                <a:lnTo>
                  <a:pt x="2387" y="417"/>
                </a:lnTo>
                <a:lnTo>
                  <a:pt x="2388" y="417"/>
                </a:lnTo>
                <a:lnTo>
                  <a:pt x="2389" y="417"/>
                </a:lnTo>
                <a:lnTo>
                  <a:pt x="2390" y="417"/>
                </a:lnTo>
                <a:lnTo>
                  <a:pt x="2391" y="417"/>
                </a:lnTo>
                <a:lnTo>
                  <a:pt x="2391" y="418"/>
                </a:lnTo>
                <a:lnTo>
                  <a:pt x="2391" y="418"/>
                </a:lnTo>
                <a:lnTo>
                  <a:pt x="2391" y="419"/>
                </a:lnTo>
                <a:lnTo>
                  <a:pt x="2391" y="420"/>
                </a:lnTo>
                <a:lnTo>
                  <a:pt x="2390" y="420"/>
                </a:lnTo>
                <a:lnTo>
                  <a:pt x="2390" y="421"/>
                </a:lnTo>
                <a:lnTo>
                  <a:pt x="2391" y="421"/>
                </a:lnTo>
                <a:lnTo>
                  <a:pt x="2391" y="422"/>
                </a:lnTo>
                <a:lnTo>
                  <a:pt x="2391" y="422"/>
                </a:lnTo>
                <a:lnTo>
                  <a:pt x="2391" y="422"/>
                </a:lnTo>
                <a:lnTo>
                  <a:pt x="2390" y="422"/>
                </a:lnTo>
                <a:lnTo>
                  <a:pt x="2390" y="423"/>
                </a:lnTo>
                <a:lnTo>
                  <a:pt x="2389" y="423"/>
                </a:lnTo>
                <a:lnTo>
                  <a:pt x="2388" y="423"/>
                </a:lnTo>
                <a:lnTo>
                  <a:pt x="2388" y="422"/>
                </a:lnTo>
                <a:lnTo>
                  <a:pt x="2388" y="421"/>
                </a:lnTo>
                <a:lnTo>
                  <a:pt x="2387" y="421"/>
                </a:lnTo>
                <a:lnTo>
                  <a:pt x="2387" y="422"/>
                </a:lnTo>
                <a:lnTo>
                  <a:pt x="2387" y="423"/>
                </a:lnTo>
                <a:lnTo>
                  <a:pt x="2387" y="424"/>
                </a:lnTo>
                <a:lnTo>
                  <a:pt x="2386" y="424"/>
                </a:lnTo>
                <a:lnTo>
                  <a:pt x="2385" y="424"/>
                </a:lnTo>
                <a:lnTo>
                  <a:pt x="2384" y="423"/>
                </a:lnTo>
                <a:lnTo>
                  <a:pt x="2384" y="424"/>
                </a:lnTo>
                <a:lnTo>
                  <a:pt x="2384" y="425"/>
                </a:lnTo>
                <a:lnTo>
                  <a:pt x="2385" y="425"/>
                </a:lnTo>
                <a:lnTo>
                  <a:pt x="2384" y="425"/>
                </a:lnTo>
                <a:lnTo>
                  <a:pt x="2384" y="425"/>
                </a:lnTo>
                <a:lnTo>
                  <a:pt x="2383" y="425"/>
                </a:lnTo>
                <a:lnTo>
                  <a:pt x="2383" y="425"/>
                </a:lnTo>
                <a:lnTo>
                  <a:pt x="2383" y="425"/>
                </a:lnTo>
                <a:lnTo>
                  <a:pt x="2382" y="425"/>
                </a:lnTo>
                <a:lnTo>
                  <a:pt x="2382" y="425"/>
                </a:lnTo>
                <a:lnTo>
                  <a:pt x="2383" y="425"/>
                </a:lnTo>
                <a:lnTo>
                  <a:pt x="2383" y="426"/>
                </a:lnTo>
                <a:lnTo>
                  <a:pt x="2383" y="427"/>
                </a:lnTo>
                <a:lnTo>
                  <a:pt x="2382" y="427"/>
                </a:lnTo>
                <a:lnTo>
                  <a:pt x="2382" y="428"/>
                </a:lnTo>
                <a:lnTo>
                  <a:pt x="2381" y="428"/>
                </a:lnTo>
                <a:lnTo>
                  <a:pt x="2382" y="428"/>
                </a:lnTo>
                <a:lnTo>
                  <a:pt x="2382" y="429"/>
                </a:lnTo>
                <a:lnTo>
                  <a:pt x="2382" y="428"/>
                </a:lnTo>
                <a:lnTo>
                  <a:pt x="2383" y="428"/>
                </a:lnTo>
                <a:lnTo>
                  <a:pt x="2383" y="427"/>
                </a:lnTo>
                <a:lnTo>
                  <a:pt x="2383" y="427"/>
                </a:lnTo>
                <a:lnTo>
                  <a:pt x="2383" y="426"/>
                </a:lnTo>
                <a:lnTo>
                  <a:pt x="2384" y="426"/>
                </a:lnTo>
                <a:lnTo>
                  <a:pt x="2385" y="427"/>
                </a:lnTo>
                <a:lnTo>
                  <a:pt x="2385" y="428"/>
                </a:lnTo>
                <a:lnTo>
                  <a:pt x="2386" y="428"/>
                </a:lnTo>
                <a:lnTo>
                  <a:pt x="2385" y="427"/>
                </a:lnTo>
                <a:lnTo>
                  <a:pt x="2385" y="426"/>
                </a:lnTo>
                <a:lnTo>
                  <a:pt x="2385" y="425"/>
                </a:lnTo>
                <a:lnTo>
                  <a:pt x="2386" y="425"/>
                </a:lnTo>
                <a:lnTo>
                  <a:pt x="2387" y="425"/>
                </a:lnTo>
                <a:lnTo>
                  <a:pt x="2388" y="425"/>
                </a:lnTo>
                <a:lnTo>
                  <a:pt x="2388" y="426"/>
                </a:lnTo>
                <a:lnTo>
                  <a:pt x="2388" y="427"/>
                </a:lnTo>
                <a:lnTo>
                  <a:pt x="2388" y="426"/>
                </a:lnTo>
                <a:lnTo>
                  <a:pt x="2389" y="426"/>
                </a:lnTo>
                <a:lnTo>
                  <a:pt x="2389" y="425"/>
                </a:lnTo>
                <a:lnTo>
                  <a:pt x="2390" y="425"/>
                </a:lnTo>
                <a:lnTo>
                  <a:pt x="2391" y="425"/>
                </a:lnTo>
                <a:lnTo>
                  <a:pt x="2391" y="425"/>
                </a:lnTo>
                <a:lnTo>
                  <a:pt x="2391" y="425"/>
                </a:lnTo>
                <a:lnTo>
                  <a:pt x="2391" y="425"/>
                </a:lnTo>
                <a:lnTo>
                  <a:pt x="2391" y="425"/>
                </a:lnTo>
                <a:lnTo>
                  <a:pt x="2392" y="425"/>
                </a:lnTo>
                <a:lnTo>
                  <a:pt x="2393" y="425"/>
                </a:lnTo>
                <a:lnTo>
                  <a:pt x="2394" y="425"/>
                </a:lnTo>
                <a:lnTo>
                  <a:pt x="2393" y="425"/>
                </a:lnTo>
                <a:lnTo>
                  <a:pt x="2393" y="425"/>
                </a:lnTo>
                <a:lnTo>
                  <a:pt x="2393" y="426"/>
                </a:lnTo>
                <a:lnTo>
                  <a:pt x="2394" y="426"/>
                </a:lnTo>
                <a:lnTo>
                  <a:pt x="2394" y="427"/>
                </a:lnTo>
                <a:lnTo>
                  <a:pt x="2393" y="426"/>
                </a:lnTo>
                <a:lnTo>
                  <a:pt x="2393" y="427"/>
                </a:lnTo>
                <a:lnTo>
                  <a:pt x="2392" y="427"/>
                </a:lnTo>
                <a:lnTo>
                  <a:pt x="2392" y="428"/>
                </a:lnTo>
                <a:lnTo>
                  <a:pt x="2392" y="429"/>
                </a:lnTo>
                <a:lnTo>
                  <a:pt x="2391" y="429"/>
                </a:lnTo>
                <a:lnTo>
                  <a:pt x="2391" y="428"/>
                </a:lnTo>
                <a:lnTo>
                  <a:pt x="2391" y="428"/>
                </a:lnTo>
                <a:lnTo>
                  <a:pt x="2391" y="429"/>
                </a:lnTo>
                <a:lnTo>
                  <a:pt x="2391" y="429"/>
                </a:lnTo>
                <a:lnTo>
                  <a:pt x="2391" y="429"/>
                </a:lnTo>
                <a:lnTo>
                  <a:pt x="2391" y="430"/>
                </a:lnTo>
                <a:lnTo>
                  <a:pt x="2390" y="430"/>
                </a:lnTo>
                <a:lnTo>
                  <a:pt x="2389" y="430"/>
                </a:lnTo>
                <a:lnTo>
                  <a:pt x="2390" y="430"/>
                </a:lnTo>
                <a:lnTo>
                  <a:pt x="2391" y="431"/>
                </a:lnTo>
                <a:lnTo>
                  <a:pt x="2390" y="431"/>
                </a:lnTo>
                <a:lnTo>
                  <a:pt x="2390" y="432"/>
                </a:lnTo>
                <a:lnTo>
                  <a:pt x="2389" y="432"/>
                </a:lnTo>
                <a:lnTo>
                  <a:pt x="2389" y="433"/>
                </a:lnTo>
                <a:lnTo>
                  <a:pt x="2389" y="432"/>
                </a:lnTo>
                <a:lnTo>
                  <a:pt x="2390" y="432"/>
                </a:lnTo>
                <a:lnTo>
                  <a:pt x="2391" y="432"/>
                </a:lnTo>
                <a:lnTo>
                  <a:pt x="2391" y="432"/>
                </a:lnTo>
                <a:lnTo>
                  <a:pt x="2391" y="432"/>
                </a:lnTo>
                <a:lnTo>
                  <a:pt x="2391" y="431"/>
                </a:lnTo>
                <a:lnTo>
                  <a:pt x="2391" y="431"/>
                </a:lnTo>
                <a:lnTo>
                  <a:pt x="2391" y="430"/>
                </a:lnTo>
                <a:lnTo>
                  <a:pt x="2392" y="429"/>
                </a:lnTo>
                <a:lnTo>
                  <a:pt x="2392" y="430"/>
                </a:lnTo>
                <a:lnTo>
                  <a:pt x="2393" y="430"/>
                </a:lnTo>
                <a:lnTo>
                  <a:pt x="2393" y="429"/>
                </a:lnTo>
                <a:lnTo>
                  <a:pt x="2392" y="429"/>
                </a:lnTo>
                <a:lnTo>
                  <a:pt x="2393" y="429"/>
                </a:lnTo>
                <a:lnTo>
                  <a:pt x="2393" y="428"/>
                </a:lnTo>
                <a:lnTo>
                  <a:pt x="2394" y="428"/>
                </a:lnTo>
                <a:lnTo>
                  <a:pt x="2395" y="428"/>
                </a:lnTo>
                <a:lnTo>
                  <a:pt x="2396" y="428"/>
                </a:lnTo>
                <a:lnTo>
                  <a:pt x="2395" y="428"/>
                </a:lnTo>
                <a:lnTo>
                  <a:pt x="2395" y="427"/>
                </a:lnTo>
                <a:lnTo>
                  <a:pt x="2395" y="426"/>
                </a:lnTo>
                <a:lnTo>
                  <a:pt x="2395" y="425"/>
                </a:lnTo>
                <a:lnTo>
                  <a:pt x="2396" y="425"/>
                </a:lnTo>
                <a:lnTo>
                  <a:pt x="2396" y="425"/>
                </a:lnTo>
                <a:lnTo>
                  <a:pt x="2397" y="425"/>
                </a:lnTo>
                <a:lnTo>
                  <a:pt x="2398" y="425"/>
                </a:lnTo>
                <a:lnTo>
                  <a:pt x="2398" y="425"/>
                </a:lnTo>
                <a:lnTo>
                  <a:pt x="2399" y="426"/>
                </a:lnTo>
                <a:lnTo>
                  <a:pt x="2399" y="427"/>
                </a:lnTo>
                <a:lnTo>
                  <a:pt x="2399" y="428"/>
                </a:lnTo>
                <a:lnTo>
                  <a:pt x="2398" y="428"/>
                </a:lnTo>
                <a:lnTo>
                  <a:pt x="2398" y="429"/>
                </a:lnTo>
                <a:lnTo>
                  <a:pt x="2399" y="429"/>
                </a:lnTo>
                <a:lnTo>
                  <a:pt x="2399" y="430"/>
                </a:lnTo>
                <a:lnTo>
                  <a:pt x="2398" y="430"/>
                </a:lnTo>
                <a:lnTo>
                  <a:pt x="2399" y="430"/>
                </a:lnTo>
                <a:lnTo>
                  <a:pt x="2399" y="431"/>
                </a:lnTo>
                <a:lnTo>
                  <a:pt x="2399" y="432"/>
                </a:lnTo>
                <a:lnTo>
                  <a:pt x="2399" y="431"/>
                </a:lnTo>
                <a:lnTo>
                  <a:pt x="2399" y="431"/>
                </a:lnTo>
                <a:lnTo>
                  <a:pt x="2399" y="430"/>
                </a:lnTo>
                <a:lnTo>
                  <a:pt x="2399" y="430"/>
                </a:lnTo>
                <a:lnTo>
                  <a:pt x="2399" y="430"/>
                </a:lnTo>
                <a:lnTo>
                  <a:pt x="2399" y="429"/>
                </a:lnTo>
                <a:lnTo>
                  <a:pt x="2399" y="429"/>
                </a:lnTo>
                <a:lnTo>
                  <a:pt x="2400" y="429"/>
                </a:lnTo>
                <a:lnTo>
                  <a:pt x="2401" y="429"/>
                </a:lnTo>
                <a:lnTo>
                  <a:pt x="2402" y="429"/>
                </a:lnTo>
                <a:lnTo>
                  <a:pt x="2403" y="429"/>
                </a:lnTo>
                <a:lnTo>
                  <a:pt x="2404" y="430"/>
                </a:lnTo>
                <a:lnTo>
                  <a:pt x="2405" y="430"/>
                </a:lnTo>
                <a:lnTo>
                  <a:pt x="2406" y="431"/>
                </a:lnTo>
                <a:lnTo>
                  <a:pt x="2406" y="432"/>
                </a:lnTo>
                <a:lnTo>
                  <a:pt x="2405" y="432"/>
                </a:lnTo>
                <a:lnTo>
                  <a:pt x="2405" y="433"/>
                </a:lnTo>
                <a:lnTo>
                  <a:pt x="2404" y="433"/>
                </a:lnTo>
                <a:lnTo>
                  <a:pt x="2405" y="433"/>
                </a:lnTo>
                <a:lnTo>
                  <a:pt x="2406" y="433"/>
                </a:lnTo>
                <a:lnTo>
                  <a:pt x="2407" y="433"/>
                </a:lnTo>
                <a:lnTo>
                  <a:pt x="2407" y="433"/>
                </a:lnTo>
                <a:lnTo>
                  <a:pt x="2407" y="434"/>
                </a:lnTo>
                <a:lnTo>
                  <a:pt x="2407" y="434"/>
                </a:lnTo>
                <a:lnTo>
                  <a:pt x="2407" y="435"/>
                </a:lnTo>
                <a:lnTo>
                  <a:pt x="2407" y="436"/>
                </a:lnTo>
                <a:lnTo>
                  <a:pt x="2407" y="437"/>
                </a:lnTo>
                <a:lnTo>
                  <a:pt x="2406" y="437"/>
                </a:lnTo>
                <a:lnTo>
                  <a:pt x="2406" y="438"/>
                </a:lnTo>
                <a:lnTo>
                  <a:pt x="2406" y="439"/>
                </a:lnTo>
                <a:lnTo>
                  <a:pt x="2407" y="439"/>
                </a:lnTo>
                <a:lnTo>
                  <a:pt x="2406" y="439"/>
                </a:lnTo>
                <a:lnTo>
                  <a:pt x="2407" y="439"/>
                </a:lnTo>
                <a:lnTo>
                  <a:pt x="2407" y="440"/>
                </a:lnTo>
                <a:lnTo>
                  <a:pt x="2406" y="440"/>
                </a:lnTo>
                <a:lnTo>
                  <a:pt x="2406" y="439"/>
                </a:lnTo>
                <a:lnTo>
                  <a:pt x="2405" y="439"/>
                </a:lnTo>
                <a:lnTo>
                  <a:pt x="2404" y="439"/>
                </a:lnTo>
                <a:lnTo>
                  <a:pt x="2404" y="438"/>
                </a:lnTo>
                <a:lnTo>
                  <a:pt x="2404" y="437"/>
                </a:lnTo>
                <a:lnTo>
                  <a:pt x="2403" y="437"/>
                </a:lnTo>
                <a:lnTo>
                  <a:pt x="2403" y="436"/>
                </a:lnTo>
                <a:lnTo>
                  <a:pt x="2402" y="436"/>
                </a:lnTo>
                <a:lnTo>
                  <a:pt x="2401" y="436"/>
                </a:lnTo>
                <a:lnTo>
                  <a:pt x="2402" y="436"/>
                </a:lnTo>
                <a:lnTo>
                  <a:pt x="2402" y="437"/>
                </a:lnTo>
                <a:lnTo>
                  <a:pt x="2403" y="437"/>
                </a:lnTo>
                <a:lnTo>
                  <a:pt x="2403" y="438"/>
                </a:lnTo>
                <a:lnTo>
                  <a:pt x="2403" y="439"/>
                </a:lnTo>
                <a:lnTo>
                  <a:pt x="2403" y="440"/>
                </a:lnTo>
                <a:lnTo>
                  <a:pt x="2402" y="440"/>
                </a:lnTo>
                <a:lnTo>
                  <a:pt x="2401" y="440"/>
                </a:lnTo>
                <a:lnTo>
                  <a:pt x="2401" y="441"/>
                </a:lnTo>
                <a:lnTo>
                  <a:pt x="2400" y="441"/>
                </a:lnTo>
                <a:lnTo>
                  <a:pt x="2400" y="440"/>
                </a:lnTo>
                <a:lnTo>
                  <a:pt x="2400" y="439"/>
                </a:lnTo>
                <a:lnTo>
                  <a:pt x="2400" y="438"/>
                </a:lnTo>
                <a:lnTo>
                  <a:pt x="2400" y="437"/>
                </a:lnTo>
                <a:lnTo>
                  <a:pt x="2399" y="437"/>
                </a:lnTo>
                <a:lnTo>
                  <a:pt x="2399" y="436"/>
                </a:lnTo>
                <a:lnTo>
                  <a:pt x="2399" y="436"/>
                </a:lnTo>
                <a:lnTo>
                  <a:pt x="2399" y="435"/>
                </a:lnTo>
                <a:lnTo>
                  <a:pt x="2399" y="434"/>
                </a:lnTo>
                <a:lnTo>
                  <a:pt x="2399" y="435"/>
                </a:lnTo>
                <a:lnTo>
                  <a:pt x="2398" y="435"/>
                </a:lnTo>
                <a:lnTo>
                  <a:pt x="2397" y="435"/>
                </a:lnTo>
                <a:lnTo>
                  <a:pt x="2397" y="434"/>
                </a:lnTo>
                <a:lnTo>
                  <a:pt x="2397" y="435"/>
                </a:lnTo>
                <a:lnTo>
                  <a:pt x="2398" y="435"/>
                </a:lnTo>
                <a:lnTo>
                  <a:pt x="2398" y="436"/>
                </a:lnTo>
                <a:lnTo>
                  <a:pt x="2398" y="437"/>
                </a:lnTo>
                <a:lnTo>
                  <a:pt x="2399" y="437"/>
                </a:lnTo>
                <a:lnTo>
                  <a:pt x="2399" y="438"/>
                </a:lnTo>
                <a:lnTo>
                  <a:pt x="2399" y="439"/>
                </a:lnTo>
                <a:lnTo>
                  <a:pt x="2399" y="440"/>
                </a:lnTo>
                <a:lnTo>
                  <a:pt x="2399" y="439"/>
                </a:lnTo>
                <a:lnTo>
                  <a:pt x="2398" y="439"/>
                </a:lnTo>
                <a:lnTo>
                  <a:pt x="2398" y="440"/>
                </a:lnTo>
                <a:lnTo>
                  <a:pt x="2399" y="440"/>
                </a:lnTo>
                <a:lnTo>
                  <a:pt x="2399" y="441"/>
                </a:lnTo>
                <a:lnTo>
                  <a:pt x="2398" y="441"/>
                </a:lnTo>
                <a:lnTo>
                  <a:pt x="2397" y="441"/>
                </a:lnTo>
                <a:lnTo>
                  <a:pt x="2398" y="441"/>
                </a:lnTo>
                <a:lnTo>
                  <a:pt x="2398" y="441"/>
                </a:lnTo>
                <a:lnTo>
                  <a:pt x="2397" y="441"/>
                </a:lnTo>
                <a:lnTo>
                  <a:pt x="2396" y="441"/>
                </a:lnTo>
                <a:lnTo>
                  <a:pt x="2395" y="441"/>
                </a:lnTo>
                <a:lnTo>
                  <a:pt x="2395" y="440"/>
                </a:lnTo>
                <a:lnTo>
                  <a:pt x="2394" y="440"/>
                </a:lnTo>
                <a:lnTo>
                  <a:pt x="2394" y="439"/>
                </a:lnTo>
                <a:lnTo>
                  <a:pt x="2393" y="439"/>
                </a:lnTo>
                <a:lnTo>
                  <a:pt x="2393" y="438"/>
                </a:lnTo>
                <a:lnTo>
                  <a:pt x="2393" y="439"/>
                </a:lnTo>
                <a:lnTo>
                  <a:pt x="2392" y="439"/>
                </a:lnTo>
                <a:lnTo>
                  <a:pt x="2391" y="439"/>
                </a:lnTo>
                <a:lnTo>
                  <a:pt x="2392" y="440"/>
                </a:lnTo>
                <a:lnTo>
                  <a:pt x="2393" y="440"/>
                </a:lnTo>
                <a:lnTo>
                  <a:pt x="2393" y="441"/>
                </a:lnTo>
                <a:lnTo>
                  <a:pt x="2394" y="441"/>
                </a:lnTo>
                <a:lnTo>
                  <a:pt x="2394" y="441"/>
                </a:lnTo>
                <a:lnTo>
                  <a:pt x="2395" y="442"/>
                </a:lnTo>
                <a:lnTo>
                  <a:pt x="2395" y="443"/>
                </a:lnTo>
                <a:lnTo>
                  <a:pt x="2394" y="443"/>
                </a:lnTo>
                <a:lnTo>
                  <a:pt x="2393" y="443"/>
                </a:lnTo>
                <a:lnTo>
                  <a:pt x="2393" y="444"/>
                </a:lnTo>
                <a:lnTo>
                  <a:pt x="2392" y="444"/>
                </a:lnTo>
                <a:lnTo>
                  <a:pt x="2391" y="444"/>
                </a:lnTo>
                <a:lnTo>
                  <a:pt x="2391" y="444"/>
                </a:lnTo>
                <a:lnTo>
                  <a:pt x="2391" y="444"/>
                </a:lnTo>
                <a:lnTo>
                  <a:pt x="2391" y="445"/>
                </a:lnTo>
                <a:lnTo>
                  <a:pt x="2392" y="445"/>
                </a:lnTo>
                <a:lnTo>
                  <a:pt x="2393" y="445"/>
                </a:lnTo>
                <a:lnTo>
                  <a:pt x="2393" y="446"/>
                </a:lnTo>
                <a:lnTo>
                  <a:pt x="2393" y="445"/>
                </a:lnTo>
                <a:lnTo>
                  <a:pt x="2393" y="444"/>
                </a:lnTo>
                <a:lnTo>
                  <a:pt x="2394" y="444"/>
                </a:lnTo>
                <a:lnTo>
                  <a:pt x="2394" y="445"/>
                </a:lnTo>
                <a:lnTo>
                  <a:pt x="2395" y="445"/>
                </a:lnTo>
                <a:lnTo>
                  <a:pt x="2395" y="444"/>
                </a:lnTo>
                <a:lnTo>
                  <a:pt x="2396" y="444"/>
                </a:lnTo>
                <a:lnTo>
                  <a:pt x="2397" y="444"/>
                </a:lnTo>
                <a:lnTo>
                  <a:pt x="2397" y="443"/>
                </a:lnTo>
                <a:lnTo>
                  <a:pt x="2398" y="443"/>
                </a:lnTo>
                <a:lnTo>
                  <a:pt x="2399" y="443"/>
                </a:lnTo>
                <a:lnTo>
                  <a:pt x="2399" y="444"/>
                </a:lnTo>
                <a:lnTo>
                  <a:pt x="2399" y="444"/>
                </a:lnTo>
                <a:lnTo>
                  <a:pt x="2399" y="444"/>
                </a:lnTo>
                <a:lnTo>
                  <a:pt x="2399" y="445"/>
                </a:lnTo>
                <a:lnTo>
                  <a:pt x="2399" y="446"/>
                </a:lnTo>
                <a:lnTo>
                  <a:pt x="2398" y="446"/>
                </a:lnTo>
                <a:lnTo>
                  <a:pt x="2398" y="447"/>
                </a:lnTo>
                <a:lnTo>
                  <a:pt x="2397" y="447"/>
                </a:lnTo>
                <a:lnTo>
                  <a:pt x="2397" y="448"/>
                </a:lnTo>
                <a:lnTo>
                  <a:pt x="2398" y="448"/>
                </a:lnTo>
                <a:lnTo>
                  <a:pt x="2399" y="447"/>
                </a:lnTo>
                <a:lnTo>
                  <a:pt x="2399" y="446"/>
                </a:lnTo>
                <a:lnTo>
                  <a:pt x="2399" y="447"/>
                </a:lnTo>
                <a:lnTo>
                  <a:pt x="2399" y="447"/>
                </a:lnTo>
                <a:lnTo>
                  <a:pt x="2399" y="446"/>
                </a:lnTo>
                <a:lnTo>
                  <a:pt x="2399" y="445"/>
                </a:lnTo>
                <a:lnTo>
                  <a:pt x="2400" y="445"/>
                </a:lnTo>
                <a:lnTo>
                  <a:pt x="2400" y="444"/>
                </a:lnTo>
                <a:lnTo>
                  <a:pt x="2400" y="443"/>
                </a:lnTo>
                <a:lnTo>
                  <a:pt x="2401" y="443"/>
                </a:lnTo>
                <a:lnTo>
                  <a:pt x="2402" y="443"/>
                </a:lnTo>
                <a:lnTo>
                  <a:pt x="2403" y="443"/>
                </a:lnTo>
                <a:lnTo>
                  <a:pt x="2403" y="442"/>
                </a:lnTo>
                <a:lnTo>
                  <a:pt x="2404" y="442"/>
                </a:lnTo>
                <a:lnTo>
                  <a:pt x="2405" y="442"/>
                </a:lnTo>
                <a:lnTo>
                  <a:pt x="2405" y="443"/>
                </a:lnTo>
                <a:lnTo>
                  <a:pt x="2406" y="442"/>
                </a:lnTo>
                <a:lnTo>
                  <a:pt x="2406" y="443"/>
                </a:lnTo>
                <a:lnTo>
                  <a:pt x="2405" y="443"/>
                </a:lnTo>
                <a:lnTo>
                  <a:pt x="2405" y="444"/>
                </a:lnTo>
                <a:lnTo>
                  <a:pt x="2404" y="444"/>
                </a:lnTo>
                <a:lnTo>
                  <a:pt x="2404" y="445"/>
                </a:lnTo>
                <a:lnTo>
                  <a:pt x="2403" y="445"/>
                </a:lnTo>
                <a:lnTo>
                  <a:pt x="2403" y="446"/>
                </a:lnTo>
                <a:lnTo>
                  <a:pt x="2404" y="446"/>
                </a:lnTo>
                <a:lnTo>
                  <a:pt x="2404" y="445"/>
                </a:lnTo>
                <a:lnTo>
                  <a:pt x="2405" y="445"/>
                </a:lnTo>
                <a:lnTo>
                  <a:pt x="2406" y="445"/>
                </a:lnTo>
                <a:lnTo>
                  <a:pt x="2406" y="444"/>
                </a:lnTo>
                <a:lnTo>
                  <a:pt x="2407" y="444"/>
                </a:lnTo>
                <a:lnTo>
                  <a:pt x="2407" y="443"/>
                </a:lnTo>
                <a:lnTo>
                  <a:pt x="2407" y="443"/>
                </a:lnTo>
                <a:lnTo>
                  <a:pt x="2407" y="444"/>
                </a:lnTo>
                <a:lnTo>
                  <a:pt x="2407" y="445"/>
                </a:lnTo>
                <a:lnTo>
                  <a:pt x="2408" y="445"/>
                </a:lnTo>
                <a:lnTo>
                  <a:pt x="2408" y="444"/>
                </a:lnTo>
                <a:lnTo>
                  <a:pt x="2409" y="444"/>
                </a:lnTo>
                <a:lnTo>
                  <a:pt x="2408" y="443"/>
                </a:lnTo>
                <a:lnTo>
                  <a:pt x="2409" y="443"/>
                </a:lnTo>
                <a:lnTo>
                  <a:pt x="2409" y="442"/>
                </a:lnTo>
                <a:lnTo>
                  <a:pt x="2409" y="441"/>
                </a:lnTo>
                <a:lnTo>
                  <a:pt x="2408" y="441"/>
                </a:lnTo>
                <a:lnTo>
                  <a:pt x="2407" y="441"/>
                </a:lnTo>
                <a:lnTo>
                  <a:pt x="2407" y="442"/>
                </a:lnTo>
                <a:lnTo>
                  <a:pt x="2407" y="441"/>
                </a:lnTo>
                <a:lnTo>
                  <a:pt x="2408" y="441"/>
                </a:lnTo>
                <a:lnTo>
                  <a:pt x="2408" y="441"/>
                </a:lnTo>
                <a:lnTo>
                  <a:pt x="2408" y="440"/>
                </a:lnTo>
                <a:lnTo>
                  <a:pt x="2408" y="439"/>
                </a:lnTo>
                <a:lnTo>
                  <a:pt x="2407" y="439"/>
                </a:lnTo>
                <a:lnTo>
                  <a:pt x="2408" y="439"/>
                </a:lnTo>
                <a:lnTo>
                  <a:pt x="2409" y="439"/>
                </a:lnTo>
                <a:lnTo>
                  <a:pt x="2410" y="440"/>
                </a:lnTo>
                <a:lnTo>
                  <a:pt x="2409" y="441"/>
                </a:lnTo>
                <a:lnTo>
                  <a:pt x="2409" y="441"/>
                </a:lnTo>
                <a:lnTo>
                  <a:pt x="2410" y="442"/>
                </a:lnTo>
                <a:lnTo>
                  <a:pt x="2411" y="442"/>
                </a:lnTo>
                <a:lnTo>
                  <a:pt x="2411" y="443"/>
                </a:lnTo>
                <a:lnTo>
                  <a:pt x="2412" y="443"/>
                </a:lnTo>
                <a:lnTo>
                  <a:pt x="2413" y="443"/>
                </a:lnTo>
                <a:lnTo>
                  <a:pt x="2413" y="442"/>
                </a:lnTo>
                <a:lnTo>
                  <a:pt x="2414" y="442"/>
                </a:lnTo>
                <a:lnTo>
                  <a:pt x="2414" y="443"/>
                </a:lnTo>
                <a:lnTo>
                  <a:pt x="2414" y="442"/>
                </a:lnTo>
                <a:lnTo>
                  <a:pt x="2415" y="442"/>
                </a:lnTo>
                <a:lnTo>
                  <a:pt x="2415" y="442"/>
                </a:lnTo>
                <a:lnTo>
                  <a:pt x="2416" y="442"/>
                </a:lnTo>
                <a:lnTo>
                  <a:pt x="2417" y="442"/>
                </a:lnTo>
                <a:lnTo>
                  <a:pt x="2418" y="442"/>
                </a:lnTo>
                <a:lnTo>
                  <a:pt x="2419" y="442"/>
                </a:lnTo>
                <a:lnTo>
                  <a:pt x="2420" y="442"/>
                </a:lnTo>
                <a:lnTo>
                  <a:pt x="2420" y="443"/>
                </a:lnTo>
                <a:lnTo>
                  <a:pt x="2420" y="444"/>
                </a:lnTo>
                <a:lnTo>
                  <a:pt x="2419" y="444"/>
                </a:lnTo>
                <a:lnTo>
                  <a:pt x="2418" y="444"/>
                </a:lnTo>
                <a:lnTo>
                  <a:pt x="2418" y="445"/>
                </a:lnTo>
                <a:lnTo>
                  <a:pt x="2418" y="446"/>
                </a:lnTo>
                <a:lnTo>
                  <a:pt x="2417" y="446"/>
                </a:lnTo>
                <a:lnTo>
                  <a:pt x="2417" y="447"/>
                </a:lnTo>
                <a:lnTo>
                  <a:pt x="2418" y="447"/>
                </a:lnTo>
                <a:lnTo>
                  <a:pt x="2419" y="448"/>
                </a:lnTo>
                <a:lnTo>
                  <a:pt x="2418" y="448"/>
                </a:lnTo>
                <a:lnTo>
                  <a:pt x="2418" y="449"/>
                </a:lnTo>
                <a:lnTo>
                  <a:pt x="2419" y="449"/>
                </a:lnTo>
                <a:lnTo>
                  <a:pt x="2419" y="450"/>
                </a:lnTo>
                <a:lnTo>
                  <a:pt x="2420" y="450"/>
                </a:lnTo>
                <a:lnTo>
                  <a:pt x="2419" y="450"/>
                </a:lnTo>
                <a:lnTo>
                  <a:pt x="2419" y="451"/>
                </a:lnTo>
                <a:lnTo>
                  <a:pt x="2419" y="452"/>
                </a:lnTo>
                <a:lnTo>
                  <a:pt x="2418" y="452"/>
                </a:lnTo>
                <a:lnTo>
                  <a:pt x="2418" y="453"/>
                </a:lnTo>
                <a:lnTo>
                  <a:pt x="2417" y="453"/>
                </a:lnTo>
                <a:lnTo>
                  <a:pt x="2417" y="452"/>
                </a:lnTo>
                <a:lnTo>
                  <a:pt x="2416" y="452"/>
                </a:lnTo>
                <a:lnTo>
                  <a:pt x="2416" y="451"/>
                </a:lnTo>
                <a:lnTo>
                  <a:pt x="2417" y="451"/>
                </a:lnTo>
                <a:lnTo>
                  <a:pt x="2417" y="450"/>
                </a:lnTo>
                <a:lnTo>
                  <a:pt x="2416" y="450"/>
                </a:lnTo>
                <a:lnTo>
                  <a:pt x="2416" y="450"/>
                </a:lnTo>
                <a:lnTo>
                  <a:pt x="2417" y="450"/>
                </a:lnTo>
                <a:lnTo>
                  <a:pt x="2417" y="449"/>
                </a:lnTo>
                <a:lnTo>
                  <a:pt x="2416" y="449"/>
                </a:lnTo>
                <a:lnTo>
                  <a:pt x="2416" y="448"/>
                </a:lnTo>
                <a:lnTo>
                  <a:pt x="2415" y="448"/>
                </a:lnTo>
                <a:lnTo>
                  <a:pt x="2415" y="449"/>
                </a:lnTo>
                <a:lnTo>
                  <a:pt x="2415" y="450"/>
                </a:lnTo>
                <a:lnTo>
                  <a:pt x="2415" y="450"/>
                </a:lnTo>
                <a:lnTo>
                  <a:pt x="2414" y="450"/>
                </a:lnTo>
                <a:lnTo>
                  <a:pt x="2413" y="450"/>
                </a:lnTo>
                <a:lnTo>
                  <a:pt x="2412" y="450"/>
                </a:lnTo>
                <a:lnTo>
                  <a:pt x="2411" y="450"/>
                </a:lnTo>
                <a:lnTo>
                  <a:pt x="2411" y="451"/>
                </a:lnTo>
                <a:lnTo>
                  <a:pt x="2410" y="451"/>
                </a:lnTo>
                <a:lnTo>
                  <a:pt x="2410" y="452"/>
                </a:lnTo>
                <a:lnTo>
                  <a:pt x="2410" y="453"/>
                </a:lnTo>
                <a:lnTo>
                  <a:pt x="2409" y="453"/>
                </a:lnTo>
                <a:lnTo>
                  <a:pt x="2409" y="452"/>
                </a:lnTo>
                <a:lnTo>
                  <a:pt x="2408" y="452"/>
                </a:lnTo>
                <a:lnTo>
                  <a:pt x="2409" y="452"/>
                </a:lnTo>
                <a:lnTo>
                  <a:pt x="2409" y="451"/>
                </a:lnTo>
                <a:lnTo>
                  <a:pt x="2409" y="450"/>
                </a:lnTo>
                <a:lnTo>
                  <a:pt x="2409" y="450"/>
                </a:lnTo>
                <a:lnTo>
                  <a:pt x="2409" y="449"/>
                </a:lnTo>
                <a:lnTo>
                  <a:pt x="2409" y="448"/>
                </a:lnTo>
                <a:lnTo>
                  <a:pt x="2409" y="449"/>
                </a:lnTo>
                <a:lnTo>
                  <a:pt x="2408" y="449"/>
                </a:lnTo>
                <a:lnTo>
                  <a:pt x="2407" y="449"/>
                </a:lnTo>
                <a:lnTo>
                  <a:pt x="2407" y="450"/>
                </a:lnTo>
                <a:lnTo>
                  <a:pt x="2408" y="450"/>
                </a:lnTo>
                <a:lnTo>
                  <a:pt x="2408" y="450"/>
                </a:lnTo>
                <a:lnTo>
                  <a:pt x="2407" y="450"/>
                </a:lnTo>
                <a:lnTo>
                  <a:pt x="2407" y="451"/>
                </a:lnTo>
                <a:lnTo>
                  <a:pt x="2407" y="451"/>
                </a:lnTo>
                <a:lnTo>
                  <a:pt x="2407" y="450"/>
                </a:lnTo>
                <a:lnTo>
                  <a:pt x="2406" y="450"/>
                </a:lnTo>
                <a:lnTo>
                  <a:pt x="2406" y="451"/>
                </a:lnTo>
                <a:lnTo>
                  <a:pt x="2405" y="451"/>
                </a:lnTo>
                <a:lnTo>
                  <a:pt x="2406" y="451"/>
                </a:lnTo>
                <a:lnTo>
                  <a:pt x="2406" y="452"/>
                </a:lnTo>
                <a:lnTo>
                  <a:pt x="2407" y="452"/>
                </a:lnTo>
                <a:lnTo>
                  <a:pt x="2407" y="453"/>
                </a:lnTo>
                <a:lnTo>
                  <a:pt x="2407" y="453"/>
                </a:lnTo>
                <a:lnTo>
                  <a:pt x="2407" y="452"/>
                </a:lnTo>
                <a:lnTo>
                  <a:pt x="2407" y="453"/>
                </a:lnTo>
                <a:lnTo>
                  <a:pt x="2407" y="453"/>
                </a:lnTo>
                <a:lnTo>
                  <a:pt x="2406" y="453"/>
                </a:lnTo>
                <a:lnTo>
                  <a:pt x="2406" y="454"/>
                </a:lnTo>
                <a:lnTo>
                  <a:pt x="2406" y="455"/>
                </a:lnTo>
                <a:lnTo>
                  <a:pt x="2405" y="455"/>
                </a:lnTo>
                <a:lnTo>
                  <a:pt x="2404" y="455"/>
                </a:lnTo>
                <a:lnTo>
                  <a:pt x="2404" y="454"/>
                </a:lnTo>
                <a:lnTo>
                  <a:pt x="2404" y="455"/>
                </a:lnTo>
                <a:lnTo>
                  <a:pt x="2405" y="455"/>
                </a:lnTo>
                <a:lnTo>
                  <a:pt x="2406" y="455"/>
                </a:lnTo>
                <a:lnTo>
                  <a:pt x="2406" y="456"/>
                </a:lnTo>
                <a:lnTo>
                  <a:pt x="2407" y="456"/>
                </a:lnTo>
                <a:lnTo>
                  <a:pt x="2407" y="455"/>
                </a:lnTo>
                <a:lnTo>
                  <a:pt x="2407" y="455"/>
                </a:lnTo>
                <a:lnTo>
                  <a:pt x="2407" y="456"/>
                </a:lnTo>
                <a:lnTo>
                  <a:pt x="2407" y="457"/>
                </a:lnTo>
                <a:lnTo>
                  <a:pt x="2407" y="457"/>
                </a:lnTo>
                <a:lnTo>
                  <a:pt x="2406" y="457"/>
                </a:lnTo>
                <a:lnTo>
                  <a:pt x="2406" y="458"/>
                </a:lnTo>
                <a:lnTo>
                  <a:pt x="2407" y="458"/>
                </a:lnTo>
                <a:lnTo>
                  <a:pt x="2407" y="458"/>
                </a:lnTo>
                <a:lnTo>
                  <a:pt x="2406" y="458"/>
                </a:lnTo>
                <a:lnTo>
                  <a:pt x="2406" y="459"/>
                </a:lnTo>
                <a:lnTo>
                  <a:pt x="2405" y="459"/>
                </a:lnTo>
                <a:lnTo>
                  <a:pt x="2404" y="459"/>
                </a:lnTo>
                <a:lnTo>
                  <a:pt x="2404" y="460"/>
                </a:lnTo>
                <a:lnTo>
                  <a:pt x="2403" y="460"/>
                </a:lnTo>
                <a:lnTo>
                  <a:pt x="2403" y="459"/>
                </a:lnTo>
                <a:lnTo>
                  <a:pt x="2403" y="460"/>
                </a:lnTo>
                <a:lnTo>
                  <a:pt x="2404" y="460"/>
                </a:lnTo>
                <a:lnTo>
                  <a:pt x="2404" y="461"/>
                </a:lnTo>
                <a:lnTo>
                  <a:pt x="2405" y="461"/>
                </a:lnTo>
                <a:lnTo>
                  <a:pt x="2404" y="461"/>
                </a:lnTo>
                <a:lnTo>
                  <a:pt x="2404" y="462"/>
                </a:lnTo>
                <a:lnTo>
                  <a:pt x="2404" y="463"/>
                </a:lnTo>
                <a:lnTo>
                  <a:pt x="2403" y="463"/>
                </a:lnTo>
                <a:lnTo>
                  <a:pt x="2404" y="463"/>
                </a:lnTo>
                <a:lnTo>
                  <a:pt x="2404" y="464"/>
                </a:lnTo>
                <a:lnTo>
                  <a:pt x="2405" y="464"/>
                </a:lnTo>
                <a:lnTo>
                  <a:pt x="2406" y="464"/>
                </a:lnTo>
                <a:lnTo>
                  <a:pt x="2406" y="463"/>
                </a:lnTo>
                <a:lnTo>
                  <a:pt x="2405" y="463"/>
                </a:lnTo>
                <a:lnTo>
                  <a:pt x="2406" y="462"/>
                </a:lnTo>
                <a:lnTo>
                  <a:pt x="2407" y="462"/>
                </a:lnTo>
                <a:lnTo>
                  <a:pt x="2407" y="461"/>
                </a:lnTo>
                <a:lnTo>
                  <a:pt x="2407" y="461"/>
                </a:lnTo>
                <a:lnTo>
                  <a:pt x="2407" y="460"/>
                </a:lnTo>
                <a:lnTo>
                  <a:pt x="2408" y="460"/>
                </a:lnTo>
                <a:lnTo>
                  <a:pt x="2408" y="459"/>
                </a:lnTo>
                <a:lnTo>
                  <a:pt x="2409" y="459"/>
                </a:lnTo>
                <a:lnTo>
                  <a:pt x="2410" y="459"/>
                </a:lnTo>
                <a:lnTo>
                  <a:pt x="2410" y="460"/>
                </a:lnTo>
                <a:lnTo>
                  <a:pt x="2410" y="461"/>
                </a:lnTo>
                <a:lnTo>
                  <a:pt x="2409" y="461"/>
                </a:lnTo>
                <a:lnTo>
                  <a:pt x="2409" y="462"/>
                </a:lnTo>
                <a:lnTo>
                  <a:pt x="2409" y="463"/>
                </a:lnTo>
                <a:lnTo>
                  <a:pt x="2408" y="463"/>
                </a:lnTo>
                <a:lnTo>
                  <a:pt x="2408" y="464"/>
                </a:lnTo>
                <a:lnTo>
                  <a:pt x="2407" y="465"/>
                </a:lnTo>
                <a:lnTo>
                  <a:pt x="2407" y="466"/>
                </a:lnTo>
                <a:lnTo>
                  <a:pt x="2407" y="466"/>
                </a:lnTo>
                <a:lnTo>
                  <a:pt x="2407" y="466"/>
                </a:lnTo>
                <a:lnTo>
                  <a:pt x="2406" y="466"/>
                </a:lnTo>
                <a:lnTo>
                  <a:pt x="2406" y="467"/>
                </a:lnTo>
                <a:lnTo>
                  <a:pt x="2406" y="468"/>
                </a:lnTo>
                <a:lnTo>
                  <a:pt x="2405" y="468"/>
                </a:lnTo>
                <a:lnTo>
                  <a:pt x="2405" y="469"/>
                </a:lnTo>
                <a:lnTo>
                  <a:pt x="2404" y="469"/>
                </a:lnTo>
                <a:lnTo>
                  <a:pt x="2405" y="469"/>
                </a:lnTo>
                <a:lnTo>
                  <a:pt x="2405" y="470"/>
                </a:lnTo>
                <a:lnTo>
                  <a:pt x="2404" y="470"/>
                </a:lnTo>
                <a:lnTo>
                  <a:pt x="2405" y="470"/>
                </a:lnTo>
                <a:lnTo>
                  <a:pt x="2405" y="471"/>
                </a:lnTo>
                <a:lnTo>
                  <a:pt x="2404" y="471"/>
                </a:lnTo>
                <a:lnTo>
                  <a:pt x="2404" y="472"/>
                </a:lnTo>
                <a:lnTo>
                  <a:pt x="2403" y="472"/>
                </a:lnTo>
                <a:lnTo>
                  <a:pt x="2403" y="473"/>
                </a:lnTo>
                <a:lnTo>
                  <a:pt x="2402" y="473"/>
                </a:lnTo>
                <a:lnTo>
                  <a:pt x="2402" y="474"/>
                </a:lnTo>
                <a:lnTo>
                  <a:pt x="2402" y="475"/>
                </a:lnTo>
                <a:lnTo>
                  <a:pt x="2402" y="475"/>
                </a:lnTo>
                <a:lnTo>
                  <a:pt x="2402" y="476"/>
                </a:lnTo>
                <a:lnTo>
                  <a:pt x="2403" y="476"/>
                </a:lnTo>
                <a:lnTo>
                  <a:pt x="2403" y="477"/>
                </a:lnTo>
                <a:lnTo>
                  <a:pt x="2403" y="478"/>
                </a:lnTo>
                <a:lnTo>
                  <a:pt x="2404" y="478"/>
                </a:lnTo>
                <a:lnTo>
                  <a:pt x="2404" y="479"/>
                </a:lnTo>
                <a:lnTo>
                  <a:pt x="2405" y="480"/>
                </a:lnTo>
                <a:lnTo>
                  <a:pt x="2406" y="480"/>
                </a:lnTo>
                <a:lnTo>
                  <a:pt x="2405" y="480"/>
                </a:lnTo>
                <a:lnTo>
                  <a:pt x="2405" y="481"/>
                </a:lnTo>
                <a:lnTo>
                  <a:pt x="2404" y="481"/>
                </a:lnTo>
                <a:lnTo>
                  <a:pt x="2404" y="480"/>
                </a:lnTo>
                <a:lnTo>
                  <a:pt x="2403" y="480"/>
                </a:lnTo>
                <a:lnTo>
                  <a:pt x="2402" y="480"/>
                </a:lnTo>
                <a:lnTo>
                  <a:pt x="2402" y="479"/>
                </a:lnTo>
                <a:lnTo>
                  <a:pt x="2403" y="479"/>
                </a:lnTo>
                <a:lnTo>
                  <a:pt x="2403" y="478"/>
                </a:lnTo>
                <a:lnTo>
                  <a:pt x="2402" y="478"/>
                </a:lnTo>
                <a:lnTo>
                  <a:pt x="2402" y="477"/>
                </a:lnTo>
                <a:lnTo>
                  <a:pt x="2402" y="478"/>
                </a:lnTo>
                <a:lnTo>
                  <a:pt x="2401" y="477"/>
                </a:lnTo>
                <a:lnTo>
                  <a:pt x="2400" y="477"/>
                </a:lnTo>
                <a:lnTo>
                  <a:pt x="2400" y="476"/>
                </a:lnTo>
                <a:lnTo>
                  <a:pt x="2400" y="475"/>
                </a:lnTo>
                <a:lnTo>
                  <a:pt x="2399" y="475"/>
                </a:lnTo>
                <a:lnTo>
                  <a:pt x="2399" y="475"/>
                </a:lnTo>
                <a:lnTo>
                  <a:pt x="2399" y="475"/>
                </a:lnTo>
                <a:lnTo>
                  <a:pt x="2398" y="475"/>
                </a:lnTo>
                <a:lnTo>
                  <a:pt x="2397" y="475"/>
                </a:lnTo>
                <a:lnTo>
                  <a:pt x="2396" y="475"/>
                </a:lnTo>
                <a:lnTo>
                  <a:pt x="2396" y="475"/>
                </a:lnTo>
                <a:lnTo>
                  <a:pt x="2395" y="475"/>
                </a:lnTo>
                <a:lnTo>
                  <a:pt x="2394" y="475"/>
                </a:lnTo>
                <a:lnTo>
                  <a:pt x="2394" y="474"/>
                </a:lnTo>
                <a:lnTo>
                  <a:pt x="2393" y="474"/>
                </a:lnTo>
                <a:lnTo>
                  <a:pt x="2392" y="474"/>
                </a:lnTo>
                <a:lnTo>
                  <a:pt x="2393" y="474"/>
                </a:lnTo>
                <a:lnTo>
                  <a:pt x="2393" y="475"/>
                </a:lnTo>
                <a:lnTo>
                  <a:pt x="2394" y="475"/>
                </a:lnTo>
                <a:lnTo>
                  <a:pt x="2395" y="475"/>
                </a:lnTo>
                <a:lnTo>
                  <a:pt x="2396" y="475"/>
                </a:lnTo>
                <a:lnTo>
                  <a:pt x="2396" y="475"/>
                </a:lnTo>
                <a:lnTo>
                  <a:pt x="2397" y="475"/>
                </a:lnTo>
                <a:lnTo>
                  <a:pt x="2398" y="475"/>
                </a:lnTo>
                <a:lnTo>
                  <a:pt x="2399" y="475"/>
                </a:lnTo>
                <a:lnTo>
                  <a:pt x="2399" y="476"/>
                </a:lnTo>
                <a:lnTo>
                  <a:pt x="2399" y="476"/>
                </a:lnTo>
                <a:lnTo>
                  <a:pt x="2399" y="477"/>
                </a:lnTo>
                <a:lnTo>
                  <a:pt x="2400" y="477"/>
                </a:lnTo>
                <a:lnTo>
                  <a:pt x="2400" y="478"/>
                </a:lnTo>
                <a:lnTo>
                  <a:pt x="2401" y="478"/>
                </a:lnTo>
                <a:lnTo>
                  <a:pt x="2401" y="479"/>
                </a:lnTo>
                <a:lnTo>
                  <a:pt x="2400" y="480"/>
                </a:lnTo>
                <a:lnTo>
                  <a:pt x="2400" y="481"/>
                </a:lnTo>
                <a:lnTo>
                  <a:pt x="2401" y="481"/>
                </a:lnTo>
                <a:lnTo>
                  <a:pt x="2401" y="482"/>
                </a:lnTo>
                <a:lnTo>
                  <a:pt x="2400" y="482"/>
                </a:lnTo>
                <a:lnTo>
                  <a:pt x="2399" y="482"/>
                </a:lnTo>
                <a:lnTo>
                  <a:pt x="2399" y="482"/>
                </a:lnTo>
                <a:lnTo>
                  <a:pt x="2399" y="481"/>
                </a:lnTo>
                <a:lnTo>
                  <a:pt x="2398" y="481"/>
                </a:lnTo>
                <a:lnTo>
                  <a:pt x="2398" y="480"/>
                </a:lnTo>
                <a:lnTo>
                  <a:pt x="2397" y="480"/>
                </a:lnTo>
                <a:lnTo>
                  <a:pt x="2396" y="480"/>
                </a:lnTo>
                <a:lnTo>
                  <a:pt x="2395" y="480"/>
                </a:lnTo>
                <a:lnTo>
                  <a:pt x="2394" y="481"/>
                </a:lnTo>
                <a:lnTo>
                  <a:pt x="2393" y="481"/>
                </a:lnTo>
                <a:lnTo>
                  <a:pt x="2392" y="481"/>
                </a:lnTo>
                <a:lnTo>
                  <a:pt x="2392" y="480"/>
                </a:lnTo>
                <a:lnTo>
                  <a:pt x="2391" y="480"/>
                </a:lnTo>
                <a:lnTo>
                  <a:pt x="2391" y="479"/>
                </a:lnTo>
                <a:lnTo>
                  <a:pt x="2391" y="479"/>
                </a:lnTo>
                <a:lnTo>
                  <a:pt x="2391" y="478"/>
                </a:lnTo>
                <a:lnTo>
                  <a:pt x="2390" y="478"/>
                </a:lnTo>
                <a:lnTo>
                  <a:pt x="2390" y="477"/>
                </a:lnTo>
                <a:lnTo>
                  <a:pt x="2389" y="476"/>
                </a:lnTo>
                <a:lnTo>
                  <a:pt x="2388" y="476"/>
                </a:lnTo>
                <a:lnTo>
                  <a:pt x="2388" y="475"/>
                </a:lnTo>
                <a:lnTo>
                  <a:pt x="2387" y="475"/>
                </a:lnTo>
                <a:lnTo>
                  <a:pt x="2386" y="475"/>
                </a:lnTo>
                <a:lnTo>
                  <a:pt x="2385" y="475"/>
                </a:lnTo>
                <a:lnTo>
                  <a:pt x="2385" y="474"/>
                </a:lnTo>
                <a:lnTo>
                  <a:pt x="2384" y="474"/>
                </a:lnTo>
                <a:lnTo>
                  <a:pt x="2383" y="475"/>
                </a:lnTo>
                <a:lnTo>
                  <a:pt x="2383" y="475"/>
                </a:lnTo>
                <a:lnTo>
                  <a:pt x="2382" y="475"/>
                </a:lnTo>
                <a:lnTo>
                  <a:pt x="2381" y="475"/>
                </a:lnTo>
                <a:lnTo>
                  <a:pt x="2380" y="475"/>
                </a:lnTo>
                <a:lnTo>
                  <a:pt x="2379" y="475"/>
                </a:lnTo>
                <a:lnTo>
                  <a:pt x="2378" y="475"/>
                </a:lnTo>
                <a:lnTo>
                  <a:pt x="2378" y="475"/>
                </a:lnTo>
                <a:lnTo>
                  <a:pt x="2377" y="475"/>
                </a:lnTo>
                <a:lnTo>
                  <a:pt x="2377" y="475"/>
                </a:lnTo>
                <a:lnTo>
                  <a:pt x="2377" y="474"/>
                </a:lnTo>
                <a:lnTo>
                  <a:pt x="2377" y="473"/>
                </a:lnTo>
                <a:lnTo>
                  <a:pt x="2377" y="472"/>
                </a:lnTo>
                <a:lnTo>
                  <a:pt x="2377" y="471"/>
                </a:lnTo>
                <a:lnTo>
                  <a:pt x="2377" y="470"/>
                </a:lnTo>
                <a:lnTo>
                  <a:pt x="2377" y="469"/>
                </a:lnTo>
                <a:lnTo>
                  <a:pt x="2377" y="468"/>
                </a:lnTo>
                <a:lnTo>
                  <a:pt x="2376" y="468"/>
                </a:lnTo>
                <a:lnTo>
                  <a:pt x="2376" y="467"/>
                </a:lnTo>
                <a:lnTo>
                  <a:pt x="2375" y="467"/>
                </a:lnTo>
                <a:lnTo>
                  <a:pt x="2375" y="467"/>
                </a:lnTo>
                <a:lnTo>
                  <a:pt x="2375" y="466"/>
                </a:lnTo>
                <a:lnTo>
                  <a:pt x="2375" y="466"/>
                </a:lnTo>
                <a:lnTo>
                  <a:pt x="2375" y="466"/>
                </a:lnTo>
                <a:lnTo>
                  <a:pt x="2376" y="466"/>
                </a:lnTo>
                <a:lnTo>
                  <a:pt x="2376" y="465"/>
                </a:lnTo>
                <a:lnTo>
                  <a:pt x="2376" y="464"/>
                </a:lnTo>
                <a:lnTo>
                  <a:pt x="2376" y="463"/>
                </a:lnTo>
                <a:lnTo>
                  <a:pt x="2376" y="462"/>
                </a:lnTo>
                <a:lnTo>
                  <a:pt x="2376" y="461"/>
                </a:lnTo>
                <a:lnTo>
                  <a:pt x="2377" y="461"/>
                </a:lnTo>
                <a:lnTo>
                  <a:pt x="2377" y="460"/>
                </a:lnTo>
                <a:lnTo>
                  <a:pt x="2377" y="459"/>
                </a:lnTo>
                <a:lnTo>
                  <a:pt x="2378" y="459"/>
                </a:lnTo>
                <a:lnTo>
                  <a:pt x="2378" y="458"/>
                </a:lnTo>
                <a:lnTo>
                  <a:pt x="2379" y="458"/>
                </a:lnTo>
                <a:lnTo>
                  <a:pt x="2378" y="458"/>
                </a:lnTo>
                <a:lnTo>
                  <a:pt x="2377" y="458"/>
                </a:lnTo>
                <a:lnTo>
                  <a:pt x="2376" y="458"/>
                </a:lnTo>
                <a:lnTo>
                  <a:pt x="2376" y="457"/>
                </a:lnTo>
                <a:lnTo>
                  <a:pt x="2376" y="456"/>
                </a:lnTo>
                <a:lnTo>
                  <a:pt x="2376" y="455"/>
                </a:lnTo>
                <a:lnTo>
                  <a:pt x="2376" y="454"/>
                </a:lnTo>
                <a:lnTo>
                  <a:pt x="2376" y="453"/>
                </a:lnTo>
                <a:lnTo>
                  <a:pt x="2376" y="452"/>
                </a:lnTo>
                <a:lnTo>
                  <a:pt x="2376" y="451"/>
                </a:lnTo>
                <a:lnTo>
                  <a:pt x="2376" y="450"/>
                </a:lnTo>
                <a:lnTo>
                  <a:pt x="2376" y="450"/>
                </a:lnTo>
                <a:lnTo>
                  <a:pt x="2376" y="449"/>
                </a:lnTo>
                <a:lnTo>
                  <a:pt x="2375" y="449"/>
                </a:lnTo>
                <a:lnTo>
                  <a:pt x="2375" y="448"/>
                </a:lnTo>
                <a:lnTo>
                  <a:pt x="2375" y="447"/>
                </a:lnTo>
                <a:lnTo>
                  <a:pt x="2375" y="446"/>
                </a:lnTo>
                <a:lnTo>
                  <a:pt x="2376" y="446"/>
                </a:lnTo>
                <a:lnTo>
                  <a:pt x="2376" y="447"/>
                </a:lnTo>
                <a:lnTo>
                  <a:pt x="2377" y="447"/>
                </a:lnTo>
                <a:lnTo>
                  <a:pt x="2378" y="447"/>
                </a:lnTo>
                <a:lnTo>
                  <a:pt x="2378" y="448"/>
                </a:lnTo>
                <a:lnTo>
                  <a:pt x="2379" y="448"/>
                </a:lnTo>
                <a:lnTo>
                  <a:pt x="2380" y="448"/>
                </a:lnTo>
                <a:lnTo>
                  <a:pt x="2380" y="447"/>
                </a:lnTo>
                <a:lnTo>
                  <a:pt x="2379" y="447"/>
                </a:lnTo>
                <a:lnTo>
                  <a:pt x="2378" y="447"/>
                </a:lnTo>
                <a:lnTo>
                  <a:pt x="2377" y="446"/>
                </a:lnTo>
                <a:lnTo>
                  <a:pt x="2377" y="445"/>
                </a:lnTo>
                <a:lnTo>
                  <a:pt x="2377" y="444"/>
                </a:lnTo>
                <a:lnTo>
                  <a:pt x="2378" y="444"/>
                </a:lnTo>
                <a:lnTo>
                  <a:pt x="2378" y="443"/>
                </a:lnTo>
                <a:lnTo>
                  <a:pt x="2379" y="443"/>
                </a:lnTo>
                <a:lnTo>
                  <a:pt x="2379" y="442"/>
                </a:lnTo>
                <a:lnTo>
                  <a:pt x="2380" y="443"/>
                </a:lnTo>
                <a:lnTo>
                  <a:pt x="2380" y="442"/>
                </a:lnTo>
                <a:lnTo>
                  <a:pt x="2380" y="443"/>
                </a:lnTo>
                <a:lnTo>
                  <a:pt x="2381" y="443"/>
                </a:lnTo>
                <a:lnTo>
                  <a:pt x="2382" y="443"/>
                </a:lnTo>
                <a:lnTo>
                  <a:pt x="2382" y="444"/>
                </a:lnTo>
                <a:lnTo>
                  <a:pt x="2383" y="444"/>
                </a:lnTo>
                <a:lnTo>
                  <a:pt x="2383" y="443"/>
                </a:lnTo>
                <a:lnTo>
                  <a:pt x="2382" y="443"/>
                </a:lnTo>
                <a:lnTo>
                  <a:pt x="2382" y="442"/>
                </a:lnTo>
                <a:lnTo>
                  <a:pt x="2383" y="442"/>
                </a:lnTo>
                <a:lnTo>
                  <a:pt x="2382" y="442"/>
                </a:lnTo>
                <a:lnTo>
                  <a:pt x="2381" y="442"/>
                </a:lnTo>
                <a:lnTo>
                  <a:pt x="2380" y="442"/>
                </a:lnTo>
                <a:lnTo>
                  <a:pt x="2380" y="441"/>
                </a:lnTo>
                <a:lnTo>
                  <a:pt x="2381" y="441"/>
                </a:lnTo>
                <a:lnTo>
                  <a:pt x="2381" y="441"/>
                </a:lnTo>
                <a:lnTo>
                  <a:pt x="2381" y="440"/>
                </a:lnTo>
                <a:lnTo>
                  <a:pt x="2382" y="439"/>
                </a:lnTo>
                <a:lnTo>
                  <a:pt x="2382" y="438"/>
                </a:lnTo>
                <a:lnTo>
                  <a:pt x="2382" y="437"/>
                </a:lnTo>
                <a:lnTo>
                  <a:pt x="2382" y="438"/>
                </a:lnTo>
                <a:lnTo>
                  <a:pt x="2382" y="439"/>
                </a:lnTo>
                <a:lnTo>
                  <a:pt x="2381" y="439"/>
                </a:lnTo>
                <a:lnTo>
                  <a:pt x="2381" y="440"/>
                </a:lnTo>
                <a:lnTo>
                  <a:pt x="2380" y="440"/>
                </a:lnTo>
                <a:lnTo>
                  <a:pt x="2380" y="441"/>
                </a:lnTo>
                <a:lnTo>
                  <a:pt x="2379" y="441"/>
                </a:lnTo>
                <a:lnTo>
                  <a:pt x="2379" y="440"/>
                </a:lnTo>
                <a:lnTo>
                  <a:pt x="2379" y="439"/>
                </a:lnTo>
                <a:lnTo>
                  <a:pt x="2379" y="438"/>
                </a:lnTo>
                <a:lnTo>
                  <a:pt x="2378" y="438"/>
                </a:lnTo>
                <a:lnTo>
                  <a:pt x="2378" y="437"/>
                </a:lnTo>
                <a:lnTo>
                  <a:pt x="2378" y="436"/>
                </a:lnTo>
                <a:lnTo>
                  <a:pt x="2378" y="435"/>
                </a:lnTo>
                <a:lnTo>
                  <a:pt x="2377" y="435"/>
                </a:lnTo>
                <a:lnTo>
                  <a:pt x="2377" y="434"/>
                </a:lnTo>
                <a:lnTo>
                  <a:pt x="2377" y="435"/>
                </a:lnTo>
                <a:lnTo>
                  <a:pt x="2377" y="436"/>
                </a:lnTo>
                <a:lnTo>
                  <a:pt x="2377" y="437"/>
                </a:lnTo>
                <a:lnTo>
                  <a:pt x="2377" y="438"/>
                </a:lnTo>
                <a:lnTo>
                  <a:pt x="2378" y="438"/>
                </a:lnTo>
                <a:lnTo>
                  <a:pt x="2378" y="439"/>
                </a:lnTo>
                <a:lnTo>
                  <a:pt x="2378" y="440"/>
                </a:lnTo>
                <a:lnTo>
                  <a:pt x="2378" y="441"/>
                </a:lnTo>
                <a:lnTo>
                  <a:pt x="2378" y="441"/>
                </a:lnTo>
                <a:lnTo>
                  <a:pt x="2378" y="442"/>
                </a:lnTo>
                <a:lnTo>
                  <a:pt x="2377" y="442"/>
                </a:lnTo>
                <a:lnTo>
                  <a:pt x="2377" y="441"/>
                </a:lnTo>
                <a:lnTo>
                  <a:pt x="2376" y="441"/>
                </a:lnTo>
                <a:lnTo>
                  <a:pt x="2375" y="441"/>
                </a:lnTo>
                <a:lnTo>
                  <a:pt x="2375" y="441"/>
                </a:lnTo>
                <a:lnTo>
                  <a:pt x="2375" y="441"/>
                </a:lnTo>
                <a:lnTo>
                  <a:pt x="2376" y="441"/>
                </a:lnTo>
                <a:lnTo>
                  <a:pt x="2376" y="442"/>
                </a:lnTo>
                <a:lnTo>
                  <a:pt x="2377" y="442"/>
                </a:lnTo>
                <a:lnTo>
                  <a:pt x="2377" y="443"/>
                </a:lnTo>
                <a:lnTo>
                  <a:pt x="2376" y="443"/>
                </a:lnTo>
                <a:lnTo>
                  <a:pt x="2376" y="444"/>
                </a:lnTo>
                <a:lnTo>
                  <a:pt x="2375" y="444"/>
                </a:lnTo>
                <a:lnTo>
                  <a:pt x="2376" y="444"/>
                </a:lnTo>
                <a:lnTo>
                  <a:pt x="2376" y="445"/>
                </a:lnTo>
                <a:lnTo>
                  <a:pt x="2376" y="444"/>
                </a:lnTo>
                <a:lnTo>
                  <a:pt x="2376" y="445"/>
                </a:lnTo>
                <a:lnTo>
                  <a:pt x="2375" y="445"/>
                </a:lnTo>
                <a:lnTo>
                  <a:pt x="2375" y="445"/>
                </a:lnTo>
                <a:lnTo>
                  <a:pt x="2375" y="444"/>
                </a:lnTo>
                <a:lnTo>
                  <a:pt x="2375" y="445"/>
                </a:lnTo>
                <a:lnTo>
                  <a:pt x="2374" y="445"/>
                </a:lnTo>
                <a:lnTo>
                  <a:pt x="2373" y="445"/>
                </a:lnTo>
                <a:lnTo>
                  <a:pt x="2372" y="445"/>
                </a:lnTo>
                <a:lnTo>
                  <a:pt x="2371" y="445"/>
                </a:lnTo>
                <a:lnTo>
                  <a:pt x="2371" y="444"/>
                </a:lnTo>
                <a:lnTo>
                  <a:pt x="2370" y="444"/>
                </a:lnTo>
                <a:lnTo>
                  <a:pt x="2370" y="443"/>
                </a:lnTo>
                <a:lnTo>
                  <a:pt x="2369" y="443"/>
                </a:lnTo>
                <a:lnTo>
                  <a:pt x="2369" y="442"/>
                </a:lnTo>
                <a:lnTo>
                  <a:pt x="2369" y="441"/>
                </a:lnTo>
                <a:lnTo>
                  <a:pt x="2369" y="441"/>
                </a:lnTo>
                <a:lnTo>
                  <a:pt x="2370" y="441"/>
                </a:lnTo>
                <a:lnTo>
                  <a:pt x="2370" y="440"/>
                </a:lnTo>
                <a:lnTo>
                  <a:pt x="2370" y="441"/>
                </a:lnTo>
                <a:lnTo>
                  <a:pt x="2369" y="441"/>
                </a:lnTo>
                <a:lnTo>
                  <a:pt x="2369" y="441"/>
                </a:lnTo>
                <a:lnTo>
                  <a:pt x="2368" y="442"/>
                </a:lnTo>
                <a:lnTo>
                  <a:pt x="2369" y="442"/>
                </a:lnTo>
                <a:lnTo>
                  <a:pt x="2368" y="442"/>
                </a:lnTo>
                <a:lnTo>
                  <a:pt x="2368" y="443"/>
                </a:lnTo>
                <a:lnTo>
                  <a:pt x="2367" y="443"/>
                </a:lnTo>
                <a:lnTo>
                  <a:pt x="2367" y="443"/>
                </a:lnTo>
                <a:lnTo>
                  <a:pt x="2366" y="443"/>
                </a:lnTo>
                <a:lnTo>
                  <a:pt x="2366" y="442"/>
                </a:lnTo>
                <a:lnTo>
                  <a:pt x="2365" y="442"/>
                </a:lnTo>
                <a:lnTo>
                  <a:pt x="2364" y="441"/>
                </a:lnTo>
                <a:lnTo>
                  <a:pt x="2365" y="441"/>
                </a:lnTo>
                <a:lnTo>
                  <a:pt x="2365" y="441"/>
                </a:lnTo>
                <a:lnTo>
                  <a:pt x="2364" y="441"/>
                </a:lnTo>
                <a:lnTo>
                  <a:pt x="2365" y="441"/>
                </a:lnTo>
                <a:lnTo>
                  <a:pt x="2365" y="440"/>
                </a:lnTo>
                <a:lnTo>
                  <a:pt x="2365" y="439"/>
                </a:lnTo>
                <a:lnTo>
                  <a:pt x="2365" y="438"/>
                </a:lnTo>
                <a:lnTo>
                  <a:pt x="2366" y="438"/>
                </a:lnTo>
                <a:lnTo>
                  <a:pt x="2366" y="437"/>
                </a:lnTo>
                <a:lnTo>
                  <a:pt x="2366" y="438"/>
                </a:lnTo>
                <a:lnTo>
                  <a:pt x="2365" y="438"/>
                </a:lnTo>
                <a:lnTo>
                  <a:pt x="2364" y="439"/>
                </a:lnTo>
                <a:lnTo>
                  <a:pt x="2364" y="440"/>
                </a:lnTo>
                <a:lnTo>
                  <a:pt x="2364" y="441"/>
                </a:lnTo>
                <a:lnTo>
                  <a:pt x="2363" y="441"/>
                </a:lnTo>
                <a:lnTo>
                  <a:pt x="2362" y="441"/>
                </a:lnTo>
                <a:lnTo>
                  <a:pt x="2362" y="440"/>
                </a:lnTo>
                <a:lnTo>
                  <a:pt x="2361" y="440"/>
                </a:lnTo>
                <a:lnTo>
                  <a:pt x="2361" y="439"/>
                </a:lnTo>
                <a:lnTo>
                  <a:pt x="2360" y="438"/>
                </a:lnTo>
                <a:lnTo>
                  <a:pt x="2359" y="438"/>
                </a:lnTo>
                <a:lnTo>
                  <a:pt x="2359" y="437"/>
                </a:lnTo>
                <a:lnTo>
                  <a:pt x="2358" y="437"/>
                </a:lnTo>
                <a:lnTo>
                  <a:pt x="2357" y="436"/>
                </a:lnTo>
                <a:lnTo>
                  <a:pt x="2357" y="435"/>
                </a:lnTo>
                <a:lnTo>
                  <a:pt x="2357" y="434"/>
                </a:lnTo>
                <a:lnTo>
                  <a:pt x="2358" y="434"/>
                </a:lnTo>
                <a:lnTo>
                  <a:pt x="2359" y="434"/>
                </a:lnTo>
                <a:lnTo>
                  <a:pt x="2359" y="434"/>
                </a:lnTo>
                <a:lnTo>
                  <a:pt x="2359" y="433"/>
                </a:lnTo>
                <a:lnTo>
                  <a:pt x="2359" y="433"/>
                </a:lnTo>
                <a:lnTo>
                  <a:pt x="2360" y="434"/>
                </a:lnTo>
                <a:lnTo>
                  <a:pt x="2360" y="433"/>
                </a:lnTo>
                <a:lnTo>
                  <a:pt x="2359" y="433"/>
                </a:lnTo>
                <a:lnTo>
                  <a:pt x="2359" y="433"/>
                </a:lnTo>
                <a:lnTo>
                  <a:pt x="2360" y="432"/>
                </a:lnTo>
                <a:lnTo>
                  <a:pt x="2360" y="431"/>
                </a:lnTo>
                <a:lnTo>
                  <a:pt x="2360" y="430"/>
                </a:lnTo>
                <a:lnTo>
                  <a:pt x="2361" y="430"/>
                </a:lnTo>
                <a:lnTo>
                  <a:pt x="2362" y="430"/>
                </a:lnTo>
                <a:lnTo>
                  <a:pt x="2362" y="429"/>
                </a:lnTo>
                <a:lnTo>
                  <a:pt x="2363" y="429"/>
                </a:lnTo>
                <a:lnTo>
                  <a:pt x="2363" y="428"/>
                </a:lnTo>
                <a:lnTo>
                  <a:pt x="2364" y="428"/>
                </a:lnTo>
                <a:lnTo>
                  <a:pt x="2364" y="429"/>
                </a:lnTo>
                <a:lnTo>
                  <a:pt x="2364" y="428"/>
                </a:lnTo>
                <a:lnTo>
                  <a:pt x="2365" y="428"/>
                </a:lnTo>
                <a:lnTo>
                  <a:pt x="2366" y="428"/>
                </a:lnTo>
                <a:lnTo>
                  <a:pt x="2367" y="428"/>
                </a:lnTo>
                <a:lnTo>
                  <a:pt x="2366" y="428"/>
                </a:lnTo>
                <a:lnTo>
                  <a:pt x="2366" y="427"/>
                </a:lnTo>
                <a:lnTo>
                  <a:pt x="2366" y="428"/>
                </a:lnTo>
                <a:lnTo>
                  <a:pt x="2365" y="428"/>
                </a:lnTo>
                <a:lnTo>
                  <a:pt x="2364" y="428"/>
                </a:lnTo>
                <a:lnTo>
                  <a:pt x="2363" y="428"/>
                </a:lnTo>
                <a:lnTo>
                  <a:pt x="2362" y="427"/>
                </a:lnTo>
                <a:lnTo>
                  <a:pt x="2363" y="427"/>
                </a:lnTo>
                <a:lnTo>
                  <a:pt x="2363" y="426"/>
                </a:lnTo>
                <a:lnTo>
                  <a:pt x="2364" y="426"/>
                </a:lnTo>
                <a:lnTo>
                  <a:pt x="2364" y="425"/>
                </a:lnTo>
                <a:lnTo>
                  <a:pt x="2363" y="425"/>
                </a:lnTo>
                <a:lnTo>
                  <a:pt x="2363" y="426"/>
                </a:lnTo>
                <a:lnTo>
                  <a:pt x="2362" y="426"/>
                </a:lnTo>
                <a:lnTo>
                  <a:pt x="2362" y="427"/>
                </a:lnTo>
                <a:lnTo>
                  <a:pt x="2361" y="427"/>
                </a:lnTo>
                <a:lnTo>
                  <a:pt x="2361" y="428"/>
                </a:lnTo>
                <a:lnTo>
                  <a:pt x="2361" y="429"/>
                </a:lnTo>
                <a:lnTo>
                  <a:pt x="2360" y="429"/>
                </a:lnTo>
                <a:lnTo>
                  <a:pt x="2360" y="430"/>
                </a:lnTo>
                <a:lnTo>
                  <a:pt x="2360" y="429"/>
                </a:lnTo>
                <a:lnTo>
                  <a:pt x="2359" y="429"/>
                </a:lnTo>
                <a:lnTo>
                  <a:pt x="2359" y="430"/>
                </a:lnTo>
                <a:lnTo>
                  <a:pt x="2360" y="430"/>
                </a:lnTo>
                <a:lnTo>
                  <a:pt x="2359" y="431"/>
                </a:lnTo>
                <a:lnTo>
                  <a:pt x="2359" y="432"/>
                </a:lnTo>
                <a:lnTo>
                  <a:pt x="2359" y="433"/>
                </a:lnTo>
                <a:lnTo>
                  <a:pt x="2358" y="433"/>
                </a:lnTo>
                <a:lnTo>
                  <a:pt x="2357" y="433"/>
                </a:lnTo>
                <a:lnTo>
                  <a:pt x="2356" y="433"/>
                </a:lnTo>
                <a:lnTo>
                  <a:pt x="2356" y="432"/>
                </a:lnTo>
                <a:lnTo>
                  <a:pt x="2357" y="432"/>
                </a:lnTo>
                <a:lnTo>
                  <a:pt x="2357" y="431"/>
                </a:lnTo>
                <a:lnTo>
                  <a:pt x="2357" y="430"/>
                </a:lnTo>
                <a:lnTo>
                  <a:pt x="2357" y="429"/>
                </a:lnTo>
                <a:lnTo>
                  <a:pt x="2356" y="429"/>
                </a:lnTo>
                <a:lnTo>
                  <a:pt x="2356" y="428"/>
                </a:lnTo>
                <a:lnTo>
                  <a:pt x="2356" y="427"/>
                </a:lnTo>
                <a:lnTo>
                  <a:pt x="2355" y="427"/>
                </a:lnTo>
                <a:lnTo>
                  <a:pt x="2355" y="426"/>
                </a:lnTo>
                <a:lnTo>
                  <a:pt x="2354" y="426"/>
                </a:lnTo>
                <a:lnTo>
                  <a:pt x="2354" y="425"/>
                </a:lnTo>
                <a:lnTo>
                  <a:pt x="2353" y="425"/>
                </a:lnTo>
                <a:lnTo>
                  <a:pt x="2353" y="425"/>
                </a:lnTo>
                <a:lnTo>
                  <a:pt x="2354" y="425"/>
                </a:lnTo>
                <a:lnTo>
                  <a:pt x="2353" y="425"/>
                </a:lnTo>
                <a:lnTo>
                  <a:pt x="2353" y="424"/>
                </a:lnTo>
                <a:lnTo>
                  <a:pt x="2353" y="423"/>
                </a:lnTo>
                <a:lnTo>
                  <a:pt x="2353" y="422"/>
                </a:lnTo>
                <a:lnTo>
                  <a:pt x="2353" y="421"/>
                </a:lnTo>
                <a:lnTo>
                  <a:pt x="2352" y="421"/>
                </a:lnTo>
                <a:lnTo>
                  <a:pt x="2352" y="420"/>
                </a:lnTo>
                <a:lnTo>
                  <a:pt x="2353" y="419"/>
                </a:lnTo>
                <a:lnTo>
                  <a:pt x="2352" y="419"/>
                </a:lnTo>
                <a:lnTo>
                  <a:pt x="2352" y="420"/>
                </a:lnTo>
                <a:lnTo>
                  <a:pt x="2352" y="421"/>
                </a:lnTo>
                <a:lnTo>
                  <a:pt x="2352" y="422"/>
                </a:lnTo>
                <a:lnTo>
                  <a:pt x="2352" y="423"/>
                </a:lnTo>
                <a:lnTo>
                  <a:pt x="2352" y="424"/>
                </a:lnTo>
                <a:lnTo>
                  <a:pt x="2353" y="424"/>
                </a:lnTo>
                <a:lnTo>
                  <a:pt x="2353" y="425"/>
                </a:lnTo>
                <a:lnTo>
                  <a:pt x="2352" y="425"/>
                </a:lnTo>
                <a:lnTo>
                  <a:pt x="2352" y="425"/>
                </a:lnTo>
                <a:lnTo>
                  <a:pt x="2353" y="425"/>
                </a:lnTo>
                <a:lnTo>
                  <a:pt x="2353" y="426"/>
                </a:lnTo>
                <a:lnTo>
                  <a:pt x="2353" y="427"/>
                </a:lnTo>
                <a:lnTo>
                  <a:pt x="2353" y="428"/>
                </a:lnTo>
                <a:lnTo>
                  <a:pt x="2353" y="429"/>
                </a:lnTo>
                <a:lnTo>
                  <a:pt x="2354" y="429"/>
                </a:lnTo>
                <a:lnTo>
                  <a:pt x="2354" y="428"/>
                </a:lnTo>
                <a:lnTo>
                  <a:pt x="2354" y="429"/>
                </a:lnTo>
                <a:lnTo>
                  <a:pt x="2355" y="429"/>
                </a:lnTo>
                <a:lnTo>
                  <a:pt x="2355" y="430"/>
                </a:lnTo>
                <a:lnTo>
                  <a:pt x="2354" y="430"/>
                </a:lnTo>
                <a:lnTo>
                  <a:pt x="2355" y="430"/>
                </a:lnTo>
                <a:lnTo>
                  <a:pt x="2356" y="430"/>
                </a:lnTo>
                <a:lnTo>
                  <a:pt x="2356" y="431"/>
                </a:lnTo>
                <a:lnTo>
                  <a:pt x="2356" y="432"/>
                </a:lnTo>
                <a:lnTo>
                  <a:pt x="2355" y="432"/>
                </a:lnTo>
                <a:lnTo>
                  <a:pt x="2355" y="433"/>
                </a:lnTo>
                <a:lnTo>
                  <a:pt x="2355" y="433"/>
                </a:lnTo>
                <a:lnTo>
                  <a:pt x="2356" y="433"/>
                </a:lnTo>
                <a:lnTo>
                  <a:pt x="2355" y="433"/>
                </a:lnTo>
                <a:lnTo>
                  <a:pt x="2355" y="434"/>
                </a:lnTo>
                <a:lnTo>
                  <a:pt x="2356" y="434"/>
                </a:lnTo>
                <a:lnTo>
                  <a:pt x="2356" y="435"/>
                </a:lnTo>
                <a:lnTo>
                  <a:pt x="2355" y="435"/>
                </a:lnTo>
                <a:lnTo>
                  <a:pt x="2355" y="436"/>
                </a:lnTo>
                <a:lnTo>
                  <a:pt x="2355" y="435"/>
                </a:lnTo>
                <a:lnTo>
                  <a:pt x="2354" y="435"/>
                </a:lnTo>
                <a:lnTo>
                  <a:pt x="2355" y="434"/>
                </a:lnTo>
                <a:lnTo>
                  <a:pt x="2354" y="434"/>
                </a:lnTo>
                <a:lnTo>
                  <a:pt x="2354" y="433"/>
                </a:lnTo>
                <a:lnTo>
                  <a:pt x="2354" y="433"/>
                </a:lnTo>
                <a:lnTo>
                  <a:pt x="2354" y="432"/>
                </a:lnTo>
                <a:lnTo>
                  <a:pt x="2353" y="432"/>
                </a:lnTo>
                <a:lnTo>
                  <a:pt x="2353" y="431"/>
                </a:lnTo>
                <a:lnTo>
                  <a:pt x="2353" y="430"/>
                </a:lnTo>
                <a:lnTo>
                  <a:pt x="2352" y="430"/>
                </a:lnTo>
                <a:lnTo>
                  <a:pt x="2352" y="429"/>
                </a:lnTo>
                <a:lnTo>
                  <a:pt x="2351" y="429"/>
                </a:lnTo>
                <a:lnTo>
                  <a:pt x="2351" y="429"/>
                </a:lnTo>
                <a:lnTo>
                  <a:pt x="2350" y="429"/>
                </a:lnTo>
                <a:lnTo>
                  <a:pt x="2349" y="429"/>
                </a:lnTo>
                <a:lnTo>
                  <a:pt x="2348" y="429"/>
                </a:lnTo>
                <a:lnTo>
                  <a:pt x="2348" y="428"/>
                </a:lnTo>
                <a:lnTo>
                  <a:pt x="2347" y="428"/>
                </a:lnTo>
                <a:lnTo>
                  <a:pt x="2347" y="427"/>
                </a:lnTo>
                <a:lnTo>
                  <a:pt x="2346" y="427"/>
                </a:lnTo>
                <a:lnTo>
                  <a:pt x="2346" y="426"/>
                </a:lnTo>
                <a:lnTo>
                  <a:pt x="2345" y="425"/>
                </a:lnTo>
                <a:lnTo>
                  <a:pt x="2344" y="425"/>
                </a:lnTo>
                <a:lnTo>
                  <a:pt x="2344" y="425"/>
                </a:lnTo>
                <a:lnTo>
                  <a:pt x="2343" y="425"/>
                </a:lnTo>
                <a:lnTo>
                  <a:pt x="2343" y="425"/>
                </a:lnTo>
                <a:lnTo>
                  <a:pt x="2343" y="425"/>
                </a:lnTo>
                <a:lnTo>
                  <a:pt x="2342" y="425"/>
                </a:lnTo>
                <a:lnTo>
                  <a:pt x="2341" y="425"/>
                </a:lnTo>
                <a:lnTo>
                  <a:pt x="2341" y="426"/>
                </a:lnTo>
                <a:lnTo>
                  <a:pt x="2340" y="426"/>
                </a:lnTo>
                <a:lnTo>
                  <a:pt x="2339" y="426"/>
                </a:lnTo>
                <a:lnTo>
                  <a:pt x="2339" y="425"/>
                </a:lnTo>
                <a:lnTo>
                  <a:pt x="2338" y="425"/>
                </a:lnTo>
                <a:lnTo>
                  <a:pt x="2338" y="425"/>
                </a:lnTo>
                <a:lnTo>
                  <a:pt x="2337" y="425"/>
                </a:lnTo>
                <a:lnTo>
                  <a:pt x="2336" y="425"/>
                </a:lnTo>
                <a:lnTo>
                  <a:pt x="2336" y="424"/>
                </a:lnTo>
                <a:lnTo>
                  <a:pt x="2335" y="424"/>
                </a:lnTo>
                <a:lnTo>
                  <a:pt x="2335" y="423"/>
                </a:lnTo>
                <a:lnTo>
                  <a:pt x="2336" y="423"/>
                </a:lnTo>
                <a:lnTo>
                  <a:pt x="2336" y="422"/>
                </a:lnTo>
                <a:lnTo>
                  <a:pt x="2337" y="421"/>
                </a:lnTo>
                <a:lnTo>
                  <a:pt x="2337" y="420"/>
                </a:lnTo>
                <a:lnTo>
                  <a:pt x="2338" y="420"/>
                </a:lnTo>
                <a:lnTo>
                  <a:pt x="2338" y="419"/>
                </a:lnTo>
                <a:lnTo>
                  <a:pt x="2339" y="419"/>
                </a:lnTo>
                <a:lnTo>
                  <a:pt x="2339" y="418"/>
                </a:lnTo>
                <a:lnTo>
                  <a:pt x="2339" y="417"/>
                </a:lnTo>
                <a:lnTo>
                  <a:pt x="2338" y="417"/>
                </a:lnTo>
                <a:lnTo>
                  <a:pt x="2337" y="417"/>
                </a:lnTo>
                <a:lnTo>
                  <a:pt x="2337" y="416"/>
                </a:lnTo>
                <a:lnTo>
                  <a:pt x="2338" y="416"/>
                </a:lnTo>
                <a:lnTo>
                  <a:pt x="2338" y="415"/>
                </a:lnTo>
                <a:lnTo>
                  <a:pt x="2339" y="415"/>
                </a:lnTo>
                <a:lnTo>
                  <a:pt x="2339" y="414"/>
                </a:lnTo>
                <a:lnTo>
                  <a:pt x="2338" y="414"/>
                </a:lnTo>
                <a:lnTo>
                  <a:pt x="2338" y="415"/>
                </a:lnTo>
                <a:lnTo>
                  <a:pt x="2337" y="415"/>
                </a:lnTo>
                <a:lnTo>
                  <a:pt x="2337" y="416"/>
                </a:lnTo>
                <a:lnTo>
                  <a:pt x="2337" y="417"/>
                </a:lnTo>
                <a:lnTo>
                  <a:pt x="2337" y="416"/>
                </a:lnTo>
                <a:lnTo>
                  <a:pt x="2337" y="415"/>
                </a:lnTo>
                <a:lnTo>
                  <a:pt x="2338" y="414"/>
                </a:lnTo>
                <a:lnTo>
                  <a:pt x="2338" y="413"/>
                </a:lnTo>
                <a:lnTo>
                  <a:pt x="2339" y="412"/>
                </a:lnTo>
                <a:lnTo>
                  <a:pt x="2339" y="411"/>
                </a:lnTo>
                <a:lnTo>
                  <a:pt x="2339" y="410"/>
                </a:lnTo>
                <a:lnTo>
                  <a:pt x="2339" y="409"/>
                </a:lnTo>
                <a:lnTo>
                  <a:pt x="2339" y="408"/>
                </a:lnTo>
                <a:lnTo>
                  <a:pt x="2340" y="408"/>
                </a:lnTo>
                <a:lnTo>
                  <a:pt x="2340" y="408"/>
                </a:lnTo>
                <a:lnTo>
                  <a:pt x="2341" y="407"/>
                </a:lnTo>
                <a:lnTo>
                  <a:pt x="2340" y="408"/>
                </a:lnTo>
                <a:lnTo>
                  <a:pt x="2340" y="408"/>
                </a:lnTo>
                <a:lnTo>
                  <a:pt x="2339" y="408"/>
                </a:lnTo>
                <a:lnTo>
                  <a:pt x="2339" y="409"/>
                </a:lnTo>
                <a:lnTo>
                  <a:pt x="2338" y="411"/>
                </a:lnTo>
                <a:lnTo>
                  <a:pt x="2338" y="412"/>
                </a:lnTo>
                <a:lnTo>
                  <a:pt x="2338" y="411"/>
                </a:lnTo>
                <a:lnTo>
                  <a:pt x="2337" y="411"/>
                </a:lnTo>
                <a:lnTo>
                  <a:pt x="2337" y="412"/>
                </a:lnTo>
                <a:lnTo>
                  <a:pt x="2337" y="413"/>
                </a:lnTo>
                <a:lnTo>
                  <a:pt x="2337" y="414"/>
                </a:lnTo>
                <a:lnTo>
                  <a:pt x="2337" y="415"/>
                </a:lnTo>
                <a:lnTo>
                  <a:pt x="2337" y="414"/>
                </a:lnTo>
                <a:lnTo>
                  <a:pt x="2336" y="414"/>
                </a:lnTo>
                <a:lnTo>
                  <a:pt x="2337" y="413"/>
                </a:lnTo>
                <a:lnTo>
                  <a:pt x="2336" y="413"/>
                </a:lnTo>
                <a:lnTo>
                  <a:pt x="2337" y="413"/>
                </a:lnTo>
                <a:lnTo>
                  <a:pt x="2336" y="413"/>
                </a:lnTo>
                <a:lnTo>
                  <a:pt x="2336" y="414"/>
                </a:lnTo>
                <a:lnTo>
                  <a:pt x="2336" y="415"/>
                </a:lnTo>
                <a:lnTo>
                  <a:pt x="2336" y="416"/>
                </a:lnTo>
                <a:lnTo>
                  <a:pt x="2336" y="417"/>
                </a:lnTo>
                <a:lnTo>
                  <a:pt x="2335" y="417"/>
                </a:lnTo>
                <a:lnTo>
                  <a:pt x="2335" y="417"/>
                </a:lnTo>
                <a:lnTo>
                  <a:pt x="2335" y="418"/>
                </a:lnTo>
                <a:lnTo>
                  <a:pt x="2335" y="418"/>
                </a:lnTo>
                <a:lnTo>
                  <a:pt x="2335" y="419"/>
                </a:lnTo>
                <a:lnTo>
                  <a:pt x="2335" y="420"/>
                </a:lnTo>
                <a:lnTo>
                  <a:pt x="2335" y="421"/>
                </a:lnTo>
                <a:lnTo>
                  <a:pt x="2335" y="422"/>
                </a:lnTo>
                <a:lnTo>
                  <a:pt x="2335" y="421"/>
                </a:lnTo>
                <a:lnTo>
                  <a:pt x="2334" y="421"/>
                </a:lnTo>
                <a:lnTo>
                  <a:pt x="2333" y="420"/>
                </a:lnTo>
                <a:lnTo>
                  <a:pt x="2332" y="420"/>
                </a:lnTo>
                <a:lnTo>
                  <a:pt x="2332" y="419"/>
                </a:lnTo>
                <a:lnTo>
                  <a:pt x="2331" y="419"/>
                </a:lnTo>
                <a:lnTo>
                  <a:pt x="2330" y="419"/>
                </a:lnTo>
                <a:lnTo>
                  <a:pt x="2329" y="419"/>
                </a:lnTo>
                <a:lnTo>
                  <a:pt x="2329" y="420"/>
                </a:lnTo>
                <a:lnTo>
                  <a:pt x="2328" y="421"/>
                </a:lnTo>
                <a:lnTo>
                  <a:pt x="2328" y="422"/>
                </a:lnTo>
                <a:lnTo>
                  <a:pt x="2328" y="423"/>
                </a:lnTo>
                <a:lnTo>
                  <a:pt x="2328" y="424"/>
                </a:lnTo>
                <a:lnTo>
                  <a:pt x="2327" y="424"/>
                </a:lnTo>
                <a:lnTo>
                  <a:pt x="2327" y="423"/>
                </a:lnTo>
                <a:lnTo>
                  <a:pt x="2327" y="423"/>
                </a:lnTo>
                <a:lnTo>
                  <a:pt x="2326" y="423"/>
                </a:lnTo>
                <a:lnTo>
                  <a:pt x="2326" y="422"/>
                </a:lnTo>
                <a:lnTo>
                  <a:pt x="2325" y="422"/>
                </a:lnTo>
                <a:lnTo>
                  <a:pt x="2324" y="422"/>
                </a:lnTo>
                <a:lnTo>
                  <a:pt x="2324" y="423"/>
                </a:lnTo>
                <a:lnTo>
                  <a:pt x="2325" y="423"/>
                </a:lnTo>
                <a:lnTo>
                  <a:pt x="2325" y="424"/>
                </a:lnTo>
                <a:lnTo>
                  <a:pt x="2326" y="424"/>
                </a:lnTo>
                <a:lnTo>
                  <a:pt x="2326" y="425"/>
                </a:lnTo>
                <a:lnTo>
                  <a:pt x="2326" y="425"/>
                </a:lnTo>
                <a:lnTo>
                  <a:pt x="2327" y="425"/>
                </a:lnTo>
                <a:lnTo>
                  <a:pt x="2327" y="426"/>
                </a:lnTo>
                <a:lnTo>
                  <a:pt x="2328" y="425"/>
                </a:lnTo>
                <a:lnTo>
                  <a:pt x="2329" y="425"/>
                </a:lnTo>
                <a:lnTo>
                  <a:pt x="2330" y="425"/>
                </a:lnTo>
                <a:lnTo>
                  <a:pt x="2331" y="425"/>
                </a:lnTo>
                <a:lnTo>
                  <a:pt x="2332" y="425"/>
                </a:lnTo>
                <a:lnTo>
                  <a:pt x="2333" y="426"/>
                </a:lnTo>
                <a:lnTo>
                  <a:pt x="2333" y="427"/>
                </a:lnTo>
                <a:lnTo>
                  <a:pt x="2334" y="427"/>
                </a:lnTo>
                <a:lnTo>
                  <a:pt x="2335" y="427"/>
                </a:lnTo>
                <a:lnTo>
                  <a:pt x="2335" y="427"/>
                </a:lnTo>
                <a:lnTo>
                  <a:pt x="2335" y="428"/>
                </a:lnTo>
                <a:lnTo>
                  <a:pt x="2335" y="429"/>
                </a:lnTo>
                <a:lnTo>
                  <a:pt x="2335" y="430"/>
                </a:lnTo>
                <a:lnTo>
                  <a:pt x="2336" y="430"/>
                </a:lnTo>
                <a:lnTo>
                  <a:pt x="2337" y="430"/>
                </a:lnTo>
                <a:lnTo>
                  <a:pt x="2337" y="431"/>
                </a:lnTo>
                <a:lnTo>
                  <a:pt x="2337" y="432"/>
                </a:lnTo>
                <a:lnTo>
                  <a:pt x="2338" y="433"/>
                </a:lnTo>
                <a:lnTo>
                  <a:pt x="2339" y="433"/>
                </a:lnTo>
                <a:lnTo>
                  <a:pt x="2339" y="433"/>
                </a:lnTo>
                <a:lnTo>
                  <a:pt x="2340" y="433"/>
                </a:lnTo>
                <a:lnTo>
                  <a:pt x="2341" y="433"/>
                </a:lnTo>
                <a:lnTo>
                  <a:pt x="2342" y="433"/>
                </a:lnTo>
                <a:lnTo>
                  <a:pt x="2342" y="433"/>
                </a:lnTo>
                <a:lnTo>
                  <a:pt x="2342" y="434"/>
                </a:lnTo>
                <a:lnTo>
                  <a:pt x="2342" y="435"/>
                </a:lnTo>
                <a:lnTo>
                  <a:pt x="2343" y="435"/>
                </a:lnTo>
                <a:lnTo>
                  <a:pt x="2343" y="436"/>
                </a:lnTo>
                <a:lnTo>
                  <a:pt x="2342" y="436"/>
                </a:lnTo>
                <a:lnTo>
                  <a:pt x="2342" y="437"/>
                </a:lnTo>
                <a:lnTo>
                  <a:pt x="2341" y="437"/>
                </a:lnTo>
                <a:lnTo>
                  <a:pt x="2341" y="438"/>
                </a:lnTo>
                <a:lnTo>
                  <a:pt x="2340" y="438"/>
                </a:lnTo>
                <a:lnTo>
                  <a:pt x="2339" y="438"/>
                </a:lnTo>
                <a:lnTo>
                  <a:pt x="2339" y="439"/>
                </a:lnTo>
                <a:lnTo>
                  <a:pt x="2339" y="440"/>
                </a:lnTo>
                <a:lnTo>
                  <a:pt x="2340" y="440"/>
                </a:lnTo>
                <a:lnTo>
                  <a:pt x="2340" y="439"/>
                </a:lnTo>
                <a:lnTo>
                  <a:pt x="2341" y="439"/>
                </a:lnTo>
                <a:lnTo>
                  <a:pt x="2342" y="439"/>
                </a:lnTo>
                <a:lnTo>
                  <a:pt x="2342" y="438"/>
                </a:lnTo>
                <a:lnTo>
                  <a:pt x="2343" y="438"/>
                </a:lnTo>
                <a:lnTo>
                  <a:pt x="2343" y="438"/>
                </a:lnTo>
                <a:lnTo>
                  <a:pt x="2343" y="437"/>
                </a:lnTo>
                <a:lnTo>
                  <a:pt x="2344" y="437"/>
                </a:lnTo>
                <a:lnTo>
                  <a:pt x="2345" y="438"/>
                </a:lnTo>
                <a:lnTo>
                  <a:pt x="2346" y="438"/>
                </a:lnTo>
                <a:lnTo>
                  <a:pt x="2346" y="439"/>
                </a:lnTo>
                <a:lnTo>
                  <a:pt x="2347" y="439"/>
                </a:lnTo>
                <a:lnTo>
                  <a:pt x="2347" y="440"/>
                </a:lnTo>
                <a:lnTo>
                  <a:pt x="2348" y="441"/>
                </a:lnTo>
                <a:lnTo>
                  <a:pt x="2348" y="440"/>
                </a:lnTo>
                <a:lnTo>
                  <a:pt x="2348" y="441"/>
                </a:lnTo>
                <a:lnTo>
                  <a:pt x="2349" y="441"/>
                </a:lnTo>
                <a:lnTo>
                  <a:pt x="2349" y="441"/>
                </a:lnTo>
                <a:lnTo>
                  <a:pt x="2349" y="442"/>
                </a:lnTo>
                <a:lnTo>
                  <a:pt x="2349" y="443"/>
                </a:lnTo>
                <a:lnTo>
                  <a:pt x="2349" y="444"/>
                </a:lnTo>
                <a:lnTo>
                  <a:pt x="2349" y="445"/>
                </a:lnTo>
                <a:lnTo>
                  <a:pt x="2350" y="445"/>
                </a:lnTo>
                <a:lnTo>
                  <a:pt x="2350" y="444"/>
                </a:lnTo>
                <a:lnTo>
                  <a:pt x="2351" y="444"/>
                </a:lnTo>
                <a:lnTo>
                  <a:pt x="2351" y="445"/>
                </a:lnTo>
                <a:lnTo>
                  <a:pt x="2351" y="445"/>
                </a:lnTo>
                <a:lnTo>
                  <a:pt x="2352" y="445"/>
                </a:lnTo>
                <a:lnTo>
                  <a:pt x="2352" y="446"/>
                </a:lnTo>
                <a:lnTo>
                  <a:pt x="2353" y="446"/>
                </a:lnTo>
                <a:lnTo>
                  <a:pt x="2353" y="447"/>
                </a:lnTo>
                <a:lnTo>
                  <a:pt x="2354" y="447"/>
                </a:lnTo>
                <a:lnTo>
                  <a:pt x="2354" y="448"/>
                </a:lnTo>
                <a:lnTo>
                  <a:pt x="2355" y="448"/>
                </a:lnTo>
                <a:lnTo>
                  <a:pt x="2356" y="449"/>
                </a:lnTo>
                <a:lnTo>
                  <a:pt x="2357" y="449"/>
                </a:lnTo>
                <a:lnTo>
                  <a:pt x="2358" y="449"/>
                </a:lnTo>
                <a:lnTo>
                  <a:pt x="2359" y="450"/>
                </a:lnTo>
                <a:lnTo>
                  <a:pt x="2359" y="450"/>
                </a:lnTo>
                <a:lnTo>
                  <a:pt x="2359" y="450"/>
                </a:lnTo>
                <a:lnTo>
                  <a:pt x="2360" y="450"/>
                </a:lnTo>
                <a:lnTo>
                  <a:pt x="2360" y="451"/>
                </a:lnTo>
                <a:lnTo>
                  <a:pt x="2361" y="451"/>
                </a:lnTo>
                <a:lnTo>
                  <a:pt x="2362" y="451"/>
                </a:lnTo>
                <a:lnTo>
                  <a:pt x="2362" y="452"/>
                </a:lnTo>
                <a:lnTo>
                  <a:pt x="2361" y="452"/>
                </a:lnTo>
                <a:lnTo>
                  <a:pt x="2361" y="453"/>
                </a:lnTo>
                <a:lnTo>
                  <a:pt x="2360" y="453"/>
                </a:lnTo>
                <a:lnTo>
                  <a:pt x="2360" y="454"/>
                </a:lnTo>
                <a:lnTo>
                  <a:pt x="2359" y="454"/>
                </a:lnTo>
                <a:lnTo>
                  <a:pt x="2360" y="454"/>
                </a:lnTo>
                <a:lnTo>
                  <a:pt x="2361" y="454"/>
                </a:lnTo>
                <a:lnTo>
                  <a:pt x="2361" y="455"/>
                </a:lnTo>
                <a:lnTo>
                  <a:pt x="2362" y="455"/>
                </a:lnTo>
                <a:lnTo>
                  <a:pt x="2361" y="455"/>
                </a:lnTo>
                <a:lnTo>
                  <a:pt x="2361" y="454"/>
                </a:lnTo>
                <a:lnTo>
                  <a:pt x="2361" y="453"/>
                </a:lnTo>
                <a:lnTo>
                  <a:pt x="2362" y="453"/>
                </a:lnTo>
                <a:lnTo>
                  <a:pt x="2361" y="453"/>
                </a:lnTo>
                <a:lnTo>
                  <a:pt x="2362" y="453"/>
                </a:lnTo>
                <a:lnTo>
                  <a:pt x="2363" y="454"/>
                </a:lnTo>
                <a:lnTo>
                  <a:pt x="2364" y="454"/>
                </a:lnTo>
                <a:lnTo>
                  <a:pt x="2364" y="455"/>
                </a:lnTo>
                <a:lnTo>
                  <a:pt x="2365" y="455"/>
                </a:lnTo>
                <a:lnTo>
                  <a:pt x="2365" y="456"/>
                </a:lnTo>
                <a:lnTo>
                  <a:pt x="2366" y="456"/>
                </a:lnTo>
                <a:lnTo>
                  <a:pt x="2366" y="457"/>
                </a:lnTo>
                <a:lnTo>
                  <a:pt x="2367" y="457"/>
                </a:lnTo>
                <a:lnTo>
                  <a:pt x="2367" y="458"/>
                </a:lnTo>
                <a:lnTo>
                  <a:pt x="2367" y="458"/>
                </a:lnTo>
                <a:lnTo>
                  <a:pt x="2367" y="459"/>
                </a:lnTo>
                <a:lnTo>
                  <a:pt x="2366" y="459"/>
                </a:lnTo>
                <a:lnTo>
                  <a:pt x="2366" y="460"/>
                </a:lnTo>
                <a:lnTo>
                  <a:pt x="2366" y="459"/>
                </a:lnTo>
                <a:lnTo>
                  <a:pt x="2365" y="459"/>
                </a:lnTo>
                <a:lnTo>
                  <a:pt x="2364" y="459"/>
                </a:lnTo>
                <a:lnTo>
                  <a:pt x="2363" y="459"/>
                </a:lnTo>
                <a:lnTo>
                  <a:pt x="2364" y="459"/>
                </a:lnTo>
                <a:lnTo>
                  <a:pt x="2363" y="459"/>
                </a:lnTo>
                <a:lnTo>
                  <a:pt x="2363" y="460"/>
                </a:lnTo>
                <a:lnTo>
                  <a:pt x="2362" y="460"/>
                </a:lnTo>
                <a:lnTo>
                  <a:pt x="2363" y="460"/>
                </a:lnTo>
                <a:lnTo>
                  <a:pt x="2364" y="460"/>
                </a:lnTo>
                <a:lnTo>
                  <a:pt x="2363" y="460"/>
                </a:lnTo>
                <a:lnTo>
                  <a:pt x="2363" y="461"/>
                </a:lnTo>
                <a:lnTo>
                  <a:pt x="2364" y="461"/>
                </a:lnTo>
                <a:lnTo>
                  <a:pt x="2364" y="462"/>
                </a:lnTo>
                <a:lnTo>
                  <a:pt x="2364" y="463"/>
                </a:lnTo>
                <a:lnTo>
                  <a:pt x="2364" y="464"/>
                </a:lnTo>
                <a:lnTo>
                  <a:pt x="2365" y="464"/>
                </a:lnTo>
                <a:lnTo>
                  <a:pt x="2365" y="465"/>
                </a:lnTo>
                <a:lnTo>
                  <a:pt x="2365" y="466"/>
                </a:lnTo>
                <a:lnTo>
                  <a:pt x="2365" y="466"/>
                </a:lnTo>
                <a:lnTo>
                  <a:pt x="2365" y="467"/>
                </a:lnTo>
                <a:lnTo>
                  <a:pt x="2365" y="468"/>
                </a:lnTo>
                <a:lnTo>
                  <a:pt x="2364" y="468"/>
                </a:lnTo>
                <a:lnTo>
                  <a:pt x="2364" y="469"/>
                </a:lnTo>
                <a:lnTo>
                  <a:pt x="2365" y="469"/>
                </a:lnTo>
                <a:lnTo>
                  <a:pt x="2365" y="470"/>
                </a:lnTo>
                <a:lnTo>
                  <a:pt x="2365" y="471"/>
                </a:lnTo>
                <a:lnTo>
                  <a:pt x="2366" y="471"/>
                </a:lnTo>
                <a:lnTo>
                  <a:pt x="2366" y="472"/>
                </a:lnTo>
                <a:lnTo>
                  <a:pt x="2366" y="473"/>
                </a:lnTo>
                <a:lnTo>
                  <a:pt x="2367" y="473"/>
                </a:lnTo>
                <a:lnTo>
                  <a:pt x="2367" y="473"/>
                </a:lnTo>
                <a:lnTo>
                  <a:pt x="2367" y="474"/>
                </a:lnTo>
                <a:lnTo>
                  <a:pt x="2367" y="475"/>
                </a:lnTo>
                <a:lnTo>
                  <a:pt x="2368" y="475"/>
                </a:lnTo>
                <a:lnTo>
                  <a:pt x="2368" y="475"/>
                </a:lnTo>
                <a:lnTo>
                  <a:pt x="2369" y="476"/>
                </a:lnTo>
                <a:lnTo>
                  <a:pt x="2369" y="477"/>
                </a:lnTo>
                <a:lnTo>
                  <a:pt x="2370" y="477"/>
                </a:lnTo>
                <a:lnTo>
                  <a:pt x="2370" y="478"/>
                </a:lnTo>
                <a:lnTo>
                  <a:pt x="2369" y="478"/>
                </a:lnTo>
                <a:lnTo>
                  <a:pt x="2368" y="478"/>
                </a:lnTo>
                <a:lnTo>
                  <a:pt x="2368" y="479"/>
                </a:lnTo>
                <a:lnTo>
                  <a:pt x="2367" y="479"/>
                </a:lnTo>
                <a:lnTo>
                  <a:pt x="2367" y="480"/>
                </a:lnTo>
                <a:lnTo>
                  <a:pt x="2367" y="481"/>
                </a:lnTo>
                <a:lnTo>
                  <a:pt x="2367" y="482"/>
                </a:lnTo>
                <a:lnTo>
                  <a:pt x="2366" y="482"/>
                </a:lnTo>
                <a:lnTo>
                  <a:pt x="2365" y="482"/>
                </a:lnTo>
                <a:lnTo>
                  <a:pt x="2364" y="482"/>
                </a:lnTo>
                <a:lnTo>
                  <a:pt x="2364" y="483"/>
                </a:lnTo>
                <a:lnTo>
                  <a:pt x="2364" y="482"/>
                </a:lnTo>
                <a:lnTo>
                  <a:pt x="2364" y="483"/>
                </a:lnTo>
                <a:lnTo>
                  <a:pt x="2364" y="483"/>
                </a:lnTo>
                <a:lnTo>
                  <a:pt x="2365" y="483"/>
                </a:lnTo>
                <a:lnTo>
                  <a:pt x="2365" y="484"/>
                </a:lnTo>
                <a:lnTo>
                  <a:pt x="2366" y="484"/>
                </a:lnTo>
                <a:lnTo>
                  <a:pt x="2366" y="485"/>
                </a:lnTo>
                <a:lnTo>
                  <a:pt x="2367" y="485"/>
                </a:lnTo>
                <a:lnTo>
                  <a:pt x="2367" y="484"/>
                </a:lnTo>
                <a:lnTo>
                  <a:pt x="2367" y="483"/>
                </a:lnTo>
                <a:lnTo>
                  <a:pt x="2367" y="483"/>
                </a:lnTo>
                <a:lnTo>
                  <a:pt x="2368" y="483"/>
                </a:lnTo>
                <a:lnTo>
                  <a:pt x="2369" y="483"/>
                </a:lnTo>
                <a:lnTo>
                  <a:pt x="2370" y="483"/>
                </a:lnTo>
                <a:lnTo>
                  <a:pt x="2370" y="483"/>
                </a:lnTo>
                <a:lnTo>
                  <a:pt x="2371" y="483"/>
                </a:lnTo>
                <a:lnTo>
                  <a:pt x="2371" y="482"/>
                </a:lnTo>
                <a:lnTo>
                  <a:pt x="2370" y="482"/>
                </a:lnTo>
                <a:lnTo>
                  <a:pt x="2370" y="481"/>
                </a:lnTo>
                <a:lnTo>
                  <a:pt x="2371" y="481"/>
                </a:lnTo>
                <a:lnTo>
                  <a:pt x="2372" y="482"/>
                </a:lnTo>
                <a:lnTo>
                  <a:pt x="2373" y="482"/>
                </a:lnTo>
                <a:lnTo>
                  <a:pt x="2374" y="482"/>
                </a:lnTo>
                <a:lnTo>
                  <a:pt x="2374" y="483"/>
                </a:lnTo>
                <a:lnTo>
                  <a:pt x="2375" y="483"/>
                </a:lnTo>
                <a:lnTo>
                  <a:pt x="2375" y="483"/>
                </a:lnTo>
                <a:lnTo>
                  <a:pt x="2374" y="484"/>
                </a:lnTo>
                <a:lnTo>
                  <a:pt x="2373" y="484"/>
                </a:lnTo>
                <a:lnTo>
                  <a:pt x="2373" y="485"/>
                </a:lnTo>
                <a:lnTo>
                  <a:pt x="2372" y="486"/>
                </a:lnTo>
                <a:lnTo>
                  <a:pt x="2372" y="485"/>
                </a:lnTo>
                <a:lnTo>
                  <a:pt x="2371" y="485"/>
                </a:lnTo>
                <a:lnTo>
                  <a:pt x="2371" y="486"/>
                </a:lnTo>
                <a:lnTo>
                  <a:pt x="2372" y="486"/>
                </a:lnTo>
                <a:lnTo>
                  <a:pt x="2372" y="487"/>
                </a:lnTo>
                <a:lnTo>
                  <a:pt x="2371" y="487"/>
                </a:lnTo>
                <a:lnTo>
                  <a:pt x="2372" y="487"/>
                </a:lnTo>
                <a:lnTo>
                  <a:pt x="2372" y="488"/>
                </a:lnTo>
                <a:lnTo>
                  <a:pt x="2373" y="488"/>
                </a:lnTo>
                <a:lnTo>
                  <a:pt x="2373" y="487"/>
                </a:lnTo>
                <a:lnTo>
                  <a:pt x="2374" y="487"/>
                </a:lnTo>
                <a:lnTo>
                  <a:pt x="2374" y="486"/>
                </a:lnTo>
                <a:lnTo>
                  <a:pt x="2374" y="487"/>
                </a:lnTo>
                <a:lnTo>
                  <a:pt x="2375" y="487"/>
                </a:lnTo>
                <a:lnTo>
                  <a:pt x="2375" y="488"/>
                </a:lnTo>
                <a:lnTo>
                  <a:pt x="2375" y="488"/>
                </a:lnTo>
                <a:lnTo>
                  <a:pt x="2376" y="488"/>
                </a:lnTo>
                <a:lnTo>
                  <a:pt x="2377" y="488"/>
                </a:lnTo>
                <a:lnTo>
                  <a:pt x="2377" y="489"/>
                </a:lnTo>
                <a:lnTo>
                  <a:pt x="2378" y="489"/>
                </a:lnTo>
                <a:lnTo>
                  <a:pt x="2378" y="490"/>
                </a:lnTo>
                <a:lnTo>
                  <a:pt x="2379" y="490"/>
                </a:lnTo>
                <a:lnTo>
                  <a:pt x="2380" y="490"/>
                </a:lnTo>
                <a:lnTo>
                  <a:pt x="2380" y="491"/>
                </a:lnTo>
                <a:lnTo>
                  <a:pt x="2381" y="491"/>
                </a:lnTo>
                <a:lnTo>
                  <a:pt x="2382" y="491"/>
                </a:lnTo>
                <a:lnTo>
                  <a:pt x="2383" y="491"/>
                </a:lnTo>
                <a:lnTo>
                  <a:pt x="2383" y="491"/>
                </a:lnTo>
                <a:lnTo>
                  <a:pt x="2383" y="492"/>
                </a:lnTo>
                <a:lnTo>
                  <a:pt x="2384" y="492"/>
                </a:lnTo>
                <a:lnTo>
                  <a:pt x="2385" y="492"/>
                </a:lnTo>
                <a:lnTo>
                  <a:pt x="2386" y="493"/>
                </a:lnTo>
                <a:lnTo>
                  <a:pt x="2387" y="493"/>
                </a:lnTo>
                <a:lnTo>
                  <a:pt x="2387" y="494"/>
                </a:lnTo>
                <a:lnTo>
                  <a:pt x="2387" y="495"/>
                </a:lnTo>
                <a:lnTo>
                  <a:pt x="2388" y="496"/>
                </a:lnTo>
                <a:lnTo>
                  <a:pt x="2388" y="497"/>
                </a:lnTo>
                <a:lnTo>
                  <a:pt x="2389" y="497"/>
                </a:lnTo>
                <a:lnTo>
                  <a:pt x="2389" y="498"/>
                </a:lnTo>
                <a:lnTo>
                  <a:pt x="2390" y="498"/>
                </a:lnTo>
                <a:lnTo>
                  <a:pt x="2391" y="498"/>
                </a:lnTo>
                <a:lnTo>
                  <a:pt x="2391" y="497"/>
                </a:lnTo>
                <a:lnTo>
                  <a:pt x="2391" y="497"/>
                </a:lnTo>
                <a:lnTo>
                  <a:pt x="2392" y="497"/>
                </a:lnTo>
                <a:lnTo>
                  <a:pt x="2393" y="497"/>
                </a:lnTo>
                <a:lnTo>
                  <a:pt x="2393" y="498"/>
                </a:lnTo>
                <a:lnTo>
                  <a:pt x="2394" y="498"/>
                </a:lnTo>
                <a:lnTo>
                  <a:pt x="2395" y="497"/>
                </a:lnTo>
                <a:lnTo>
                  <a:pt x="2395" y="498"/>
                </a:lnTo>
                <a:lnTo>
                  <a:pt x="2396" y="498"/>
                </a:lnTo>
                <a:lnTo>
                  <a:pt x="2397" y="498"/>
                </a:lnTo>
                <a:lnTo>
                  <a:pt x="2398" y="499"/>
                </a:lnTo>
                <a:lnTo>
                  <a:pt x="2398" y="498"/>
                </a:lnTo>
                <a:lnTo>
                  <a:pt x="2399" y="498"/>
                </a:lnTo>
                <a:lnTo>
                  <a:pt x="2399" y="498"/>
                </a:lnTo>
                <a:lnTo>
                  <a:pt x="2400" y="498"/>
                </a:lnTo>
                <a:lnTo>
                  <a:pt x="2400" y="497"/>
                </a:lnTo>
                <a:lnTo>
                  <a:pt x="2401" y="497"/>
                </a:lnTo>
                <a:lnTo>
                  <a:pt x="2401" y="496"/>
                </a:lnTo>
                <a:lnTo>
                  <a:pt x="2402" y="496"/>
                </a:lnTo>
                <a:lnTo>
                  <a:pt x="2402" y="495"/>
                </a:lnTo>
                <a:lnTo>
                  <a:pt x="2403" y="494"/>
                </a:lnTo>
                <a:lnTo>
                  <a:pt x="2403" y="493"/>
                </a:lnTo>
                <a:lnTo>
                  <a:pt x="2404" y="493"/>
                </a:lnTo>
                <a:lnTo>
                  <a:pt x="2404" y="492"/>
                </a:lnTo>
                <a:lnTo>
                  <a:pt x="2405" y="492"/>
                </a:lnTo>
                <a:lnTo>
                  <a:pt x="2405" y="491"/>
                </a:lnTo>
                <a:lnTo>
                  <a:pt x="2406" y="491"/>
                </a:lnTo>
                <a:lnTo>
                  <a:pt x="2406" y="491"/>
                </a:lnTo>
                <a:lnTo>
                  <a:pt x="2407" y="491"/>
                </a:lnTo>
                <a:lnTo>
                  <a:pt x="2407" y="491"/>
                </a:lnTo>
                <a:lnTo>
                  <a:pt x="2407" y="491"/>
                </a:lnTo>
                <a:lnTo>
                  <a:pt x="2407" y="491"/>
                </a:lnTo>
                <a:lnTo>
                  <a:pt x="2407" y="492"/>
                </a:lnTo>
                <a:lnTo>
                  <a:pt x="2407" y="492"/>
                </a:lnTo>
                <a:lnTo>
                  <a:pt x="2407" y="493"/>
                </a:lnTo>
                <a:lnTo>
                  <a:pt x="2406" y="493"/>
                </a:lnTo>
                <a:lnTo>
                  <a:pt x="2406" y="494"/>
                </a:lnTo>
                <a:lnTo>
                  <a:pt x="2405" y="494"/>
                </a:lnTo>
                <a:lnTo>
                  <a:pt x="2405" y="495"/>
                </a:lnTo>
                <a:lnTo>
                  <a:pt x="2405" y="496"/>
                </a:lnTo>
                <a:lnTo>
                  <a:pt x="2405" y="497"/>
                </a:lnTo>
                <a:lnTo>
                  <a:pt x="2405" y="496"/>
                </a:lnTo>
                <a:lnTo>
                  <a:pt x="2406" y="496"/>
                </a:lnTo>
                <a:lnTo>
                  <a:pt x="2406" y="497"/>
                </a:lnTo>
                <a:lnTo>
                  <a:pt x="2405" y="497"/>
                </a:lnTo>
                <a:lnTo>
                  <a:pt x="2405" y="498"/>
                </a:lnTo>
                <a:lnTo>
                  <a:pt x="2404" y="498"/>
                </a:lnTo>
                <a:lnTo>
                  <a:pt x="2405" y="499"/>
                </a:lnTo>
                <a:lnTo>
                  <a:pt x="2406" y="499"/>
                </a:lnTo>
                <a:lnTo>
                  <a:pt x="2407" y="499"/>
                </a:lnTo>
                <a:lnTo>
                  <a:pt x="2407" y="500"/>
                </a:lnTo>
                <a:lnTo>
                  <a:pt x="2407" y="500"/>
                </a:lnTo>
                <a:lnTo>
                  <a:pt x="2407" y="500"/>
                </a:lnTo>
                <a:lnTo>
                  <a:pt x="2406" y="500"/>
                </a:lnTo>
                <a:lnTo>
                  <a:pt x="2405" y="501"/>
                </a:lnTo>
                <a:lnTo>
                  <a:pt x="2404" y="501"/>
                </a:lnTo>
                <a:lnTo>
                  <a:pt x="2403" y="502"/>
                </a:lnTo>
                <a:lnTo>
                  <a:pt x="2402" y="502"/>
                </a:lnTo>
                <a:lnTo>
                  <a:pt x="2401" y="502"/>
                </a:lnTo>
                <a:lnTo>
                  <a:pt x="2401" y="503"/>
                </a:lnTo>
                <a:lnTo>
                  <a:pt x="2400" y="503"/>
                </a:lnTo>
                <a:lnTo>
                  <a:pt x="2399" y="504"/>
                </a:lnTo>
                <a:lnTo>
                  <a:pt x="2399" y="504"/>
                </a:lnTo>
                <a:lnTo>
                  <a:pt x="2398" y="504"/>
                </a:lnTo>
                <a:lnTo>
                  <a:pt x="2398" y="505"/>
                </a:lnTo>
                <a:lnTo>
                  <a:pt x="2397" y="505"/>
                </a:lnTo>
                <a:lnTo>
                  <a:pt x="2397" y="506"/>
                </a:lnTo>
                <a:lnTo>
                  <a:pt x="2396" y="506"/>
                </a:lnTo>
                <a:lnTo>
                  <a:pt x="2396" y="507"/>
                </a:lnTo>
                <a:lnTo>
                  <a:pt x="2395" y="507"/>
                </a:lnTo>
                <a:lnTo>
                  <a:pt x="2394" y="507"/>
                </a:lnTo>
                <a:lnTo>
                  <a:pt x="2394" y="508"/>
                </a:lnTo>
                <a:lnTo>
                  <a:pt x="2393" y="508"/>
                </a:lnTo>
                <a:lnTo>
                  <a:pt x="2393" y="508"/>
                </a:lnTo>
                <a:lnTo>
                  <a:pt x="2392" y="508"/>
                </a:lnTo>
                <a:lnTo>
                  <a:pt x="2392" y="509"/>
                </a:lnTo>
                <a:lnTo>
                  <a:pt x="2392" y="510"/>
                </a:lnTo>
                <a:lnTo>
                  <a:pt x="2391" y="510"/>
                </a:lnTo>
                <a:lnTo>
                  <a:pt x="2391" y="511"/>
                </a:lnTo>
                <a:lnTo>
                  <a:pt x="2391" y="512"/>
                </a:lnTo>
                <a:lnTo>
                  <a:pt x="2391" y="513"/>
                </a:lnTo>
                <a:lnTo>
                  <a:pt x="2391" y="513"/>
                </a:lnTo>
                <a:lnTo>
                  <a:pt x="2391" y="513"/>
                </a:lnTo>
                <a:lnTo>
                  <a:pt x="2391" y="514"/>
                </a:lnTo>
                <a:lnTo>
                  <a:pt x="2391" y="515"/>
                </a:lnTo>
                <a:lnTo>
                  <a:pt x="2390" y="516"/>
                </a:lnTo>
                <a:lnTo>
                  <a:pt x="2390" y="516"/>
                </a:lnTo>
                <a:lnTo>
                  <a:pt x="2390" y="517"/>
                </a:lnTo>
                <a:lnTo>
                  <a:pt x="2389" y="518"/>
                </a:lnTo>
                <a:lnTo>
                  <a:pt x="2389" y="519"/>
                </a:lnTo>
                <a:lnTo>
                  <a:pt x="2389" y="520"/>
                </a:lnTo>
                <a:lnTo>
                  <a:pt x="2388" y="520"/>
                </a:lnTo>
                <a:lnTo>
                  <a:pt x="2388" y="521"/>
                </a:lnTo>
                <a:lnTo>
                  <a:pt x="2388" y="522"/>
                </a:lnTo>
                <a:lnTo>
                  <a:pt x="2387" y="522"/>
                </a:lnTo>
                <a:lnTo>
                  <a:pt x="2387" y="523"/>
                </a:lnTo>
                <a:lnTo>
                  <a:pt x="2387" y="524"/>
                </a:lnTo>
                <a:lnTo>
                  <a:pt x="2388" y="524"/>
                </a:lnTo>
                <a:lnTo>
                  <a:pt x="2389" y="525"/>
                </a:lnTo>
                <a:lnTo>
                  <a:pt x="2388" y="525"/>
                </a:lnTo>
                <a:lnTo>
                  <a:pt x="2388" y="524"/>
                </a:lnTo>
                <a:lnTo>
                  <a:pt x="2387" y="524"/>
                </a:lnTo>
                <a:lnTo>
                  <a:pt x="2387" y="524"/>
                </a:lnTo>
                <a:lnTo>
                  <a:pt x="2386" y="524"/>
                </a:lnTo>
                <a:lnTo>
                  <a:pt x="2385" y="524"/>
                </a:lnTo>
                <a:lnTo>
                  <a:pt x="2384" y="524"/>
                </a:lnTo>
                <a:lnTo>
                  <a:pt x="2383" y="524"/>
                </a:lnTo>
                <a:lnTo>
                  <a:pt x="2383" y="525"/>
                </a:lnTo>
                <a:lnTo>
                  <a:pt x="2383" y="525"/>
                </a:lnTo>
                <a:lnTo>
                  <a:pt x="2382" y="525"/>
                </a:lnTo>
                <a:lnTo>
                  <a:pt x="2381" y="525"/>
                </a:lnTo>
                <a:lnTo>
                  <a:pt x="2380" y="524"/>
                </a:lnTo>
                <a:lnTo>
                  <a:pt x="2378" y="524"/>
                </a:lnTo>
                <a:lnTo>
                  <a:pt x="2380" y="524"/>
                </a:lnTo>
                <a:lnTo>
                  <a:pt x="2381" y="524"/>
                </a:lnTo>
                <a:lnTo>
                  <a:pt x="2381" y="524"/>
                </a:lnTo>
                <a:lnTo>
                  <a:pt x="2380" y="524"/>
                </a:lnTo>
                <a:lnTo>
                  <a:pt x="2380" y="523"/>
                </a:lnTo>
                <a:lnTo>
                  <a:pt x="2379" y="523"/>
                </a:lnTo>
                <a:lnTo>
                  <a:pt x="2379" y="522"/>
                </a:lnTo>
                <a:lnTo>
                  <a:pt x="2380" y="522"/>
                </a:lnTo>
                <a:lnTo>
                  <a:pt x="2381" y="522"/>
                </a:lnTo>
                <a:lnTo>
                  <a:pt x="2381" y="521"/>
                </a:lnTo>
                <a:lnTo>
                  <a:pt x="2380" y="520"/>
                </a:lnTo>
                <a:lnTo>
                  <a:pt x="2379" y="520"/>
                </a:lnTo>
                <a:lnTo>
                  <a:pt x="2380" y="519"/>
                </a:lnTo>
                <a:lnTo>
                  <a:pt x="2380" y="520"/>
                </a:lnTo>
                <a:lnTo>
                  <a:pt x="2381" y="520"/>
                </a:lnTo>
                <a:lnTo>
                  <a:pt x="2382" y="520"/>
                </a:lnTo>
                <a:lnTo>
                  <a:pt x="2382" y="519"/>
                </a:lnTo>
                <a:lnTo>
                  <a:pt x="2382" y="518"/>
                </a:lnTo>
                <a:lnTo>
                  <a:pt x="2383" y="518"/>
                </a:lnTo>
                <a:lnTo>
                  <a:pt x="2383" y="517"/>
                </a:lnTo>
                <a:lnTo>
                  <a:pt x="2382" y="517"/>
                </a:lnTo>
                <a:lnTo>
                  <a:pt x="2381" y="517"/>
                </a:lnTo>
                <a:lnTo>
                  <a:pt x="2381" y="516"/>
                </a:lnTo>
                <a:lnTo>
                  <a:pt x="2382" y="516"/>
                </a:lnTo>
                <a:lnTo>
                  <a:pt x="2382" y="516"/>
                </a:lnTo>
                <a:lnTo>
                  <a:pt x="2381" y="516"/>
                </a:lnTo>
                <a:lnTo>
                  <a:pt x="2381" y="515"/>
                </a:lnTo>
                <a:lnTo>
                  <a:pt x="2380" y="515"/>
                </a:lnTo>
                <a:lnTo>
                  <a:pt x="2379" y="515"/>
                </a:lnTo>
                <a:lnTo>
                  <a:pt x="2379" y="516"/>
                </a:lnTo>
                <a:lnTo>
                  <a:pt x="2380" y="516"/>
                </a:lnTo>
                <a:lnTo>
                  <a:pt x="2380" y="516"/>
                </a:lnTo>
                <a:lnTo>
                  <a:pt x="2379" y="516"/>
                </a:lnTo>
                <a:lnTo>
                  <a:pt x="2379" y="517"/>
                </a:lnTo>
                <a:lnTo>
                  <a:pt x="2378" y="517"/>
                </a:lnTo>
                <a:lnTo>
                  <a:pt x="2378" y="518"/>
                </a:lnTo>
                <a:lnTo>
                  <a:pt x="2377" y="518"/>
                </a:lnTo>
                <a:lnTo>
                  <a:pt x="2377" y="517"/>
                </a:lnTo>
                <a:lnTo>
                  <a:pt x="2376" y="517"/>
                </a:lnTo>
                <a:lnTo>
                  <a:pt x="2376" y="516"/>
                </a:lnTo>
                <a:lnTo>
                  <a:pt x="2375" y="517"/>
                </a:lnTo>
                <a:lnTo>
                  <a:pt x="2375" y="518"/>
                </a:lnTo>
                <a:lnTo>
                  <a:pt x="2376" y="518"/>
                </a:lnTo>
                <a:lnTo>
                  <a:pt x="2376" y="519"/>
                </a:lnTo>
                <a:lnTo>
                  <a:pt x="2376" y="520"/>
                </a:lnTo>
                <a:lnTo>
                  <a:pt x="2377" y="520"/>
                </a:lnTo>
                <a:lnTo>
                  <a:pt x="2377" y="521"/>
                </a:lnTo>
                <a:lnTo>
                  <a:pt x="2376" y="521"/>
                </a:lnTo>
                <a:lnTo>
                  <a:pt x="2375" y="521"/>
                </a:lnTo>
                <a:lnTo>
                  <a:pt x="2375" y="520"/>
                </a:lnTo>
                <a:lnTo>
                  <a:pt x="2375" y="520"/>
                </a:lnTo>
                <a:lnTo>
                  <a:pt x="2375" y="519"/>
                </a:lnTo>
                <a:lnTo>
                  <a:pt x="2374" y="519"/>
                </a:lnTo>
                <a:lnTo>
                  <a:pt x="2374" y="520"/>
                </a:lnTo>
                <a:lnTo>
                  <a:pt x="2373" y="520"/>
                </a:lnTo>
                <a:lnTo>
                  <a:pt x="2374" y="520"/>
                </a:lnTo>
                <a:lnTo>
                  <a:pt x="2374" y="521"/>
                </a:lnTo>
                <a:lnTo>
                  <a:pt x="2374" y="522"/>
                </a:lnTo>
                <a:lnTo>
                  <a:pt x="2373" y="522"/>
                </a:lnTo>
                <a:lnTo>
                  <a:pt x="2373" y="523"/>
                </a:lnTo>
                <a:lnTo>
                  <a:pt x="2373" y="524"/>
                </a:lnTo>
                <a:lnTo>
                  <a:pt x="2374" y="524"/>
                </a:lnTo>
                <a:lnTo>
                  <a:pt x="2375" y="524"/>
                </a:lnTo>
                <a:lnTo>
                  <a:pt x="2375" y="523"/>
                </a:lnTo>
                <a:lnTo>
                  <a:pt x="2375" y="523"/>
                </a:lnTo>
                <a:lnTo>
                  <a:pt x="2376" y="524"/>
                </a:lnTo>
                <a:lnTo>
                  <a:pt x="2376" y="524"/>
                </a:lnTo>
                <a:lnTo>
                  <a:pt x="2377" y="524"/>
                </a:lnTo>
                <a:lnTo>
                  <a:pt x="2376" y="524"/>
                </a:lnTo>
                <a:lnTo>
                  <a:pt x="2375" y="524"/>
                </a:lnTo>
                <a:lnTo>
                  <a:pt x="2375" y="524"/>
                </a:lnTo>
                <a:lnTo>
                  <a:pt x="2375" y="525"/>
                </a:lnTo>
                <a:lnTo>
                  <a:pt x="2374" y="525"/>
                </a:lnTo>
                <a:lnTo>
                  <a:pt x="2373" y="525"/>
                </a:lnTo>
                <a:lnTo>
                  <a:pt x="2373" y="526"/>
                </a:lnTo>
                <a:lnTo>
                  <a:pt x="2372" y="526"/>
                </a:lnTo>
                <a:lnTo>
                  <a:pt x="2371" y="526"/>
                </a:lnTo>
                <a:lnTo>
                  <a:pt x="2372" y="526"/>
                </a:lnTo>
                <a:lnTo>
                  <a:pt x="2372" y="527"/>
                </a:lnTo>
                <a:lnTo>
                  <a:pt x="2373" y="527"/>
                </a:lnTo>
                <a:lnTo>
                  <a:pt x="2374" y="526"/>
                </a:lnTo>
                <a:lnTo>
                  <a:pt x="2374" y="527"/>
                </a:lnTo>
                <a:lnTo>
                  <a:pt x="2375" y="527"/>
                </a:lnTo>
                <a:lnTo>
                  <a:pt x="2375" y="526"/>
                </a:lnTo>
                <a:lnTo>
                  <a:pt x="2376" y="526"/>
                </a:lnTo>
                <a:lnTo>
                  <a:pt x="2376" y="525"/>
                </a:lnTo>
                <a:lnTo>
                  <a:pt x="2377" y="525"/>
                </a:lnTo>
                <a:lnTo>
                  <a:pt x="2377" y="526"/>
                </a:lnTo>
                <a:lnTo>
                  <a:pt x="2377" y="527"/>
                </a:lnTo>
                <a:lnTo>
                  <a:pt x="2377" y="528"/>
                </a:lnTo>
                <a:lnTo>
                  <a:pt x="2376" y="528"/>
                </a:lnTo>
                <a:lnTo>
                  <a:pt x="2376" y="529"/>
                </a:lnTo>
                <a:lnTo>
                  <a:pt x="2375" y="529"/>
                </a:lnTo>
                <a:lnTo>
                  <a:pt x="2375" y="530"/>
                </a:lnTo>
                <a:lnTo>
                  <a:pt x="2376" y="530"/>
                </a:lnTo>
                <a:lnTo>
                  <a:pt x="2375" y="530"/>
                </a:lnTo>
                <a:lnTo>
                  <a:pt x="2375" y="531"/>
                </a:lnTo>
                <a:lnTo>
                  <a:pt x="2375" y="532"/>
                </a:lnTo>
                <a:lnTo>
                  <a:pt x="2375" y="532"/>
                </a:lnTo>
                <a:lnTo>
                  <a:pt x="2374" y="534"/>
                </a:lnTo>
                <a:lnTo>
                  <a:pt x="2373" y="534"/>
                </a:lnTo>
                <a:lnTo>
                  <a:pt x="2372" y="534"/>
                </a:lnTo>
                <a:lnTo>
                  <a:pt x="2371" y="534"/>
                </a:lnTo>
                <a:lnTo>
                  <a:pt x="2371" y="533"/>
                </a:lnTo>
                <a:lnTo>
                  <a:pt x="2370" y="533"/>
                </a:lnTo>
                <a:lnTo>
                  <a:pt x="2369" y="533"/>
                </a:lnTo>
                <a:lnTo>
                  <a:pt x="2368" y="530"/>
                </a:lnTo>
                <a:lnTo>
                  <a:pt x="2367" y="528"/>
                </a:lnTo>
                <a:lnTo>
                  <a:pt x="2367" y="527"/>
                </a:lnTo>
                <a:lnTo>
                  <a:pt x="2367" y="526"/>
                </a:lnTo>
                <a:lnTo>
                  <a:pt x="2367" y="525"/>
                </a:lnTo>
                <a:lnTo>
                  <a:pt x="2368" y="525"/>
                </a:lnTo>
                <a:lnTo>
                  <a:pt x="2368" y="524"/>
                </a:lnTo>
                <a:lnTo>
                  <a:pt x="2368" y="524"/>
                </a:lnTo>
                <a:lnTo>
                  <a:pt x="2369" y="524"/>
                </a:lnTo>
                <a:lnTo>
                  <a:pt x="2369" y="523"/>
                </a:lnTo>
                <a:lnTo>
                  <a:pt x="2369" y="522"/>
                </a:lnTo>
                <a:lnTo>
                  <a:pt x="2370" y="522"/>
                </a:lnTo>
                <a:lnTo>
                  <a:pt x="2370" y="521"/>
                </a:lnTo>
                <a:lnTo>
                  <a:pt x="2370" y="520"/>
                </a:lnTo>
                <a:lnTo>
                  <a:pt x="2371" y="520"/>
                </a:lnTo>
                <a:lnTo>
                  <a:pt x="2371" y="519"/>
                </a:lnTo>
                <a:lnTo>
                  <a:pt x="2372" y="519"/>
                </a:lnTo>
                <a:lnTo>
                  <a:pt x="2372" y="518"/>
                </a:lnTo>
                <a:lnTo>
                  <a:pt x="2372" y="517"/>
                </a:lnTo>
                <a:lnTo>
                  <a:pt x="2372" y="516"/>
                </a:lnTo>
                <a:lnTo>
                  <a:pt x="2371" y="516"/>
                </a:lnTo>
                <a:lnTo>
                  <a:pt x="2371" y="516"/>
                </a:lnTo>
                <a:lnTo>
                  <a:pt x="2371" y="515"/>
                </a:lnTo>
                <a:lnTo>
                  <a:pt x="2371" y="514"/>
                </a:lnTo>
                <a:lnTo>
                  <a:pt x="2372" y="514"/>
                </a:lnTo>
                <a:lnTo>
                  <a:pt x="2372" y="513"/>
                </a:lnTo>
                <a:lnTo>
                  <a:pt x="2372" y="512"/>
                </a:lnTo>
                <a:lnTo>
                  <a:pt x="2373" y="512"/>
                </a:lnTo>
                <a:lnTo>
                  <a:pt x="2374" y="512"/>
                </a:lnTo>
                <a:lnTo>
                  <a:pt x="2374" y="513"/>
                </a:lnTo>
                <a:lnTo>
                  <a:pt x="2375" y="513"/>
                </a:lnTo>
                <a:lnTo>
                  <a:pt x="2375" y="513"/>
                </a:lnTo>
                <a:lnTo>
                  <a:pt x="2375" y="512"/>
                </a:lnTo>
                <a:lnTo>
                  <a:pt x="2376" y="512"/>
                </a:lnTo>
                <a:lnTo>
                  <a:pt x="2377" y="512"/>
                </a:lnTo>
                <a:lnTo>
                  <a:pt x="2377" y="511"/>
                </a:lnTo>
                <a:lnTo>
                  <a:pt x="2378" y="511"/>
                </a:lnTo>
                <a:lnTo>
                  <a:pt x="2377" y="511"/>
                </a:lnTo>
                <a:lnTo>
                  <a:pt x="2377" y="510"/>
                </a:lnTo>
                <a:lnTo>
                  <a:pt x="2377" y="509"/>
                </a:lnTo>
                <a:lnTo>
                  <a:pt x="2376" y="510"/>
                </a:lnTo>
                <a:lnTo>
                  <a:pt x="2376" y="511"/>
                </a:lnTo>
                <a:lnTo>
                  <a:pt x="2375" y="511"/>
                </a:lnTo>
                <a:lnTo>
                  <a:pt x="2375" y="510"/>
                </a:lnTo>
                <a:lnTo>
                  <a:pt x="2375" y="509"/>
                </a:lnTo>
                <a:lnTo>
                  <a:pt x="2375" y="509"/>
                </a:lnTo>
                <a:lnTo>
                  <a:pt x="2375" y="508"/>
                </a:lnTo>
                <a:lnTo>
                  <a:pt x="2375" y="508"/>
                </a:lnTo>
                <a:lnTo>
                  <a:pt x="2375" y="508"/>
                </a:lnTo>
                <a:lnTo>
                  <a:pt x="2375" y="508"/>
                </a:lnTo>
                <a:lnTo>
                  <a:pt x="2375" y="508"/>
                </a:lnTo>
                <a:lnTo>
                  <a:pt x="2376" y="508"/>
                </a:lnTo>
                <a:lnTo>
                  <a:pt x="2376" y="507"/>
                </a:lnTo>
                <a:lnTo>
                  <a:pt x="2375" y="507"/>
                </a:lnTo>
                <a:lnTo>
                  <a:pt x="2375" y="506"/>
                </a:lnTo>
                <a:lnTo>
                  <a:pt x="2376" y="506"/>
                </a:lnTo>
                <a:lnTo>
                  <a:pt x="2376" y="505"/>
                </a:lnTo>
                <a:lnTo>
                  <a:pt x="2376" y="504"/>
                </a:lnTo>
                <a:lnTo>
                  <a:pt x="2377" y="504"/>
                </a:lnTo>
                <a:lnTo>
                  <a:pt x="2377" y="503"/>
                </a:lnTo>
                <a:lnTo>
                  <a:pt x="2376" y="503"/>
                </a:lnTo>
                <a:lnTo>
                  <a:pt x="2376" y="502"/>
                </a:lnTo>
                <a:lnTo>
                  <a:pt x="2377" y="502"/>
                </a:lnTo>
                <a:lnTo>
                  <a:pt x="2377" y="501"/>
                </a:lnTo>
                <a:lnTo>
                  <a:pt x="2377" y="500"/>
                </a:lnTo>
                <a:lnTo>
                  <a:pt x="2378" y="500"/>
                </a:lnTo>
                <a:lnTo>
                  <a:pt x="2377" y="500"/>
                </a:lnTo>
                <a:lnTo>
                  <a:pt x="2376" y="500"/>
                </a:lnTo>
                <a:lnTo>
                  <a:pt x="2376" y="501"/>
                </a:lnTo>
                <a:lnTo>
                  <a:pt x="2375" y="501"/>
                </a:lnTo>
                <a:lnTo>
                  <a:pt x="2375" y="500"/>
                </a:lnTo>
                <a:lnTo>
                  <a:pt x="2375" y="501"/>
                </a:lnTo>
                <a:lnTo>
                  <a:pt x="2375" y="501"/>
                </a:lnTo>
                <a:lnTo>
                  <a:pt x="2375" y="501"/>
                </a:lnTo>
                <a:lnTo>
                  <a:pt x="2375" y="502"/>
                </a:lnTo>
                <a:lnTo>
                  <a:pt x="2375" y="503"/>
                </a:lnTo>
                <a:lnTo>
                  <a:pt x="2375" y="504"/>
                </a:lnTo>
                <a:lnTo>
                  <a:pt x="2375" y="504"/>
                </a:lnTo>
                <a:lnTo>
                  <a:pt x="2374" y="504"/>
                </a:lnTo>
                <a:lnTo>
                  <a:pt x="2373" y="504"/>
                </a:lnTo>
                <a:lnTo>
                  <a:pt x="2372" y="504"/>
                </a:lnTo>
                <a:lnTo>
                  <a:pt x="2372" y="505"/>
                </a:lnTo>
                <a:lnTo>
                  <a:pt x="2371" y="505"/>
                </a:lnTo>
                <a:lnTo>
                  <a:pt x="2372" y="505"/>
                </a:lnTo>
                <a:lnTo>
                  <a:pt x="2373" y="505"/>
                </a:lnTo>
                <a:lnTo>
                  <a:pt x="2374" y="505"/>
                </a:lnTo>
                <a:lnTo>
                  <a:pt x="2375" y="505"/>
                </a:lnTo>
                <a:lnTo>
                  <a:pt x="2375" y="506"/>
                </a:lnTo>
                <a:lnTo>
                  <a:pt x="2374" y="506"/>
                </a:lnTo>
                <a:lnTo>
                  <a:pt x="2374" y="507"/>
                </a:lnTo>
                <a:lnTo>
                  <a:pt x="2373" y="507"/>
                </a:lnTo>
                <a:lnTo>
                  <a:pt x="2373" y="508"/>
                </a:lnTo>
                <a:lnTo>
                  <a:pt x="2374" y="508"/>
                </a:lnTo>
                <a:lnTo>
                  <a:pt x="2374" y="508"/>
                </a:lnTo>
                <a:lnTo>
                  <a:pt x="2374" y="509"/>
                </a:lnTo>
                <a:lnTo>
                  <a:pt x="2373" y="509"/>
                </a:lnTo>
                <a:lnTo>
                  <a:pt x="2373" y="510"/>
                </a:lnTo>
                <a:lnTo>
                  <a:pt x="2372" y="510"/>
                </a:lnTo>
                <a:lnTo>
                  <a:pt x="2371" y="510"/>
                </a:lnTo>
                <a:lnTo>
                  <a:pt x="2370" y="510"/>
                </a:lnTo>
                <a:lnTo>
                  <a:pt x="2369" y="510"/>
                </a:lnTo>
                <a:lnTo>
                  <a:pt x="2369" y="511"/>
                </a:lnTo>
                <a:lnTo>
                  <a:pt x="2368" y="511"/>
                </a:lnTo>
                <a:lnTo>
                  <a:pt x="2368" y="510"/>
                </a:lnTo>
                <a:lnTo>
                  <a:pt x="2368" y="511"/>
                </a:lnTo>
                <a:lnTo>
                  <a:pt x="2367" y="511"/>
                </a:lnTo>
                <a:lnTo>
                  <a:pt x="2367" y="511"/>
                </a:lnTo>
                <a:lnTo>
                  <a:pt x="2366" y="511"/>
                </a:lnTo>
                <a:lnTo>
                  <a:pt x="2365" y="511"/>
                </a:lnTo>
                <a:lnTo>
                  <a:pt x="2364" y="511"/>
                </a:lnTo>
                <a:lnTo>
                  <a:pt x="2364" y="510"/>
                </a:lnTo>
                <a:lnTo>
                  <a:pt x="2363" y="510"/>
                </a:lnTo>
                <a:lnTo>
                  <a:pt x="2362" y="510"/>
                </a:lnTo>
                <a:lnTo>
                  <a:pt x="2361" y="510"/>
                </a:lnTo>
                <a:lnTo>
                  <a:pt x="2361" y="509"/>
                </a:lnTo>
                <a:lnTo>
                  <a:pt x="2360" y="509"/>
                </a:lnTo>
                <a:lnTo>
                  <a:pt x="2361" y="509"/>
                </a:lnTo>
                <a:lnTo>
                  <a:pt x="2361" y="508"/>
                </a:lnTo>
                <a:lnTo>
                  <a:pt x="2362" y="508"/>
                </a:lnTo>
                <a:lnTo>
                  <a:pt x="2362" y="508"/>
                </a:lnTo>
                <a:lnTo>
                  <a:pt x="2363" y="508"/>
                </a:lnTo>
                <a:lnTo>
                  <a:pt x="2363" y="507"/>
                </a:lnTo>
                <a:lnTo>
                  <a:pt x="2364" y="507"/>
                </a:lnTo>
                <a:lnTo>
                  <a:pt x="2364" y="508"/>
                </a:lnTo>
                <a:lnTo>
                  <a:pt x="2364" y="507"/>
                </a:lnTo>
                <a:lnTo>
                  <a:pt x="2364" y="506"/>
                </a:lnTo>
                <a:lnTo>
                  <a:pt x="2365" y="506"/>
                </a:lnTo>
                <a:lnTo>
                  <a:pt x="2364" y="506"/>
                </a:lnTo>
                <a:lnTo>
                  <a:pt x="2363" y="506"/>
                </a:lnTo>
                <a:lnTo>
                  <a:pt x="2362" y="506"/>
                </a:lnTo>
                <a:lnTo>
                  <a:pt x="2362" y="507"/>
                </a:lnTo>
                <a:lnTo>
                  <a:pt x="2362" y="506"/>
                </a:lnTo>
                <a:lnTo>
                  <a:pt x="2361" y="506"/>
                </a:lnTo>
                <a:lnTo>
                  <a:pt x="2361" y="505"/>
                </a:lnTo>
                <a:lnTo>
                  <a:pt x="2362" y="505"/>
                </a:lnTo>
                <a:lnTo>
                  <a:pt x="2363" y="505"/>
                </a:lnTo>
                <a:lnTo>
                  <a:pt x="2363" y="504"/>
                </a:lnTo>
                <a:lnTo>
                  <a:pt x="2362" y="505"/>
                </a:lnTo>
                <a:lnTo>
                  <a:pt x="2362" y="504"/>
                </a:lnTo>
                <a:lnTo>
                  <a:pt x="2362" y="505"/>
                </a:lnTo>
                <a:lnTo>
                  <a:pt x="2362" y="504"/>
                </a:lnTo>
                <a:lnTo>
                  <a:pt x="2362" y="505"/>
                </a:lnTo>
                <a:lnTo>
                  <a:pt x="2361" y="505"/>
                </a:lnTo>
                <a:lnTo>
                  <a:pt x="2361" y="504"/>
                </a:lnTo>
                <a:lnTo>
                  <a:pt x="2361" y="505"/>
                </a:lnTo>
                <a:lnTo>
                  <a:pt x="2360" y="505"/>
                </a:lnTo>
                <a:lnTo>
                  <a:pt x="2360" y="506"/>
                </a:lnTo>
                <a:lnTo>
                  <a:pt x="2359" y="506"/>
                </a:lnTo>
                <a:lnTo>
                  <a:pt x="2359" y="506"/>
                </a:lnTo>
                <a:lnTo>
                  <a:pt x="2359" y="505"/>
                </a:lnTo>
                <a:lnTo>
                  <a:pt x="2359" y="504"/>
                </a:lnTo>
                <a:lnTo>
                  <a:pt x="2359" y="503"/>
                </a:lnTo>
                <a:lnTo>
                  <a:pt x="2359" y="502"/>
                </a:lnTo>
                <a:lnTo>
                  <a:pt x="2360" y="502"/>
                </a:lnTo>
                <a:lnTo>
                  <a:pt x="2361" y="502"/>
                </a:lnTo>
                <a:lnTo>
                  <a:pt x="2361" y="501"/>
                </a:lnTo>
                <a:lnTo>
                  <a:pt x="2362" y="501"/>
                </a:lnTo>
                <a:lnTo>
                  <a:pt x="2362" y="502"/>
                </a:lnTo>
                <a:lnTo>
                  <a:pt x="2363" y="502"/>
                </a:lnTo>
                <a:lnTo>
                  <a:pt x="2364" y="502"/>
                </a:lnTo>
                <a:lnTo>
                  <a:pt x="2364" y="501"/>
                </a:lnTo>
                <a:lnTo>
                  <a:pt x="2365" y="501"/>
                </a:lnTo>
                <a:lnTo>
                  <a:pt x="2365" y="500"/>
                </a:lnTo>
                <a:lnTo>
                  <a:pt x="2366" y="500"/>
                </a:lnTo>
                <a:lnTo>
                  <a:pt x="2367" y="500"/>
                </a:lnTo>
                <a:lnTo>
                  <a:pt x="2367" y="500"/>
                </a:lnTo>
                <a:lnTo>
                  <a:pt x="2367" y="500"/>
                </a:lnTo>
                <a:lnTo>
                  <a:pt x="2367" y="500"/>
                </a:lnTo>
                <a:lnTo>
                  <a:pt x="2366" y="500"/>
                </a:lnTo>
                <a:lnTo>
                  <a:pt x="2366" y="500"/>
                </a:lnTo>
                <a:lnTo>
                  <a:pt x="2365" y="500"/>
                </a:lnTo>
                <a:lnTo>
                  <a:pt x="2364" y="500"/>
                </a:lnTo>
                <a:lnTo>
                  <a:pt x="2364" y="501"/>
                </a:lnTo>
                <a:lnTo>
                  <a:pt x="2364" y="500"/>
                </a:lnTo>
                <a:lnTo>
                  <a:pt x="2363" y="501"/>
                </a:lnTo>
                <a:lnTo>
                  <a:pt x="2362" y="500"/>
                </a:lnTo>
                <a:lnTo>
                  <a:pt x="2361" y="500"/>
                </a:lnTo>
                <a:lnTo>
                  <a:pt x="2360" y="500"/>
                </a:lnTo>
                <a:lnTo>
                  <a:pt x="2360" y="500"/>
                </a:lnTo>
                <a:lnTo>
                  <a:pt x="2360" y="499"/>
                </a:lnTo>
                <a:lnTo>
                  <a:pt x="2360" y="500"/>
                </a:lnTo>
                <a:lnTo>
                  <a:pt x="2359" y="500"/>
                </a:lnTo>
                <a:lnTo>
                  <a:pt x="2359" y="499"/>
                </a:lnTo>
                <a:lnTo>
                  <a:pt x="2359" y="500"/>
                </a:lnTo>
                <a:lnTo>
                  <a:pt x="2359" y="500"/>
                </a:lnTo>
                <a:lnTo>
                  <a:pt x="2359" y="500"/>
                </a:lnTo>
                <a:lnTo>
                  <a:pt x="2359" y="500"/>
                </a:lnTo>
                <a:lnTo>
                  <a:pt x="2359" y="500"/>
                </a:lnTo>
                <a:lnTo>
                  <a:pt x="2359" y="501"/>
                </a:lnTo>
                <a:lnTo>
                  <a:pt x="2358" y="501"/>
                </a:lnTo>
                <a:lnTo>
                  <a:pt x="2357" y="501"/>
                </a:lnTo>
                <a:lnTo>
                  <a:pt x="2357" y="502"/>
                </a:lnTo>
                <a:lnTo>
                  <a:pt x="2358" y="502"/>
                </a:lnTo>
                <a:lnTo>
                  <a:pt x="2358" y="503"/>
                </a:lnTo>
                <a:lnTo>
                  <a:pt x="2357" y="503"/>
                </a:lnTo>
                <a:lnTo>
                  <a:pt x="2357" y="504"/>
                </a:lnTo>
                <a:lnTo>
                  <a:pt x="2356" y="504"/>
                </a:lnTo>
                <a:lnTo>
                  <a:pt x="2356" y="505"/>
                </a:lnTo>
                <a:lnTo>
                  <a:pt x="2356" y="506"/>
                </a:lnTo>
                <a:lnTo>
                  <a:pt x="2357" y="506"/>
                </a:lnTo>
                <a:lnTo>
                  <a:pt x="2357" y="507"/>
                </a:lnTo>
                <a:lnTo>
                  <a:pt x="2357" y="508"/>
                </a:lnTo>
                <a:lnTo>
                  <a:pt x="2357" y="508"/>
                </a:lnTo>
                <a:lnTo>
                  <a:pt x="2358" y="508"/>
                </a:lnTo>
                <a:lnTo>
                  <a:pt x="2358" y="509"/>
                </a:lnTo>
                <a:lnTo>
                  <a:pt x="2359" y="509"/>
                </a:lnTo>
                <a:lnTo>
                  <a:pt x="2358" y="510"/>
                </a:lnTo>
                <a:lnTo>
                  <a:pt x="2358" y="511"/>
                </a:lnTo>
                <a:lnTo>
                  <a:pt x="2357" y="511"/>
                </a:lnTo>
                <a:lnTo>
                  <a:pt x="2357" y="512"/>
                </a:lnTo>
                <a:lnTo>
                  <a:pt x="2358" y="512"/>
                </a:lnTo>
                <a:lnTo>
                  <a:pt x="2359" y="513"/>
                </a:lnTo>
                <a:lnTo>
                  <a:pt x="2357" y="514"/>
                </a:lnTo>
                <a:lnTo>
                  <a:pt x="2358" y="515"/>
                </a:lnTo>
                <a:lnTo>
                  <a:pt x="2358" y="516"/>
                </a:lnTo>
                <a:lnTo>
                  <a:pt x="2358" y="516"/>
                </a:lnTo>
                <a:lnTo>
                  <a:pt x="2358" y="518"/>
                </a:lnTo>
                <a:lnTo>
                  <a:pt x="2358" y="519"/>
                </a:lnTo>
                <a:lnTo>
                  <a:pt x="2358" y="520"/>
                </a:lnTo>
                <a:lnTo>
                  <a:pt x="2358" y="521"/>
                </a:lnTo>
                <a:lnTo>
                  <a:pt x="2358" y="522"/>
                </a:lnTo>
                <a:lnTo>
                  <a:pt x="2358" y="523"/>
                </a:lnTo>
                <a:lnTo>
                  <a:pt x="2358" y="524"/>
                </a:lnTo>
                <a:lnTo>
                  <a:pt x="2358" y="524"/>
                </a:lnTo>
                <a:lnTo>
                  <a:pt x="2358" y="525"/>
                </a:lnTo>
                <a:lnTo>
                  <a:pt x="2358" y="524"/>
                </a:lnTo>
                <a:lnTo>
                  <a:pt x="2357" y="524"/>
                </a:lnTo>
                <a:lnTo>
                  <a:pt x="2357" y="524"/>
                </a:lnTo>
                <a:lnTo>
                  <a:pt x="2356" y="524"/>
                </a:lnTo>
                <a:lnTo>
                  <a:pt x="2355" y="524"/>
                </a:lnTo>
                <a:lnTo>
                  <a:pt x="2354" y="524"/>
                </a:lnTo>
                <a:lnTo>
                  <a:pt x="2353" y="524"/>
                </a:lnTo>
                <a:lnTo>
                  <a:pt x="2352" y="524"/>
                </a:lnTo>
                <a:lnTo>
                  <a:pt x="2351" y="524"/>
                </a:lnTo>
                <a:lnTo>
                  <a:pt x="2350" y="524"/>
                </a:lnTo>
                <a:lnTo>
                  <a:pt x="2348" y="524"/>
                </a:lnTo>
                <a:lnTo>
                  <a:pt x="2347" y="524"/>
                </a:lnTo>
                <a:lnTo>
                  <a:pt x="2345" y="524"/>
                </a:lnTo>
                <a:lnTo>
                  <a:pt x="2344" y="524"/>
                </a:lnTo>
                <a:lnTo>
                  <a:pt x="2343" y="524"/>
                </a:lnTo>
                <a:lnTo>
                  <a:pt x="2343" y="524"/>
                </a:lnTo>
                <a:lnTo>
                  <a:pt x="2343" y="525"/>
                </a:lnTo>
                <a:lnTo>
                  <a:pt x="2343" y="526"/>
                </a:lnTo>
                <a:lnTo>
                  <a:pt x="2343" y="528"/>
                </a:lnTo>
                <a:lnTo>
                  <a:pt x="2342" y="526"/>
                </a:lnTo>
                <a:lnTo>
                  <a:pt x="2342" y="525"/>
                </a:lnTo>
                <a:lnTo>
                  <a:pt x="2342" y="524"/>
                </a:lnTo>
                <a:lnTo>
                  <a:pt x="2342" y="524"/>
                </a:lnTo>
                <a:lnTo>
                  <a:pt x="2343" y="524"/>
                </a:lnTo>
                <a:lnTo>
                  <a:pt x="2343" y="523"/>
                </a:lnTo>
                <a:lnTo>
                  <a:pt x="2343" y="522"/>
                </a:lnTo>
                <a:lnTo>
                  <a:pt x="2343" y="521"/>
                </a:lnTo>
                <a:lnTo>
                  <a:pt x="2343" y="520"/>
                </a:lnTo>
                <a:lnTo>
                  <a:pt x="2343" y="519"/>
                </a:lnTo>
                <a:lnTo>
                  <a:pt x="2343" y="519"/>
                </a:lnTo>
                <a:lnTo>
                  <a:pt x="2344" y="519"/>
                </a:lnTo>
                <a:lnTo>
                  <a:pt x="2346" y="518"/>
                </a:lnTo>
                <a:lnTo>
                  <a:pt x="2347" y="518"/>
                </a:lnTo>
                <a:lnTo>
                  <a:pt x="2346" y="518"/>
                </a:lnTo>
                <a:lnTo>
                  <a:pt x="2346" y="517"/>
                </a:lnTo>
                <a:lnTo>
                  <a:pt x="2344" y="517"/>
                </a:lnTo>
                <a:lnTo>
                  <a:pt x="2343" y="517"/>
                </a:lnTo>
                <a:lnTo>
                  <a:pt x="2343" y="517"/>
                </a:lnTo>
                <a:lnTo>
                  <a:pt x="2342" y="517"/>
                </a:lnTo>
                <a:lnTo>
                  <a:pt x="2341" y="517"/>
                </a:lnTo>
                <a:lnTo>
                  <a:pt x="2340" y="518"/>
                </a:lnTo>
                <a:lnTo>
                  <a:pt x="2341" y="520"/>
                </a:lnTo>
                <a:lnTo>
                  <a:pt x="2340" y="520"/>
                </a:lnTo>
                <a:lnTo>
                  <a:pt x="2340" y="518"/>
                </a:lnTo>
                <a:lnTo>
                  <a:pt x="2340" y="519"/>
                </a:lnTo>
                <a:lnTo>
                  <a:pt x="2339" y="519"/>
                </a:lnTo>
                <a:lnTo>
                  <a:pt x="2339" y="520"/>
                </a:lnTo>
                <a:lnTo>
                  <a:pt x="2339" y="521"/>
                </a:lnTo>
                <a:lnTo>
                  <a:pt x="2339" y="522"/>
                </a:lnTo>
                <a:lnTo>
                  <a:pt x="2339" y="523"/>
                </a:lnTo>
                <a:lnTo>
                  <a:pt x="2340" y="523"/>
                </a:lnTo>
                <a:lnTo>
                  <a:pt x="2340" y="524"/>
                </a:lnTo>
                <a:lnTo>
                  <a:pt x="2340" y="524"/>
                </a:lnTo>
                <a:lnTo>
                  <a:pt x="2340" y="525"/>
                </a:lnTo>
                <a:lnTo>
                  <a:pt x="2339" y="525"/>
                </a:lnTo>
                <a:lnTo>
                  <a:pt x="2339" y="526"/>
                </a:lnTo>
                <a:lnTo>
                  <a:pt x="2338" y="526"/>
                </a:lnTo>
                <a:lnTo>
                  <a:pt x="2337" y="527"/>
                </a:lnTo>
                <a:lnTo>
                  <a:pt x="2336" y="527"/>
                </a:lnTo>
                <a:lnTo>
                  <a:pt x="2335" y="527"/>
                </a:lnTo>
                <a:lnTo>
                  <a:pt x="2335" y="526"/>
                </a:lnTo>
                <a:lnTo>
                  <a:pt x="2335" y="527"/>
                </a:lnTo>
                <a:lnTo>
                  <a:pt x="2335" y="526"/>
                </a:lnTo>
                <a:lnTo>
                  <a:pt x="2334" y="526"/>
                </a:lnTo>
                <a:lnTo>
                  <a:pt x="2334" y="527"/>
                </a:lnTo>
                <a:lnTo>
                  <a:pt x="2335" y="528"/>
                </a:lnTo>
                <a:lnTo>
                  <a:pt x="2334" y="528"/>
                </a:lnTo>
                <a:lnTo>
                  <a:pt x="2333" y="528"/>
                </a:lnTo>
                <a:lnTo>
                  <a:pt x="2332" y="528"/>
                </a:lnTo>
                <a:lnTo>
                  <a:pt x="2331" y="528"/>
                </a:lnTo>
                <a:lnTo>
                  <a:pt x="2331" y="527"/>
                </a:lnTo>
                <a:lnTo>
                  <a:pt x="2330" y="526"/>
                </a:lnTo>
                <a:lnTo>
                  <a:pt x="2330" y="525"/>
                </a:lnTo>
                <a:lnTo>
                  <a:pt x="2329" y="524"/>
                </a:lnTo>
                <a:lnTo>
                  <a:pt x="2329" y="524"/>
                </a:lnTo>
                <a:lnTo>
                  <a:pt x="2329" y="523"/>
                </a:lnTo>
                <a:lnTo>
                  <a:pt x="2330" y="523"/>
                </a:lnTo>
                <a:lnTo>
                  <a:pt x="2331" y="523"/>
                </a:lnTo>
                <a:lnTo>
                  <a:pt x="2331" y="522"/>
                </a:lnTo>
                <a:lnTo>
                  <a:pt x="2330" y="522"/>
                </a:lnTo>
                <a:lnTo>
                  <a:pt x="2329" y="522"/>
                </a:lnTo>
                <a:lnTo>
                  <a:pt x="2328" y="522"/>
                </a:lnTo>
                <a:lnTo>
                  <a:pt x="2327" y="522"/>
                </a:lnTo>
                <a:lnTo>
                  <a:pt x="2327" y="521"/>
                </a:lnTo>
                <a:lnTo>
                  <a:pt x="2327" y="520"/>
                </a:lnTo>
                <a:lnTo>
                  <a:pt x="2327" y="519"/>
                </a:lnTo>
                <a:lnTo>
                  <a:pt x="2327" y="518"/>
                </a:lnTo>
                <a:lnTo>
                  <a:pt x="2327" y="519"/>
                </a:lnTo>
                <a:lnTo>
                  <a:pt x="2328" y="518"/>
                </a:lnTo>
                <a:lnTo>
                  <a:pt x="2329" y="518"/>
                </a:lnTo>
                <a:lnTo>
                  <a:pt x="2328" y="518"/>
                </a:lnTo>
                <a:lnTo>
                  <a:pt x="2327" y="518"/>
                </a:lnTo>
                <a:lnTo>
                  <a:pt x="2328" y="518"/>
                </a:lnTo>
                <a:lnTo>
                  <a:pt x="2328" y="517"/>
                </a:lnTo>
                <a:lnTo>
                  <a:pt x="2329" y="517"/>
                </a:lnTo>
                <a:lnTo>
                  <a:pt x="2330" y="517"/>
                </a:lnTo>
                <a:lnTo>
                  <a:pt x="2331" y="517"/>
                </a:lnTo>
                <a:lnTo>
                  <a:pt x="2333" y="516"/>
                </a:lnTo>
                <a:lnTo>
                  <a:pt x="2332" y="516"/>
                </a:lnTo>
                <a:lnTo>
                  <a:pt x="2331" y="516"/>
                </a:lnTo>
                <a:lnTo>
                  <a:pt x="2330" y="516"/>
                </a:lnTo>
                <a:lnTo>
                  <a:pt x="2327" y="516"/>
                </a:lnTo>
                <a:lnTo>
                  <a:pt x="2327" y="516"/>
                </a:lnTo>
                <a:lnTo>
                  <a:pt x="2327" y="516"/>
                </a:lnTo>
                <a:lnTo>
                  <a:pt x="2327" y="516"/>
                </a:lnTo>
                <a:lnTo>
                  <a:pt x="2327" y="516"/>
                </a:lnTo>
                <a:lnTo>
                  <a:pt x="2329" y="516"/>
                </a:lnTo>
                <a:lnTo>
                  <a:pt x="2331" y="516"/>
                </a:lnTo>
                <a:lnTo>
                  <a:pt x="2329" y="516"/>
                </a:lnTo>
                <a:lnTo>
                  <a:pt x="2327" y="516"/>
                </a:lnTo>
                <a:lnTo>
                  <a:pt x="2328" y="515"/>
                </a:lnTo>
                <a:lnTo>
                  <a:pt x="2329" y="515"/>
                </a:lnTo>
                <a:lnTo>
                  <a:pt x="2330" y="515"/>
                </a:lnTo>
                <a:lnTo>
                  <a:pt x="2330" y="514"/>
                </a:lnTo>
                <a:lnTo>
                  <a:pt x="2330" y="513"/>
                </a:lnTo>
                <a:lnTo>
                  <a:pt x="2330" y="512"/>
                </a:lnTo>
                <a:lnTo>
                  <a:pt x="2331" y="512"/>
                </a:lnTo>
                <a:lnTo>
                  <a:pt x="2331" y="511"/>
                </a:lnTo>
                <a:lnTo>
                  <a:pt x="2331" y="510"/>
                </a:lnTo>
                <a:lnTo>
                  <a:pt x="2330" y="510"/>
                </a:lnTo>
                <a:lnTo>
                  <a:pt x="2328" y="510"/>
                </a:lnTo>
                <a:lnTo>
                  <a:pt x="2330" y="510"/>
                </a:lnTo>
                <a:lnTo>
                  <a:pt x="2330" y="509"/>
                </a:lnTo>
                <a:lnTo>
                  <a:pt x="2332" y="509"/>
                </a:lnTo>
                <a:lnTo>
                  <a:pt x="2330" y="509"/>
                </a:lnTo>
                <a:lnTo>
                  <a:pt x="2328" y="509"/>
                </a:lnTo>
                <a:lnTo>
                  <a:pt x="2329" y="509"/>
                </a:lnTo>
                <a:lnTo>
                  <a:pt x="2330" y="508"/>
                </a:lnTo>
                <a:lnTo>
                  <a:pt x="2331" y="508"/>
                </a:lnTo>
                <a:lnTo>
                  <a:pt x="2330" y="508"/>
                </a:lnTo>
                <a:lnTo>
                  <a:pt x="2328" y="508"/>
                </a:lnTo>
                <a:lnTo>
                  <a:pt x="2331" y="508"/>
                </a:lnTo>
                <a:lnTo>
                  <a:pt x="2330" y="508"/>
                </a:lnTo>
                <a:lnTo>
                  <a:pt x="2330" y="507"/>
                </a:lnTo>
                <a:lnTo>
                  <a:pt x="2329" y="507"/>
                </a:lnTo>
                <a:lnTo>
                  <a:pt x="2329" y="506"/>
                </a:lnTo>
                <a:lnTo>
                  <a:pt x="2328" y="506"/>
                </a:lnTo>
                <a:lnTo>
                  <a:pt x="2329" y="505"/>
                </a:lnTo>
                <a:lnTo>
                  <a:pt x="2329" y="504"/>
                </a:lnTo>
                <a:lnTo>
                  <a:pt x="2329" y="503"/>
                </a:lnTo>
                <a:lnTo>
                  <a:pt x="2330" y="503"/>
                </a:lnTo>
                <a:lnTo>
                  <a:pt x="2330" y="502"/>
                </a:lnTo>
                <a:lnTo>
                  <a:pt x="2331" y="502"/>
                </a:lnTo>
                <a:lnTo>
                  <a:pt x="2331" y="503"/>
                </a:lnTo>
                <a:lnTo>
                  <a:pt x="2332" y="503"/>
                </a:lnTo>
                <a:lnTo>
                  <a:pt x="2333" y="503"/>
                </a:lnTo>
                <a:lnTo>
                  <a:pt x="2333" y="502"/>
                </a:lnTo>
                <a:lnTo>
                  <a:pt x="2334" y="502"/>
                </a:lnTo>
                <a:lnTo>
                  <a:pt x="2335" y="502"/>
                </a:lnTo>
                <a:lnTo>
                  <a:pt x="2335" y="501"/>
                </a:lnTo>
                <a:lnTo>
                  <a:pt x="2335" y="501"/>
                </a:lnTo>
                <a:lnTo>
                  <a:pt x="2335" y="500"/>
                </a:lnTo>
                <a:lnTo>
                  <a:pt x="2335" y="500"/>
                </a:lnTo>
                <a:lnTo>
                  <a:pt x="2335" y="499"/>
                </a:lnTo>
                <a:lnTo>
                  <a:pt x="2334" y="498"/>
                </a:lnTo>
                <a:lnTo>
                  <a:pt x="2334" y="497"/>
                </a:lnTo>
                <a:lnTo>
                  <a:pt x="2334" y="496"/>
                </a:lnTo>
                <a:lnTo>
                  <a:pt x="2333" y="495"/>
                </a:lnTo>
                <a:lnTo>
                  <a:pt x="2334" y="495"/>
                </a:lnTo>
                <a:lnTo>
                  <a:pt x="2334" y="494"/>
                </a:lnTo>
                <a:lnTo>
                  <a:pt x="2333" y="493"/>
                </a:lnTo>
                <a:lnTo>
                  <a:pt x="2333" y="492"/>
                </a:lnTo>
                <a:lnTo>
                  <a:pt x="2333" y="491"/>
                </a:lnTo>
                <a:lnTo>
                  <a:pt x="2334" y="491"/>
                </a:lnTo>
                <a:lnTo>
                  <a:pt x="2335" y="491"/>
                </a:lnTo>
                <a:lnTo>
                  <a:pt x="2335" y="490"/>
                </a:lnTo>
                <a:lnTo>
                  <a:pt x="2335" y="489"/>
                </a:lnTo>
                <a:lnTo>
                  <a:pt x="2335" y="488"/>
                </a:lnTo>
                <a:lnTo>
                  <a:pt x="2335" y="487"/>
                </a:lnTo>
                <a:lnTo>
                  <a:pt x="2336" y="487"/>
                </a:lnTo>
                <a:lnTo>
                  <a:pt x="2336" y="486"/>
                </a:lnTo>
                <a:lnTo>
                  <a:pt x="2337" y="486"/>
                </a:lnTo>
                <a:lnTo>
                  <a:pt x="2337" y="485"/>
                </a:lnTo>
                <a:lnTo>
                  <a:pt x="2338" y="485"/>
                </a:lnTo>
                <a:lnTo>
                  <a:pt x="2338" y="484"/>
                </a:lnTo>
                <a:lnTo>
                  <a:pt x="2338" y="483"/>
                </a:lnTo>
                <a:lnTo>
                  <a:pt x="2337" y="483"/>
                </a:lnTo>
                <a:lnTo>
                  <a:pt x="2337" y="483"/>
                </a:lnTo>
                <a:lnTo>
                  <a:pt x="2336" y="482"/>
                </a:lnTo>
                <a:lnTo>
                  <a:pt x="2337" y="482"/>
                </a:lnTo>
                <a:lnTo>
                  <a:pt x="2337" y="481"/>
                </a:lnTo>
                <a:lnTo>
                  <a:pt x="2338" y="481"/>
                </a:lnTo>
                <a:lnTo>
                  <a:pt x="2339" y="481"/>
                </a:lnTo>
                <a:lnTo>
                  <a:pt x="2340" y="481"/>
                </a:lnTo>
                <a:lnTo>
                  <a:pt x="2341" y="481"/>
                </a:lnTo>
                <a:lnTo>
                  <a:pt x="2342" y="480"/>
                </a:lnTo>
                <a:lnTo>
                  <a:pt x="2343" y="480"/>
                </a:lnTo>
                <a:lnTo>
                  <a:pt x="2343" y="480"/>
                </a:lnTo>
                <a:lnTo>
                  <a:pt x="2344" y="480"/>
                </a:lnTo>
                <a:lnTo>
                  <a:pt x="2345" y="481"/>
                </a:lnTo>
                <a:lnTo>
                  <a:pt x="2346" y="481"/>
                </a:lnTo>
                <a:lnTo>
                  <a:pt x="2347" y="481"/>
                </a:lnTo>
                <a:lnTo>
                  <a:pt x="2346" y="481"/>
                </a:lnTo>
                <a:lnTo>
                  <a:pt x="2346" y="480"/>
                </a:lnTo>
                <a:lnTo>
                  <a:pt x="2346" y="481"/>
                </a:lnTo>
                <a:lnTo>
                  <a:pt x="2346" y="480"/>
                </a:lnTo>
                <a:lnTo>
                  <a:pt x="2345" y="480"/>
                </a:lnTo>
                <a:lnTo>
                  <a:pt x="2345" y="479"/>
                </a:lnTo>
                <a:lnTo>
                  <a:pt x="2344" y="479"/>
                </a:lnTo>
                <a:lnTo>
                  <a:pt x="2344" y="478"/>
                </a:lnTo>
                <a:lnTo>
                  <a:pt x="2343" y="478"/>
                </a:lnTo>
                <a:lnTo>
                  <a:pt x="2343" y="477"/>
                </a:lnTo>
                <a:lnTo>
                  <a:pt x="2344" y="477"/>
                </a:lnTo>
                <a:lnTo>
                  <a:pt x="2344" y="476"/>
                </a:lnTo>
                <a:lnTo>
                  <a:pt x="2345" y="475"/>
                </a:lnTo>
                <a:lnTo>
                  <a:pt x="2345" y="476"/>
                </a:lnTo>
                <a:lnTo>
                  <a:pt x="2346" y="476"/>
                </a:lnTo>
                <a:lnTo>
                  <a:pt x="2347" y="476"/>
                </a:lnTo>
                <a:lnTo>
                  <a:pt x="2348" y="476"/>
                </a:lnTo>
                <a:lnTo>
                  <a:pt x="2348" y="477"/>
                </a:lnTo>
                <a:lnTo>
                  <a:pt x="2349" y="478"/>
                </a:lnTo>
                <a:lnTo>
                  <a:pt x="2350" y="478"/>
                </a:lnTo>
                <a:lnTo>
                  <a:pt x="2350" y="479"/>
                </a:lnTo>
                <a:lnTo>
                  <a:pt x="2351" y="479"/>
                </a:lnTo>
                <a:lnTo>
                  <a:pt x="2351" y="478"/>
                </a:lnTo>
                <a:lnTo>
                  <a:pt x="2351" y="479"/>
                </a:lnTo>
                <a:lnTo>
                  <a:pt x="2351" y="478"/>
                </a:lnTo>
                <a:lnTo>
                  <a:pt x="2350" y="478"/>
                </a:lnTo>
                <a:lnTo>
                  <a:pt x="2350" y="477"/>
                </a:lnTo>
                <a:lnTo>
                  <a:pt x="2349" y="477"/>
                </a:lnTo>
                <a:lnTo>
                  <a:pt x="2349" y="476"/>
                </a:lnTo>
                <a:lnTo>
                  <a:pt x="2348" y="476"/>
                </a:lnTo>
                <a:lnTo>
                  <a:pt x="2348" y="475"/>
                </a:lnTo>
                <a:lnTo>
                  <a:pt x="2347" y="475"/>
                </a:lnTo>
                <a:lnTo>
                  <a:pt x="2346" y="475"/>
                </a:lnTo>
                <a:lnTo>
                  <a:pt x="2346" y="475"/>
                </a:lnTo>
                <a:lnTo>
                  <a:pt x="2346" y="474"/>
                </a:lnTo>
                <a:lnTo>
                  <a:pt x="2346" y="473"/>
                </a:lnTo>
                <a:lnTo>
                  <a:pt x="2346" y="472"/>
                </a:lnTo>
                <a:lnTo>
                  <a:pt x="2347" y="472"/>
                </a:lnTo>
                <a:lnTo>
                  <a:pt x="2347" y="471"/>
                </a:lnTo>
                <a:lnTo>
                  <a:pt x="2348" y="471"/>
                </a:lnTo>
                <a:lnTo>
                  <a:pt x="2349" y="471"/>
                </a:lnTo>
                <a:lnTo>
                  <a:pt x="2350" y="471"/>
                </a:lnTo>
                <a:lnTo>
                  <a:pt x="2351" y="471"/>
                </a:lnTo>
                <a:lnTo>
                  <a:pt x="2350" y="470"/>
                </a:lnTo>
                <a:lnTo>
                  <a:pt x="2349" y="470"/>
                </a:lnTo>
                <a:lnTo>
                  <a:pt x="2349" y="469"/>
                </a:lnTo>
                <a:lnTo>
                  <a:pt x="2349" y="470"/>
                </a:lnTo>
                <a:lnTo>
                  <a:pt x="2348" y="470"/>
                </a:lnTo>
                <a:lnTo>
                  <a:pt x="2347" y="470"/>
                </a:lnTo>
                <a:lnTo>
                  <a:pt x="2346" y="470"/>
                </a:lnTo>
                <a:lnTo>
                  <a:pt x="2347" y="470"/>
                </a:lnTo>
                <a:lnTo>
                  <a:pt x="2347" y="469"/>
                </a:lnTo>
                <a:lnTo>
                  <a:pt x="2346" y="468"/>
                </a:lnTo>
                <a:lnTo>
                  <a:pt x="2346" y="467"/>
                </a:lnTo>
                <a:lnTo>
                  <a:pt x="2347" y="467"/>
                </a:lnTo>
                <a:lnTo>
                  <a:pt x="2347" y="468"/>
                </a:lnTo>
                <a:lnTo>
                  <a:pt x="2348" y="468"/>
                </a:lnTo>
                <a:lnTo>
                  <a:pt x="2349" y="468"/>
                </a:lnTo>
                <a:lnTo>
                  <a:pt x="2350" y="468"/>
                </a:lnTo>
                <a:lnTo>
                  <a:pt x="2350" y="467"/>
                </a:lnTo>
                <a:lnTo>
                  <a:pt x="2351" y="467"/>
                </a:lnTo>
                <a:lnTo>
                  <a:pt x="2351" y="467"/>
                </a:lnTo>
                <a:lnTo>
                  <a:pt x="2352" y="467"/>
                </a:lnTo>
                <a:lnTo>
                  <a:pt x="2353" y="467"/>
                </a:lnTo>
                <a:lnTo>
                  <a:pt x="2354" y="467"/>
                </a:lnTo>
                <a:lnTo>
                  <a:pt x="2355" y="466"/>
                </a:lnTo>
                <a:lnTo>
                  <a:pt x="2355" y="466"/>
                </a:lnTo>
                <a:lnTo>
                  <a:pt x="2355" y="466"/>
                </a:lnTo>
                <a:lnTo>
                  <a:pt x="2354" y="466"/>
                </a:lnTo>
                <a:lnTo>
                  <a:pt x="2354" y="467"/>
                </a:lnTo>
                <a:lnTo>
                  <a:pt x="2353" y="467"/>
                </a:lnTo>
                <a:lnTo>
                  <a:pt x="2352" y="467"/>
                </a:lnTo>
                <a:lnTo>
                  <a:pt x="2352" y="466"/>
                </a:lnTo>
                <a:lnTo>
                  <a:pt x="2351" y="466"/>
                </a:lnTo>
                <a:lnTo>
                  <a:pt x="2351" y="466"/>
                </a:lnTo>
                <a:lnTo>
                  <a:pt x="2350" y="466"/>
                </a:lnTo>
                <a:lnTo>
                  <a:pt x="2349" y="466"/>
                </a:lnTo>
                <a:lnTo>
                  <a:pt x="2349" y="466"/>
                </a:lnTo>
                <a:lnTo>
                  <a:pt x="2349" y="465"/>
                </a:lnTo>
                <a:lnTo>
                  <a:pt x="2348" y="466"/>
                </a:lnTo>
                <a:lnTo>
                  <a:pt x="2347" y="466"/>
                </a:lnTo>
                <a:lnTo>
                  <a:pt x="2346" y="466"/>
                </a:lnTo>
                <a:lnTo>
                  <a:pt x="2346" y="465"/>
                </a:lnTo>
                <a:lnTo>
                  <a:pt x="2347" y="465"/>
                </a:lnTo>
                <a:lnTo>
                  <a:pt x="2347" y="464"/>
                </a:lnTo>
                <a:lnTo>
                  <a:pt x="2348" y="464"/>
                </a:lnTo>
                <a:lnTo>
                  <a:pt x="2347" y="464"/>
                </a:lnTo>
                <a:lnTo>
                  <a:pt x="2346" y="464"/>
                </a:lnTo>
                <a:lnTo>
                  <a:pt x="2345" y="464"/>
                </a:lnTo>
                <a:lnTo>
                  <a:pt x="2345" y="463"/>
                </a:lnTo>
                <a:lnTo>
                  <a:pt x="2345" y="462"/>
                </a:lnTo>
                <a:lnTo>
                  <a:pt x="2345" y="461"/>
                </a:lnTo>
                <a:lnTo>
                  <a:pt x="2344" y="461"/>
                </a:lnTo>
                <a:lnTo>
                  <a:pt x="2345" y="461"/>
                </a:lnTo>
                <a:lnTo>
                  <a:pt x="2345" y="460"/>
                </a:lnTo>
                <a:lnTo>
                  <a:pt x="2345" y="459"/>
                </a:lnTo>
                <a:lnTo>
                  <a:pt x="2344" y="459"/>
                </a:lnTo>
                <a:lnTo>
                  <a:pt x="2344" y="458"/>
                </a:lnTo>
                <a:lnTo>
                  <a:pt x="2344" y="458"/>
                </a:lnTo>
                <a:lnTo>
                  <a:pt x="2344" y="457"/>
                </a:lnTo>
                <a:lnTo>
                  <a:pt x="2345" y="457"/>
                </a:lnTo>
                <a:lnTo>
                  <a:pt x="2346" y="457"/>
                </a:lnTo>
                <a:lnTo>
                  <a:pt x="2346" y="456"/>
                </a:lnTo>
                <a:lnTo>
                  <a:pt x="2347" y="456"/>
                </a:lnTo>
                <a:lnTo>
                  <a:pt x="2348" y="456"/>
                </a:lnTo>
                <a:lnTo>
                  <a:pt x="2349" y="456"/>
                </a:lnTo>
                <a:lnTo>
                  <a:pt x="2348" y="456"/>
                </a:lnTo>
                <a:lnTo>
                  <a:pt x="2348" y="455"/>
                </a:lnTo>
                <a:lnTo>
                  <a:pt x="2347" y="455"/>
                </a:lnTo>
                <a:lnTo>
                  <a:pt x="2347" y="456"/>
                </a:lnTo>
                <a:lnTo>
                  <a:pt x="2347" y="455"/>
                </a:lnTo>
                <a:lnTo>
                  <a:pt x="2346" y="455"/>
                </a:lnTo>
                <a:lnTo>
                  <a:pt x="2346" y="456"/>
                </a:lnTo>
                <a:lnTo>
                  <a:pt x="2345" y="456"/>
                </a:lnTo>
                <a:lnTo>
                  <a:pt x="2344" y="456"/>
                </a:lnTo>
                <a:lnTo>
                  <a:pt x="2344" y="457"/>
                </a:lnTo>
                <a:lnTo>
                  <a:pt x="2344" y="458"/>
                </a:lnTo>
                <a:lnTo>
                  <a:pt x="2344" y="457"/>
                </a:lnTo>
                <a:lnTo>
                  <a:pt x="2343" y="457"/>
                </a:lnTo>
                <a:lnTo>
                  <a:pt x="2343" y="456"/>
                </a:lnTo>
                <a:lnTo>
                  <a:pt x="2343" y="455"/>
                </a:lnTo>
                <a:lnTo>
                  <a:pt x="2343" y="454"/>
                </a:lnTo>
                <a:lnTo>
                  <a:pt x="2343" y="455"/>
                </a:lnTo>
                <a:lnTo>
                  <a:pt x="2343" y="456"/>
                </a:lnTo>
                <a:lnTo>
                  <a:pt x="2343" y="457"/>
                </a:lnTo>
                <a:lnTo>
                  <a:pt x="2342" y="457"/>
                </a:lnTo>
                <a:lnTo>
                  <a:pt x="2342" y="456"/>
                </a:lnTo>
                <a:lnTo>
                  <a:pt x="2342" y="455"/>
                </a:lnTo>
                <a:lnTo>
                  <a:pt x="2341" y="455"/>
                </a:lnTo>
                <a:lnTo>
                  <a:pt x="2341" y="456"/>
                </a:lnTo>
                <a:lnTo>
                  <a:pt x="2341" y="457"/>
                </a:lnTo>
                <a:lnTo>
                  <a:pt x="2340" y="457"/>
                </a:lnTo>
                <a:lnTo>
                  <a:pt x="2339" y="457"/>
                </a:lnTo>
                <a:lnTo>
                  <a:pt x="2338" y="457"/>
                </a:lnTo>
                <a:lnTo>
                  <a:pt x="2337" y="457"/>
                </a:lnTo>
                <a:lnTo>
                  <a:pt x="2338" y="457"/>
                </a:lnTo>
                <a:lnTo>
                  <a:pt x="2339" y="458"/>
                </a:lnTo>
                <a:lnTo>
                  <a:pt x="2340" y="458"/>
                </a:lnTo>
                <a:lnTo>
                  <a:pt x="2341" y="458"/>
                </a:lnTo>
                <a:lnTo>
                  <a:pt x="2342" y="458"/>
                </a:lnTo>
                <a:lnTo>
                  <a:pt x="2343" y="458"/>
                </a:lnTo>
                <a:lnTo>
                  <a:pt x="2343" y="458"/>
                </a:lnTo>
                <a:lnTo>
                  <a:pt x="2343" y="458"/>
                </a:lnTo>
                <a:lnTo>
                  <a:pt x="2343" y="459"/>
                </a:lnTo>
                <a:lnTo>
                  <a:pt x="2343" y="460"/>
                </a:lnTo>
                <a:lnTo>
                  <a:pt x="2343" y="460"/>
                </a:lnTo>
                <a:lnTo>
                  <a:pt x="2343" y="460"/>
                </a:lnTo>
                <a:lnTo>
                  <a:pt x="2343" y="461"/>
                </a:lnTo>
                <a:lnTo>
                  <a:pt x="2343" y="462"/>
                </a:lnTo>
                <a:lnTo>
                  <a:pt x="2343" y="463"/>
                </a:lnTo>
                <a:lnTo>
                  <a:pt x="2343" y="464"/>
                </a:lnTo>
                <a:lnTo>
                  <a:pt x="2343" y="465"/>
                </a:lnTo>
                <a:lnTo>
                  <a:pt x="2344" y="465"/>
                </a:lnTo>
                <a:lnTo>
                  <a:pt x="2344" y="466"/>
                </a:lnTo>
                <a:lnTo>
                  <a:pt x="2345" y="466"/>
                </a:lnTo>
                <a:lnTo>
                  <a:pt x="2344" y="466"/>
                </a:lnTo>
                <a:lnTo>
                  <a:pt x="2344" y="467"/>
                </a:lnTo>
                <a:lnTo>
                  <a:pt x="2345" y="467"/>
                </a:lnTo>
                <a:lnTo>
                  <a:pt x="2344" y="467"/>
                </a:lnTo>
                <a:lnTo>
                  <a:pt x="2344" y="468"/>
                </a:lnTo>
                <a:lnTo>
                  <a:pt x="2344" y="469"/>
                </a:lnTo>
                <a:lnTo>
                  <a:pt x="2344" y="470"/>
                </a:lnTo>
                <a:lnTo>
                  <a:pt x="2344" y="471"/>
                </a:lnTo>
                <a:lnTo>
                  <a:pt x="2343" y="471"/>
                </a:lnTo>
                <a:lnTo>
                  <a:pt x="2343" y="470"/>
                </a:lnTo>
                <a:lnTo>
                  <a:pt x="2342" y="470"/>
                </a:lnTo>
                <a:lnTo>
                  <a:pt x="2342" y="469"/>
                </a:lnTo>
                <a:lnTo>
                  <a:pt x="2341" y="469"/>
                </a:lnTo>
                <a:lnTo>
                  <a:pt x="2340" y="469"/>
                </a:lnTo>
                <a:lnTo>
                  <a:pt x="2340" y="468"/>
                </a:lnTo>
                <a:lnTo>
                  <a:pt x="2340" y="467"/>
                </a:lnTo>
                <a:lnTo>
                  <a:pt x="2340" y="466"/>
                </a:lnTo>
                <a:lnTo>
                  <a:pt x="2340" y="466"/>
                </a:lnTo>
                <a:lnTo>
                  <a:pt x="2340" y="466"/>
                </a:lnTo>
                <a:lnTo>
                  <a:pt x="2340" y="467"/>
                </a:lnTo>
                <a:lnTo>
                  <a:pt x="2340" y="468"/>
                </a:lnTo>
                <a:lnTo>
                  <a:pt x="2339" y="468"/>
                </a:lnTo>
                <a:lnTo>
                  <a:pt x="2339" y="467"/>
                </a:lnTo>
                <a:lnTo>
                  <a:pt x="2339" y="468"/>
                </a:lnTo>
                <a:lnTo>
                  <a:pt x="2339" y="469"/>
                </a:lnTo>
                <a:lnTo>
                  <a:pt x="2340" y="469"/>
                </a:lnTo>
                <a:lnTo>
                  <a:pt x="2340" y="470"/>
                </a:lnTo>
                <a:lnTo>
                  <a:pt x="2341" y="470"/>
                </a:lnTo>
                <a:lnTo>
                  <a:pt x="2341" y="471"/>
                </a:lnTo>
                <a:lnTo>
                  <a:pt x="2342" y="471"/>
                </a:lnTo>
                <a:lnTo>
                  <a:pt x="2342" y="472"/>
                </a:lnTo>
                <a:lnTo>
                  <a:pt x="2343" y="472"/>
                </a:lnTo>
                <a:lnTo>
                  <a:pt x="2343" y="472"/>
                </a:lnTo>
                <a:lnTo>
                  <a:pt x="2343" y="473"/>
                </a:lnTo>
                <a:lnTo>
                  <a:pt x="2344" y="473"/>
                </a:lnTo>
                <a:lnTo>
                  <a:pt x="2344" y="474"/>
                </a:lnTo>
                <a:lnTo>
                  <a:pt x="2343" y="474"/>
                </a:lnTo>
                <a:lnTo>
                  <a:pt x="2343" y="474"/>
                </a:lnTo>
                <a:lnTo>
                  <a:pt x="2342" y="474"/>
                </a:lnTo>
                <a:lnTo>
                  <a:pt x="2342" y="473"/>
                </a:lnTo>
                <a:lnTo>
                  <a:pt x="2342" y="474"/>
                </a:lnTo>
                <a:lnTo>
                  <a:pt x="2342" y="475"/>
                </a:lnTo>
                <a:lnTo>
                  <a:pt x="2343" y="475"/>
                </a:lnTo>
                <a:lnTo>
                  <a:pt x="2343" y="475"/>
                </a:lnTo>
                <a:lnTo>
                  <a:pt x="2343" y="476"/>
                </a:lnTo>
                <a:lnTo>
                  <a:pt x="2342" y="476"/>
                </a:lnTo>
                <a:lnTo>
                  <a:pt x="2342" y="477"/>
                </a:lnTo>
                <a:lnTo>
                  <a:pt x="2341" y="477"/>
                </a:lnTo>
                <a:lnTo>
                  <a:pt x="2340" y="476"/>
                </a:lnTo>
                <a:lnTo>
                  <a:pt x="2339" y="476"/>
                </a:lnTo>
                <a:lnTo>
                  <a:pt x="2339" y="475"/>
                </a:lnTo>
                <a:lnTo>
                  <a:pt x="2338" y="475"/>
                </a:lnTo>
                <a:lnTo>
                  <a:pt x="2337" y="475"/>
                </a:lnTo>
                <a:lnTo>
                  <a:pt x="2336" y="475"/>
                </a:lnTo>
                <a:lnTo>
                  <a:pt x="2336" y="475"/>
                </a:lnTo>
                <a:lnTo>
                  <a:pt x="2335" y="475"/>
                </a:lnTo>
                <a:lnTo>
                  <a:pt x="2335" y="474"/>
                </a:lnTo>
                <a:lnTo>
                  <a:pt x="2335" y="473"/>
                </a:lnTo>
                <a:lnTo>
                  <a:pt x="2335" y="473"/>
                </a:lnTo>
                <a:lnTo>
                  <a:pt x="2335" y="472"/>
                </a:lnTo>
                <a:lnTo>
                  <a:pt x="2334" y="472"/>
                </a:lnTo>
                <a:lnTo>
                  <a:pt x="2334" y="471"/>
                </a:lnTo>
                <a:lnTo>
                  <a:pt x="2333" y="470"/>
                </a:lnTo>
                <a:lnTo>
                  <a:pt x="2333" y="469"/>
                </a:lnTo>
                <a:lnTo>
                  <a:pt x="2332" y="469"/>
                </a:lnTo>
                <a:lnTo>
                  <a:pt x="2332" y="468"/>
                </a:lnTo>
                <a:lnTo>
                  <a:pt x="2331" y="468"/>
                </a:lnTo>
                <a:lnTo>
                  <a:pt x="2330" y="468"/>
                </a:lnTo>
                <a:lnTo>
                  <a:pt x="2330" y="467"/>
                </a:lnTo>
                <a:lnTo>
                  <a:pt x="2329" y="467"/>
                </a:lnTo>
                <a:lnTo>
                  <a:pt x="2329" y="466"/>
                </a:lnTo>
                <a:lnTo>
                  <a:pt x="2328" y="466"/>
                </a:lnTo>
                <a:lnTo>
                  <a:pt x="2328" y="467"/>
                </a:lnTo>
                <a:lnTo>
                  <a:pt x="2328" y="468"/>
                </a:lnTo>
                <a:lnTo>
                  <a:pt x="2329" y="468"/>
                </a:lnTo>
                <a:lnTo>
                  <a:pt x="2329" y="469"/>
                </a:lnTo>
                <a:lnTo>
                  <a:pt x="2330" y="469"/>
                </a:lnTo>
                <a:lnTo>
                  <a:pt x="2331" y="469"/>
                </a:lnTo>
                <a:lnTo>
                  <a:pt x="2331" y="470"/>
                </a:lnTo>
                <a:lnTo>
                  <a:pt x="2332" y="470"/>
                </a:lnTo>
                <a:lnTo>
                  <a:pt x="2332" y="471"/>
                </a:lnTo>
                <a:lnTo>
                  <a:pt x="2332" y="472"/>
                </a:lnTo>
                <a:lnTo>
                  <a:pt x="2332" y="473"/>
                </a:lnTo>
                <a:lnTo>
                  <a:pt x="2332" y="474"/>
                </a:lnTo>
                <a:lnTo>
                  <a:pt x="2332" y="475"/>
                </a:lnTo>
                <a:lnTo>
                  <a:pt x="2331" y="475"/>
                </a:lnTo>
                <a:lnTo>
                  <a:pt x="2332" y="475"/>
                </a:lnTo>
                <a:lnTo>
                  <a:pt x="2333" y="475"/>
                </a:lnTo>
                <a:lnTo>
                  <a:pt x="2334" y="475"/>
                </a:lnTo>
                <a:lnTo>
                  <a:pt x="2334" y="476"/>
                </a:lnTo>
                <a:lnTo>
                  <a:pt x="2335" y="476"/>
                </a:lnTo>
                <a:lnTo>
                  <a:pt x="2335" y="476"/>
                </a:lnTo>
                <a:lnTo>
                  <a:pt x="2336" y="476"/>
                </a:lnTo>
                <a:lnTo>
                  <a:pt x="2336" y="477"/>
                </a:lnTo>
                <a:lnTo>
                  <a:pt x="2337" y="477"/>
                </a:lnTo>
                <a:lnTo>
                  <a:pt x="2337" y="478"/>
                </a:lnTo>
                <a:lnTo>
                  <a:pt x="2336" y="478"/>
                </a:lnTo>
                <a:lnTo>
                  <a:pt x="2336" y="479"/>
                </a:lnTo>
                <a:lnTo>
                  <a:pt x="2335" y="478"/>
                </a:lnTo>
                <a:lnTo>
                  <a:pt x="2335" y="479"/>
                </a:lnTo>
                <a:lnTo>
                  <a:pt x="2335" y="479"/>
                </a:lnTo>
                <a:lnTo>
                  <a:pt x="2335" y="480"/>
                </a:lnTo>
                <a:lnTo>
                  <a:pt x="2334" y="480"/>
                </a:lnTo>
                <a:lnTo>
                  <a:pt x="2334" y="481"/>
                </a:lnTo>
                <a:lnTo>
                  <a:pt x="2333" y="481"/>
                </a:lnTo>
                <a:lnTo>
                  <a:pt x="2332" y="481"/>
                </a:lnTo>
                <a:lnTo>
                  <a:pt x="2332" y="480"/>
                </a:lnTo>
                <a:lnTo>
                  <a:pt x="2331" y="480"/>
                </a:lnTo>
                <a:lnTo>
                  <a:pt x="2330" y="480"/>
                </a:lnTo>
                <a:lnTo>
                  <a:pt x="2330" y="479"/>
                </a:lnTo>
                <a:lnTo>
                  <a:pt x="2329" y="479"/>
                </a:lnTo>
                <a:lnTo>
                  <a:pt x="2329" y="478"/>
                </a:lnTo>
                <a:lnTo>
                  <a:pt x="2328" y="478"/>
                </a:lnTo>
                <a:lnTo>
                  <a:pt x="2329" y="479"/>
                </a:lnTo>
                <a:lnTo>
                  <a:pt x="2329" y="480"/>
                </a:lnTo>
                <a:lnTo>
                  <a:pt x="2328" y="480"/>
                </a:lnTo>
                <a:lnTo>
                  <a:pt x="2327" y="48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solidFill>
              <a:schemeClr val="bg1">
                <a:lumMod val="95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480364A-CE4C-5169-9D7F-6336A0A0B300}"/>
              </a:ext>
            </a:extLst>
          </p:cNvPr>
          <p:cNvGrpSpPr/>
          <p:nvPr/>
        </p:nvGrpSpPr>
        <p:grpSpPr>
          <a:xfrm>
            <a:off x="3791509" y="1373044"/>
            <a:ext cx="3461050" cy="2640610"/>
            <a:chOff x="3791509" y="1373044"/>
            <a:chExt cx="3461050" cy="2640610"/>
          </a:xfrm>
          <a:solidFill>
            <a:srgbClr val="FFC000"/>
          </a:solidFill>
        </p:grpSpPr>
        <p:sp>
          <p:nvSpPr>
            <p:cNvPr id="6" name="Freeform 1095">
              <a:extLst>
                <a:ext uri="{FF2B5EF4-FFF2-40B4-BE49-F238E27FC236}">
                  <a16:creationId xmlns:a16="http://schemas.microsoft.com/office/drawing/2014/main" id="{AC479216-09CD-6CDB-9844-A84922214E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53372" y="1739417"/>
              <a:ext cx="202674" cy="189033"/>
            </a:xfrm>
            <a:custGeom>
              <a:avLst/>
              <a:gdLst>
                <a:gd name="T0" fmla="*/ 6 w 104"/>
                <a:gd name="T1" fmla="*/ 67 h 97"/>
                <a:gd name="T2" fmla="*/ 3 w 104"/>
                <a:gd name="T3" fmla="*/ 60 h 97"/>
                <a:gd name="T4" fmla="*/ 8 w 104"/>
                <a:gd name="T5" fmla="*/ 59 h 97"/>
                <a:gd name="T6" fmla="*/ 13 w 104"/>
                <a:gd name="T7" fmla="*/ 50 h 97"/>
                <a:gd name="T8" fmla="*/ 16 w 104"/>
                <a:gd name="T9" fmla="*/ 45 h 97"/>
                <a:gd name="T10" fmla="*/ 16 w 104"/>
                <a:gd name="T11" fmla="*/ 37 h 97"/>
                <a:gd name="T12" fmla="*/ 16 w 104"/>
                <a:gd name="T13" fmla="*/ 25 h 97"/>
                <a:gd name="T14" fmla="*/ 16 w 104"/>
                <a:gd name="T15" fmla="*/ 21 h 97"/>
                <a:gd name="T16" fmla="*/ 23 w 104"/>
                <a:gd name="T17" fmla="*/ 16 h 97"/>
                <a:gd name="T18" fmla="*/ 32 w 104"/>
                <a:gd name="T19" fmla="*/ 14 h 97"/>
                <a:gd name="T20" fmla="*/ 42 w 104"/>
                <a:gd name="T21" fmla="*/ 18 h 97"/>
                <a:gd name="T22" fmla="*/ 51 w 104"/>
                <a:gd name="T23" fmla="*/ 17 h 97"/>
                <a:gd name="T24" fmla="*/ 43 w 104"/>
                <a:gd name="T25" fmla="*/ 3 h 97"/>
                <a:gd name="T26" fmla="*/ 53 w 104"/>
                <a:gd name="T27" fmla="*/ 4 h 97"/>
                <a:gd name="T28" fmla="*/ 57 w 104"/>
                <a:gd name="T29" fmla="*/ 4 h 97"/>
                <a:gd name="T30" fmla="*/ 64 w 104"/>
                <a:gd name="T31" fmla="*/ 6 h 97"/>
                <a:gd name="T32" fmla="*/ 63 w 104"/>
                <a:gd name="T33" fmla="*/ 13 h 97"/>
                <a:gd name="T34" fmla="*/ 59 w 104"/>
                <a:gd name="T35" fmla="*/ 24 h 97"/>
                <a:gd name="T36" fmla="*/ 62 w 104"/>
                <a:gd name="T37" fmla="*/ 32 h 97"/>
                <a:gd name="T38" fmla="*/ 62 w 104"/>
                <a:gd name="T39" fmla="*/ 35 h 97"/>
                <a:gd name="T40" fmla="*/ 68 w 104"/>
                <a:gd name="T41" fmla="*/ 24 h 97"/>
                <a:gd name="T42" fmla="*/ 77 w 104"/>
                <a:gd name="T43" fmla="*/ 31 h 97"/>
                <a:gd name="T44" fmla="*/ 74 w 104"/>
                <a:gd name="T45" fmla="*/ 38 h 97"/>
                <a:gd name="T46" fmla="*/ 88 w 104"/>
                <a:gd name="T47" fmla="*/ 39 h 97"/>
                <a:gd name="T48" fmla="*/ 83 w 104"/>
                <a:gd name="T49" fmla="*/ 46 h 97"/>
                <a:gd name="T50" fmla="*/ 67 w 104"/>
                <a:gd name="T51" fmla="*/ 46 h 97"/>
                <a:gd name="T52" fmla="*/ 72 w 104"/>
                <a:gd name="T53" fmla="*/ 55 h 97"/>
                <a:gd name="T54" fmla="*/ 77 w 104"/>
                <a:gd name="T55" fmla="*/ 62 h 97"/>
                <a:gd name="T56" fmla="*/ 69 w 104"/>
                <a:gd name="T57" fmla="*/ 51 h 97"/>
                <a:gd name="T58" fmla="*/ 79 w 104"/>
                <a:gd name="T59" fmla="*/ 46 h 97"/>
                <a:gd name="T60" fmla="*/ 95 w 104"/>
                <a:gd name="T61" fmla="*/ 47 h 97"/>
                <a:gd name="T62" fmla="*/ 102 w 104"/>
                <a:gd name="T63" fmla="*/ 56 h 97"/>
                <a:gd name="T64" fmla="*/ 94 w 104"/>
                <a:gd name="T65" fmla="*/ 54 h 97"/>
                <a:gd name="T66" fmla="*/ 89 w 104"/>
                <a:gd name="T67" fmla="*/ 63 h 97"/>
                <a:gd name="T68" fmla="*/ 87 w 104"/>
                <a:gd name="T69" fmla="*/ 64 h 97"/>
                <a:gd name="T70" fmla="*/ 88 w 104"/>
                <a:gd name="T71" fmla="*/ 76 h 97"/>
                <a:gd name="T72" fmla="*/ 83 w 104"/>
                <a:gd name="T73" fmla="*/ 84 h 97"/>
                <a:gd name="T74" fmla="*/ 87 w 104"/>
                <a:gd name="T75" fmla="*/ 87 h 97"/>
                <a:gd name="T76" fmla="*/ 81 w 104"/>
                <a:gd name="T77" fmla="*/ 87 h 97"/>
                <a:gd name="T78" fmla="*/ 70 w 104"/>
                <a:gd name="T79" fmla="*/ 84 h 97"/>
                <a:gd name="T80" fmla="*/ 75 w 104"/>
                <a:gd name="T81" fmla="*/ 92 h 97"/>
                <a:gd name="T82" fmla="*/ 64 w 104"/>
                <a:gd name="T83" fmla="*/ 87 h 97"/>
                <a:gd name="T84" fmla="*/ 49 w 104"/>
                <a:gd name="T85" fmla="*/ 90 h 97"/>
                <a:gd name="T86" fmla="*/ 38 w 104"/>
                <a:gd name="T87" fmla="*/ 94 h 97"/>
                <a:gd name="T88" fmla="*/ 32 w 104"/>
                <a:gd name="T89" fmla="*/ 92 h 97"/>
                <a:gd name="T90" fmla="*/ 30 w 104"/>
                <a:gd name="T91" fmla="*/ 87 h 97"/>
                <a:gd name="T92" fmla="*/ 29 w 104"/>
                <a:gd name="T93" fmla="*/ 86 h 97"/>
                <a:gd name="T94" fmla="*/ 21 w 104"/>
                <a:gd name="T95" fmla="*/ 86 h 97"/>
                <a:gd name="T96" fmla="*/ 14 w 104"/>
                <a:gd name="T97" fmla="*/ 80 h 97"/>
                <a:gd name="T98" fmla="*/ 9 w 104"/>
                <a:gd name="T99" fmla="*/ 84 h 97"/>
                <a:gd name="T100" fmla="*/ 5 w 104"/>
                <a:gd name="T101" fmla="*/ 77 h 97"/>
                <a:gd name="T102" fmla="*/ 9 w 104"/>
                <a:gd name="T103" fmla="*/ 70 h 97"/>
                <a:gd name="T104" fmla="*/ 14 w 104"/>
                <a:gd name="T105" fmla="*/ 70 h 97"/>
                <a:gd name="T106" fmla="*/ 27 w 104"/>
                <a:gd name="T107" fmla="*/ 37 h 97"/>
                <a:gd name="T108" fmla="*/ 35 w 104"/>
                <a:gd name="T109" fmla="*/ 41 h 97"/>
                <a:gd name="T110" fmla="*/ 43 w 104"/>
                <a:gd name="T111" fmla="*/ 35 h 97"/>
                <a:gd name="T112" fmla="*/ 52 w 104"/>
                <a:gd name="T113" fmla="*/ 29 h 97"/>
                <a:gd name="T114" fmla="*/ 40 w 104"/>
                <a:gd name="T115" fmla="*/ 26 h 97"/>
                <a:gd name="T116" fmla="*/ 33 w 104"/>
                <a:gd name="T117" fmla="*/ 22 h 97"/>
                <a:gd name="T118" fmla="*/ 24 w 104"/>
                <a:gd name="T119" fmla="*/ 22 h 97"/>
                <a:gd name="T120" fmla="*/ 30 w 104"/>
                <a:gd name="T121" fmla="*/ 24 h 97"/>
                <a:gd name="T122" fmla="*/ 48 w 104"/>
                <a:gd name="T123" fmla="*/ 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4" h="97">
                  <a:moveTo>
                    <a:pt x="0" y="71"/>
                  </a:moveTo>
                  <a:lnTo>
                    <a:pt x="0" y="71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3" y="71"/>
                  </a:lnTo>
                  <a:lnTo>
                    <a:pt x="4" y="71"/>
                  </a:lnTo>
                  <a:lnTo>
                    <a:pt x="4" y="70"/>
                  </a:lnTo>
                  <a:lnTo>
                    <a:pt x="5" y="69"/>
                  </a:lnTo>
                  <a:lnTo>
                    <a:pt x="6" y="70"/>
                  </a:lnTo>
                  <a:lnTo>
                    <a:pt x="6" y="69"/>
                  </a:lnTo>
                  <a:lnTo>
                    <a:pt x="7" y="69"/>
                  </a:lnTo>
                  <a:lnTo>
                    <a:pt x="6" y="69"/>
                  </a:lnTo>
                  <a:lnTo>
                    <a:pt x="5" y="69"/>
                  </a:lnTo>
                  <a:lnTo>
                    <a:pt x="6" y="68"/>
                  </a:lnTo>
                  <a:lnTo>
                    <a:pt x="6" y="67"/>
                  </a:lnTo>
                  <a:lnTo>
                    <a:pt x="6" y="66"/>
                  </a:lnTo>
                  <a:lnTo>
                    <a:pt x="6" y="65"/>
                  </a:lnTo>
                  <a:lnTo>
                    <a:pt x="7" y="65"/>
                  </a:lnTo>
                  <a:lnTo>
                    <a:pt x="6" y="65"/>
                  </a:lnTo>
                  <a:lnTo>
                    <a:pt x="6" y="64"/>
                  </a:lnTo>
                  <a:lnTo>
                    <a:pt x="5" y="64"/>
                  </a:lnTo>
                  <a:lnTo>
                    <a:pt x="4" y="63"/>
                  </a:lnTo>
                  <a:lnTo>
                    <a:pt x="3" y="63"/>
                  </a:lnTo>
                  <a:lnTo>
                    <a:pt x="3" y="62"/>
                  </a:lnTo>
                  <a:lnTo>
                    <a:pt x="2" y="62"/>
                  </a:lnTo>
                  <a:lnTo>
                    <a:pt x="1" y="62"/>
                  </a:lnTo>
                  <a:lnTo>
                    <a:pt x="1" y="62"/>
                  </a:lnTo>
                  <a:lnTo>
                    <a:pt x="1" y="61"/>
                  </a:lnTo>
                  <a:lnTo>
                    <a:pt x="2" y="60"/>
                  </a:lnTo>
                  <a:lnTo>
                    <a:pt x="3" y="60"/>
                  </a:lnTo>
                  <a:lnTo>
                    <a:pt x="4" y="59"/>
                  </a:lnTo>
                  <a:lnTo>
                    <a:pt x="5" y="61"/>
                  </a:lnTo>
                  <a:lnTo>
                    <a:pt x="5" y="60"/>
                  </a:lnTo>
                  <a:lnTo>
                    <a:pt x="5" y="62"/>
                  </a:lnTo>
                  <a:lnTo>
                    <a:pt x="6" y="62"/>
                  </a:lnTo>
                  <a:lnTo>
                    <a:pt x="5" y="62"/>
                  </a:lnTo>
                  <a:lnTo>
                    <a:pt x="5" y="62"/>
                  </a:lnTo>
                  <a:lnTo>
                    <a:pt x="6" y="62"/>
                  </a:lnTo>
                  <a:lnTo>
                    <a:pt x="6" y="63"/>
                  </a:lnTo>
                  <a:lnTo>
                    <a:pt x="6" y="62"/>
                  </a:lnTo>
                  <a:lnTo>
                    <a:pt x="6" y="61"/>
                  </a:lnTo>
                  <a:lnTo>
                    <a:pt x="7" y="61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8"/>
                  </a:lnTo>
                  <a:lnTo>
                    <a:pt x="8" y="58"/>
                  </a:lnTo>
                  <a:lnTo>
                    <a:pt x="9" y="57"/>
                  </a:lnTo>
                  <a:lnTo>
                    <a:pt x="10" y="57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2" y="54"/>
                  </a:lnTo>
                  <a:lnTo>
                    <a:pt x="13" y="54"/>
                  </a:lnTo>
                  <a:lnTo>
                    <a:pt x="13" y="53"/>
                  </a:lnTo>
                  <a:lnTo>
                    <a:pt x="13" y="52"/>
                  </a:lnTo>
                  <a:lnTo>
                    <a:pt x="13" y="51"/>
                  </a:lnTo>
                  <a:lnTo>
                    <a:pt x="13" y="50"/>
                  </a:lnTo>
                  <a:lnTo>
                    <a:pt x="12" y="50"/>
                  </a:lnTo>
                  <a:lnTo>
                    <a:pt x="12" y="48"/>
                  </a:lnTo>
                  <a:lnTo>
                    <a:pt x="13" y="46"/>
                  </a:lnTo>
                  <a:lnTo>
                    <a:pt x="12" y="46"/>
                  </a:lnTo>
                  <a:lnTo>
                    <a:pt x="13" y="46"/>
                  </a:lnTo>
                  <a:lnTo>
                    <a:pt x="12" y="46"/>
                  </a:lnTo>
                  <a:lnTo>
                    <a:pt x="12" y="46"/>
                  </a:lnTo>
                  <a:lnTo>
                    <a:pt x="11" y="46"/>
                  </a:lnTo>
                  <a:lnTo>
                    <a:pt x="11" y="46"/>
                  </a:lnTo>
                  <a:lnTo>
                    <a:pt x="12" y="44"/>
                  </a:lnTo>
                  <a:lnTo>
                    <a:pt x="13" y="43"/>
                  </a:lnTo>
                  <a:lnTo>
                    <a:pt x="14" y="44"/>
                  </a:lnTo>
                  <a:lnTo>
                    <a:pt x="15" y="44"/>
                  </a:lnTo>
                  <a:lnTo>
                    <a:pt x="15" y="45"/>
                  </a:lnTo>
                  <a:lnTo>
                    <a:pt x="16" y="45"/>
                  </a:lnTo>
                  <a:lnTo>
                    <a:pt x="16" y="45"/>
                  </a:lnTo>
                  <a:lnTo>
                    <a:pt x="16" y="44"/>
                  </a:lnTo>
                  <a:lnTo>
                    <a:pt x="17" y="43"/>
                  </a:lnTo>
                  <a:lnTo>
                    <a:pt x="17" y="42"/>
                  </a:lnTo>
                  <a:lnTo>
                    <a:pt x="18" y="41"/>
                  </a:lnTo>
                  <a:lnTo>
                    <a:pt x="18" y="40"/>
                  </a:lnTo>
                  <a:lnTo>
                    <a:pt x="19" y="40"/>
                  </a:lnTo>
                  <a:lnTo>
                    <a:pt x="19" y="39"/>
                  </a:lnTo>
                  <a:lnTo>
                    <a:pt x="19" y="38"/>
                  </a:lnTo>
                  <a:lnTo>
                    <a:pt x="18" y="38"/>
                  </a:lnTo>
                  <a:lnTo>
                    <a:pt x="18" y="39"/>
                  </a:lnTo>
                  <a:lnTo>
                    <a:pt x="18" y="38"/>
                  </a:lnTo>
                  <a:lnTo>
                    <a:pt x="17" y="38"/>
                  </a:lnTo>
                  <a:lnTo>
                    <a:pt x="18" y="38"/>
                  </a:lnTo>
                  <a:lnTo>
                    <a:pt x="16" y="37"/>
                  </a:lnTo>
                  <a:lnTo>
                    <a:pt x="16" y="37"/>
                  </a:lnTo>
                  <a:lnTo>
                    <a:pt x="16" y="36"/>
                  </a:lnTo>
                  <a:lnTo>
                    <a:pt x="15" y="36"/>
                  </a:lnTo>
                  <a:lnTo>
                    <a:pt x="16" y="34"/>
                  </a:lnTo>
                  <a:lnTo>
                    <a:pt x="16" y="33"/>
                  </a:lnTo>
                  <a:lnTo>
                    <a:pt x="15" y="33"/>
                  </a:lnTo>
                  <a:lnTo>
                    <a:pt x="15" y="31"/>
                  </a:lnTo>
                  <a:lnTo>
                    <a:pt x="14" y="31"/>
                  </a:lnTo>
                  <a:lnTo>
                    <a:pt x="15" y="30"/>
                  </a:lnTo>
                  <a:lnTo>
                    <a:pt x="16" y="29"/>
                  </a:lnTo>
                  <a:lnTo>
                    <a:pt x="16" y="29"/>
                  </a:lnTo>
                  <a:lnTo>
                    <a:pt x="16" y="28"/>
                  </a:lnTo>
                  <a:lnTo>
                    <a:pt x="16" y="27"/>
                  </a:lnTo>
                  <a:lnTo>
                    <a:pt x="16" y="26"/>
                  </a:lnTo>
                  <a:lnTo>
                    <a:pt x="16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3"/>
                  </a:lnTo>
                  <a:lnTo>
                    <a:pt x="17" y="23"/>
                  </a:lnTo>
                  <a:lnTo>
                    <a:pt x="17" y="22"/>
                  </a:lnTo>
                  <a:lnTo>
                    <a:pt x="17" y="21"/>
                  </a:lnTo>
                  <a:lnTo>
                    <a:pt x="16" y="21"/>
                  </a:lnTo>
                  <a:lnTo>
                    <a:pt x="16" y="22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15" y="23"/>
                  </a:lnTo>
                  <a:lnTo>
                    <a:pt x="14" y="22"/>
                  </a:lnTo>
                  <a:lnTo>
                    <a:pt x="15" y="21"/>
                  </a:lnTo>
                  <a:lnTo>
                    <a:pt x="15" y="21"/>
                  </a:lnTo>
                  <a:lnTo>
                    <a:pt x="16" y="21"/>
                  </a:lnTo>
                  <a:lnTo>
                    <a:pt x="16" y="21"/>
                  </a:lnTo>
                  <a:lnTo>
                    <a:pt x="17" y="20"/>
                  </a:lnTo>
                  <a:lnTo>
                    <a:pt x="17" y="21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9" y="21"/>
                  </a:lnTo>
                  <a:lnTo>
                    <a:pt x="19" y="20"/>
                  </a:lnTo>
                  <a:lnTo>
                    <a:pt x="19" y="19"/>
                  </a:lnTo>
                  <a:lnTo>
                    <a:pt x="20" y="19"/>
                  </a:lnTo>
                  <a:lnTo>
                    <a:pt x="20" y="16"/>
                  </a:lnTo>
                  <a:lnTo>
                    <a:pt x="21" y="16"/>
                  </a:lnTo>
                  <a:lnTo>
                    <a:pt x="21" y="17"/>
                  </a:lnTo>
                  <a:lnTo>
                    <a:pt x="22" y="17"/>
                  </a:lnTo>
                  <a:lnTo>
                    <a:pt x="22" y="16"/>
                  </a:lnTo>
                  <a:lnTo>
                    <a:pt x="23" y="16"/>
                  </a:lnTo>
                  <a:lnTo>
                    <a:pt x="24" y="17"/>
                  </a:lnTo>
                  <a:lnTo>
                    <a:pt x="26" y="17"/>
                  </a:lnTo>
                  <a:lnTo>
                    <a:pt x="26" y="18"/>
                  </a:lnTo>
                  <a:lnTo>
                    <a:pt x="26" y="19"/>
                  </a:lnTo>
                  <a:lnTo>
                    <a:pt x="27" y="18"/>
                  </a:lnTo>
                  <a:lnTo>
                    <a:pt x="27" y="17"/>
                  </a:lnTo>
                  <a:lnTo>
                    <a:pt x="26" y="17"/>
                  </a:lnTo>
                  <a:lnTo>
                    <a:pt x="26" y="16"/>
                  </a:lnTo>
                  <a:lnTo>
                    <a:pt x="26" y="15"/>
                  </a:lnTo>
                  <a:lnTo>
                    <a:pt x="27" y="13"/>
                  </a:lnTo>
                  <a:lnTo>
                    <a:pt x="28" y="14"/>
                  </a:lnTo>
                  <a:lnTo>
                    <a:pt x="29" y="13"/>
                  </a:lnTo>
                  <a:lnTo>
                    <a:pt x="30" y="13"/>
                  </a:lnTo>
                  <a:lnTo>
                    <a:pt x="32" y="13"/>
                  </a:lnTo>
                  <a:lnTo>
                    <a:pt x="32" y="14"/>
                  </a:lnTo>
                  <a:lnTo>
                    <a:pt x="36" y="15"/>
                  </a:lnTo>
                  <a:lnTo>
                    <a:pt x="36" y="14"/>
                  </a:lnTo>
                  <a:lnTo>
                    <a:pt x="36" y="13"/>
                  </a:lnTo>
                  <a:lnTo>
                    <a:pt x="37" y="13"/>
                  </a:lnTo>
                  <a:lnTo>
                    <a:pt x="38" y="13"/>
                  </a:lnTo>
                  <a:lnTo>
                    <a:pt x="38" y="14"/>
                  </a:lnTo>
                  <a:lnTo>
                    <a:pt x="39" y="14"/>
                  </a:lnTo>
                  <a:lnTo>
                    <a:pt x="39" y="15"/>
                  </a:lnTo>
                  <a:lnTo>
                    <a:pt x="40" y="15"/>
                  </a:lnTo>
                  <a:lnTo>
                    <a:pt x="40" y="16"/>
                  </a:lnTo>
                  <a:lnTo>
                    <a:pt x="40" y="17"/>
                  </a:lnTo>
                  <a:lnTo>
                    <a:pt x="40" y="18"/>
                  </a:lnTo>
                  <a:lnTo>
                    <a:pt x="40" y="18"/>
                  </a:lnTo>
                  <a:lnTo>
                    <a:pt x="41" y="18"/>
                  </a:lnTo>
                  <a:lnTo>
                    <a:pt x="42" y="18"/>
                  </a:lnTo>
                  <a:lnTo>
                    <a:pt x="43" y="18"/>
                  </a:lnTo>
                  <a:lnTo>
                    <a:pt x="43" y="19"/>
                  </a:lnTo>
                  <a:lnTo>
                    <a:pt x="44" y="19"/>
                  </a:lnTo>
                  <a:lnTo>
                    <a:pt x="45" y="18"/>
                  </a:lnTo>
                  <a:lnTo>
                    <a:pt x="45" y="17"/>
                  </a:lnTo>
                  <a:lnTo>
                    <a:pt x="46" y="18"/>
                  </a:lnTo>
                  <a:lnTo>
                    <a:pt x="46" y="19"/>
                  </a:lnTo>
                  <a:lnTo>
                    <a:pt x="47" y="19"/>
                  </a:lnTo>
                  <a:lnTo>
                    <a:pt x="48" y="19"/>
                  </a:lnTo>
                  <a:lnTo>
                    <a:pt x="48" y="20"/>
                  </a:lnTo>
                  <a:lnTo>
                    <a:pt x="49" y="20"/>
                  </a:lnTo>
                  <a:lnTo>
                    <a:pt x="49" y="21"/>
                  </a:lnTo>
                  <a:lnTo>
                    <a:pt x="50" y="20"/>
                  </a:lnTo>
                  <a:lnTo>
                    <a:pt x="51" y="18"/>
                  </a:lnTo>
                  <a:lnTo>
                    <a:pt x="51" y="17"/>
                  </a:lnTo>
                  <a:lnTo>
                    <a:pt x="51" y="16"/>
                  </a:lnTo>
                  <a:lnTo>
                    <a:pt x="51" y="15"/>
                  </a:lnTo>
                  <a:lnTo>
                    <a:pt x="51" y="14"/>
                  </a:lnTo>
                  <a:lnTo>
                    <a:pt x="51" y="13"/>
                  </a:lnTo>
                  <a:lnTo>
                    <a:pt x="49" y="13"/>
                  </a:lnTo>
                  <a:lnTo>
                    <a:pt x="48" y="13"/>
                  </a:lnTo>
                  <a:lnTo>
                    <a:pt x="47" y="12"/>
                  </a:lnTo>
                  <a:lnTo>
                    <a:pt x="46" y="12"/>
                  </a:lnTo>
                  <a:lnTo>
                    <a:pt x="45" y="11"/>
                  </a:lnTo>
                  <a:lnTo>
                    <a:pt x="46" y="9"/>
                  </a:lnTo>
                  <a:lnTo>
                    <a:pt x="46" y="8"/>
                  </a:lnTo>
                  <a:lnTo>
                    <a:pt x="44" y="6"/>
                  </a:lnTo>
                  <a:lnTo>
                    <a:pt x="44" y="5"/>
                  </a:lnTo>
                  <a:lnTo>
                    <a:pt x="42" y="4"/>
                  </a:lnTo>
                  <a:lnTo>
                    <a:pt x="43" y="3"/>
                  </a:lnTo>
                  <a:lnTo>
                    <a:pt x="43" y="2"/>
                  </a:lnTo>
                  <a:lnTo>
                    <a:pt x="45" y="1"/>
                  </a:lnTo>
                  <a:lnTo>
                    <a:pt x="47" y="2"/>
                  </a:lnTo>
                  <a:lnTo>
                    <a:pt x="48" y="1"/>
                  </a:lnTo>
                  <a:lnTo>
                    <a:pt x="48" y="0"/>
                  </a:lnTo>
                  <a:lnTo>
                    <a:pt x="50" y="3"/>
                  </a:lnTo>
                  <a:lnTo>
                    <a:pt x="51" y="4"/>
                  </a:lnTo>
                  <a:lnTo>
                    <a:pt x="52" y="3"/>
                  </a:lnTo>
                  <a:lnTo>
                    <a:pt x="53" y="2"/>
                  </a:lnTo>
                  <a:lnTo>
                    <a:pt x="53" y="1"/>
                  </a:lnTo>
                  <a:lnTo>
                    <a:pt x="54" y="1"/>
                  </a:lnTo>
                  <a:lnTo>
                    <a:pt x="55" y="2"/>
                  </a:lnTo>
                  <a:lnTo>
                    <a:pt x="55" y="3"/>
                  </a:lnTo>
                  <a:lnTo>
                    <a:pt x="54" y="4"/>
                  </a:lnTo>
                  <a:lnTo>
                    <a:pt x="53" y="4"/>
                  </a:lnTo>
                  <a:lnTo>
                    <a:pt x="52" y="4"/>
                  </a:lnTo>
                  <a:lnTo>
                    <a:pt x="51" y="7"/>
                  </a:lnTo>
                  <a:lnTo>
                    <a:pt x="52" y="7"/>
                  </a:lnTo>
                  <a:lnTo>
                    <a:pt x="52" y="8"/>
                  </a:lnTo>
                  <a:lnTo>
                    <a:pt x="53" y="8"/>
                  </a:lnTo>
                  <a:lnTo>
                    <a:pt x="55" y="8"/>
                  </a:lnTo>
                  <a:lnTo>
                    <a:pt x="56" y="8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7" y="4"/>
                  </a:lnTo>
                  <a:lnTo>
                    <a:pt x="56" y="4"/>
                  </a:lnTo>
                  <a:lnTo>
                    <a:pt x="57" y="4"/>
                  </a:lnTo>
                  <a:lnTo>
                    <a:pt x="58" y="4"/>
                  </a:lnTo>
                  <a:lnTo>
                    <a:pt x="59" y="4"/>
                  </a:lnTo>
                  <a:lnTo>
                    <a:pt x="60" y="4"/>
                  </a:lnTo>
                  <a:lnTo>
                    <a:pt x="60" y="3"/>
                  </a:lnTo>
                  <a:lnTo>
                    <a:pt x="60" y="2"/>
                  </a:lnTo>
                  <a:lnTo>
                    <a:pt x="60" y="3"/>
                  </a:lnTo>
                  <a:lnTo>
                    <a:pt x="61" y="3"/>
                  </a:lnTo>
                  <a:lnTo>
                    <a:pt x="62" y="3"/>
                  </a:lnTo>
                  <a:lnTo>
                    <a:pt x="63" y="3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3" y="5"/>
                  </a:lnTo>
                  <a:lnTo>
                    <a:pt x="63" y="6"/>
                  </a:lnTo>
                  <a:lnTo>
                    <a:pt x="64" y="6"/>
                  </a:lnTo>
                  <a:lnTo>
                    <a:pt x="64" y="6"/>
                  </a:lnTo>
                  <a:lnTo>
                    <a:pt x="65" y="7"/>
                  </a:lnTo>
                  <a:lnTo>
                    <a:pt x="66" y="7"/>
                  </a:lnTo>
                  <a:lnTo>
                    <a:pt x="67" y="7"/>
                  </a:lnTo>
                  <a:lnTo>
                    <a:pt x="68" y="7"/>
                  </a:lnTo>
                  <a:lnTo>
                    <a:pt x="69" y="8"/>
                  </a:lnTo>
                  <a:lnTo>
                    <a:pt x="70" y="8"/>
                  </a:lnTo>
                  <a:lnTo>
                    <a:pt x="69" y="9"/>
                  </a:lnTo>
                  <a:lnTo>
                    <a:pt x="69" y="10"/>
                  </a:lnTo>
                  <a:lnTo>
                    <a:pt x="69" y="11"/>
                  </a:lnTo>
                  <a:lnTo>
                    <a:pt x="68" y="13"/>
                  </a:lnTo>
                  <a:lnTo>
                    <a:pt x="68" y="13"/>
                  </a:lnTo>
                  <a:lnTo>
                    <a:pt x="68" y="14"/>
                  </a:lnTo>
                  <a:lnTo>
                    <a:pt x="67" y="14"/>
                  </a:lnTo>
                  <a:lnTo>
                    <a:pt x="66" y="14"/>
                  </a:lnTo>
                  <a:lnTo>
                    <a:pt x="63" y="13"/>
                  </a:lnTo>
                  <a:lnTo>
                    <a:pt x="62" y="13"/>
                  </a:lnTo>
                  <a:lnTo>
                    <a:pt x="62" y="13"/>
                  </a:lnTo>
                  <a:lnTo>
                    <a:pt x="61" y="14"/>
                  </a:lnTo>
                  <a:lnTo>
                    <a:pt x="61" y="15"/>
                  </a:lnTo>
                  <a:lnTo>
                    <a:pt x="61" y="16"/>
                  </a:lnTo>
                  <a:lnTo>
                    <a:pt x="60" y="17"/>
                  </a:lnTo>
                  <a:lnTo>
                    <a:pt x="60" y="18"/>
                  </a:lnTo>
                  <a:lnTo>
                    <a:pt x="60" y="19"/>
                  </a:lnTo>
                  <a:lnTo>
                    <a:pt x="59" y="19"/>
                  </a:lnTo>
                  <a:lnTo>
                    <a:pt x="59" y="20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59" y="22"/>
                  </a:lnTo>
                  <a:lnTo>
                    <a:pt x="59" y="23"/>
                  </a:lnTo>
                  <a:lnTo>
                    <a:pt x="59" y="24"/>
                  </a:lnTo>
                  <a:lnTo>
                    <a:pt x="60" y="24"/>
                  </a:lnTo>
                  <a:lnTo>
                    <a:pt x="61" y="24"/>
                  </a:lnTo>
                  <a:lnTo>
                    <a:pt x="63" y="23"/>
                  </a:lnTo>
                  <a:lnTo>
                    <a:pt x="64" y="23"/>
                  </a:lnTo>
                  <a:lnTo>
                    <a:pt x="64" y="23"/>
                  </a:lnTo>
                  <a:lnTo>
                    <a:pt x="65" y="23"/>
                  </a:lnTo>
                  <a:lnTo>
                    <a:pt x="66" y="23"/>
                  </a:lnTo>
                  <a:lnTo>
                    <a:pt x="65" y="24"/>
                  </a:lnTo>
                  <a:lnTo>
                    <a:pt x="65" y="25"/>
                  </a:lnTo>
                  <a:lnTo>
                    <a:pt x="64" y="27"/>
                  </a:lnTo>
                  <a:lnTo>
                    <a:pt x="64" y="28"/>
                  </a:lnTo>
                  <a:lnTo>
                    <a:pt x="64" y="29"/>
                  </a:lnTo>
                  <a:lnTo>
                    <a:pt x="64" y="29"/>
                  </a:lnTo>
                  <a:lnTo>
                    <a:pt x="63" y="32"/>
                  </a:lnTo>
                  <a:lnTo>
                    <a:pt x="62" y="32"/>
                  </a:lnTo>
                  <a:lnTo>
                    <a:pt x="61" y="32"/>
                  </a:lnTo>
                  <a:lnTo>
                    <a:pt x="61" y="33"/>
                  </a:lnTo>
                  <a:lnTo>
                    <a:pt x="61" y="34"/>
                  </a:lnTo>
                  <a:lnTo>
                    <a:pt x="61" y="35"/>
                  </a:lnTo>
                  <a:lnTo>
                    <a:pt x="61" y="37"/>
                  </a:lnTo>
                  <a:lnTo>
                    <a:pt x="61" y="37"/>
                  </a:lnTo>
                  <a:lnTo>
                    <a:pt x="60" y="39"/>
                  </a:lnTo>
                  <a:lnTo>
                    <a:pt x="61" y="39"/>
                  </a:lnTo>
                  <a:lnTo>
                    <a:pt x="62" y="39"/>
                  </a:lnTo>
                  <a:lnTo>
                    <a:pt x="61" y="39"/>
                  </a:lnTo>
                  <a:lnTo>
                    <a:pt x="61" y="38"/>
                  </a:lnTo>
                  <a:lnTo>
                    <a:pt x="61" y="37"/>
                  </a:lnTo>
                  <a:lnTo>
                    <a:pt x="61" y="37"/>
                  </a:lnTo>
                  <a:lnTo>
                    <a:pt x="61" y="36"/>
                  </a:lnTo>
                  <a:lnTo>
                    <a:pt x="62" y="35"/>
                  </a:lnTo>
                  <a:lnTo>
                    <a:pt x="62" y="34"/>
                  </a:lnTo>
                  <a:lnTo>
                    <a:pt x="62" y="33"/>
                  </a:lnTo>
                  <a:lnTo>
                    <a:pt x="62" y="34"/>
                  </a:lnTo>
                  <a:lnTo>
                    <a:pt x="62" y="35"/>
                  </a:lnTo>
                  <a:lnTo>
                    <a:pt x="62" y="34"/>
                  </a:lnTo>
                  <a:lnTo>
                    <a:pt x="62" y="33"/>
                  </a:lnTo>
                  <a:lnTo>
                    <a:pt x="63" y="32"/>
                  </a:lnTo>
                  <a:lnTo>
                    <a:pt x="64" y="29"/>
                  </a:lnTo>
                  <a:lnTo>
                    <a:pt x="64" y="29"/>
                  </a:lnTo>
                  <a:lnTo>
                    <a:pt x="64" y="27"/>
                  </a:lnTo>
                  <a:lnTo>
                    <a:pt x="65" y="25"/>
                  </a:lnTo>
                  <a:lnTo>
                    <a:pt x="66" y="24"/>
                  </a:lnTo>
                  <a:lnTo>
                    <a:pt x="66" y="23"/>
                  </a:lnTo>
                  <a:lnTo>
                    <a:pt x="67" y="23"/>
                  </a:lnTo>
                  <a:lnTo>
                    <a:pt x="68" y="24"/>
                  </a:lnTo>
                  <a:lnTo>
                    <a:pt x="69" y="24"/>
                  </a:lnTo>
                  <a:lnTo>
                    <a:pt x="69" y="25"/>
                  </a:lnTo>
                  <a:lnTo>
                    <a:pt x="70" y="25"/>
                  </a:lnTo>
                  <a:lnTo>
                    <a:pt x="71" y="26"/>
                  </a:lnTo>
                  <a:lnTo>
                    <a:pt x="72" y="26"/>
                  </a:lnTo>
                  <a:lnTo>
                    <a:pt x="72" y="26"/>
                  </a:lnTo>
                  <a:lnTo>
                    <a:pt x="73" y="26"/>
                  </a:lnTo>
                  <a:lnTo>
                    <a:pt x="74" y="26"/>
                  </a:lnTo>
                  <a:lnTo>
                    <a:pt x="75" y="26"/>
                  </a:lnTo>
                  <a:lnTo>
                    <a:pt x="76" y="26"/>
                  </a:lnTo>
                  <a:lnTo>
                    <a:pt x="76" y="27"/>
                  </a:lnTo>
                  <a:lnTo>
                    <a:pt x="77" y="27"/>
                  </a:lnTo>
                  <a:lnTo>
                    <a:pt x="77" y="29"/>
                  </a:lnTo>
                  <a:lnTo>
                    <a:pt x="77" y="30"/>
                  </a:lnTo>
                  <a:lnTo>
                    <a:pt x="77" y="31"/>
                  </a:lnTo>
                  <a:lnTo>
                    <a:pt x="77" y="32"/>
                  </a:lnTo>
                  <a:lnTo>
                    <a:pt x="77" y="33"/>
                  </a:lnTo>
                  <a:lnTo>
                    <a:pt x="75" y="34"/>
                  </a:lnTo>
                  <a:lnTo>
                    <a:pt x="74" y="35"/>
                  </a:lnTo>
                  <a:lnTo>
                    <a:pt x="73" y="36"/>
                  </a:lnTo>
                  <a:lnTo>
                    <a:pt x="72" y="37"/>
                  </a:lnTo>
                  <a:lnTo>
                    <a:pt x="72" y="37"/>
                  </a:lnTo>
                  <a:lnTo>
                    <a:pt x="71" y="37"/>
                  </a:lnTo>
                  <a:lnTo>
                    <a:pt x="71" y="38"/>
                  </a:lnTo>
                  <a:lnTo>
                    <a:pt x="71" y="39"/>
                  </a:lnTo>
                  <a:lnTo>
                    <a:pt x="72" y="39"/>
                  </a:lnTo>
                  <a:lnTo>
                    <a:pt x="72" y="39"/>
                  </a:lnTo>
                  <a:lnTo>
                    <a:pt x="73" y="39"/>
                  </a:lnTo>
                  <a:lnTo>
                    <a:pt x="73" y="38"/>
                  </a:lnTo>
                  <a:lnTo>
                    <a:pt x="74" y="38"/>
                  </a:lnTo>
                  <a:lnTo>
                    <a:pt x="76" y="38"/>
                  </a:lnTo>
                  <a:lnTo>
                    <a:pt x="77" y="37"/>
                  </a:lnTo>
                  <a:lnTo>
                    <a:pt x="79" y="37"/>
                  </a:lnTo>
                  <a:lnTo>
                    <a:pt x="80" y="37"/>
                  </a:lnTo>
                  <a:lnTo>
                    <a:pt x="80" y="37"/>
                  </a:lnTo>
                  <a:lnTo>
                    <a:pt x="81" y="37"/>
                  </a:lnTo>
                  <a:lnTo>
                    <a:pt x="82" y="37"/>
                  </a:lnTo>
                  <a:lnTo>
                    <a:pt x="83" y="37"/>
                  </a:lnTo>
                  <a:lnTo>
                    <a:pt x="84" y="37"/>
                  </a:lnTo>
                  <a:lnTo>
                    <a:pt x="84" y="37"/>
                  </a:lnTo>
                  <a:lnTo>
                    <a:pt x="85" y="37"/>
                  </a:lnTo>
                  <a:lnTo>
                    <a:pt x="86" y="38"/>
                  </a:lnTo>
                  <a:lnTo>
                    <a:pt x="87" y="38"/>
                  </a:lnTo>
                  <a:lnTo>
                    <a:pt x="88" y="38"/>
                  </a:lnTo>
                  <a:lnTo>
                    <a:pt x="88" y="39"/>
                  </a:lnTo>
                  <a:lnTo>
                    <a:pt x="88" y="39"/>
                  </a:lnTo>
                  <a:lnTo>
                    <a:pt x="88" y="40"/>
                  </a:lnTo>
                  <a:lnTo>
                    <a:pt x="89" y="40"/>
                  </a:lnTo>
                  <a:lnTo>
                    <a:pt x="89" y="41"/>
                  </a:lnTo>
                  <a:lnTo>
                    <a:pt x="89" y="42"/>
                  </a:lnTo>
                  <a:lnTo>
                    <a:pt x="89" y="43"/>
                  </a:lnTo>
                  <a:lnTo>
                    <a:pt x="88" y="43"/>
                  </a:lnTo>
                  <a:lnTo>
                    <a:pt x="88" y="44"/>
                  </a:lnTo>
                  <a:lnTo>
                    <a:pt x="88" y="45"/>
                  </a:lnTo>
                  <a:lnTo>
                    <a:pt x="88" y="45"/>
                  </a:lnTo>
                  <a:lnTo>
                    <a:pt x="87" y="45"/>
                  </a:lnTo>
                  <a:lnTo>
                    <a:pt x="86" y="46"/>
                  </a:lnTo>
                  <a:lnTo>
                    <a:pt x="85" y="46"/>
                  </a:lnTo>
                  <a:lnTo>
                    <a:pt x="84" y="46"/>
                  </a:lnTo>
                  <a:lnTo>
                    <a:pt x="83" y="46"/>
                  </a:lnTo>
                  <a:lnTo>
                    <a:pt x="82" y="46"/>
                  </a:lnTo>
                  <a:lnTo>
                    <a:pt x="80" y="46"/>
                  </a:lnTo>
                  <a:lnTo>
                    <a:pt x="80" y="46"/>
                  </a:lnTo>
                  <a:lnTo>
                    <a:pt x="79" y="46"/>
                  </a:lnTo>
                  <a:lnTo>
                    <a:pt x="78" y="45"/>
                  </a:lnTo>
                  <a:lnTo>
                    <a:pt x="77" y="45"/>
                  </a:lnTo>
                  <a:lnTo>
                    <a:pt x="76" y="45"/>
                  </a:lnTo>
                  <a:lnTo>
                    <a:pt x="75" y="45"/>
                  </a:lnTo>
                  <a:lnTo>
                    <a:pt x="74" y="45"/>
                  </a:lnTo>
                  <a:lnTo>
                    <a:pt x="72" y="46"/>
                  </a:lnTo>
                  <a:lnTo>
                    <a:pt x="72" y="46"/>
                  </a:lnTo>
                  <a:lnTo>
                    <a:pt x="70" y="46"/>
                  </a:lnTo>
                  <a:lnTo>
                    <a:pt x="69" y="46"/>
                  </a:lnTo>
                  <a:lnTo>
                    <a:pt x="68" y="46"/>
                  </a:lnTo>
                  <a:lnTo>
                    <a:pt x="67" y="46"/>
                  </a:lnTo>
                  <a:lnTo>
                    <a:pt x="66" y="46"/>
                  </a:lnTo>
                  <a:lnTo>
                    <a:pt x="66" y="46"/>
                  </a:lnTo>
                  <a:lnTo>
                    <a:pt x="65" y="46"/>
                  </a:lnTo>
                  <a:lnTo>
                    <a:pt x="65" y="47"/>
                  </a:lnTo>
                  <a:lnTo>
                    <a:pt x="65" y="48"/>
                  </a:lnTo>
                  <a:lnTo>
                    <a:pt x="65" y="49"/>
                  </a:lnTo>
                  <a:lnTo>
                    <a:pt x="66" y="49"/>
                  </a:lnTo>
                  <a:lnTo>
                    <a:pt x="66" y="50"/>
                  </a:lnTo>
                  <a:lnTo>
                    <a:pt x="67" y="51"/>
                  </a:lnTo>
                  <a:lnTo>
                    <a:pt x="68" y="51"/>
                  </a:lnTo>
                  <a:lnTo>
                    <a:pt x="69" y="52"/>
                  </a:lnTo>
                  <a:lnTo>
                    <a:pt x="70" y="52"/>
                  </a:lnTo>
                  <a:lnTo>
                    <a:pt x="72" y="54"/>
                  </a:lnTo>
                  <a:lnTo>
                    <a:pt x="72" y="54"/>
                  </a:lnTo>
                  <a:lnTo>
                    <a:pt x="72" y="55"/>
                  </a:lnTo>
                  <a:lnTo>
                    <a:pt x="71" y="56"/>
                  </a:lnTo>
                  <a:lnTo>
                    <a:pt x="70" y="57"/>
                  </a:lnTo>
                  <a:lnTo>
                    <a:pt x="69" y="58"/>
                  </a:lnTo>
                  <a:lnTo>
                    <a:pt x="70" y="59"/>
                  </a:lnTo>
                  <a:lnTo>
                    <a:pt x="70" y="60"/>
                  </a:lnTo>
                  <a:lnTo>
                    <a:pt x="71" y="61"/>
                  </a:lnTo>
                  <a:lnTo>
                    <a:pt x="72" y="62"/>
                  </a:lnTo>
                  <a:lnTo>
                    <a:pt x="72" y="62"/>
                  </a:lnTo>
                  <a:lnTo>
                    <a:pt x="73" y="62"/>
                  </a:lnTo>
                  <a:lnTo>
                    <a:pt x="73" y="61"/>
                  </a:lnTo>
                  <a:lnTo>
                    <a:pt x="74" y="61"/>
                  </a:lnTo>
                  <a:lnTo>
                    <a:pt x="75" y="61"/>
                  </a:lnTo>
                  <a:lnTo>
                    <a:pt x="75" y="62"/>
                  </a:lnTo>
                  <a:lnTo>
                    <a:pt x="76" y="62"/>
                  </a:lnTo>
                  <a:lnTo>
                    <a:pt x="77" y="62"/>
                  </a:lnTo>
                  <a:lnTo>
                    <a:pt x="77" y="61"/>
                  </a:lnTo>
                  <a:lnTo>
                    <a:pt x="77" y="60"/>
                  </a:lnTo>
                  <a:lnTo>
                    <a:pt x="77" y="59"/>
                  </a:lnTo>
                  <a:lnTo>
                    <a:pt x="77" y="58"/>
                  </a:lnTo>
                  <a:lnTo>
                    <a:pt x="78" y="57"/>
                  </a:lnTo>
                  <a:lnTo>
                    <a:pt x="78" y="56"/>
                  </a:lnTo>
                  <a:lnTo>
                    <a:pt x="77" y="56"/>
                  </a:lnTo>
                  <a:lnTo>
                    <a:pt x="77" y="55"/>
                  </a:lnTo>
                  <a:lnTo>
                    <a:pt x="75" y="54"/>
                  </a:lnTo>
                  <a:lnTo>
                    <a:pt x="75" y="54"/>
                  </a:lnTo>
                  <a:lnTo>
                    <a:pt x="74" y="54"/>
                  </a:lnTo>
                  <a:lnTo>
                    <a:pt x="73" y="53"/>
                  </a:lnTo>
                  <a:lnTo>
                    <a:pt x="72" y="52"/>
                  </a:lnTo>
                  <a:lnTo>
                    <a:pt x="71" y="51"/>
                  </a:lnTo>
                  <a:lnTo>
                    <a:pt x="69" y="51"/>
                  </a:lnTo>
                  <a:lnTo>
                    <a:pt x="68" y="50"/>
                  </a:lnTo>
                  <a:lnTo>
                    <a:pt x="67" y="50"/>
                  </a:lnTo>
                  <a:lnTo>
                    <a:pt x="66" y="49"/>
                  </a:lnTo>
                  <a:lnTo>
                    <a:pt x="65" y="48"/>
                  </a:lnTo>
                  <a:lnTo>
                    <a:pt x="65" y="47"/>
                  </a:lnTo>
                  <a:lnTo>
                    <a:pt x="66" y="46"/>
                  </a:lnTo>
                  <a:lnTo>
                    <a:pt x="68" y="46"/>
                  </a:lnTo>
                  <a:lnTo>
                    <a:pt x="71" y="46"/>
                  </a:lnTo>
                  <a:lnTo>
                    <a:pt x="73" y="46"/>
                  </a:lnTo>
                  <a:lnTo>
                    <a:pt x="74" y="46"/>
                  </a:lnTo>
                  <a:lnTo>
                    <a:pt x="75" y="46"/>
                  </a:lnTo>
                  <a:lnTo>
                    <a:pt x="77" y="46"/>
                  </a:lnTo>
                  <a:lnTo>
                    <a:pt x="77" y="46"/>
                  </a:lnTo>
                  <a:lnTo>
                    <a:pt x="79" y="46"/>
                  </a:lnTo>
                  <a:lnTo>
                    <a:pt x="79" y="46"/>
                  </a:lnTo>
                  <a:lnTo>
                    <a:pt x="80" y="47"/>
                  </a:lnTo>
                  <a:lnTo>
                    <a:pt x="81" y="47"/>
                  </a:lnTo>
                  <a:lnTo>
                    <a:pt x="82" y="47"/>
                  </a:lnTo>
                  <a:lnTo>
                    <a:pt x="84" y="47"/>
                  </a:lnTo>
                  <a:lnTo>
                    <a:pt x="85" y="46"/>
                  </a:lnTo>
                  <a:lnTo>
                    <a:pt x="86" y="46"/>
                  </a:lnTo>
                  <a:lnTo>
                    <a:pt x="87" y="46"/>
                  </a:lnTo>
                  <a:lnTo>
                    <a:pt x="88" y="46"/>
                  </a:lnTo>
                  <a:lnTo>
                    <a:pt x="88" y="45"/>
                  </a:lnTo>
                  <a:lnTo>
                    <a:pt x="90" y="45"/>
                  </a:lnTo>
                  <a:lnTo>
                    <a:pt x="90" y="44"/>
                  </a:lnTo>
                  <a:lnTo>
                    <a:pt x="94" y="43"/>
                  </a:lnTo>
                  <a:lnTo>
                    <a:pt x="94" y="46"/>
                  </a:lnTo>
                  <a:lnTo>
                    <a:pt x="94" y="47"/>
                  </a:lnTo>
                  <a:lnTo>
                    <a:pt x="95" y="47"/>
                  </a:lnTo>
                  <a:lnTo>
                    <a:pt x="96" y="47"/>
                  </a:lnTo>
                  <a:lnTo>
                    <a:pt x="96" y="47"/>
                  </a:lnTo>
                  <a:lnTo>
                    <a:pt x="96" y="48"/>
                  </a:lnTo>
                  <a:lnTo>
                    <a:pt x="96" y="49"/>
                  </a:lnTo>
                  <a:lnTo>
                    <a:pt x="99" y="48"/>
                  </a:lnTo>
                  <a:lnTo>
                    <a:pt x="104" y="48"/>
                  </a:lnTo>
                  <a:lnTo>
                    <a:pt x="103" y="50"/>
                  </a:lnTo>
                  <a:lnTo>
                    <a:pt x="104" y="53"/>
                  </a:lnTo>
                  <a:lnTo>
                    <a:pt x="103" y="54"/>
                  </a:lnTo>
                  <a:lnTo>
                    <a:pt x="103" y="54"/>
                  </a:lnTo>
                  <a:lnTo>
                    <a:pt x="102" y="54"/>
                  </a:lnTo>
                  <a:lnTo>
                    <a:pt x="101" y="54"/>
                  </a:lnTo>
                  <a:lnTo>
                    <a:pt x="100" y="55"/>
                  </a:lnTo>
                  <a:lnTo>
                    <a:pt x="101" y="56"/>
                  </a:lnTo>
                  <a:lnTo>
                    <a:pt x="102" y="56"/>
                  </a:lnTo>
                  <a:lnTo>
                    <a:pt x="101" y="57"/>
                  </a:lnTo>
                  <a:lnTo>
                    <a:pt x="102" y="57"/>
                  </a:lnTo>
                  <a:lnTo>
                    <a:pt x="101" y="59"/>
                  </a:lnTo>
                  <a:lnTo>
                    <a:pt x="102" y="59"/>
                  </a:lnTo>
                  <a:lnTo>
                    <a:pt x="102" y="62"/>
                  </a:lnTo>
                  <a:lnTo>
                    <a:pt x="101" y="62"/>
                  </a:lnTo>
                  <a:lnTo>
                    <a:pt x="101" y="62"/>
                  </a:lnTo>
                  <a:lnTo>
                    <a:pt x="96" y="62"/>
                  </a:lnTo>
                  <a:lnTo>
                    <a:pt x="96" y="61"/>
                  </a:lnTo>
                  <a:lnTo>
                    <a:pt x="96" y="61"/>
                  </a:lnTo>
                  <a:lnTo>
                    <a:pt x="96" y="55"/>
                  </a:lnTo>
                  <a:lnTo>
                    <a:pt x="96" y="54"/>
                  </a:lnTo>
                  <a:lnTo>
                    <a:pt x="95" y="54"/>
                  </a:lnTo>
                  <a:lnTo>
                    <a:pt x="94" y="54"/>
                  </a:lnTo>
                  <a:lnTo>
                    <a:pt x="94" y="54"/>
                  </a:lnTo>
                  <a:lnTo>
                    <a:pt x="93" y="54"/>
                  </a:lnTo>
                  <a:lnTo>
                    <a:pt x="93" y="54"/>
                  </a:lnTo>
                  <a:lnTo>
                    <a:pt x="92" y="54"/>
                  </a:lnTo>
                  <a:lnTo>
                    <a:pt x="92" y="54"/>
                  </a:lnTo>
                  <a:lnTo>
                    <a:pt x="91" y="54"/>
                  </a:lnTo>
                  <a:lnTo>
                    <a:pt x="91" y="54"/>
                  </a:lnTo>
                  <a:lnTo>
                    <a:pt x="91" y="55"/>
                  </a:lnTo>
                  <a:lnTo>
                    <a:pt x="92" y="57"/>
                  </a:lnTo>
                  <a:lnTo>
                    <a:pt x="91" y="57"/>
                  </a:lnTo>
                  <a:lnTo>
                    <a:pt x="91" y="59"/>
                  </a:lnTo>
                  <a:lnTo>
                    <a:pt x="90" y="61"/>
                  </a:lnTo>
                  <a:lnTo>
                    <a:pt x="90" y="62"/>
                  </a:lnTo>
                  <a:lnTo>
                    <a:pt x="90" y="62"/>
                  </a:lnTo>
                  <a:lnTo>
                    <a:pt x="90" y="63"/>
                  </a:lnTo>
                  <a:lnTo>
                    <a:pt x="89" y="63"/>
                  </a:lnTo>
                  <a:lnTo>
                    <a:pt x="88" y="62"/>
                  </a:lnTo>
                  <a:lnTo>
                    <a:pt x="87" y="60"/>
                  </a:lnTo>
                  <a:lnTo>
                    <a:pt x="86" y="60"/>
                  </a:lnTo>
                  <a:lnTo>
                    <a:pt x="85" y="60"/>
                  </a:lnTo>
                  <a:lnTo>
                    <a:pt x="84" y="61"/>
                  </a:lnTo>
                  <a:lnTo>
                    <a:pt x="83" y="62"/>
                  </a:lnTo>
                  <a:lnTo>
                    <a:pt x="83" y="62"/>
                  </a:lnTo>
                  <a:lnTo>
                    <a:pt x="82" y="63"/>
                  </a:lnTo>
                  <a:lnTo>
                    <a:pt x="80" y="63"/>
                  </a:lnTo>
                  <a:lnTo>
                    <a:pt x="80" y="64"/>
                  </a:lnTo>
                  <a:lnTo>
                    <a:pt x="80" y="65"/>
                  </a:lnTo>
                  <a:lnTo>
                    <a:pt x="81" y="66"/>
                  </a:lnTo>
                  <a:lnTo>
                    <a:pt x="84" y="67"/>
                  </a:lnTo>
                  <a:lnTo>
                    <a:pt x="86" y="65"/>
                  </a:lnTo>
                  <a:lnTo>
                    <a:pt x="87" y="64"/>
                  </a:lnTo>
                  <a:lnTo>
                    <a:pt x="87" y="63"/>
                  </a:lnTo>
                  <a:lnTo>
                    <a:pt x="88" y="62"/>
                  </a:lnTo>
                  <a:lnTo>
                    <a:pt x="88" y="62"/>
                  </a:lnTo>
                  <a:lnTo>
                    <a:pt x="88" y="63"/>
                  </a:lnTo>
                  <a:lnTo>
                    <a:pt x="88" y="64"/>
                  </a:lnTo>
                  <a:lnTo>
                    <a:pt x="89" y="64"/>
                  </a:lnTo>
                  <a:lnTo>
                    <a:pt x="89" y="65"/>
                  </a:lnTo>
                  <a:lnTo>
                    <a:pt x="89" y="67"/>
                  </a:lnTo>
                  <a:lnTo>
                    <a:pt x="89" y="69"/>
                  </a:lnTo>
                  <a:lnTo>
                    <a:pt x="89" y="70"/>
                  </a:lnTo>
                  <a:lnTo>
                    <a:pt x="89" y="71"/>
                  </a:lnTo>
                  <a:lnTo>
                    <a:pt x="89" y="71"/>
                  </a:lnTo>
                  <a:lnTo>
                    <a:pt x="89" y="72"/>
                  </a:lnTo>
                  <a:lnTo>
                    <a:pt x="88" y="75"/>
                  </a:lnTo>
                  <a:lnTo>
                    <a:pt x="88" y="76"/>
                  </a:lnTo>
                  <a:lnTo>
                    <a:pt x="89" y="76"/>
                  </a:lnTo>
                  <a:lnTo>
                    <a:pt x="89" y="77"/>
                  </a:lnTo>
                  <a:lnTo>
                    <a:pt x="89" y="78"/>
                  </a:lnTo>
                  <a:lnTo>
                    <a:pt x="88" y="78"/>
                  </a:lnTo>
                  <a:lnTo>
                    <a:pt x="88" y="79"/>
                  </a:lnTo>
                  <a:lnTo>
                    <a:pt x="88" y="79"/>
                  </a:lnTo>
                  <a:lnTo>
                    <a:pt x="88" y="81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7" y="84"/>
                  </a:lnTo>
                  <a:lnTo>
                    <a:pt x="87" y="85"/>
                  </a:lnTo>
                  <a:lnTo>
                    <a:pt x="86" y="85"/>
                  </a:lnTo>
                  <a:lnTo>
                    <a:pt x="85" y="85"/>
                  </a:lnTo>
                  <a:lnTo>
                    <a:pt x="84" y="85"/>
                  </a:lnTo>
                  <a:lnTo>
                    <a:pt x="83" y="84"/>
                  </a:lnTo>
                  <a:lnTo>
                    <a:pt x="83" y="85"/>
                  </a:lnTo>
                  <a:lnTo>
                    <a:pt x="83" y="84"/>
                  </a:lnTo>
                  <a:lnTo>
                    <a:pt x="82" y="85"/>
                  </a:lnTo>
                  <a:lnTo>
                    <a:pt x="80" y="85"/>
                  </a:lnTo>
                  <a:lnTo>
                    <a:pt x="80" y="85"/>
                  </a:lnTo>
                  <a:lnTo>
                    <a:pt x="80" y="86"/>
                  </a:lnTo>
                  <a:lnTo>
                    <a:pt x="80" y="86"/>
                  </a:lnTo>
                  <a:lnTo>
                    <a:pt x="81" y="86"/>
                  </a:lnTo>
                  <a:lnTo>
                    <a:pt x="82" y="86"/>
                  </a:lnTo>
                  <a:lnTo>
                    <a:pt x="83" y="86"/>
                  </a:lnTo>
                  <a:lnTo>
                    <a:pt x="85" y="86"/>
                  </a:lnTo>
                  <a:lnTo>
                    <a:pt x="86" y="86"/>
                  </a:lnTo>
                  <a:lnTo>
                    <a:pt x="87" y="86"/>
                  </a:lnTo>
                  <a:lnTo>
                    <a:pt x="87" y="87"/>
                  </a:lnTo>
                  <a:lnTo>
                    <a:pt x="87" y="87"/>
                  </a:lnTo>
                  <a:lnTo>
                    <a:pt x="87" y="88"/>
                  </a:lnTo>
                  <a:lnTo>
                    <a:pt x="87" y="90"/>
                  </a:lnTo>
                  <a:lnTo>
                    <a:pt x="85" y="90"/>
                  </a:lnTo>
                  <a:lnTo>
                    <a:pt x="86" y="89"/>
                  </a:lnTo>
                  <a:lnTo>
                    <a:pt x="86" y="90"/>
                  </a:lnTo>
                  <a:lnTo>
                    <a:pt x="86" y="89"/>
                  </a:lnTo>
                  <a:lnTo>
                    <a:pt x="85" y="89"/>
                  </a:lnTo>
                  <a:lnTo>
                    <a:pt x="86" y="89"/>
                  </a:lnTo>
                  <a:lnTo>
                    <a:pt x="85" y="88"/>
                  </a:lnTo>
                  <a:lnTo>
                    <a:pt x="84" y="88"/>
                  </a:lnTo>
                  <a:lnTo>
                    <a:pt x="84" y="89"/>
                  </a:lnTo>
                  <a:lnTo>
                    <a:pt x="84" y="88"/>
                  </a:lnTo>
                  <a:lnTo>
                    <a:pt x="83" y="88"/>
                  </a:lnTo>
                  <a:lnTo>
                    <a:pt x="82" y="88"/>
                  </a:lnTo>
                  <a:lnTo>
                    <a:pt x="81" y="87"/>
                  </a:lnTo>
                  <a:lnTo>
                    <a:pt x="80" y="87"/>
                  </a:lnTo>
                  <a:lnTo>
                    <a:pt x="80" y="87"/>
                  </a:lnTo>
                  <a:lnTo>
                    <a:pt x="79" y="87"/>
                  </a:lnTo>
                  <a:lnTo>
                    <a:pt x="78" y="87"/>
                  </a:lnTo>
                  <a:lnTo>
                    <a:pt x="78" y="86"/>
                  </a:lnTo>
                  <a:lnTo>
                    <a:pt x="77" y="86"/>
                  </a:lnTo>
                  <a:lnTo>
                    <a:pt x="76" y="86"/>
                  </a:lnTo>
                  <a:lnTo>
                    <a:pt x="75" y="85"/>
                  </a:lnTo>
                  <a:lnTo>
                    <a:pt x="74" y="85"/>
                  </a:lnTo>
                  <a:lnTo>
                    <a:pt x="73" y="84"/>
                  </a:lnTo>
                  <a:lnTo>
                    <a:pt x="72" y="84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1" y="84"/>
                  </a:lnTo>
                  <a:lnTo>
                    <a:pt x="70" y="84"/>
                  </a:lnTo>
                  <a:lnTo>
                    <a:pt x="69" y="84"/>
                  </a:lnTo>
                  <a:lnTo>
                    <a:pt x="68" y="84"/>
                  </a:lnTo>
                  <a:lnTo>
                    <a:pt x="68" y="85"/>
                  </a:lnTo>
                  <a:lnTo>
                    <a:pt x="69" y="85"/>
                  </a:lnTo>
                  <a:lnTo>
                    <a:pt x="70" y="85"/>
                  </a:lnTo>
                  <a:lnTo>
                    <a:pt x="71" y="85"/>
                  </a:lnTo>
                  <a:lnTo>
                    <a:pt x="72" y="85"/>
                  </a:lnTo>
                  <a:lnTo>
                    <a:pt x="72" y="85"/>
                  </a:lnTo>
                  <a:lnTo>
                    <a:pt x="72" y="86"/>
                  </a:lnTo>
                  <a:lnTo>
                    <a:pt x="72" y="87"/>
                  </a:lnTo>
                  <a:lnTo>
                    <a:pt x="73" y="88"/>
                  </a:lnTo>
                  <a:lnTo>
                    <a:pt x="75" y="89"/>
                  </a:lnTo>
                  <a:lnTo>
                    <a:pt x="76" y="89"/>
                  </a:lnTo>
                  <a:lnTo>
                    <a:pt x="75" y="91"/>
                  </a:lnTo>
                  <a:lnTo>
                    <a:pt x="75" y="92"/>
                  </a:lnTo>
                  <a:lnTo>
                    <a:pt x="72" y="95"/>
                  </a:lnTo>
                  <a:lnTo>
                    <a:pt x="72" y="93"/>
                  </a:lnTo>
                  <a:lnTo>
                    <a:pt x="71" y="92"/>
                  </a:lnTo>
                  <a:lnTo>
                    <a:pt x="70" y="92"/>
                  </a:lnTo>
                  <a:lnTo>
                    <a:pt x="69" y="92"/>
                  </a:lnTo>
                  <a:lnTo>
                    <a:pt x="68" y="91"/>
                  </a:lnTo>
                  <a:lnTo>
                    <a:pt x="69" y="91"/>
                  </a:lnTo>
                  <a:lnTo>
                    <a:pt x="69" y="90"/>
                  </a:lnTo>
                  <a:lnTo>
                    <a:pt x="68" y="90"/>
                  </a:lnTo>
                  <a:lnTo>
                    <a:pt x="67" y="89"/>
                  </a:lnTo>
                  <a:lnTo>
                    <a:pt x="66" y="87"/>
                  </a:lnTo>
                  <a:lnTo>
                    <a:pt x="66" y="87"/>
                  </a:lnTo>
                  <a:lnTo>
                    <a:pt x="65" y="87"/>
                  </a:lnTo>
                  <a:lnTo>
                    <a:pt x="64" y="87"/>
                  </a:lnTo>
                  <a:lnTo>
                    <a:pt x="64" y="87"/>
                  </a:lnTo>
                  <a:lnTo>
                    <a:pt x="62" y="87"/>
                  </a:lnTo>
                  <a:lnTo>
                    <a:pt x="61" y="87"/>
                  </a:lnTo>
                  <a:lnTo>
                    <a:pt x="60" y="87"/>
                  </a:lnTo>
                  <a:lnTo>
                    <a:pt x="60" y="87"/>
                  </a:lnTo>
                  <a:lnTo>
                    <a:pt x="58" y="87"/>
                  </a:lnTo>
                  <a:lnTo>
                    <a:pt x="57" y="87"/>
                  </a:lnTo>
                  <a:lnTo>
                    <a:pt x="56" y="88"/>
                  </a:lnTo>
                  <a:lnTo>
                    <a:pt x="56" y="88"/>
                  </a:lnTo>
                  <a:lnTo>
                    <a:pt x="55" y="88"/>
                  </a:lnTo>
                  <a:lnTo>
                    <a:pt x="54" y="89"/>
                  </a:lnTo>
                  <a:lnTo>
                    <a:pt x="53" y="89"/>
                  </a:lnTo>
                  <a:lnTo>
                    <a:pt x="52" y="89"/>
                  </a:lnTo>
                  <a:lnTo>
                    <a:pt x="51" y="90"/>
                  </a:lnTo>
                  <a:lnTo>
                    <a:pt x="50" y="90"/>
                  </a:lnTo>
                  <a:lnTo>
                    <a:pt x="49" y="90"/>
                  </a:lnTo>
                  <a:lnTo>
                    <a:pt x="48" y="90"/>
                  </a:lnTo>
                  <a:lnTo>
                    <a:pt x="48" y="91"/>
                  </a:lnTo>
                  <a:lnTo>
                    <a:pt x="48" y="91"/>
                  </a:lnTo>
                  <a:lnTo>
                    <a:pt x="47" y="91"/>
                  </a:lnTo>
                  <a:lnTo>
                    <a:pt x="46" y="91"/>
                  </a:lnTo>
                  <a:lnTo>
                    <a:pt x="46" y="92"/>
                  </a:lnTo>
                  <a:lnTo>
                    <a:pt x="46" y="93"/>
                  </a:lnTo>
                  <a:lnTo>
                    <a:pt x="45" y="95"/>
                  </a:lnTo>
                  <a:lnTo>
                    <a:pt x="44" y="96"/>
                  </a:lnTo>
                  <a:lnTo>
                    <a:pt x="43" y="95"/>
                  </a:lnTo>
                  <a:lnTo>
                    <a:pt x="41" y="95"/>
                  </a:lnTo>
                  <a:lnTo>
                    <a:pt x="40" y="95"/>
                  </a:lnTo>
                  <a:lnTo>
                    <a:pt x="40" y="94"/>
                  </a:lnTo>
                  <a:lnTo>
                    <a:pt x="39" y="94"/>
                  </a:lnTo>
                  <a:lnTo>
                    <a:pt x="38" y="94"/>
                  </a:lnTo>
                  <a:lnTo>
                    <a:pt x="37" y="94"/>
                  </a:lnTo>
                  <a:lnTo>
                    <a:pt x="36" y="94"/>
                  </a:lnTo>
                  <a:lnTo>
                    <a:pt x="36" y="95"/>
                  </a:lnTo>
                  <a:lnTo>
                    <a:pt x="36" y="97"/>
                  </a:lnTo>
                  <a:lnTo>
                    <a:pt x="36" y="96"/>
                  </a:lnTo>
                  <a:lnTo>
                    <a:pt x="35" y="96"/>
                  </a:lnTo>
                  <a:lnTo>
                    <a:pt x="34" y="96"/>
                  </a:lnTo>
                  <a:lnTo>
                    <a:pt x="33" y="96"/>
                  </a:lnTo>
                  <a:lnTo>
                    <a:pt x="32" y="96"/>
                  </a:lnTo>
                  <a:lnTo>
                    <a:pt x="32" y="96"/>
                  </a:lnTo>
                  <a:lnTo>
                    <a:pt x="31" y="96"/>
                  </a:lnTo>
                  <a:lnTo>
                    <a:pt x="31" y="95"/>
                  </a:lnTo>
                  <a:lnTo>
                    <a:pt x="32" y="94"/>
                  </a:lnTo>
                  <a:lnTo>
                    <a:pt x="32" y="93"/>
                  </a:lnTo>
                  <a:lnTo>
                    <a:pt x="32" y="92"/>
                  </a:lnTo>
                  <a:lnTo>
                    <a:pt x="32" y="91"/>
                  </a:lnTo>
                  <a:lnTo>
                    <a:pt x="32" y="90"/>
                  </a:lnTo>
                  <a:lnTo>
                    <a:pt x="32" y="89"/>
                  </a:lnTo>
                  <a:lnTo>
                    <a:pt x="32" y="88"/>
                  </a:lnTo>
                  <a:lnTo>
                    <a:pt x="32" y="87"/>
                  </a:lnTo>
                  <a:lnTo>
                    <a:pt x="32" y="87"/>
                  </a:lnTo>
                  <a:lnTo>
                    <a:pt x="32" y="86"/>
                  </a:lnTo>
                  <a:lnTo>
                    <a:pt x="32" y="85"/>
                  </a:lnTo>
                  <a:lnTo>
                    <a:pt x="32" y="85"/>
                  </a:lnTo>
                  <a:lnTo>
                    <a:pt x="31" y="86"/>
                  </a:lnTo>
                  <a:lnTo>
                    <a:pt x="30" y="86"/>
                  </a:lnTo>
                  <a:lnTo>
                    <a:pt x="30" y="87"/>
                  </a:lnTo>
                  <a:lnTo>
                    <a:pt x="29" y="87"/>
                  </a:lnTo>
                  <a:lnTo>
                    <a:pt x="29" y="87"/>
                  </a:lnTo>
                  <a:lnTo>
                    <a:pt x="30" y="87"/>
                  </a:lnTo>
                  <a:lnTo>
                    <a:pt x="30" y="88"/>
                  </a:lnTo>
                  <a:lnTo>
                    <a:pt x="29" y="88"/>
                  </a:lnTo>
                  <a:lnTo>
                    <a:pt x="28" y="88"/>
                  </a:lnTo>
                  <a:lnTo>
                    <a:pt x="27" y="88"/>
                  </a:lnTo>
                  <a:lnTo>
                    <a:pt x="26" y="87"/>
                  </a:lnTo>
                  <a:lnTo>
                    <a:pt x="25" y="87"/>
                  </a:lnTo>
                  <a:lnTo>
                    <a:pt x="26" y="87"/>
                  </a:lnTo>
                  <a:lnTo>
                    <a:pt x="27" y="87"/>
                  </a:lnTo>
                  <a:lnTo>
                    <a:pt x="28" y="87"/>
                  </a:lnTo>
                  <a:lnTo>
                    <a:pt x="29" y="87"/>
                  </a:lnTo>
                  <a:lnTo>
                    <a:pt x="29" y="86"/>
                  </a:lnTo>
                  <a:lnTo>
                    <a:pt x="30" y="86"/>
                  </a:lnTo>
                  <a:lnTo>
                    <a:pt x="31" y="86"/>
                  </a:lnTo>
                  <a:lnTo>
                    <a:pt x="30" y="86"/>
                  </a:lnTo>
                  <a:lnTo>
                    <a:pt x="29" y="86"/>
                  </a:lnTo>
                  <a:lnTo>
                    <a:pt x="28" y="86"/>
                  </a:lnTo>
                  <a:lnTo>
                    <a:pt x="27" y="85"/>
                  </a:lnTo>
                  <a:lnTo>
                    <a:pt x="26" y="85"/>
                  </a:lnTo>
                  <a:lnTo>
                    <a:pt x="26" y="86"/>
                  </a:lnTo>
                  <a:lnTo>
                    <a:pt x="27" y="85"/>
                  </a:lnTo>
                  <a:lnTo>
                    <a:pt x="27" y="86"/>
                  </a:lnTo>
                  <a:lnTo>
                    <a:pt x="27" y="87"/>
                  </a:lnTo>
                  <a:lnTo>
                    <a:pt x="26" y="87"/>
                  </a:lnTo>
                  <a:lnTo>
                    <a:pt x="24" y="87"/>
                  </a:lnTo>
                  <a:lnTo>
                    <a:pt x="24" y="86"/>
                  </a:lnTo>
                  <a:lnTo>
                    <a:pt x="24" y="86"/>
                  </a:lnTo>
                  <a:lnTo>
                    <a:pt x="23" y="87"/>
                  </a:lnTo>
                  <a:lnTo>
                    <a:pt x="22" y="87"/>
                  </a:lnTo>
                  <a:lnTo>
                    <a:pt x="22" y="86"/>
                  </a:lnTo>
                  <a:lnTo>
                    <a:pt x="21" y="86"/>
                  </a:lnTo>
                  <a:lnTo>
                    <a:pt x="16" y="86"/>
                  </a:lnTo>
                  <a:lnTo>
                    <a:pt x="16" y="86"/>
                  </a:lnTo>
                  <a:lnTo>
                    <a:pt x="14" y="85"/>
                  </a:lnTo>
                  <a:lnTo>
                    <a:pt x="15" y="85"/>
                  </a:lnTo>
                  <a:lnTo>
                    <a:pt x="16" y="85"/>
                  </a:lnTo>
                  <a:lnTo>
                    <a:pt x="16" y="82"/>
                  </a:lnTo>
                  <a:lnTo>
                    <a:pt x="16" y="80"/>
                  </a:lnTo>
                  <a:lnTo>
                    <a:pt x="16" y="79"/>
                  </a:lnTo>
                  <a:lnTo>
                    <a:pt x="15" y="79"/>
                  </a:lnTo>
                  <a:lnTo>
                    <a:pt x="15" y="79"/>
                  </a:lnTo>
                  <a:lnTo>
                    <a:pt x="14" y="79"/>
                  </a:lnTo>
                  <a:lnTo>
                    <a:pt x="13" y="79"/>
                  </a:lnTo>
                  <a:lnTo>
                    <a:pt x="12" y="79"/>
                  </a:lnTo>
                  <a:lnTo>
                    <a:pt x="12" y="79"/>
                  </a:lnTo>
                  <a:lnTo>
                    <a:pt x="14" y="80"/>
                  </a:lnTo>
                  <a:lnTo>
                    <a:pt x="14" y="79"/>
                  </a:lnTo>
                  <a:lnTo>
                    <a:pt x="14" y="80"/>
                  </a:lnTo>
                  <a:lnTo>
                    <a:pt x="15" y="80"/>
                  </a:lnTo>
                  <a:lnTo>
                    <a:pt x="14" y="80"/>
                  </a:lnTo>
                  <a:lnTo>
                    <a:pt x="14" y="81"/>
                  </a:lnTo>
                  <a:lnTo>
                    <a:pt x="14" y="82"/>
                  </a:lnTo>
                  <a:lnTo>
                    <a:pt x="13" y="82"/>
                  </a:lnTo>
                  <a:lnTo>
                    <a:pt x="13" y="83"/>
                  </a:lnTo>
                  <a:lnTo>
                    <a:pt x="13" y="84"/>
                  </a:lnTo>
                  <a:lnTo>
                    <a:pt x="13" y="85"/>
                  </a:lnTo>
                  <a:lnTo>
                    <a:pt x="12" y="85"/>
                  </a:lnTo>
                  <a:lnTo>
                    <a:pt x="11" y="85"/>
                  </a:lnTo>
                  <a:lnTo>
                    <a:pt x="11" y="84"/>
                  </a:lnTo>
                  <a:lnTo>
                    <a:pt x="10" y="84"/>
                  </a:lnTo>
                  <a:lnTo>
                    <a:pt x="9" y="84"/>
                  </a:lnTo>
                  <a:lnTo>
                    <a:pt x="9" y="83"/>
                  </a:lnTo>
                  <a:lnTo>
                    <a:pt x="8" y="83"/>
                  </a:lnTo>
                  <a:lnTo>
                    <a:pt x="8" y="83"/>
                  </a:lnTo>
                  <a:lnTo>
                    <a:pt x="8" y="82"/>
                  </a:lnTo>
                  <a:lnTo>
                    <a:pt x="7" y="82"/>
                  </a:lnTo>
                  <a:lnTo>
                    <a:pt x="7" y="81"/>
                  </a:lnTo>
                  <a:lnTo>
                    <a:pt x="6" y="81"/>
                  </a:lnTo>
                  <a:lnTo>
                    <a:pt x="6" y="80"/>
                  </a:lnTo>
                  <a:lnTo>
                    <a:pt x="5" y="79"/>
                  </a:lnTo>
                  <a:lnTo>
                    <a:pt x="6" y="78"/>
                  </a:lnTo>
                  <a:lnTo>
                    <a:pt x="5" y="78"/>
                  </a:lnTo>
                  <a:lnTo>
                    <a:pt x="6" y="77"/>
                  </a:lnTo>
                  <a:lnTo>
                    <a:pt x="5" y="77"/>
                  </a:lnTo>
                  <a:lnTo>
                    <a:pt x="4" y="77"/>
                  </a:lnTo>
                  <a:lnTo>
                    <a:pt x="5" y="77"/>
                  </a:lnTo>
                  <a:lnTo>
                    <a:pt x="5" y="76"/>
                  </a:lnTo>
                  <a:lnTo>
                    <a:pt x="6" y="76"/>
                  </a:lnTo>
                  <a:lnTo>
                    <a:pt x="6" y="75"/>
                  </a:lnTo>
                  <a:lnTo>
                    <a:pt x="4" y="75"/>
                  </a:lnTo>
                  <a:lnTo>
                    <a:pt x="3" y="74"/>
                  </a:lnTo>
                  <a:lnTo>
                    <a:pt x="2" y="74"/>
                  </a:lnTo>
                  <a:lnTo>
                    <a:pt x="1" y="74"/>
                  </a:lnTo>
                  <a:lnTo>
                    <a:pt x="1" y="73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71"/>
                  </a:lnTo>
                  <a:close/>
                  <a:moveTo>
                    <a:pt x="8" y="70"/>
                  </a:moveTo>
                  <a:lnTo>
                    <a:pt x="8" y="71"/>
                  </a:lnTo>
                  <a:lnTo>
                    <a:pt x="9" y="70"/>
                  </a:lnTo>
                  <a:lnTo>
                    <a:pt x="8" y="70"/>
                  </a:lnTo>
                  <a:lnTo>
                    <a:pt x="8" y="70"/>
                  </a:lnTo>
                  <a:close/>
                  <a:moveTo>
                    <a:pt x="12" y="75"/>
                  </a:moveTo>
                  <a:lnTo>
                    <a:pt x="12" y="76"/>
                  </a:lnTo>
                  <a:lnTo>
                    <a:pt x="13" y="75"/>
                  </a:lnTo>
                  <a:lnTo>
                    <a:pt x="14" y="75"/>
                  </a:lnTo>
                  <a:lnTo>
                    <a:pt x="16" y="74"/>
                  </a:lnTo>
                  <a:lnTo>
                    <a:pt x="15" y="73"/>
                  </a:lnTo>
                  <a:lnTo>
                    <a:pt x="13" y="72"/>
                  </a:lnTo>
                  <a:lnTo>
                    <a:pt x="16" y="72"/>
                  </a:lnTo>
                  <a:lnTo>
                    <a:pt x="16" y="71"/>
                  </a:lnTo>
                  <a:lnTo>
                    <a:pt x="16" y="71"/>
                  </a:lnTo>
                  <a:lnTo>
                    <a:pt x="15" y="71"/>
                  </a:lnTo>
                  <a:lnTo>
                    <a:pt x="14" y="71"/>
                  </a:lnTo>
                  <a:lnTo>
                    <a:pt x="14" y="70"/>
                  </a:lnTo>
                  <a:lnTo>
                    <a:pt x="13" y="70"/>
                  </a:lnTo>
                  <a:lnTo>
                    <a:pt x="12" y="70"/>
                  </a:lnTo>
                  <a:lnTo>
                    <a:pt x="13" y="70"/>
                  </a:lnTo>
                  <a:lnTo>
                    <a:pt x="13" y="71"/>
                  </a:lnTo>
                  <a:lnTo>
                    <a:pt x="12" y="71"/>
                  </a:lnTo>
                  <a:lnTo>
                    <a:pt x="12" y="73"/>
                  </a:lnTo>
                  <a:lnTo>
                    <a:pt x="12" y="75"/>
                  </a:lnTo>
                  <a:close/>
                  <a:moveTo>
                    <a:pt x="23" y="30"/>
                  </a:moveTo>
                  <a:lnTo>
                    <a:pt x="24" y="31"/>
                  </a:lnTo>
                  <a:lnTo>
                    <a:pt x="24" y="32"/>
                  </a:lnTo>
                  <a:lnTo>
                    <a:pt x="24" y="33"/>
                  </a:lnTo>
                  <a:lnTo>
                    <a:pt x="24" y="34"/>
                  </a:lnTo>
                  <a:lnTo>
                    <a:pt x="24" y="35"/>
                  </a:lnTo>
                  <a:lnTo>
                    <a:pt x="25" y="37"/>
                  </a:lnTo>
                  <a:lnTo>
                    <a:pt x="27" y="37"/>
                  </a:lnTo>
                  <a:lnTo>
                    <a:pt x="28" y="37"/>
                  </a:lnTo>
                  <a:lnTo>
                    <a:pt x="29" y="37"/>
                  </a:lnTo>
                  <a:lnTo>
                    <a:pt x="30" y="37"/>
                  </a:lnTo>
                  <a:lnTo>
                    <a:pt x="31" y="37"/>
                  </a:lnTo>
                  <a:lnTo>
                    <a:pt x="31" y="38"/>
                  </a:lnTo>
                  <a:lnTo>
                    <a:pt x="31" y="39"/>
                  </a:lnTo>
                  <a:lnTo>
                    <a:pt x="32" y="40"/>
                  </a:lnTo>
                  <a:lnTo>
                    <a:pt x="32" y="40"/>
                  </a:lnTo>
                  <a:lnTo>
                    <a:pt x="34" y="41"/>
                  </a:lnTo>
                  <a:lnTo>
                    <a:pt x="34" y="42"/>
                  </a:lnTo>
                  <a:lnTo>
                    <a:pt x="34" y="43"/>
                  </a:lnTo>
                  <a:lnTo>
                    <a:pt x="33" y="43"/>
                  </a:lnTo>
                  <a:lnTo>
                    <a:pt x="34" y="43"/>
                  </a:lnTo>
                  <a:lnTo>
                    <a:pt x="35" y="43"/>
                  </a:lnTo>
                  <a:lnTo>
                    <a:pt x="35" y="41"/>
                  </a:lnTo>
                  <a:lnTo>
                    <a:pt x="36" y="41"/>
                  </a:lnTo>
                  <a:lnTo>
                    <a:pt x="36" y="40"/>
                  </a:lnTo>
                  <a:lnTo>
                    <a:pt x="36" y="39"/>
                  </a:lnTo>
                  <a:lnTo>
                    <a:pt x="36" y="38"/>
                  </a:lnTo>
                  <a:lnTo>
                    <a:pt x="39" y="39"/>
                  </a:lnTo>
                  <a:lnTo>
                    <a:pt x="40" y="39"/>
                  </a:lnTo>
                  <a:lnTo>
                    <a:pt x="40" y="40"/>
                  </a:lnTo>
                  <a:lnTo>
                    <a:pt x="41" y="40"/>
                  </a:lnTo>
                  <a:lnTo>
                    <a:pt x="42" y="40"/>
                  </a:lnTo>
                  <a:lnTo>
                    <a:pt x="42" y="38"/>
                  </a:lnTo>
                  <a:lnTo>
                    <a:pt x="42" y="37"/>
                  </a:lnTo>
                  <a:lnTo>
                    <a:pt x="43" y="37"/>
                  </a:lnTo>
                  <a:lnTo>
                    <a:pt x="43" y="37"/>
                  </a:lnTo>
                  <a:lnTo>
                    <a:pt x="43" y="36"/>
                  </a:lnTo>
                  <a:lnTo>
                    <a:pt x="43" y="35"/>
                  </a:lnTo>
                  <a:lnTo>
                    <a:pt x="44" y="35"/>
                  </a:lnTo>
                  <a:lnTo>
                    <a:pt x="45" y="35"/>
                  </a:lnTo>
                  <a:lnTo>
                    <a:pt x="45" y="34"/>
                  </a:lnTo>
                  <a:lnTo>
                    <a:pt x="46" y="34"/>
                  </a:lnTo>
                  <a:lnTo>
                    <a:pt x="47" y="34"/>
                  </a:lnTo>
                  <a:lnTo>
                    <a:pt x="48" y="34"/>
                  </a:lnTo>
                  <a:lnTo>
                    <a:pt x="48" y="33"/>
                  </a:lnTo>
                  <a:lnTo>
                    <a:pt x="49" y="33"/>
                  </a:lnTo>
                  <a:lnTo>
                    <a:pt x="50" y="33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2" y="31"/>
                  </a:lnTo>
                  <a:lnTo>
                    <a:pt x="52" y="30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53" y="28"/>
                  </a:lnTo>
                  <a:lnTo>
                    <a:pt x="50" y="29"/>
                  </a:lnTo>
                  <a:lnTo>
                    <a:pt x="49" y="29"/>
                  </a:lnTo>
                  <a:lnTo>
                    <a:pt x="48" y="29"/>
                  </a:lnTo>
                  <a:lnTo>
                    <a:pt x="48" y="28"/>
                  </a:lnTo>
                  <a:lnTo>
                    <a:pt x="47" y="28"/>
                  </a:lnTo>
                  <a:lnTo>
                    <a:pt x="46" y="28"/>
                  </a:lnTo>
                  <a:lnTo>
                    <a:pt x="45" y="28"/>
                  </a:lnTo>
                  <a:lnTo>
                    <a:pt x="45" y="29"/>
                  </a:lnTo>
                  <a:lnTo>
                    <a:pt x="44" y="29"/>
                  </a:lnTo>
                  <a:lnTo>
                    <a:pt x="43" y="28"/>
                  </a:lnTo>
                  <a:lnTo>
                    <a:pt x="43" y="27"/>
                  </a:lnTo>
                  <a:lnTo>
                    <a:pt x="42" y="27"/>
                  </a:lnTo>
                  <a:lnTo>
                    <a:pt x="41" y="26"/>
                  </a:lnTo>
                  <a:lnTo>
                    <a:pt x="40" y="26"/>
                  </a:lnTo>
                  <a:lnTo>
                    <a:pt x="40" y="26"/>
                  </a:lnTo>
                  <a:lnTo>
                    <a:pt x="39" y="26"/>
                  </a:lnTo>
                  <a:lnTo>
                    <a:pt x="39" y="25"/>
                  </a:lnTo>
                  <a:lnTo>
                    <a:pt x="38" y="25"/>
                  </a:lnTo>
                  <a:lnTo>
                    <a:pt x="37" y="25"/>
                  </a:lnTo>
                  <a:lnTo>
                    <a:pt x="37" y="24"/>
                  </a:lnTo>
                  <a:lnTo>
                    <a:pt x="36" y="24"/>
                  </a:lnTo>
                  <a:lnTo>
                    <a:pt x="36" y="23"/>
                  </a:lnTo>
                  <a:lnTo>
                    <a:pt x="37" y="24"/>
                  </a:lnTo>
                  <a:lnTo>
                    <a:pt x="37" y="23"/>
                  </a:lnTo>
                  <a:lnTo>
                    <a:pt x="36" y="23"/>
                  </a:lnTo>
                  <a:lnTo>
                    <a:pt x="36" y="22"/>
                  </a:lnTo>
                  <a:lnTo>
                    <a:pt x="35" y="22"/>
                  </a:lnTo>
                  <a:lnTo>
                    <a:pt x="34" y="22"/>
                  </a:lnTo>
                  <a:lnTo>
                    <a:pt x="33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1"/>
                  </a:lnTo>
                  <a:lnTo>
                    <a:pt x="32" y="21"/>
                  </a:lnTo>
                  <a:lnTo>
                    <a:pt x="31" y="21"/>
                  </a:lnTo>
                  <a:lnTo>
                    <a:pt x="31" y="21"/>
                  </a:lnTo>
                  <a:lnTo>
                    <a:pt x="32" y="21"/>
                  </a:lnTo>
                  <a:lnTo>
                    <a:pt x="32" y="22"/>
                  </a:lnTo>
                  <a:lnTo>
                    <a:pt x="31" y="22"/>
                  </a:lnTo>
                  <a:lnTo>
                    <a:pt x="30" y="22"/>
                  </a:lnTo>
                  <a:lnTo>
                    <a:pt x="29" y="21"/>
                  </a:lnTo>
                  <a:lnTo>
                    <a:pt x="26" y="21"/>
                  </a:lnTo>
                  <a:lnTo>
                    <a:pt x="25" y="21"/>
                  </a:lnTo>
                  <a:lnTo>
                    <a:pt x="24" y="21"/>
                  </a:lnTo>
                  <a:lnTo>
                    <a:pt x="24" y="22"/>
                  </a:lnTo>
                  <a:lnTo>
                    <a:pt x="24" y="23"/>
                  </a:lnTo>
                  <a:lnTo>
                    <a:pt x="24" y="23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4" y="25"/>
                  </a:lnTo>
                  <a:lnTo>
                    <a:pt x="24" y="26"/>
                  </a:lnTo>
                  <a:lnTo>
                    <a:pt x="25" y="26"/>
                  </a:lnTo>
                  <a:lnTo>
                    <a:pt x="25" y="27"/>
                  </a:lnTo>
                  <a:lnTo>
                    <a:pt x="25" y="26"/>
                  </a:lnTo>
                  <a:lnTo>
                    <a:pt x="27" y="25"/>
                  </a:lnTo>
                  <a:lnTo>
                    <a:pt x="27" y="26"/>
                  </a:lnTo>
                  <a:lnTo>
                    <a:pt x="27" y="25"/>
                  </a:lnTo>
                  <a:lnTo>
                    <a:pt x="28" y="25"/>
                  </a:lnTo>
                  <a:lnTo>
                    <a:pt x="29" y="25"/>
                  </a:lnTo>
                  <a:lnTo>
                    <a:pt x="30" y="24"/>
                  </a:lnTo>
                  <a:lnTo>
                    <a:pt x="31" y="24"/>
                  </a:lnTo>
                  <a:lnTo>
                    <a:pt x="29" y="29"/>
                  </a:lnTo>
                  <a:lnTo>
                    <a:pt x="30" y="29"/>
                  </a:lnTo>
                  <a:lnTo>
                    <a:pt x="29" y="29"/>
                  </a:lnTo>
                  <a:lnTo>
                    <a:pt x="29" y="29"/>
                  </a:lnTo>
                  <a:lnTo>
                    <a:pt x="28" y="28"/>
                  </a:lnTo>
                  <a:lnTo>
                    <a:pt x="27" y="28"/>
                  </a:lnTo>
                  <a:lnTo>
                    <a:pt x="26" y="27"/>
                  </a:lnTo>
                  <a:lnTo>
                    <a:pt x="25" y="27"/>
                  </a:lnTo>
                  <a:lnTo>
                    <a:pt x="24" y="27"/>
                  </a:lnTo>
                  <a:lnTo>
                    <a:pt x="24" y="29"/>
                  </a:lnTo>
                  <a:lnTo>
                    <a:pt x="22" y="29"/>
                  </a:lnTo>
                  <a:lnTo>
                    <a:pt x="23" y="30"/>
                  </a:lnTo>
                  <a:close/>
                  <a:moveTo>
                    <a:pt x="48" y="3"/>
                  </a:moveTo>
                  <a:lnTo>
                    <a:pt x="48" y="4"/>
                  </a:lnTo>
                  <a:lnTo>
                    <a:pt x="48" y="3"/>
                  </a:lnTo>
                  <a:lnTo>
                    <a:pt x="48" y="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" name="Freeform 1096">
              <a:extLst>
                <a:ext uri="{FF2B5EF4-FFF2-40B4-BE49-F238E27FC236}">
                  <a16:creationId xmlns:a16="http://schemas.microsoft.com/office/drawing/2014/main" id="{11619E00-6415-0860-DF79-A981FCDDC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6799" y="1969374"/>
              <a:ext cx="276728" cy="344936"/>
            </a:xfrm>
            <a:custGeom>
              <a:avLst/>
              <a:gdLst>
                <a:gd name="T0" fmla="*/ 5 w 142"/>
                <a:gd name="T1" fmla="*/ 0 h 177"/>
                <a:gd name="T2" fmla="*/ 19 w 142"/>
                <a:gd name="T3" fmla="*/ 0 h 177"/>
                <a:gd name="T4" fmla="*/ 28 w 142"/>
                <a:gd name="T5" fmla="*/ 0 h 177"/>
                <a:gd name="T6" fmla="*/ 42 w 142"/>
                <a:gd name="T7" fmla="*/ 0 h 177"/>
                <a:gd name="T8" fmla="*/ 51 w 142"/>
                <a:gd name="T9" fmla="*/ 0 h 177"/>
                <a:gd name="T10" fmla="*/ 67 w 142"/>
                <a:gd name="T11" fmla="*/ 0 h 177"/>
                <a:gd name="T12" fmla="*/ 76 w 142"/>
                <a:gd name="T13" fmla="*/ 0 h 177"/>
                <a:gd name="T14" fmla="*/ 86 w 142"/>
                <a:gd name="T15" fmla="*/ 0 h 177"/>
                <a:gd name="T16" fmla="*/ 100 w 142"/>
                <a:gd name="T17" fmla="*/ 0 h 177"/>
                <a:gd name="T18" fmla="*/ 113 w 142"/>
                <a:gd name="T19" fmla="*/ 0 h 177"/>
                <a:gd name="T20" fmla="*/ 126 w 142"/>
                <a:gd name="T21" fmla="*/ 0 h 177"/>
                <a:gd name="T22" fmla="*/ 135 w 142"/>
                <a:gd name="T23" fmla="*/ 0 h 177"/>
                <a:gd name="T24" fmla="*/ 141 w 142"/>
                <a:gd name="T25" fmla="*/ 3 h 177"/>
                <a:gd name="T26" fmla="*/ 142 w 142"/>
                <a:gd name="T27" fmla="*/ 11 h 177"/>
                <a:gd name="T28" fmla="*/ 142 w 142"/>
                <a:gd name="T29" fmla="*/ 19 h 177"/>
                <a:gd name="T30" fmla="*/ 141 w 142"/>
                <a:gd name="T31" fmla="*/ 26 h 177"/>
                <a:gd name="T32" fmla="*/ 142 w 142"/>
                <a:gd name="T33" fmla="*/ 41 h 177"/>
                <a:gd name="T34" fmla="*/ 142 w 142"/>
                <a:gd name="T35" fmla="*/ 49 h 177"/>
                <a:gd name="T36" fmla="*/ 142 w 142"/>
                <a:gd name="T37" fmla="*/ 55 h 177"/>
                <a:gd name="T38" fmla="*/ 141 w 142"/>
                <a:gd name="T39" fmla="*/ 62 h 177"/>
                <a:gd name="T40" fmla="*/ 142 w 142"/>
                <a:gd name="T41" fmla="*/ 71 h 177"/>
                <a:gd name="T42" fmla="*/ 141 w 142"/>
                <a:gd name="T43" fmla="*/ 80 h 177"/>
                <a:gd name="T44" fmla="*/ 141 w 142"/>
                <a:gd name="T45" fmla="*/ 90 h 177"/>
                <a:gd name="T46" fmla="*/ 141 w 142"/>
                <a:gd name="T47" fmla="*/ 98 h 177"/>
                <a:gd name="T48" fmla="*/ 141 w 142"/>
                <a:gd name="T49" fmla="*/ 106 h 177"/>
                <a:gd name="T50" fmla="*/ 141 w 142"/>
                <a:gd name="T51" fmla="*/ 113 h 177"/>
                <a:gd name="T52" fmla="*/ 142 w 142"/>
                <a:gd name="T53" fmla="*/ 120 h 177"/>
                <a:gd name="T54" fmla="*/ 142 w 142"/>
                <a:gd name="T55" fmla="*/ 130 h 177"/>
                <a:gd name="T56" fmla="*/ 142 w 142"/>
                <a:gd name="T57" fmla="*/ 160 h 177"/>
                <a:gd name="T58" fmla="*/ 138 w 142"/>
                <a:gd name="T59" fmla="*/ 167 h 177"/>
                <a:gd name="T60" fmla="*/ 132 w 142"/>
                <a:gd name="T61" fmla="*/ 171 h 177"/>
                <a:gd name="T62" fmla="*/ 122 w 142"/>
                <a:gd name="T63" fmla="*/ 175 h 177"/>
                <a:gd name="T64" fmla="*/ 110 w 142"/>
                <a:gd name="T65" fmla="*/ 170 h 177"/>
                <a:gd name="T66" fmla="*/ 104 w 142"/>
                <a:gd name="T67" fmla="*/ 168 h 177"/>
                <a:gd name="T68" fmla="*/ 99 w 142"/>
                <a:gd name="T69" fmla="*/ 165 h 177"/>
                <a:gd name="T70" fmla="*/ 95 w 142"/>
                <a:gd name="T71" fmla="*/ 160 h 177"/>
                <a:gd name="T72" fmla="*/ 91 w 142"/>
                <a:gd name="T73" fmla="*/ 154 h 177"/>
                <a:gd name="T74" fmla="*/ 84 w 142"/>
                <a:gd name="T75" fmla="*/ 147 h 177"/>
                <a:gd name="T76" fmla="*/ 82 w 142"/>
                <a:gd name="T77" fmla="*/ 143 h 177"/>
                <a:gd name="T78" fmla="*/ 78 w 142"/>
                <a:gd name="T79" fmla="*/ 139 h 177"/>
                <a:gd name="T80" fmla="*/ 73 w 142"/>
                <a:gd name="T81" fmla="*/ 135 h 177"/>
                <a:gd name="T82" fmla="*/ 61 w 142"/>
                <a:gd name="T83" fmla="*/ 129 h 177"/>
                <a:gd name="T84" fmla="*/ 54 w 142"/>
                <a:gd name="T85" fmla="*/ 125 h 177"/>
                <a:gd name="T86" fmla="*/ 43 w 142"/>
                <a:gd name="T87" fmla="*/ 119 h 177"/>
                <a:gd name="T88" fmla="*/ 33 w 142"/>
                <a:gd name="T89" fmla="*/ 113 h 177"/>
                <a:gd name="T90" fmla="*/ 27 w 142"/>
                <a:gd name="T91" fmla="*/ 110 h 177"/>
                <a:gd name="T92" fmla="*/ 19 w 142"/>
                <a:gd name="T93" fmla="*/ 105 h 177"/>
                <a:gd name="T94" fmla="*/ 12 w 142"/>
                <a:gd name="T95" fmla="*/ 102 h 177"/>
                <a:gd name="T96" fmla="*/ 5 w 142"/>
                <a:gd name="T97" fmla="*/ 97 h 177"/>
                <a:gd name="T98" fmla="*/ 0 w 142"/>
                <a:gd name="T99" fmla="*/ 94 h 177"/>
                <a:gd name="T100" fmla="*/ 0 w 142"/>
                <a:gd name="T101" fmla="*/ 85 h 177"/>
                <a:gd name="T102" fmla="*/ 0 w 142"/>
                <a:gd name="T103" fmla="*/ 74 h 177"/>
                <a:gd name="T104" fmla="*/ 0 w 142"/>
                <a:gd name="T105" fmla="*/ 66 h 177"/>
                <a:gd name="T106" fmla="*/ 1 w 142"/>
                <a:gd name="T107" fmla="*/ 59 h 177"/>
                <a:gd name="T108" fmla="*/ 0 w 142"/>
                <a:gd name="T109" fmla="*/ 45 h 177"/>
                <a:gd name="T110" fmla="*/ 1 w 142"/>
                <a:gd name="T111" fmla="*/ 36 h 177"/>
                <a:gd name="T112" fmla="*/ 0 w 142"/>
                <a:gd name="T113" fmla="*/ 21 h 177"/>
                <a:gd name="T114" fmla="*/ 0 w 142"/>
                <a:gd name="T115" fmla="*/ 14 h 177"/>
                <a:gd name="T116" fmla="*/ 0 w 142"/>
                <a:gd name="T117" fmla="*/ 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2" h="177">
                  <a:moveTo>
                    <a:pt x="0" y="5"/>
                  </a:moveTo>
                  <a:lnTo>
                    <a:pt x="0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3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36" y="0"/>
                  </a:lnTo>
                  <a:lnTo>
                    <a:pt x="39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5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9" y="0"/>
                  </a:lnTo>
                  <a:lnTo>
                    <a:pt x="50" y="0"/>
                  </a:lnTo>
                  <a:lnTo>
                    <a:pt x="51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8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7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70" y="0"/>
                  </a:lnTo>
                  <a:lnTo>
                    <a:pt x="72" y="0"/>
                  </a:lnTo>
                  <a:lnTo>
                    <a:pt x="73" y="0"/>
                  </a:lnTo>
                  <a:lnTo>
                    <a:pt x="74" y="0"/>
                  </a:lnTo>
                  <a:lnTo>
                    <a:pt x="75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81" y="0"/>
                  </a:lnTo>
                  <a:lnTo>
                    <a:pt x="83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5" y="0"/>
                  </a:lnTo>
                  <a:lnTo>
                    <a:pt x="86" y="0"/>
                  </a:lnTo>
                  <a:lnTo>
                    <a:pt x="89" y="0"/>
                  </a:lnTo>
                  <a:lnTo>
                    <a:pt x="90" y="0"/>
                  </a:lnTo>
                  <a:lnTo>
                    <a:pt x="91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7" y="0"/>
                  </a:lnTo>
                  <a:lnTo>
                    <a:pt x="99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1" y="0"/>
                  </a:lnTo>
                  <a:lnTo>
                    <a:pt x="103" y="0"/>
                  </a:lnTo>
                  <a:lnTo>
                    <a:pt x="104" y="0"/>
                  </a:lnTo>
                  <a:lnTo>
                    <a:pt x="108" y="0"/>
                  </a:lnTo>
                  <a:lnTo>
                    <a:pt x="110" y="0"/>
                  </a:lnTo>
                  <a:lnTo>
                    <a:pt x="111" y="0"/>
                  </a:lnTo>
                  <a:lnTo>
                    <a:pt x="113" y="0"/>
                  </a:lnTo>
                  <a:lnTo>
                    <a:pt x="116" y="0"/>
                  </a:lnTo>
                  <a:lnTo>
                    <a:pt x="119" y="0"/>
                  </a:lnTo>
                  <a:lnTo>
                    <a:pt x="121" y="0"/>
                  </a:lnTo>
                  <a:lnTo>
                    <a:pt x="122" y="0"/>
                  </a:lnTo>
                  <a:lnTo>
                    <a:pt x="123" y="0"/>
                  </a:lnTo>
                  <a:lnTo>
                    <a:pt x="124" y="0"/>
                  </a:lnTo>
                  <a:lnTo>
                    <a:pt x="125" y="0"/>
                  </a:lnTo>
                  <a:lnTo>
                    <a:pt x="126" y="0"/>
                  </a:lnTo>
                  <a:lnTo>
                    <a:pt x="127" y="0"/>
                  </a:lnTo>
                  <a:lnTo>
                    <a:pt x="128" y="0"/>
                  </a:lnTo>
                  <a:lnTo>
                    <a:pt x="130" y="0"/>
                  </a:lnTo>
                  <a:lnTo>
                    <a:pt x="131" y="0"/>
                  </a:lnTo>
                  <a:lnTo>
                    <a:pt x="132" y="0"/>
                  </a:lnTo>
                  <a:lnTo>
                    <a:pt x="133" y="0"/>
                  </a:lnTo>
                  <a:lnTo>
                    <a:pt x="134" y="0"/>
                  </a:lnTo>
                  <a:lnTo>
                    <a:pt x="135" y="0"/>
                  </a:lnTo>
                  <a:lnTo>
                    <a:pt x="136" y="0"/>
                  </a:lnTo>
                  <a:lnTo>
                    <a:pt x="137" y="0"/>
                  </a:lnTo>
                  <a:lnTo>
                    <a:pt x="138" y="0"/>
                  </a:lnTo>
                  <a:lnTo>
                    <a:pt x="140" y="0"/>
                  </a:lnTo>
                  <a:lnTo>
                    <a:pt x="141" y="0"/>
                  </a:lnTo>
                  <a:lnTo>
                    <a:pt x="141" y="2"/>
                  </a:lnTo>
                  <a:lnTo>
                    <a:pt x="141" y="2"/>
                  </a:lnTo>
                  <a:lnTo>
                    <a:pt x="141" y="3"/>
                  </a:lnTo>
                  <a:lnTo>
                    <a:pt x="141" y="4"/>
                  </a:lnTo>
                  <a:lnTo>
                    <a:pt x="141" y="5"/>
                  </a:lnTo>
                  <a:lnTo>
                    <a:pt x="142" y="6"/>
                  </a:lnTo>
                  <a:lnTo>
                    <a:pt x="141" y="8"/>
                  </a:lnTo>
                  <a:lnTo>
                    <a:pt x="141" y="9"/>
                  </a:lnTo>
                  <a:lnTo>
                    <a:pt x="141" y="10"/>
                  </a:lnTo>
                  <a:lnTo>
                    <a:pt x="142" y="10"/>
                  </a:lnTo>
                  <a:lnTo>
                    <a:pt x="142" y="11"/>
                  </a:lnTo>
                  <a:lnTo>
                    <a:pt x="141" y="11"/>
                  </a:lnTo>
                  <a:lnTo>
                    <a:pt x="141" y="12"/>
                  </a:lnTo>
                  <a:lnTo>
                    <a:pt x="142" y="13"/>
                  </a:lnTo>
                  <a:lnTo>
                    <a:pt x="141" y="14"/>
                  </a:lnTo>
                  <a:lnTo>
                    <a:pt x="141" y="15"/>
                  </a:lnTo>
                  <a:lnTo>
                    <a:pt x="142" y="16"/>
                  </a:lnTo>
                  <a:lnTo>
                    <a:pt x="142" y="17"/>
                  </a:lnTo>
                  <a:lnTo>
                    <a:pt x="142" y="19"/>
                  </a:lnTo>
                  <a:lnTo>
                    <a:pt x="141" y="19"/>
                  </a:lnTo>
                  <a:lnTo>
                    <a:pt x="141" y="20"/>
                  </a:lnTo>
                  <a:lnTo>
                    <a:pt x="142" y="21"/>
                  </a:lnTo>
                  <a:lnTo>
                    <a:pt x="142" y="22"/>
                  </a:lnTo>
                  <a:lnTo>
                    <a:pt x="142" y="23"/>
                  </a:lnTo>
                  <a:lnTo>
                    <a:pt x="141" y="24"/>
                  </a:lnTo>
                  <a:lnTo>
                    <a:pt x="142" y="24"/>
                  </a:lnTo>
                  <a:lnTo>
                    <a:pt x="141" y="26"/>
                  </a:lnTo>
                  <a:lnTo>
                    <a:pt x="141" y="27"/>
                  </a:lnTo>
                  <a:lnTo>
                    <a:pt x="141" y="30"/>
                  </a:lnTo>
                  <a:lnTo>
                    <a:pt x="142" y="31"/>
                  </a:lnTo>
                  <a:lnTo>
                    <a:pt x="142" y="34"/>
                  </a:lnTo>
                  <a:lnTo>
                    <a:pt x="142" y="36"/>
                  </a:lnTo>
                  <a:lnTo>
                    <a:pt x="142" y="36"/>
                  </a:lnTo>
                  <a:lnTo>
                    <a:pt x="142" y="39"/>
                  </a:lnTo>
                  <a:lnTo>
                    <a:pt x="142" y="41"/>
                  </a:lnTo>
                  <a:lnTo>
                    <a:pt x="142" y="42"/>
                  </a:lnTo>
                  <a:lnTo>
                    <a:pt x="142" y="43"/>
                  </a:lnTo>
                  <a:lnTo>
                    <a:pt x="142" y="44"/>
                  </a:lnTo>
                  <a:lnTo>
                    <a:pt x="142" y="45"/>
                  </a:lnTo>
                  <a:lnTo>
                    <a:pt x="142" y="46"/>
                  </a:lnTo>
                  <a:lnTo>
                    <a:pt x="142" y="47"/>
                  </a:lnTo>
                  <a:lnTo>
                    <a:pt x="142" y="48"/>
                  </a:lnTo>
                  <a:lnTo>
                    <a:pt x="142" y="49"/>
                  </a:lnTo>
                  <a:lnTo>
                    <a:pt x="142" y="50"/>
                  </a:lnTo>
                  <a:lnTo>
                    <a:pt x="142" y="52"/>
                  </a:lnTo>
                  <a:lnTo>
                    <a:pt x="141" y="52"/>
                  </a:lnTo>
                  <a:lnTo>
                    <a:pt x="141" y="54"/>
                  </a:lnTo>
                  <a:lnTo>
                    <a:pt x="142" y="54"/>
                  </a:lnTo>
                  <a:lnTo>
                    <a:pt x="142" y="55"/>
                  </a:lnTo>
                  <a:lnTo>
                    <a:pt x="141" y="55"/>
                  </a:lnTo>
                  <a:lnTo>
                    <a:pt x="142" y="55"/>
                  </a:lnTo>
                  <a:lnTo>
                    <a:pt x="142" y="56"/>
                  </a:lnTo>
                  <a:lnTo>
                    <a:pt x="141" y="58"/>
                  </a:lnTo>
                  <a:lnTo>
                    <a:pt x="141" y="59"/>
                  </a:lnTo>
                  <a:lnTo>
                    <a:pt x="141" y="60"/>
                  </a:lnTo>
                  <a:lnTo>
                    <a:pt x="141" y="61"/>
                  </a:lnTo>
                  <a:lnTo>
                    <a:pt x="141" y="62"/>
                  </a:lnTo>
                  <a:lnTo>
                    <a:pt x="142" y="62"/>
                  </a:lnTo>
                  <a:lnTo>
                    <a:pt x="141" y="62"/>
                  </a:lnTo>
                  <a:lnTo>
                    <a:pt x="141" y="63"/>
                  </a:lnTo>
                  <a:lnTo>
                    <a:pt x="141" y="64"/>
                  </a:lnTo>
                  <a:lnTo>
                    <a:pt x="142" y="65"/>
                  </a:lnTo>
                  <a:lnTo>
                    <a:pt x="142" y="66"/>
                  </a:lnTo>
                  <a:lnTo>
                    <a:pt x="142" y="67"/>
                  </a:lnTo>
                  <a:lnTo>
                    <a:pt x="142" y="68"/>
                  </a:lnTo>
                  <a:lnTo>
                    <a:pt x="142" y="69"/>
                  </a:lnTo>
                  <a:lnTo>
                    <a:pt x="142" y="71"/>
                  </a:lnTo>
                  <a:lnTo>
                    <a:pt x="141" y="73"/>
                  </a:lnTo>
                  <a:lnTo>
                    <a:pt x="142" y="74"/>
                  </a:lnTo>
                  <a:lnTo>
                    <a:pt x="142" y="75"/>
                  </a:lnTo>
                  <a:lnTo>
                    <a:pt x="142" y="76"/>
                  </a:lnTo>
                  <a:lnTo>
                    <a:pt x="142" y="77"/>
                  </a:lnTo>
                  <a:lnTo>
                    <a:pt x="142" y="77"/>
                  </a:lnTo>
                  <a:lnTo>
                    <a:pt x="142" y="78"/>
                  </a:lnTo>
                  <a:lnTo>
                    <a:pt x="141" y="80"/>
                  </a:lnTo>
                  <a:lnTo>
                    <a:pt x="142" y="81"/>
                  </a:lnTo>
                  <a:lnTo>
                    <a:pt x="142" y="82"/>
                  </a:lnTo>
                  <a:lnTo>
                    <a:pt x="142" y="83"/>
                  </a:lnTo>
                  <a:lnTo>
                    <a:pt x="142" y="84"/>
                  </a:lnTo>
                  <a:lnTo>
                    <a:pt x="142" y="85"/>
                  </a:lnTo>
                  <a:lnTo>
                    <a:pt x="142" y="87"/>
                  </a:lnTo>
                  <a:lnTo>
                    <a:pt x="142" y="88"/>
                  </a:lnTo>
                  <a:lnTo>
                    <a:pt x="141" y="90"/>
                  </a:lnTo>
                  <a:lnTo>
                    <a:pt x="141" y="91"/>
                  </a:lnTo>
                  <a:lnTo>
                    <a:pt x="141" y="92"/>
                  </a:lnTo>
                  <a:lnTo>
                    <a:pt x="141" y="93"/>
                  </a:lnTo>
                  <a:lnTo>
                    <a:pt x="141" y="94"/>
                  </a:lnTo>
                  <a:lnTo>
                    <a:pt x="141" y="94"/>
                  </a:lnTo>
                  <a:lnTo>
                    <a:pt x="141" y="95"/>
                  </a:lnTo>
                  <a:lnTo>
                    <a:pt x="141" y="96"/>
                  </a:lnTo>
                  <a:lnTo>
                    <a:pt x="141" y="98"/>
                  </a:lnTo>
                  <a:lnTo>
                    <a:pt x="141" y="99"/>
                  </a:lnTo>
                  <a:lnTo>
                    <a:pt x="141" y="100"/>
                  </a:lnTo>
                  <a:lnTo>
                    <a:pt x="142" y="100"/>
                  </a:lnTo>
                  <a:lnTo>
                    <a:pt x="142" y="101"/>
                  </a:lnTo>
                  <a:lnTo>
                    <a:pt x="142" y="102"/>
                  </a:lnTo>
                  <a:lnTo>
                    <a:pt x="141" y="103"/>
                  </a:lnTo>
                  <a:lnTo>
                    <a:pt x="141" y="104"/>
                  </a:lnTo>
                  <a:lnTo>
                    <a:pt x="141" y="106"/>
                  </a:lnTo>
                  <a:lnTo>
                    <a:pt x="141" y="108"/>
                  </a:lnTo>
                  <a:lnTo>
                    <a:pt x="141" y="109"/>
                  </a:lnTo>
                  <a:lnTo>
                    <a:pt x="141" y="110"/>
                  </a:lnTo>
                  <a:lnTo>
                    <a:pt x="141" y="110"/>
                  </a:lnTo>
                  <a:lnTo>
                    <a:pt x="141" y="111"/>
                  </a:lnTo>
                  <a:lnTo>
                    <a:pt x="142" y="111"/>
                  </a:lnTo>
                  <a:lnTo>
                    <a:pt x="142" y="112"/>
                  </a:lnTo>
                  <a:lnTo>
                    <a:pt x="141" y="113"/>
                  </a:lnTo>
                  <a:lnTo>
                    <a:pt x="141" y="114"/>
                  </a:lnTo>
                  <a:lnTo>
                    <a:pt x="142" y="114"/>
                  </a:lnTo>
                  <a:lnTo>
                    <a:pt x="142" y="115"/>
                  </a:lnTo>
                  <a:lnTo>
                    <a:pt x="141" y="116"/>
                  </a:lnTo>
                  <a:lnTo>
                    <a:pt x="141" y="117"/>
                  </a:lnTo>
                  <a:lnTo>
                    <a:pt x="141" y="118"/>
                  </a:lnTo>
                  <a:lnTo>
                    <a:pt x="142" y="119"/>
                  </a:lnTo>
                  <a:lnTo>
                    <a:pt x="142" y="120"/>
                  </a:lnTo>
                  <a:lnTo>
                    <a:pt x="142" y="121"/>
                  </a:lnTo>
                  <a:lnTo>
                    <a:pt x="142" y="122"/>
                  </a:lnTo>
                  <a:lnTo>
                    <a:pt x="142" y="124"/>
                  </a:lnTo>
                  <a:lnTo>
                    <a:pt x="142" y="125"/>
                  </a:lnTo>
                  <a:lnTo>
                    <a:pt x="142" y="126"/>
                  </a:lnTo>
                  <a:lnTo>
                    <a:pt x="142" y="127"/>
                  </a:lnTo>
                  <a:lnTo>
                    <a:pt x="142" y="129"/>
                  </a:lnTo>
                  <a:lnTo>
                    <a:pt x="142" y="130"/>
                  </a:lnTo>
                  <a:lnTo>
                    <a:pt x="142" y="132"/>
                  </a:lnTo>
                  <a:lnTo>
                    <a:pt x="142" y="133"/>
                  </a:lnTo>
                  <a:lnTo>
                    <a:pt x="142" y="135"/>
                  </a:lnTo>
                  <a:lnTo>
                    <a:pt x="142" y="155"/>
                  </a:lnTo>
                  <a:lnTo>
                    <a:pt x="142" y="156"/>
                  </a:lnTo>
                  <a:lnTo>
                    <a:pt x="142" y="157"/>
                  </a:lnTo>
                  <a:lnTo>
                    <a:pt x="142" y="158"/>
                  </a:lnTo>
                  <a:lnTo>
                    <a:pt x="142" y="160"/>
                  </a:lnTo>
                  <a:lnTo>
                    <a:pt x="141" y="163"/>
                  </a:lnTo>
                  <a:lnTo>
                    <a:pt x="141" y="164"/>
                  </a:lnTo>
                  <a:lnTo>
                    <a:pt x="140" y="165"/>
                  </a:lnTo>
                  <a:lnTo>
                    <a:pt x="140" y="165"/>
                  </a:lnTo>
                  <a:lnTo>
                    <a:pt x="140" y="166"/>
                  </a:lnTo>
                  <a:lnTo>
                    <a:pt x="139" y="166"/>
                  </a:lnTo>
                  <a:lnTo>
                    <a:pt x="139" y="167"/>
                  </a:lnTo>
                  <a:lnTo>
                    <a:pt x="138" y="167"/>
                  </a:lnTo>
                  <a:lnTo>
                    <a:pt x="137" y="168"/>
                  </a:lnTo>
                  <a:lnTo>
                    <a:pt x="136" y="168"/>
                  </a:lnTo>
                  <a:lnTo>
                    <a:pt x="136" y="168"/>
                  </a:lnTo>
                  <a:lnTo>
                    <a:pt x="135" y="168"/>
                  </a:lnTo>
                  <a:lnTo>
                    <a:pt x="135" y="169"/>
                  </a:lnTo>
                  <a:lnTo>
                    <a:pt x="134" y="169"/>
                  </a:lnTo>
                  <a:lnTo>
                    <a:pt x="133" y="170"/>
                  </a:lnTo>
                  <a:lnTo>
                    <a:pt x="132" y="171"/>
                  </a:lnTo>
                  <a:lnTo>
                    <a:pt x="132" y="172"/>
                  </a:lnTo>
                  <a:lnTo>
                    <a:pt x="131" y="172"/>
                  </a:lnTo>
                  <a:lnTo>
                    <a:pt x="130" y="174"/>
                  </a:lnTo>
                  <a:lnTo>
                    <a:pt x="129" y="174"/>
                  </a:lnTo>
                  <a:lnTo>
                    <a:pt x="126" y="177"/>
                  </a:lnTo>
                  <a:lnTo>
                    <a:pt x="125" y="177"/>
                  </a:lnTo>
                  <a:lnTo>
                    <a:pt x="124" y="176"/>
                  </a:lnTo>
                  <a:lnTo>
                    <a:pt x="122" y="175"/>
                  </a:lnTo>
                  <a:lnTo>
                    <a:pt x="116" y="172"/>
                  </a:lnTo>
                  <a:lnTo>
                    <a:pt x="116" y="172"/>
                  </a:lnTo>
                  <a:lnTo>
                    <a:pt x="115" y="172"/>
                  </a:lnTo>
                  <a:lnTo>
                    <a:pt x="114" y="171"/>
                  </a:lnTo>
                  <a:lnTo>
                    <a:pt x="113" y="171"/>
                  </a:lnTo>
                  <a:lnTo>
                    <a:pt x="112" y="171"/>
                  </a:lnTo>
                  <a:lnTo>
                    <a:pt x="111" y="170"/>
                  </a:lnTo>
                  <a:lnTo>
                    <a:pt x="110" y="170"/>
                  </a:lnTo>
                  <a:lnTo>
                    <a:pt x="110" y="169"/>
                  </a:lnTo>
                  <a:lnTo>
                    <a:pt x="109" y="169"/>
                  </a:lnTo>
                  <a:lnTo>
                    <a:pt x="108" y="169"/>
                  </a:lnTo>
                  <a:lnTo>
                    <a:pt x="108" y="168"/>
                  </a:lnTo>
                  <a:lnTo>
                    <a:pt x="107" y="168"/>
                  </a:lnTo>
                  <a:lnTo>
                    <a:pt x="105" y="168"/>
                  </a:lnTo>
                  <a:lnTo>
                    <a:pt x="105" y="168"/>
                  </a:lnTo>
                  <a:lnTo>
                    <a:pt x="104" y="168"/>
                  </a:lnTo>
                  <a:lnTo>
                    <a:pt x="103" y="167"/>
                  </a:lnTo>
                  <a:lnTo>
                    <a:pt x="102" y="167"/>
                  </a:lnTo>
                  <a:lnTo>
                    <a:pt x="101" y="167"/>
                  </a:lnTo>
                  <a:lnTo>
                    <a:pt x="100" y="167"/>
                  </a:lnTo>
                  <a:lnTo>
                    <a:pt x="100" y="166"/>
                  </a:lnTo>
                  <a:lnTo>
                    <a:pt x="100" y="166"/>
                  </a:lnTo>
                  <a:lnTo>
                    <a:pt x="100" y="165"/>
                  </a:lnTo>
                  <a:lnTo>
                    <a:pt x="99" y="165"/>
                  </a:lnTo>
                  <a:lnTo>
                    <a:pt x="99" y="164"/>
                  </a:lnTo>
                  <a:lnTo>
                    <a:pt x="98" y="163"/>
                  </a:lnTo>
                  <a:lnTo>
                    <a:pt x="98" y="162"/>
                  </a:lnTo>
                  <a:lnTo>
                    <a:pt x="97" y="162"/>
                  </a:lnTo>
                  <a:lnTo>
                    <a:pt x="97" y="161"/>
                  </a:lnTo>
                  <a:lnTo>
                    <a:pt x="96" y="161"/>
                  </a:lnTo>
                  <a:lnTo>
                    <a:pt x="96" y="160"/>
                  </a:lnTo>
                  <a:lnTo>
                    <a:pt x="95" y="160"/>
                  </a:lnTo>
                  <a:lnTo>
                    <a:pt x="95" y="160"/>
                  </a:lnTo>
                  <a:lnTo>
                    <a:pt x="94" y="159"/>
                  </a:lnTo>
                  <a:lnTo>
                    <a:pt x="93" y="158"/>
                  </a:lnTo>
                  <a:lnTo>
                    <a:pt x="92" y="157"/>
                  </a:lnTo>
                  <a:lnTo>
                    <a:pt x="92" y="156"/>
                  </a:lnTo>
                  <a:lnTo>
                    <a:pt x="92" y="156"/>
                  </a:lnTo>
                  <a:lnTo>
                    <a:pt x="92" y="155"/>
                  </a:lnTo>
                  <a:lnTo>
                    <a:pt x="91" y="154"/>
                  </a:lnTo>
                  <a:lnTo>
                    <a:pt x="90" y="153"/>
                  </a:lnTo>
                  <a:lnTo>
                    <a:pt x="89" y="152"/>
                  </a:lnTo>
                  <a:lnTo>
                    <a:pt x="88" y="152"/>
                  </a:lnTo>
                  <a:lnTo>
                    <a:pt x="87" y="150"/>
                  </a:lnTo>
                  <a:lnTo>
                    <a:pt x="86" y="150"/>
                  </a:lnTo>
                  <a:lnTo>
                    <a:pt x="86" y="149"/>
                  </a:lnTo>
                  <a:lnTo>
                    <a:pt x="85" y="148"/>
                  </a:lnTo>
                  <a:lnTo>
                    <a:pt x="84" y="147"/>
                  </a:lnTo>
                  <a:lnTo>
                    <a:pt x="84" y="146"/>
                  </a:lnTo>
                  <a:lnTo>
                    <a:pt x="84" y="146"/>
                  </a:lnTo>
                  <a:lnTo>
                    <a:pt x="84" y="145"/>
                  </a:lnTo>
                  <a:lnTo>
                    <a:pt x="83" y="145"/>
                  </a:lnTo>
                  <a:lnTo>
                    <a:pt x="83" y="144"/>
                  </a:lnTo>
                  <a:lnTo>
                    <a:pt x="82" y="144"/>
                  </a:lnTo>
                  <a:lnTo>
                    <a:pt x="82" y="144"/>
                  </a:lnTo>
                  <a:lnTo>
                    <a:pt x="82" y="143"/>
                  </a:lnTo>
                  <a:lnTo>
                    <a:pt x="81" y="143"/>
                  </a:lnTo>
                  <a:lnTo>
                    <a:pt x="81" y="142"/>
                  </a:lnTo>
                  <a:lnTo>
                    <a:pt x="80" y="142"/>
                  </a:lnTo>
                  <a:lnTo>
                    <a:pt x="80" y="141"/>
                  </a:lnTo>
                  <a:lnTo>
                    <a:pt x="79" y="141"/>
                  </a:lnTo>
                  <a:lnTo>
                    <a:pt x="79" y="140"/>
                  </a:lnTo>
                  <a:lnTo>
                    <a:pt x="78" y="140"/>
                  </a:lnTo>
                  <a:lnTo>
                    <a:pt x="78" y="139"/>
                  </a:lnTo>
                  <a:lnTo>
                    <a:pt x="77" y="138"/>
                  </a:lnTo>
                  <a:lnTo>
                    <a:pt x="76" y="138"/>
                  </a:lnTo>
                  <a:lnTo>
                    <a:pt x="76" y="137"/>
                  </a:lnTo>
                  <a:lnTo>
                    <a:pt x="75" y="137"/>
                  </a:lnTo>
                  <a:lnTo>
                    <a:pt x="75" y="136"/>
                  </a:lnTo>
                  <a:lnTo>
                    <a:pt x="74" y="136"/>
                  </a:lnTo>
                  <a:lnTo>
                    <a:pt x="73" y="136"/>
                  </a:lnTo>
                  <a:lnTo>
                    <a:pt x="73" y="135"/>
                  </a:lnTo>
                  <a:lnTo>
                    <a:pt x="72" y="135"/>
                  </a:lnTo>
                  <a:lnTo>
                    <a:pt x="70" y="135"/>
                  </a:lnTo>
                  <a:lnTo>
                    <a:pt x="69" y="134"/>
                  </a:lnTo>
                  <a:lnTo>
                    <a:pt x="68" y="134"/>
                  </a:lnTo>
                  <a:lnTo>
                    <a:pt x="67" y="132"/>
                  </a:lnTo>
                  <a:lnTo>
                    <a:pt x="64" y="131"/>
                  </a:lnTo>
                  <a:lnTo>
                    <a:pt x="63" y="130"/>
                  </a:lnTo>
                  <a:lnTo>
                    <a:pt x="61" y="129"/>
                  </a:lnTo>
                  <a:lnTo>
                    <a:pt x="60" y="128"/>
                  </a:lnTo>
                  <a:lnTo>
                    <a:pt x="58" y="127"/>
                  </a:lnTo>
                  <a:lnTo>
                    <a:pt x="57" y="127"/>
                  </a:lnTo>
                  <a:lnTo>
                    <a:pt x="56" y="127"/>
                  </a:lnTo>
                  <a:lnTo>
                    <a:pt x="56" y="126"/>
                  </a:lnTo>
                  <a:lnTo>
                    <a:pt x="55" y="126"/>
                  </a:lnTo>
                  <a:lnTo>
                    <a:pt x="54" y="126"/>
                  </a:lnTo>
                  <a:lnTo>
                    <a:pt x="54" y="125"/>
                  </a:lnTo>
                  <a:lnTo>
                    <a:pt x="52" y="124"/>
                  </a:lnTo>
                  <a:lnTo>
                    <a:pt x="51" y="123"/>
                  </a:lnTo>
                  <a:lnTo>
                    <a:pt x="47" y="121"/>
                  </a:lnTo>
                  <a:lnTo>
                    <a:pt x="46" y="120"/>
                  </a:lnTo>
                  <a:lnTo>
                    <a:pt x="45" y="120"/>
                  </a:lnTo>
                  <a:lnTo>
                    <a:pt x="44" y="119"/>
                  </a:lnTo>
                  <a:lnTo>
                    <a:pt x="44" y="119"/>
                  </a:lnTo>
                  <a:lnTo>
                    <a:pt x="43" y="119"/>
                  </a:lnTo>
                  <a:lnTo>
                    <a:pt x="40" y="118"/>
                  </a:lnTo>
                  <a:lnTo>
                    <a:pt x="39" y="117"/>
                  </a:lnTo>
                  <a:lnTo>
                    <a:pt x="38" y="116"/>
                  </a:lnTo>
                  <a:lnTo>
                    <a:pt x="37" y="116"/>
                  </a:lnTo>
                  <a:lnTo>
                    <a:pt x="36" y="116"/>
                  </a:lnTo>
                  <a:lnTo>
                    <a:pt x="36" y="115"/>
                  </a:lnTo>
                  <a:lnTo>
                    <a:pt x="35" y="114"/>
                  </a:lnTo>
                  <a:lnTo>
                    <a:pt x="33" y="113"/>
                  </a:lnTo>
                  <a:lnTo>
                    <a:pt x="32" y="112"/>
                  </a:lnTo>
                  <a:lnTo>
                    <a:pt x="31" y="112"/>
                  </a:lnTo>
                  <a:lnTo>
                    <a:pt x="30" y="111"/>
                  </a:lnTo>
                  <a:lnTo>
                    <a:pt x="29" y="111"/>
                  </a:lnTo>
                  <a:lnTo>
                    <a:pt x="28" y="110"/>
                  </a:lnTo>
                  <a:lnTo>
                    <a:pt x="28" y="110"/>
                  </a:lnTo>
                  <a:lnTo>
                    <a:pt x="28" y="110"/>
                  </a:lnTo>
                  <a:lnTo>
                    <a:pt x="27" y="110"/>
                  </a:lnTo>
                  <a:lnTo>
                    <a:pt x="26" y="109"/>
                  </a:lnTo>
                  <a:lnTo>
                    <a:pt x="25" y="109"/>
                  </a:lnTo>
                  <a:lnTo>
                    <a:pt x="23" y="108"/>
                  </a:lnTo>
                  <a:lnTo>
                    <a:pt x="22" y="107"/>
                  </a:lnTo>
                  <a:lnTo>
                    <a:pt x="21" y="106"/>
                  </a:lnTo>
                  <a:lnTo>
                    <a:pt x="20" y="106"/>
                  </a:lnTo>
                  <a:lnTo>
                    <a:pt x="20" y="105"/>
                  </a:lnTo>
                  <a:lnTo>
                    <a:pt x="19" y="105"/>
                  </a:lnTo>
                  <a:lnTo>
                    <a:pt x="18" y="104"/>
                  </a:lnTo>
                  <a:lnTo>
                    <a:pt x="17" y="104"/>
                  </a:lnTo>
                  <a:lnTo>
                    <a:pt x="16" y="103"/>
                  </a:lnTo>
                  <a:lnTo>
                    <a:pt x="15" y="103"/>
                  </a:lnTo>
                  <a:lnTo>
                    <a:pt x="15" y="102"/>
                  </a:lnTo>
                  <a:lnTo>
                    <a:pt x="14" y="102"/>
                  </a:lnTo>
                  <a:lnTo>
                    <a:pt x="13" y="102"/>
                  </a:lnTo>
                  <a:lnTo>
                    <a:pt x="12" y="102"/>
                  </a:lnTo>
                  <a:lnTo>
                    <a:pt x="12" y="101"/>
                  </a:lnTo>
                  <a:lnTo>
                    <a:pt x="10" y="100"/>
                  </a:lnTo>
                  <a:lnTo>
                    <a:pt x="9" y="100"/>
                  </a:lnTo>
                  <a:lnTo>
                    <a:pt x="9" y="99"/>
                  </a:lnTo>
                  <a:lnTo>
                    <a:pt x="8" y="99"/>
                  </a:lnTo>
                  <a:lnTo>
                    <a:pt x="6" y="98"/>
                  </a:lnTo>
                  <a:lnTo>
                    <a:pt x="5" y="98"/>
                  </a:lnTo>
                  <a:lnTo>
                    <a:pt x="5" y="97"/>
                  </a:lnTo>
                  <a:lnTo>
                    <a:pt x="4" y="97"/>
                  </a:lnTo>
                  <a:lnTo>
                    <a:pt x="4" y="96"/>
                  </a:lnTo>
                  <a:lnTo>
                    <a:pt x="3" y="96"/>
                  </a:lnTo>
                  <a:lnTo>
                    <a:pt x="2" y="95"/>
                  </a:lnTo>
                  <a:lnTo>
                    <a:pt x="1" y="95"/>
                  </a:lnTo>
                  <a:lnTo>
                    <a:pt x="1" y="94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0" y="92"/>
                  </a:lnTo>
                  <a:lnTo>
                    <a:pt x="0" y="91"/>
                  </a:lnTo>
                  <a:lnTo>
                    <a:pt x="0" y="89"/>
                  </a:lnTo>
                  <a:lnTo>
                    <a:pt x="0" y="87"/>
                  </a:lnTo>
                  <a:lnTo>
                    <a:pt x="0" y="86"/>
                  </a:lnTo>
                  <a:lnTo>
                    <a:pt x="0" y="85"/>
                  </a:lnTo>
                  <a:lnTo>
                    <a:pt x="0" y="85"/>
                  </a:lnTo>
                  <a:lnTo>
                    <a:pt x="1" y="85"/>
                  </a:lnTo>
                  <a:lnTo>
                    <a:pt x="1" y="84"/>
                  </a:lnTo>
                  <a:lnTo>
                    <a:pt x="1" y="83"/>
                  </a:lnTo>
                  <a:lnTo>
                    <a:pt x="0" y="81"/>
                  </a:lnTo>
                  <a:lnTo>
                    <a:pt x="0" y="77"/>
                  </a:lnTo>
                  <a:lnTo>
                    <a:pt x="0" y="76"/>
                  </a:lnTo>
                  <a:lnTo>
                    <a:pt x="0" y="75"/>
                  </a:lnTo>
                  <a:lnTo>
                    <a:pt x="0" y="74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0" y="71"/>
                  </a:lnTo>
                  <a:lnTo>
                    <a:pt x="0" y="70"/>
                  </a:lnTo>
                  <a:lnTo>
                    <a:pt x="0" y="69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6"/>
                  </a:lnTo>
                  <a:lnTo>
                    <a:pt x="0" y="65"/>
                  </a:lnTo>
                  <a:lnTo>
                    <a:pt x="0" y="64"/>
                  </a:lnTo>
                  <a:lnTo>
                    <a:pt x="0" y="63"/>
                  </a:lnTo>
                  <a:lnTo>
                    <a:pt x="1" y="62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60"/>
                  </a:lnTo>
                  <a:lnTo>
                    <a:pt x="1" y="59"/>
                  </a:lnTo>
                  <a:lnTo>
                    <a:pt x="1" y="58"/>
                  </a:lnTo>
                  <a:lnTo>
                    <a:pt x="1" y="53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0" y="38"/>
                  </a:lnTo>
                  <a:lnTo>
                    <a:pt x="0" y="37"/>
                  </a:lnTo>
                  <a:lnTo>
                    <a:pt x="1" y="36"/>
                  </a:lnTo>
                  <a:lnTo>
                    <a:pt x="0" y="32"/>
                  </a:lnTo>
                  <a:lnTo>
                    <a:pt x="0" y="29"/>
                  </a:lnTo>
                  <a:lnTo>
                    <a:pt x="0" y="28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" name="Freeform 1098">
              <a:extLst>
                <a:ext uri="{FF2B5EF4-FFF2-40B4-BE49-F238E27FC236}">
                  <a16:creationId xmlns:a16="http://schemas.microsoft.com/office/drawing/2014/main" id="{3819116C-67F7-33FA-F7D3-C684B18BBD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86614" y="2368876"/>
              <a:ext cx="132518" cy="130569"/>
            </a:xfrm>
            <a:custGeom>
              <a:avLst/>
              <a:gdLst>
                <a:gd name="T0" fmla="*/ 4 w 68"/>
                <a:gd name="T1" fmla="*/ 50 h 67"/>
                <a:gd name="T2" fmla="*/ 8 w 68"/>
                <a:gd name="T3" fmla="*/ 45 h 67"/>
                <a:gd name="T4" fmla="*/ 11 w 68"/>
                <a:gd name="T5" fmla="*/ 38 h 67"/>
                <a:gd name="T6" fmla="*/ 12 w 68"/>
                <a:gd name="T7" fmla="*/ 33 h 67"/>
                <a:gd name="T8" fmla="*/ 12 w 68"/>
                <a:gd name="T9" fmla="*/ 30 h 67"/>
                <a:gd name="T10" fmla="*/ 15 w 68"/>
                <a:gd name="T11" fmla="*/ 24 h 67"/>
                <a:gd name="T12" fmla="*/ 15 w 68"/>
                <a:gd name="T13" fmla="*/ 18 h 67"/>
                <a:gd name="T14" fmla="*/ 18 w 68"/>
                <a:gd name="T15" fmla="*/ 13 h 67"/>
                <a:gd name="T16" fmla="*/ 25 w 68"/>
                <a:gd name="T17" fmla="*/ 12 h 67"/>
                <a:gd name="T18" fmla="*/ 22 w 68"/>
                <a:gd name="T19" fmla="*/ 6 h 67"/>
                <a:gd name="T20" fmla="*/ 26 w 68"/>
                <a:gd name="T21" fmla="*/ 4 h 67"/>
                <a:gd name="T22" fmla="*/ 31 w 68"/>
                <a:gd name="T23" fmla="*/ 2 h 67"/>
                <a:gd name="T24" fmla="*/ 37 w 68"/>
                <a:gd name="T25" fmla="*/ 5 h 67"/>
                <a:gd name="T26" fmla="*/ 39 w 68"/>
                <a:gd name="T27" fmla="*/ 11 h 67"/>
                <a:gd name="T28" fmla="*/ 44 w 68"/>
                <a:gd name="T29" fmla="*/ 13 h 67"/>
                <a:gd name="T30" fmla="*/ 51 w 68"/>
                <a:gd name="T31" fmla="*/ 16 h 67"/>
                <a:gd name="T32" fmla="*/ 52 w 68"/>
                <a:gd name="T33" fmla="*/ 10 h 67"/>
                <a:gd name="T34" fmla="*/ 56 w 68"/>
                <a:gd name="T35" fmla="*/ 9 h 67"/>
                <a:gd name="T36" fmla="*/ 58 w 68"/>
                <a:gd name="T37" fmla="*/ 11 h 67"/>
                <a:gd name="T38" fmla="*/ 61 w 68"/>
                <a:gd name="T39" fmla="*/ 15 h 67"/>
                <a:gd name="T40" fmla="*/ 66 w 68"/>
                <a:gd name="T41" fmla="*/ 15 h 67"/>
                <a:gd name="T42" fmla="*/ 66 w 68"/>
                <a:gd name="T43" fmla="*/ 19 h 67"/>
                <a:gd name="T44" fmla="*/ 61 w 68"/>
                <a:gd name="T45" fmla="*/ 24 h 67"/>
                <a:gd name="T46" fmla="*/ 61 w 68"/>
                <a:gd name="T47" fmla="*/ 32 h 67"/>
                <a:gd name="T48" fmla="*/ 57 w 68"/>
                <a:gd name="T49" fmla="*/ 35 h 67"/>
                <a:gd name="T50" fmla="*/ 59 w 68"/>
                <a:gd name="T51" fmla="*/ 42 h 67"/>
                <a:gd name="T52" fmla="*/ 63 w 68"/>
                <a:gd name="T53" fmla="*/ 40 h 67"/>
                <a:gd name="T54" fmla="*/ 68 w 68"/>
                <a:gd name="T55" fmla="*/ 44 h 67"/>
                <a:gd name="T56" fmla="*/ 61 w 68"/>
                <a:gd name="T57" fmla="*/ 45 h 67"/>
                <a:gd name="T58" fmla="*/ 57 w 68"/>
                <a:gd name="T59" fmla="*/ 49 h 67"/>
                <a:gd name="T60" fmla="*/ 54 w 68"/>
                <a:gd name="T61" fmla="*/ 47 h 67"/>
                <a:gd name="T62" fmla="*/ 55 w 68"/>
                <a:gd name="T63" fmla="*/ 44 h 67"/>
                <a:gd name="T64" fmla="*/ 53 w 68"/>
                <a:gd name="T65" fmla="*/ 38 h 67"/>
                <a:gd name="T66" fmla="*/ 54 w 68"/>
                <a:gd name="T67" fmla="*/ 46 h 67"/>
                <a:gd name="T68" fmla="*/ 51 w 68"/>
                <a:gd name="T69" fmla="*/ 51 h 67"/>
                <a:gd name="T70" fmla="*/ 53 w 68"/>
                <a:gd name="T71" fmla="*/ 55 h 67"/>
                <a:gd name="T72" fmla="*/ 56 w 68"/>
                <a:gd name="T73" fmla="*/ 55 h 67"/>
                <a:gd name="T74" fmla="*/ 56 w 68"/>
                <a:gd name="T75" fmla="*/ 56 h 67"/>
                <a:gd name="T76" fmla="*/ 53 w 68"/>
                <a:gd name="T77" fmla="*/ 58 h 67"/>
                <a:gd name="T78" fmla="*/ 48 w 68"/>
                <a:gd name="T79" fmla="*/ 55 h 67"/>
                <a:gd name="T80" fmla="*/ 44 w 68"/>
                <a:gd name="T81" fmla="*/ 51 h 67"/>
                <a:gd name="T82" fmla="*/ 43 w 68"/>
                <a:gd name="T83" fmla="*/ 54 h 67"/>
                <a:gd name="T84" fmla="*/ 51 w 68"/>
                <a:gd name="T85" fmla="*/ 58 h 67"/>
                <a:gd name="T86" fmla="*/ 44 w 68"/>
                <a:gd name="T87" fmla="*/ 60 h 67"/>
                <a:gd name="T88" fmla="*/ 37 w 68"/>
                <a:gd name="T89" fmla="*/ 58 h 67"/>
                <a:gd name="T90" fmla="*/ 31 w 68"/>
                <a:gd name="T91" fmla="*/ 62 h 67"/>
                <a:gd name="T92" fmla="*/ 28 w 68"/>
                <a:gd name="T93" fmla="*/ 66 h 67"/>
                <a:gd name="T94" fmla="*/ 20 w 68"/>
                <a:gd name="T95" fmla="*/ 63 h 67"/>
                <a:gd name="T96" fmla="*/ 13 w 68"/>
                <a:gd name="T97" fmla="*/ 57 h 67"/>
                <a:gd name="T98" fmla="*/ 5 w 68"/>
                <a:gd name="T99" fmla="*/ 52 h 67"/>
                <a:gd name="T100" fmla="*/ 1 w 68"/>
                <a:gd name="T101" fmla="*/ 51 h 67"/>
                <a:gd name="T102" fmla="*/ 24 w 68"/>
                <a:gd name="T103" fmla="*/ 39 h 67"/>
                <a:gd name="T104" fmla="*/ 33 w 68"/>
                <a:gd name="T105" fmla="*/ 48 h 67"/>
                <a:gd name="T106" fmla="*/ 37 w 68"/>
                <a:gd name="T107" fmla="*/ 42 h 67"/>
                <a:gd name="T108" fmla="*/ 41 w 68"/>
                <a:gd name="T109" fmla="*/ 35 h 67"/>
                <a:gd name="T110" fmla="*/ 41 w 68"/>
                <a:gd name="T111" fmla="*/ 30 h 67"/>
                <a:gd name="T112" fmla="*/ 37 w 68"/>
                <a:gd name="T113" fmla="*/ 29 h 67"/>
                <a:gd name="T114" fmla="*/ 29 w 68"/>
                <a:gd name="T115" fmla="*/ 27 h 67"/>
                <a:gd name="T116" fmla="*/ 25 w 68"/>
                <a:gd name="T117" fmla="*/ 38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8" h="67">
                  <a:moveTo>
                    <a:pt x="0" y="48"/>
                  </a:moveTo>
                  <a:lnTo>
                    <a:pt x="1" y="48"/>
                  </a:lnTo>
                  <a:lnTo>
                    <a:pt x="1" y="47"/>
                  </a:lnTo>
                  <a:lnTo>
                    <a:pt x="1" y="48"/>
                  </a:lnTo>
                  <a:lnTo>
                    <a:pt x="2" y="48"/>
                  </a:lnTo>
                  <a:lnTo>
                    <a:pt x="3" y="49"/>
                  </a:lnTo>
                  <a:lnTo>
                    <a:pt x="3" y="50"/>
                  </a:lnTo>
                  <a:lnTo>
                    <a:pt x="4" y="50"/>
                  </a:lnTo>
                  <a:lnTo>
                    <a:pt x="5" y="51"/>
                  </a:lnTo>
                  <a:lnTo>
                    <a:pt x="5" y="50"/>
                  </a:lnTo>
                  <a:lnTo>
                    <a:pt x="5" y="50"/>
                  </a:lnTo>
                  <a:lnTo>
                    <a:pt x="5" y="49"/>
                  </a:lnTo>
                  <a:lnTo>
                    <a:pt x="6" y="47"/>
                  </a:lnTo>
                  <a:lnTo>
                    <a:pt x="6" y="46"/>
                  </a:lnTo>
                  <a:lnTo>
                    <a:pt x="7" y="46"/>
                  </a:lnTo>
                  <a:lnTo>
                    <a:pt x="8" y="45"/>
                  </a:lnTo>
                  <a:lnTo>
                    <a:pt x="9" y="45"/>
                  </a:lnTo>
                  <a:lnTo>
                    <a:pt x="10" y="44"/>
                  </a:lnTo>
                  <a:lnTo>
                    <a:pt x="10" y="43"/>
                  </a:lnTo>
                  <a:lnTo>
                    <a:pt x="11" y="42"/>
                  </a:lnTo>
                  <a:lnTo>
                    <a:pt x="11" y="41"/>
                  </a:lnTo>
                  <a:lnTo>
                    <a:pt x="11" y="40"/>
                  </a:lnTo>
                  <a:lnTo>
                    <a:pt x="11" y="39"/>
                  </a:lnTo>
                  <a:lnTo>
                    <a:pt x="11" y="38"/>
                  </a:lnTo>
                  <a:lnTo>
                    <a:pt x="11" y="38"/>
                  </a:lnTo>
                  <a:lnTo>
                    <a:pt x="11" y="37"/>
                  </a:lnTo>
                  <a:lnTo>
                    <a:pt x="11" y="36"/>
                  </a:lnTo>
                  <a:lnTo>
                    <a:pt x="11" y="35"/>
                  </a:lnTo>
                  <a:lnTo>
                    <a:pt x="12" y="35"/>
                  </a:lnTo>
                  <a:lnTo>
                    <a:pt x="12" y="34"/>
                  </a:lnTo>
                  <a:lnTo>
                    <a:pt x="11" y="34"/>
                  </a:lnTo>
                  <a:lnTo>
                    <a:pt x="12" y="33"/>
                  </a:lnTo>
                  <a:lnTo>
                    <a:pt x="12" y="32"/>
                  </a:lnTo>
                  <a:lnTo>
                    <a:pt x="13" y="33"/>
                  </a:lnTo>
                  <a:lnTo>
                    <a:pt x="13" y="32"/>
                  </a:lnTo>
                  <a:lnTo>
                    <a:pt x="12" y="32"/>
                  </a:lnTo>
                  <a:lnTo>
                    <a:pt x="12" y="31"/>
                  </a:lnTo>
                  <a:lnTo>
                    <a:pt x="13" y="31"/>
                  </a:lnTo>
                  <a:lnTo>
                    <a:pt x="12" y="30"/>
                  </a:lnTo>
                  <a:lnTo>
                    <a:pt x="12" y="30"/>
                  </a:lnTo>
                  <a:lnTo>
                    <a:pt x="12" y="29"/>
                  </a:lnTo>
                  <a:lnTo>
                    <a:pt x="13" y="29"/>
                  </a:lnTo>
                  <a:lnTo>
                    <a:pt x="13" y="28"/>
                  </a:lnTo>
                  <a:lnTo>
                    <a:pt x="13" y="27"/>
                  </a:lnTo>
                  <a:lnTo>
                    <a:pt x="13" y="26"/>
                  </a:lnTo>
                  <a:lnTo>
                    <a:pt x="14" y="25"/>
                  </a:lnTo>
                  <a:lnTo>
                    <a:pt x="15" y="25"/>
                  </a:lnTo>
                  <a:lnTo>
                    <a:pt x="15" y="24"/>
                  </a:lnTo>
                  <a:lnTo>
                    <a:pt x="16" y="23"/>
                  </a:lnTo>
                  <a:lnTo>
                    <a:pt x="16" y="22"/>
                  </a:lnTo>
                  <a:lnTo>
                    <a:pt x="16" y="22"/>
                  </a:lnTo>
                  <a:lnTo>
                    <a:pt x="16" y="21"/>
                  </a:lnTo>
                  <a:lnTo>
                    <a:pt x="15" y="21"/>
                  </a:lnTo>
                  <a:lnTo>
                    <a:pt x="15" y="20"/>
                  </a:lnTo>
                  <a:lnTo>
                    <a:pt x="15" y="19"/>
                  </a:lnTo>
                  <a:lnTo>
                    <a:pt x="15" y="18"/>
                  </a:lnTo>
                  <a:lnTo>
                    <a:pt x="15" y="17"/>
                  </a:lnTo>
                  <a:lnTo>
                    <a:pt x="15" y="16"/>
                  </a:lnTo>
                  <a:lnTo>
                    <a:pt x="14" y="15"/>
                  </a:lnTo>
                  <a:lnTo>
                    <a:pt x="15" y="15"/>
                  </a:lnTo>
                  <a:lnTo>
                    <a:pt x="15" y="14"/>
                  </a:lnTo>
                  <a:lnTo>
                    <a:pt x="16" y="14"/>
                  </a:lnTo>
                  <a:lnTo>
                    <a:pt x="16" y="13"/>
                  </a:lnTo>
                  <a:lnTo>
                    <a:pt x="18" y="13"/>
                  </a:lnTo>
                  <a:lnTo>
                    <a:pt x="19" y="13"/>
                  </a:lnTo>
                  <a:lnTo>
                    <a:pt x="19" y="14"/>
                  </a:lnTo>
                  <a:lnTo>
                    <a:pt x="22" y="13"/>
                  </a:lnTo>
                  <a:lnTo>
                    <a:pt x="23" y="13"/>
                  </a:lnTo>
                  <a:lnTo>
                    <a:pt x="24" y="13"/>
                  </a:lnTo>
                  <a:lnTo>
                    <a:pt x="25" y="13"/>
                  </a:lnTo>
                  <a:lnTo>
                    <a:pt x="26" y="13"/>
                  </a:lnTo>
                  <a:lnTo>
                    <a:pt x="25" y="12"/>
                  </a:lnTo>
                  <a:lnTo>
                    <a:pt x="24" y="12"/>
                  </a:lnTo>
                  <a:lnTo>
                    <a:pt x="24" y="11"/>
                  </a:lnTo>
                  <a:lnTo>
                    <a:pt x="23" y="10"/>
                  </a:lnTo>
                  <a:lnTo>
                    <a:pt x="22" y="9"/>
                  </a:lnTo>
                  <a:lnTo>
                    <a:pt x="21" y="8"/>
                  </a:lnTo>
                  <a:lnTo>
                    <a:pt x="21" y="7"/>
                  </a:lnTo>
                  <a:lnTo>
                    <a:pt x="21" y="7"/>
                  </a:lnTo>
                  <a:lnTo>
                    <a:pt x="22" y="6"/>
                  </a:lnTo>
                  <a:lnTo>
                    <a:pt x="22" y="5"/>
                  </a:lnTo>
                  <a:lnTo>
                    <a:pt x="23" y="5"/>
                  </a:lnTo>
                  <a:lnTo>
                    <a:pt x="24" y="5"/>
                  </a:lnTo>
                  <a:lnTo>
                    <a:pt x="24" y="4"/>
                  </a:lnTo>
                  <a:lnTo>
                    <a:pt x="24" y="3"/>
                  </a:lnTo>
                  <a:lnTo>
                    <a:pt x="25" y="3"/>
                  </a:lnTo>
                  <a:lnTo>
                    <a:pt x="25" y="2"/>
                  </a:lnTo>
                  <a:lnTo>
                    <a:pt x="26" y="4"/>
                  </a:lnTo>
                  <a:lnTo>
                    <a:pt x="27" y="4"/>
                  </a:lnTo>
                  <a:lnTo>
                    <a:pt x="27" y="5"/>
                  </a:lnTo>
                  <a:lnTo>
                    <a:pt x="28" y="5"/>
                  </a:lnTo>
                  <a:lnTo>
                    <a:pt x="28" y="5"/>
                  </a:lnTo>
                  <a:lnTo>
                    <a:pt x="29" y="5"/>
                  </a:lnTo>
                  <a:lnTo>
                    <a:pt x="29" y="3"/>
                  </a:lnTo>
                  <a:lnTo>
                    <a:pt x="29" y="2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3" y="2"/>
                  </a:lnTo>
                  <a:lnTo>
                    <a:pt x="34" y="0"/>
                  </a:lnTo>
                  <a:lnTo>
                    <a:pt x="34" y="1"/>
                  </a:lnTo>
                  <a:lnTo>
                    <a:pt x="36" y="2"/>
                  </a:lnTo>
                  <a:lnTo>
                    <a:pt x="35" y="3"/>
                  </a:lnTo>
                  <a:lnTo>
                    <a:pt x="37" y="5"/>
                  </a:lnTo>
                  <a:lnTo>
                    <a:pt x="37" y="5"/>
                  </a:lnTo>
                  <a:lnTo>
                    <a:pt x="38" y="5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9" y="6"/>
                  </a:lnTo>
                  <a:lnTo>
                    <a:pt x="39" y="7"/>
                  </a:lnTo>
                  <a:lnTo>
                    <a:pt x="39" y="9"/>
                  </a:lnTo>
                  <a:lnTo>
                    <a:pt x="39" y="10"/>
                  </a:lnTo>
                  <a:lnTo>
                    <a:pt x="39" y="11"/>
                  </a:lnTo>
                  <a:lnTo>
                    <a:pt x="39" y="12"/>
                  </a:lnTo>
                  <a:lnTo>
                    <a:pt x="39" y="13"/>
                  </a:lnTo>
                  <a:lnTo>
                    <a:pt x="40" y="13"/>
                  </a:lnTo>
                  <a:lnTo>
                    <a:pt x="40" y="12"/>
                  </a:lnTo>
                  <a:lnTo>
                    <a:pt x="41" y="12"/>
                  </a:lnTo>
                  <a:lnTo>
                    <a:pt x="42" y="11"/>
                  </a:lnTo>
                  <a:lnTo>
                    <a:pt x="43" y="12"/>
                  </a:lnTo>
                  <a:lnTo>
                    <a:pt x="44" y="13"/>
                  </a:lnTo>
                  <a:lnTo>
                    <a:pt x="45" y="14"/>
                  </a:lnTo>
                  <a:lnTo>
                    <a:pt x="45" y="14"/>
                  </a:lnTo>
                  <a:lnTo>
                    <a:pt x="46" y="15"/>
                  </a:lnTo>
                  <a:lnTo>
                    <a:pt x="46" y="16"/>
                  </a:lnTo>
                  <a:lnTo>
                    <a:pt x="48" y="17"/>
                  </a:lnTo>
                  <a:lnTo>
                    <a:pt x="49" y="16"/>
                  </a:lnTo>
                  <a:lnTo>
                    <a:pt x="50" y="16"/>
                  </a:lnTo>
                  <a:lnTo>
                    <a:pt x="51" y="16"/>
                  </a:lnTo>
                  <a:lnTo>
                    <a:pt x="52" y="16"/>
                  </a:lnTo>
                  <a:lnTo>
                    <a:pt x="52" y="15"/>
                  </a:lnTo>
                  <a:lnTo>
                    <a:pt x="52" y="14"/>
                  </a:lnTo>
                  <a:lnTo>
                    <a:pt x="52" y="13"/>
                  </a:lnTo>
                  <a:lnTo>
                    <a:pt x="52" y="13"/>
                  </a:lnTo>
                  <a:lnTo>
                    <a:pt x="52" y="12"/>
                  </a:lnTo>
                  <a:lnTo>
                    <a:pt x="52" y="11"/>
                  </a:lnTo>
                  <a:lnTo>
                    <a:pt x="52" y="10"/>
                  </a:lnTo>
                  <a:lnTo>
                    <a:pt x="52" y="9"/>
                  </a:lnTo>
                  <a:lnTo>
                    <a:pt x="53" y="9"/>
                  </a:lnTo>
                  <a:lnTo>
                    <a:pt x="53" y="9"/>
                  </a:lnTo>
                  <a:lnTo>
                    <a:pt x="54" y="9"/>
                  </a:lnTo>
                  <a:lnTo>
                    <a:pt x="55" y="9"/>
                  </a:lnTo>
                  <a:lnTo>
                    <a:pt x="55" y="10"/>
                  </a:lnTo>
                  <a:lnTo>
                    <a:pt x="55" y="9"/>
                  </a:lnTo>
                  <a:lnTo>
                    <a:pt x="56" y="9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7" y="9"/>
                  </a:lnTo>
                  <a:lnTo>
                    <a:pt x="57" y="10"/>
                  </a:lnTo>
                  <a:lnTo>
                    <a:pt x="58" y="10"/>
                  </a:lnTo>
                  <a:lnTo>
                    <a:pt x="59" y="10"/>
                  </a:lnTo>
                  <a:lnTo>
                    <a:pt x="58" y="10"/>
                  </a:lnTo>
                  <a:lnTo>
                    <a:pt x="58" y="11"/>
                  </a:lnTo>
                  <a:lnTo>
                    <a:pt x="60" y="11"/>
                  </a:lnTo>
                  <a:lnTo>
                    <a:pt x="61" y="12"/>
                  </a:lnTo>
                  <a:lnTo>
                    <a:pt x="61" y="13"/>
                  </a:lnTo>
                  <a:lnTo>
                    <a:pt x="61" y="13"/>
                  </a:lnTo>
                  <a:lnTo>
                    <a:pt x="60" y="13"/>
                  </a:lnTo>
                  <a:lnTo>
                    <a:pt x="60" y="14"/>
                  </a:lnTo>
                  <a:lnTo>
                    <a:pt x="61" y="14"/>
                  </a:lnTo>
                  <a:lnTo>
                    <a:pt x="61" y="15"/>
                  </a:lnTo>
                  <a:lnTo>
                    <a:pt x="61" y="15"/>
                  </a:lnTo>
                  <a:lnTo>
                    <a:pt x="62" y="15"/>
                  </a:lnTo>
                  <a:lnTo>
                    <a:pt x="63" y="15"/>
                  </a:lnTo>
                  <a:lnTo>
                    <a:pt x="64" y="15"/>
                  </a:lnTo>
                  <a:lnTo>
                    <a:pt x="64" y="16"/>
                  </a:lnTo>
                  <a:lnTo>
                    <a:pt x="65" y="16"/>
                  </a:lnTo>
                  <a:lnTo>
                    <a:pt x="65" y="15"/>
                  </a:lnTo>
                  <a:lnTo>
                    <a:pt x="66" y="15"/>
                  </a:lnTo>
                  <a:lnTo>
                    <a:pt x="66" y="16"/>
                  </a:lnTo>
                  <a:lnTo>
                    <a:pt x="67" y="16"/>
                  </a:lnTo>
                  <a:lnTo>
                    <a:pt x="67" y="17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7" y="19"/>
                  </a:lnTo>
                  <a:lnTo>
                    <a:pt x="66" y="18"/>
                  </a:lnTo>
                  <a:lnTo>
                    <a:pt x="66" y="19"/>
                  </a:lnTo>
                  <a:lnTo>
                    <a:pt x="67" y="20"/>
                  </a:lnTo>
                  <a:lnTo>
                    <a:pt x="68" y="21"/>
                  </a:lnTo>
                  <a:lnTo>
                    <a:pt x="68" y="22"/>
                  </a:lnTo>
                  <a:lnTo>
                    <a:pt x="66" y="22"/>
                  </a:lnTo>
                  <a:lnTo>
                    <a:pt x="65" y="22"/>
                  </a:lnTo>
                  <a:lnTo>
                    <a:pt x="64" y="22"/>
                  </a:lnTo>
                  <a:lnTo>
                    <a:pt x="62" y="22"/>
                  </a:lnTo>
                  <a:lnTo>
                    <a:pt x="61" y="24"/>
                  </a:lnTo>
                  <a:lnTo>
                    <a:pt x="61" y="26"/>
                  </a:lnTo>
                  <a:lnTo>
                    <a:pt x="61" y="29"/>
                  </a:lnTo>
                  <a:lnTo>
                    <a:pt x="61" y="30"/>
                  </a:lnTo>
                  <a:lnTo>
                    <a:pt x="61" y="30"/>
                  </a:lnTo>
                  <a:lnTo>
                    <a:pt x="61" y="30"/>
                  </a:lnTo>
                  <a:lnTo>
                    <a:pt x="61" y="31"/>
                  </a:lnTo>
                  <a:lnTo>
                    <a:pt x="61" y="32"/>
                  </a:lnTo>
                  <a:lnTo>
                    <a:pt x="61" y="32"/>
                  </a:lnTo>
                  <a:lnTo>
                    <a:pt x="61" y="32"/>
                  </a:lnTo>
                  <a:lnTo>
                    <a:pt x="61" y="32"/>
                  </a:lnTo>
                  <a:lnTo>
                    <a:pt x="61" y="33"/>
                  </a:lnTo>
                  <a:lnTo>
                    <a:pt x="61" y="34"/>
                  </a:lnTo>
                  <a:lnTo>
                    <a:pt x="60" y="33"/>
                  </a:lnTo>
                  <a:lnTo>
                    <a:pt x="59" y="34"/>
                  </a:lnTo>
                  <a:lnTo>
                    <a:pt x="58" y="35"/>
                  </a:lnTo>
                  <a:lnTo>
                    <a:pt x="57" y="35"/>
                  </a:lnTo>
                  <a:lnTo>
                    <a:pt x="56" y="36"/>
                  </a:lnTo>
                  <a:lnTo>
                    <a:pt x="57" y="37"/>
                  </a:lnTo>
                  <a:lnTo>
                    <a:pt x="56" y="37"/>
                  </a:lnTo>
                  <a:lnTo>
                    <a:pt x="57" y="38"/>
                  </a:lnTo>
                  <a:lnTo>
                    <a:pt x="57" y="39"/>
                  </a:lnTo>
                  <a:lnTo>
                    <a:pt x="58" y="40"/>
                  </a:lnTo>
                  <a:lnTo>
                    <a:pt x="59" y="41"/>
                  </a:lnTo>
                  <a:lnTo>
                    <a:pt x="59" y="42"/>
                  </a:lnTo>
                  <a:lnTo>
                    <a:pt x="60" y="42"/>
                  </a:lnTo>
                  <a:lnTo>
                    <a:pt x="60" y="43"/>
                  </a:lnTo>
                  <a:lnTo>
                    <a:pt x="61" y="41"/>
                  </a:lnTo>
                  <a:lnTo>
                    <a:pt x="61" y="41"/>
                  </a:lnTo>
                  <a:lnTo>
                    <a:pt x="63" y="39"/>
                  </a:lnTo>
                  <a:lnTo>
                    <a:pt x="63" y="38"/>
                  </a:lnTo>
                  <a:lnTo>
                    <a:pt x="63" y="39"/>
                  </a:lnTo>
                  <a:lnTo>
                    <a:pt x="63" y="40"/>
                  </a:lnTo>
                  <a:lnTo>
                    <a:pt x="62" y="40"/>
                  </a:lnTo>
                  <a:lnTo>
                    <a:pt x="63" y="41"/>
                  </a:lnTo>
                  <a:lnTo>
                    <a:pt x="63" y="42"/>
                  </a:lnTo>
                  <a:lnTo>
                    <a:pt x="63" y="43"/>
                  </a:lnTo>
                  <a:lnTo>
                    <a:pt x="64" y="43"/>
                  </a:lnTo>
                  <a:lnTo>
                    <a:pt x="65" y="43"/>
                  </a:lnTo>
                  <a:lnTo>
                    <a:pt x="66" y="43"/>
                  </a:lnTo>
                  <a:lnTo>
                    <a:pt x="68" y="44"/>
                  </a:lnTo>
                  <a:lnTo>
                    <a:pt x="66" y="46"/>
                  </a:lnTo>
                  <a:lnTo>
                    <a:pt x="66" y="46"/>
                  </a:lnTo>
                  <a:lnTo>
                    <a:pt x="64" y="45"/>
                  </a:lnTo>
                  <a:lnTo>
                    <a:pt x="63" y="45"/>
                  </a:lnTo>
                  <a:lnTo>
                    <a:pt x="62" y="44"/>
                  </a:lnTo>
                  <a:lnTo>
                    <a:pt x="62" y="43"/>
                  </a:lnTo>
                  <a:lnTo>
                    <a:pt x="61" y="45"/>
                  </a:lnTo>
                  <a:lnTo>
                    <a:pt x="61" y="45"/>
                  </a:lnTo>
                  <a:lnTo>
                    <a:pt x="61" y="46"/>
                  </a:lnTo>
                  <a:lnTo>
                    <a:pt x="61" y="46"/>
                  </a:lnTo>
                  <a:lnTo>
                    <a:pt x="60" y="46"/>
                  </a:lnTo>
                  <a:lnTo>
                    <a:pt x="60" y="47"/>
                  </a:lnTo>
                  <a:lnTo>
                    <a:pt x="59" y="48"/>
                  </a:lnTo>
                  <a:lnTo>
                    <a:pt x="59" y="49"/>
                  </a:lnTo>
                  <a:lnTo>
                    <a:pt x="58" y="49"/>
                  </a:lnTo>
                  <a:lnTo>
                    <a:pt x="57" y="49"/>
                  </a:lnTo>
                  <a:lnTo>
                    <a:pt x="57" y="50"/>
                  </a:lnTo>
                  <a:lnTo>
                    <a:pt x="56" y="50"/>
                  </a:lnTo>
                  <a:lnTo>
                    <a:pt x="56" y="49"/>
                  </a:lnTo>
                  <a:lnTo>
                    <a:pt x="56" y="48"/>
                  </a:lnTo>
                  <a:lnTo>
                    <a:pt x="57" y="48"/>
                  </a:lnTo>
                  <a:lnTo>
                    <a:pt x="56" y="48"/>
                  </a:lnTo>
                  <a:lnTo>
                    <a:pt x="55" y="48"/>
                  </a:lnTo>
                  <a:lnTo>
                    <a:pt x="54" y="47"/>
                  </a:lnTo>
                  <a:lnTo>
                    <a:pt x="54" y="46"/>
                  </a:lnTo>
                  <a:lnTo>
                    <a:pt x="55" y="46"/>
                  </a:lnTo>
                  <a:lnTo>
                    <a:pt x="57" y="46"/>
                  </a:lnTo>
                  <a:lnTo>
                    <a:pt x="59" y="45"/>
                  </a:lnTo>
                  <a:lnTo>
                    <a:pt x="58" y="44"/>
                  </a:lnTo>
                  <a:lnTo>
                    <a:pt x="56" y="46"/>
                  </a:lnTo>
                  <a:lnTo>
                    <a:pt x="55" y="45"/>
                  </a:lnTo>
                  <a:lnTo>
                    <a:pt x="55" y="44"/>
                  </a:lnTo>
                  <a:lnTo>
                    <a:pt x="57" y="43"/>
                  </a:lnTo>
                  <a:lnTo>
                    <a:pt x="56" y="43"/>
                  </a:lnTo>
                  <a:lnTo>
                    <a:pt x="55" y="42"/>
                  </a:lnTo>
                  <a:lnTo>
                    <a:pt x="56" y="41"/>
                  </a:lnTo>
                  <a:lnTo>
                    <a:pt x="55" y="40"/>
                  </a:lnTo>
                  <a:lnTo>
                    <a:pt x="54" y="39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9"/>
                  </a:lnTo>
                  <a:lnTo>
                    <a:pt x="53" y="41"/>
                  </a:lnTo>
                  <a:lnTo>
                    <a:pt x="53" y="40"/>
                  </a:lnTo>
                  <a:lnTo>
                    <a:pt x="52" y="41"/>
                  </a:lnTo>
                  <a:lnTo>
                    <a:pt x="52" y="42"/>
                  </a:lnTo>
                  <a:lnTo>
                    <a:pt x="51" y="43"/>
                  </a:lnTo>
                  <a:lnTo>
                    <a:pt x="55" y="46"/>
                  </a:lnTo>
                  <a:lnTo>
                    <a:pt x="54" y="46"/>
                  </a:lnTo>
                  <a:lnTo>
                    <a:pt x="54" y="46"/>
                  </a:lnTo>
                  <a:lnTo>
                    <a:pt x="53" y="47"/>
                  </a:lnTo>
                  <a:lnTo>
                    <a:pt x="54" y="47"/>
                  </a:lnTo>
                  <a:lnTo>
                    <a:pt x="54" y="48"/>
                  </a:lnTo>
                  <a:lnTo>
                    <a:pt x="53" y="49"/>
                  </a:lnTo>
                  <a:lnTo>
                    <a:pt x="53" y="49"/>
                  </a:lnTo>
                  <a:lnTo>
                    <a:pt x="52" y="49"/>
                  </a:lnTo>
                  <a:lnTo>
                    <a:pt x="51" y="51"/>
                  </a:lnTo>
                  <a:lnTo>
                    <a:pt x="52" y="52"/>
                  </a:lnTo>
                  <a:lnTo>
                    <a:pt x="51" y="53"/>
                  </a:lnTo>
                  <a:lnTo>
                    <a:pt x="52" y="53"/>
                  </a:lnTo>
                  <a:lnTo>
                    <a:pt x="52" y="54"/>
                  </a:lnTo>
                  <a:lnTo>
                    <a:pt x="52" y="55"/>
                  </a:lnTo>
                  <a:lnTo>
                    <a:pt x="53" y="55"/>
                  </a:lnTo>
                  <a:lnTo>
                    <a:pt x="53" y="55"/>
                  </a:lnTo>
                  <a:lnTo>
                    <a:pt x="53" y="55"/>
                  </a:lnTo>
                  <a:lnTo>
                    <a:pt x="53" y="55"/>
                  </a:lnTo>
                  <a:lnTo>
                    <a:pt x="55" y="53"/>
                  </a:lnTo>
                  <a:lnTo>
                    <a:pt x="56" y="52"/>
                  </a:lnTo>
                  <a:lnTo>
                    <a:pt x="57" y="52"/>
                  </a:lnTo>
                  <a:lnTo>
                    <a:pt x="58" y="53"/>
                  </a:lnTo>
                  <a:lnTo>
                    <a:pt x="57" y="54"/>
                  </a:lnTo>
                  <a:lnTo>
                    <a:pt x="56" y="55"/>
                  </a:lnTo>
                  <a:lnTo>
                    <a:pt x="56" y="55"/>
                  </a:lnTo>
                  <a:lnTo>
                    <a:pt x="55" y="55"/>
                  </a:lnTo>
                  <a:lnTo>
                    <a:pt x="54" y="55"/>
                  </a:lnTo>
                  <a:lnTo>
                    <a:pt x="54" y="55"/>
                  </a:lnTo>
                  <a:lnTo>
                    <a:pt x="55" y="55"/>
                  </a:lnTo>
                  <a:lnTo>
                    <a:pt x="54" y="55"/>
                  </a:lnTo>
                  <a:lnTo>
                    <a:pt x="54" y="56"/>
                  </a:lnTo>
                  <a:lnTo>
                    <a:pt x="55" y="56"/>
                  </a:lnTo>
                  <a:lnTo>
                    <a:pt x="56" y="56"/>
                  </a:lnTo>
                  <a:lnTo>
                    <a:pt x="55" y="57"/>
                  </a:lnTo>
                  <a:lnTo>
                    <a:pt x="55" y="58"/>
                  </a:lnTo>
                  <a:lnTo>
                    <a:pt x="55" y="59"/>
                  </a:lnTo>
                  <a:lnTo>
                    <a:pt x="54" y="59"/>
                  </a:lnTo>
                  <a:lnTo>
                    <a:pt x="53" y="58"/>
                  </a:lnTo>
                  <a:lnTo>
                    <a:pt x="53" y="57"/>
                  </a:lnTo>
                  <a:lnTo>
                    <a:pt x="53" y="58"/>
                  </a:lnTo>
                  <a:lnTo>
                    <a:pt x="53" y="58"/>
                  </a:lnTo>
                  <a:lnTo>
                    <a:pt x="52" y="58"/>
                  </a:lnTo>
                  <a:lnTo>
                    <a:pt x="51" y="58"/>
                  </a:lnTo>
                  <a:lnTo>
                    <a:pt x="50" y="57"/>
                  </a:lnTo>
                  <a:lnTo>
                    <a:pt x="49" y="57"/>
                  </a:lnTo>
                  <a:lnTo>
                    <a:pt x="50" y="56"/>
                  </a:lnTo>
                  <a:lnTo>
                    <a:pt x="50" y="55"/>
                  </a:lnTo>
                  <a:lnTo>
                    <a:pt x="49" y="55"/>
                  </a:lnTo>
                  <a:lnTo>
                    <a:pt x="48" y="55"/>
                  </a:lnTo>
                  <a:lnTo>
                    <a:pt x="47" y="55"/>
                  </a:lnTo>
                  <a:lnTo>
                    <a:pt x="47" y="55"/>
                  </a:lnTo>
                  <a:lnTo>
                    <a:pt x="46" y="54"/>
                  </a:lnTo>
                  <a:lnTo>
                    <a:pt x="46" y="53"/>
                  </a:lnTo>
                  <a:lnTo>
                    <a:pt x="45" y="53"/>
                  </a:lnTo>
                  <a:lnTo>
                    <a:pt x="45" y="53"/>
                  </a:lnTo>
                  <a:lnTo>
                    <a:pt x="45" y="52"/>
                  </a:lnTo>
                  <a:lnTo>
                    <a:pt x="44" y="51"/>
                  </a:lnTo>
                  <a:lnTo>
                    <a:pt x="42" y="52"/>
                  </a:lnTo>
                  <a:lnTo>
                    <a:pt x="42" y="53"/>
                  </a:lnTo>
                  <a:lnTo>
                    <a:pt x="41" y="53"/>
                  </a:lnTo>
                  <a:lnTo>
                    <a:pt x="41" y="52"/>
                  </a:lnTo>
                  <a:lnTo>
                    <a:pt x="41" y="53"/>
                  </a:lnTo>
                  <a:lnTo>
                    <a:pt x="42" y="53"/>
                  </a:lnTo>
                  <a:lnTo>
                    <a:pt x="42" y="54"/>
                  </a:lnTo>
                  <a:lnTo>
                    <a:pt x="43" y="54"/>
                  </a:lnTo>
                  <a:lnTo>
                    <a:pt x="44" y="55"/>
                  </a:lnTo>
                  <a:lnTo>
                    <a:pt x="45" y="55"/>
                  </a:lnTo>
                  <a:lnTo>
                    <a:pt x="45" y="55"/>
                  </a:lnTo>
                  <a:lnTo>
                    <a:pt x="45" y="56"/>
                  </a:lnTo>
                  <a:lnTo>
                    <a:pt x="46" y="56"/>
                  </a:lnTo>
                  <a:lnTo>
                    <a:pt x="47" y="56"/>
                  </a:lnTo>
                  <a:lnTo>
                    <a:pt x="50" y="57"/>
                  </a:lnTo>
                  <a:lnTo>
                    <a:pt x="51" y="58"/>
                  </a:lnTo>
                  <a:lnTo>
                    <a:pt x="52" y="58"/>
                  </a:lnTo>
                  <a:lnTo>
                    <a:pt x="52" y="59"/>
                  </a:lnTo>
                  <a:lnTo>
                    <a:pt x="50" y="62"/>
                  </a:lnTo>
                  <a:lnTo>
                    <a:pt x="49" y="63"/>
                  </a:lnTo>
                  <a:lnTo>
                    <a:pt x="48" y="61"/>
                  </a:lnTo>
                  <a:lnTo>
                    <a:pt x="47" y="61"/>
                  </a:lnTo>
                  <a:lnTo>
                    <a:pt x="46" y="61"/>
                  </a:lnTo>
                  <a:lnTo>
                    <a:pt x="44" y="60"/>
                  </a:lnTo>
                  <a:lnTo>
                    <a:pt x="43" y="59"/>
                  </a:lnTo>
                  <a:lnTo>
                    <a:pt x="42" y="59"/>
                  </a:lnTo>
                  <a:lnTo>
                    <a:pt x="41" y="59"/>
                  </a:lnTo>
                  <a:lnTo>
                    <a:pt x="40" y="57"/>
                  </a:lnTo>
                  <a:lnTo>
                    <a:pt x="39" y="57"/>
                  </a:lnTo>
                  <a:lnTo>
                    <a:pt x="38" y="57"/>
                  </a:lnTo>
                  <a:lnTo>
                    <a:pt x="37" y="57"/>
                  </a:lnTo>
                  <a:lnTo>
                    <a:pt x="37" y="58"/>
                  </a:lnTo>
                  <a:lnTo>
                    <a:pt x="37" y="59"/>
                  </a:lnTo>
                  <a:lnTo>
                    <a:pt x="37" y="60"/>
                  </a:lnTo>
                  <a:lnTo>
                    <a:pt x="36" y="61"/>
                  </a:lnTo>
                  <a:lnTo>
                    <a:pt x="36" y="62"/>
                  </a:lnTo>
                  <a:lnTo>
                    <a:pt x="37" y="62"/>
                  </a:lnTo>
                  <a:lnTo>
                    <a:pt x="37" y="63"/>
                  </a:lnTo>
                  <a:lnTo>
                    <a:pt x="33" y="62"/>
                  </a:lnTo>
                  <a:lnTo>
                    <a:pt x="31" y="62"/>
                  </a:lnTo>
                  <a:lnTo>
                    <a:pt x="31" y="63"/>
                  </a:lnTo>
                  <a:lnTo>
                    <a:pt x="30" y="63"/>
                  </a:lnTo>
                  <a:lnTo>
                    <a:pt x="30" y="63"/>
                  </a:lnTo>
                  <a:lnTo>
                    <a:pt x="30" y="65"/>
                  </a:lnTo>
                  <a:lnTo>
                    <a:pt x="29" y="66"/>
                  </a:lnTo>
                  <a:lnTo>
                    <a:pt x="29" y="67"/>
                  </a:lnTo>
                  <a:lnTo>
                    <a:pt x="29" y="66"/>
                  </a:lnTo>
                  <a:lnTo>
                    <a:pt x="28" y="66"/>
                  </a:lnTo>
                  <a:lnTo>
                    <a:pt x="27" y="66"/>
                  </a:lnTo>
                  <a:lnTo>
                    <a:pt x="25" y="66"/>
                  </a:lnTo>
                  <a:lnTo>
                    <a:pt x="24" y="66"/>
                  </a:lnTo>
                  <a:lnTo>
                    <a:pt x="23" y="65"/>
                  </a:lnTo>
                  <a:lnTo>
                    <a:pt x="22" y="65"/>
                  </a:lnTo>
                  <a:lnTo>
                    <a:pt x="22" y="64"/>
                  </a:lnTo>
                  <a:lnTo>
                    <a:pt x="20" y="63"/>
                  </a:lnTo>
                  <a:lnTo>
                    <a:pt x="20" y="63"/>
                  </a:lnTo>
                  <a:lnTo>
                    <a:pt x="19" y="63"/>
                  </a:lnTo>
                  <a:lnTo>
                    <a:pt x="18" y="62"/>
                  </a:lnTo>
                  <a:lnTo>
                    <a:pt x="17" y="62"/>
                  </a:lnTo>
                  <a:lnTo>
                    <a:pt x="17" y="61"/>
                  </a:lnTo>
                  <a:lnTo>
                    <a:pt x="16" y="60"/>
                  </a:lnTo>
                  <a:lnTo>
                    <a:pt x="14" y="58"/>
                  </a:lnTo>
                  <a:lnTo>
                    <a:pt x="14" y="57"/>
                  </a:lnTo>
                  <a:lnTo>
                    <a:pt x="13" y="57"/>
                  </a:lnTo>
                  <a:lnTo>
                    <a:pt x="12" y="55"/>
                  </a:lnTo>
                  <a:lnTo>
                    <a:pt x="11" y="55"/>
                  </a:lnTo>
                  <a:lnTo>
                    <a:pt x="10" y="54"/>
                  </a:lnTo>
                  <a:lnTo>
                    <a:pt x="9" y="54"/>
                  </a:lnTo>
                  <a:lnTo>
                    <a:pt x="9" y="53"/>
                  </a:lnTo>
                  <a:lnTo>
                    <a:pt x="8" y="53"/>
                  </a:lnTo>
                  <a:lnTo>
                    <a:pt x="6" y="52"/>
                  </a:lnTo>
                  <a:lnTo>
                    <a:pt x="5" y="52"/>
                  </a:lnTo>
                  <a:lnTo>
                    <a:pt x="5" y="53"/>
                  </a:lnTo>
                  <a:lnTo>
                    <a:pt x="5" y="53"/>
                  </a:lnTo>
                  <a:lnTo>
                    <a:pt x="4" y="53"/>
                  </a:lnTo>
                  <a:lnTo>
                    <a:pt x="4" y="52"/>
                  </a:lnTo>
                  <a:lnTo>
                    <a:pt x="4" y="51"/>
                  </a:lnTo>
                  <a:lnTo>
                    <a:pt x="3" y="51"/>
                  </a:lnTo>
                  <a:lnTo>
                    <a:pt x="2" y="51"/>
                  </a:lnTo>
                  <a:lnTo>
                    <a:pt x="1" y="51"/>
                  </a:lnTo>
                  <a:lnTo>
                    <a:pt x="1" y="50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0" y="48"/>
                  </a:lnTo>
                  <a:close/>
                  <a:moveTo>
                    <a:pt x="5" y="53"/>
                  </a:moveTo>
                  <a:lnTo>
                    <a:pt x="5" y="52"/>
                  </a:lnTo>
                  <a:lnTo>
                    <a:pt x="5" y="53"/>
                  </a:lnTo>
                  <a:close/>
                  <a:moveTo>
                    <a:pt x="24" y="39"/>
                  </a:moveTo>
                  <a:lnTo>
                    <a:pt x="27" y="41"/>
                  </a:lnTo>
                  <a:lnTo>
                    <a:pt x="27" y="44"/>
                  </a:lnTo>
                  <a:lnTo>
                    <a:pt x="28" y="46"/>
                  </a:lnTo>
                  <a:lnTo>
                    <a:pt x="29" y="46"/>
                  </a:lnTo>
                  <a:lnTo>
                    <a:pt x="29" y="47"/>
                  </a:lnTo>
                  <a:lnTo>
                    <a:pt x="29" y="47"/>
                  </a:lnTo>
                  <a:lnTo>
                    <a:pt x="31" y="48"/>
                  </a:lnTo>
                  <a:lnTo>
                    <a:pt x="33" y="48"/>
                  </a:lnTo>
                  <a:lnTo>
                    <a:pt x="33" y="47"/>
                  </a:lnTo>
                  <a:lnTo>
                    <a:pt x="33" y="46"/>
                  </a:lnTo>
                  <a:lnTo>
                    <a:pt x="34" y="46"/>
                  </a:lnTo>
                  <a:lnTo>
                    <a:pt x="34" y="46"/>
                  </a:lnTo>
                  <a:lnTo>
                    <a:pt x="34" y="45"/>
                  </a:lnTo>
                  <a:lnTo>
                    <a:pt x="35" y="45"/>
                  </a:lnTo>
                  <a:lnTo>
                    <a:pt x="37" y="43"/>
                  </a:lnTo>
                  <a:lnTo>
                    <a:pt x="37" y="42"/>
                  </a:lnTo>
                  <a:lnTo>
                    <a:pt x="38" y="42"/>
                  </a:lnTo>
                  <a:lnTo>
                    <a:pt x="38" y="41"/>
                  </a:lnTo>
                  <a:lnTo>
                    <a:pt x="39" y="40"/>
                  </a:lnTo>
                  <a:lnTo>
                    <a:pt x="40" y="39"/>
                  </a:lnTo>
                  <a:lnTo>
                    <a:pt x="40" y="38"/>
                  </a:lnTo>
                  <a:lnTo>
                    <a:pt x="41" y="37"/>
                  </a:lnTo>
                  <a:lnTo>
                    <a:pt x="41" y="36"/>
                  </a:lnTo>
                  <a:lnTo>
                    <a:pt x="41" y="35"/>
                  </a:lnTo>
                  <a:lnTo>
                    <a:pt x="41" y="34"/>
                  </a:lnTo>
                  <a:lnTo>
                    <a:pt x="42" y="33"/>
                  </a:lnTo>
                  <a:lnTo>
                    <a:pt x="42" y="32"/>
                  </a:lnTo>
                  <a:lnTo>
                    <a:pt x="42" y="31"/>
                  </a:lnTo>
                  <a:lnTo>
                    <a:pt x="43" y="31"/>
                  </a:lnTo>
                  <a:lnTo>
                    <a:pt x="43" y="30"/>
                  </a:lnTo>
                  <a:lnTo>
                    <a:pt x="42" y="30"/>
                  </a:lnTo>
                  <a:lnTo>
                    <a:pt x="41" y="30"/>
                  </a:lnTo>
                  <a:lnTo>
                    <a:pt x="42" y="30"/>
                  </a:lnTo>
                  <a:lnTo>
                    <a:pt x="42" y="29"/>
                  </a:lnTo>
                  <a:lnTo>
                    <a:pt x="41" y="29"/>
                  </a:lnTo>
                  <a:lnTo>
                    <a:pt x="40" y="29"/>
                  </a:lnTo>
                  <a:lnTo>
                    <a:pt x="39" y="29"/>
                  </a:lnTo>
                  <a:lnTo>
                    <a:pt x="38" y="29"/>
                  </a:lnTo>
                  <a:lnTo>
                    <a:pt x="37" y="29"/>
                  </a:lnTo>
                  <a:lnTo>
                    <a:pt x="37" y="29"/>
                  </a:lnTo>
                  <a:lnTo>
                    <a:pt x="36" y="29"/>
                  </a:lnTo>
                  <a:lnTo>
                    <a:pt x="35" y="29"/>
                  </a:lnTo>
                  <a:lnTo>
                    <a:pt x="34" y="29"/>
                  </a:lnTo>
                  <a:lnTo>
                    <a:pt x="33" y="28"/>
                  </a:lnTo>
                  <a:lnTo>
                    <a:pt x="31" y="27"/>
                  </a:lnTo>
                  <a:lnTo>
                    <a:pt x="30" y="27"/>
                  </a:lnTo>
                  <a:lnTo>
                    <a:pt x="29" y="26"/>
                  </a:lnTo>
                  <a:lnTo>
                    <a:pt x="29" y="27"/>
                  </a:lnTo>
                  <a:lnTo>
                    <a:pt x="29" y="29"/>
                  </a:lnTo>
                  <a:lnTo>
                    <a:pt x="29" y="30"/>
                  </a:lnTo>
                  <a:lnTo>
                    <a:pt x="28" y="32"/>
                  </a:lnTo>
                  <a:lnTo>
                    <a:pt x="28" y="33"/>
                  </a:lnTo>
                  <a:lnTo>
                    <a:pt x="27" y="35"/>
                  </a:lnTo>
                  <a:lnTo>
                    <a:pt x="27" y="36"/>
                  </a:lnTo>
                  <a:lnTo>
                    <a:pt x="26" y="37"/>
                  </a:lnTo>
                  <a:lnTo>
                    <a:pt x="25" y="38"/>
                  </a:lnTo>
                  <a:lnTo>
                    <a:pt x="26" y="38"/>
                  </a:lnTo>
                  <a:lnTo>
                    <a:pt x="26" y="38"/>
                  </a:lnTo>
                  <a:lnTo>
                    <a:pt x="25" y="38"/>
                  </a:lnTo>
                  <a:lnTo>
                    <a:pt x="24" y="3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1099">
              <a:extLst>
                <a:ext uri="{FF2B5EF4-FFF2-40B4-BE49-F238E27FC236}">
                  <a16:creationId xmlns:a16="http://schemas.microsoft.com/office/drawing/2014/main" id="{8FCF40EE-ACA2-798F-199E-207E59CE0E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1509" y="1373044"/>
              <a:ext cx="165648" cy="146160"/>
            </a:xfrm>
            <a:custGeom>
              <a:avLst/>
              <a:gdLst>
                <a:gd name="T0" fmla="*/ 6 w 85"/>
                <a:gd name="T1" fmla="*/ 43 h 75"/>
                <a:gd name="T2" fmla="*/ 10 w 85"/>
                <a:gd name="T3" fmla="*/ 32 h 75"/>
                <a:gd name="T4" fmla="*/ 13 w 85"/>
                <a:gd name="T5" fmla="*/ 40 h 75"/>
                <a:gd name="T6" fmla="*/ 27 w 85"/>
                <a:gd name="T7" fmla="*/ 34 h 75"/>
                <a:gd name="T8" fmla="*/ 29 w 85"/>
                <a:gd name="T9" fmla="*/ 26 h 75"/>
                <a:gd name="T10" fmla="*/ 23 w 85"/>
                <a:gd name="T11" fmla="*/ 24 h 75"/>
                <a:gd name="T12" fmla="*/ 29 w 85"/>
                <a:gd name="T13" fmla="*/ 20 h 75"/>
                <a:gd name="T14" fmla="*/ 32 w 85"/>
                <a:gd name="T15" fmla="*/ 16 h 75"/>
                <a:gd name="T16" fmla="*/ 23 w 85"/>
                <a:gd name="T17" fmla="*/ 20 h 75"/>
                <a:gd name="T18" fmla="*/ 17 w 85"/>
                <a:gd name="T19" fmla="*/ 25 h 75"/>
                <a:gd name="T20" fmla="*/ 13 w 85"/>
                <a:gd name="T21" fmla="*/ 26 h 75"/>
                <a:gd name="T22" fmla="*/ 14 w 85"/>
                <a:gd name="T23" fmla="*/ 20 h 75"/>
                <a:gd name="T24" fmla="*/ 12 w 85"/>
                <a:gd name="T25" fmla="*/ 13 h 75"/>
                <a:gd name="T26" fmla="*/ 19 w 85"/>
                <a:gd name="T27" fmla="*/ 9 h 75"/>
                <a:gd name="T28" fmla="*/ 24 w 85"/>
                <a:gd name="T29" fmla="*/ 11 h 75"/>
                <a:gd name="T30" fmla="*/ 29 w 85"/>
                <a:gd name="T31" fmla="*/ 9 h 75"/>
                <a:gd name="T32" fmla="*/ 29 w 85"/>
                <a:gd name="T33" fmla="*/ 5 h 75"/>
                <a:gd name="T34" fmla="*/ 34 w 85"/>
                <a:gd name="T35" fmla="*/ 4 h 75"/>
                <a:gd name="T36" fmla="*/ 37 w 85"/>
                <a:gd name="T37" fmla="*/ 4 h 75"/>
                <a:gd name="T38" fmla="*/ 44 w 85"/>
                <a:gd name="T39" fmla="*/ 5 h 75"/>
                <a:gd name="T40" fmla="*/ 52 w 85"/>
                <a:gd name="T41" fmla="*/ 5 h 75"/>
                <a:gd name="T42" fmla="*/ 60 w 85"/>
                <a:gd name="T43" fmla="*/ 8 h 75"/>
                <a:gd name="T44" fmla="*/ 69 w 85"/>
                <a:gd name="T45" fmla="*/ 10 h 75"/>
                <a:gd name="T46" fmla="*/ 66 w 85"/>
                <a:gd name="T47" fmla="*/ 21 h 75"/>
                <a:gd name="T48" fmla="*/ 69 w 85"/>
                <a:gd name="T49" fmla="*/ 18 h 75"/>
                <a:gd name="T50" fmla="*/ 69 w 85"/>
                <a:gd name="T51" fmla="*/ 25 h 75"/>
                <a:gd name="T52" fmla="*/ 67 w 85"/>
                <a:gd name="T53" fmla="*/ 30 h 75"/>
                <a:gd name="T54" fmla="*/ 65 w 85"/>
                <a:gd name="T55" fmla="*/ 28 h 75"/>
                <a:gd name="T56" fmla="*/ 68 w 85"/>
                <a:gd name="T57" fmla="*/ 32 h 75"/>
                <a:gd name="T58" fmla="*/ 74 w 85"/>
                <a:gd name="T59" fmla="*/ 33 h 75"/>
                <a:gd name="T60" fmla="*/ 75 w 85"/>
                <a:gd name="T61" fmla="*/ 38 h 75"/>
                <a:gd name="T62" fmla="*/ 71 w 85"/>
                <a:gd name="T63" fmla="*/ 41 h 75"/>
                <a:gd name="T64" fmla="*/ 65 w 85"/>
                <a:gd name="T65" fmla="*/ 43 h 75"/>
                <a:gd name="T66" fmla="*/ 60 w 85"/>
                <a:gd name="T67" fmla="*/ 45 h 75"/>
                <a:gd name="T68" fmla="*/ 65 w 85"/>
                <a:gd name="T69" fmla="*/ 51 h 75"/>
                <a:gd name="T70" fmla="*/ 69 w 85"/>
                <a:gd name="T71" fmla="*/ 55 h 75"/>
                <a:gd name="T72" fmla="*/ 71 w 85"/>
                <a:gd name="T73" fmla="*/ 53 h 75"/>
                <a:gd name="T74" fmla="*/ 73 w 85"/>
                <a:gd name="T75" fmla="*/ 59 h 75"/>
                <a:gd name="T76" fmla="*/ 76 w 85"/>
                <a:gd name="T77" fmla="*/ 60 h 75"/>
                <a:gd name="T78" fmla="*/ 84 w 85"/>
                <a:gd name="T79" fmla="*/ 60 h 75"/>
                <a:gd name="T80" fmla="*/ 76 w 85"/>
                <a:gd name="T81" fmla="*/ 66 h 75"/>
                <a:gd name="T82" fmla="*/ 71 w 85"/>
                <a:gd name="T83" fmla="*/ 67 h 75"/>
                <a:gd name="T84" fmla="*/ 74 w 85"/>
                <a:gd name="T85" fmla="*/ 68 h 75"/>
                <a:gd name="T86" fmla="*/ 77 w 85"/>
                <a:gd name="T87" fmla="*/ 69 h 75"/>
                <a:gd name="T88" fmla="*/ 84 w 85"/>
                <a:gd name="T89" fmla="*/ 74 h 75"/>
                <a:gd name="T90" fmla="*/ 73 w 85"/>
                <a:gd name="T91" fmla="*/ 70 h 75"/>
                <a:gd name="T92" fmla="*/ 66 w 85"/>
                <a:gd name="T93" fmla="*/ 66 h 75"/>
                <a:gd name="T94" fmla="*/ 61 w 85"/>
                <a:gd name="T95" fmla="*/ 62 h 75"/>
                <a:gd name="T96" fmla="*/ 53 w 85"/>
                <a:gd name="T97" fmla="*/ 57 h 75"/>
                <a:gd name="T98" fmla="*/ 46 w 85"/>
                <a:gd name="T99" fmla="*/ 53 h 75"/>
                <a:gd name="T100" fmla="*/ 42 w 85"/>
                <a:gd name="T101" fmla="*/ 60 h 75"/>
                <a:gd name="T102" fmla="*/ 32 w 85"/>
                <a:gd name="T103" fmla="*/ 61 h 75"/>
                <a:gd name="T104" fmla="*/ 32 w 85"/>
                <a:gd name="T105" fmla="*/ 58 h 75"/>
                <a:gd name="T106" fmla="*/ 25 w 85"/>
                <a:gd name="T107" fmla="*/ 57 h 75"/>
                <a:gd name="T108" fmla="*/ 27 w 85"/>
                <a:gd name="T109" fmla="*/ 51 h 75"/>
                <a:gd name="T110" fmla="*/ 29 w 85"/>
                <a:gd name="T111" fmla="*/ 48 h 75"/>
                <a:gd name="T112" fmla="*/ 25 w 85"/>
                <a:gd name="T113" fmla="*/ 42 h 75"/>
                <a:gd name="T114" fmla="*/ 12 w 85"/>
                <a:gd name="T115" fmla="*/ 44 h 75"/>
                <a:gd name="T116" fmla="*/ 6 w 85"/>
                <a:gd name="T117" fmla="*/ 49 h 75"/>
                <a:gd name="T118" fmla="*/ 5 w 85"/>
                <a:gd name="T119" fmla="*/ 54 h 75"/>
                <a:gd name="T120" fmla="*/ 4 w 85"/>
                <a:gd name="T121" fmla="*/ 48 h 75"/>
                <a:gd name="T122" fmla="*/ 67 w 85"/>
                <a:gd name="T123" fmla="*/ 26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" h="75">
                  <a:moveTo>
                    <a:pt x="0" y="42"/>
                  </a:moveTo>
                  <a:lnTo>
                    <a:pt x="2" y="41"/>
                  </a:lnTo>
                  <a:lnTo>
                    <a:pt x="3" y="41"/>
                  </a:lnTo>
                  <a:lnTo>
                    <a:pt x="3" y="43"/>
                  </a:lnTo>
                  <a:lnTo>
                    <a:pt x="4" y="43"/>
                  </a:lnTo>
                  <a:lnTo>
                    <a:pt x="3" y="44"/>
                  </a:lnTo>
                  <a:lnTo>
                    <a:pt x="2" y="44"/>
                  </a:lnTo>
                  <a:lnTo>
                    <a:pt x="3" y="44"/>
                  </a:lnTo>
                  <a:lnTo>
                    <a:pt x="3" y="45"/>
                  </a:lnTo>
                  <a:lnTo>
                    <a:pt x="4" y="45"/>
                  </a:lnTo>
                  <a:lnTo>
                    <a:pt x="5" y="45"/>
                  </a:lnTo>
                  <a:lnTo>
                    <a:pt x="5" y="45"/>
                  </a:lnTo>
                  <a:lnTo>
                    <a:pt x="5" y="44"/>
                  </a:lnTo>
                  <a:lnTo>
                    <a:pt x="6" y="43"/>
                  </a:lnTo>
                  <a:lnTo>
                    <a:pt x="6" y="43"/>
                  </a:lnTo>
                  <a:lnTo>
                    <a:pt x="7" y="42"/>
                  </a:lnTo>
                  <a:lnTo>
                    <a:pt x="7" y="41"/>
                  </a:lnTo>
                  <a:lnTo>
                    <a:pt x="8" y="41"/>
                  </a:lnTo>
                  <a:lnTo>
                    <a:pt x="8" y="40"/>
                  </a:lnTo>
                  <a:lnTo>
                    <a:pt x="9" y="39"/>
                  </a:lnTo>
                  <a:lnTo>
                    <a:pt x="11" y="37"/>
                  </a:lnTo>
                  <a:lnTo>
                    <a:pt x="11" y="36"/>
                  </a:lnTo>
                  <a:lnTo>
                    <a:pt x="10" y="35"/>
                  </a:lnTo>
                  <a:lnTo>
                    <a:pt x="8" y="35"/>
                  </a:lnTo>
                  <a:lnTo>
                    <a:pt x="9" y="35"/>
                  </a:lnTo>
                  <a:lnTo>
                    <a:pt x="9" y="34"/>
                  </a:lnTo>
                  <a:lnTo>
                    <a:pt x="9" y="33"/>
                  </a:lnTo>
                  <a:lnTo>
                    <a:pt x="10" y="32"/>
                  </a:lnTo>
                  <a:lnTo>
                    <a:pt x="10" y="31"/>
                  </a:lnTo>
                  <a:lnTo>
                    <a:pt x="12" y="32"/>
                  </a:lnTo>
                  <a:lnTo>
                    <a:pt x="14" y="34"/>
                  </a:lnTo>
                  <a:lnTo>
                    <a:pt x="13" y="35"/>
                  </a:lnTo>
                  <a:lnTo>
                    <a:pt x="13" y="35"/>
                  </a:lnTo>
                  <a:lnTo>
                    <a:pt x="13" y="35"/>
                  </a:lnTo>
                  <a:lnTo>
                    <a:pt x="14" y="35"/>
                  </a:lnTo>
                  <a:lnTo>
                    <a:pt x="15" y="36"/>
                  </a:lnTo>
                  <a:lnTo>
                    <a:pt x="17" y="37"/>
                  </a:lnTo>
                  <a:lnTo>
                    <a:pt x="16" y="38"/>
                  </a:lnTo>
                  <a:lnTo>
                    <a:pt x="15" y="38"/>
                  </a:lnTo>
                  <a:lnTo>
                    <a:pt x="14" y="39"/>
                  </a:lnTo>
                  <a:lnTo>
                    <a:pt x="13" y="39"/>
                  </a:lnTo>
                  <a:lnTo>
                    <a:pt x="13" y="40"/>
                  </a:lnTo>
                  <a:lnTo>
                    <a:pt x="13" y="41"/>
                  </a:lnTo>
                  <a:lnTo>
                    <a:pt x="14" y="40"/>
                  </a:lnTo>
                  <a:lnTo>
                    <a:pt x="15" y="40"/>
                  </a:lnTo>
                  <a:lnTo>
                    <a:pt x="15" y="39"/>
                  </a:lnTo>
                  <a:lnTo>
                    <a:pt x="16" y="39"/>
                  </a:lnTo>
                  <a:lnTo>
                    <a:pt x="17" y="39"/>
                  </a:lnTo>
                  <a:lnTo>
                    <a:pt x="23" y="37"/>
                  </a:lnTo>
                  <a:lnTo>
                    <a:pt x="24" y="37"/>
                  </a:lnTo>
                  <a:lnTo>
                    <a:pt x="24" y="36"/>
                  </a:lnTo>
                  <a:lnTo>
                    <a:pt x="25" y="36"/>
                  </a:lnTo>
                  <a:lnTo>
                    <a:pt x="25" y="35"/>
                  </a:lnTo>
                  <a:lnTo>
                    <a:pt x="27" y="35"/>
                  </a:lnTo>
                  <a:lnTo>
                    <a:pt x="26" y="34"/>
                  </a:lnTo>
                  <a:lnTo>
                    <a:pt x="27" y="34"/>
                  </a:lnTo>
                  <a:lnTo>
                    <a:pt x="27" y="33"/>
                  </a:lnTo>
                  <a:lnTo>
                    <a:pt x="28" y="33"/>
                  </a:lnTo>
                  <a:lnTo>
                    <a:pt x="29" y="33"/>
                  </a:lnTo>
                  <a:lnTo>
                    <a:pt x="29" y="32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28"/>
                  </a:lnTo>
                  <a:lnTo>
                    <a:pt x="30" y="27"/>
                  </a:lnTo>
                  <a:lnTo>
                    <a:pt x="29" y="27"/>
                  </a:lnTo>
                  <a:lnTo>
                    <a:pt x="28" y="27"/>
                  </a:lnTo>
                  <a:lnTo>
                    <a:pt x="28" y="26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30" y="26"/>
                  </a:lnTo>
                  <a:lnTo>
                    <a:pt x="30" y="25"/>
                  </a:lnTo>
                  <a:lnTo>
                    <a:pt x="31" y="25"/>
                  </a:lnTo>
                  <a:lnTo>
                    <a:pt x="31" y="24"/>
                  </a:lnTo>
                  <a:lnTo>
                    <a:pt x="30" y="24"/>
                  </a:lnTo>
                  <a:lnTo>
                    <a:pt x="29" y="24"/>
                  </a:lnTo>
                  <a:lnTo>
                    <a:pt x="29" y="26"/>
                  </a:lnTo>
                  <a:lnTo>
                    <a:pt x="28" y="26"/>
                  </a:lnTo>
                  <a:lnTo>
                    <a:pt x="27" y="26"/>
                  </a:lnTo>
                  <a:lnTo>
                    <a:pt x="25" y="25"/>
                  </a:lnTo>
                  <a:lnTo>
                    <a:pt x="24" y="25"/>
                  </a:lnTo>
                  <a:lnTo>
                    <a:pt x="22" y="25"/>
                  </a:lnTo>
                  <a:lnTo>
                    <a:pt x="22" y="24"/>
                  </a:lnTo>
                  <a:lnTo>
                    <a:pt x="23" y="24"/>
                  </a:lnTo>
                  <a:lnTo>
                    <a:pt x="23" y="23"/>
                  </a:lnTo>
                  <a:lnTo>
                    <a:pt x="24" y="23"/>
                  </a:lnTo>
                  <a:lnTo>
                    <a:pt x="24" y="22"/>
                  </a:lnTo>
                  <a:lnTo>
                    <a:pt x="25" y="24"/>
                  </a:lnTo>
                  <a:lnTo>
                    <a:pt x="26" y="23"/>
                  </a:lnTo>
                  <a:lnTo>
                    <a:pt x="27" y="23"/>
                  </a:lnTo>
                  <a:lnTo>
                    <a:pt x="28" y="24"/>
                  </a:lnTo>
                  <a:lnTo>
                    <a:pt x="29" y="24"/>
                  </a:lnTo>
                  <a:lnTo>
                    <a:pt x="29" y="23"/>
                  </a:lnTo>
                  <a:lnTo>
                    <a:pt x="29" y="23"/>
                  </a:lnTo>
                  <a:lnTo>
                    <a:pt x="29" y="22"/>
                  </a:lnTo>
                  <a:lnTo>
                    <a:pt x="30" y="21"/>
                  </a:lnTo>
                  <a:lnTo>
                    <a:pt x="31" y="20"/>
                  </a:lnTo>
                  <a:lnTo>
                    <a:pt x="29" y="20"/>
                  </a:lnTo>
                  <a:lnTo>
                    <a:pt x="29" y="19"/>
                  </a:lnTo>
                  <a:lnTo>
                    <a:pt x="30" y="17"/>
                  </a:lnTo>
                  <a:lnTo>
                    <a:pt x="31" y="18"/>
                  </a:lnTo>
                  <a:lnTo>
                    <a:pt x="32" y="18"/>
                  </a:lnTo>
                  <a:lnTo>
                    <a:pt x="33" y="18"/>
                  </a:lnTo>
                  <a:lnTo>
                    <a:pt x="34" y="16"/>
                  </a:lnTo>
                  <a:lnTo>
                    <a:pt x="33" y="16"/>
                  </a:lnTo>
                  <a:lnTo>
                    <a:pt x="33" y="15"/>
                  </a:lnTo>
                  <a:lnTo>
                    <a:pt x="34" y="15"/>
                  </a:lnTo>
                  <a:lnTo>
                    <a:pt x="34" y="14"/>
                  </a:lnTo>
                  <a:lnTo>
                    <a:pt x="34" y="13"/>
                  </a:lnTo>
                  <a:lnTo>
                    <a:pt x="33" y="16"/>
                  </a:lnTo>
                  <a:lnTo>
                    <a:pt x="33" y="15"/>
                  </a:lnTo>
                  <a:lnTo>
                    <a:pt x="32" y="16"/>
                  </a:lnTo>
                  <a:lnTo>
                    <a:pt x="32" y="17"/>
                  </a:lnTo>
                  <a:lnTo>
                    <a:pt x="32" y="16"/>
                  </a:lnTo>
                  <a:lnTo>
                    <a:pt x="31" y="16"/>
                  </a:lnTo>
                  <a:lnTo>
                    <a:pt x="30" y="16"/>
                  </a:lnTo>
                  <a:lnTo>
                    <a:pt x="29" y="15"/>
                  </a:lnTo>
                  <a:lnTo>
                    <a:pt x="29" y="15"/>
                  </a:lnTo>
                  <a:lnTo>
                    <a:pt x="28" y="16"/>
                  </a:lnTo>
                  <a:lnTo>
                    <a:pt x="27" y="18"/>
                  </a:lnTo>
                  <a:lnTo>
                    <a:pt x="26" y="18"/>
                  </a:lnTo>
                  <a:lnTo>
                    <a:pt x="25" y="18"/>
                  </a:lnTo>
                  <a:lnTo>
                    <a:pt x="24" y="18"/>
                  </a:lnTo>
                  <a:lnTo>
                    <a:pt x="24" y="19"/>
                  </a:lnTo>
                  <a:lnTo>
                    <a:pt x="23" y="19"/>
                  </a:lnTo>
                  <a:lnTo>
                    <a:pt x="23" y="20"/>
                  </a:lnTo>
                  <a:lnTo>
                    <a:pt x="22" y="20"/>
                  </a:lnTo>
                  <a:lnTo>
                    <a:pt x="21" y="20"/>
                  </a:lnTo>
                  <a:lnTo>
                    <a:pt x="18" y="20"/>
                  </a:lnTo>
                  <a:lnTo>
                    <a:pt x="18" y="19"/>
                  </a:lnTo>
                  <a:lnTo>
                    <a:pt x="16" y="19"/>
                  </a:lnTo>
                  <a:lnTo>
                    <a:pt x="16" y="20"/>
                  </a:lnTo>
                  <a:lnTo>
                    <a:pt x="16" y="21"/>
                  </a:lnTo>
                  <a:lnTo>
                    <a:pt x="15" y="21"/>
                  </a:lnTo>
                  <a:lnTo>
                    <a:pt x="15" y="22"/>
                  </a:lnTo>
                  <a:lnTo>
                    <a:pt x="15" y="23"/>
                  </a:lnTo>
                  <a:lnTo>
                    <a:pt x="16" y="24"/>
                  </a:lnTo>
                  <a:lnTo>
                    <a:pt x="15" y="25"/>
                  </a:lnTo>
                  <a:lnTo>
                    <a:pt x="16" y="25"/>
                  </a:lnTo>
                  <a:lnTo>
                    <a:pt x="17" y="25"/>
                  </a:lnTo>
                  <a:lnTo>
                    <a:pt x="17" y="26"/>
                  </a:lnTo>
                  <a:lnTo>
                    <a:pt x="16" y="26"/>
                  </a:lnTo>
                  <a:lnTo>
                    <a:pt x="16" y="27"/>
                  </a:lnTo>
                  <a:lnTo>
                    <a:pt x="17" y="27"/>
                  </a:lnTo>
                  <a:lnTo>
                    <a:pt x="18" y="28"/>
                  </a:lnTo>
                  <a:lnTo>
                    <a:pt x="17" y="29"/>
                  </a:lnTo>
                  <a:lnTo>
                    <a:pt x="18" y="29"/>
                  </a:lnTo>
                  <a:lnTo>
                    <a:pt x="17" y="30"/>
                  </a:lnTo>
                  <a:lnTo>
                    <a:pt x="15" y="29"/>
                  </a:lnTo>
                  <a:lnTo>
                    <a:pt x="13" y="29"/>
                  </a:lnTo>
                  <a:lnTo>
                    <a:pt x="14" y="29"/>
                  </a:lnTo>
                  <a:lnTo>
                    <a:pt x="14" y="28"/>
                  </a:lnTo>
                  <a:lnTo>
                    <a:pt x="14" y="27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2" y="26"/>
                  </a:lnTo>
                  <a:lnTo>
                    <a:pt x="13" y="26"/>
                  </a:lnTo>
                  <a:lnTo>
                    <a:pt x="13" y="25"/>
                  </a:lnTo>
                  <a:lnTo>
                    <a:pt x="13" y="26"/>
                  </a:lnTo>
                  <a:lnTo>
                    <a:pt x="13" y="25"/>
                  </a:lnTo>
                  <a:lnTo>
                    <a:pt x="14" y="25"/>
                  </a:lnTo>
                  <a:lnTo>
                    <a:pt x="14" y="24"/>
                  </a:lnTo>
                  <a:lnTo>
                    <a:pt x="14" y="23"/>
                  </a:lnTo>
                  <a:lnTo>
                    <a:pt x="13" y="23"/>
                  </a:lnTo>
                  <a:lnTo>
                    <a:pt x="14" y="23"/>
                  </a:lnTo>
                  <a:lnTo>
                    <a:pt x="14" y="21"/>
                  </a:lnTo>
                  <a:lnTo>
                    <a:pt x="14" y="20"/>
                  </a:lnTo>
                  <a:lnTo>
                    <a:pt x="14" y="19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3" y="18"/>
                  </a:lnTo>
                  <a:lnTo>
                    <a:pt x="13" y="19"/>
                  </a:lnTo>
                  <a:lnTo>
                    <a:pt x="13" y="20"/>
                  </a:lnTo>
                  <a:lnTo>
                    <a:pt x="13" y="19"/>
                  </a:lnTo>
                  <a:lnTo>
                    <a:pt x="13" y="18"/>
                  </a:lnTo>
                  <a:lnTo>
                    <a:pt x="13" y="18"/>
                  </a:lnTo>
                  <a:lnTo>
                    <a:pt x="12" y="18"/>
                  </a:lnTo>
                  <a:lnTo>
                    <a:pt x="13" y="17"/>
                  </a:lnTo>
                  <a:lnTo>
                    <a:pt x="13" y="14"/>
                  </a:lnTo>
                  <a:lnTo>
                    <a:pt x="12" y="14"/>
                  </a:lnTo>
                  <a:lnTo>
                    <a:pt x="12" y="13"/>
                  </a:lnTo>
                  <a:lnTo>
                    <a:pt x="12" y="12"/>
                  </a:lnTo>
                  <a:lnTo>
                    <a:pt x="12" y="11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3" y="8"/>
                  </a:lnTo>
                  <a:lnTo>
                    <a:pt x="13" y="7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3" y="7"/>
                  </a:lnTo>
                  <a:lnTo>
                    <a:pt x="14" y="7"/>
                  </a:lnTo>
                  <a:lnTo>
                    <a:pt x="16" y="8"/>
                  </a:lnTo>
                  <a:lnTo>
                    <a:pt x="17" y="8"/>
                  </a:lnTo>
                  <a:lnTo>
                    <a:pt x="18" y="9"/>
                  </a:lnTo>
                  <a:lnTo>
                    <a:pt x="19" y="9"/>
                  </a:lnTo>
                  <a:lnTo>
                    <a:pt x="20" y="9"/>
                  </a:lnTo>
                  <a:lnTo>
                    <a:pt x="20" y="11"/>
                  </a:lnTo>
                  <a:lnTo>
                    <a:pt x="21" y="11"/>
                  </a:lnTo>
                  <a:lnTo>
                    <a:pt x="21" y="12"/>
                  </a:lnTo>
                  <a:lnTo>
                    <a:pt x="22" y="12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3" y="9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3" y="11"/>
                  </a:lnTo>
                  <a:lnTo>
                    <a:pt x="24" y="11"/>
                  </a:lnTo>
                  <a:lnTo>
                    <a:pt x="24" y="12"/>
                  </a:lnTo>
                  <a:lnTo>
                    <a:pt x="23" y="12"/>
                  </a:lnTo>
                  <a:lnTo>
                    <a:pt x="23" y="13"/>
                  </a:lnTo>
                  <a:lnTo>
                    <a:pt x="24" y="13"/>
                  </a:lnTo>
                  <a:lnTo>
                    <a:pt x="25" y="10"/>
                  </a:lnTo>
                  <a:lnTo>
                    <a:pt x="26" y="10"/>
                  </a:lnTo>
                  <a:lnTo>
                    <a:pt x="27" y="10"/>
                  </a:lnTo>
                  <a:lnTo>
                    <a:pt x="27" y="10"/>
                  </a:lnTo>
                  <a:lnTo>
                    <a:pt x="27" y="11"/>
                  </a:lnTo>
                  <a:lnTo>
                    <a:pt x="27" y="10"/>
                  </a:lnTo>
                  <a:lnTo>
                    <a:pt x="28" y="10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29" y="9"/>
                  </a:lnTo>
                  <a:lnTo>
                    <a:pt x="29" y="8"/>
                  </a:lnTo>
                  <a:lnTo>
                    <a:pt x="30" y="8"/>
                  </a:lnTo>
                  <a:lnTo>
                    <a:pt x="30" y="7"/>
                  </a:lnTo>
                  <a:lnTo>
                    <a:pt x="30" y="8"/>
                  </a:lnTo>
                  <a:lnTo>
                    <a:pt x="31" y="7"/>
                  </a:lnTo>
                  <a:lnTo>
                    <a:pt x="32" y="5"/>
                  </a:lnTo>
                  <a:lnTo>
                    <a:pt x="31" y="5"/>
                  </a:lnTo>
                  <a:lnTo>
                    <a:pt x="30" y="7"/>
                  </a:lnTo>
                  <a:lnTo>
                    <a:pt x="31" y="7"/>
                  </a:lnTo>
                  <a:lnTo>
                    <a:pt x="30" y="7"/>
                  </a:lnTo>
                  <a:lnTo>
                    <a:pt x="30" y="6"/>
                  </a:lnTo>
                  <a:lnTo>
                    <a:pt x="29" y="6"/>
                  </a:lnTo>
                  <a:lnTo>
                    <a:pt x="29" y="5"/>
                  </a:lnTo>
                  <a:lnTo>
                    <a:pt x="29" y="5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28" y="4"/>
                  </a:lnTo>
                  <a:lnTo>
                    <a:pt x="29" y="4"/>
                  </a:lnTo>
                  <a:lnTo>
                    <a:pt x="29" y="3"/>
                  </a:lnTo>
                  <a:lnTo>
                    <a:pt x="28" y="2"/>
                  </a:lnTo>
                  <a:lnTo>
                    <a:pt x="29" y="1"/>
                  </a:lnTo>
                  <a:lnTo>
                    <a:pt x="30" y="0"/>
                  </a:lnTo>
                  <a:lnTo>
                    <a:pt x="33" y="1"/>
                  </a:lnTo>
                  <a:lnTo>
                    <a:pt x="34" y="2"/>
                  </a:lnTo>
                  <a:lnTo>
                    <a:pt x="35" y="2"/>
                  </a:lnTo>
                  <a:lnTo>
                    <a:pt x="35" y="3"/>
                  </a:lnTo>
                  <a:lnTo>
                    <a:pt x="35" y="4"/>
                  </a:lnTo>
                  <a:lnTo>
                    <a:pt x="34" y="4"/>
                  </a:lnTo>
                  <a:lnTo>
                    <a:pt x="34" y="5"/>
                  </a:lnTo>
                  <a:lnTo>
                    <a:pt x="34" y="6"/>
                  </a:lnTo>
                  <a:lnTo>
                    <a:pt x="34" y="7"/>
                  </a:lnTo>
                  <a:lnTo>
                    <a:pt x="34" y="8"/>
                  </a:lnTo>
                  <a:lnTo>
                    <a:pt x="35" y="8"/>
                  </a:lnTo>
                  <a:lnTo>
                    <a:pt x="36" y="7"/>
                  </a:lnTo>
                  <a:lnTo>
                    <a:pt x="37" y="7"/>
                  </a:lnTo>
                  <a:lnTo>
                    <a:pt x="37" y="6"/>
                  </a:lnTo>
                  <a:lnTo>
                    <a:pt x="36" y="6"/>
                  </a:lnTo>
                  <a:lnTo>
                    <a:pt x="37" y="6"/>
                  </a:lnTo>
                  <a:lnTo>
                    <a:pt x="37" y="3"/>
                  </a:lnTo>
                  <a:lnTo>
                    <a:pt x="37" y="4"/>
                  </a:lnTo>
                  <a:lnTo>
                    <a:pt x="37" y="5"/>
                  </a:lnTo>
                  <a:lnTo>
                    <a:pt x="37" y="4"/>
                  </a:lnTo>
                  <a:lnTo>
                    <a:pt x="37" y="3"/>
                  </a:lnTo>
                  <a:lnTo>
                    <a:pt x="37" y="1"/>
                  </a:lnTo>
                  <a:lnTo>
                    <a:pt x="38" y="1"/>
                  </a:lnTo>
                  <a:lnTo>
                    <a:pt x="44" y="2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5" y="3"/>
                  </a:lnTo>
                  <a:lnTo>
                    <a:pt x="45" y="5"/>
                  </a:lnTo>
                  <a:lnTo>
                    <a:pt x="44" y="4"/>
                  </a:lnTo>
                  <a:lnTo>
                    <a:pt x="43" y="4"/>
                  </a:lnTo>
                  <a:lnTo>
                    <a:pt x="44" y="5"/>
                  </a:lnTo>
                  <a:lnTo>
                    <a:pt x="44" y="4"/>
                  </a:lnTo>
                  <a:lnTo>
                    <a:pt x="44" y="5"/>
                  </a:lnTo>
                  <a:lnTo>
                    <a:pt x="45" y="5"/>
                  </a:lnTo>
                  <a:lnTo>
                    <a:pt x="45" y="5"/>
                  </a:lnTo>
                  <a:lnTo>
                    <a:pt x="46" y="6"/>
                  </a:lnTo>
                  <a:lnTo>
                    <a:pt x="47" y="6"/>
                  </a:lnTo>
                  <a:lnTo>
                    <a:pt x="48" y="6"/>
                  </a:lnTo>
                  <a:lnTo>
                    <a:pt x="49" y="6"/>
                  </a:lnTo>
                  <a:lnTo>
                    <a:pt x="49" y="7"/>
                  </a:lnTo>
                  <a:lnTo>
                    <a:pt x="49" y="6"/>
                  </a:lnTo>
                  <a:lnTo>
                    <a:pt x="49" y="5"/>
                  </a:lnTo>
                  <a:lnTo>
                    <a:pt x="49" y="4"/>
                  </a:lnTo>
                  <a:lnTo>
                    <a:pt x="49" y="3"/>
                  </a:lnTo>
                  <a:lnTo>
                    <a:pt x="50" y="4"/>
                  </a:lnTo>
                  <a:lnTo>
                    <a:pt x="51" y="5"/>
                  </a:lnTo>
                  <a:lnTo>
                    <a:pt x="52" y="5"/>
                  </a:lnTo>
                  <a:lnTo>
                    <a:pt x="52" y="6"/>
                  </a:lnTo>
                  <a:lnTo>
                    <a:pt x="53" y="6"/>
                  </a:lnTo>
                  <a:lnTo>
                    <a:pt x="53" y="7"/>
                  </a:lnTo>
                  <a:lnTo>
                    <a:pt x="53" y="7"/>
                  </a:lnTo>
                  <a:lnTo>
                    <a:pt x="54" y="8"/>
                  </a:lnTo>
                  <a:lnTo>
                    <a:pt x="55" y="8"/>
                  </a:lnTo>
                  <a:lnTo>
                    <a:pt x="55" y="7"/>
                  </a:lnTo>
                  <a:lnTo>
                    <a:pt x="56" y="7"/>
                  </a:lnTo>
                  <a:lnTo>
                    <a:pt x="57" y="7"/>
                  </a:lnTo>
                  <a:lnTo>
                    <a:pt x="57" y="8"/>
                  </a:lnTo>
                  <a:lnTo>
                    <a:pt x="58" y="8"/>
                  </a:lnTo>
                  <a:lnTo>
                    <a:pt x="58" y="9"/>
                  </a:lnTo>
                  <a:lnTo>
                    <a:pt x="59" y="9"/>
                  </a:lnTo>
                  <a:lnTo>
                    <a:pt x="60" y="8"/>
                  </a:lnTo>
                  <a:lnTo>
                    <a:pt x="61" y="8"/>
                  </a:lnTo>
                  <a:lnTo>
                    <a:pt x="61" y="9"/>
                  </a:lnTo>
                  <a:lnTo>
                    <a:pt x="62" y="8"/>
                  </a:lnTo>
                  <a:lnTo>
                    <a:pt x="63" y="9"/>
                  </a:lnTo>
                  <a:lnTo>
                    <a:pt x="63" y="8"/>
                  </a:lnTo>
                  <a:lnTo>
                    <a:pt x="63" y="7"/>
                  </a:lnTo>
                  <a:lnTo>
                    <a:pt x="64" y="7"/>
                  </a:lnTo>
                  <a:lnTo>
                    <a:pt x="64" y="6"/>
                  </a:lnTo>
                  <a:lnTo>
                    <a:pt x="64" y="5"/>
                  </a:lnTo>
                  <a:lnTo>
                    <a:pt x="64" y="4"/>
                  </a:lnTo>
                  <a:lnTo>
                    <a:pt x="67" y="5"/>
                  </a:lnTo>
                  <a:lnTo>
                    <a:pt x="70" y="6"/>
                  </a:lnTo>
                  <a:lnTo>
                    <a:pt x="69" y="8"/>
                  </a:lnTo>
                  <a:lnTo>
                    <a:pt x="69" y="10"/>
                  </a:lnTo>
                  <a:lnTo>
                    <a:pt x="69" y="10"/>
                  </a:lnTo>
                  <a:lnTo>
                    <a:pt x="70" y="10"/>
                  </a:lnTo>
                  <a:lnTo>
                    <a:pt x="72" y="12"/>
                  </a:lnTo>
                  <a:lnTo>
                    <a:pt x="71" y="15"/>
                  </a:lnTo>
                  <a:lnTo>
                    <a:pt x="70" y="14"/>
                  </a:lnTo>
                  <a:lnTo>
                    <a:pt x="69" y="14"/>
                  </a:lnTo>
                  <a:lnTo>
                    <a:pt x="68" y="13"/>
                  </a:lnTo>
                  <a:lnTo>
                    <a:pt x="67" y="17"/>
                  </a:lnTo>
                  <a:lnTo>
                    <a:pt x="67" y="18"/>
                  </a:lnTo>
                  <a:lnTo>
                    <a:pt x="66" y="18"/>
                  </a:lnTo>
                  <a:lnTo>
                    <a:pt x="66" y="18"/>
                  </a:lnTo>
                  <a:lnTo>
                    <a:pt x="68" y="18"/>
                  </a:lnTo>
                  <a:lnTo>
                    <a:pt x="67" y="21"/>
                  </a:lnTo>
                  <a:lnTo>
                    <a:pt x="66" y="21"/>
                  </a:lnTo>
                  <a:lnTo>
                    <a:pt x="66" y="22"/>
                  </a:lnTo>
                  <a:lnTo>
                    <a:pt x="65" y="22"/>
                  </a:lnTo>
                  <a:lnTo>
                    <a:pt x="66" y="22"/>
                  </a:lnTo>
                  <a:lnTo>
                    <a:pt x="66" y="24"/>
                  </a:lnTo>
                  <a:lnTo>
                    <a:pt x="65" y="25"/>
                  </a:lnTo>
                  <a:lnTo>
                    <a:pt x="65" y="26"/>
                  </a:lnTo>
                  <a:lnTo>
                    <a:pt x="66" y="22"/>
                  </a:lnTo>
                  <a:lnTo>
                    <a:pt x="68" y="22"/>
                  </a:lnTo>
                  <a:lnTo>
                    <a:pt x="69" y="23"/>
                  </a:lnTo>
                  <a:lnTo>
                    <a:pt x="69" y="22"/>
                  </a:lnTo>
                  <a:lnTo>
                    <a:pt x="69" y="21"/>
                  </a:lnTo>
                  <a:lnTo>
                    <a:pt x="69" y="21"/>
                  </a:lnTo>
                  <a:lnTo>
                    <a:pt x="69" y="20"/>
                  </a:lnTo>
                  <a:lnTo>
                    <a:pt x="69" y="18"/>
                  </a:lnTo>
                  <a:lnTo>
                    <a:pt x="70" y="17"/>
                  </a:lnTo>
                  <a:lnTo>
                    <a:pt x="71" y="17"/>
                  </a:lnTo>
                  <a:lnTo>
                    <a:pt x="72" y="17"/>
                  </a:lnTo>
                  <a:lnTo>
                    <a:pt x="72" y="19"/>
                  </a:lnTo>
                  <a:lnTo>
                    <a:pt x="71" y="19"/>
                  </a:lnTo>
                  <a:lnTo>
                    <a:pt x="71" y="18"/>
                  </a:lnTo>
                  <a:lnTo>
                    <a:pt x="71" y="19"/>
                  </a:lnTo>
                  <a:lnTo>
                    <a:pt x="71" y="20"/>
                  </a:lnTo>
                  <a:lnTo>
                    <a:pt x="71" y="21"/>
                  </a:lnTo>
                  <a:lnTo>
                    <a:pt x="71" y="22"/>
                  </a:lnTo>
                  <a:lnTo>
                    <a:pt x="70" y="22"/>
                  </a:lnTo>
                  <a:lnTo>
                    <a:pt x="69" y="23"/>
                  </a:lnTo>
                  <a:lnTo>
                    <a:pt x="69" y="23"/>
                  </a:lnTo>
                  <a:lnTo>
                    <a:pt x="69" y="25"/>
                  </a:lnTo>
                  <a:lnTo>
                    <a:pt x="68" y="25"/>
                  </a:lnTo>
                  <a:lnTo>
                    <a:pt x="68" y="26"/>
                  </a:lnTo>
                  <a:lnTo>
                    <a:pt x="67" y="26"/>
                  </a:lnTo>
                  <a:lnTo>
                    <a:pt x="67" y="26"/>
                  </a:lnTo>
                  <a:lnTo>
                    <a:pt x="68" y="26"/>
                  </a:lnTo>
                  <a:lnTo>
                    <a:pt x="69" y="26"/>
                  </a:lnTo>
                  <a:lnTo>
                    <a:pt x="69" y="26"/>
                  </a:lnTo>
                  <a:lnTo>
                    <a:pt x="69" y="27"/>
                  </a:lnTo>
                  <a:lnTo>
                    <a:pt x="69" y="29"/>
                  </a:lnTo>
                  <a:lnTo>
                    <a:pt x="69" y="30"/>
                  </a:lnTo>
                  <a:lnTo>
                    <a:pt x="68" y="30"/>
                  </a:lnTo>
                  <a:lnTo>
                    <a:pt x="67" y="30"/>
                  </a:lnTo>
                  <a:lnTo>
                    <a:pt x="67" y="29"/>
                  </a:lnTo>
                  <a:lnTo>
                    <a:pt x="67" y="30"/>
                  </a:lnTo>
                  <a:lnTo>
                    <a:pt x="66" y="29"/>
                  </a:lnTo>
                  <a:lnTo>
                    <a:pt x="66" y="30"/>
                  </a:lnTo>
                  <a:lnTo>
                    <a:pt x="66" y="27"/>
                  </a:lnTo>
                  <a:lnTo>
                    <a:pt x="66" y="26"/>
                  </a:lnTo>
                  <a:lnTo>
                    <a:pt x="65" y="26"/>
                  </a:lnTo>
                  <a:lnTo>
                    <a:pt x="65" y="27"/>
                  </a:lnTo>
                  <a:lnTo>
                    <a:pt x="65" y="26"/>
                  </a:lnTo>
                  <a:lnTo>
                    <a:pt x="65" y="26"/>
                  </a:lnTo>
                  <a:lnTo>
                    <a:pt x="64" y="26"/>
                  </a:lnTo>
                  <a:lnTo>
                    <a:pt x="64" y="26"/>
                  </a:lnTo>
                  <a:lnTo>
                    <a:pt x="65" y="26"/>
                  </a:lnTo>
                  <a:lnTo>
                    <a:pt x="65" y="27"/>
                  </a:lnTo>
                  <a:lnTo>
                    <a:pt x="64" y="27"/>
                  </a:lnTo>
                  <a:lnTo>
                    <a:pt x="65" y="28"/>
                  </a:lnTo>
                  <a:lnTo>
                    <a:pt x="64" y="28"/>
                  </a:lnTo>
                  <a:lnTo>
                    <a:pt x="63" y="28"/>
                  </a:lnTo>
                  <a:lnTo>
                    <a:pt x="63" y="29"/>
                  </a:lnTo>
                  <a:lnTo>
                    <a:pt x="63" y="30"/>
                  </a:lnTo>
                  <a:lnTo>
                    <a:pt x="62" y="30"/>
                  </a:lnTo>
                  <a:lnTo>
                    <a:pt x="62" y="31"/>
                  </a:lnTo>
                  <a:lnTo>
                    <a:pt x="62" y="32"/>
                  </a:lnTo>
                  <a:lnTo>
                    <a:pt x="63" y="32"/>
                  </a:lnTo>
                  <a:lnTo>
                    <a:pt x="63" y="33"/>
                  </a:lnTo>
                  <a:lnTo>
                    <a:pt x="65" y="32"/>
                  </a:lnTo>
                  <a:lnTo>
                    <a:pt x="65" y="33"/>
                  </a:lnTo>
                  <a:lnTo>
                    <a:pt x="66" y="33"/>
                  </a:lnTo>
                  <a:lnTo>
                    <a:pt x="66" y="32"/>
                  </a:lnTo>
                  <a:lnTo>
                    <a:pt x="68" y="32"/>
                  </a:lnTo>
                  <a:lnTo>
                    <a:pt x="67" y="34"/>
                  </a:lnTo>
                  <a:lnTo>
                    <a:pt x="68" y="34"/>
                  </a:lnTo>
                  <a:lnTo>
                    <a:pt x="69" y="33"/>
                  </a:lnTo>
                  <a:lnTo>
                    <a:pt x="69" y="32"/>
                  </a:lnTo>
                  <a:lnTo>
                    <a:pt x="69" y="32"/>
                  </a:lnTo>
                  <a:lnTo>
                    <a:pt x="69" y="32"/>
                  </a:lnTo>
                  <a:lnTo>
                    <a:pt x="69" y="33"/>
                  </a:lnTo>
                  <a:lnTo>
                    <a:pt x="69" y="34"/>
                  </a:lnTo>
                  <a:lnTo>
                    <a:pt x="69" y="34"/>
                  </a:lnTo>
                  <a:lnTo>
                    <a:pt x="69" y="32"/>
                  </a:lnTo>
                  <a:lnTo>
                    <a:pt x="71" y="32"/>
                  </a:lnTo>
                  <a:lnTo>
                    <a:pt x="72" y="32"/>
                  </a:lnTo>
                  <a:lnTo>
                    <a:pt x="73" y="32"/>
                  </a:lnTo>
                  <a:lnTo>
                    <a:pt x="74" y="33"/>
                  </a:lnTo>
                  <a:lnTo>
                    <a:pt x="73" y="33"/>
                  </a:lnTo>
                  <a:lnTo>
                    <a:pt x="73" y="34"/>
                  </a:lnTo>
                  <a:lnTo>
                    <a:pt x="74" y="34"/>
                  </a:lnTo>
                  <a:lnTo>
                    <a:pt x="74" y="35"/>
                  </a:lnTo>
                  <a:lnTo>
                    <a:pt x="75" y="35"/>
                  </a:lnTo>
                  <a:lnTo>
                    <a:pt x="75" y="35"/>
                  </a:lnTo>
                  <a:lnTo>
                    <a:pt x="74" y="35"/>
                  </a:lnTo>
                  <a:lnTo>
                    <a:pt x="74" y="36"/>
                  </a:lnTo>
                  <a:lnTo>
                    <a:pt x="73" y="37"/>
                  </a:lnTo>
                  <a:lnTo>
                    <a:pt x="74" y="36"/>
                  </a:lnTo>
                  <a:lnTo>
                    <a:pt x="75" y="36"/>
                  </a:lnTo>
                  <a:lnTo>
                    <a:pt x="75" y="37"/>
                  </a:lnTo>
                  <a:lnTo>
                    <a:pt x="76" y="38"/>
                  </a:lnTo>
                  <a:lnTo>
                    <a:pt x="75" y="38"/>
                  </a:lnTo>
                  <a:lnTo>
                    <a:pt x="75" y="39"/>
                  </a:lnTo>
                  <a:lnTo>
                    <a:pt x="74" y="40"/>
                  </a:lnTo>
                  <a:lnTo>
                    <a:pt x="75" y="41"/>
                  </a:lnTo>
                  <a:lnTo>
                    <a:pt x="75" y="43"/>
                  </a:lnTo>
                  <a:lnTo>
                    <a:pt x="76" y="45"/>
                  </a:lnTo>
                  <a:lnTo>
                    <a:pt x="75" y="46"/>
                  </a:lnTo>
                  <a:lnTo>
                    <a:pt x="73" y="46"/>
                  </a:lnTo>
                  <a:lnTo>
                    <a:pt x="72" y="45"/>
                  </a:lnTo>
                  <a:lnTo>
                    <a:pt x="72" y="44"/>
                  </a:lnTo>
                  <a:lnTo>
                    <a:pt x="72" y="43"/>
                  </a:lnTo>
                  <a:lnTo>
                    <a:pt x="72" y="43"/>
                  </a:lnTo>
                  <a:lnTo>
                    <a:pt x="71" y="43"/>
                  </a:lnTo>
                  <a:lnTo>
                    <a:pt x="71" y="42"/>
                  </a:lnTo>
                  <a:lnTo>
                    <a:pt x="71" y="41"/>
                  </a:lnTo>
                  <a:lnTo>
                    <a:pt x="71" y="40"/>
                  </a:lnTo>
                  <a:lnTo>
                    <a:pt x="70" y="40"/>
                  </a:lnTo>
                  <a:lnTo>
                    <a:pt x="69" y="40"/>
                  </a:lnTo>
                  <a:lnTo>
                    <a:pt x="69" y="41"/>
                  </a:lnTo>
                  <a:lnTo>
                    <a:pt x="69" y="41"/>
                  </a:lnTo>
                  <a:lnTo>
                    <a:pt x="69" y="42"/>
                  </a:lnTo>
                  <a:lnTo>
                    <a:pt x="69" y="43"/>
                  </a:lnTo>
                  <a:lnTo>
                    <a:pt x="69" y="42"/>
                  </a:lnTo>
                  <a:lnTo>
                    <a:pt x="68" y="42"/>
                  </a:lnTo>
                  <a:lnTo>
                    <a:pt x="67" y="42"/>
                  </a:lnTo>
                  <a:lnTo>
                    <a:pt x="66" y="42"/>
                  </a:lnTo>
                  <a:lnTo>
                    <a:pt x="65" y="42"/>
                  </a:lnTo>
                  <a:lnTo>
                    <a:pt x="64" y="42"/>
                  </a:lnTo>
                  <a:lnTo>
                    <a:pt x="65" y="43"/>
                  </a:lnTo>
                  <a:lnTo>
                    <a:pt x="64" y="43"/>
                  </a:lnTo>
                  <a:lnTo>
                    <a:pt x="64" y="43"/>
                  </a:lnTo>
                  <a:lnTo>
                    <a:pt x="64" y="44"/>
                  </a:lnTo>
                  <a:lnTo>
                    <a:pt x="64" y="45"/>
                  </a:lnTo>
                  <a:lnTo>
                    <a:pt x="63" y="44"/>
                  </a:lnTo>
                  <a:lnTo>
                    <a:pt x="62" y="44"/>
                  </a:lnTo>
                  <a:lnTo>
                    <a:pt x="61" y="43"/>
                  </a:lnTo>
                  <a:lnTo>
                    <a:pt x="61" y="43"/>
                  </a:lnTo>
                  <a:lnTo>
                    <a:pt x="60" y="43"/>
                  </a:lnTo>
                  <a:lnTo>
                    <a:pt x="59" y="43"/>
                  </a:lnTo>
                  <a:lnTo>
                    <a:pt x="58" y="44"/>
                  </a:lnTo>
                  <a:lnTo>
                    <a:pt x="58" y="45"/>
                  </a:lnTo>
                  <a:lnTo>
                    <a:pt x="59" y="45"/>
                  </a:lnTo>
                  <a:lnTo>
                    <a:pt x="60" y="45"/>
                  </a:lnTo>
                  <a:lnTo>
                    <a:pt x="61" y="45"/>
                  </a:lnTo>
                  <a:lnTo>
                    <a:pt x="61" y="46"/>
                  </a:lnTo>
                  <a:lnTo>
                    <a:pt x="61" y="45"/>
                  </a:lnTo>
                  <a:lnTo>
                    <a:pt x="61" y="46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48"/>
                  </a:lnTo>
                  <a:lnTo>
                    <a:pt x="62" y="48"/>
                  </a:lnTo>
                  <a:lnTo>
                    <a:pt x="63" y="48"/>
                  </a:lnTo>
                  <a:lnTo>
                    <a:pt x="64" y="48"/>
                  </a:lnTo>
                  <a:lnTo>
                    <a:pt x="64" y="49"/>
                  </a:lnTo>
                  <a:lnTo>
                    <a:pt x="64" y="50"/>
                  </a:lnTo>
                  <a:lnTo>
                    <a:pt x="65" y="50"/>
                  </a:lnTo>
                  <a:lnTo>
                    <a:pt x="65" y="51"/>
                  </a:lnTo>
                  <a:lnTo>
                    <a:pt x="65" y="52"/>
                  </a:lnTo>
                  <a:lnTo>
                    <a:pt x="65" y="53"/>
                  </a:lnTo>
                  <a:lnTo>
                    <a:pt x="65" y="54"/>
                  </a:lnTo>
                  <a:lnTo>
                    <a:pt x="66" y="54"/>
                  </a:lnTo>
                  <a:lnTo>
                    <a:pt x="67" y="55"/>
                  </a:lnTo>
                  <a:lnTo>
                    <a:pt x="67" y="56"/>
                  </a:lnTo>
                  <a:lnTo>
                    <a:pt x="68" y="57"/>
                  </a:lnTo>
                  <a:lnTo>
                    <a:pt x="69" y="57"/>
                  </a:lnTo>
                  <a:lnTo>
                    <a:pt x="69" y="56"/>
                  </a:lnTo>
                  <a:lnTo>
                    <a:pt x="69" y="55"/>
                  </a:lnTo>
                  <a:lnTo>
                    <a:pt x="69" y="56"/>
                  </a:lnTo>
                  <a:lnTo>
                    <a:pt x="69" y="55"/>
                  </a:lnTo>
                  <a:lnTo>
                    <a:pt x="69" y="55"/>
                  </a:lnTo>
                  <a:lnTo>
                    <a:pt x="69" y="55"/>
                  </a:lnTo>
                  <a:lnTo>
                    <a:pt x="69" y="54"/>
                  </a:lnTo>
                  <a:lnTo>
                    <a:pt x="69" y="54"/>
                  </a:lnTo>
                  <a:lnTo>
                    <a:pt x="69" y="55"/>
                  </a:lnTo>
                  <a:lnTo>
                    <a:pt x="69" y="54"/>
                  </a:lnTo>
                  <a:lnTo>
                    <a:pt x="69" y="53"/>
                  </a:lnTo>
                  <a:lnTo>
                    <a:pt x="69" y="52"/>
                  </a:lnTo>
                  <a:lnTo>
                    <a:pt x="69" y="52"/>
                  </a:lnTo>
                  <a:lnTo>
                    <a:pt x="70" y="52"/>
                  </a:lnTo>
                  <a:lnTo>
                    <a:pt x="70" y="53"/>
                  </a:lnTo>
                  <a:lnTo>
                    <a:pt x="71" y="53"/>
                  </a:lnTo>
                  <a:lnTo>
                    <a:pt x="71" y="54"/>
                  </a:lnTo>
                  <a:lnTo>
                    <a:pt x="70" y="54"/>
                  </a:lnTo>
                  <a:lnTo>
                    <a:pt x="71" y="54"/>
                  </a:lnTo>
                  <a:lnTo>
                    <a:pt x="71" y="53"/>
                  </a:lnTo>
                  <a:lnTo>
                    <a:pt x="71" y="54"/>
                  </a:lnTo>
                  <a:lnTo>
                    <a:pt x="72" y="54"/>
                  </a:lnTo>
                  <a:lnTo>
                    <a:pt x="73" y="54"/>
                  </a:lnTo>
                  <a:lnTo>
                    <a:pt x="73" y="55"/>
                  </a:lnTo>
                  <a:lnTo>
                    <a:pt x="72" y="57"/>
                  </a:lnTo>
                  <a:lnTo>
                    <a:pt x="71" y="57"/>
                  </a:lnTo>
                  <a:lnTo>
                    <a:pt x="71" y="58"/>
                  </a:lnTo>
                  <a:lnTo>
                    <a:pt x="71" y="57"/>
                  </a:lnTo>
                  <a:lnTo>
                    <a:pt x="71" y="56"/>
                  </a:lnTo>
                  <a:lnTo>
                    <a:pt x="70" y="57"/>
                  </a:lnTo>
                  <a:lnTo>
                    <a:pt x="71" y="57"/>
                  </a:lnTo>
                  <a:lnTo>
                    <a:pt x="71" y="58"/>
                  </a:lnTo>
                  <a:lnTo>
                    <a:pt x="72" y="58"/>
                  </a:lnTo>
                  <a:lnTo>
                    <a:pt x="73" y="59"/>
                  </a:lnTo>
                  <a:lnTo>
                    <a:pt x="73" y="59"/>
                  </a:lnTo>
                  <a:lnTo>
                    <a:pt x="72" y="59"/>
                  </a:lnTo>
                  <a:lnTo>
                    <a:pt x="72" y="60"/>
                  </a:lnTo>
                  <a:lnTo>
                    <a:pt x="72" y="59"/>
                  </a:lnTo>
                  <a:lnTo>
                    <a:pt x="73" y="59"/>
                  </a:lnTo>
                  <a:lnTo>
                    <a:pt x="73" y="60"/>
                  </a:lnTo>
                  <a:lnTo>
                    <a:pt x="73" y="61"/>
                  </a:lnTo>
                  <a:lnTo>
                    <a:pt x="74" y="61"/>
                  </a:lnTo>
                  <a:lnTo>
                    <a:pt x="74" y="60"/>
                  </a:lnTo>
                  <a:lnTo>
                    <a:pt x="75" y="60"/>
                  </a:lnTo>
                  <a:lnTo>
                    <a:pt x="74" y="59"/>
                  </a:lnTo>
                  <a:lnTo>
                    <a:pt x="75" y="59"/>
                  </a:lnTo>
                  <a:lnTo>
                    <a:pt x="76" y="59"/>
                  </a:lnTo>
                  <a:lnTo>
                    <a:pt x="76" y="60"/>
                  </a:lnTo>
                  <a:lnTo>
                    <a:pt x="77" y="60"/>
                  </a:lnTo>
                  <a:lnTo>
                    <a:pt x="77" y="59"/>
                  </a:lnTo>
                  <a:lnTo>
                    <a:pt x="78" y="60"/>
                  </a:lnTo>
                  <a:lnTo>
                    <a:pt x="79" y="61"/>
                  </a:lnTo>
                  <a:lnTo>
                    <a:pt x="79" y="59"/>
                  </a:lnTo>
                  <a:lnTo>
                    <a:pt x="81" y="59"/>
                  </a:lnTo>
                  <a:lnTo>
                    <a:pt x="80" y="59"/>
                  </a:lnTo>
                  <a:lnTo>
                    <a:pt x="82" y="57"/>
                  </a:lnTo>
                  <a:lnTo>
                    <a:pt x="82" y="56"/>
                  </a:lnTo>
                  <a:lnTo>
                    <a:pt x="83" y="57"/>
                  </a:lnTo>
                  <a:lnTo>
                    <a:pt x="84" y="57"/>
                  </a:lnTo>
                  <a:lnTo>
                    <a:pt x="85" y="58"/>
                  </a:lnTo>
                  <a:lnTo>
                    <a:pt x="85" y="58"/>
                  </a:lnTo>
                  <a:lnTo>
                    <a:pt x="84" y="60"/>
                  </a:lnTo>
                  <a:lnTo>
                    <a:pt x="84" y="61"/>
                  </a:lnTo>
                  <a:lnTo>
                    <a:pt x="85" y="61"/>
                  </a:lnTo>
                  <a:lnTo>
                    <a:pt x="85" y="62"/>
                  </a:lnTo>
                  <a:lnTo>
                    <a:pt x="83" y="64"/>
                  </a:lnTo>
                  <a:lnTo>
                    <a:pt x="82" y="63"/>
                  </a:lnTo>
                  <a:lnTo>
                    <a:pt x="81" y="63"/>
                  </a:lnTo>
                  <a:lnTo>
                    <a:pt x="80" y="63"/>
                  </a:lnTo>
                  <a:lnTo>
                    <a:pt x="80" y="62"/>
                  </a:lnTo>
                  <a:lnTo>
                    <a:pt x="78" y="65"/>
                  </a:lnTo>
                  <a:lnTo>
                    <a:pt x="77" y="65"/>
                  </a:lnTo>
                  <a:lnTo>
                    <a:pt x="77" y="66"/>
                  </a:lnTo>
                  <a:lnTo>
                    <a:pt x="77" y="67"/>
                  </a:lnTo>
                  <a:lnTo>
                    <a:pt x="76" y="67"/>
                  </a:lnTo>
                  <a:lnTo>
                    <a:pt x="76" y="66"/>
                  </a:lnTo>
                  <a:lnTo>
                    <a:pt x="76" y="65"/>
                  </a:lnTo>
                  <a:lnTo>
                    <a:pt x="75" y="66"/>
                  </a:lnTo>
                  <a:lnTo>
                    <a:pt x="75" y="65"/>
                  </a:lnTo>
                  <a:lnTo>
                    <a:pt x="74" y="65"/>
                  </a:lnTo>
                  <a:lnTo>
                    <a:pt x="73" y="65"/>
                  </a:lnTo>
                  <a:lnTo>
                    <a:pt x="72" y="65"/>
                  </a:lnTo>
                  <a:lnTo>
                    <a:pt x="72" y="66"/>
                  </a:lnTo>
                  <a:lnTo>
                    <a:pt x="71" y="66"/>
                  </a:lnTo>
                  <a:lnTo>
                    <a:pt x="70" y="66"/>
                  </a:lnTo>
                  <a:lnTo>
                    <a:pt x="70" y="65"/>
                  </a:lnTo>
                  <a:lnTo>
                    <a:pt x="69" y="65"/>
                  </a:lnTo>
                  <a:lnTo>
                    <a:pt x="69" y="66"/>
                  </a:lnTo>
                  <a:lnTo>
                    <a:pt x="69" y="66"/>
                  </a:lnTo>
                  <a:lnTo>
                    <a:pt x="71" y="67"/>
                  </a:lnTo>
                  <a:lnTo>
                    <a:pt x="70" y="68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2" y="67"/>
                  </a:lnTo>
                  <a:lnTo>
                    <a:pt x="72" y="68"/>
                  </a:lnTo>
                  <a:lnTo>
                    <a:pt x="73" y="68"/>
                  </a:lnTo>
                  <a:lnTo>
                    <a:pt x="74" y="67"/>
                  </a:lnTo>
                  <a:lnTo>
                    <a:pt x="75" y="67"/>
                  </a:lnTo>
                  <a:lnTo>
                    <a:pt x="74" y="68"/>
                  </a:lnTo>
                  <a:lnTo>
                    <a:pt x="74" y="68"/>
                  </a:lnTo>
                  <a:lnTo>
                    <a:pt x="75" y="68"/>
                  </a:lnTo>
                  <a:lnTo>
                    <a:pt x="74" y="68"/>
                  </a:lnTo>
                  <a:lnTo>
                    <a:pt x="74" y="69"/>
                  </a:lnTo>
                  <a:lnTo>
                    <a:pt x="74" y="68"/>
                  </a:lnTo>
                  <a:lnTo>
                    <a:pt x="75" y="68"/>
                  </a:lnTo>
                  <a:lnTo>
                    <a:pt x="75" y="69"/>
                  </a:lnTo>
                  <a:lnTo>
                    <a:pt x="75" y="70"/>
                  </a:lnTo>
                  <a:lnTo>
                    <a:pt x="74" y="70"/>
                  </a:lnTo>
                  <a:lnTo>
                    <a:pt x="74" y="71"/>
                  </a:lnTo>
                  <a:lnTo>
                    <a:pt x="75" y="70"/>
                  </a:lnTo>
                  <a:lnTo>
                    <a:pt x="76" y="70"/>
                  </a:lnTo>
                  <a:lnTo>
                    <a:pt x="77" y="69"/>
                  </a:lnTo>
                  <a:lnTo>
                    <a:pt x="76" y="68"/>
                  </a:lnTo>
                  <a:lnTo>
                    <a:pt x="77" y="68"/>
                  </a:lnTo>
                  <a:lnTo>
                    <a:pt x="77" y="69"/>
                  </a:lnTo>
                  <a:lnTo>
                    <a:pt x="77" y="70"/>
                  </a:lnTo>
                  <a:lnTo>
                    <a:pt x="77" y="71"/>
                  </a:lnTo>
                  <a:lnTo>
                    <a:pt x="77" y="69"/>
                  </a:lnTo>
                  <a:lnTo>
                    <a:pt x="77" y="68"/>
                  </a:lnTo>
                  <a:lnTo>
                    <a:pt x="78" y="68"/>
                  </a:lnTo>
                  <a:lnTo>
                    <a:pt x="79" y="68"/>
                  </a:lnTo>
                  <a:lnTo>
                    <a:pt x="80" y="68"/>
                  </a:lnTo>
                  <a:lnTo>
                    <a:pt x="81" y="68"/>
                  </a:lnTo>
                  <a:lnTo>
                    <a:pt x="82" y="68"/>
                  </a:lnTo>
                  <a:lnTo>
                    <a:pt x="83" y="68"/>
                  </a:lnTo>
                  <a:lnTo>
                    <a:pt x="84" y="69"/>
                  </a:lnTo>
                  <a:lnTo>
                    <a:pt x="85" y="69"/>
                  </a:lnTo>
                  <a:lnTo>
                    <a:pt x="85" y="69"/>
                  </a:lnTo>
                  <a:lnTo>
                    <a:pt x="85" y="70"/>
                  </a:lnTo>
                  <a:lnTo>
                    <a:pt x="85" y="72"/>
                  </a:lnTo>
                  <a:lnTo>
                    <a:pt x="85" y="74"/>
                  </a:lnTo>
                  <a:lnTo>
                    <a:pt x="84" y="74"/>
                  </a:lnTo>
                  <a:lnTo>
                    <a:pt x="83" y="74"/>
                  </a:lnTo>
                  <a:lnTo>
                    <a:pt x="82" y="74"/>
                  </a:lnTo>
                  <a:lnTo>
                    <a:pt x="81" y="74"/>
                  </a:lnTo>
                  <a:lnTo>
                    <a:pt x="80" y="74"/>
                  </a:lnTo>
                  <a:lnTo>
                    <a:pt x="78" y="74"/>
                  </a:lnTo>
                  <a:lnTo>
                    <a:pt x="77" y="74"/>
                  </a:lnTo>
                  <a:lnTo>
                    <a:pt x="76" y="74"/>
                  </a:lnTo>
                  <a:lnTo>
                    <a:pt x="75" y="74"/>
                  </a:lnTo>
                  <a:lnTo>
                    <a:pt x="74" y="74"/>
                  </a:lnTo>
                  <a:lnTo>
                    <a:pt x="74" y="75"/>
                  </a:lnTo>
                  <a:lnTo>
                    <a:pt x="72" y="75"/>
                  </a:lnTo>
                  <a:lnTo>
                    <a:pt x="71" y="74"/>
                  </a:lnTo>
                  <a:lnTo>
                    <a:pt x="73" y="71"/>
                  </a:lnTo>
                  <a:lnTo>
                    <a:pt x="73" y="70"/>
                  </a:lnTo>
                  <a:lnTo>
                    <a:pt x="71" y="69"/>
                  </a:lnTo>
                  <a:lnTo>
                    <a:pt x="70" y="69"/>
                  </a:lnTo>
                  <a:lnTo>
                    <a:pt x="69" y="70"/>
                  </a:lnTo>
                  <a:lnTo>
                    <a:pt x="69" y="71"/>
                  </a:lnTo>
                  <a:lnTo>
                    <a:pt x="69" y="71"/>
                  </a:lnTo>
                  <a:lnTo>
                    <a:pt x="69" y="70"/>
                  </a:lnTo>
                  <a:lnTo>
                    <a:pt x="68" y="70"/>
                  </a:lnTo>
                  <a:lnTo>
                    <a:pt x="68" y="69"/>
                  </a:lnTo>
                  <a:lnTo>
                    <a:pt x="68" y="68"/>
                  </a:lnTo>
                  <a:lnTo>
                    <a:pt x="69" y="68"/>
                  </a:lnTo>
                  <a:lnTo>
                    <a:pt x="68" y="68"/>
                  </a:lnTo>
                  <a:lnTo>
                    <a:pt x="68" y="66"/>
                  </a:lnTo>
                  <a:lnTo>
                    <a:pt x="67" y="66"/>
                  </a:lnTo>
                  <a:lnTo>
                    <a:pt x="66" y="66"/>
                  </a:lnTo>
                  <a:lnTo>
                    <a:pt x="66" y="63"/>
                  </a:lnTo>
                  <a:lnTo>
                    <a:pt x="66" y="64"/>
                  </a:lnTo>
                  <a:lnTo>
                    <a:pt x="65" y="64"/>
                  </a:lnTo>
                  <a:lnTo>
                    <a:pt x="65" y="63"/>
                  </a:lnTo>
                  <a:lnTo>
                    <a:pt x="63" y="62"/>
                  </a:lnTo>
                  <a:lnTo>
                    <a:pt x="62" y="62"/>
                  </a:lnTo>
                  <a:lnTo>
                    <a:pt x="63" y="62"/>
                  </a:lnTo>
                  <a:lnTo>
                    <a:pt x="63" y="61"/>
                  </a:lnTo>
                  <a:lnTo>
                    <a:pt x="63" y="60"/>
                  </a:lnTo>
                  <a:lnTo>
                    <a:pt x="63" y="61"/>
                  </a:lnTo>
                  <a:lnTo>
                    <a:pt x="61" y="60"/>
                  </a:lnTo>
                  <a:lnTo>
                    <a:pt x="61" y="61"/>
                  </a:lnTo>
                  <a:lnTo>
                    <a:pt x="61" y="62"/>
                  </a:lnTo>
                  <a:lnTo>
                    <a:pt x="61" y="62"/>
                  </a:lnTo>
                  <a:lnTo>
                    <a:pt x="60" y="62"/>
                  </a:lnTo>
                  <a:lnTo>
                    <a:pt x="60" y="61"/>
                  </a:lnTo>
                  <a:lnTo>
                    <a:pt x="59" y="61"/>
                  </a:lnTo>
                  <a:lnTo>
                    <a:pt x="58" y="61"/>
                  </a:lnTo>
                  <a:lnTo>
                    <a:pt x="57" y="61"/>
                  </a:lnTo>
                  <a:lnTo>
                    <a:pt x="56" y="62"/>
                  </a:lnTo>
                  <a:lnTo>
                    <a:pt x="56" y="61"/>
                  </a:lnTo>
                  <a:lnTo>
                    <a:pt x="55" y="61"/>
                  </a:lnTo>
                  <a:lnTo>
                    <a:pt x="56" y="61"/>
                  </a:lnTo>
                  <a:lnTo>
                    <a:pt x="56" y="60"/>
                  </a:lnTo>
                  <a:lnTo>
                    <a:pt x="55" y="58"/>
                  </a:lnTo>
                  <a:lnTo>
                    <a:pt x="54" y="58"/>
                  </a:lnTo>
                  <a:lnTo>
                    <a:pt x="54" y="57"/>
                  </a:lnTo>
                  <a:lnTo>
                    <a:pt x="53" y="57"/>
                  </a:lnTo>
                  <a:lnTo>
                    <a:pt x="53" y="58"/>
                  </a:lnTo>
                  <a:lnTo>
                    <a:pt x="53" y="59"/>
                  </a:lnTo>
                  <a:lnTo>
                    <a:pt x="52" y="59"/>
                  </a:lnTo>
                  <a:lnTo>
                    <a:pt x="51" y="59"/>
                  </a:lnTo>
                  <a:lnTo>
                    <a:pt x="49" y="59"/>
                  </a:lnTo>
                  <a:lnTo>
                    <a:pt x="50" y="58"/>
                  </a:lnTo>
                  <a:lnTo>
                    <a:pt x="49" y="58"/>
                  </a:lnTo>
                  <a:lnTo>
                    <a:pt x="47" y="56"/>
                  </a:lnTo>
                  <a:lnTo>
                    <a:pt x="46" y="56"/>
                  </a:lnTo>
                  <a:lnTo>
                    <a:pt x="46" y="55"/>
                  </a:lnTo>
                  <a:lnTo>
                    <a:pt x="47" y="54"/>
                  </a:lnTo>
                  <a:lnTo>
                    <a:pt x="46" y="53"/>
                  </a:lnTo>
                  <a:lnTo>
                    <a:pt x="45" y="53"/>
                  </a:lnTo>
                  <a:lnTo>
                    <a:pt x="46" y="53"/>
                  </a:lnTo>
                  <a:lnTo>
                    <a:pt x="45" y="53"/>
                  </a:lnTo>
                  <a:lnTo>
                    <a:pt x="45" y="53"/>
                  </a:lnTo>
                  <a:lnTo>
                    <a:pt x="45" y="52"/>
                  </a:lnTo>
                  <a:lnTo>
                    <a:pt x="44" y="52"/>
                  </a:lnTo>
                  <a:lnTo>
                    <a:pt x="43" y="52"/>
                  </a:lnTo>
                  <a:lnTo>
                    <a:pt x="41" y="52"/>
                  </a:lnTo>
                  <a:lnTo>
                    <a:pt x="41" y="54"/>
                  </a:lnTo>
                  <a:lnTo>
                    <a:pt x="40" y="54"/>
                  </a:lnTo>
                  <a:lnTo>
                    <a:pt x="40" y="55"/>
                  </a:lnTo>
                  <a:lnTo>
                    <a:pt x="41" y="55"/>
                  </a:lnTo>
                  <a:lnTo>
                    <a:pt x="42" y="55"/>
                  </a:lnTo>
                  <a:lnTo>
                    <a:pt x="42" y="57"/>
                  </a:lnTo>
                  <a:lnTo>
                    <a:pt x="42" y="59"/>
                  </a:lnTo>
                  <a:lnTo>
                    <a:pt x="42" y="60"/>
                  </a:lnTo>
                  <a:lnTo>
                    <a:pt x="42" y="61"/>
                  </a:lnTo>
                  <a:lnTo>
                    <a:pt x="42" y="62"/>
                  </a:lnTo>
                  <a:lnTo>
                    <a:pt x="41" y="62"/>
                  </a:lnTo>
                  <a:lnTo>
                    <a:pt x="40" y="62"/>
                  </a:lnTo>
                  <a:lnTo>
                    <a:pt x="39" y="62"/>
                  </a:lnTo>
                  <a:lnTo>
                    <a:pt x="38" y="62"/>
                  </a:lnTo>
                  <a:lnTo>
                    <a:pt x="38" y="61"/>
                  </a:lnTo>
                  <a:lnTo>
                    <a:pt x="37" y="61"/>
                  </a:lnTo>
                  <a:lnTo>
                    <a:pt x="37" y="61"/>
                  </a:lnTo>
                  <a:lnTo>
                    <a:pt x="36" y="61"/>
                  </a:lnTo>
                  <a:lnTo>
                    <a:pt x="35" y="61"/>
                  </a:lnTo>
                  <a:lnTo>
                    <a:pt x="34" y="61"/>
                  </a:lnTo>
                  <a:lnTo>
                    <a:pt x="33" y="61"/>
                  </a:lnTo>
                  <a:lnTo>
                    <a:pt x="32" y="61"/>
                  </a:lnTo>
                  <a:lnTo>
                    <a:pt x="32" y="60"/>
                  </a:lnTo>
                  <a:lnTo>
                    <a:pt x="32" y="59"/>
                  </a:lnTo>
                  <a:lnTo>
                    <a:pt x="34" y="55"/>
                  </a:lnTo>
                  <a:lnTo>
                    <a:pt x="35" y="51"/>
                  </a:lnTo>
                  <a:lnTo>
                    <a:pt x="36" y="50"/>
                  </a:lnTo>
                  <a:lnTo>
                    <a:pt x="35" y="50"/>
                  </a:lnTo>
                  <a:lnTo>
                    <a:pt x="35" y="51"/>
                  </a:lnTo>
                  <a:lnTo>
                    <a:pt x="34" y="54"/>
                  </a:lnTo>
                  <a:lnTo>
                    <a:pt x="33" y="58"/>
                  </a:lnTo>
                  <a:lnTo>
                    <a:pt x="32" y="60"/>
                  </a:lnTo>
                  <a:lnTo>
                    <a:pt x="31" y="61"/>
                  </a:lnTo>
                  <a:lnTo>
                    <a:pt x="31" y="60"/>
                  </a:lnTo>
                  <a:lnTo>
                    <a:pt x="32" y="59"/>
                  </a:lnTo>
                  <a:lnTo>
                    <a:pt x="32" y="58"/>
                  </a:lnTo>
                  <a:lnTo>
                    <a:pt x="31" y="58"/>
                  </a:lnTo>
                  <a:lnTo>
                    <a:pt x="30" y="59"/>
                  </a:lnTo>
                  <a:lnTo>
                    <a:pt x="29" y="59"/>
                  </a:lnTo>
                  <a:lnTo>
                    <a:pt x="29" y="58"/>
                  </a:lnTo>
                  <a:lnTo>
                    <a:pt x="29" y="57"/>
                  </a:lnTo>
                  <a:lnTo>
                    <a:pt x="28" y="58"/>
                  </a:lnTo>
                  <a:lnTo>
                    <a:pt x="28" y="57"/>
                  </a:lnTo>
                  <a:lnTo>
                    <a:pt x="29" y="57"/>
                  </a:lnTo>
                  <a:lnTo>
                    <a:pt x="28" y="57"/>
                  </a:lnTo>
                  <a:lnTo>
                    <a:pt x="27" y="57"/>
                  </a:lnTo>
                  <a:lnTo>
                    <a:pt x="26" y="57"/>
                  </a:lnTo>
                  <a:lnTo>
                    <a:pt x="25" y="57"/>
                  </a:lnTo>
                  <a:lnTo>
                    <a:pt x="26" y="57"/>
                  </a:lnTo>
                  <a:lnTo>
                    <a:pt x="25" y="57"/>
                  </a:lnTo>
                  <a:lnTo>
                    <a:pt x="25" y="56"/>
                  </a:lnTo>
                  <a:lnTo>
                    <a:pt x="24" y="56"/>
                  </a:lnTo>
                  <a:lnTo>
                    <a:pt x="23" y="56"/>
                  </a:lnTo>
                  <a:lnTo>
                    <a:pt x="23" y="57"/>
                  </a:lnTo>
                  <a:lnTo>
                    <a:pt x="23" y="55"/>
                  </a:lnTo>
                  <a:lnTo>
                    <a:pt x="23" y="54"/>
                  </a:lnTo>
                  <a:lnTo>
                    <a:pt x="24" y="54"/>
                  </a:lnTo>
                  <a:lnTo>
                    <a:pt x="24" y="53"/>
                  </a:lnTo>
                  <a:lnTo>
                    <a:pt x="24" y="52"/>
                  </a:lnTo>
                  <a:lnTo>
                    <a:pt x="24" y="51"/>
                  </a:lnTo>
                  <a:lnTo>
                    <a:pt x="25" y="51"/>
                  </a:lnTo>
                  <a:lnTo>
                    <a:pt x="26" y="51"/>
                  </a:lnTo>
                  <a:lnTo>
                    <a:pt x="27" y="51"/>
                  </a:lnTo>
                  <a:lnTo>
                    <a:pt x="27" y="51"/>
                  </a:lnTo>
                  <a:lnTo>
                    <a:pt x="27" y="50"/>
                  </a:lnTo>
                  <a:lnTo>
                    <a:pt x="28" y="51"/>
                  </a:lnTo>
                  <a:lnTo>
                    <a:pt x="28" y="50"/>
                  </a:lnTo>
                  <a:lnTo>
                    <a:pt x="28" y="51"/>
                  </a:lnTo>
                  <a:lnTo>
                    <a:pt x="28" y="50"/>
                  </a:lnTo>
                  <a:lnTo>
                    <a:pt x="29" y="51"/>
                  </a:lnTo>
                  <a:lnTo>
                    <a:pt x="29" y="50"/>
                  </a:lnTo>
                  <a:lnTo>
                    <a:pt x="29" y="49"/>
                  </a:lnTo>
                  <a:lnTo>
                    <a:pt x="29" y="50"/>
                  </a:lnTo>
                  <a:lnTo>
                    <a:pt x="31" y="49"/>
                  </a:lnTo>
                  <a:lnTo>
                    <a:pt x="30" y="49"/>
                  </a:lnTo>
                  <a:lnTo>
                    <a:pt x="29" y="49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28" y="48"/>
                  </a:lnTo>
                  <a:lnTo>
                    <a:pt x="27" y="48"/>
                  </a:lnTo>
                  <a:lnTo>
                    <a:pt x="26" y="48"/>
                  </a:lnTo>
                  <a:lnTo>
                    <a:pt x="26" y="47"/>
                  </a:lnTo>
                  <a:lnTo>
                    <a:pt x="25" y="47"/>
                  </a:lnTo>
                  <a:lnTo>
                    <a:pt x="24" y="47"/>
                  </a:lnTo>
                  <a:lnTo>
                    <a:pt x="24" y="46"/>
                  </a:lnTo>
                  <a:lnTo>
                    <a:pt x="24" y="45"/>
                  </a:lnTo>
                  <a:lnTo>
                    <a:pt x="24" y="44"/>
                  </a:lnTo>
                  <a:lnTo>
                    <a:pt x="24" y="43"/>
                  </a:lnTo>
                  <a:lnTo>
                    <a:pt x="25" y="43"/>
                  </a:lnTo>
                  <a:lnTo>
                    <a:pt x="25" y="42"/>
                  </a:lnTo>
                  <a:lnTo>
                    <a:pt x="24" y="42"/>
                  </a:lnTo>
                  <a:lnTo>
                    <a:pt x="25" y="42"/>
                  </a:lnTo>
                  <a:lnTo>
                    <a:pt x="26" y="41"/>
                  </a:lnTo>
                  <a:lnTo>
                    <a:pt x="25" y="41"/>
                  </a:lnTo>
                  <a:lnTo>
                    <a:pt x="24" y="42"/>
                  </a:lnTo>
                  <a:lnTo>
                    <a:pt x="20" y="43"/>
                  </a:lnTo>
                  <a:lnTo>
                    <a:pt x="19" y="43"/>
                  </a:lnTo>
                  <a:lnTo>
                    <a:pt x="18" y="43"/>
                  </a:lnTo>
                  <a:lnTo>
                    <a:pt x="18" y="44"/>
                  </a:lnTo>
                  <a:lnTo>
                    <a:pt x="17" y="44"/>
                  </a:lnTo>
                  <a:lnTo>
                    <a:pt x="16" y="44"/>
                  </a:lnTo>
                  <a:lnTo>
                    <a:pt x="15" y="44"/>
                  </a:lnTo>
                  <a:lnTo>
                    <a:pt x="14" y="44"/>
                  </a:lnTo>
                  <a:lnTo>
                    <a:pt x="13" y="43"/>
                  </a:lnTo>
                  <a:lnTo>
                    <a:pt x="13" y="44"/>
                  </a:lnTo>
                  <a:lnTo>
                    <a:pt x="12" y="44"/>
                  </a:lnTo>
                  <a:lnTo>
                    <a:pt x="11" y="44"/>
                  </a:lnTo>
                  <a:lnTo>
                    <a:pt x="10" y="44"/>
                  </a:lnTo>
                  <a:lnTo>
                    <a:pt x="9" y="44"/>
                  </a:lnTo>
                  <a:lnTo>
                    <a:pt x="8" y="44"/>
                  </a:lnTo>
                  <a:lnTo>
                    <a:pt x="7" y="44"/>
                  </a:lnTo>
                  <a:lnTo>
                    <a:pt x="7" y="45"/>
                  </a:lnTo>
                  <a:lnTo>
                    <a:pt x="8" y="45"/>
                  </a:lnTo>
                  <a:lnTo>
                    <a:pt x="8" y="46"/>
                  </a:lnTo>
                  <a:lnTo>
                    <a:pt x="9" y="46"/>
                  </a:lnTo>
                  <a:lnTo>
                    <a:pt x="9" y="47"/>
                  </a:lnTo>
                  <a:lnTo>
                    <a:pt x="8" y="47"/>
                  </a:lnTo>
                  <a:lnTo>
                    <a:pt x="7" y="47"/>
                  </a:lnTo>
                  <a:lnTo>
                    <a:pt x="7" y="48"/>
                  </a:lnTo>
                  <a:lnTo>
                    <a:pt x="6" y="49"/>
                  </a:lnTo>
                  <a:lnTo>
                    <a:pt x="5" y="48"/>
                  </a:lnTo>
                  <a:lnTo>
                    <a:pt x="5" y="49"/>
                  </a:lnTo>
                  <a:lnTo>
                    <a:pt x="5" y="49"/>
                  </a:lnTo>
                  <a:lnTo>
                    <a:pt x="5" y="50"/>
                  </a:lnTo>
                  <a:lnTo>
                    <a:pt x="5" y="51"/>
                  </a:lnTo>
                  <a:lnTo>
                    <a:pt x="6" y="51"/>
                  </a:lnTo>
                  <a:lnTo>
                    <a:pt x="6" y="51"/>
                  </a:lnTo>
                  <a:lnTo>
                    <a:pt x="6" y="52"/>
                  </a:lnTo>
                  <a:lnTo>
                    <a:pt x="7" y="52"/>
                  </a:lnTo>
                  <a:lnTo>
                    <a:pt x="6" y="52"/>
                  </a:lnTo>
                  <a:lnTo>
                    <a:pt x="6" y="53"/>
                  </a:lnTo>
                  <a:lnTo>
                    <a:pt x="6" y="54"/>
                  </a:lnTo>
                  <a:lnTo>
                    <a:pt x="5" y="54"/>
                  </a:lnTo>
                  <a:lnTo>
                    <a:pt x="5" y="54"/>
                  </a:lnTo>
                  <a:lnTo>
                    <a:pt x="4" y="54"/>
                  </a:lnTo>
                  <a:lnTo>
                    <a:pt x="4" y="53"/>
                  </a:lnTo>
                  <a:lnTo>
                    <a:pt x="4" y="54"/>
                  </a:lnTo>
                  <a:lnTo>
                    <a:pt x="3" y="54"/>
                  </a:lnTo>
                  <a:lnTo>
                    <a:pt x="2" y="54"/>
                  </a:lnTo>
                  <a:lnTo>
                    <a:pt x="2" y="53"/>
                  </a:lnTo>
                  <a:lnTo>
                    <a:pt x="2" y="52"/>
                  </a:lnTo>
                  <a:lnTo>
                    <a:pt x="3" y="52"/>
                  </a:lnTo>
                  <a:lnTo>
                    <a:pt x="3" y="51"/>
                  </a:lnTo>
                  <a:lnTo>
                    <a:pt x="3" y="51"/>
                  </a:lnTo>
                  <a:lnTo>
                    <a:pt x="4" y="51"/>
                  </a:lnTo>
                  <a:lnTo>
                    <a:pt x="4" y="50"/>
                  </a:lnTo>
                  <a:lnTo>
                    <a:pt x="4" y="49"/>
                  </a:lnTo>
                  <a:lnTo>
                    <a:pt x="4" y="48"/>
                  </a:lnTo>
                  <a:lnTo>
                    <a:pt x="4" y="47"/>
                  </a:lnTo>
                  <a:lnTo>
                    <a:pt x="4" y="46"/>
                  </a:lnTo>
                  <a:lnTo>
                    <a:pt x="3" y="45"/>
                  </a:lnTo>
                  <a:lnTo>
                    <a:pt x="2" y="45"/>
                  </a:lnTo>
                  <a:lnTo>
                    <a:pt x="2" y="44"/>
                  </a:lnTo>
                  <a:lnTo>
                    <a:pt x="1" y="44"/>
                  </a:lnTo>
                  <a:lnTo>
                    <a:pt x="1" y="43"/>
                  </a:lnTo>
                  <a:lnTo>
                    <a:pt x="1" y="43"/>
                  </a:lnTo>
                  <a:lnTo>
                    <a:pt x="0" y="42"/>
                  </a:lnTo>
                  <a:close/>
                  <a:moveTo>
                    <a:pt x="66" y="26"/>
                  </a:moveTo>
                  <a:lnTo>
                    <a:pt x="66" y="27"/>
                  </a:lnTo>
                  <a:lnTo>
                    <a:pt x="67" y="27"/>
                  </a:lnTo>
                  <a:lnTo>
                    <a:pt x="67" y="26"/>
                  </a:lnTo>
                  <a:lnTo>
                    <a:pt x="67" y="26"/>
                  </a:lnTo>
                  <a:lnTo>
                    <a:pt x="67" y="26"/>
                  </a:lnTo>
                  <a:lnTo>
                    <a:pt x="66" y="2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1119">
              <a:extLst>
                <a:ext uri="{FF2B5EF4-FFF2-40B4-BE49-F238E27FC236}">
                  <a16:creationId xmlns:a16="http://schemas.microsoft.com/office/drawing/2014/main" id="{C4EDE410-E029-D791-0CF6-3B5239853C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84281" y="2672887"/>
              <a:ext cx="163698" cy="249445"/>
            </a:xfrm>
            <a:custGeom>
              <a:avLst/>
              <a:gdLst>
                <a:gd name="T0" fmla="*/ 6 w 84"/>
                <a:gd name="T1" fmla="*/ 9 h 128"/>
                <a:gd name="T2" fmla="*/ 13 w 84"/>
                <a:gd name="T3" fmla="*/ 2 h 128"/>
                <a:gd name="T4" fmla="*/ 20 w 84"/>
                <a:gd name="T5" fmla="*/ 2 h 128"/>
                <a:gd name="T6" fmla="*/ 28 w 84"/>
                <a:gd name="T7" fmla="*/ 9 h 128"/>
                <a:gd name="T8" fmla="*/ 33 w 84"/>
                <a:gd name="T9" fmla="*/ 11 h 128"/>
                <a:gd name="T10" fmla="*/ 33 w 84"/>
                <a:gd name="T11" fmla="*/ 2 h 128"/>
                <a:gd name="T12" fmla="*/ 40 w 84"/>
                <a:gd name="T13" fmla="*/ 6 h 128"/>
                <a:gd name="T14" fmla="*/ 46 w 84"/>
                <a:gd name="T15" fmla="*/ 4 h 128"/>
                <a:gd name="T16" fmla="*/ 53 w 84"/>
                <a:gd name="T17" fmla="*/ 7 h 128"/>
                <a:gd name="T18" fmla="*/ 56 w 84"/>
                <a:gd name="T19" fmla="*/ 15 h 128"/>
                <a:gd name="T20" fmla="*/ 62 w 84"/>
                <a:gd name="T21" fmla="*/ 25 h 128"/>
                <a:gd name="T22" fmla="*/ 57 w 84"/>
                <a:gd name="T23" fmla="*/ 31 h 128"/>
                <a:gd name="T24" fmla="*/ 63 w 84"/>
                <a:gd name="T25" fmla="*/ 37 h 128"/>
                <a:gd name="T26" fmla="*/ 64 w 84"/>
                <a:gd name="T27" fmla="*/ 48 h 128"/>
                <a:gd name="T28" fmla="*/ 68 w 84"/>
                <a:gd name="T29" fmla="*/ 49 h 128"/>
                <a:gd name="T30" fmla="*/ 78 w 84"/>
                <a:gd name="T31" fmla="*/ 50 h 128"/>
                <a:gd name="T32" fmla="*/ 76 w 84"/>
                <a:gd name="T33" fmla="*/ 58 h 128"/>
                <a:gd name="T34" fmla="*/ 63 w 84"/>
                <a:gd name="T35" fmla="*/ 56 h 128"/>
                <a:gd name="T36" fmla="*/ 58 w 84"/>
                <a:gd name="T37" fmla="*/ 61 h 128"/>
                <a:gd name="T38" fmla="*/ 67 w 84"/>
                <a:gd name="T39" fmla="*/ 62 h 128"/>
                <a:gd name="T40" fmla="*/ 80 w 84"/>
                <a:gd name="T41" fmla="*/ 66 h 128"/>
                <a:gd name="T42" fmla="*/ 80 w 84"/>
                <a:gd name="T43" fmla="*/ 66 h 128"/>
                <a:gd name="T44" fmla="*/ 80 w 84"/>
                <a:gd name="T45" fmla="*/ 75 h 128"/>
                <a:gd name="T46" fmla="*/ 69 w 84"/>
                <a:gd name="T47" fmla="*/ 71 h 128"/>
                <a:gd name="T48" fmla="*/ 63 w 84"/>
                <a:gd name="T49" fmla="*/ 66 h 128"/>
                <a:gd name="T50" fmla="*/ 66 w 84"/>
                <a:gd name="T51" fmla="*/ 76 h 128"/>
                <a:gd name="T52" fmla="*/ 64 w 84"/>
                <a:gd name="T53" fmla="*/ 89 h 128"/>
                <a:gd name="T54" fmla="*/ 62 w 84"/>
                <a:gd name="T55" fmla="*/ 98 h 128"/>
                <a:gd name="T56" fmla="*/ 64 w 84"/>
                <a:gd name="T57" fmla="*/ 102 h 128"/>
                <a:gd name="T58" fmla="*/ 64 w 84"/>
                <a:gd name="T59" fmla="*/ 112 h 128"/>
                <a:gd name="T60" fmla="*/ 56 w 84"/>
                <a:gd name="T61" fmla="*/ 115 h 128"/>
                <a:gd name="T62" fmla="*/ 47 w 84"/>
                <a:gd name="T63" fmla="*/ 110 h 128"/>
                <a:gd name="T64" fmla="*/ 48 w 84"/>
                <a:gd name="T65" fmla="*/ 114 h 128"/>
                <a:gd name="T66" fmla="*/ 60 w 84"/>
                <a:gd name="T67" fmla="*/ 117 h 128"/>
                <a:gd name="T68" fmla="*/ 58 w 84"/>
                <a:gd name="T69" fmla="*/ 128 h 128"/>
                <a:gd name="T70" fmla="*/ 35 w 84"/>
                <a:gd name="T71" fmla="*/ 124 h 128"/>
                <a:gd name="T72" fmla="*/ 32 w 84"/>
                <a:gd name="T73" fmla="*/ 114 h 128"/>
                <a:gd name="T74" fmla="*/ 39 w 84"/>
                <a:gd name="T75" fmla="*/ 104 h 128"/>
                <a:gd name="T76" fmla="*/ 32 w 84"/>
                <a:gd name="T77" fmla="*/ 95 h 128"/>
                <a:gd name="T78" fmla="*/ 39 w 84"/>
                <a:gd name="T79" fmla="*/ 87 h 128"/>
                <a:gd name="T80" fmla="*/ 38 w 84"/>
                <a:gd name="T81" fmla="*/ 81 h 128"/>
                <a:gd name="T82" fmla="*/ 29 w 84"/>
                <a:gd name="T83" fmla="*/ 78 h 128"/>
                <a:gd name="T84" fmla="*/ 39 w 84"/>
                <a:gd name="T85" fmla="*/ 67 h 128"/>
                <a:gd name="T86" fmla="*/ 29 w 84"/>
                <a:gd name="T87" fmla="*/ 69 h 128"/>
                <a:gd name="T88" fmla="*/ 25 w 84"/>
                <a:gd name="T89" fmla="*/ 66 h 128"/>
                <a:gd name="T90" fmla="*/ 39 w 84"/>
                <a:gd name="T91" fmla="*/ 63 h 128"/>
                <a:gd name="T92" fmla="*/ 35 w 84"/>
                <a:gd name="T93" fmla="*/ 63 h 128"/>
                <a:gd name="T94" fmla="*/ 27 w 84"/>
                <a:gd name="T95" fmla="*/ 57 h 128"/>
                <a:gd name="T96" fmla="*/ 32 w 84"/>
                <a:gd name="T97" fmla="*/ 57 h 128"/>
                <a:gd name="T98" fmla="*/ 40 w 84"/>
                <a:gd name="T99" fmla="*/ 58 h 128"/>
                <a:gd name="T100" fmla="*/ 32 w 84"/>
                <a:gd name="T101" fmla="*/ 52 h 128"/>
                <a:gd name="T102" fmla="*/ 21 w 84"/>
                <a:gd name="T103" fmla="*/ 51 h 128"/>
                <a:gd name="T104" fmla="*/ 18 w 84"/>
                <a:gd name="T105" fmla="*/ 39 h 128"/>
                <a:gd name="T106" fmla="*/ 26 w 84"/>
                <a:gd name="T107" fmla="*/ 34 h 128"/>
                <a:gd name="T108" fmla="*/ 29 w 84"/>
                <a:gd name="T109" fmla="*/ 31 h 128"/>
                <a:gd name="T110" fmla="*/ 28 w 84"/>
                <a:gd name="T111" fmla="*/ 15 h 128"/>
                <a:gd name="T112" fmla="*/ 29 w 84"/>
                <a:gd name="T113" fmla="*/ 10 h 128"/>
                <a:gd name="T114" fmla="*/ 24 w 84"/>
                <a:gd name="T115" fmla="*/ 12 h 128"/>
                <a:gd name="T116" fmla="*/ 16 w 84"/>
                <a:gd name="T117" fmla="*/ 17 h 128"/>
                <a:gd name="T118" fmla="*/ 12 w 84"/>
                <a:gd name="T119" fmla="*/ 21 h 128"/>
                <a:gd name="T120" fmla="*/ 11 w 84"/>
                <a:gd name="T121" fmla="*/ 28 h 128"/>
                <a:gd name="T122" fmla="*/ 1 w 84"/>
                <a:gd name="T123" fmla="*/ 24 h 128"/>
                <a:gd name="T124" fmla="*/ 62 w 84"/>
                <a:gd name="T125" fmla="*/ 9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4" h="128">
                  <a:moveTo>
                    <a:pt x="0" y="20"/>
                  </a:moveTo>
                  <a:lnTo>
                    <a:pt x="0" y="20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1" y="17"/>
                  </a:lnTo>
                  <a:lnTo>
                    <a:pt x="2" y="16"/>
                  </a:lnTo>
                  <a:lnTo>
                    <a:pt x="3" y="16"/>
                  </a:lnTo>
                  <a:lnTo>
                    <a:pt x="5" y="15"/>
                  </a:lnTo>
                  <a:lnTo>
                    <a:pt x="6" y="14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8" y="10"/>
                  </a:lnTo>
                  <a:lnTo>
                    <a:pt x="7" y="9"/>
                  </a:lnTo>
                  <a:lnTo>
                    <a:pt x="6" y="9"/>
                  </a:lnTo>
                  <a:lnTo>
                    <a:pt x="7" y="9"/>
                  </a:lnTo>
                  <a:lnTo>
                    <a:pt x="8" y="8"/>
                  </a:lnTo>
                  <a:lnTo>
                    <a:pt x="7" y="8"/>
                  </a:lnTo>
                  <a:lnTo>
                    <a:pt x="8" y="7"/>
                  </a:lnTo>
                  <a:lnTo>
                    <a:pt x="9" y="7"/>
                  </a:lnTo>
                  <a:lnTo>
                    <a:pt x="10" y="7"/>
                  </a:lnTo>
                  <a:lnTo>
                    <a:pt x="11" y="7"/>
                  </a:lnTo>
                  <a:lnTo>
                    <a:pt x="12" y="6"/>
                  </a:lnTo>
                  <a:lnTo>
                    <a:pt x="11" y="6"/>
                  </a:lnTo>
                  <a:lnTo>
                    <a:pt x="11" y="5"/>
                  </a:lnTo>
                  <a:lnTo>
                    <a:pt x="12" y="5"/>
                  </a:lnTo>
                  <a:lnTo>
                    <a:pt x="12" y="4"/>
                  </a:lnTo>
                  <a:lnTo>
                    <a:pt x="12" y="3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6" y="2"/>
                  </a:lnTo>
                  <a:lnTo>
                    <a:pt x="15" y="2"/>
                  </a:lnTo>
                  <a:lnTo>
                    <a:pt x="15" y="1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1" y="2"/>
                  </a:lnTo>
                  <a:lnTo>
                    <a:pt x="20" y="2"/>
                  </a:lnTo>
                  <a:lnTo>
                    <a:pt x="20" y="3"/>
                  </a:lnTo>
                  <a:lnTo>
                    <a:pt x="19" y="3"/>
                  </a:lnTo>
                  <a:lnTo>
                    <a:pt x="20" y="4"/>
                  </a:lnTo>
                  <a:lnTo>
                    <a:pt x="21" y="5"/>
                  </a:lnTo>
                  <a:lnTo>
                    <a:pt x="22" y="6"/>
                  </a:lnTo>
                  <a:lnTo>
                    <a:pt x="22" y="7"/>
                  </a:lnTo>
                  <a:lnTo>
                    <a:pt x="23" y="7"/>
                  </a:lnTo>
                  <a:lnTo>
                    <a:pt x="24" y="7"/>
                  </a:lnTo>
                  <a:lnTo>
                    <a:pt x="24" y="7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7" y="7"/>
                  </a:lnTo>
                  <a:lnTo>
                    <a:pt x="27" y="8"/>
                  </a:lnTo>
                  <a:lnTo>
                    <a:pt x="28" y="8"/>
                  </a:lnTo>
                  <a:lnTo>
                    <a:pt x="28" y="9"/>
                  </a:lnTo>
                  <a:lnTo>
                    <a:pt x="29" y="9"/>
                  </a:lnTo>
                  <a:lnTo>
                    <a:pt x="29" y="10"/>
                  </a:lnTo>
                  <a:lnTo>
                    <a:pt x="30" y="10"/>
                  </a:lnTo>
                  <a:lnTo>
                    <a:pt x="30" y="11"/>
                  </a:lnTo>
                  <a:lnTo>
                    <a:pt x="31" y="11"/>
                  </a:lnTo>
                  <a:lnTo>
                    <a:pt x="32" y="11"/>
                  </a:lnTo>
                  <a:lnTo>
                    <a:pt x="32" y="12"/>
                  </a:lnTo>
                  <a:lnTo>
                    <a:pt x="31" y="12"/>
                  </a:lnTo>
                  <a:lnTo>
                    <a:pt x="32" y="13"/>
                  </a:lnTo>
                  <a:lnTo>
                    <a:pt x="32" y="13"/>
                  </a:lnTo>
                  <a:lnTo>
                    <a:pt x="32" y="12"/>
                  </a:lnTo>
                  <a:lnTo>
                    <a:pt x="32" y="13"/>
                  </a:lnTo>
                  <a:lnTo>
                    <a:pt x="33" y="12"/>
                  </a:lnTo>
                  <a:lnTo>
                    <a:pt x="34" y="12"/>
                  </a:lnTo>
                  <a:lnTo>
                    <a:pt x="33" y="11"/>
                  </a:lnTo>
                  <a:lnTo>
                    <a:pt x="33" y="10"/>
                  </a:lnTo>
                  <a:lnTo>
                    <a:pt x="34" y="10"/>
                  </a:lnTo>
                  <a:lnTo>
                    <a:pt x="35" y="10"/>
                  </a:lnTo>
                  <a:lnTo>
                    <a:pt x="36" y="10"/>
                  </a:lnTo>
                  <a:lnTo>
                    <a:pt x="37" y="10"/>
                  </a:lnTo>
                  <a:lnTo>
                    <a:pt x="36" y="9"/>
                  </a:lnTo>
                  <a:lnTo>
                    <a:pt x="35" y="8"/>
                  </a:lnTo>
                  <a:lnTo>
                    <a:pt x="35" y="7"/>
                  </a:lnTo>
                  <a:lnTo>
                    <a:pt x="34" y="7"/>
                  </a:lnTo>
                  <a:lnTo>
                    <a:pt x="33" y="6"/>
                  </a:lnTo>
                  <a:lnTo>
                    <a:pt x="33" y="5"/>
                  </a:lnTo>
                  <a:lnTo>
                    <a:pt x="33" y="4"/>
                  </a:lnTo>
                  <a:lnTo>
                    <a:pt x="32" y="4"/>
                  </a:lnTo>
                  <a:lnTo>
                    <a:pt x="33" y="3"/>
                  </a:lnTo>
                  <a:lnTo>
                    <a:pt x="33" y="2"/>
                  </a:lnTo>
                  <a:lnTo>
                    <a:pt x="34" y="2"/>
                  </a:lnTo>
                  <a:lnTo>
                    <a:pt x="35" y="1"/>
                  </a:lnTo>
                  <a:lnTo>
                    <a:pt x="36" y="2"/>
                  </a:lnTo>
                  <a:lnTo>
                    <a:pt x="36" y="3"/>
                  </a:lnTo>
                  <a:lnTo>
                    <a:pt x="36" y="2"/>
                  </a:lnTo>
                  <a:lnTo>
                    <a:pt x="37" y="2"/>
                  </a:lnTo>
                  <a:lnTo>
                    <a:pt x="38" y="2"/>
                  </a:lnTo>
                  <a:lnTo>
                    <a:pt x="38" y="3"/>
                  </a:lnTo>
                  <a:lnTo>
                    <a:pt x="38" y="4"/>
                  </a:lnTo>
                  <a:lnTo>
                    <a:pt x="37" y="5"/>
                  </a:lnTo>
                  <a:lnTo>
                    <a:pt x="37" y="7"/>
                  </a:lnTo>
                  <a:lnTo>
                    <a:pt x="38" y="7"/>
                  </a:lnTo>
                  <a:lnTo>
                    <a:pt x="38" y="7"/>
                  </a:lnTo>
                  <a:lnTo>
                    <a:pt x="39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0" y="6"/>
                  </a:lnTo>
                  <a:lnTo>
                    <a:pt x="41" y="6"/>
                  </a:lnTo>
                  <a:lnTo>
                    <a:pt x="41" y="5"/>
                  </a:lnTo>
                  <a:lnTo>
                    <a:pt x="42" y="5"/>
                  </a:lnTo>
                  <a:lnTo>
                    <a:pt x="41" y="5"/>
                  </a:lnTo>
                  <a:lnTo>
                    <a:pt x="42" y="4"/>
                  </a:lnTo>
                  <a:lnTo>
                    <a:pt x="42" y="5"/>
                  </a:lnTo>
                  <a:lnTo>
                    <a:pt x="43" y="5"/>
                  </a:lnTo>
                  <a:lnTo>
                    <a:pt x="44" y="5"/>
                  </a:lnTo>
                  <a:lnTo>
                    <a:pt x="45" y="5"/>
                  </a:lnTo>
                  <a:lnTo>
                    <a:pt x="46" y="4"/>
                  </a:lnTo>
                  <a:lnTo>
                    <a:pt x="47" y="4"/>
                  </a:lnTo>
                  <a:lnTo>
                    <a:pt x="48" y="3"/>
                  </a:lnTo>
                  <a:lnTo>
                    <a:pt x="48" y="3"/>
                  </a:lnTo>
                  <a:lnTo>
                    <a:pt x="48" y="4"/>
                  </a:lnTo>
                  <a:lnTo>
                    <a:pt x="49" y="4"/>
                  </a:lnTo>
                  <a:lnTo>
                    <a:pt x="49" y="5"/>
                  </a:lnTo>
                  <a:lnTo>
                    <a:pt x="49" y="6"/>
                  </a:lnTo>
                  <a:lnTo>
                    <a:pt x="50" y="6"/>
                  </a:lnTo>
                  <a:lnTo>
                    <a:pt x="49" y="6"/>
                  </a:lnTo>
                  <a:lnTo>
                    <a:pt x="50" y="6"/>
                  </a:lnTo>
                  <a:lnTo>
                    <a:pt x="50" y="7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2" y="7"/>
                  </a:lnTo>
                  <a:lnTo>
                    <a:pt x="53" y="7"/>
                  </a:lnTo>
                  <a:lnTo>
                    <a:pt x="54" y="7"/>
                  </a:lnTo>
                  <a:lnTo>
                    <a:pt x="55" y="7"/>
                  </a:lnTo>
                  <a:lnTo>
                    <a:pt x="56" y="7"/>
                  </a:lnTo>
                  <a:lnTo>
                    <a:pt x="56" y="7"/>
                  </a:lnTo>
                  <a:lnTo>
                    <a:pt x="56" y="8"/>
                  </a:lnTo>
                  <a:lnTo>
                    <a:pt x="57" y="8"/>
                  </a:lnTo>
                  <a:lnTo>
                    <a:pt x="57" y="9"/>
                  </a:lnTo>
                  <a:lnTo>
                    <a:pt x="58" y="9"/>
                  </a:lnTo>
                  <a:lnTo>
                    <a:pt x="58" y="10"/>
                  </a:lnTo>
                  <a:lnTo>
                    <a:pt x="57" y="11"/>
                  </a:lnTo>
                  <a:lnTo>
                    <a:pt x="57" y="12"/>
                  </a:lnTo>
                  <a:lnTo>
                    <a:pt x="57" y="13"/>
                  </a:lnTo>
                  <a:lnTo>
                    <a:pt x="56" y="14"/>
                  </a:lnTo>
                  <a:lnTo>
                    <a:pt x="56" y="15"/>
                  </a:lnTo>
                  <a:lnTo>
                    <a:pt x="56" y="15"/>
                  </a:lnTo>
                  <a:lnTo>
                    <a:pt x="57" y="15"/>
                  </a:lnTo>
                  <a:lnTo>
                    <a:pt x="56" y="17"/>
                  </a:lnTo>
                  <a:lnTo>
                    <a:pt x="58" y="16"/>
                  </a:lnTo>
                  <a:lnTo>
                    <a:pt x="59" y="16"/>
                  </a:lnTo>
                  <a:lnTo>
                    <a:pt x="59" y="18"/>
                  </a:lnTo>
                  <a:lnTo>
                    <a:pt x="60" y="19"/>
                  </a:lnTo>
                  <a:lnTo>
                    <a:pt x="61" y="19"/>
                  </a:lnTo>
                  <a:lnTo>
                    <a:pt x="62" y="19"/>
                  </a:lnTo>
                  <a:lnTo>
                    <a:pt x="62" y="20"/>
                  </a:lnTo>
                  <a:lnTo>
                    <a:pt x="62" y="21"/>
                  </a:lnTo>
                  <a:lnTo>
                    <a:pt x="62" y="22"/>
                  </a:lnTo>
                  <a:lnTo>
                    <a:pt x="61" y="23"/>
                  </a:lnTo>
                  <a:lnTo>
                    <a:pt x="61" y="23"/>
                  </a:lnTo>
                  <a:lnTo>
                    <a:pt x="62" y="24"/>
                  </a:lnTo>
                  <a:lnTo>
                    <a:pt x="62" y="25"/>
                  </a:lnTo>
                  <a:lnTo>
                    <a:pt x="64" y="26"/>
                  </a:lnTo>
                  <a:lnTo>
                    <a:pt x="64" y="27"/>
                  </a:lnTo>
                  <a:lnTo>
                    <a:pt x="64" y="28"/>
                  </a:lnTo>
                  <a:lnTo>
                    <a:pt x="64" y="27"/>
                  </a:lnTo>
                  <a:lnTo>
                    <a:pt x="64" y="27"/>
                  </a:lnTo>
                  <a:lnTo>
                    <a:pt x="64" y="26"/>
                  </a:lnTo>
                  <a:lnTo>
                    <a:pt x="62" y="25"/>
                  </a:lnTo>
                  <a:lnTo>
                    <a:pt x="62" y="24"/>
                  </a:lnTo>
                  <a:lnTo>
                    <a:pt x="61" y="24"/>
                  </a:lnTo>
                  <a:lnTo>
                    <a:pt x="61" y="25"/>
                  </a:lnTo>
                  <a:lnTo>
                    <a:pt x="60" y="26"/>
                  </a:lnTo>
                  <a:lnTo>
                    <a:pt x="59" y="26"/>
                  </a:lnTo>
                  <a:lnTo>
                    <a:pt x="60" y="27"/>
                  </a:lnTo>
                  <a:lnTo>
                    <a:pt x="56" y="29"/>
                  </a:lnTo>
                  <a:lnTo>
                    <a:pt x="57" y="31"/>
                  </a:ln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lnTo>
                    <a:pt x="56" y="33"/>
                  </a:lnTo>
                  <a:lnTo>
                    <a:pt x="57" y="33"/>
                  </a:lnTo>
                  <a:lnTo>
                    <a:pt x="57" y="34"/>
                  </a:lnTo>
                  <a:lnTo>
                    <a:pt x="57" y="35"/>
                  </a:lnTo>
                  <a:lnTo>
                    <a:pt x="58" y="35"/>
                  </a:lnTo>
                  <a:lnTo>
                    <a:pt x="60" y="34"/>
                  </a:lnTo>
                  <a:lnTo>
                    <a:pt x="61" y="34"/>
                  </a:lnTo>
                  <a:lnTo>
                    <a:pt x="61" y="35"/>
                  </a:lnTo>
                  <a:lnTo>
                    <a:pt x="62" y="35"/>
                  </a:lnTo>
                  <a:lnTo>
                    <a:pt x="62" y="36"/>
                  </a:lnTo>
                  <a:lnTo>
                    <a:pt x="63" y="36"/>
                  </a:lnTo>
                  <a:lnTo>
                    <a:pt x="63" y="37"/>
                  </a:lnTo>
                  <a:lnTo>
                    <a:pt x="64" y="38"/>
                  </a:lnTo>
                  <a:lnTo>
                    <a:pt x="65" y="38"/>
                  </a:lnTo>
                  <a:lnTo>
                    <a:pt x="65" y="39"/>
                  </a:lnTo>
                  <a:lnTo>
                    <a:pt x="64" y="39"/>
                  </a:lnTo>
                  <a:lnTo>
                    <a:pt x="64" y="40"/>
                  </a:lnTo>
                  <a:lnTo>
                    <a:pt x="64" y="40"/>
                  </a:lnTo>
                  <a:lnTo>
                    <a:pt x="64" y="41"/>
                  </a:lnTo>
                  <a:lnTo>
                    <a:pt x="64" y="42"/>
                  </a:lnTo>
                  <a:lnTo>
                    <a:pt x="64" y="42"/>
                  </a:lnTo>
                  <a:lnTo>
                    <a:pt x="63" y="42"/>
                  </a:lnTo>
                  <a:lnTo>
                    <a:pt x="63" y="43"/>
                  </a:lnTo>
                  <a:lnTo>
                    <a:pt x="63" y="45"/>
                  </a:lnTo>
                  <a:lnTo>
                    <a:pt x="63" y="47"/>
                  </a:lnTo>
                  <a:lnTo>
                    <a:pt x="63" y="48"/>
                  </a:lnTo>
                  <a:lnTo>
                    <a:pt x="64" y="48"/>
                  </a:lnTo>
                  <a:lnTo>
                    <a:pt x="64" y="48"/>
                  </a:lnTo>
                  <a:lnTo>
                    <a:pt x="63" y="48"/>
                  </a:lnTo>
                  <a:lnTo>
                    <a:pt x="62" y="48"/>
                  </a:lnTo>
                  <a:lnTo>
                    <a:pt x="62" y="48"/>
                  </a:lnTo>
                  <a:lnTo>
                    <a:pt x="63" y="49"/>
                  </a:lnTo>
                  <a:lnTo>
                    <a:pt x="64" y="49"/>
                  </a:lnTo>
                  <a:lnTo>
                    <a:pt x="64" y="49"/>
                  </a:lnTo>
                  <a:lnTo>
                    <a:pt x="64" y="50"/>
                  </a:lnTo>
                  <a:lnTo>
                    <a:pt x="64" y="51"/>
                  </a:lnTo>
                  <a:lnTo>
                    <a:pt x="65" y="51"/>
                  </a:lnTo>
                  <a:lnTo>
                    <a:pt x="65" y="50"/>
                  </a:lnTo>
                  <a:lnTo>
                    <a:pt x="66" y="50"/>
                  </a:lnTo>
                  <a:lnTo>
                    <a:pt x="67" y="50"/>
                  </a:lnTo>
                  <a:lnTo>
                    <a:pt x="67" y="49"/>
                  </a:lnTo>
                  <a:lnTo>
                    <a:pt x="68" y="49"/>
                  </a:lnTo>
                  <a:lnTo>
                    <a:pt x="68" y="48"/>
                  </a:lnTo>
                  <a:lnTo>
                    <a:pt x="69" y="48"/>
                  </a:lnTo>
                  <a:lnTo>
                    <a:pt x="69" y="48"/>
                  </a:lnTo>
                  <a:lnTo>
                    <a:pt x="70" y="48"/>
                  </a:lnTo>
                  <a:lnTo>
                    <a:pt x="71" y="48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73" y="48"/>
                  </a:lnTo>
                  <a:lnTo>
                    <a:pt x="74" y="48"/>
                  </a:lnTo>
                  <a:lnTo>
                    <a:pt x="75" y="48"/>
                  </a:lnTo>
                  <a:lnTo>
                    <a:pt x="78" y="47"/>
                  </a:lnTo>
                  <a:lnTo>
                    <a:pt x="78" y="48"/>
                  </a:lnTo>
                  <a:lnTo>
                    <a:pt x="78" y="48"/>
                  </a:lnTo>
                  <a:lnTo>
                    <a:pt x="78" y="49"/>
                  </a:lnTo>
                  <a:lnTo>
                    <a:pt x="78" y="50"/>
                  </a:lnTo>
                  <a:lnTo>
                    <a:pt x="78" y="51"/>
                  </a:lnTo>
                  <a:lnTo>
                    <a:pt x="78" y="52"/>
                  </a:lnTo>
                  <a:lnTo>
                    <a:pt x="79" y="52"/>
                  </a:lnTo>
                  <a:lnTo>
                    <a:pt x="79" y="53"/>
                  </a:lnTo>
                  <a:lnTo>
                    <a:pt x="80" y="53"/>
                  </a:lnTo>
                  <a:lnTo>
                    <a:pt x="80" y="54"/>
                  </a:lnTo>
                  <a:lnTo>
                    <a:pt x="80" y="54"/>
                  </a:lnTo>
                  <a:lnTo>
                    <a:pt x="80" y="55"/>
                  </a:lnTo>
                  <a:lnTo>
                    <a:pt x="81" y="55"/>
                  </a:lnTo>
                  <a:lnTo>
                    <a:pt x="80" y="56"/>
                  </a:lnTo>
                  <a:lnTo>
                    <a:pt x="80" y="56"/>
                  </a:lnTo>
                  <a:lnTo>
                    <a:pt x="81" y="56"/>
                  </a:lnTo>
                  <a:lnTo>
                    <a:pt x="81" y="57"/>
                  </a:lnTo>
                  <a:lnTo>
                    <a:pt x="80" y="57"/>
                  </a:lnTo>
                  <a:lnTo>
                    <a:pt x="76" y="58"/>
                  </a:lnTo>
                  <a:lnTo>
                    <a:pt x="75" y="58"/>
                  </a:lnTo>
                  <a:lnTo>
                    <a:pt x="74" y="58"/>
                  </a:lnTo>
                  <a:lnTo>
                    <a:pt x="72" y="58"/>
                  </a:lnTo>
                  <a:lnTo>
                    <a:pt x="72" y="58"/>
                  </a:lnTo>
                  <a:lnTo>
                    <a:pt x="70" y="58"/>
                  </a:lnTo>
                  <a:lnTo>
                    <a:pt x="69" y="58"/>
                  </a:lnTo>
                  <a:lnTo>
                    <a:pt x="68" y="58"/>
                  </a:lnTo>
                  <a:lnTo>
                    <a:pt x="67" y="58"/>
                  </a:lnTo>
                  <a:lnTo>
                    <a:pt x="66" y="57"/>
                  </a:lnTo>
                  <a:lnTo>
                    <a:pt x="65" y="57"/>
                  </a:lnTo>
                  <a:lnTo>
                    <a:pt x="64" y="57"/>
                  </a:lnTo>
                  <a:lnTo>
                    <a:pt x="64" y="57"/>
                  </a:lnTo>
                  <a:lnTo>
                    <a:pt x="63" y="57"/>
                  </a:lnTo>
                  <a:lnTo>
                    <a:pt x="63" y="56"/>
                  </a:lnTo>
                  <a:lnTo>
                    <a:pt x="63" y="56"/>
                  </a:lnTo>
                  <a:lnTo>
                    <a:pt x="64" y="54"/>
                  </a:lnTo>
                  <a:lnTo>
                    <a:pt x="64" y="53"/>
                  </a:lnTo>
                  <a:lnTo>
                    <a:pt x="64" y="52"/>
                  </a:lnTo>
                  <a:lnTo>
                    <a:pt x="63" y="52"/>
                  </a:lnTo>
                  <a:lnTo>
                    <a:pt x="62" y="52"/>
                  </a:lnTo>
                  <a:lnTo>
                    <a:pt x="61" y="52"/>
                  </a:lnTo>
                  <a:lnTo>
                    <a:pt x="60" y="53"/>
                  </a:lnTo>
                  <a:lnTo>
                    <a:pt x="57" y="54"/>
                  </a:lnTo>
                  <a:lnTo>
                    <a:pt x="57" y="55"/>
                  </a:lnTo>
                  <a:lnTo>
                    <a:pt x="57" y="56"/>
                  </a:lnTo>
                  <a:lnTo>
                    <a:pt x="57" y="58"/>
                  </a:lnTo>
                  <a:lnTo>
                    <a:pt x="57" y="59"/>
                  </a:lnTo>
                  <a:lnTo>
                    <a:pt x="58" y="59"/>
                  </a:lnTo>
                  <a:lnTo>
                    <a:pt x="58" y="60"/>
                  </a:lnTo>
                  <a:lnTo>
                    <a:pt x="58" y="61"/>
                  </a:lnTo>
                  <a:lnTo>
                    <a:pt x="59" y="61"/>
                  </a:lnTo>
                  <a:lnTo>
                    <a:pt x="60" y="61"/>
                  </a:lnTo>
                  <a:lnTo>
                    <a:pt x="61" y="61"/>
                  </a:lnTo>
                  <a:lnTo>
                    <a:pt x="62" y="61"/>
                  </a:lnTo>
                  <a:lnTo>
                    <a:pt x="62" y="62"/>
                  </a:lnTo>
                  <a:lnTo>
                    <a:pt x="63" y="62"/>
                  </a:lnTo>
                  <a:lnTo>
                    <a:pt x="64" y="63"/>
                  </a:lnTo>
                  <a:lnTo>
                    <a:pt x="63" y="63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5" y="64"/>
                  </a:lnTo>
                  <a:lnTo>
                    <a:pt x="66" y="64"/>
                  </a:lnTo>
                  <a:lnTo>
                    <a:pt x="66" y="63"/>
                  </a:lnTo>
                  <a:lnTo>
                    <a:pt x="66" y="62"/>
                  </a:lnTo>
                  <a:lnTo>
                    <a:pt x="67" y="62"/>
                  </a:lnTo>
                  <a:lnTo>
                    <a:pt x="72" y="62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8" y="62"/>
                  </a:lnTo>
                  <a:lnTo>
                    <a:pt x="80" y="62"/>
                  </a:lnTo>
                  <a:lnTo>
                    <a:pt x="81" y="62"/>
                  </a:lnTo>
                  <a:lnTo>
                    <a:pt x="82" y="62"/>
                  </a:lnTo>
                  <a:lnTo>
                    <a:pt x="82" y="63"/>
                  </a:lnTo>
                  <a:lnTo>
                    <a:pt x="82" y="64"/>
                  </a:lnTo>
                  <a:lnTo>
                    <a:pt x="82" y="65"/>
                  </a:lnTo>
                  <a:lnTo>
                    <a:pt x="81" y="65"/>
                  </a:lnTo>
                  <a:lnTo>
                    <a:pt x="81" y="65"/>
                  </a:lnTo>
                  <a:lnTo>
                    <a:pt x="80" y="65"/>
                  </a:lnTo>
                  <a:lnTo>
                    <a:pt x="80" y="66"/>
                  </a:lnTo>
                  <a:lnTo>
                    <a:pt x="80" y="66"/>
                  </a:lnTo>
                  <a:lnTo>
                    <a:pt x="78" y="66"/>
                  </a:lnTo>
                  <a:lnTo>
                    <a:pt x="77" y="66"/>
                  </a:lnTo>
                  <a:lnTo>
                    <a:pt x="75" y="66"/>
                  </a:lnTo>
                  <a:lnTo>
                    <a:pt x="74" y="66"/>
                  </a:lnTo>
                  <a:lnTo>
                    <a:pt x="73" y="66"/>
                  </a:lnTo>
                  <a:lnTo>
                    <a:pt x="74" y="66"/>
                  </a:lnTo>
                  <a:lnTo>
                    <a:pt x="75" y="66"/>
                  </a:lnTo>
                  <a:lnTo>
                    <a:pt x="76" y="67"/>
                  </a:lnTo>
                  <a:lnTo>
                    <a:pt x="77" y="67"/>
                  </a:lnTo>
                  <a:lnTo>
                    <a:pt x="78" y="67"/>
                  </a:lnTo>
                  <a:lnTo>
                    <a:pt x="79" y="67"/>
                  </a:lnTo>
                  <a:lnTo>
                    <a:pt x="79" y="68"/>
                  </a:lnTo>
                  <a:lnTo>
                    <a:pt x="80" y="67"/>
                  </a:lnTo>
                  <a:lnTo>
                    <a:pt x="80" y="67"/>
                  </a:lnTo>
                  <a:lnTo>
                    <a:pt x="80" y="66"/>
                  </a:lnTo>
                  <a:lnTo>
                    <a:pt x="81" y="67"/>
                  </a:lnTo>
                  <a:lnTo>
                    <a:pt x="81" y="68"/>
                  </a:lnTo>
                  <a:lnTo>
                    <a:pt x="81" y="69"/>
                  </a:lnTo>
                  <a:lnTo>
                    <a:pt x="82" y="70"/>
                  </a:lnTo>
                  <a:lnTo>
                    <a:pt x="82" y="71"/>
                  </a:lnTo>
                  <a:lnTo>
                    <a:pt x="83" y="71"/>
                  </a:lnTo>
                  <a:lnTo>
                    <a:pt x="83" y="72"/>
                  </a:lnTo>
                  <a:lnTo>
                    <a:pt x="84" y="73"/>
                  </a:lnTo>
                  <a:lnTo>
                    <a:pt x="83" y="73"/>
                  </a:lnTo>
                  <a:lnTo>
                    <a:pt x="82" y="73"/>
                  </a:lnTo>
                  <a:lnTo>
                    <a:pt x="82" y="73"/>
                  </a:lnTo>
                  <a:lnTo>
                    <a:pt x="81" y="73"/>
                  </a:lnTo>
                  <a:lnTo>
                    <a:pt x="81" y="74"/>
                  </a:lnTo>
                  <a:lnTo>
                    <a:pt x="80" y="74"/>
                  </a:lnTo>
                  <a:lnTo>
                    <a:pt x="80" y="75"/>
                  </a:lnTo>
                  <a:lnTo>
                    <a:pt x="79" y="77"/>
                  </a:lnTo>
                  <a:lnTo>
                    <a:pt x="78" y="77"/>
                  </a:lnTo>
                  <a:lnTo>
                    <a:pt x="78" y="78"/>
                  </a:lnTo>
                  <a:lnTo>
                    <a:pt x="77" y="79"/>
                  </a:lnTo>
                  <a:lnTo>
                    <a:pt x="76" y="80"/>
                  </a:lnTo>
                  <a:lnTo>
                    <a:pt x="77" y="80"/>
                  </a:lnTo>
                  <a:lnTo>
                    <a:pt x="76" y="80"/>
                  </a:lnTo>
                  <a:lnTo>
                    <a:pt x="76" y="79"/>
                  </a:lnTo>
                  <a:lnTo>
                    <a:pt x="72" y="76"/>
                  </a:lnTo>
                  <a:lnTo>
                    <a:pt x="71" y="74"/>
                  </a:lnTo>
                  <a:lnTo>
                    <a:pt x="70" y="74"/>
                  </a:lnTo>
                  <a:lnTo>
                    <a:pt x="69" y="74"/>
                  </a:lnTo>
                  <a:lnTo>
                    <a:pt x="68" y="72"/>
                  </a:lnTo>
                  <a:lnTo>
                    <a:pt x="69" y="72"/>
                  </a:lnTo>
                  <a:lnTo>
                    <a:pt x="69" y="71"/>
                  </a:lnTo>
                  <a:lnTo>
                    <a:pt x="69" y="70"/>
                  </a:lnTo>
                  <a:lnTo>
                    <a:pt x="67" y="71"/>
                  </a:lnTo>
                  <a:lnTo>
                    <a:pt x="66" y="70"/>
                  </a:lnTo>
                  <a:lnTo>
                    <a:pt x="65" y="70"/>
                  </a:lnTo>
                  <a:lnTo>
                    <a:pt x="64" y="70"/>
                  </a:lnTo>
                  <a:lnTo>
                    <a:pt x="64" y="69"/>
                  </a:lnTo>
                  <a:lnTo>
                    <a:pt x="64" y="68"/>
                  </a:lnTo>
                  <a:lnTo>
                    <a:pt x="64" y="67"/>
                  </a:lnTo>
                  <a:lnTo>
                    <a:pt x="64" y="66"/>
                  </a:lnTo>
                  <a:lnTo>
                    <a:pt x="64" y="66"/>
                  </a:lnTo>
                  <a:lnTo>
                    <a:pt x="64" y="65"/>
                  </a:lnTo>
                  <a:lnTo>
                    <a:pt x="64" y="65"/>
                  </a:lnTo>
                  <a:lnTo>
                    <a:pt x="63" y="65"/>
                  </a:lnTo>
                  <a:lnTo>
                    <a:pt x="63" y="65"/>
                  </a:lnTo>
                  <a:lnTo>
                    <a:pt x="63" y="66"/>
                  </a:lnTo>
                  <a:lnTo>
                    <a:pt x="63" y="67"/>
                  </a:lnTo>
                  <a:lnTo>
                    <a:pt x="63" y="68"/>
                  </a:lnTo>
                  <a:lnTo>
                    <a:pt x="63" y="69"/>
                  </a:lnTo>
                  <a:lnTo>
                    <a:pt x="63" y="70"/>
                  </a:lnTo>
                  <a:lnTo>
                    <a:pt x="63" y="71"/>
                  </a:lnTo>
                  <a:lnTo>
                    <a:pt x="63" y="72"/>
                  </a:lnTo>
                  <a:lnTo>
                    <a:pt x="63" y="73"/>
                  </a:lnTo>
                  <a:lnTo>
                    <a:pt x="64" y="73"/>
                  </a:lnTo>
                  <a:lnTo>
                    <a:pt x="65" y="73"/>
                  </a:lnTo>
                  <a:lnTo>
                    <a:pt x="66" y="73"/>
                  </a:lnTo>
                  <a:lnTo>
                    <a:pt x="66" y="72"/>
                  </a:lnTo>
                  <a:lnTo>
                    <a:pt x="67" y="72"/>
                  </a:lnTo>
                  <a:lnTo>
                    <a:pt x="67" y="73"/>
                  </a:lnTo>
                  <a:lnTo>
                    <a:pt x="67" y="74"/>
                  </a:lnTo>
                  <a:lnTo>
                    <a:pt x="66" y="76"/>
                  </a:lnTo>
                  <a:lnTo>
                    <a:pt x="69" y="78"/>
                  </a:lnTo>
                  <a:lnTo>
                    <a:pt x="67" y="80"/>
                  </a:lnTo>
                  <a:lnTo>
                    <a:pt x="65" y="81"/>
                  </a:lnTo>
                  <a:lnTo>
                    <a:pt x="64" y="80"/>
                  </a:lnTo>
                  <a:lnTo>
                    <a:pt x="64" y="80"/>
                  </a:lnTo>
                  <a:lnTo>
                    <a:pt x="64" y="79"/>
                  </a:lnTo>
                  <a:lnTo>
                    <a:pt x="64" y="80"/>
                  </a:lnTo>
                  <a:lnTo>
                    <a:pt x="64" y="81"/>
                  </a:lnTo>
                  <a:lnTo>
                    <a:pt x="64" y="82"/>
                  </a:lnTo>
                  <a:lnTo>
                    <a:pt x="64" y="83"/>
                  </a:lnTo>
                  <a:lnTo>
                    <a:pt x="64" y="85"/>
                  </a:lnTo>
                  <a:lnTo>
                    <a:pt x="64" y="86"/>
                  </a:lnTo>
                  <a:lnTo>
                    <a:pt x="64" y="87"/>
                  </a:lnTo>
                  <a:lnTo>
                    <a:pt x="64" y="88"/>
                  </a:lnTo>
                  <a:lnTo>
                    <a:pt x="64" y="89"/>
                  </a:lnTo>
                  <a:lnTo>
                    <a:pt x="64" y="89"/>
                  </a:lnTo>
                  <a:lnTo>
                    <a:pt x="64" y="90"/>
                  </a:lnTo>
                  <a:lnTo>
                    <a:pt x="64" y="90"/>
                  </a:lnTo>
                  <a:lnTo>
                    <a:pt x="64" y="91"/>
                  </a:lnTo>
                  <a:lnTo>
                    <a:pt x="64" y="92"/>
                  </a:lnTo>
                  <a:lnTo>
                    <a:pt x="64" y="93"/>
                  </a:lnTo>
                  <a:lnTo>
                    <a:pt x="64" y="94"/>
                  </a:lnTo>
                  <a:lnTo>
                    <a:pt x="64" y="95"/>
                  </a:lnTo>
                  <a:lnTo>
                    <a:pt x="64" y="95"/>
                  </a:lnTo>
                  <a:lnTo>
                    <a:pt x="64" y="96"/>
                  </a:lnTo>
                  <a:lnTo>
                    <a:pt x="64" y="97"/>
                  </a:lnTo>
                  <a:lnTo>
                    <a:pt x="64" y="98"/>
                  </a:lnTo>
                  <a:lnTo>
                    <a:pt x="63" y="98"/>
                  </a:lnTo>
                  <a:lnTo>
                    <a:pt x="62" y="98"/>
                  </a:lnTo>
                  <a:lnTo>
                    <a:pt x="62" y="98"/>
                  </a:lnTo>
                  <a:lnTo>
                    <a:pt x="62" y="98"/>
                  </a:lnTo>
                  <a:lnTo>
                    <a:pt x="62" y="99"/>
                  </a:lnTo>
                  <a:lnTo>
                    <a:pt x="61" y="98"/>
                  </a:lnTo>
                  <a:lnTo>
                    <a:pt x="61" y="98"/>
                  </a:lnTo>
                  <a:lnTo>
                    <a:pt x="60" y="98"/>
                  </a:lnTo>
                  <a:lnTo>
                    <a:pt x="60" y="98"/>
                  </a:lnTo>
                  <a:lnTo>
                    <a:pt x="60" y="99"/>
                  </a:lnTo>
                  <a:lnTo>
                    <a:pt x="61" y="99"/>
                  </a:lnTo>
                  <a:lnTo>
                    <a:pt x="61" y="100"/>
                  </a:lnTo>
                  <a:lnTo>
                    <a:pt x="62" y="100"/>
                  </a:lnTo>
                  <a:lnTo>
                    <a:pt x="62" y="99"/>
                  </a:lnTo>
                  <a:lnTo>
                    <a:pt x="63" y="99"/>
                  </a:lnTo>
                  <a:lnTo>
                    <a:pt x="63" y="100"/>
                  </a:lnTo>
                  <a:lnTo>
                    <a:pt x="64" y="101"/>
                  </a:lnTo>
                  <a:lnTo>
                    <a:pt x="64" y="102"/>
                  </a:lnTo>
                  <a:lnTo>
                    <a:pt x="62" y="102"/>
                  </a:lnTo>
                  <a:lnTo>
                    <a:pt x="60" y="102"/>
                  </a:lnTo>
                  <a:lnTo>
                    <a:pt x="60" y="103"/>
                  </a:lnTo>
                  <a:lnTo>
                    <a:pt x="61" y="104"/>
                  </a:lnTo>
                  <a:lnTo>
                    <a:pt x="62" y="104"/>
                  </a:lnTo>
                  <a:lnTo>
                    <a:pt x="63" y="104"/>
                  </a:lnTo>
                  <a:lnTo>
                    <a:pt x="63" y="105"/>
                  </a:lnTo>
                  <a:lnTo>
                    <a:pt x="63" y="106"/>
                  </a:lnTo>
                  <a:lnTo>
                    <a:pt x="63" y="106"/>
                  </a:lnTo>
                  <a:lnTo>
                    <a:pt x="63" y="107"/>
                  </a:lnTo>
                  <a:lnTo>
                    <a:pt x="63" y="108"/>
                  </a:lnTo>
                  <a:lnTo>
                    <a:pt x="62" y="109"/>
                  </a:lnTo>
                  <a:lnTo>
                    <a:pt x="63" y="110"/>
                  </a:lnTo>
                  <a:lnTo>
                    <a:pt x="64" y="110"/>
                  </a:lnTo>
                  <a:lnTo>
                    <a:pt x="64" y="112"/>
                  </a:lnTo>
                  <a:lnTo>
                    <a:pt x="63" y="113"/>
                  </a:lnTo>
                  <a:lnTo>
                    <a:pt x="62" y="113"/>
                  </a:lnTo>
                  <a:lnTo>
                    <a:pt x="62" y="112"/>
                  </a:lnTo>
                  <a:lnTo>
                    <a:pt x="61" y="112"/>
                  </a:lnTo>
                  <a:lnTo>
                    <a:pt x="61" y="113"/>
                  </a:lnTo>
                  <a:lnTo>
                    <a:pt x="62" y="113"/>
                  </a:lnTo>
                  <a:lnTo>
                    <a:pt x="61" y="114"/>
                  </a:lnTo>
                  <a:lnTo>
                    <a:pt x="61" y="115"/>
                  </a:lnTo>
                  <a:lnTo>
                    <a:pt x="60" y="115"/>
                  </a:lnTo>
                  <a:lnTo>
                    <a:pt x="60" y="115"/>
                  </a:lnTo>
                  <a:lnTo>
                    <a:pt x="59" y="115"/>
                  </a:lnTo>
                  <a:lnTo>
                    <a:pt x="58" y="115"/>
                  </a:lnTo>
                  <a:lnTo>
                    <a:pt x="57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5" y="115"/>
                  </a:lnTo>
                  <a:lnTo>
                    <a:pt x="54" y="115"/>
                  </a:lnTo>
                  <a:lnTo>
                    <a:pt x="52" y="114"/>
                  </a:lnTo>
                  <a:lnTo>
                    <a:pt x="51" y="114"/>
                  </a:lnTo>
                  <a:lnTo>
                    <a:pt x="51" y="113"/>
                  </a:lnTo>
                  <a:lnTo>
                    <a:pt x="51" y="114"/>
                  </a:lnTo>
                  <a:lnTo>
                    <a:pt x="50" y="114"/>
                  </a:lnTo>
                  <a:lnTo>
                    <a:pt x="50" y="113"/>
                  </a:lnTo>
                  <a:lnTo>
                    <a:pt x="49" y="113"/>
                  </a:lnTo>
                  <a:lnTo>
                    <a:pt x="49" y="112"/>
                  </a:lnTo>
                  <a:lnTo>
                    <a:pt x="48" y="112"/>
                  </a:lnTo>
                  <a:lnTo>
                    <a:pt x="48" y="111"/>
                  </a:lnTo>
                  <a:lnTo>
                    <a:pt x="48" y="111"/>
                  </a:lnTo>
                  <a:lnTo>
                    <a:pt x="47" y="111"/>
                  </a:lnTo>
                  <a:lnTo>
                    <a:pt x="47" y="110"/>
                  </a:lnTo>
                  <a:lnTo>
                    <a:pt x="47" y="109"/>
                  </a:lnTo>
                  <a:lnTo>
                    <a:pt x="46" y="109"/>
                  </a:lnTo>
                  <a:lnTo>
                    <a:pt x="46" y="108"/>
                  </a:lnTo>
                  <a:lnTo>
                    <a:pt x="46" y="109"/>
                  </a:lnTo>
                  <a:lnTo>
                    <a:pt x="47" y="110"/>
                  </a:lnTo>
                  <a:lnTo>
                    <a:pt x="47" y="111"/>
                  </a:lnTo>
                  <a:lnTo>
                    <a:pt x="46" y="111"/>
                  </a:lnTo>
                  <a:lnTo>
                    <a:pt x="45" y="111"/>
                  </a:lnTo>
                  <a:lnTo>
                    <a:pt x="44" y="111"/>
                  </a:lnTo>
                  <a:lnTo>
                    <a:pt x="44" y="112"/>
                  </a:lnTo>
                  <a:lnTo>
                    <a:pt x="45" y="112"/>
                  </a:lnTo>
                  <a:lnTo>
                    <a:pt x="46" y="112"/>
                  </a:lnTo>
                  <a:lnTo>
                    <a:pt x="46" y="113"/>
                  </a:lnTo>
                  <a:lnTo>
                    <a:pt x="47" y="113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9" y="114"/>
                  </a:lnTo>
                  <a:lnTo>
                    <a:pt x="50" y="114"/>
                  </a:lnTo>
                  <a:lnTo>
                    <a:pt x="51" y="115"/>
                  </a:lnTo>
                  <a:lnTo>
                    <a:pt x="52" y="115"/>
                  </a:lnTo>
                  <a:lnTo>
                    <a:pt x="53" y="115"/>
                  </a:lnTo>
                  <a:lnTo>
                    <a:pt x="54" y="115"/>
                  </a:lnTo>
                  <a:lnTo>
                    <a:pt x="55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7" y="115"/>
                  </a:lnTo>
                  <a:lnTo>
                    <a:pt x="58" y="116"/>
                  </a:lnTo>
                  <a:lnTo>
                    <a:pt x="59" y="117"/>
                  </a:lnTo>
                  <a:lnTo>
                    <a:pt x="60" y="117"/>
                  </a:lnTo>
                  <a:lnTo>
                    <a:pt x="60" y="118"/>
                  </a:lnTo>
                  <a:lnTo>
                    <a:pt x="60" y="119"/>
                  </a:lnTo>
                  <a:lnTo>
                    <a:pt x="60" y="120"/>
                  </a:lnTo>
                  <a:lnTo>
                    <a:pt x="60" y="122"/>
                  </a:lnTo>
                  <a:lnTo>
                    <a:pt x="60" y="123"/>
                  </a:lnTo>
                  <a:lnTo>
                    <a:pt x="60" y="123"/>
                  </a:lnTo>
                  <a:lnTo>
                    <a:pt x="60" y="124"/>
                  </a:lnTo>
                  <a:lnTo>
                    <a:pt x="61" y="125"/>
                  </a:lnTo>
                  <a:lnTo>
                    <a:pt x="61" y="126"/>
                  </a:lnTo>
                  <a:lnTo>
                    <a:pt x="61" y="127"/>
                  </a:lnTo>
                  <a:lnTo>
                    <a:pt x="61" y="128"/>
                  </a:lnTo>
                  <a:lnTo>
                    <a:pt x="62" y="128"/>
                  </a:lnTo>
                  <a:lnTo>
                    <a:pt x="61" y="128"/>
                  </a:lnTo>
                  <a:lnTo>
                    <a:pt x="60" y="128"/>
                  </a:lnTo>
                  <a:lnTo>
                    <a:pt x="58" y="128"/>
                  </a:lnTo>
                  <a:lnTo>
                    <a:pt x="56" y="127"/>
                  </a:lnTo>
                  <a:lnTo>
                    <a:pt x="54" y="125"/>
                  </a:lnTo>
                  <a:lnTo>
                    <a:pt x="51" y="125"/>
                  </a:lnTo>
                  <a:lnTo>
                    <a:pt x="49" y="124"/>
                  </a:lnTo>
                  <a:lnTo>
                    <a:pt x="48" y="124"/>
                  </a:lnTo>
                  <a:lnTo>
                    <a:pt x="48" y="125"/>
                  </a:lnTo>
                  <a:lnTo>
                    <a:pt x="48" y="126"/>
                  </a:lnTo>
                  <a:lnTo>
                    <a:pt x="47" y="126"/>
                  </a:lnTo>
                  <a:lnTo>
                    <a:pt x="46" y="126"/>
                  </a:lnTo>
                  <a:lnTo>
                    <a:pt x="46" y="125"/>
                  </a:lnTo>
                  <a:lnTo>
                    <a:pt x="44" y="125"/>
                  </a:lnTo>
                  <a:lnTo>
                    <a:pt x="40" y="125"/>
                  </a:lnTo>
                  <a:lnTo>
                    <a:pt x="38" y="124"/>
                  </a:lnTo>
                  <a:lnTo>
                    <a:pt x="37" y="124"/>
                  </a:lnTo>
                  <a:lnTo>
                    <a:pt x="35" y="124"/>
                  </a:lnTo>
                  <a:lnTo>
                    <a:pt x="34" y="124"/>
                  </a:lnTo>
                  <a:lnTo>
                    <a:pt x="33" y="124"/>
                  </a:lnTo>
                  <a:lnTo>
                    <a:pt x="33" y="123"/>
                  </a:lnTo>
                  <a:lnTo>
                    <a:pt x="32" y="123"/>
                  </a:lnTo>
                  <a:lnTo>
                    <a:pt x="32" y="123"/>
                  </a:lnTo>
                  <a:lnTo>
                    <a:pt x="32" y="122"/>
                  </a:lnTo>
                  <a:lnTo>
                    <a:pt x="32" y="121"/>
                  </a:lnTo>
                  <a:lnTo>
                    <a:pt x="32" y="120"/>
                  </a:lnTo>
                  <a:lnTo>
                    <a:pt x="32" y="118"/>
                  </a:lnTo>
                  <a:lnTo>
                    <a:pt x="32" y="117"/>
                  </a:lnTo>
                  <a:lnTo>
                    <a:pt x="32" y="116"/>
                  </a:lnTo>
                  <a:lnTo>
                    <a:pt x="32" y="115"/>
                  </a:lnTo>
                  <a:lnTo>
                    <a:pt x="32" y="115"/>
                  </a:lnTo>
                  <a:lnTo>
                    <a:pt x="32" y="114"/>
                  </a:lnTo>
                  <a:lnTo>
                    <a:pt x="32" y="114"/>
                  </a:lnTo>
                  <a:lnTo>
                    <a:pt x="32" y="113"/>
                  </a:lnTo>
                  <a:lnTo>
                    <a:pt x="32" y="113"/>
                  </a:lnTo>
                  <a:lnTo>
                    <a:pt x="32" y="112"/>
                  </a:lnTo>
                  <a:lnTo>
                    <a:pt x="32" y="111"/>
                  </a:lnTo>
                  <a:lnTo>
                    <a:pt x="32" y="110"/>
                  </a:lnTo>
                  <a:lnTo>
                    <a:pt x="32" y="109"/>
                  </a:lnTo>
                  <a:lnTo>
                    <a:pt x="32" y="108"/>
                  </a:lnTo>
                  <a:lnTo>
                    <a:pt x="32" y="108"/>
                  </a:lnTo>
                  <a:lnTo>
                    <a:pt x="35" y="108"/>
                  </a:lnTo>
                  <a:lnTo>
                    <a:pt x="36" y="108"/>
                  </a:lnTo>
                  <a:lnTo>
                    <a:pt x="37" y="108"/>
                  </a:lnTo>
                  <a:lnTo>
                    <a:pt x="38" y="109"/>
                  </a:lnTo>
                  <a:lnTo>
                    <a:pt x="39" y="109"/>
                  </a:lnTo>
                  <a:lnTo>
                    <a:pt x="39" y="107"/>
                  </a:lnTo>
                  <a:lnTo>
                    <a:pt x="39" y="104"/>
                  </a:lnTo>
                  <a:lnTo>
                    <a:pt x="39" y="103"/>
                  </a:lnTo>
                  <a:lnTo>
                    <a:pt x="38" y="102"/>
                  </a:lnTo>
                  <a:lnTo>
                    <a:pt x="38" y="103"/>
                  </a:lnTo>
                  <a:lnTo>
                    <a:pt x="37" y="103"/>
                  </a:lnTo>
                  <a:lnTo>
                    <a:pt x="35" y="104"/>
                  </a:lnTo>
                  <a:lnTo>
                    <a:pt x="35" y="101"/>
                  </a:lnTo>
                  <a:lnTo>
                    <a:pt x="34" y="101"/>
                  </a:lnTo>
                  <a:lnTo>
                    <a:pt x="34" y="100"/>
                  </a:lnTo>
                  <a:lnTo>
                    <a:pt x="33" y="100"/>
                  </a:lnTo>
                  <a:lnTo>
                    <a:pt x="33" y="99"/>
                  </a:lnTo>
                  <a:lnTo>
                    <a:pt x="33" y="98"/>
                  </a:lnTo>
                  <a:lnTo>
                    <a:pt x="33" y="98"/>
                  </a:lnTo>
                  <a:lnTo>
                    <a:pt x="32" y="97"/>
                  </a:lnTo>
                  <a:lnTo>
                    <a:pt x="32" y="96"/>
                  </a:lnTo>
                  <a:lnTo>
                    <a:pt x="32" y="95"/>
                  </a:lnTo>
                  <a:lnTo>
                    <a:pt x="32" y="94"/>
                  </a:lnTo>
                  <a:lnTo>
                    <a:pt x="32" y="94"/>
                  </a:lnTo>
                  <a:lnTo>
                    <a:pt x="33" y="93"/>
                  </a:lnTo>
                  <a:lnTo>
                    <a:pt x="34" y="93"/>
                  </a:lnTo>
                  <a:lnTo>
                    <a:pt x="34" y="92"/>
                  </a:lnTo>
                  <a:lnTo>
                    <a:pt x="33" y="92"/>
                  </a:lnTo>
                  <a:lnTo>
                    <a:pt x="33" y="91"/>
                  </a:lnTo>
                  <a:lnTo>
                    <a:pt x="33" y="90"/>
                  </a:lnTo>
                  <a:lnTo>
                    <a:pt x="34" y="90"/>
                  </a:lnTo>
                  <a:lnTo>
                    <a:pt x="34" y="90"/>
                  </a:lnTo>
                  <a:lnTo>
                    <a:pt x="35" y="89"/>
                  </a:lnTo>
                  <a:lnTo>
                    <a:pt x="37" y="90"/>
                  </a:lnTo>
                  <a:lnTo>
                    <a:pt x="38" y="90"/>
                  </a:lnTo>
                  <a:lnTo>
                    <a:pt x="38" y="87"/>
                  </a:lnTo>
                  <a:lnTo>
                    <a:pt x="39" y="87"/>
                  </a:lnTo>
                  <a:lnTo>
                    <a:pt x="40" y="87"/>
                  </a:lnTo>
                  <a:lnTo>
                    <a:pt x="40" y="87"/>
                  </a:lnTo>
                  <a:lnTo>
                    <a:pt x="42" y="86"/>
                  </a:lnTo>
                  <a:lnTo>
                    <a:pt x="42" y="85"/>
                  </a:lnTo>
                  <a:lnTo>
                    <a:pt x="42" y="84"/>
                  </a:lnTo>
                  <a:lnTo>
                    <a:pt x="41" y="83"/>
                  </a:lnTo>
                  <a:lnTo>
                    <a:pt x="41" y="82"/>
                  </a:lnTo>
                  <a:lnTo>
                    <a:pt x="41" y="81"/>
                  </a:lnTo>
                  <a:lnTo>
                    <a:pt x="40" y="80"/>
                  </a:lnTo>
                  <a:lnTo>
                    <a:pt x="40" y="79"/>
                  </a:lnTo>
                  <a:lnTo>
                    <a:pt x="40" y="79"/>
                  </a:lnTo>
                  <a:lnTo>
                    <a:pt x="39" y="79"/>
                  </a:lnTo>
                  <a:lnTo>
                    <a:pt x="38" y="79"/>
                  </a:lnTo>
                  <a:lnTo>
                    <a:pt x="38" y="80"/>
                  </a:lnTo>
                  <a:lnTo>
                    <a:pt x="38" y="81"/>
                  </a:lnTo>
                  <a:lnTo>
                    <a:pt x="39" y="81"/>
                  </a:lnTo>
                  <a:lnTo>
                    <a:pt x="38" y="81"/>
                  </a:lnTo>
                  <a:lnTo>
                    <a:pt x="37" y="81"/>
                  </a:lnTo>
                  <a:lnTo>
                    <a:pt x="33" y="82"/>
                  </a:lnTo>
                  <a:lnTo>
                    <a:pt x="32" y="82"/>
                  </a:lnTo>
                  <a:lnTo>
                    <a:pt x="31" y="82"/>
                  </a:lnTo>
                  <a:lnTo>
                    <a:pt x="29" y="83"/>
                  </a:lnTo>
                  <a:lnTo>
                    <a:pt x="29" y="82"/>
                  </a:lnTo>
                  <a:lnTo>
                    <a:pt x="29" y="81"/>
                  </a:lnTo>
                  <a:lnTo>
                    <a:pt x="29" y="81"/>
                  </a:lnTo>
                  <a:lnTo>
                    <a:pt x="28" y="81"/>
                  </a:lnTo>
                  <a:lnTo>
                    <a:pt x="28" y="80"/>
                  </a:lnTo>
                  <a:lnTo>
                    <a:pt x="27" y="79"/>
                  </a:lnTo>
                  <a:lnTo>
                    <a:pt x="28" y="78"/>
                  </a:lnTo>
                  <a:lnTo>
                    <a:pt x="29" y="78"/>
                  </a:lnTo>
                  <a:lnTo>
                    <a:pt x="31" y="78"/>
                  </a:lnTo>
                  <a:lnTo>
                    <a:pt x="32" y="77"/>
                  </a:lnTo>
                  <a:lnTo>
                    <a:pt x="34" y="76"/>
                  </a:lnTo>
                  <a:lnTo>
                    <a:pt x="34" y="74"/>
                  </a:lnTo>
                  <a:lnTo>
                    <a:pt x="34" y="73"/>
                  </a:lnTo>
                  <a:lnTo>
                    <a:pt x="35" y="73"/>
                  </a:lnTo>
                  <a:lnTo>
                    <a:pt x="36" y="73"/>
                  </a:lnTo>
                  <a:lnTo>
                    <a:pt x="37" y="74"/>
                  </a:lnTo>
                  <a:lnTo>
                    <a:pt x="38" y="74"/>
                  </a:lnTo>
                  <a:lnTo>
                    <a:pt x="39" y="73"/>
                  </a:lnTo>
                  <a:lnTo>
                    <a:pt x="38" y="73"/>
                  </a:lnTo>
                  <a:lnTo>
                    <a:pt x="37" y="68"/>
                  </a:lnTo>
                  <a:lnTo>
                    <a:pt x="37" y="67"/>
                  </a:lnTo>
                  <a:lnTo>
                    <a:pt x="38" y="67"/>
                  </a:lnTo>
                  <a:lnTo>
                    <a:pt x="39" y="67"/>
                  </a:lnTo>
                  <a:lnTo>
                    <a:pt x="39" y="66"/>
                  </a:lnTo>
                  <a:lnTo>
                    <a:pt x="39" y="65"/>
                  </a:lnTo>
                  <a:lnTo>
                    <a:pt x="38" y="65"/>
                  </a:lnTo>
                  <a:lnTo>
                    <a:pt x="37" y="65"/>
                  </a:lnTo>
                  <a:lnTo>
                    <a:pt x="36" y="65"/>
                  </a:lnTo>
                  <a:lnTo>
                    <a:pt x="35" y="65"/>
                  </a:lnTo>
                  <a:lnTo>
                    <a:pt x="34" y="66"/>
                  </a:lnTo>
                  <a:lnTo>
                    <a:pt x="33" y="67"/>
                  </a:lnTo>
                  <a:lnTo>
                    <a:pt x="32" y="67"/>
                  </a:lnTo>
                  <a:lnTo>
                    <a:pt x="32" y="67"/>
                  </a:lnTo>
                  <a:lnTo>
                    <a:pt x="32" y="68"/>
                  </a:lnTo>
                  <a:lnTo>
                    <a:pt x="31" y="68"/>
                  </a:lnTo>
                  <a:lnTo>
                    <a:pt x="30" y="68"/>
                  </a:lnTo>
                  <a:lnTo>
                    <a:pt x="30" y="69"/>
                  </a:lnTo>
                  <a:lnTo>
                    <a:pt x="29" y="69"/>
                  </a:lnTo>
                  <a:lnTo>
                    <a:pt x="28" y="69"/>
                  </a:lnTo>
                  <a:lnTo>
                    <a:pt x="27" y="69"/>
                  </a:lnTo>
                  <a:lnTo>
                    <a:pt x="26" y="69"/>
                  </a:lnTo>
                  <a:lnTo>
                    <a:pt x="25" y="69"/>
                  </a:lnTo>
                  <a:lnTo>
                    <a:pt x="24" y="69"/>
                  </a:lnTo>
                  <a:lnTo>
                    <a:pt x="24" y="70"/>
                  </a:lnTo>
                  <a:lnTo>
                    <a:pt x="24" y="69"/>
                  </a:lnTo>
                  <a:lnTo>
                    <a:pt x="23" y="70"/>
                  </a:lnTo>
                  <a:lnTo>
                    <a:pt x="23" y="69"/>
                  </a:lnTo>
                  <a:lnTo>
                    <a:pt x="22" y="68"/>
                  </a:lnTo>
                  <a:lnTo>
                    <a:pt x="22" y="67"/>
                  </a:lnTo>
                  <a:lnTo>
                    <a:pt x="22" y="66"/>
                  </a:lnTo>
                  <a:lnTo>
                    <a:pt x="23" y="66"/>
                  </a:lnTo>
                  <a:lnTo>
                    <a:pt x="24" y="66"/>
                  </a:lnTo>
                  <a:lnTo>
                    <a:pt x="25" y="66"/>
                  </a:lnTo>
                  <a:lnTo>
                    <a:pt x="25" y="68"/>
                  </a:lnTo>
                  <a:lnTo>
                    <a:pt x="26" y="68"/>
                  </a:lnTo>
                  <a:lnTo>
                    <a:pt x="27" y="68"/>
                  </a:lnTo>
                  <a:lnTo>
                    <a:pt x="28" y="68"/>
                  </a:lnTo>
                  <a:lnTo>
                    <a:pt x="29" y="68"/>
                  </a:lnTo>
                  <a:lnTo>
                    <a:pt x="30" y="67"/>
                  </a:lnTo>
                  <a:lnTo>
                    <a:pt x="31" y="67"/>
                  </a:lnTo>
                  <a:lnTo>
                    <a:pt x="32" y="67"/>
                  </a:lnTo>
                  <a:lnTo>
                    <a:pt x="32" y="66"/>
                  </a:lnTo>
                  <a:lnTo>
                    <a:pt x="33" y="66"/>
                  </a:lnTo>
                  <a:lnTo>
                    <a:pt x="33" y="65"/>
                  </a:lnTo>
                  <a:lnTo>
                    <a:pt x="34" y="65"/>
                  </a:lnTo>
                  <a:lnTo>
                    <a:pt x="36" y="65"/>
                  </a:lnTo>
                  <a:lnTo>
                    <a:pt x="38" y="64"/>
                  </a:lnTo>
                  <a:lnTo>
                    <a:pt x="39" y="63"/>
                  </a:lnTo>
                  <a:lnTo>
                    <a:pt x="40" y="63"/>
                  </a:lnTo>
                  <a:lnTo>
                    <a:pt x="40" y="62"/>
                  </a:lnTo>
                  <a:lnTo>
                    <a:pt x="41" y="62"/>
                  </a:lnTo>
                  <a:lnTo>
                    <a:pt x="42" y="62"/>
                  </a:lnTo>
                  <a:lnTo>
                    <a:pt x="43" y="61"/>
                  </a:lnTo>
                  <a:lnTo>
                    <a:pt x="42" y="61"/>
                  </a:lnTo>
                  <a:lnTo>
                    <a:pt x="41" y="61"/>
                  </a:lnTo>
                  <a:lnTo>
                    <a:pt x="40" y="61"/>
                  </a:lnTo>
                  <a:lnTo>
                    <a:pt x="40" y="61"/>
                  </a:lnTo>
                  <a:lnTo>
                    <a:pt x="39" y="61"/>
                  </a:lnTo>
                  <a:lnTo>
                    <a:pt x="39" y="62"/>
                  </a:lnTo>
                  <a:lnTo>
                    <a:pt x="39" y="63"/>
                  </a:lnTo>
                  <a:lnTo>
                    <a:pt x="38" y="63"/>
                  </a:lnTo>
                  <a:lnTo>
                    <a:pt x="37" y="63"/>
                  </a:lnTo>
                  <a:lnTo>
                    <a:pt x="35" y="63"/>
                  </a:lnTo>
                  <a:lnTo>
                    <a:pt x="34" y="62"/>
                  </a:lnTo>
                  <a:lnTo>
                    <a:pt x="34" y="61"/>
                  </a:lnTo>
                  <a:lnTo>
                    <a:pt x="33" y="61"/>
                  </a:lnTo>
                  <a:lnTo>
                    <a:pt x="32" y="61"/>
                  </a:lnTo>
                  <a:lnTo>
                    <a:pt x="31" y="61"/>
                  </a:lnTo>
                  <a:lnTo>
                    <a:pt x="30" y="61"/>
                  </a:lnTo>
                  <a:lnTo>
                    <a:pt x="29" y="61"/>
                  </a:lnTo>
                  <a:lnTo>
                    <a:pt x="27" y="61"/>
                  </a:lnTo>
                  <a:lnTo>
                    <a:pt x="27" y="60"/>
                  </a:lnTo>
                  <a:lnTo>
                    <a:pt x="26" y="60"/>
                  </a:lnTo>
                  <a:lnTo>
                    <a:pt x="25" y="59"/>
                  </a:lnTo>
                  <a:lnTo>
                    <a:pt x="25" y="58"/>
                  </a:lnTo>
                  <a:lnTo>
                    <a:pt x="26" y="58"/>
                  </a:lnTo>
                  <a:lnTo>
                    <a:pt x="27" y="58"/>
                  </a:lnTo>
                  <a:lnTo>
                    <a:pt x="27" y="57"/>
                  </a:lnTo>
                  <a:lnTo>
                    <a:pt x="26" y="57"/>
                  </a:lnTo>
                  <a:lnTo>
                    <a:pt x="25" y="56"/>
                  </a:lnTo>
                  <a:lnTo>
                    <a:pt x="27" y="56"/>
                  </a:lnTo>
                  <a:lnTo>
                    <a:pt x="28" y="56"/>
                  </a:lnTo>
                  <a:lnTo>
                    <a:pt x="28" y="56"/>
                  </a:lnTo>
                  <a:lnTo>
                    <a:pt x="28" y="55"/>
                  </a:lnTo>
                  <a:lnTo>
                    <a:pt x="27" y="55"/>
                  </a:lnTo>
                  <a:lnTo>
                    <a:pt x="28" y="55"/>
                  </a:lnTo>
                  <a:lnTo>
                    <a:pt x="29" y="55"/>
                  </a:lnTo>
                  <a:lnTo>
                    <a:pt x="30" y="56"/>
                  </a:lnTo>
                  <a:lnTo>
                    <a:pt x="29" y="56"/>
                  </a:lnTo>
                  <a:lnTo>
                    <a:pt x="29" y="56"/>
                  </a:lnTo>
                  <a:lnTo>
                    <a:pt x="30" y="56"/>
                  </a:lnTo>
                  <a:lnTo>
                    <a:pt x="31" y="57"/>
                  </a:lnTo>
                  <a:lnTo>
                    <a:pt x="32" y="57"/>
                  </a:lnTo>
                  <a:lnTo>
                    <a:pt x="32" y="56"/>
                  </a:lnTo>
                  <a:lnTo>
                    <a:pt x="33" y="56"/>
                  </a:lnTo>
                  <a:lnTo>
                    <a:pt x="33" y="57"/>
                  </a:lnTo>
                  <a:lnTo>
                    <a:pt x="34" y="57"/>
                  </a:lnTo>
                  <a:lnTo>
                    <a:pt x="35" y="56"/>
                  </a:lnTo>
                  <a:lnTo>
                    <a:pt x="36" y="56"/>
                  </a:lnTo>
                  <a:lnTo>
                    <a:pt x="36" y="57"/>
                  </a:lnTo>
                  <a:lnTo>
                    <a:pt x="37" y="57"/>
                  </a:lnTo>
                  <a:lnTo>
                    <a:pt x="37" y="58"/>
                  </a:lnTo>
                  <a:lnTo>
                    <a:pt x="37" y="59"/>
                  </a:lnTo>
                  <a:lnTo>
                    <a:pt x="38" y="58"/>
                  </a:lnTo>
                  <a:lnTo>
                    <a:pt x="39" y="58"/>
                  </a:lnTo>
                  <a:lnTo>
                    <a:pt x="40" y="59"/>
                  </a:lnTo>
                  <a:lnTo>
                    <a:pt x="40" y="59"/>
                  </a:lnTo>
                  <a:lnTo>
                    <a:pt x="40" y="58"/>
                  </a:lnTo>
                  <a:lnTo>
                    <a:pt x="41" y="58"/>
                  </a:lnTo>
                  <a:lnTo>
                    <a:pt x="41" y="57"/>
                  </a:lnTo>
                  <a:lnTo>
                    <a:pt x="40" y="57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38" y="56"/>
                  </a:lnTo>
                  <a:lnTo>
                    <a:pt x="37" y="56"/>
                  </a:lnTo>
                  <a:lnTo>
                    <a:pt x="36" y="56"/>
                  </a:lnTo>
                  <a:lnTo>
                    <a:pt x="36" y="56"/>
                  </a:lnTo>
                  <a:lnTo>
                    <a:pt x="35" y="55"/>
                  </a:lnTo>
                  <a:lnTo>
                    <a:pt x="35" y="54"/>
                  </a:lnTo>
                  <a:lnTo>
                    <a:pt x="34" y="52"/>
                  </a:lnTo>
                  <a:lnTo>
                    <a:pt x="33" y="52"/>
                  </a:lnTo>
                  <a:lnTo>
                    <a:pt x="32" y="52"/>
                  </a:lnTo>
                  <a:lnTo>
                    <a:pt x="32" y="52"/>
                  </a:lnTo>
                  <a:lnTo>
                    <a:pt x="31" y="52"/>
                  </a:lnTo>
                  <a:lnTo>
                    <a:pt x="30" y="52"/>
                  </a:lnTo>
                  <a:lnTo>
                    <a:pt x="29" y="52"/>
                  </a:lnTo>
                  <a:lnTo>
                    <a:pt x="29" y="51"/>
                  </a:lnTo>
                  <a:lnTo>
                    <a:pt x="28" y="51"/>
                  </a:lnTo>
                  <a:lnTo>
                    <a:pt x="27" y="50"/>
                  </a:lnTo>
                  <a:lnTo>
                    <a:pt x="26" y="50"/>
                  </a:lnTo>
                  <a:lnTo>
                    <a:pt x="26" y="49"/>
                  </a:lnTo>
                  <a:lnTo>
                    <a:pt x="26" y="48"/>
                  </a:lnTo>
                  <a:lnTo>
                    <a:pt x="24" y="48"/>
                  </a:lnTo>
                  <a:lnTo>
                    <a:pt x="24" y="50"/>
                  </a:lnTo>
                  <a:lnTo>
                    <a:pt x="24" y="50"/>
                  </a:lnTo>
                  <a:lnTo>
                    <a:pt x="23" y="50"/>
                  </a:lnTo>
                  <a:lnTo>
                    <a:pt x="22" y="50"/>
                  </a:lnTo>
                  <a:lnTo>
                    <a:pt x="21" y="51"/>
                  </a:lnTo>
                  <a:lnTo>
                    <a:pt x="21" y="50"/>
                  </a:lnTo>
                  <a:lnTo>
                    <a:pt x="21" y="49"/>
                  </a:lnTo>
                  <a:lnTo>
                    <a:pt x="21" y="48"/>
                  </a:lnTo>
                  <a:lnTo>
                    <a:pt x="20" y="48"/>
                  </a:lnTo>
                  <a:lnTo>
                    <a:pt x="20" y="47"/>
                  </a:lnTo>
                  <a:lnTo>
                    <a:pt x="20" y="46"/>
                  </a:lnTo>
                  <a:lnTo>
                    <a:pt x="20" y="44"/>
                  </a:lnTo>
                  <a:lnTo>
                    <a:pt x="20" y="43"/>
                  </a:lnTo>
                  <a:lnTo>
                    <a:pt x="20" y="42"/>
                  </a:lnTo>
                  <a:lnTo>
                    <a:pt x="20" y="41"/>
                  </a:lnTo>
                  <a:lnTo>
                    <a:pt x="19" y="41"/>
                  </a:lnTo>
                  <a:lnTo>
                    <a:pt x="18" y="41"/>
                  </a:lnTo>
                  <a:lnTo>
                    <a:pt x="18" y="40"/>
                  </a:lnTo>
                  <a:lnTo>
                    <a:pt x="18" y="40"/>
                  </a:lnTo>
                  <a:lnTo>
                    <a:pt x="18" y="39"/>
                  </a:lnTo>
                  <a:lnTo>
                    <a:pt x="17" y="39"/>
                  </a:lnTo>
                  <a:lnTo>
                    <a:pt x="16" y="39"/>
                  </a:lnTo>
                  <a:lnTo>
                    <a:pt x="16" y="38"/>
                  </a:lnTo>
                  <a:lnTo>
                    <a:pt x="16" y="37"/>
                  </a:lnTo>
                  <a:lnTo>
                    <a:pt x="19" y="36"/>
                  </a:lnTo>
                  <a:lnTo>
                    <a:pt x="20" y="36"/>
                  </a:lnTo>
                  <a:lnTo>
                    <a:pt x="20" y="35"/>
                  </a:lnTo>
                  <a:lnTo>
                    <a:pt x="21" y="35"/>
                  </a:lnTo>
                  <a:lnTo>
                    <a:pt x="21" y="36"/>
                  </a:lnTo>
                  <a:lnTo>
                    <a:pt x="22" y="36"/>
                  </a:lnTo>
                  <a:lnTo>
                    <a:pt x="23" y="36"/>
                  </a:lnTo>
                  <a:lnTo>
                    <a:pt x="24" y="36"/>
                  </a:lnTo>
                  <a:lnTo>
                    <a:pt x="24" y="36"/>
                  </a:lnTo>
                  <a:lnTo>
                    <a:pt x="25" y="35"/>
                  </a:lnTo>
                  <a:lnTo>
                    <a:pt x="26" y="34"/>
                  </a:lnTo>
                  <a:lnTo>
                    <a:pt x="27" y="34"/>
                  </a:lnTo>
                  <a:lnTo>
                    <a:pt x="28" y="34"/>
                  </a:lnTo>
                  <a:lnTo>
                    <a:pt x="28" y="35"/>
                  </a:lnTo>
                  <a:lnTo>
                    <a:pt x="29" y="35"/>
                  </a:lnTo>
                  <a:lnTo>
                    <a:pt x="31" y="35"/>
                  </a:lnTo>
                  <a:lnTo>
                    <a:pt x="32" y="34"/>
                  </a:lnTo>
                  <a:lnTo>
                    <a:pt x="32" y="33"/>
                  </a:lnTo>
                  <a:lnTo>
                    <a:pt x="33" y="33"/>
                  </a:lnTo>
                  <a:lnTo>
                    <a:pt x="33" y="32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31" y="32"/>
                  </a:lnTo>
                  <a:lnTo>
                    <a:pt x="31" y="31"/>
                  </a:lnTo>
                  <a:lnTo>
                    <a:pt x="30" y="31"/>
                  </a:lnTo>
                  <a:lnTo>
                    <a:pt x="29" y="31"/>
                  </a:lnTo>
                  <a:lnTo>
                    <a:pt x="29" y="30"/>
                  </a:lnTo>
                  <a:lnTo>
                    <a:pt x="29" y="29"/>
                  </a:lnTo>
                  <a:lnTo>
                    <a:pt x="29" y="28"/>
                  </a:lnTo>
                  <a:lnTo>
                    <a:pt x="29" y="27"/>
                  </a:lnTo>
                  <a:lnTo>
                    <a:pt x="28" y="26"/>
                  </a:lnTo>
                  <a:lnTo>
                    <a:pt x="27" y="25"/>
                  </a:lnTo>
                  <a:lnTo>
                    <a:pt x="26" y="23"/>
                  </a:lnTo>
                  <a:lnTo>
                    <a:pt x="26" y="23"/>
                  </a:lnTo>
                  <a:lnTo>
                    <a:pt x="25" y="23"/>
                  </a:lnTo>
                  <a:lnTo>
                    <a:pt x="25" y="19"/>
                  </a:lnTo>
                  <a:lnTo>
                    <a:pt x="25" y="18"/>
                  </a:lnTo>
                  <a:lnTo>
                    <a:pt x="25" y="17"/>
                  </a:lnTo>
                  <a:lnTo>
                    <a:pt x="27" y="15"/>
                  </a:lnTo>
                  <a:lnTo>
                    <a:pt x="27" y="15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29" y="15"/>
                  </a:lnTo>
                  <a:lnTo>
                    <a:pt x="30" y="15"/>
                  </a:lnTo>
                  <a:lnTo>
                    <a:pt x="30" y="16"/>
                  </a:lnTo>
                  <a:lnTo>
                    <a:pt x="31" y="16"/>
                  </a:lnTo>
                  <a:lnTo>
                    <a:pt x="32" y="16"/>
                  </a:lnTo>
                  <a:lnTo>
                    <a:pt x="32" y="15"/>
                  </a:lnTo>
                  <a:lnTo>
                    <a:pt x="31" y="15"/>
                  </a:lnTo>
                  <a:lnTo>
                    <a:pt x="31" y="15"/>
                  </a:lnTo>
                  <a:lnTo>
                    <a:pt x="31" y="14"/>
                  </a:lnTo>
                  <a:lnTo>
                    <a:pt x="31" y="13"/>
                  </a:lnTo>
                  <a:lnTo>
                    <a:pt x="30" y="12"/>
                  </a:lnTo>
                  <a:lnTo>
                    <a:pt x="30" y="11"/>
                  </a:lnTo>
                  <a:lnTo>
                    <a:pt x="29" y="11"/>
                  </a:lnTo>
                  <a:lnTo>
                    <a:pt x="29" y="10"/>
                  </a:lnTo>
                  <a:lnTo>
                    <a:pt x="28" y="10"/>
                  </a:lnTo>
                  <a:lnTo>
                    <a:pt x="27" y="9"/>
                  </a:lnTo>
                  <a:lnTo>
                    <a:pt x="27" y="8"/>
                  </a:lnTo>
                  <a:lnTo>
                    <a:pt x="26" y="8"/>
                  </a:lnTo>
                  <a:lnTo>
                    <a:pt x="26" y="7"/>
                  </a:lnTo>
                  <a:lnTo>
                    <a:pt x="25" y="7"/>
                  </a:lnTo>
                  <a:lnTo>
                    <a:pt x="24" y="7"/>
                  </a:lnTo>
                  <a:lnTo>
                    <a:pt x="24" y="7"/>
                  </a:lnTo>
                  <a:lnTo>
                    <a:pt x="23" y="7"/>
                  </a:lnTo>
                  <a:lnTo>
                    <a:pt x="23" y="8"/>
                  </a:lnTo>
                  <a:lnTo>
                    <a:pt x="22" y="8"/>
                  </a:lnTo>
                  <a:lnTo>
                    <a:pt x="22" y="9"/>
                  </a:lnTo>
                  <a:lnTo>
                    <a:pt x="23" y="9"/>
                  </a:lnTo>
                  <a:lnTo>
                    <a:pt x="24" y="10"/>
                  </a:lnTo>
                  <a:lnTo>
                    <a:pt x="24" y="12"/>
                  </a:lnTo>
                  <a:lnTo>
                    <a:pt x="24" y="13"/>
                  </a:lnTo>
                  <a:lnTo>
                    <a:pt x="24" y="14"/>
                  </a:lnTo>
                  <a:lnTo>
                    <a:pt x="24" y="15"/>
                  </a:lnTo>
                  <a:lnTo>
                    <a:pt x="23" y="15"/>
                  </a:lnTo>
                  <a:lnTo>
                    <a:pt x="22" y="15"/>
                  </a:lnTo>
                  <a:lnTo>
                    <a:pt x="21" y="15"/>
                  </a:lnTo>
                  <a:lnTo>
                    <a:pt x="20" y="15"/>
                  </a:lnTo>
                  <a:lnTo>
                    <a:pt x="20" y="16"/>
                  </a:lnTo>
                  <a:lnTo>
                    <a:pt x="19" y="16"/>
                  </a:lnTo>
                  <a:lnTo>
                    <a:pt x="18" y="16"/>
                  </a:lnTo>
                  <a:lnTo>
                    <a:pt x="17" y="16"/>
                  </a:lnTo>
                  <a:lnTo>
                    <a:pt x="16" y="16"/>
                  </a:lnTo>
                  <a:lnTo>
                    <a:pt x="16" y="17"/>
                  </a:lnTo>
                  <a:lnTo>
                    <a:pt x="17" y="17"/>
                  </a:lnTo>
                  <a:lnTo>
                    <a:pt x="16" y="17"/>
                  </a:lnTo>
                  <a:lnTo>
                    <a:pt x="16" y="16"/>
                  </a:lnTo>
                  <a:lnTo>
                    <a:pt x="16" y="16"/>
                  </a:lnTo>
                  <a:lnTo>
                    <a:pt x="15" y="15"/>
                  </a:lnTo>
                  <a:lnTo>
                    <a:pt x="15" y="16"/>
                  </a:lnTo>
                  <a:lnTo>
                    <a:pt x="16" y="17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15" y="18"/>
                  </a:lnTo>
                  <a:lnTo>
                    <a:pt x="15" y="19"/>
                  </a:lnTo>
                  <a:lnTo>
                    <a:pt x="15" y="20"/>
                  </a:lnTo>
                  <a:lnTo>
                    <a:pt x="14" y="20"/>
                  </a:lnTo>
                  <a:lnTo>
                    <a:pt x="13" y="20"/>
                  </a:lnTo>
                  <a:lnTo>
                    <a:pt x="12" y="20"/>
                  </a:lnTo>
                  <a:lnTo>
                    <a:pt x="12" y="21"/>
                  </a:lnTo>
                  <a:lnTo>
                    <a:pt x="13" y="21"/>
                  </a:lnTo>
                  <a:lnTo>
                    <a:pt x="14" y="21"/>
                  </a:lnTo>
                  <a:lnTo>
                    <a:pt x="15" y="21"/>
                  </a:lnTo>
                  <a:lnTo>
                    <a:pt x="15" y="22"/>
                  </a:lnTo>
                  <a:lnTo>
                    <a:pt x="15" y="23"/>
                  </a:lnTo>
                  <a:lnTo>
                    <a:pt x="14" y="23"/>
                  </a:lnTo>
                  <a:lnTo>
                    <a:pt x="13" y="23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12" y="24"/>
                  </a:lnTo>
                  <a:lnTo>
                    <a:pt x="12" y="25"/>
                  </a:lnTo>
                  <a:lnTo>
                    <a:pt x="12" y="26"/>
                  </a:lnTo>
                  <a:lnTo>
                    <a:pt x="12" y="27"/>
                  </a:lnTo>
                  <a:lnTo>
                    <a:pt x="11" y="27"/>
                  </a:lnTo>
                  <a:lnTo>
                    <a:pt x="11" y="28"/>
                  </a:lnTo>
                  <a:lnTo>
                    <a:pt x="10" y="28"/>
                  </a:lnTo>
                  <a:lnTo>
                    <a:pt x="9" y="28"/>
                  </a:lnTo>
                  <a:lnTo>
                    <a:pt x="8" y="29"/>
                  </a:lnTo>
                  <a:lnTo>
                    <a:pt x="8" y="28"/>
                  </a:lnTo>
                  <a:lnTo>
                    <a:pt x="8" y="27"/>
                  </a:lnTo>
                  <a:lnTo>
                    <a:pt x="8" y="27"/>
                  </a:lnTo>
                  <a:lnTo>
                    <a:pt x="8" y="26"/>
                  </a:lnTo>
                  <a:lnTo>
                    <a:pt x="8" y="25"/>
                  </a:lnTo>
                  <a:lnTo>
                    <a:pt x="6" y="25"/>
                  </a:lnTo>
                  <a:lnTo>
                    <a:pt x="5" y="25"/>
                  </a:lnTo>
                  <a:lnTo>
                    <a:pt x="4" y="25"/>
                  </a:lnTo>
                  <a:lnTo>
                    <a:pt x="3" y="25"/>
                  </a:lnTo>
                  <a:lnTo>
                    <a:pt x="1" y="26"/>
                  </a:lnTo>
                  <a:lnTo>
                    <a:pt x="1" y="25"/>
                  </a:lnTo>
                  <a:lnTo>
                    <a:pt x="1" y="24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0" y="20"/>
                  </a:lnTo>
                  <a:close/>
                  <a:moveTo>
                    <a:pt x="32" y="27"/>
                  </a:moveTo>
                  <a:lnTo>
                    <a:pt x="32" y="28"/>
                  </a:lnTo>
                  <a:lnTo>
                    <a:pt x="32" y="28"/>
                  </a:lnTo>
                  <a:lnTo>
                    <a:pt x="32" y="27"/>
                  </a:lnTo>
                  <a:close/>
                  <a:moveTo>
                    <a:pt x="64" y="89"/>
                  </a:moveTo>
                  <a:lnTo>
                    <a:pt x="63" y="89"/>
                  </a:lnTo>
                  <a:lnTo>
                    <a:pt x="62" y="90"/>
                  </a:lnTo>
                  <a:lnTo>
                    <a:pt x="63" y="90"/>
                  </a:lnTo>
                  <a:lnTo>
                    <a:pt x="62" y="90"/>
                  </a:lnTo>
                  <a:lnTo>
                    <a:pt x="62" y="90"/>
                  </a:lnTo>
                  <a:lnTo>
                    <a:pt x="63" y="89"/>
                  </a:lnTo>
                  <a:lnTo>
                    <a:pt x="63" y="90"/>
                  </a:lnTo>
                  <a:lnTo>
                    <a:pt x="64" y="90"/>
                  </a:lnTo>
                  <a:lnTo>
                    <a:pt x="64" y="8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1122">
              <a:extLst>
                <a:ext uri="{FF2B5EF4-FFF2-40B4-BE49-F238E27FC236}">
                  <a16:creationId xmlns:a16="http://schemas.microsoft.com/office/drawing/2014/main" id="{640CBA44-1BCD-321A-F442-CCE0FE61A9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74311" y="2460468"/>
              <a:ext cx="142262" cy="134467"/>
            </a:xfrm>
            <a:custGeom>
              <a:avLst/>
              <a:gdLst>
                <a:gd name="T0" fmla="*/ 2 w 73"/>
                <a:gd name="T1" fmla="*/ 38 h 69"/>
                <a:gd name="T2" fmla="*/ 5 w 73"/>
                <a:gd name="T3" fmla="*/ 30 h 69"/>
                <a:gd name="T4" fmla="*/ 10 w 73"/>
                <a:gd name="T5" fmla="*/ 32 h 69"/>
                <a:gd name="T6" fmla="*/ 14 w 73"/>
                <a:gd name="T7" fmla="*/ 33 h 69"/>
                <a:gd name="T8" fmla="*/ 16 w 73"/>
                <a:gd name="T9" fmla="*/ 32 h 69"/>
                <a:gd name="T10" fmla="*/ 12 w 73"/>
                <a:gd name="T11" fmla="*/ 32 h 69"/>
                <a:gd name="T12" fmla="*/ 6 w 73"/>
                <a:gd name="T13" fmla="*/ 30 h 69"/>
                <a:gd name="T14" fmla="*/ 6 w 73"/>
                <a:gd name="T15" fmla="*/ 24 h 69"/>
                <a:gd name="T16" fmla="*/ 8 w 73"/>
                <a:gd name="T17" fmla="*/ 18 h 69"/>
                <a:gd name="T18" fmla="*/ 9 w 73"/>
                <a:gd name="T19" fmla="*/ 13 h 69"/>
                <a:gd name="T20" fmla="*/ 12 w 73"/>
                <a:gd name="T21" fmla="*/ 8 h 69"/>
                <a:gd name="T22" fmla="*/ 15 w 73"/>
                <a:gd name="T23" fmla="*/ 2 h 69"/>
                <a:gd name="T24" fmla="*/ 18 w 73"/>
                <a:gd name="T25" fmla="*/ 1 h 69"/>
                <a:gd name="T26" fmla="*/ 22 w 73"/>
                <a:gd name="T27" fmla="*/ 3 h 69"/>
                <a:gd name="T28" fmla="*/ 26 w 73"/>
                <a:gd name="T29" fmla="*/ 5 h 69"/>
                <a:gd name="T30" fmla="*/ 30 w 73"/>
                <a:gd name="T31" fmla="*/ 8 h 69"/>
                <a:gd name="T32" fmla="*/ 30 w 73"/>
                <a:gd name="T33" fmla="*/ 10 h 69"/>
                <a:gd name="T34" fmla="*/ 33 w 73"/>
                <a:gd name="T35" fmla="*/ 16 h 69"/>
                <a:gd name="T36" fmla="*/ 35 w 73"/>
                <a:gd name="T37" fmla="*/ 21 h 69"/>
                <a:gd name="T38" fmla="*/ 41 w 73"/>
                <a:gd name="T39" fmla="*/ 24 h 69"/>
                <a:gd name="T40" fmla="*/ 41 w 73"/>
                <a:gd name="T41" fmla="*/ 25 h 69"/>
                <a:gd name="T42" fmla="*/ 47 w 73"/>
                <a:gd name="T43" fmla="*/ 28 h 69"/>
                <a:gd name="T44" fmla="*/ 46 w 73"/>
                <a:gd name="T45" fmla="*/ 25 h 69"/>
                <a:gd name="T46" fmla="*/ 47 w 73"/>
                <a:gd name="T47" fmla="*/ 23 h 69"/>
                <a:gd name="T48" fmla="*/ 49 w 73"/>
                <a:gd name="T49" fmla="*/ 24 h 69"/>
                <a:gd name="T50" fmla="*/ 51 w 73"/>
                <a:gd name="T51" fmla="*/ 24 h 69"/>
                <a:gd name="T52" fmla="*/ 53 w 73"/>
                <a:gd name="T53" fmla="*/ 22 h 69"/>
                <a:gd name="T54" fmla="*/ 50 w 73"/>
                <a:gd name="T55" fmla="*/ 20 h 69"/>
                <a:gd name="T56" fmla="*/ 54 w 73"/>
                <a:gd name="T57" fmla="*/ 19 h 69"/>
                <a:gd name="T58" fmla="*/ 57 w 73"/>
                <a:gd name="T59" fmla="*/ 20 h 69"/>
                <a:gd name="T60" fmla="*/ 60 w 73"/>
                <a:gd name="T61" fmla="*/ 24 h 69"/>
                <a:gd name="T62" fmla="*/ 62 w 73"/>
                <a:gd name="T63" fmla="*/ 27 h 69"/>
                <a:gd name="T64" fmla="*/ 64 w 73"/>
                <a:gd name="T65" fmla="*/ 33 h 69"/>
                <a:gd name="T66" fmla="*/ 66 w 73"/>
                <a:gd name="T67" fmla="*/ 35 h 69"/>
                <a:gd name="T68" fmla="*/ 70 w 73"/>
                <a:gd name="T69" fmla="*/ 39 h 69"/>
                <a:gd name="T70" fmla="*/ 71 w 73"/>
                <a:gd name="T71" fmla="*/ 42 h 69"/>
                <a:gd name="T72" fmla="*/ 72 w 73"/>
                <a:gd name="T73" fmla="*/ 47 h 69"/>
                <a:gd name="T74" fmla="*/ 68 w 73"/>
                <a:gd name="T75" fmla="*/ 49 h 69"/>
                <a:gd name="T76" fmla="*/ 67 w 73"/>
                <a:gd name="T77" fmla="*/ 55 h 69"/>
                <a:gd name="T78" fmla="*/ 66 w 73"/>
                <a:gd name="T79" fmla="*/ 59 h 69"/>
                <a:gd name="T80" fmla="*/ 65 w 73"/>
                <a:gd name="T81" fmla="*/ 61 h 69"/>
                <a:gd name="T82" fmla="*/ 65 w 73"/>
                <a:gd name="T83" fmla="*/ 64 h 69"/>
                <a:gd name="T84" fmla="*/ 62 w 73"/>
                <a:gd name="T85" fmla="*/ 65 h 69"/>
                <a:gd name="T86" fmla="*/ 57 w 73"/>
                <a:gd name="T87" fmla="*/ 67 h 69"/>
                <a:gd name="T88" fmla="*/ 50 w 73"/>
                <a:gd name="T89" fmla="*/ 69 h 69"/>
                <a:gd name="T90" fmla="*/ 44 w 73"/>
                <a:gd name="T91" fmla="*/ 68 h 69"/>
                <a:gd name="T92" fmla="*/ 39 w 73"/>
                <a:gd name="T93" fmla="*/ 66 h 69"/>
                <a:gd name="T94" fmla="*/ 35 w 73"/>
                <a:gd name="T95" fmla="*/ 63 h 69"/>
                <a:gd name="T96" fmla="*/ 31 w 73"/>
                <a:gd name="T97" fmla="*/ 61 h 69"/>
                <a:gd name="T98" fmla="*/ 27 w 73"/>
                <a:gd name="T99" fmla="*/ 65 h 69"/>
                <a:gd name="T100" fmla="*/ 20 w 73"/>
                <a:gd name="T101" fmla="*/ 63 h 69"/>
                <a:gd name="T102" fmla="*/ 19 w 73"/>
                <a:gd name="T103" fmla="*/ 58 h 69"/>
                <a:gd name="T104" fmla="*/ 14 w 73"/>
                <a:gd name="T105" fmla="*/ 54 h 69"/>
                <a:gd name="T106" fmla="*/ 11 w 73"/>
                <a:gd name="T107" fmla="*/ 49 h 69"/>
                <a:gd name="T108" fmla="*/ 8 w 73"/>
                <a:gd name="T109" fmla="*/ 46 h 69"/>
                <a:gd name="T110" fmla="*/ 8 w 73"/>
                <a:gd name="T111" fmla="*/ 45 h 69"/>
                <a:gd name="T112" fmla="*/ 4 w 73"/>
                <a:gd name="T113" fmla="*/ 45 h 69"/>
                <a:gd name="T114" fmla="*/ 20 w 73"/>
                <a:gd name="T115" fmla="*/ 51 h 69"/>
                <a:gd name="T116" fmla="*/ 20 w 73"/>
                <a:gd name="T117" fmla="*/ 51 h 69"/>
                <a:gd name="T118" fmla="*/ 66 w 73"/>
                <a:gd name="T119" fmla="*/ 5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3" h="69">
                  <a:moveTo>
                    <a:pt x="0" y="41"/>
                  </a:moveTo>
                  <a:lnTo>
                    <a:pt x="1" y="40"/>
                  </a:lnTo>
                  <a:lnTo>
                    <a:pt x="2" y="39"/>
                  </a:lnTo>
                  <a:lnTo>
                    <a:pt x="1" y="39"/>
                  </a:lnTo>
                  <a:lnTo>
                    <a:pt x="1" y="37"/>
                  </a:lnTo>
                  <a:lnTo>
                    <a:pt x="2" y="37"/>
                  </a:lnTo>
                  <a:lnTo>
                    <a:pt x="2" y="38"/>
                  </a:lnTo>
                  <a:lnTo>
                    <a:pt x="3" y="35"/>
                  </a:lnTo>
                  <a:lnTo>
                    <a:pt x="4" y="35"/>
                  </a:lnTo>
                  <a:lnTo>
                    <a:pt x="4" y="34"/>
                  </a:lnTo>
                  <a:lnTo>
                    <a:pt x="5" y="33"/>
                  </a:lnTo>
                  <a:lnTo>
                    <a:pt x="5" y="32"/>
                  </a:lnTo>
                  <a:lnTo>
                    <a:pt x="5" y="31"/>
                  </a:lnTo>
                  <a:lnTo>
                    <a:pt x="5" y="30"/>
                  </a:lnTo>
                  <a:lnTo>
                    <a:pt x="6" y="30"/>
                  </a:lnTo>
                  <a:lnTo>
                    <a:pt x="6" y="31"/>
                  </a:lnTo>
                  <a:lnTo>
                    <a:pt x="7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9" y="32"/>
                  </a:lnTo>
                  <a:lnTo>
                    <a:pt x="10" y="32"/>
                  </a:lnTo>
                  <a:lnTo>
                    <a:pt x="11" y="32"/>
                  </a:lnTo>
                  <a:lnTo>
                    <a:pt x="12" y="32"/>
                  </a:lnTo>
                  <a:lnTo>
                    <a:pt x="12" y="33"/>
                  </a:lnTo>
                  <a:lnTo>
                    <a:pt x="12" y="34"/>
                  </a:lnTo>
                  <a:lnTo>
                    <a:pt x="13" y="34"/>
                  </a:lnTo>
                  <a:lnTo>
                    <a:pt x="13" y="33"/>
                  </a:lnTo>
                  <a:lnTo>
                    <a:pt x="14" y="33"/>
                  </a:lnTo>
                  <a:lnTo>
                    <a:pt x="14" y="34"/>
                  </a:lnTo>
                  <a:lnTo>
                    <a:pt x="15" y="33"/>
                  </a:lnTo>
                  <a:lnTo>
                    <a:pt x="14" y="33"/>
                  </a:lnTo>
                  <a:lnTo>
                    <a:pt x="15" y="33"/>
                  </a:lnTo>
                  <a:lnTo>
                    <a:pt x="15" y="33"/>
                  </a:lnTo>
                  <a:lnTo>
                    <a:pt x="15" y="32"/>
                  </a:lnTo>
                  <a:lnTo>
                    <a:pt x="16" y="32"/>
                  </a:lnTo>
                  <a:lnTo>
                    <a:pt x="16" y="31"/>
                  </a:lnTo>
                  <a:lnTo>
                    <a:pt x="15" y="30"/>
                  </a:lnTo>
                  <a:lnTo>
                    <a:pt x="14" y="30"/>
                  </a:lnTo>
                  <a:lnTo>
                    <a:pt x="13" y="30"/>
                  </a:lnTo>
                  <a:lnTo>
                    <a:pt x="13" y="31"/>
                  </a:lnTo>
                  <a:lnTo>
                    <a:pt x="12" y="31"/>
                  </a:lnTo>
                  <a:lnTo>
                    <a:pt x="12" y="32"/>
                  </a:lnTo>
                  <a:lnTo>
                    <a:pt x="11" y="32"/>
                  </a:lnTo>
                  <a:lnTo>
                    <a:pt x="10" y="32"/>
                  </a:lnTo>
                  <a:lnTo>
                    <a:pt x="9" y="32"/>
                  </a:lnTo>
                  <a:lnTo>
                    <a:pt x="8" y="31"/>
                  </a:lnTo>
                  <a:lnTo>
                    <a:pt x="7" y="31"/>
                  </a:lnTo>
                  <a:lnTo>
                    <a:pt x="7" y="30"/>
                  </a:lnTo>
                  <a:lnTo>
                    <a:pt x="6" y="30"/>
                  </a:lnTo>
                  <a:lnTo>
                    <a:pt x="5" y="30"/>
                  </a:lnTo>
                  <a:lnTo>
                    <a:pt x="3" y="29"/>
                  </a:lnTo>
                  <a:lnTo>
                    <a:pt x="4" y="28"/>
                  </a:lnTo>
                  <a:lnTo>
                    <a:pt x="4" y="26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7" y="24"/>
                  </a:lnTo>
                  <a:lnTo>
                    <a:pt x="7" y="23"/>
                  </a:lnTo>
                  <a:lnTo>
                    <a:pt x="7" y="22"/>
                  </a:lnTo>
                  <a:lnTo>
                    <a:pt x="8" y="21"/>
                  </a:lnTo>
                  <a:lnTo>
                    <a:pt x="8" y="20"/>
                  </a:lnTo>
                  <a:lnTo>
                    <a:pt x="8" y="19"/>
                  </a:lnTo>
                  <a:lnTo>
                    <a:pt x="8" y="18"/>
                  </a:lnTo>
                  <a:lnTo>
                    <a:pt x="8" y="17"/>
                  </a:lnTo>
                  <a:lnTo>
                    <a:pt x="8" y="17"/>
                  </a:lnTo>
                  <a:lnTo>
                    <a:pt x="8" y="16"/>
                  </a:lnTo>
                  <a:lnTo>
                    <a:pt x="8" y="16"/>
                  </a:lnTo>
                  <a:lnTo>
                    <a:pt x="8" y="15"/>
                  </a:lnTo>
                  <a:lnTo>
                    <a:pt x="9" y="14"/>
                  </a:lnTo>
                  <a:lnTo>
                    <a:pt x="9" y="13"/>
                  </a:lnTo>
                  <a:lnTo>
                    <a:pt x="10" y="13"/>
                  </a:lnTo>
                  <a:lnTo>
                    <a:pt x="10" y="12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1" y="9"/>
                  </a:lnTo>
                  <a:lnTo>
                    <a:pt x="11" y="8"/>
                  </a:lnTo>
                  <a:lnTo>
                    <a:pt x="12" y="8"/>
                  </a:lnTo>
                  <a:lnTo>
                    <a:pt x="12" y="7"/>
                  </a:lnTo>
                  <a:lnTo>
                    <a:pt x="13" y="6"/>
                  </a:lnTo>
                  <a:lnTo>
                    <a:pt x="13" y="5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5" y="2"/>
                  </a:lnTo>
                  <a:lnTo>
                    <a:pt x="16" y="2"/>
                  </a:lnTo>
                  <a:lnTo>
                    <a:pt x="16" y="2"/>
                  </a:lnTo>
                  <a:lnTo>
                    <a:pt x="16" y="3"/>
                  </a:lnTo>
                  <a:lnTo>
                    <a:pt x="17" y="3"/>
                  </a:lnTo>
                  <a:lnTo>
                    <a:pt x="17" y="2"/>
                  </a:lnTo>
                  <a:lnTo>
                    <a:pt x="18" y="2"/>
                  </a:lnTo>
                  <a:lnTo>
                    <a:pt x="18" y="1"/>
                  </a:lnTo>
                  <a:lnTo>
                    <a:pt x="19" y="1"/>
                  </a:lnTo>
                  <a:lnTo>
                    <a:pt x="19" y="0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1" y="1"/>
                  </a:lnTo>
                  <a:lnTo>
                    <a:pt x="22" y="2"/>
                  </a:lnTo>
                  <a:lnTo>
                    <a:pt x="22" y="3"/>
                  </a:lnTo>
                  <a:lnTo>
                    <a:pt x="23" y="3"/>
                  </a:lnTo>
                  <a:lnTo>
                    <a:pt x="23" y="4"/>
                  </a:lnTo>
                  <a:lnTo>
                    <a:pt x="24" y="4"/>
                  </a:lnTo>
                  <a:lnTo>
                    <a:pt x="25" y="3"/>
                  </a:lnTo>
                  <a:lnTo>
                    <a:pt x="25" y="4"/>
                  </a:lnTo>
                  <a:lnTo>
                    <a:pt x="26" y="4"/>
                  </a:lnTo>
                  <a:lnTo>
                    <a:pt x="26" y="5"/>
                  </a:lnTo>
                  <a:lnTo>
                    <a:pt x="25" y="6"/>
                  </a:lnTo>
                  <a:lnTo>
                    <a:pt x="26" y="7"/>
                  </a:lnTo>
                  <a:lnTo>
                    <a:pt x="27" y="7"/>
                  </a:lnTo>
                  <a:lnTo>
                    <a:pt x="28" y="8"/>
                  </a:lnTo>
                  <a:lnTo>
                    <a:pt x="29" y="8"/>
                  </a:lnTo>
                  <a:lnTo>
                    <a:pt x="30" y="9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7"/>
                  </a:lnTo>
                  <a:lnTo>
                    <a:pt x="31" y="8"/>
                  </a:lnTo>
                  <a:lnTo>
                    <a:pt x="31" y="8"/>
                  </a:lnTo>
                  <a:lnTo>
                    <a:pt x="31" y="9"/>
                  </a:lnTo>
                  <a:lnTo>
                    <a:pt x="31" y="10"/>
                  </a:lnTo>
                  <a:lnTo>
                    <a:pt x="30" y="10"/>
                  </a:lnTo>
                  <a:lnTo>
                    <a:pt x="31" y="10"/>
                  </a:lnTo>
                  <a:lnTo>
                    <a:pt x="31" y="11"/>
                  </a:lnTo>
                  <a:lnTo>
                    <a:pt x="32" y="12"/>
                  </a:lnTo>
                  <a:lnTo>
                    <a:pt x="32" y="13"/>
                  </a:lnTo>
                  <a:lnTo>
                    <a:pt x="32" y="14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34" y="17"/>
                  </a:lnTo>
                  <a:lnTo>
                    <a:pt x="34" y="18"/>
                  </a:lnTo>
                  <a:lnTo>
                    <a:pt x="35" y="19"/>
                  </a:lnTo>
                  <a:lnTo>
                    <a:pt x="34" y="19"/>
                  </a:lnTo>
                  <a:lnTo>
                    <a:pt x="33" y="20"/>
                  </a:lnTo>
                  <a:lnTo>
                    <a:pt x="33" y="21"/>
                  </a:lnTo>
                  <a:lnTo>
                    <a:pt x="35" y="21"/>
                  </a:lnTo>
                  <a:lnTo>
                    <a:pt x="36" y="21"/>
                  </a:lnTo>
                  <a:lnTo>
                    <a:pt x="36" y="22"/>
                  </a:lnTo>
                  <a:lnTo>
                    <a:pt x="36" y="24"/>
                  </a:lnTo>
                  <a:lnTo>
                    <a:pt x="37" y="24"/>
                  </a:lnTo>
                  <a:lnTo>
                    <a:pt x="39" y="23"/>
                  </a:lnTo>
                  <a:lnTo>
                    <a:pt x="41" y="23"/>
                  </a:lnTo>
                  <a:lnTo>
                    <a:pt x="41" y="24"/>
                  </a:lnTo>
                  <a:lnTo>
                    <a:pt x="39" y="24"/>
                  </a:lnTo>
                  <a:lnTo>
                    <a:pt x="38" y="24"/>
                  </a:lnTo>
                  <a:lnTo>
                    <a:pt x="37" y="24"/>
                  </a:lnTo>
                  <a:lnTo>
                    <a:pt x="38" y="25"/>
                  </a:lnTo>
                  <a:lnTo>
                    <a:pt x="39" y="25"/>
                  </a:lnTo>
                  <a:lnTo>
                    <a:pt x="41" y="24"/>
                  </a:lnTo>
                  <a:lnTo>
                    <a:pt x="41" y="25"/>
                  </a:lnTo>
                  <a:lnTo>
                    <a:pt x="42" y="25"/>
                  </a:lnTo>
                  <a:lnTo>
                    <a:pt x="45" y="25"/>
                  </a:lnTo>
                  <a:lnTo>
                    <a:pt x="45" y="27"/>
                  </a:lnTo>
                  <a:lnTo>
                    <a:pt x="45" y="28"/>
                  </a:lnTo>
                  <a:lnTo>
                    <a:pt x="46" y="28"/>
                  </a:lnTo>
                  <a:lnTo>
                    <a:pt x="46" y="29"/>
                  </a:lnTo>
                  <a:lnTo>
                    <a:pt x="47" y="28"/>
                  </a:lnTo>
                  <a:lnTo>
                    <a:pt x="46" y="28"/>
                  </a:lnTo>
                  <a:lnTo>
                    <a:pt x="47" y="28"/>
                  </a:lnTo>
                  <a:lnTo>
                    <a:pt x="47" y="27"/>
                  </a:lnTo>
                  <a:lnTo>
                    <a:pt x="48" y="27"/>
                  </a:lnTo>
                  <a:lnTo>
                    <a:pt x="47" y="26"/>
                  </a:lnTo>
                  <a:lnTo>
                    <a:pt x="46" y="26"/>
                  </a:lnTo>
                  <a:lnTo>
                    <a:pt x="46" y="25"/>
                  </a:lnTo>
                  <a:lnTo>
                    <a:pt x="45" y="25"/>
                  </a:lnTo>
                  <a:lnTo>
                    <a:pt x="46" y="24"/>
                  </a:lnTo>
                  <a:lnTo>
                    <a:pt x="45" y="24"/>
                  </a:lnTo>
                  <a:lnTo>
                    <a:pt x="45" y="24"/>
                  </a:lnTo>
                  <a:lnTo>
                    <a:pt x="46" y="24"/>
                  </a:lnTo>
                  <a:lnTo>
                    <a:pt x="47" y="24"/>
                  </a:lnTo>
                  <a:lnTo>
                    <a:pt x="47" y="23"/>
                  </a:lnTo>
                  <a:lnTo>
                    <a:pt x="48" y="23"/>
                  </a:lnTo>
                  <a:lnTo>
                    <a:pt x="49" y="24"/>
                  </a:lnTo>
                  <a:lnTo>
                    <a:pt x="48" y="24"/>
                  </a:lnTo>
                  <a:lnTo>
                    <a:pt x="49" y="24"/>
                  </a:lnTo>
                  <a:lnTo>
                    <a:pt x="49" y="24"/>
                  </a:lnTo>
                  <a:lnTo>
                    <a:pt x="49" y="25"/>
                  </a:lnTo>
                  <a:lnTo>
                    <a:pt x="49" y="24"/>
                  </a:lnTo>
                  <a:lnTo>
                    <a:pt x="50" y="24"/>
                  </a:lnTo>
                  <a:lnTo>
                    <a:pt x="49" y="24"/>
                  </a:lnTo>
                  <a:lnTo>
                    <a:pt x="49" y="24"/>
                  </a:lnTo>
                  <a:lnTo>
                    <a:pt x="49" y="24"/>
                  </a:lnTo>
                  <a:lnTo>
                    <a:pt x="50" y="24"/>
                  </a:lnTo>
                  <a:lnTo>
                    <a:pt x="50" y="24"/>
                  </a:lnTo>
                  <a:lnTo>
                    <a:pt x="51" y="24"/>
                  </a:lnTo>
                  <a:lnTo>
                    <a:pt x="52" y="24"/>
                  </a:lnTo>
                  <a:lnTo>
                    <a:pt x="52" y="25"/>
                  </a:lnTo>
                  <a:lnTo>
                    <a:pt x="52" y="24"/>
                  </a:lnTo>
                  <a:lnTo>
                    <a:pt x="52" y="24"/>
                  </a:lnTo>
                  <a:lnTo>
                    <a:pt x="52" y="23"/>
                  </a:lnTo>
                  <a:lnTo>
                    <a:pt x="53" y="23"/>
                  </a:lnTo>
                  <a:lnTo>
                    <a:pt x="53" y="22"/>
                  </a:lnTo>
                  <a:lnTo>
                    <a:pt x="54" y="22"/>
                  </a:lnTo>
                  <a:lnTo>
                    <a:pt x="54" y="21"/>
                  </a:lnTo>
                  <a:lnTo>
                    <a:pt x="54" y="20"/>
                  </a:lnTo>
                  <a:lnTo>
                    <a:pt x="53" y="20"/>
                  </a:lnTo>
                  <a:lnTo>
                    <a:pt x="52" y="20"/>
                  </a:lnTo>
                  <a:lnTo>
                    <a:pt x="51" y="20"/>
                  </a:lnTo>
                  <a:lnTo>
                    <a:pt x="50" y="20"/>
                  </a:lnTo>
                  <a:lnTo>
                    <a:pt x="50" y="19"/>
                  </a:lnTo>
                  <a:lnTo>
                    <a:pt x="51" y="19"/>
                  </a:lnTo>
                  <a:lnTo>
                    <a:pt x="51" y="18"/>
                  </a:lnTo>
                  <a:lnTo>
                    <a:pt x="52" y="18"/>
                  </a:lnTo>
                  <a:lnTo>
                    <a:pt x="53" y="18"/>
                  </a:lnTo>
                  <a:lnTo>
                    <a:pt x="53" y="19"/>
                  </a:lnTo>
                  <a:lnTo>
                    <a:pt x="54" y="19"/>
                  </a:lnTo>
                  <a:lnTo>
                    <a:pt x="54" y="18"/>
                  </a:lnTo>
                  <a:lnTo>
                    <a:pt x="55" y="18"/>
                  </a:lnTo>
                  <a:lnTo>
                    <a:pt x="55" y="17"/>
                  </a:lnTo>
                  <a:lnTo>
                    <a:pt x="56" y="17"/>
                  </a:lnTo>
                  <a:lnTo>
                    <a:pt x="56" y="18"/>
                  </a:lnTo>
                  <a:lnTo>
                    <a:pt x="57" y="19"/>
                  </a:lnTo>
                  <a:lnTo>
                    <a:pt x="57" y="20"/>
                  </a:lnTo>
                  <a:lnTo>
                    <a:pt x="57" y="21"/>
                  </a:lnTo>
                  <a:lnTo>
                    <a:pt x="57" y="22"/>
                  </a:lnTo>
                  <a:lnTo>
                    <a:pt x="57" y="23"/>
                  </a:lnTo>
                  <a:lnTo>
                    <a:pt x="58" y="24"/>
                  </a:lnTo>
                  <a:lnTo>
                    <a:pt x="59" y="24"/>
                  </a:lnTo>
                  <a:lnTo>
                    <a:pt x="60" y="24"/>
                  </a:lnTo>
                  <a:lnTo>
                    <a:pt x="60" y="24"/>
                  </a:lnTo>
                  <a:lnTo>
                    <a:pt x="61" y="24"/>
                  </a:lnTo>
                  <a:lnTo>
                    <a:pt x="61" y="23"/>
                  </a:lnTo>
                  <a:lnTo>
                    <a:pt x="61" y="24"/>
                  </a:lnTo>
                  <a:lnTo>
                    <a:pt x="61" y="24"/>
                  </a:lnTo>
                  <a:lnTo>
                    <a:pt x="61" y="25"/>
                  </a:lnTo>
                  <a:lnTo>
                    <a:pt x="62" y="25"/>
                  </a:lnTo>
                  <a:lnTo>
                    <a:pt x="62" y="27"/>
                  </a:lnTo>
                  <a:lnTo>
                    <a:pt x="63" y="28"/>
                  </a:lnTo>
                  <a:lnTo>
                    <a:pt x="64" y="28"/>
                  </a:lnTo>
                  <a:lnTo>
                    <a:pt x="64" y="29"/>
                  </a:lnTo>
                  <a:lnTo>
                    <a:pt x="64" y="31"/>
                  </a:lnTo>
                  <a:lnTo>
                    <a:pt x="64" y="32"/>
                  </a:lnTo>
                  <a:lnTo>
                    <a:pt x="63" y="33"/>
                  </a:lnTo>
                  <a:lnTo>
                    <a:pt x="64" y="33"/>
                  </a:lnTo>
                  <a:lnTo>
                    <a:pt x="65" y="33"/>
                  </a:lnTo>
                  <a:lnTo>
                    <a:pt x="65" y="33"/>
                  </a:lnTo>
                  <a:lnTo>
                    <a:pt x="65" y="34"/>
                  </a:lnTo>
                  <a:lnTo>
                    <a:pt x="65" y="35"/>
                  </a:lnTo>
                  <a:lnTo>
                    <a:pt x="65" y="36"/>
                  </a:lnTo>
                  <a:lnTo>
                    <a:pt x="65" y="35"/>
                  </a:lnTo>
                  <a:lnTo>
                    <a:pt x="66" y="35"/>
                  </a:lnTo>
                  <a:lnTo>
                    <a:pt x="66" y="34"/>
                  </a:lnTo>
                  <a:lnTo>
                    <a:pt x="67" y="34"/>
                  </a:lnTo>
                  <a:lnTo>
                    <a:pt x="67" y="35"/>
                  </a:lnTo>
                  <a:lnTo>
                    <a:pt x="68" y="35"/>
                  </a:lnTo>
                  <a:lnTo>
                    <a:pt x="69" y="37"/>
                  </a:lnTo>
                  <a:lnTo>
                    <a:pt x="70" y="38"/>
                  </a:lnTo>
                  <a:lnTo>
                    <a:pt x="70" y="39"/>
                  </a:lnTo>
                  <a:lnTo>
                    <a:pt x="71" y="39"/>
                  </a:lnTo>
                  <a:lnTo>
                    <a:pt x="71" y="40"/>
                  </a:lnTo>
                  <a:lnTo>
                    <a:pt x="71" y="41"/>
                  </a:lnTo>
                  <a:lnTo>
                    <a:pt x="70" y="41"/>
                  </a:lnTo>
                  <a:lnTo>
                    <a:pt x="70" y="41"/>
                  </a:lnTo>
                  <a:lnTo>
                    <a:pt x="71" y="41"/>
                  </a:lnTo>
                  <a:lnTo>
                    <a:pt x="71" y="42"/>
                  </a:lnTo>
                  <a:lnTo>
                    <a:pt x="72" y="42"/>
                  </a:lnTo>
                  <a:lnTo>
                    <a:pt x="72" y="43"/>
                  </a:lnTo>
                  <a:lnTo>
                    <a:pt x="72" y="44"/>
                  </a:lnTo>
                  <a:lnTo>
                    <a:pt x="72" y="45"/>
                  </a:lnTo>
                  <a:lnTo>
                    <a:pt x="73" y="46"/>
                  </a:lnTo>
                  <a:lnTo>
                    <a:pt x="73" y="47"/>
                  </a:lnTo>
                  <a:lnTo>
                    <a:pt x="72" y="47"/>
                  </a:lnTo>
                  <a:lnTo>
                    <a:pt x="71" y="47"/>
                  </a:lnTo>
                  <a:lnTo>
                    <a:pt x="70" y="47"/>
                  </a:lnTo>
                  <a:lnTo>
                    <a:pt x="70" y="48"/>
                  </a:lnTo>
                  <a:lnTo>
                    <a:pt x="70" y="49"/>
                  </a:lnTo>
                  <a:lnTo>
                    <a:pt x="70" y="49"/>
                  </a:lnTo>
                  <a:lnTo>
                    <a:pt x="69" y="49"/>
                  </a:lnTo>
                  <a:lnTo>
                    <a:pt x="68" y="49"/>
                  </a:lnTo>
                  <a:lnTo>
                    <a:pt x="67" y="49"/>
                  </a:lnTo>
                  <a:lnTo>
                    <a:pt x="68" y="49"/>
                  </a:lnTo>
                  <a:lnTo>
                    <a:pt x="68" y="49"/>
                  </a:lnTo>
                  <a:lnTo>
                    <a:pt x="68" y="51"/>
                  </a:lnTo>
                  <a:lnTo>
                    <a:pt x="67" y="52"/>
                  </a:lnTo>
                  <a:lnTo>
                    <a:pt x="67" y="53"/>
                  </a:lnTo>
                  <a:lnTo>
                    <a:pt x="67" y="55"/>
                  </a:lnTo>
                  <a:lnTo>
                    <a:pt x="67" y="56"/>
                  </a:lnTo>
                  <a:lnTo>
                    <a:pt x="67" y="57"/>
                  </a:lnTo>
                  <a:lnTo>
                    <a:pt x="66" y="58"/>
                  </a:lnTo>
                  <a:lnTo>
                    <a:pt x="65" y="58"/>
                  </a:lnTo>
                  <a:lnTo>
                    <a:pt x="65" y="58"/>
                  </a:lnTo>
                  <a:lnTo>
                    <a:pt x="66" y="58"/>
                  </a:lnTo>
                  <a:lnTo>
                    <a:pt x="66" y="59"/>
                  </a:lnTo>
                  <a:lnTo>
                    <a:pt x="65" y="59"/>
                  </a:lnTo>
                  <a:lnTo>
                    <a:pt x="65" y="58"/>
                  </a:lnTo>
                  <a:lnTo>
                    <a:pt x="65" y="58"/>
                  </a:lnTo>
                  <a:lnTo>
                    <a:pt x="65" y="59"/>
                  </a:lnTo>
                  <a:lnTo>
                    <a:pt x="65" y="59"/>
                  </a:lnTo>
                  <a:lnTo>
                    <a:pt x="65" y="60"/>
                  </a:lnTo>
                  <a:lnTo>
                    <a:pt x="65" y="61"/>
                  </a:lnTo>
                  <a:lnTo>
                    <a:pt x="65" y="61"/>
                  </a:lnTo>
                  <a:lnTo>
                    <a:pt x="64" y="61"/>
                  </a:lnTo>
                  <a:lnTo>
                    <a:pt x="64" y="62"/>
                  </a:lnTo>
                  <a:lnTo>
                    <a:pt x="65" y="62"/>
                  </a:lnTo>
                  <a:lnTo>
                    <a:pt x="65" y="63"/>
                  </a:lnTo>
                  <a:lnTo>
                    <a:pt x="65" y="63"/>
                  </a:lnTo>
                  <a:lnTo>
                    <a:pt x="65" y="64"/>
                  </a:lnTo>
                  <a:lnTo>
                    <a:pt x="66" y="64"/>
                  </a:lnTo>
                  <a:lnTo>
                    <a:pt x="66" y="65"/>
                  </a:lnTo>
                  <a:lnTo>
                    <a:pt x="65" y="66"/>
                  </a:lnTo>
                  <a:lnTo>
                    <a:pt x="65" y="66"/>
                  </a:lnTo>
                  <a:lnTo>
                    <a:pt x="65" y="65"/>
                  </a:lnTo>
                  <a:lnTo>
                    <a:pt x="64" y="65"/>
                  </a:lnTo>
                  <a:lnTo>
                    <a:pt x="62" y="65"/>
                  </a:lnTo>
                  <a:lnTo>
                    <a:pt x="59" y="65"/>
                  </a:lnTo>
                  <a:lnTo>
                    <a:pt x="58" y="65"/>
                  </a:lnTo>
                  <a:lnTo>
                    <a:pt x="57" y="65"/>
                  </a:lnTo>
                  <a:lnTo>
                    <a:pt x="57" y="66"/>
                  </a:lnTo>
                  <a:lnTo>
                    <a:pt x="58" y="66"/>
                  </a:lnTo>
                  <a:lnTo>
                    <a:pt x="58" y="67"/>
                  </a:lnTo>
                  <a:lnTo>
                    <a:pt x="57" y="67"/>
                  </a:lnTo>
                  <a:lnTo>
                    <a:pt x="56" y="67"/>
                  </a:lnTo>
                  <a:lnTo>
                    <a:pt x="55" y="67"/>
                  </a:lnTo>
                  <a:lnTo>
                    <a:pt x="54" y="69"/>
                  </a:lnTo>
                  <a:lnTo>
                    <a:pt x="53" y="69"/>
                  </a:lnTo>
                  <a:lnTo>
                    <a:pt x="52" y="69"/>
                  </a:lnTo>
                  <a:lnTo>
                    <a:pt x="51" y="69"/>
                  </a:lnTo>
                  <a:lnTo>
                    <a:pt x="50" y="69"/>
                  </a:lnTo>
                  <a:lnTo>
                    <a:pt x="49" y="69"/>
                  </a:lnTo>
                  <a:lnTo>
                    <a:pt x="49" y="69"/>
                  </a:lnTo>
                  <a:lnTo>
                    <a:pt x="49" y="68"/>
                  </a:lnTo>
                  <a:lnTo>
                    <a:pt x="48" y="68"/>
                  </a:lnTo>
                  <a:lnTo>
                    <a:pt x="47" y="68"/>
                  </a:lnTo>
                  <a:lnTo>
                    <a:pt x="45" y="68"/>
                  </a:lnTo>
                  <a:lnTo>
                    <a:pt x="44" y="68"/>
                  </a:lnTo>
                  <a:lnTo>
                    <a:pt x="43" y="68"/>
                  </a:lnTo>
                  <a:lnTo>
                    <a:pt x="42" y="67"/>
                  </a:lnTo>
                  <a:lnTo>
                    <a:pt x="41" y="67"/>
                  </a:lnTo>
                  <a:lnTo>
                    <a:pt x="41" y="67"/>
                  </a:lnTo>
                  <a:lnTo>
                    <a:pt x="40" y="67"/>
                  </a:lnTo>
                  <a:lnTo>
                    <a:pt x="39" y="67"/>
                  </a:lnTo>
                  <a:lnTo>
                    <a:pt x="39" y="66"/>
                  </a:lnTo>
                  <a:lnTo>
                    <a:pt x="38" y="66"/>
                  </a:lnTo>
                  <a:lnTo>
                    <a:pt x="38" y="66"/>
                  </a:lnTo>
                  <a:lnTo>
                    <a:pt x="37" y="66"/>
                  </a:lnTo>
                  <a:lnTo>
                    <a:pt x="37" y="65"/>
                  </a:lnTo>
                  <a:lnTo>
                    <a:pt x="36" y="65"/>
                  </a:lnTo>
                  <a:lnTo>
                    <a:pt x="36" y="64"/>
                  </a:lnTo>
                  <a:lnTo>
                    <a:pt x="35" y="63"/>
                  </a:lnTo>
                  <a:lnTo>
                    <a:pt x="35" y="62"/>
                  </a:lnTo>
                  <a:lnTo>
                    <a:pt x="35" y="61"/>
                  </a:lnTo>
                  <a:lnTo>
                    <a:pt x="34" y="61"/>
                  </a:lnTo>
                  <a:lnTo>
                    <a:pt x="33" y="60"/>
                  </a:lnTo>
                  <a:lnTo>
                    <a:pt x="33" y="61"/>
                  </a:lnTo>
                  <a:lnTo>
                    <a:pt x="33" y="61"/>
                  </a:lnTo>
                  <a:lnTo>
                    <a:pt x="31" y="61"/>
                  </a:lnTo>
                  <a:lnTo>
                    <a:pt x="31" y="62"/>
                  </a:lnTo>
                  <a:lnTo>
                    <a:pt x="31" y="63"/>
                  </a:lnTo>
                  <a:lnTo>
                    <a:pt x="31" y="64"/>
                  </a:lnTo>
                  <a:lnTo>
                    <a:pt x="30" y="64"/>
                  </a:lnTo>
                  <a:lnTo>
                    <a:pt x="29" y="64"/>
                  </a:lnTo>
                  <a:lnTo>
                    <a:pt x="28" y="65"/>
                  </a:lnTo>
                  <a:lnTo>
                    <a:pt x="27" y="65"/>
                  </a:lnTo>
                  <a:lnTo>
                    <a:pt x="26" y="65"/>
                  </a:lnTo>
                  <a:lnTo>
                    <a:pt x="25" y="64"/>
                  </a:lnTo>
                  <a:lnTo>
                    <a:pt x="25" y="65"/>
                  </a:lnTo>
                  <a:lnTo>
                    <a:pt x="23" y="63"/>
                  </a:lnTo>
                  <a:lnTo>
                    <a:pt x="22" y="63"/>
                  </a:lnTo>
                  <a:lnTo>
                    <a:pt x="21" y="63"/>
                  </a:lnTo>
                  <a:lnTo>
                    <a:pt x="20" y="63"/>
                  </a:lnTo>
                  <a:lnTo>
                    <a:pt x="19" y="63"/>
                  </a:lnTo>
                  <a:lnTo>
                    <a:pt x="18" y="63"/>
                  </a:lnTo>
                  <a:lnTo>
                    <a:pt x="18" y="62"/>
                  </a:lnTo>
                  <a:lnTo>
                    <a:pt x="18" y="61"/>
                  </a:lnTo>
                  <a:lnTo>
                    <a:pt x="18" y="60"/>
                  </a:lnTo>
                  <a:lnTo>
                    <a:pt x="19" y="60"/>
                  </a:lnTo>
                  <a:lnTo>
                    <a:pt x="19" y="58"/>
                  </a:lnTo>
                  <a:lnTo>
                    <a:pt x="18" y="58"/>
                  </a:lnTo>
                  <a:lnTo>
                    <a:pt x="16" y="58"/>
                  </a:lnTo>
                  <a:lnTo>
                    <a:pt x="16" y="57"/>
                  </a:lnTo>
                  <a:lnTo>
                    <a:pt x="16" y="57"/>
                  </a:lnTo>
                  <a:lnTo>
                    <a:pt x="16" y="56"/>
                  </a:lnTo>
                  <a:lnTo>
                    <a:pt x="16" y="55"/>
                  </a:lnTo>
                  <a:lnTo>
                    <a:pt x="14" y="54"/>
                  </a:lnTo>
                  <a:lnTo>
                    <a:pt x="11" y="53"/>
                  </a:lnTo>
                  <a:lnTo>
                    <a:pt x="10" y="53"/>
                  </a:lnTo>
                  <a:lnTo>
                    <a:pt x="10" y="52"/>
                  </a:lnTo>
                  <a:lnTo>
                    <a:pt x="11" y="52"/>
                  </a:lnTo>
                  <a:lnTo>
                    <a:pt x="12" y="50"/>
                  </a:lnTo>
                  <a:lnTo>
                    <a:pt x="12" y="49"/>
                  </a:lnTo>
                  <a:lnTo>
                    <a:pt x="11" y="49"/>
                  </a:lnTo>
                  <a:lnTo>
                    <a:pt x="11" y="49"/>
                  </a:lnTo>
                  <a:lnTo>
                    <a:pt x="11" y="48"/>
                  </a:lnTo>
                  <a:lnTo>
                    <a:pt x="10" y="48"/>
                  </a:lnTo>
                  <a:lnTo>
                    <a:pt x="10" y="49"/>
                  </a:lnTo>
                  <a:lnTo>
                    <a:pt x="9" y="49"/>
                  </a:lnTo>
                  <a:lnTo>
                    <a:pt x="9" y="48"/>
                  </a:lnTo>
                  <a:lnTo>
                    <a:pt x="8" y="46"/>
                  </a:lnTo>
                  <a:lnTo>
                    <a:pt x="8" y="47"/>
                  </a:lnTo>
                  <a:lnTo>
                    <a:pt x="8" y="46"/>
                  </a:lnTo>
                  <a:lnTo>
                    <a:pt x="8" y="45"/>
                  </a:lnTo>
                  <a:lnTo>
                    <a:pt x="8" y="44"/>
                  </a:lnTo>
                  <a:lnTo>
                    <a:pt x="8" y="45"/>
                  </a:lnTo>
                  <a:lnTo>
                    <a:pt x="7" y="45"/>
                  </a:lnTo>
                  <a:lnTo>
                    <a:pt x="8" y="45"/>
                  </a:lnTo>
                  <a:lnTo>
                    <a:pt x="8" y="46"/>
                  </a:lnTo>
                  <a:lnTo>
                    <a:pt x="7" y="47"/>
                  </a:lnTo>
                  <a:lnTo>
                    <a:pt x="7" y="46"/>
                  </a:lnTo>
                  <a:lnTo>
                    <a:pt x="6" y="46"/>
                  </a:lnTo>
                  <a:lnTo>
                    <a:pt x="5" y="46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3" y="45"/>
                  </a:lnTo>
                  <a:lnTo>
                    <a:pt x="2" y="45"/>
                  </a:lnTo>
                  <a:lnTo>
                    <a:pt x="1" y="44"/>
                  </a:lnTo>
                  <a:lnTo>
                    <a:pt x="1" y="43"/>
                  </a:lnTo>
                  <a:lnTo>
                    <a:pt x="0" y="42"/>
                  </a:lnTo>
                  <a:lnTo>
                    <a:pt x="0" y="41"/>
                  </a:lnTo>
                  <a:close/>
                  <a:moveTo>
                    <a:pt x="20" y="51"/>
                  </a:moveTo>
                  <a:lnTo>
                    <a:pt x="21" y="52"/>
                  </a:lnTo>
                  <a:lnTo>
                    <a:pt x="22" y="52"/>
                  </a:lnTo>
                  <a:lnTo>
                    <a:pt x="22" y="51"/>
                  </a:lnTo>
                  <a:lnTo>
                    <a:pt x="22" y="50"/>
                  </a:lnTo>
                  <a:lnTo>
                    <a:pt x="21" y="50"/>
                  </a:lnTo>
                  <a:lnTo>
                    <a:pt x="20" y="50"/>
                  </a:lnTo>
                  <a:lnTo>
                    <a:pt x="20" y="51"/>
                  </a:lnTo>
                  <a:lnTo>
                    <a:pt x="19" y="51"/>
                  </a:lnTo>
                  <a:lnTo>
                    <a:pt x="20" y="51"/>
                  </a:lnTo>
                  <a:close/>
                  <a:moveTo>
                    <a:pt x="66" y="57"/>
                  </a:moveTo>
                  <a:lnTo>
                    <a:pt x="67" y="56"/>
                  </a:lnTo>
                  <a:lnTo>
                    <a:pt x="66" y="56"/>
                  </a:lnTo>
                  <a:lnTo>
                    <a:pt x="65" y="57"/>
                  </a:lnTo>
                  <a:lnTo>
                    <a:pt x="66" y="5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1120">
              <a:extLst>
                <a:ext uri="{FF2B5EF4-FFF2-40B4-BE49-F238E27FC236}">
                  <a16:creationId xmlns:a16="http://schemas.microsoft.com/office/drawing/2014/main" id="{6C7462E9-E844-4F53-816C-1D085EAE1A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0938" y="2651450"/>
              <a:ext cx="85747" cy="107184"/>
            </a:xfrm>
            <a:custGeom>
              <a:avLst/>
              <a:gdLst>
                <a:gd name="T0" fmla="*/ 2 w 44"/>
                <a:gd name="T1" fmla="*/ 21 h 55"/>
                <a:gd name="T2" fmla="*/ 6 w 44"/>
                <a:gd name="T3" fmla="*/ 21 h 55"/>
                <a:gd name="T4" fmla="*/ 9 w 44"/>
                <a:gd name="T5" fmla="*/ 14 h 55"/>
                <a:gd name="T6" fmla="*/ 16 w 44"/>
                <a:gd name="T7" fmla="*/ 18 h 55"/>
                <a:gd name="T8" fmla="*/ 15 w 44"/>
                <a:gd name="T9" fmla="*/ 22 h 55"/>
                <a:gd name="T10" fmla="*/ 16 w 44"/>
                <a:gd name="T11" fmla="*/ 24 h 55"/>
                <a:gd name="T12" fmla="*/ 16 w 44"/>
                <a:gd name="T13" fmla="*/ 26 h 55"/>
                <a:gd name="T14" fmla="*/ 18 w 44"/>
                <a:gd name="T15" fmla="*/ 25 h 55"/>
                <a:gd name="T16" fmla="*/ 18 w 44"/>
                <a:gd name="T17" fmla="*/ 21 h 55"/>
                <a:gd name="T18" fmla="*/ 19 w 44"/>
                <a:gd name="T19" fmla="*/ 26 h 55"/>
                <a:gd name="T20" fmla="*/ 23 w 44"/>
                <a:gd name="T21" fmla="*/ 26 h 55"/>
                <a:gd name="T22" fmla="*/ 26 w 44"/>
                <a:gd name="T23" fmla="*/ 26 h 55"/>
                <a:gd name="T24" fmla="*/ 25 w 44"/>
                <a:gd name="T25" fmla="*/ 22 h 55"/>
                <a:gd name="T26" fmla="*/ 25 w 44"/>
                <a:gd name="T27" fmla="*/ 17 h 55"/>
                <a:gd name="T28" fmla="*/ 23 w 44"/>
                <a:gd name="T29" fmla="*/ 14 h 55"/>
                <a:gd name="T30" fmla="*/ 24 w 44"/>
                <a:gd name="T31" fmla="*/ 10 h 55"/>
                <a:gd name="T32" fmla="*/ 25 w 44"/>
                <a:gd name="T33" fmla="*/ 8 h 55"/>
                <a:gd name="T34" fmla="*/ 27 w 44"/>
                <a:gd name="T35" fmla="*/ 5 h 55"/>
                <a:gd name="T36" fmla="*/ 30 w 44"/>
                <a:gd name="T37" fmla="*/ 1 h 55"/>
                <a:gd name="T38" fmla="*/ 33 w 44"/>
                <a:gd name="T39" fmla="*/ 2 h 55"/>
                <a:gd name="T40" fmla="*/ 34 w 44"/>
                <a:gd name="T41" fmla="*/ 5 h 55"/>
                <a:gd name="T42" fmla="*/ 36 w 44"/>
                <a:gd name="T43" fmla="*/ 4 h 55"/>
                <a:gd name="T44" fmla="*/ 40 w 44"/>
                <a:gd name="T45" fmla="*/ 3 h 55"/>
                <a:gd name="T46" fmla="*/ 42 w 44"/>
                <a:gd name="T47" fmla="*/ 7 h 55"/>
                <a:gd name="T48" fmla="*/ 43 w 44"/>
                <a:gd name="T49" fmla="*/ 9 h 55"/>
                <a:gd name="T50" fmla="*/ 43 w 44"/>
                <a:gd name="T51" fmla="*/ 13 h 55"/>
                <a:gd name="T52" fmla="*/ 42 w 44"/>
                <a:gd name="T53" fmla="*/ 17 h 55"/>
                <a:gd name="T54" fmla="*/ 38 w 44"/>
                <a:gd name="T55" fmla="*/ 20 h 55"/>
                <a:gd name="T56" fmla="*/ 36 w 44"/>
                <a:gd name="T57" fmla="*/ 24 h 55"/>
                <a:gd name="T58" fmla="*/ 35 w 44"/>
                <a:gd name="T59" fmla="*/ 28 h 55"/>
                <a:gd name="T60" fmla="*/ 34 w 44"/>
                <a:gd name="T61" fmla="*/ 32 h 55"/>
                <a:gd name="T62" fmla="*/ 35 w 44"/>
                <a:gd name="T63" fmla="*/ 34 h 55"/>
                <a:gd name="T64" fmla="*/ 36 w 44"/>
                <a:gd name="T65" fmla="*/ 38 h 55"/>
                <a:gd name="T66" fmla="*/ 41 w 44"/>
                <a:gd name="T67" fmla="*/ 39 h 55"/>
                <a:gd name="T68" fmla="*/ 43 w 44"/>
                <a:gd name="T69" fmla="*/ 43 h 55"/>
                <a:gd name="T70" fmla="*/ 42 w 44"/>
                <a:gd name="T71" fmla="*/ 45 h 55"/>
                <a:gd name="T72" fmla="*/ 41 w 44"/>
                <a:gd name="T73" fmla="*/ 49 h 55"/>
                <a:gd name="T74" fmla="*/ 39 w 44"/>
                <a:gd name="T75" fmla="*/ 51 h 55"/>
                <a:gd name="T76" fmla="*/ 34 w 44"/>
                <a:gd name="T77" fmla="*/ 50 h 55"/>
                <a:gd name="T78" fmla="*/ 32 w 44"/>
                <a:gd name="T79" fmla="*/ 54 h 55"/>
                <a:gd name="T80" fmla="*/ 26 w 44"/>
                <a:gd name="T81" fmla="*/ 54 h 55"/>
                <a:gd name="T82" fmla="*/ 22 w 44"/>
                <a:gd name="T83" fmla="*/ 53 h 55"/>
                <a:gd name="T84" fmla="*/ 22 w 44"/>
                <a:gd name="T85" fmla="*/ 49 h 55"/>
                <a:gd name="T86" fmla="*/ 17 w 44"/>
                <a:gd name="T87" fmla="*/ 45 h 55"/>
                <a:gd name="T88" fmla="*/ 14 w 44"/>
                <a:gd name="T89" fmla="*/ 43 h 55"/>
                <a:gd name="T90" fmla="*/ 10 w 44"/>
                <a:gd name="T91" fmla="*/ 41 h 55"/>
                <a:gd name="T92" fmla="*/ 8 w 44"/>
                <a:gd name="T93" fmla="*/ 38 h 55"/>
                <a:gd name="T94" fmla="*/ 7 w 44"/>
                <a:gd name="T95" fmla="*/ 34 h 55"/>
                <a:gd name="T96" fmla="*/ 4 w 44"/>
                <a:gd name="T97" fmla="*/ 30 h 55"/>
                <a:gd name="T98" fmla="*/ 2 w 44"/>
                <a:gd name="T99" fmla="*/ 26 h 55"/>
                <a:gd name="T100" fmla="*/ 1 w 44"/>
                <a:gd name="T101" fmla="*/ 2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" h="55">
                  <a:moveTo>
                    <a:pt x="0" y="22"/>
                  </a:moveTo>
                  <a:lnTo>
                    <a:pt x="1" y="22"/>
                  </a:lnTo>
                  <a:lnTo>
                    <a:pt x="1" y="23"/>
                  </a:lnTo>
                  <a:lnTo>
                    <a:pt x="2" y="23"/>
                  </a:lnTo>
                  <a:lnTo>
                    <a:pt x="2" y="21"/>
                  </a:lnTo>
                  <a:lnTo>
                    <a:pt x="2" y="21"/>
                  </a:lnTo>
                  <a:lnTo>
                    <a:pt x="3" y="20"/>
                  </a:lnTo>
                  <a:lnTo>
                    <a:pt x="4" y="20"/>
                  </a:lnTo>
                  <a:lnTo>
                    <a:pt x="5" y="21"/>
                  </a:lnTo>
                  <a:lnTo>
                    <a:pt x="6" y="21"/>
                  </a:lnTo>
                  <a:lnTo>
                    <a:pt x="6" y="20"/>
                  </a:lnTo>
                  <a:lnTo>
                    <a:pt x="7" y="18"/>
                  </a:lnTo>
                  <a:lnTo>
                    <a:pt x="8" y="17"/>
                  </a:lnTo>
                  <a:lnTo>
                    <a:pt x="9" y="15"/>
                  </a:lnTo>
                  <a:lnTo>
                    <a:pt x="9" y="14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2" y="13"/>
                  </a:lnTo>
                  <a:lnTo>
                    <a:pt x="15" y="17"/>
                  </a:lnTo>
                  <a:lnTo>
                    <a:pt x="16" y="18"/>
                  </a:lnTo>
                  <a:lnTo>
                    <a:pt x="17" y="18"/>
                  </a:lnTo>
                  <a:lnTo>
                    <a:pt x="17" y="19"/>
                  </a:lnTo>
                  <a:lnTo>
                    <a:pt x="16" y="21"/>
                  </a:lnTo>
                  <a:lnTo>
                    <a:pt x="16" y="22"/>
                  </a:lnTo>
                  <a:lnTo>
                    <a:pt x="15" y="22"/>
                  </a:lnTo>
                  <a:lnTo>
                    <a:pt x="14" y="22"/>
                  </a:lnTo>
                  <a:lnTo>
                    <a:pt x="14" y="23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6" y="24"/>
                  </a:lnTo>
                  <a:lnTo>
                    <a:pt x="16" y="26"/>
                  </a:lnTo>
                  <a:lnTo>
                    <a:pt x="16" y="26"/>
                  </a:lnTo>
                  <a:lnTo>
                    <a:pt x="15" y="26"/>
                  </a:lnTo>
                  <a:lnTo>
                    <a:pt x="15" y="27"/>
                  </a:lnTo>
                  <a:lnTo>
                    <a:pt x="16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9" y="26"/>
                  </a:lnTo>
                  <a:lnTo>
                    <a:pt x="19" y="25"/>
                  </a:lnTo>
                  <a:lnTo>
                    <a:pt x="18" y="25"/>
                  </a:lnTo>
                  <a:lnTo>
                    <a:pt x="18" y="24"/>
                  </a:lnTo>
                  <a:lnTo>
                    <a:pt x="18" y="24"/>
                  </a:lnTo>
                  <a:lnTo>
                    <a:pt x="18" y="23"/>
                  </a:lnTo>
                  <a:lnTo>
                    <a:pt x="18" y="22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20" y="22"/>
                  </a:lnTo>
                  <a:lnTo>
                    <a:pt x="19" y="24"/>
                  </a:lnTo>
                  <a:lnTo>
                    <a:pt x="19" y="25"/>
                  </a:lnTo>
                  <a:lnTo>
                    <a:pt x="19" y="26"/>
                  </a:lnTo>
                  <a:lnTo>
                    <a:pt x="20" y="26"/>
                  </a:lnTo>
                  <a:lnTo>
                    <a:pt x="21" y="26"/>
                  </a:lnTo>
                  <a:lnTo>
                    <a:pt x="21" y="27"/>
                  </a:lnTo>
                  <a:lnTo>
                    <a:pt x="22" y="27"/>
                  </a:lnTo>
                  <a:lnTo>
                    <a:pt x="23" y="26"/>
                  </a:lnTo>
                  <a:lnTo>
                    <a:pt x="23" y="27"/>
                  </a:lnTo>
                  <a:lnTo>
                    <a:pt x="24" y="27"/>
                  </a:lnTo>
                  <a:lnTo>
                    <a:pt x="26" y="28"/>
                  </a:lnTo>
                  <a:lnTo>
                    <a:pt x="26" y="27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6" y="25"/>
                  </a:lnTo>
                  <a:lnTo>
                    <a:pt x="25" y="25"/>
                  </a:lnTo>
                  <a:lnTo>
                    <a:pt x="25" y="24"/>
                  </a:lnTo>
                  <a:lnTo>
                    <a:pt x="25" y="22"/>
                  </a:lnTo>
                  <a:lnTo>
                    <a:pt x="25" y="21"/>
                  </a:lnTo>
                  <a:lnTo>
                    <a:pt x="25" y="19"/>
                  </a:lnTo>
                  <a:lnTo>
                    <a:pt x="25" y="18"/>
                  </a:lnTo>
                  <a:lnTo>
                    <a:pt x="25" y="18"/>
                  </a:lnTo>
                  <a:lnTo>
                    <a:pt x="25" y="17"/>
                  </a:lnTo>
                  <a:lnTo>
                    <a:pt x="25" y="16"/>
                  </a:lnTo>
                  <a:lnTo>
                    <a:pt x="24" y="16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3" y="14"/>
                  </a:lnTo>
                  <a:lnTo>
                    <a:pt x="23" y="13"/>
                  </a:lnTo>
                  <a:lnTo>
                    <a:pt x="23" y="12"/>
                  </a:lnTo>
                  <a:lnTo>
                    <a:pt x="23" y="11"/>
                  </a:lnTo>
                  <a:lnTo>
                    <a:pt x="24" y="11"/>
                  </a:lnTo>
                  <a:lnTo>
                    <a:pt x="24" y="10"/>
                  </a:lnTo>
                  <a:lnTo>
                    <a:pt x="23" y="10"/>
                  </a:lnTo>
                  <a:lnTo>
                    <a:pt x="23" y="9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9"/>
                  </a:lnTo>
                  <a:lnTo>
                    <a:pt x="26" y="7"/>
                  </a:lnTo>
                  <a:lnTo>
                    <a:pt x="27" y="6"/>
                  </a:lnTo>
                  <a:lnTo>
                    <a:pt x="27" y="5"/>
                  </a:lnTo>
                  <a:lnTo>
                    <a:pt x="28" y="5"/>
                  </a:lnTo>
                  <a:lnTo>
                    <a:pt x="27" y="4"/>
                  </a:lnTo>
                  <a:lnTo>
                    <a:pt x="27" y="3"/>
                  </a:lnTo>
                  <a:lnTo>
                    <a:pt x="29" y="1"/>
                  </a:lnTo>
                  <a:lnTo>
                    <a:pt x="30" y="1"/>
                  </a:lnTo>
                  <a:lnTo>
                    <a:pt x="31" y="0"/>
                  </a:lnTo>
                  <a:lnTo>
                    <a:pt x="32" y="1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3" y="2"/>
                  </a:lnTo>
                  <a:lnTo>
                    <a:pt x="32" y="2"/>
                  </a:lnTo>
                  <a:lnTo>
                    <a:pt x="32" y="3"/>
                  </a:lnTo>
                  <a:lnTo>
                    <a:pt x="33" y="3"/>
                  </a:lnTo>
                  <a:lnTo>
                    <a:pt x="34" y="4"/>
                  </a:lnTo>
                  <a:lnTo>
                    <a:pt x="34" y="5"/>
                  </a:lnTo>
                  <a:lnTo>
                    <a:pt x="34" y="6"/>
                  </a:lnTo>
                  <a:lnTo>
                    <a:pt x="35" y="6"/>
                  </a:lnTo>
                  <a:lnTo>
                    <a:pt x="35" y="5"/>
                  </a:lnTo>
                  <a:lnTo>
                    <a:pt x="36" y="5"/>
                  </a:lnTo>
                  <a:lnTo>
                    <a:pt x="36" y="4"/>
                  </a:lnTo>
                  <a:lnTo>
                    <a:pt x="37" y="3"/>
                  </a:lnTo>
                  <a:lnTo>
                    <a:pt x="38" y="4"/>
                  </a:lnTo>
                  <a:lnTo>
                    <a:pt x="39" y="4"/>
                  </a:lnTo>
                  <a:lnTo>
                    <a:pt x="40" y="4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2" y="4"/>
                  </a:lnTo>
                  <a:lnTo>
                    <a:pt x="42" y="5"/>
                  </a:lnTo>
                  <a:lnTo>
                    <a:pt x="42" y="6"/>
                  </a:lnTo>
                  <a:lnTo>
                    <a:pt x="42" y="7"/>
                  </a:lnTo>
                  <a:lnTo>
                    <a:pt x="42" y="8"/>
                  </a:lnTo>
                  <a:lnTo>
                    <a:pt x="42" y="9"/>
                  </a:lnTo>
                  <a:lnTo>
                    <a:pt x="42" y="9"/>
                  </a:lnTo>
                  <a:lnTo>
                    <a:pt x="42" y="9"/>
                  </a:lnTo>
                  <a:lnTo>
                    <a:pt x="43" y="9"/>
                  </a:lnTo>
                  <a:lnTo>
                    <a:pt x="44" y="10"/>
                  </a:lnTo>
                  <a:lnTo>
                    <a:pt x="44" y="11"/>
                  </a:lnTo>
                  <a:lnTo>
                    <a:pt x="44" y="12"/>
                  </a:lnTo>
                  <a:lnTo>
                    <a:pt x="43" y="12"/>
                  </a:lnTo>
                  <a:lnTo>
                    <a:pt x="43" y="13"/>
                  </a:lnTo>
                  <a:lnTo>
                    <a:pt x="42" y="13"/>
                  </a:lnTo>
                  <a:lnTo>
                    <a:pt x="42" y="14"/>
                  </a:lnTo>
                  <a:lnTo>
                    <a:pt x="41" y="16"/>
                  </a:lnTo>
                  <a:lnTo>
                    <a:pt x="42" y="16"/>
                  </a:lnTo>
                  <a:lnTo>
                    <a:pt x="42" y="17"/>
                  </a:lnTo>
                  <a:lnTo>
                    <a:pt x="40" y="18"/>
                  </a:lnTo>
                  <a:lnTo>
                    <a:pt x="40" y="18"/>
                  </a:lnTo>
                  <a:lnTo>
                    <a:pt x="39" y="19"/>
                  </a:lnTo>
                  <a:lnTo>
                    <a:pt x="39" y="20"/>
                  </a:lnTo>
                  <a:lnTo>
                    <a:pt x="38" y="20"/>
                  </a:lnTo>
                  <a:lnTo>
                    <a:pt x="38" y="22"/>
                  </a:lnTo>
                  <a:lnTo>
                    <a:pt x="37" y="22"/>
                  </a:lnTo>
                  <a:lnTo>
                    <a:pt x="37" y="23"/>
                  </a:lnTo>
                  <a:lnTo>
                    <a:pt x="37" y="24"/>
                  </a:lnTo>
                  <a:lnTo>
                    <a:pt x="36" y="24"/>
                  </a:lnTo>
                  <a:lnTo>
                    <a:pt x="36" y="25"/>
                  </a:lnTo>
                  <a:lnTo>
                    <a:pt x="36" y="26"/>
                  </a:lnTo>
                  <a:lnTo>
                    <a:pt x="36" y="26"/>
                  </a:lnTo>
                  <a:lnTo>
                    <a:pt x="35" y="27"/>
                  </a:lnTo>
                  <a:lnTo>
                    <a:pt x="35" y="28"/>
                  </a:lnTo>
                  <a:lnTo>
                    <a:pt x="35" y="29"/>
                  </a:lnTo>
                  <a:lnTo>
                    <a:pt x="34" y="29"/>
                  </a:lnTo>
                  <a:lnTo>
                    <a:pt x="34" y="30"/>
                  </a:lnTo>
                  <a:lnTo>
                    <a:pt x="34" y="31"/>
                  </a:lnTo>
                  <a:lnTo>
                    <a:pt x="34" y="32"/>
                  </a:lnTo>
                  <a:lnTo>
                    <a:pt x="34" y="32"/>
                  </a:lnTo>
                  <a:lnTo>
                    <a:pt x="34" y="33"/>
                  </a:lnTo>
                  <a:lnTo>
                    <a:pt x="34" y="34"/>
                  </a:lnTo>
                  <a:lnTo>
                    <a:pt x="34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6" y="35"/>
                  </a:lnTo>
                  <a:lnTo>
                    <a:pt x="36" y="36"/>
                  </a:lnTo>
                  <a:lnTo>
                    <a:pt x="36" y="37"/>
                  </a:lnTo>
                  <a:lnTo>
                    <a:pt x="36" y="38"/>
                  </a:lnTo>
                  <a:lnTo>
                    <a:pt x="37" y="38"/>
                  </a:lnTo>
                  <a:lnTo>
                    <a:pt x="37" y="39"/>
                  </a:lnTo>
                  <a:lnTo>
                    <a:pt x="38" y="39"/>
                  </a:lnTo>
                  <a:lnTo>
                    <a:pt x="39" y="39"/>
                  </a:lnTo>
                  <a:lnTo>
                    <a:pt x="41" y="39"/>
                  </a:lnTo>
                  <a:lnTo>
                    <a:pt x="43" y="40"/>
                  </a:lnTo>
                  <a:lnTo>
                    <a:pt x="44" y="40"/>
                  </a:lnTo>
                  <a:lnTo>
                    <a:pt x="43" y="41"/>
                  </a:lnTo>
                  <a:lnTo>
                    <a:pt x="43" y="42"/>
                  </a:lnTo>
                  <a:lnTo>
                    <a:pt x="43" y="43"/>
                  </a:lnTo>
                  <a:lnTo>
                    <a:pt x="42" y="43"/>
                  </a:lnTo>
                  <a:lnTo>
                    <a:pt x="42" y="43"/>
                  </a:lnTo>
                  <a:lnTo>
                    <a:pt x="42" y="44"/>
                  </a:lnTo>
                  <a:lnTo>
                    <a:pt x="42" y="44"/>
                  </a:lnTo>
                  <a:lnTo>
                    <a:pt x="42" y="45"/>
                  </a:lnTo>
                  <a:lnTo>
                    <a:pt x="41" y="45"/>
                  </a:lnTo>
                  <a:lnTo>
                    <a:pt x="41" y="46"/>
                  </a:lnTo>
                  <a:lnTo>
                    <a:pt x="41" y="47"/>
                  </a:lnTo>
                  <a:lnTo>
                    <a:pt x="41" y="48"/>
                  </a:lnTo>
                  <a:lnTo>
                    <a:pt x="41" y="49"/>
                  </a:lnTo>
                  <a:lnTo>
                    <a:pt x="41" y="50"/>
                  </a:lnTo>
                  <a:lnTo>
                    <a:pt x="41" y="51"/>
                  </a:lnTo>
                  <a:lnTo>
                    <a:pt x="40" y="50"/>
                  </a:lnTo>
                  <a:lnTo>
                    <a:pt x="39" y="50"/>
                  </a:lnTo>
                  <a:lnTo>
                    <a:pt x="39" y="51"/>
                  </a:lnTo>
                  <a:lnTo>
                    <a:pt x="37" y="51"/>
                  </a:lnTo>
                  <a:lnTo>
                    <a:pt x="36" y="51"/>
                  </a:lnTo>
                  <a:lnTo>
                    <a:pt x="35" y="51"/>
                  </a:lnTo>
                  <a:lnTo>
                    <a:pt x="34" y="51"/>
                  </a:lnTo>
                  <a:lnTo>
                    <a:pt x="34" y="50"/>
                  </a:lnTo>
                  <a:lnTo>
                    <a:pt x="33" y="50"/>
                  </a:lnTo>
                  <a:lnTo>
                    <a:pt x="32" y="50"/>
                  </a:lnTo>
                  <a:lnTo>
                    <a:pt x="32" y="51"/>
                  </a:lnTo>
                  <a:lnTo>
                    <a:pt x="32" y="51"/>
                  </a:lnTo>
                  <a:lnTo>
                    <a:pt x="32" y="54"/>
                  </a:lnTo>
                  <a:lnTo>
                    <a:pt x="31" y="54"/>
                  </a:lnTo>
                  <a:lnTo>
                    <a:pt x="30" y="54"/>
                  </a:lnTo>
                  <a:lnTo>
                    <a:pt x="29" y="54"/>
                  </a:lnTo>
                  <a:lnTo>
                    <a:pt x="27" y="54"/>
                  </a:lnTo>
                  <a:lnTo>
                    <a:pt x="26" y="54"/>
                  </a:lnTo>
                  <a:lnTo>
                    <a:pt x="26" y="55"/>
                  </a:lnTo>
                  <a:lnTo>
                    <a:pt x="25" y="55"/>
                  </a:lnTo>
                  <a:lnTo>
                    <a:pt x="23" y="54"/>
                  </a:lnTo>
                  <a:lnTo>
                    <a:pt x="22" y="54"/>
                  </a:lnTo>
                  <a:lnTo>
                    <a:pt x="22" y="53"/>
                  </a:lnTo>
                  <a:lnTo>
                    <a:pt x="22" y="52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0"/>
                  </a:lnTo>
                  <a:lnTo>
                    <a:pt x="22" y="49"/>
                  </a:lnTo>
                  <a:lnTo>
                    <a:pt x="22" y="48"/>
                  </a:lnTo>
                  <a:lnTo>
                    <a:pt x="21" y="48"/>
                  </a:lnTo>
                  <a:lnTo>
                    <a:pt x="18" y="47"/>
                  </a:lnTo>
                  <a:lnTo>
                    <a:pt x="18" y="46"/>
                  </a:lnTo>
                  <a:lnTo>
                    <a:pt x="17" y="45"/>
                  </a:lnTo>
                  <a:lnTo>
                    <a:pt x="16" y="45"/>
                  </a:lnTo>
                  <a:lnTo>
                    <a:pt x="15" y="44"/>
                  </a:lnTo>
                  <a:lnTo>
                    <a:pt x="14" y="44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42"/>
                  </a:lnTo>
                  <a:lnTo>
                    <a:pt x="12" y="42"/>
                  </a:lnTo>
                  <a:lnTo>
                    <a:pt x="12" y="41"/>
                  </a:lnTo>
                  <a:lnTo>
                    <a:pt x="11" y="41"/>
                  </a:lnTo>
                  <a:lnTo>
                    <a:pt x="10" y="41"/>
                  </a:lnTo>
                  <a:lnTo>
                    <a:pt x="10" y="40"/>
                  </a:lnTo>
                  <a:lnTo>
                    <a:pt x="9" y="40"/>
                  </a:lnTo>
                  <a:lnTo>
                    <a:pt x="8" y="40"/>
                  </a:lnTo>
                  <a:lnTo>
                    <a:pt x="8" y="39"/>
                  </a:lnTo>
                  <a:lnTo>
                    <a:pt x="8" y="38"/>
                  </a:lnTo>
                  <a:lnTo>
                    <a:pt x="7" y="37"/>
                  </a:lnTo>
                  <a:lnTo>
                    <a:pt x="7" y="36"/>
                  </a:lnTo>
                  <a:lnTo>
                    <a:pt x="7" y="35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3"/>
                  </a:lnTo>
                  <a:lnTo>
                    <a:pt x="6" y="33"/>
                  </a:lnTo>
                  <a:lnTo>
                    <a:pt x="5" y="31"/>
                  </a:lnTo>
                  <a:lnTo>
                    <a:pt x="4" y="31"/>
                  </a:lnTo>
                  <a:lnTo>
                    <a:pt x="4" y="30"/>
                  </a:lnTo>
                  <a:lnTo>
                    <a:pt x="3" y="30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3" y="27"/>
                  </a:lnTo>
                  <a:lnTo>
                    <a:pt x="2" y="26"/>
                  </a:lnTo>
                  <a:lnTo>
                    <a:pt x="2" y="26"/>
                  </a:lnTo>
                  <a:lnTo>
                    <a:pt x="2" y="25"/>
                  </a:lnTo>
                  <a:lnTo>
                    <a:pt x="2" y="24"/>
                  </a:lnTo>
                  <a:lnTo>
                    <a:pt x="1" y="24"/>
                  </a:lnTo>
                  <a:lnTo>
                    <a:pt x="1" y="23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1097">
              <a:extLst>
                <a:ext uri="{FF2B5EF4-FFF2-40B4-BE49-F238E27FC236}">
                  <a16:creationId xmlns:a16="http://schemas.microsoft.com/office/drawing/2014/main" id="{0F0765A8-B8BB-56F8-1479-38469B7C9F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7936" y="2694323"/>
              <a:ext cx="105235" cy="118877"/>
            </a:xfrm>
            <a:custGeom>
              <a:avLst/>
              <a:gdLst>
                <a:gd name="T0" fmla="*/ 2 w 54"/>
                <a:gd name="T1" fmla="*/ 22 h 61"/>
                <a:gd name="T2" fmla="*/ 5 w 54"/>
                <a:gd name="T3" fmla="*/ 20 h 61"/>
                <a:gd name="T4" fmla="*/ 7 w 54"/>
                <a:gd name="T5" fmla="*/ 16 h 61"/>
                <a:gd name="T6" fmla="*/ 9 w 54"/>
                <a:gd name="T7" fmla="*/ 17 h 61"/>
                <a:gd name="T8" fmla="*/ 9 w 54"/>
                <a:gd name="T9" fmla="*/ 14 h 61"/>
                <a:gd name="T10" fmla="*/ 14 w 54"/>
                <a:gd name="T11" fmla="*/ 13 h 61"/>
                <a:gd name="T12" fmla="*/ 21 w 54"/>
                <a:gd name="T13" fmla="*/ 12 h 61"/>
                <a:gd name="T14" fmla="*/ 24 w 54"/>
                <a:gd name="T15" fmla="*/ 11 h 61"/>
                <a:gd name="T16" fmla="*/ 31 w 54"/>
                <a:gd name="T17" fmla="*/ 2 h 61"/>
                <a:gd name="T18" fmla="*/ 36 w 54"/>
                <a:gd name="T19" fmla="*/ 3 h 61"/>
                <a:gd name="T20" fmla="*/ 40 w 54"/>
                <a:gd name="T21" fmla="*/ 9 h 61"/>
                <a:gd name="T22" fmla="*/ 33 w 54"/>
                <a:gd name="T23" fmla="*/ 12 h 61"/>
                <a:gd name="T24" fmla="*/ 30 w 54"/>
                <a:gd name="T25" fmla="*/ 16 h 61"/>
                <a:gd name="T26" fmla="*/ 33 w 54"/>
                <a:gd name="T27" fmla="*/ 20 h 61"/>
                <a:gd name="T28" fmla="*/ 37 w 54"/>
                <a:gd name="T29" fmla="*/ 19 h 61"/>
                <a:gd name="T30" fmla="*/ 39 w 54"/>
                <a:gd name="T31" fmla="*/ 21 h 61"/>
                <a:gd name="T32" fmla="*/ 41 w 54"/>
                <a:gd name="T33" fmla="*/ 22 h 61"/>
                <a:gd name="T34" fmla="*/ 43 w 54"/>
                <a:gd name="T35" fmla="*/ 26 h 61"/>
                <a:gd name="T36" fmla="*/ 51 w 54"/>
                <a:gd name="T37" fmla="*/ 23 h 61"/>
                <a:gd name="T38" fmla="*/ 54 w 54"/>
                <a:gd name="T39" fmla="*/ 26 h 61"/>
                <a:gd name="T40" fmla="*/ 51 w 54"/>
                <a:gd name="T41" fmla="*/ 34 h 61"/>
                <a:gd name="T42" fmla="*/ 52 w 54"/>
                <a:gd name="T43" fmla="*/ 38 h 61"/>
                <a:gd name="T44" fmla="*/ 50 w 54"/>
                <a:gd name="T45" fmla="*/ 42 h 61"/>
                <a:gd name="T46" fmla="*/ 48 w 54"/>
                <a:gd name="T47" fmla="*/ 46 h 61"/>
                <a:gd name="T48" fmla="*/ 46 w 54"/>
                <a:gd name="T49" fmla="*/ 49 h 61"/>
                <a:gd name="T50" fmla="*/ 48 w 54"/>
                <a:gd name="T51" fmla="*/ 50 h 61"/>
                <a:gd name="T52" fmla="*/ 52 w 54"/>
                <a:gd name="T53" fmla="*/ 47 h 61"/>
                <a:gd name="T54" fmla="*/ 53 w 54"/>
                <a:gd name="T55" fmla="*/ 49 h 61"/>
                <a:gd name="T56" fmla="*/ 50 w 54"/>
                <a:gd name="T57" fmla="*/ 50 h 61"/>
                <a:gd name="T58" fmla="*/ 46 w 54"/>
                <a:gd name="T59" fmla="*/ 52 h 61"/>
                <a:gd name="T60" fmla="*/ 44 w 54"/>
                <a:gd name="T61" fmla="*/ 54 h 61"/>
                <a:gd name="T62" fmla="*/ 41 w 54"/>
                <a:gd name="T63" fmla="*/ 58 h 61"/>
                <a:gd name="T64" fmla="*/ 39 w 54"/>
                <a:gd name="T65" fmla="*/ 55 h 61"/>
                <a:gd name="T66" fmla="*/ 36 w 54"/>
                <a:gd name="T67" fmla="*/ 54 h 61"/>
                <a:gd name="T68" fmla="*/ 31 w 54"/>
                <a:gd name="T69" fmla="*/ 56 h 61"/>
                <a:gd name="T70" fmla="*/ 29 w 54"/>
                <a:gd name="T71" fmla="*/ 60 h 61"/>
                <a:gd name="T72" fmla="*/ 26 w 54"/>
                <a:gd name="T73" fmla="*/ 58 h 61"/>
                <a:gd name="T74" fmla="*/ 22 w 54"/>
                <a:gd name="T75" fmla="*/ 56 h 61"/>
                <a:gd name="T76" fmla="*/ 21 w 54"/>
                <a:gd name="T77" fmla="*/ 51 h 61"/>
                <a:gd name="T78" fmla="*/ 25 w 54"/>
                <a:gd name="T79" fmla="*/ 48 h 61"/>
                <a:gd name="T80" fmla="*/ 24 w 54"/>
                <a:gd name="T81" fmla="*/ 45 h 61"/>
                <a:gd name="T82" fmla="*/ 22 w 54"/>
                <a:gd name="T83" fmla="*/ 43 h 61"/>
                <a:gd name="T84" fmla="*/ 21 w 54"/>
                <a:gd name="T85" fmla="*/ 44 h 61"/>
                <a:gd name="T86" fmla="*/ 20 w 54"/>
                <a:gd name="T87" fmla="*/ 50 h 61"/>
                <a:gd name="T88" fmla="*/ 18 w 54"/>
                <a:gd name="T89" fmla="*/ 43 h 61"/>
                <a:gd name="T90" fmla="*/ 14 w 54"/>
                <a:gd name="T91" fmla="*/ 46 h 61"/>
                <a:gd name="T92" fmla="*/ 13 w 54"/>
                <a:gd name="T93" fmla="*/ 44 h 61"/>
                <a:gd name="T94" fmla="*/ 13 w 54"/>
                <a:gd name="T95" fmla="*/ 38 h 61"/>
                <a:gd name="T96" fmla="*/ 9 w 54"/>
                <a:gd name="T97" fmla="*/ 40 h 61"/>
                <a:gd name="T98" fmla="*/ 6 w 54"/>
                <a:gd name="T99" fmla="*/ 44 h 61"/>
                <a:gd name="T100" fmla="*/ 6 w 54"/>
                <a:gd name="T101" fmla="*/ 41 h 61"/>
                <a:gd name="T102" fmla="*/ 2 w 54"/>
                <a:gd name="T103" fmla="*/ 40 h 61"/>
                <a:gd name="T104" fmla="*/ 5 w 54"/>
                <a:gd name="T105" fmla="*/ 38 h 61"/>
                <a:gd name="T106" fmla="*/ 3 w 54"/>
                <a:gd name="T107" fmla="*/ 36 h 61"/>
                <a:gd name="T108" fmla="*/ 3 w 54"/>
                <a:gd name="T109" fmla="*/ 34 h 61"/>
                <a:gd name="T110" fmla="*/ 3 w 54"/>
                <a:gd name="T111" fmla="*/ 30 h 61"/>
                <a:gd name="T112" fmla="*/ 2 w 54"/>
                <a:gd name="T113" fmla="*/ 2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4" h="61">
                  <a:moveTo>
                    <a:pt x="0" y="26"/>
                  </a:moveTo>
                  <a:lnTo>
                    <a:pt x="0" y="25"/>
                  </a:lnTo>
                  <a:lnTo>
                    <a:pt x="1" y="25"/>
                  </a:lnTo>
                  <a:lnTo>
                    <a:pt x="1" y="24"/>
                  </a:lnTo>
                  <a:lnTo>
                    <a:pt x="1" y="23"/>
                  </a:lnTo>
                  <a:lnTo>
                    <a:pt x="2" y="22"/>
                  </a:lnTo>
                  <a:lnTo>
                    <a:pt x="3" y="22"/>
                  </a:lnTo>
                  <a:lnTo>
                    <a:pt x="4" y="21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9"/>
                  </a:lnTo>
                  <a:lnTo>
                    <a:pt x="5" y="20"/>
                  </a:lnTo>
                  <a:lnTo>
                    <a:pt x="6" y="20"/>
                  </a:lnTo>
                  <a:lnTo>
                    <a:pt x="7" y="18"/>
                  </a:lnTo>
                  <a:lnTo>
                    <a:pt x="7" y="17"/>
                  </a:lnTo>
                  <a:lnTo>
                    <a:pt x="7" y="16"/>
                  </a:lnTo>
                  <a:lnTo>
                    <a:pt x="8" y="17"/>
                  </a:lnTo>
                  <a:lnTo>
                    <a:pt x="9" y="17"/>
                  </a:lnTo>
                  <a:lnTo>
                    <a:pt x="9" y="18"/>
                  </a:lnTo>
                  <a:lnTo>
                    <a:pt x="10" y="17"/>
                  </a:lnTo>
                  <a:lnTo>
                    <a:pt x="9" y="16"/>
                  </a:lnTo>
                  <a:lnTo>
                    <a:pt x="9" y="17"/>
                  </a:lnTo>
                  <a:lnTo>
                    <a:pt x="9" y="16"/>
                  </a:lnTo>
                  <a:lnTo>
                    <a:pt x="8" y="16"/>
                  </a:lnTo>
                  <a:lnTo>
                    <a:pt x="7" y="16"/>
                  </a:lnTo>
                  <a:lnTo>
                    <a:pt x="9" y="14"/>
                  </a:lnTo>
                  <a:lnTo>
                    <a:pt x="9" y="15"/>
                  </a:lnTo>
                  <a:lnTo>
                    <a:pt x="9" y="14"/>
                  </a:lnTo>
                  <a:lnTo>
                    <a:pt x="10" y="15"/>
                  </a:lnTo>
                  <a:lnTo>
                    <a:pt x="10" y="14"/>
                  </a:lnTo>
                  <a:lnTo>
                    <a:pt x="11" y="14"/>
                  </a:lnTo>
                  <a:lnTo>
                    <a:pt x="12" y="13"/>
                  </a:lnTo>
                  <a:lnTo>
                    <a:pt x="13" y="13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5" y="13"/>
                  </a:lnTo>
                  <a:lnTo>
                    <a:pt x="16" y="14"/>
                  </a:lnTo>
                  <a:lnTo>
                    <a:pt x="19" y="12"/>
                  </a:lnTo>
                  <a:lnTo>
                    <a:pt x="20" y="12"/>
                  </a:lnTo>
                  <a:lnTo>
                    <a:pt x="21" y="12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4" y="12"/>
                  </a:lnTo>
                  <a:lnTo>
                    <a:pt x="24" y="11"/>
                  </a:lnTo>
                  <a:lnTo>
                    <a:pt x="26" y="10"/>
                  </a:lnTo>
                  <a:lnTo>
                    <a:pt x="27" y="9"/>
                  </a:lnTo>
                  <a:lnTo>
                    <a:pt x="27" y="8"/>
                  </a:lnTo>
                  <a:lnTo>
                    <a:pt x="27" y="6"/>
                  </a:lnTo>
                  <a:lnTo>
                    <a:pt x="29" y="4"/>
                  </a:lnTo>
                  <a:lnTo>
                    <a:pt x="31" y="2"/>
                  </a:lnTo>
                  <a:lnTo>
                    <a:pt x="32" y="1"/>
                  </a:lnTo>
                  <a:lnTo>
                    <a:pt x="33" y="0"/>
                  </a:lnTo>
                  <a:lnTo>
                    <a:pt x="33" y="1"/>
                  </a:lnTo>
                  <a:lnTo>
                    <a:pt x="35" y="2"/>
                  </a:lnTo>
                  <a:lnTo>
                    <a:pt x="35" y="3"/>
                  </a:lnTo>
                  <a:lnTo>
                    <a:pt x="36" y="3"/>
                  </a:lnTo>
                  <a:lnTo>
                    <a:pt x="36" y="4"/>
                  </a:lnTo>
                  <a:lnTo>
                    <a:pt x="37" y="4"/>
                  </a:lnTo>
                  <a:lnTo>
                    <a:pt x="38" y="5"/>
                  </a:lnTo>
                  <a:lnTo>
                    <a:pt x="38" y="6"/>
                  </a:lnTo>
                  <a:lnTo>
                    <a:pt x="39" y="8"/>
                  </a:lnTo>
                  <a:lnTo>
                    <a:pt x="40" y="9"/>
                  </a:lnTo>
                  <a:lnTo>
                    <a:pt x="39" y="9"/>
                  </a:lnTo>
                  <a:lnTo>
                    <a:pt x="39" y="10"/>
                  </a:lnTo>
                  <a:lnTo>
                    <a:pt x="36" y="11"/>
                  </a:lnTo>
                  <a:lnTo>
                    <a:pt x="35" y="11"/>
                  </a:lnTo>
                  <a:lnTo>
                    <a:pt x="34" y="11"/>
                  </a:lnTo>
                  <a:lnTo>
                    <a:pt x="33" y="1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1" y="13"/>
                  </a:lnTo>
                  <a:lnTo>
                    <a:pt x="30" y="14"/>
                  </a:lnTo>
                  <a:lnTo>
                    <a:pt x="30" y="15"/>
                  </a:lnTo>
                  <a:lnTo>
                    <a:pt x="30" y="16"/>
                  </a:lnTo>
                  <a:lnTo>
                    <a:pt x="30" y="17"/>
                  </a:lnTo>
                  <a:lnTo>
                    <a:pt x="31" y="17"/>
                  </a:lnTo>
                  <a:lnTo>
                    <a:pt x="31" y="18"/>
                  </a:lnTo>
                  <a:lnTo>
                    <a:pt x="32" y="19"/>
                  </a:lnTo>
                  <a:lnTo>
                    <a:pt x="33" y="19"/>
                  </a:lnTo>
                  <a:lnTo>
                    <a:pt x="33" y="20"/>
                  </a:lnTo>
                  <a:lnTo>
                    <a:pt x="34" y="20"/>
                  </a:lnTo>
                  <a:lnTo>
                    <a:pt x="34" y="21"/>
                  </a:lnTo>
                  <a:lnTo>
                    <a:pt x="34" y="20"/>
                  </a:lnTo>
                  <a:lnTo>
                    <a:pt x="35" y="20"/>
                  </a:lnTo>
                  <a:lnTo>
                    <a:pt x="36" y="19"/>
                  </a:lnTo>
                  <a:lnTo>
                    <a:pt x="37" y="19"/>
                  </a:lnTo>
                  <a:lnTo>
                    <a:pt x="37" y="20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39" y="20"/>
                  </a:lnTo>
                  <a:lnTo>
                    <a:pt x="39" y="21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41" y="21"/>
                  </a:lnTo>
                  <a:lnTo>
                    <a:pt x="41" y="22"/>
                  </a:lnTo>
                  <a:lnTo>
                    <a:pt x="42" y="22"/>
                  </a:lnTo>
                  <a:lnTo>
                    <a:pt x="41" y="22"/>
                  </a:lnTo>
                  <a:lnTo>
                    <a:pt x="41" y="23"/>
                  </a:lnTo>
                  <a:lnTo>
                    <a:pt x="42" y="23"/>
                  </a:lnTo>
                  <a:lnTo>
                    <a:pt x="42" y="24"/>
                  </a:lnTo>
                  <a:lnTo>
                    <a:pt x="42" y="25"/>
                  </a:lnTo>
                  <a:lnTo>
                    <a:pt x="42" y="26"/>
                  </a:lnTo>
                  <a:lnTo>
                    <a:pt x="43" y="26"/>
                  </a:lnTo>
                  <a:lnTo>
                    <a:pt x="44" y="27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7" y="25"/>
                  </a:lnTo>
                  <a:lnTo>
                    <a:pt x="48" y="24"/>
                  </a:lnTo>
                  <a:lnTo>
                    <a:pt x="51" y="23"/>
                  </a:lnTo>
                  <a:lnTo>
                    <a:pt x="52" y="23"/>
                  </a:lnTo>
                  <a:lnTo>
                    <a:pt x="53" y="23"/>
                  </a:lnTo>
                  <a:lnTo>
                    <a:pt x="53" y="24"/>
                  </a:lnTo>
                  <a:lnTo>
                    <a:pt x="54" y="24"/>
                  </a:lnTo>
                  <a:lnTo>
                    <a:pt x="54" y="25"/>
                  </a:lnTo>
                  <a:lnTo>
                    <a:pt x="54" y="26"/>
                  </a:lnTo>
                  <a:lnTo>
                    <a:pt x="54" y="27"/>
                  </a:lnTo>
                  <a:lnTo>
                    <a:pt x="54" y="29"/>
                  </a:lnTo>
                  <a:lnTo>
                    <a:pt x="53" y="30"/>
                  </a:lnTo>
                  <a:lnTo>
                    <a:pt x="53" y="31"/>
                  </a:lnTo>
                  <a:lnTo>
                    <a:pt x="52" y="32"/>
                  </a:lnTo>
                  <a:lnTo>
                    <a:pt x="51" y="34"/>
                  </a:lnTo>
                  <a:lnTo>
                    <a:pt x="51" y="35"/>
                  </a:lnTo>
                  <a:lnTo>
                    <a:pt x="51" y="36"/>
                  </a:lnTo>
                  <a:lnTo>
                    <a:pt x="52" y="36"/>
                  </a:lnTo>
                  <a:lnTo>
                    <a:pt x="52" y="37"/>
                  </a:lnTo>
                  <a:lnTo>
                    <a:pt x="52" y="37"/>
                  </a:lnTo>
                  <a:lnTo>
                    <a:pt x="52" y="38"/>
                  </a:lnTo>
                  <a:lnTo>
                    <a:pt x="52" y="39"/>
                  </a:lnTo>
                  <a:lnTo>
                    <a:pt x="52" y="40"/>
                  </a:lnTo>
                  <a:lnTo>
                    <a:pt x="52" y="41"/>
                  </a:lnTo>
                  <a:lnTo>
                    <a:pt x="52" y="42"/>
                  </a:lnTo>
                  <a:lnTo>
                    <a:pt x="51" y="42"/>
                  </a:lnTo>
                  <a:lnTo>
                    <a:pt x="50" y="42"/>
                  </a:lnTo>
                  <a:lnTo>
                    <a:pt x="49" y="42"/>
                  </a:lnTo>
                  <a:lnTo>
                    <a:pt x="49" y="43"/>
                  </a:lnTo>
                  <a:lnTo>
                    <a:pt x="48" y="44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6"/>
                  </a:lnTo>
                  <a:lnTo>
                    <a:pt x="47" y="47"/>
                  </a:lnTo>
                  <a:lnTo>
                    <a:pt x="49" y="48"/>
                  </a:lnTo>
                  <a:lnTo>
                    <a:pt x="49" y="49"/>
                  </a:lnTo>
                  <a:lnTo>
                    <a:pt x="48" y="49"/>
                  </a:lnTo>
                  <a:lnTo>
                    <a:pt x="47" y="49"/>
                  </a:lnTo>
                  <a:lnTo>
                    <a:pt x="46" y="49"/>
                  </a:lnTo>
                  <a:lnTo>
                    <a:pt x="46" y="50"/>
                  </a:lnTo>
                  <a:lnTo>
                    <a:pt x="46" y="50"/>
                  </a:lnTo>
                  <a:lnTo>
                    <a:pt x="46" y="50"/>
                  </a:lnTo>
                  <a:lnTo>
                    <a:pt x="47" y="51"/>
                  </a:lnTo>
                  <a:lnTo>
                    <a:pt x="47" y="50"/>
                  </a:lnTo>
                  <a:lnTo>
                    <a:pt x="48" y="50"/>
                  </a:lnTo>
                  <a:lnTo>
                    <a:pt x="48" y="49"/>
                  </a:lnTo>
                  <a:lnTo>
                    <a:pt x="49" y="49"/>
                  </a:lnTo>
                  <a:lnTo>
                    <a:pt x="49" y="47"/>
                  </a:lnTo>
                  <a:lnTo>
                    <a:pt x="50" y="47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2" y="48"/>
                  </a:lnTo>
                  <a:lnTo>
                    <a:pt x="52" y="47"/>
                  </a:lnTo>
                  <a:lnTo>
                    <a:pt x="52" y="48"/>
                  </a:lnTo>
                  <a:lnTo>
                    <a:pt x="51" y="48"/>
                  </a:lnTo>
                  <a:lnTo>
                    <a:pt x="52" y="48"/>
                  </a:lnTo>
                  <a:lnTo>
                    <a:pt x="53" y="49"/>
                  </a:lnTo>
                  <a:lnTo>
                    <a:pt x="53" y="48"/>
                  </a:lnTo>
                  <a:lnTo>
                    <a:pt x="53" y="49"/>
                  </a:lnTo>
                  <a:lnTo>
                    <a:pt x="52" y="49"/>
                  </a:lnTo>
                  <a:lnTo>
                    <a:pt x="51" y="49"/>
                  </a:lnTo>
                  <a:lnTo>
                    <a:pt x="50" y="49"/>
                  </a:lnTo>
                  <a:lnTo>
                    <a:pt x="50" y="50"/>
                  </a:lnTo>
                  <a:lnTo>
                    <a:pt x="49" y="50"/>
                  </a:lnTo>
                  <a:lnTo>
                    <a:pt x="49" y="51"/>
                  </a:lnTo>
                  <a:lnTo>
                    <a:pt x="48" y="51"/>
                  </a:lnTo>
                  <a:lnTo>
                    <a:pt x="47" y="51"/>
                  </a:lnTo>
                  <a:lnTo>
                    <a:pt x="46" y="51"/>
                  </a:lnTo>
                  <a:lnTo>
                    <a:pt x="46" y="52"/>
                  </a:lnTo>
                  <a:lnTo>
                    <a:pt x="46" y="52"/>
                  </a:lnTo>
                  <a:lnTo>
                    <a:pt x="46" y="53"/>
                  </a:lnTo>
                  <a:lnTo>
                    <a:pt x="45" y="53"/>
                  </a:lnTo>
                  <a:lnTo>
                    <a:pt x="45" y="54"/>
                  </a:lnTo>
                  <a:lnTo>
                    <a:pt x="44" y="54"/>
                  </a:lnTo>
                  <a:lnTo>
                    <a:pt x="44" y="54"/>
                  </a:lnTo>
                  <a:lnTo>
                    <a:pt x="43" y="55"/>
                  </a:lnTo>
                  <a:lnTo>
                    <a:pt x="42" y="56"/>
                  </a:lnTo>
                  <a:lnTo>
                    <a:pt x="42" y="57"/>
                  </a:lnTo>
                  <a:lnTo>
                    <a:pt x="41" y="57"/>
                  </a:lnTo>
                  <a:lnTo>
                    <a:pt x="42" y="58"/>
                  </a:lnTo>
                  <a:lnTo>
                    <a:pt x="41" y="58"/>
                  </a:lnTo>
                  <a:lnTo>
                    <a:pt x="40" y="58"/>
                  </a:lnTo>
                  <a:lnTo>
                    <a:pt x="40" y="57"/>
                  </a:lnTo>
                  <a:lnTo>
                    <a:pt x="39" y="57"/>
                  </a:lnTo>
                  <a:lnTo>
                    <a:pt x="40" y="56"/>
                  </a:lnTo>
                  <a:lnTo>
                    <a:pt x="40" y="55"/>
                  </a:lnTo>
                  <a:lnTo>
                    <a:pt x="39" y="55"/>
                  </a:lnTo>
                  <a:lnTo>
                    <a:pt x="38" y="54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7" y="56"/>
                  </a:lnTo>
                  <a:lnTo>
                    <a:pt x="37" y="55"/>
                  </a:lnTo>
                  <a:lnTo>
                    <a:pt x="36" y="54"/>
                  </a:lnTo>
                  <a:lnTo>
                    <a:pt x="36" y="54"/>
                  </a:lnTo>
                  <a:lnTo>
                    <a:pt x="35" y="54"/>
                  </a:lnTo>
                  <a:lnTo>
                    <a:pt x="35" y="55"/>
                  </a:lnTo>
                  <a:lnTo>
                    <a:pt x="34" y="55"/>
                  </a:lnTo>
                  <a:lnTo>
                    <a:pt x="34" y="57"/>
                  </a:lnTo>
                  <a:lnTo>
                    <a:pt x="31" y="56"/>
                  </a:lnTo>
                  <a:lnTo>
                    <a:pt x="30" y="55"/>
                  </a:lnTo>
                  <a:lnTo>
                    <a:pt x="29" y="55"/>
                  </a:lnTo>
                  <a:lnTo>
                    <a:pt x="29" y="56"/>
                  </a:lnTo>
                  <a:lnTo>
                    <a:pt x="29" y="58"/>
                  </a:lnTo>
                  <a:lnTo>
                    <a:pt x="29" y="59"/>
                  </a:lnTo>
                  <a:lnTo>
                    <a:pt x="29" y="60"/>
                  </a:lnTo>
                  <a:lnTo>
                    <a:pt x="29" y="61"/>
                  </a:lnTo>
                  <a:lnTo>
                    <a:pt x="28" y="61"/>
                  </a:lnTo>
                  <a:lnTo>
                    <a:pt x="27" y="61"/>
                  </a:lnTo>
                  <a:lnTo>
                    <a:pt x="27" y="60"/>
                  </a:lnTo>
                  <a:lnTo>
                    <a:pt x="27" y="58"/>
                  </a:lnTo>
                  <a:lnTo>
                    <a:pt x="26" y="58"/>
                  </a:lnTo>
                  <a:lnTo>
                    <a:pt x="26" y="60"/>
                  </a:lnTo>
                  <a:lnTo>
                    <a:pt x="25" y="59"/>
                  </a:lnTo>
                  <a:lnTo>
                    <a:pt x="22" y="59"/>
                  </a:lnTo>
                  <a:lnTo>
                    <a:pt x="22" y="58"/>
                  </a:lnTo>
                  <a:lnTo>
                    <a:pt x="22" y="57"/>
                  </a:lnTo>
                  <a:lnTo>
                    <a:pt x="22" y="56"/>
                  </a:lnTo>
                  <a:lnTo>
                    <a:pt x="22" y="55"/>
                  </a:lnTo>
                  <a:lnTo>
                    <a:pt x="22" y="54"/>
                  </a:lnTo>
                  <a:lnTo>
                    <a:pt x="21" y="54"/>
                  </a:lnTo>
                  <a:lnTo>
                    <a:pt x="21" y="53"/>
                  </a:lnTo>
                  <a:lnTo>
                    <a:pt x="21" y="52"/>
                  </a:lnTo>
                  <a:lnTo>
                    <a:pt x="21" y="51"/>
                  </a:lnTo>
                  <a:lnTo>
                    <a:pt x="21" y="50"/>
                  </a:lnTo>
                  <a:lnTo>
                    <a:pt x="21" y="49"/>
                  </a:lnTo>
                  <a:lnTo>
                    <a:pt x="21" y="48"/>
                  </a:lnTo>
                  <a:lnTo>
                    <a:pt x="21" y="47"/>
                  </a:lnTo>
                  <a:lnTo>
                    <a:pt x="24" y="47"/>
                  </a:lnTo>
                  <a:lnTo>
                    <a:pt x="25" y="48"/>
                  </a:lnTo>
                  <a:lnTo>
                    <a:pt x="24" y="48"/>
                  </a:lnTo>
                  <a:lnTo>
                    <a:pt x="25" y="48"/>
                  </a:lnTo>
                  <a:lnTo>
                    <a:pt x="26" y="48"/>
                  </a:lnTo>
                  <a:lnTo>
                    <a:pt x="25" y="47"/>
                  </a:lnTo>
                  <a:lnTo>
                    <a:pt x="24" y="46"/>
                  </a:lnTo>
                  <a:lnTo>
                    <a:pt x="24" y="45"/>
                  </a:lnTo>
                  <a:lnTo>
                    <a:pt x="23" y="45"/>
                  </a:lnTo>
                  <a:lnTo>
                    <a:pt x="23" y="44"/>
                  </a:lnTo>
                  <a:lnTo>
                    <a:pt x="23" y="43"/>
                  </a:lnTo>
                  <a:lnTo>
                    <a:pt x="23" y="44"/>
                  </a:lnTo>
                  <a:lnTo>
                    <a:pt x="22" y="44"/>
                  </a:lnTo>
                  <a:lnTo>
                    <a:pt x="22" y="43"/>
                  </a:lnTo>
                  <a:lnTo>
                    <a:pt x="22" y="42"/>
                  </a:lnTo>
                  <a:lnTo>
                    <a:pt x="22" y="41"/>
                  </a:lnTo>
                  <a:lnTo>
                    <a:pt x="21" y="41"/>
                  </a:lnTo>
                  <a:lnTo>
                    <a:pt x="21" y="42"/>
                  </a:lnTo>
                  <a:lnTo>
                    <a:pt x="21" y="43"/>
                  </a:lnTo>
                  <a:lnTo>
                    <a:pt x="21" y="44"/>
                  </a:lnTo>
                  <a:lnTo>
                    <a:pt x="21" y="45"/>
                  </a:lnTo>
                  <a:lnTo>
                    <a:pt x="21" y="45"/>
                  </a:lnTo>
                  <a:lnTo>
                    <a:pt x="21" y="46"/>
                  </a:lnTo>
                  <a:lnTo>
                    <a:pt x="21" y="48"/>
                  </a:lnTo>
                  <a:lnTo>
                    <a:pt x="21" y="49"/>
                  </a:lnTo>
                  <a:lnTo>
                    <a:pt x="20" y="50"/>
                  </a:lnTo>
                  <a:lnTo>
                    <a:pt x="19" y="48"/>
                  </a:lnTo>
                  <a:lnTo>
                    <a:pt x="18" y="47"/>
                  </a:lnTo>
                  <a:lnTo>
                    <a:pt x="18" y="45"/>
                  </a:lnTo>
                  <a:lnTo>
                    <a:pt x="17" y="45"/>
                  </a:lnTo>
                  <a:lnTo>
                    <a:pt x="18" y="44"/>
                  </a:lnTo>
                  <a:lnTo>
                    <a:pt x="18" y="43"/>
                  </a:lnTo>
                  <a:lnTo>
                    <a:pt x="17" y="43"/>
                  </a:lnTo>
                  <a:lnTo>
                    <a:pt x="16" y="44"/>
                  </a:lnTo>
                  <a:lnTo>
                    <a:pt x="15" y="44"/>
                  </a:lnTo>
                  <a:lnTo>
                    <a:pt x="14" y="45"/>
                  </a:lnTo>
                  <a:lnTo>
                    <a:pt x="14" y="45"/>
                  </a:lnTo>
                  <a:lnTo>
                    <a:pt x="14" y="46"/>
                  </a:lnTo>
                  <a:lnTo>
                    <a:pt x="13" y="46"/>
                  </a:lnTo>
                  <a:lnTo>
                    <a:pt x="13" y="45"/>
                  </a:lnTo>
                  <a:lnTo>
                    <a:pt x="12" y="45"/>
                  </a:lnTo>
                  <a:lnTo>
                    <a:pt x="13" y="45"/>
                  </a:lnTo>
                  <a:lnTo>
                    <a:pt x="14" y="44"/>
                  </a:lnTo>
                  <a:lnTo>
                    <a:pt x="13" y="44"/>
                  </a:lnTo>
                  <a:lnTo>
                    <a:pt x="12" y="43"/>
                  </a:lnTo>
                  <a:lnTo>
                    <a:pt x="11" y="42"/>
                  </a:lnTo>
                  <a:lnTo>
                    <a:pt x="10" y="41"/>
                  </a:lnTo>
                  <a:lnTo>
                    <a:pt x="12" y="40"/>
                  </a:lnTo>
                  <a:lnTo>
                    <a:pt x="13" y="39"/>
                  </a:lnTo>
                  <a:lnTo>
                    <a:pt x="13" y="38"/>
                  </a:lnTo>
                  <a:lnTo>
                    <a:pt x="12" y="37"/>
                  </a:lnTo>
                  <a:lnTo>
                    <a:pt x="11" y="37"/>
                  </a:lnTo>
                  <a:lnTo>
                    <a:pt x="11" y="38"/>
                  </a:lnTo>
                  <a:lnTo>
                    <a:pt x="10" y="38"/>
                  </a:lnTo>
                  <a:lnTo>
                    <a:pt x="10" y="39"/>
                  </a:lnTo>
                  <a:lnTo>
                    <a:pt x="9" y="40"/>
                  </a:lnTo>
                  <a:lnTo>
                    <a:pt x="8" y="41"/>
                  </a:lnTo>
                  <a:lnTo>
                    <a:pt x="7" y="43"/>
                  </a:lnTo>
                  <a:lnTo>
                    <a:pt x="7" y="42"/>
                  </a:lnTo>
                  <a:lnTo>
                    <a:pt x="6" y="42"/>
                  </a:lnTo>
                  <a:lnTo>
                    <a:pt x="6" y="43"/>
                  </a:lnTo>
                  <a:lnTo>
                    <a:pt x="6" y="44"/>
                  </a:lnTo>
                  <a:lnTo>
                    <a:pt x="6" y="43"/>
                  </a:lnTo>
                  <a:lnTo>
                    <a:pt x="6" y="43"/>
                  </a:lnTo>
                  <a:lnTo>
                    <a:pt x="6" y="43"/>
                  </a:lnTo>
                  <a:lnTo>
                    <a:pt x="6" y="42"/>
                  </a:lnTo>
                  <a:lnTo>
                    <a:pt x="6" y="41"/>
                  </a:lnTo>
                  <a:lnTo>
                    <a:pt x="6" y="41"/>
                  </a:lnTo>
                  <a:lnTo>
                    <a:pt x="6" y="40"/>
                  </a:lnTo>
                  <a:lnTo>
                    <a:pt x="6" y="41"/>
                  </a:lnTo>
                  <a:lnTo>
                    <a:pt x="5" y="41"/>
                  </a:lnTo>
                  <a:lnTo>
                    <a:pt x="4" y="40"/>
                  </a:lnTo>
                  <a:lnTo>
                    <a:pt x="3" y="40"/>
                  </a:lnTo>
                  <a:lnTo>
                    <a:pt x="2" y="40"/>
                  </a:lnTo>
                  <a:lnTo>
                    <a:pt x="3" y="40"/>
                  </a:lnTo>
                  <a:lnTo>
                    <a:pt x="5" y="40"/>
                  </a:lnTo>
                  <a:lnTo>
                    <a:pt x="5" y="39"/>
                  </a:lnTo>
                  <a:lnTo>
                    <a:pt x="6" y="39"/>
                  </a:lnTo>
                  <a:lnTo>
                    <a:pt x="6" y="38"/>
                  </a:lnTo>
                  <a:lnTo>
                    <a:pt x="5" y="38"/>
                  </a:lnTo>
                  <a:lnTo>
                    <a:pt x="4" y="37"/>
                  </a:lnTo>
                  <a:lnTo>
                    <a:pt x="4" y="37"/>
                  </a:lnTo>
                  <a:lnTo>
                    <a:pt x="3" y="37"/>
                  </a:lnTo>
                  <a:lnTo>
                    <a:pt x="2" y="37"/>
                  </a:lnTo>
                  <a:lnTo>
                    <a:pt x="3" y="37"/>
                  </a:lnTo>
                  <a:lnTo>
                    <a:pt x="3" y="36"/>
                  </a:lnTo>
                  <a:lnTo>
                    <a:pt x="3" y="35"/>
                  </a:lnTo>
                  <a:lnTo>
                    <a:pt x="4" y="35"/>
                  </a:lnTo>
                  <a:lnTo>
                    <a:pt x="4" y="34"/>
                  </a:lnTo>
                  <a:lnTo>
                    <a:pt x="5" y="34"/>
                  </a:lnTo>
                  <a:lnTo>
                    <a:pt x="4" y="34"/>
                  </a:lnTo>
                  <a:lnTo>
                    <a:pt x="3" y="34"/>
                  </a:lnTo>
                  <a:lnTo>
                    <a:pt x="3" y="33"/>
                  </a:lnTo>
                  <a:lnTo>
                    <a:pt x="3" y="32"/>
                  </a:lnTo>
                  <a:lnTo>
                    <a:pt x="4" y="32"/>
                  </a:lnTo>
                  <a:lnTo>
                    <a:pt x="3" y="32"/>
                  </a:lnTo>
                  <a:lnTo>
                    <a:pt x="3" y="31"/>
                  </a:lnTo>
                  <a:lnTo>
                    <a:pt x="3" y="30"/>
                  </a:lnTo>
                  <a:lnTo>
                    <a:pt x="4" y="30"/>
                  </a:lnTo>
                  <a:lnTo>
                    <a:pt x="4" y="29"/>
                  </a:lnTo>
                  <a:lnTo>
                    <a:pt x="4" y="29"/>
                  </a:lnTo>
                  <a:lnTo>
                    <a:pt x="3" y="29"/>
                  </a:lnTo>
                  <a:lnTo>
                    <a:pt x="3" y="29"/>
                  </a:lnTo>
                  <a:lnTo>
                    <a:pt x="2" y="29"/>
                  </a:lnTo>
                  <a:lnTo>
                    <a:pt x="2" y="29"/>
                  </a:lnTo>
                  <a:lnTo>
                    <a:pt x="2" y="28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1100">
              <a:extLst>
                <a:ext uri="{FF2B5EF4-FFF2-40B4-BE49-F238E27FC236}">
                  <a16:creationId xmlns:a16="http://schemas.microsoft.com/office/drawing/2014/main" id="{7FF4511B-1F4E-6CC9-08D2-330103CB2F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40140" y="3818775"/>
              <a:ext cx="212419" cy="194879"/>
            </a:xfrm>
            <a:custGeom>
              <a:avLst/>
              <a:gdLst>
                <a:gd name="T0" fmla="*/ 47 w 109"/>
                <a:gd name="T1" fmla="*/ 78 h 100"/>
                <a:gd name="T2" fmla="*/ 14 w 109"/>
                <a:gd name="T3" fmla="*/ 72 h 100"/>
                <a:gd name="T4" fmla="*/ 18 w 109"/>
                <a:gd name="T5" fmla="*/ 73 h 100"/>
                <a:gd name="T6" fmla="*/ 17 w 109"/>
                <a:gd name="T7" fmla="*/ 63 h 100"/>
                <a:gd name="T8" fmla="*/ 19 w 109"/>
                <a:gd name="T9" fmla="*/ 58 h 100"/>
                <a:gd name="T10" fmla="*/ 23 w 109"/>
                <a:gd name="T11" fmla="*/ 57 h 100"/>
                <a:gd name="T12" fmla="*/ 25 w 109"/>
                <a:gd name="T13" fmla="*/ 42 h 100"/>
                <a:gd name="T14" fmla="*/ 15 w 109"/>
                <a:gd name="T15" fmla="*/ 24 h 100"/>
                <a:gd name="T16" fmla="*/ 23 w 109"/>
                <a:gd name="T17" fmla="*/ 32 h 100"/>
                <a:gd name="T18" fmla="*/ 25 w 109"/>
                <a:gd name="T19" fmla="*/ 41 h 100"/>
                <a:gd name="T20" fmla="*/ 28 w 109"/>
                <a:gd name="T21" fmla="*/ 49 h 100"/>
                <a:gd name="T22" fmla="*/ 44 w 109"/>
                <a:gd name="T23" fmla="*/ 38 h 100"/>
                <a:gd name="T24" fmla="*/ 39 w 109"/>
                <a:gd name="T25" fmla="*/ 24 h 100"/>
                <a:gd name="T26" fmla="*/ 32 w 109"/>
                <a:gd name="T27" fmla="*/ 18 h 100"/>
                <a:gd name="T28" fmla="*/ 32 w 109"/>
                <a:gd name="T29" fmla="*/ 16 h 100"/>
                <a:gd name="T30" fmla="*/ 39 w 109"/>
                <a:gd name="T31" fmla="*/ 5 h 100"/>
                <a:gd name="T32" fmla="*/ 43 w 109"/>
                <a:gd name="T33" fmla="*/ 18 h 100"/>
                <a:gd name="T34" fmla="*/ 52 w 109"/>
                <a:gd name="T35" fmla="*/ 15 h 100"/>
                <a:gd name="T36" fmla="*/ 60 w 109"/>
                <a:gd name="T37" fmla="*/ 8 h 100"/>
                <a:gd name="T38" fmla="*/ 61 w 109"/>
                <a:gd name="T39" fmla="*/ 6 h 100"/>
                <a:gd name="T40" fmla="*/ 69 w 109"/>
                <a:gd name="T41" fmla="*/ 13 h 100"/>
                <a:gd name="T42" fmla="*/ 76 w 109"/>
                <a:gd name="T43" fmla="*/ 27 h 100"/>
                <a:gd name="T44" fmla="*/ 60 w 109"/>
                <a:gd name="T45" fmla="*/ 32 h 100"/>
                <a:gd name="T46" fmla="*/ 52 w 109"/>
                <a:gd name="T47" fmla="*/ 30 h 100"/>
                <a:gd name="T48" fmla="*/ 49 w 109"/>
                <a:gd name="T49" fmla="*/ 35 h 100"/>
                <a:gd name="T50" fmla="*/ 56 w 109"/>
                <a:gd name="T51" fmla="*/ 46 h 100"/>
                <a:gd name="T52" fmla="*/ 67 w 109"/>
                <a:gd name="T53" fmla="*/ 41 h 100"/>
                <a:gd name="T54" fmla="*/ 53 w 109"/>
                <a:gd name="T55" fmla="*/ 49 h 100"/>
                <a:gd name="T56" fmla="*/ 54 w 109"/>
                <a:gd name="T57" fmla="*/ 54 h 100"/>
                <a:gd name="T58" fmla="*/ 61 w 109"/>
                <a:gd name="T59" fmla="*/ 58 h 100"/>
                <a:gd name="T60" fmla="*/ 68 w 109"/>
                <a:gd name="T61" fmla="*/ 54 h 100"/>
                <a:gd name="T62" fmla="*/ 76 w 109"/>
                <a:gd name="T63" fmla="*/ 58 h 100"/>
                <a:gd name="T64" fmla="*/ 93 w 109"/>
                <a:gd name="T65" fmla="*/ 55 h 100"/>
                <a:gd name="T66" fmla="*/ 108 w 109"/>
                <a:gd name="T67" fmla="*/ 56 h 100"/>
                <a:gd name="T68" fmla="*/ 93 w 109"/>
                <a:gd name="T69" fmla="*/ 56 h 100"/>
                <a:gd name="T70" fmla="*/ 84 w 109"/>
                <a:gd name="T71" fmla="*/ 63 h 100"/>
                <a:gd name="T72" fmla="*/ 72 w 109"/>
                <a:gd name="T73" fmla="*/ 66 h 100"/>
                <a:gd name="T74" fmla="*/ 63 w 109"/>
                <a:gd name="T75" fmla="*/ 74 h 100"/>
                <a:gd name="T76" fmla="*/ 60 w 109"/>
                <a:gd name="T77" fmla="*/ 83 h 100"/>
                <a:gd name="T78" fmla="*/ 57 w 109"/>
                <a:gd name="T79" fmla="*/ 77 h 100"/>
                <a:gd name="T80" fmla="*/ 54 w 109"/>
                <a:gd name="T81" fmla="*/ 83 h 100"/>
                <a:gd name="T82" fmla="*/ 47 w 109"/>
                <a:gd name="T83" fmla="*/ 85 h 100"/>
                <a:gd name="T84" fmla="*/ 36 w 109"/>
                <a:gd name="T85" fmla="*/ 83 h 100"/>
                <a:gd name="T86" fmla="*/ 39 w 109"/>
                <a:gd name="T87" fmla="*/ 87 h 100"/>
                <a:gd name="T88" fmla="*/ 34 w 109"/>
                <a:gd name="T89" fmla="*/ 92 h 100"/>
                <a:gd name="T90" fmla="*/ 34 w 109"/>
                <a:gd name="T91" fmla="*/ 96 h 100"/>
                <a:gd name="T92" fmla="*/ 27 w 109"/>
                <a:gd name="T93" fmla="*/ 95 h 100"/>
                <a:gd name="T94" fmla="*/ 30 w 109"/>
                <a:gd name="T95" fmla="*/ 84 h 100"/>
                <a:gd name="T96" fmla="*/ 19 w 109"/>
                <a:gd name="T97" fmla="*/ 76 h 100"/>
                <a:gd name="T98" fmla="*/ 4 w 109"/>
                <a:gd name="T99" fmla="*/ 86 h 100"/>
                <a:gd name="T100" fmla="*/ 19 w 109"/>
                <a:gd name="T101" fmla="*/ 60 h 100"/>
                <a:gd name="T102" fmla="*/ 25 w 109"/>
                <a:gd name="T103" fmla="*/ 39 h 100"/>
                <a:gd name="T104" fmla="*/ 45 w 109"/>
                <a:gd name="T105" fmla="*/ 81 h 100"/>
                <a:gd name="T106" fmla="*/ 53 w 109"/>
                <a:gd name="T107" fmla="*/ 76 h 100"/>
                <a:gd name="T108" fmla="*/ 46 w 109"/>
                <a:gd name="T109" fmla="*/ 67 h 100"/>
                <a:gd name="T110" fmla="*/ 44 w 109"/>
                <a:gd name="T111" fmla="*/ 76 h 100"/>
                <a:gd name="T112" fmla="*/ 53 w 109"/>
                <a:gd name="T113" fmla="*/ 62 h 100"/>
                <a:gd name="T114" fmla="*/ 57 w 109"/>
                <a:gd name="T115" fmla="*/ 74 h 100"/>
                <a:gd name="T116" fmla="*/ 60 w 109"/>
                <a:gd name="T117" fmla="*/ 69 h 100"/>
                <a:gd name="T118" fmla="*/ 61 w 109"/>
                <a:gd name="T119" fmla="*/ 62 h 100"/>
                <a:gd name="T120" fmla="*/ 58 w 109"/>
                <a:gd name="T121" fmla="*/ 25 h 100"/>
                <a:gd name="T122" fmla="*/ 60 w 109"/>
                <a:gd name="T123" fmla="*/ 7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9" h="100">
                  <a:moveTo>
                    <a:pt x="53" y="57"/>
                  </a:moveTo>
                  <a:lnTo>
                    <a:pt x="54" y="57"/>
                  </a:lnTo>
                  <a:lnTo>
                    <a:pt x="53" y="57"/>
                  </a:lnTo>
                  <a:close/>
                  <a:moveTo>
                    <a:pt x="49" y="73"/>
                  </a:moveTo>
                  <a:lnTo>
                    <a:pt x="50" y="71"/>
                  </a:lnTo>
                  <a:lnTo>
                    <a:pt x="51" y="71"/>
                  </a:lnTo>
                  <a:lnTo>
                    <a:pt x="50" y="73"/>
                  </a:lnTo>
                  <a:lnTo>
                    <a:pt x="49" y="73"/>
                  </a:lnTo>
                  <a:close/>
                  <a:moveTo>
                    <a:pt x="44" y="77"/>
                  </a:moveTo>
                  <a:lnTo>
                    <a:pt x="44" y="76"/>
                  </a:lnTo>
                  <a:lnTo>
                    <a:pt x="45" y="75"/>
                  </a:lnTo>
                  <a:lnTo>
                    <a:pt x="45" y="76"/>
                  </a:lnTo>
                  <a:lnTo>
                    <a:pt x="46" y="76"/>
                  </a:lnTo>
                  <a:lnTo>
                    <a:pt x="46" y="77"/>
                  </a:lnTo>
                  <a:lnTo>
                    <a:pt x="47" y="76"/>
                  </a:lnTo>
                  <a:lnTo>
                    <a:pt x="47" y="75"/>
                  </a:lnTo>
                  <a:lnTo>
                    <a:pt x="48" y="76"/>
                  </a:lnTo>
                  <a:lnTo>
                    <a:pt x="47" y="76"/>
                  </a:lnTo>
                  <a:lnTo>
                    <a:pt x="47" y="77"/>
                  </a:lnTo>
                  <a:lnTo>
                    <a:pt x="47" y="78"/>
                  </a:lnTo>
                  <a:lnTo>
                    <a:pt x="46" y="78"/>
                  </a:lnTo>
                  <a:lnTo>
                    <a:pt x="46" y="77"/>
                  </a:lnTo>
                  <a:lnTo>
                    <a:pt x="46" y="76"/>
                  </a:lnTo>
                  <a:lnTo>
                    <a:pt x="45" y="76"/>
                  </a:lnTo>
                  <a:lnTo>
                    <a:pt x="44" y="77"/>
                  </a:lnTo>
                  <a:close/>
                  <a:moveTo>
                    <a:pt x="0" y="66"/>
                  </a:moveTo>
                  <a:lnTo>
                    <a:pt x="3" y="65"/>
                  </a:lnTo>
                  <a:lnTo>
                    <a:pt x="4" y="68"/>
                  </a:lnTo>
                  <a:lnTo>
                    <a:pt x="6" y="71"/>
                  </a:lnTo>
                  <a:lnTo>
                    <a:pt x="6" y="70"/>
                  </a:lnTo>
                  <a:lnTo>
                    <a:pt x="7" y="70"/>
                  </a:lnTo>
                  <a:lnTo>
                    <a:pt x="8" y="70"/>
                  </a:lnTo>
                  <a:lnTo>
                    <a:pt x="8" y="69"/>
                  </a:lnTo>
                  <a:lnTo>
                    <a:pt x="9" y="70"/>
                  </a:lnTo>
                  <a:lnTo>
                    <a:pt x="11" y="73"/>
                  </a:lnTo>
                  <a:lnTo>
                    <a:pt x="11" y="74"/>
                  </a:lnTo>
                  <a:lnTo>
                    <a:pt x="13" y="71"/>
                  </a:lnTo>
                  <a:lnTo>
                    <a:pt x="14" y="73"/>
                  </a:lnTo>
                  <a:lnTo>
                    <a:pt x="15" y="72"/>
                  </a:lnTo>
                  <a:lnTo>
                    <a:pt x="14" y="72"/>
                  </a:lnTo>
                  <a:lnTo>
                    <a:pt x="12" y="70"/>
                  </a:lnTo>
                  <a:lnTo>
                    <a:pt x="11" y="67"/>
                  </a:lnTo>
                  <a:lnTo>
                    <a:pt x="11" y="66"/>
                  </a:lnTo>
                  <a:lnTo>
                    <a:pt x="10" y="66"/>
                  </a:lnTo>
                  <a:lnTo>
                    <a:pt x="11" y="67"/>
                  </a:lnTo>
                  <a:lnTo>
                    <a:pt x="11" y="68"/>
                  </a:lnTo>
                  <a:lnTo>
                    <a:pt x="10" y="68"/>
                  </a:lnTo>
                  <a:lnTo>
                    <a:pt x="9" y="67"/>
                  </a:lnTo>
                  <a:lnTo>
                    <a:pt x="9" y="66"/>
                  </a:lnTo>
                  <a:lnTo>
                    <a:pt x="8" y="66"/>
                  </a:lnTo>
                  <a:lnTo>
                    <a:pt x="7" y="66"/>
                  </a:lnTo>
                  <a:lnTo>
                    <a:pt x="6" y="65"/>
                  </a:lnTo>
                  <a:lnTo>
                    <a:pt x="5" y="64"/>
                  </a:lnTo>
                  <a:lnTo>
                    <a:pt x="6" y="64"/>
                  </a:lnTo>
                  <a:lnTo>
                    <a:pt x="8" y="62"/>
                  </a:lnTo>
                  <a:lnTo>
                    <a:pt x="12" y="67"/>
                  </a:lnTo>
                  <a:lnTo>
                    <a:pt x="12" y="66"/>
                  </a:lnTo>
                  <a:lnTo>
                    <a:pt x="14" y="69"/>
                  </a:lnTo>
                  <a:lnTo>
                    <a:pt x="15" y="69"/>
                  </a:lnTo>
                  <a:lnTo>
                    <a:pt x="18" y="73"/>
                  </a:lnTo>
                  <a:lnTo>
                    <a:pt x="19" y="74"/>
                  </a:lnTo>
                  <a:lnTo>
                    <a:pt x="21" y="68"/>
                  </a:lnTo>
                  <a:lnTo>
                    <a:pt x="22" y="67"/>
                  </a:lnTo>
                  <a:lnTo>
                    <a:pt x="22" y="66"/>
                  </a:lnTo>
                  <a:lnTo>
                    <a:pt x="23" y="66"/>
                  </a:lnTo>
                  <a:lnTo>
                    <a:pt x="22" y="65"/>
                  </a:lnTo>
                  <a:lnTo>
                    <a:pt x="22" y="66"/>
                  </a:lnTo>
                  <a:lnTo>
                    <a:pt x="21" y="65"/>
                  </a:lnTo>
                  <a:lnTo>
                    <a:pt x="22" y="65"/>
                  </a:lnTo>
                  <a:lnTo>
                    <a:pt x="21" y="64"/>
                  </a:lnTo>
                  <a:lnTo>
                    <a:pt x="22" y="63"/>
                  </a:lnTo>
                  <a:lnTo>
                    <a:pt x="21" y="63"/>
                  </a:lnTo>
                  <a:lnTo>
                    <a:pt x="21" y="62"/>
                  </a:lnTo>
                  <a:lnTo>
                    <a:pt x="20" y="63"/>
                  </a:lnTo>
                  <a:lnTo>
                    <a:pt x="21" y="63"/>
                  </a:lnTo>
                  <a:lnTo>
                    <a:pt x="20" y="64"/>
                  </a:lnTo>
                  <a:lnTo>
                    <a:pt x="19" y="66"/>
                  </a:lnTo>
                  <a:lnTo>
                    <a:pt x="18" y="65"/>
                  </a:lnTo>
                  <a:lnTo>
                    <a:pt x="17" y="64"/>
                  </a:lnTo>
                  <a:lnTo>
                    <a:pt x="17" y="63"/>
                  </a:lnTo>
                  <a:lnTo>
                    <a:pt x="16" y="63"/>
                  </a:lnTo>
                  <a:lnTo>
                    <a:pt x="15" y="64"/>
                  </a:lnTo>
                  <a:lnTo>
                    <a:pt x="16" y="65"/>
                  </a:lnTo>
                  <a:lnTo>
                    <a:pt x="18" y="66"/>
                  </a:lnTo>
                  <a:lnTo>
                    <a:pt x="18" y="67"/>
                  </a:lnTo>
                  <a:lnTo>
                    <a:pt x="17" y="67"/>
                  </a:lnTo>
                  <a:lnTo>
                    <a:pt x="17" y="68"/>
                  </a:lnTo>
                  <a:lnTo>
                    <a:pt x="14" y="66"/>
                  </a:lnTo>
                  <a:lnTo>
                    <a:pt x="13" y="65"/>
                  </a:lnTo>
                  <a:lnTo>
                    <a:pt x="13" y="64"/>
                  </a:lnTo>
                  <a:lnTo>
                    <a:pt x="12" y="63"/>
                  </a:lnTo>
                  <a:lnTo>
                    <a:pt x="12" y="63"/>
                  </a:lnTo>
                  <a:lnTo>
                    <a:pt x="11" y="62"/>
                  </a:lnTo>
                  <a:lnTo>
                    <a:pt x="14" y="58"/>
                  </a:lnTo>
                  <a:lnTo>
                    <a:pt x="14" y="59"/>
                  </a:lnTo>
                  <a:lnTo>
                    <a:pt x="15" y="59"/>
                  </a:lnTo>
                  <a:lnTo>
                    <a:pt x="16" y="58"/>
                  </a:lnTo>
                  <a:lnTo>
                    <a:pt x="17" y="58"/>
                  </a:lnTo>
                  <a:lnTo>
                    <a:pt x="18" y="58"/>
                  </a:lnTo>
                  <a:lnTo>
                    <a:pt x="19" y="58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7"/>
                  </a:lnTo>
                  <a:lnTo>
                    <a:pt x="21" y="55"/>
                  </a:lnTo>
                  <a:lnTo>
                    <a:pt x="20" y="54"/>
                  </a:lnTo>
                  <a:lnTo>
                    <a:pt x="20" y="55"/>
                  </a:lnTo>
                  <a:lnTo>
                    <a:pt x="20" y="54"/>
                  </a:lnTo>
                  <a:lnTo>
                    <a:pt x="20" y="54"/>
                  </a:lnTo>
                  <a:lnTo>
                    <a:pt x="20" y="53"/>
                  </a:lnTo>
                  <a:lnTo>
                    <a:pt x="21" y="53"/>
                  </a:lnTo>
                  <a:lnTo>
                    <a:pt x="24" y="52"/>
                  </a:lnTo>
                  <a:lnTo>
                    <a:pt x="24" y="53"/>
                  </a:lnTo>
                  <a:lnTo>
                    <a:pt x="23" y="54"/>
                  </a:lnTo>
                  <a:lnTo>
                    <a:pt x="22" y="54"/>
                  </a:lnTo>
                  <a:lnTo>
                    <a:pt x="23" y="55"/>
                  </a:lnTo>
                  <a:lnTo>
                    <a:pt x="21" y="55"/>
                  </a:lnTo>
                  <a:lnTo>
                    <a:pt x="22" y="57"/>
                  </a:lnTo>
                  <a:lnTo>
                    <a:pt x="23" y="57"/>
                  </a:lnTo>
                  <a:lnTo>
                    <a:pt x="24" y="57"/>
                  </a:lnTo>
                  <a:lnTo>
                    <a:pt x="25" y="57"/>
                  </a:lnTo>
                  <a:lnTo>
                    <a:pt x="25" y="56"/>
                  </a:lnTo>
                  <a:lnTo>
                    <a:pt x="26" y="56"/>
                  </a:lnTo>
                  <a:lnTo>
                    <a:pt x="28" y="56"/>
                  </a:lnTo>
                  <a:lnTo>
                    <a:pt x="28" y="55"/>
                  </a:lnTo>
                  <a:lnTo>
                    <a:pt x="27" y="54"/>
                  </a:lnTo>
                  <a:lnTo>
                    <a:pt x="27" y="53"/>
                  </a:lnTo>
                  <a:lnTo>
                    <a:pt x="27" y="52"/>
                  </a:lnTo>
                  <a:lnTo>
                    <a:pt x="26" y="51"/>
                  </a:lnTo>
                  <a:lnTo>
                    <a:pt x="26" y="50"/>
                  </a:lnTo>
                  <a:lnTo>
                    <a:pt x="26" y="49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25" y="48"/>
                  </a:lnTo>
                  <a:lnTo>
                    <a:pt x="25" y="47"/>
                  </a:lnTo>
                  <a:lnTo>
                    <a:pt x="25" y="46"/>
                  </a:lnTo>
                  <a:lnTo>
                    <a:pt x="25" y="45"/>
                  </a:lnTo>
                  <a:lnTo>
                    <a:pt x="25" y="43"/>
                  </a:lnTo>
                  <a:lnTo>
                    <a:pt x="25" y="42"/>
                  </a:lnTo>
                  <a:lnTo>
                    <a:pt x="25" y="41"/>
                  </a:lnTo>
                  <a:lnTo>
                    <a:pt x="24" y="41"/>
                  </a:lnTo>
                  <a:lnTo>
                    <a:pt x="24" y="42"/>
                  </a:lnTo>
                  <a:lnTo>
                    <a:pt x="23" y="42"/>
                  </a:lnTo>
                  <a:lnTo>
                    <a:pt x="21" y="39"/>
                  </a:lnTo>
                  <a:lnTo>
                    <a:pt x="20" y="39"/>
                  </a:lnTo>
                  <a:lnTo>
                    <a:pt x="19" y="36"/>
                  </a:lnTo>
                  <a:lnTo>
                    <a:pt x="18" y="34"/>
                  </a:lnTo>
                  <a:lnTo>
                    <a:pt x="17" y="33"/>
                  </a:lnTo>
                  <a:lnTo>
                    <a:pt x="14" y="35"/>
                  </a:lnTo>
                  <a:lnTo>
                    <a:pt x="13" y="33"/>
                  </a:lnTo>
                  <a:lnTo>
                    <a:pt x="13" y="33"/>
                  </a:lnTo>
                  <a:lnTo>
                    <a:pt x="13" y="32"/>
                  </a:lnTo>
                  <a:lnTo>
                    <a:pt x="12" y="30"/>
                  </a:lnTo>
                  <a:lnTo>
                    <a:pt x="12" y="29"/>
                  </a:lnTo>
                  <a:lnTo>
                    <a:pt x="12" y="28"/>
                  </a:lnTo>
                  <a:lnTo>
                    <a:pt x="12" y="27"/>
                  </a:lnTo>
                  <a:lnTo>
                    <a:pt x="13" y="27"/>
                  </a:lnTo>
                  <a:lnTo>
                    <a:pt x="13" y="26"/>
                  </a:lnTo>
                  <a:lnTo>
                    <a:pt x="15" y="24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8" y="23"/>
                  </a:lnTo>
                  <a:lnTo>
                    <a:pt x="19" y="23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21"/>
                  </a:lnTo>
                  <a:lnTo>
                    <a:pt x="23" y="20"/>
                  </a:lnTo>
                  <a:lnTo>
                    <a:pt x="23" y="21"/>
                  </a:lnTo>
                  <a:lnTo>
                    <a:pt x="24" y="23"/>
                  </a:lnTo>
                  <a:lnTo>
                    <a:pt x="24" y="24"/>
                  </a:lnTo>
                  <a:lnTo>
                    <a:pt x="25" y="24"/>
                  </a:lnTo>
                  <a:lnTo>
                    <a:pt x="25" y="26"/>
                  </a:lnTo>
                  <a:lnTo>
                    <a:pt x="22" y="27"/>
                  </a:lnTo>
                  <a:lnTo>
                    <a:pt x="22" y="28"/>
                  </a:lnTo>
                  <a:lnTo>
                    <a:pt x="23" y="29"/>
                  </a:lnTo>
                  <a:lnTo>
                    <a:pt x="20" y="30"/>
                  </a:lnTo>
                  <a:lnTo>
                    <a:pt x="20" y="31"/>
                  </a:lnTo>
                  <a:lnTo>
                    <a:pt x="23" y="32"/>
                  </a:lnTo>
                  <a:lnTo>
                    <a:pt x="24" y="32"/>
                  </a:lnTo>
                  <a:lnTo>
                    <a:pt x="24" y="33"/>
                  </a:lnTo>
                  <a:lnTo>
                    <a:pt x="24" y="33"/>
                  </a:lnTo>
                  <a:lnTo>
                    <a:pt x="24" y="34"/>
                  </a:lnTo>
                  <a:lnTo>
                    <a:pt x="25" y="34"/>
                  </a:lnTo>
                  <a:lnTo>
                    <a:pt x="24" y="34"/>
                  </a:lnTo>
                  <a:lnTo>
                    <a:pt x="24" y="35"/>
                  </a:lnTo>
                  <a:lnTo>
                    <a:pt x="25" y="35"/>
                  </a:lnTo>
                  <a:lnTo>
                    <a:pt x="24" y="35"/>
                  </a:lnTo>
                  <a:lnTo>
                    <a:pt x="24" y="36"/>
                  </a:lnTo>
                  <a:lnTo>
                    <a:pt x="23" y="36"/>
                  </a:lnTo>
                  <a:lnTo>
                    <a:pt x="24" y="36"/>
                  </a:lnTo>
                  <a:lnTo>
                    <a:pt x="25" y="36"/>
                  </a:lnTo>
                  <a:lnTo>
                    <a:pt x="24" y="36"/>
                  </a:lnTo>
                  <a:lnTo>
                    <a:pt x="24" y="37"/>
                  </a:lnTo>
                  <a:lnTo>
                    <a:pt x="25" y="37"/>
                  </a:lnTo>
                  <a:lnTo>
                    <a:pt x="27" y="37"/>
                  </a:lnTo>
                  <a:lnTo>
                    <a:pt x="27" y="40"/>
                  </a:lnTo>
                  <a:lnTo>
                    <a:pt x="25" y="40"/>
                  </a:lnTo>
                  <a:lnTo>
                    <a:pt x="25" y="41"/>
                  </a:lnTo>
                  <a:lnTo>
                    <a:pt x="25" y="41"/>
                  </a:lnTo>
                  <a:lnTo>
                    <a:pt x="25" y="42"/>
                  </a:lnTo>
                  <a:lnTo>
                    <a:pt x="25" y="43"/>
                  </a:lnTo>
                  <a:lnTo>
                    <a:pt x="25" y="45"/>
                  </a:lnTo>
                  <a:lnTo>
                    <a:pt x="25" y="46"/>
                  </a:lnTo>
                  <a:lnTo>
                    <a:pt x="25" y="47"/>
                  </a:lnTo>
                  <a:lnTo>
                    <a:pt x="25" y="48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26" y="49"/>
                  </a:lnTo>
                  <a:lnTo>
                    <a:pt x="26" y="50"/>
                  </a:lnTo>
                  <a:lnTo>
                    <a:pt x="26" y="51"/>
                  </a:lnTo>
                  <a:lnTo>
                    <a:pt x="27" y="52"/>
                  </a:lnTo>
                  <a:lnTo>
                    <a:pt x="27" y="53"/>
                  </a:lnTo>
                  <a:lnTo>
                    <a:pt x="28" y="53"/>
                  </a:lnTo>
                  <a:lnTo>
                    <a:pt x="28" y="53"/>
                  </a:lnTo>
                  <a:lnTo>
                    <a:pt x="28" y="52"/>
                  </a:lnTo>
                  <a:lnTo>
                    <a:pt x="28" y="51"/>
                  </a:lnTo>
                  <a:lnTo>
                    <a:pt x="28" y="50"/>
                  </a:lnTo>
                  <a:lnTo>
                    <a:pt x="28" y="49"/>
                  </a:lnTo>
                  <a:lnTo>
                    <a:pt x="29" y="49"/>
                  </a:lnTo>
                  <a:lnTo>
                    <a:pt x="30" y="49"/>
                  </a:lnTo>
                  <a:lnTo>
                    <a:pt x="31" y="49"/>
                  </a:lnTo>
                  <a:lnTo>
                    <a:pt x="31" y="49"/>
                  </a:lnTo>
                  <a:lnTo>
                    <a:pt x="31" y="48"/>
                  </a:lnTo>
                  <a:lnTo>
                    <a:pt x="31" y="47"/>
                  </a:lnTo>
                  <a:lnTo>
                    <a:pt x="32" y="47"/>
                  </a:lnTo>
                  <a:lnTo>
                    <a:pt x="32" y="46"/>
                  </a:lnTo>
                  <a:lnTo>
                    <a:pt x="34" y="46"/>
                  </a:lnTo>
                  <a:lnTo>
                    <a:pt x="35" y="46"/>
                  </a:lnTo>
                  <a:lnTo>
                    <a:pt x="36" y="46"/>
                  </a:lnTo>
                  <a:lnTo>
                    <a:pt x="37" y="45"/>
                  </a:lnTo>
                  <a:lnTo>
                    <a:pt x="38" y="45"/>
                  </a:lnTo>
                  <a:lnTo>
                    <a:pt x="40" y="44"/>
                  </a:lnTo>
                  <a:lnTo>
                    <a:pt x="41" y="44"/>
                  </a:lnTo>
                  <a:lnTo>
                    <a:pt x="42" y="44"/>
                  </a:lnTo>
                  <a:lnTo>
                    <a:pt x="43" y="43"/>
                  </a:lnTo>
                  <a:lnTo>
                    <a:pt x="43" y="42"/>
                  </a:lnTo>
                  <a:lnTo>
                    <a:pt x="43" y="41"/>
                  </a:lnTo>
                  <a:lnTo>
                    <a:pt x="44" y="38"/>
                  </a:lnTo>
                  <a:lnTo>
                    <a:pt x="44" y="37"/>
                  </a:lnTo>
                  <a:lnTo>
                    <a:pt x="43" y="37"/>
                  </a:lnTo>
                  <a:lnTo>
                    <a:pt x="42" y="37"/>
                  </a:lnTo>
                  <a:lnTo>
                    <a:pt x="41" y="37"/>
                  </a:lnTo>
                  <a:lnTo>
                    <a:pt x="40" y="37"/>
                  </a:lnTo>
                  <a:lnTo>
                    <a:pt x="41" y="36"/>
                  </a:lnTo>
                  <a:lnTo>
                    <a:pt x="41" y="35"/>
                  </a:lnTo>
                  <a:lnTo>
                    <a:pt x="40" y="35"/>
                  </a:lnTo>
                  <a:lnTo>
                    <a:pt x="39" y="35"/>
                  </a:lnTo>
                  <a:lnTo>
                    <a:pt x="38" y="35"/>
                  </a:lnTo>
                  <a:lnTo>
                    <a:pt x="38" y="34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39" y="30"/>
                  </a:lnTo>
                  <a:lnTo>
                    <a:pt x="39" y="29"/>
                  </a:lnTo>
                  <a:lnTo>
                    <a:pt x="39" y="28"/>
                  </a:lnTo>
                  <a:lnTo>
                    <a:pt x="39" y="27"/>
                  </a:lnTo>
                  <a:lnTo>
                    <a:pt x="39" y="26"/>
                  </a:lnTo>
                  <a:lnTo>
                    <a:pt x="39" y="25"/>
                  </a:lnTo>
                  <a:lnTo>
                    <a:pt x="39" y="24"/>
                  </a:lnTo>
                  <a:lnTo>
                    <a:pt x="39" y="24"/>
                  </a:lnTo>
                  <a:lnTo>
                    <a:pt x="38" y="23"/>
                  </a:lnTo>
                  <a:lnTo>
                    <a:pt x="38" y="22"/>
                  </a:lnTo>
                  <a:lnTo>
                    <a:pt x="37" y="22"/>
                  </a:lnTo>
                  <a:lnTo>
                    <a:pt x="37" y="21"/>
                  </a:lnTo>
                  <a:lnTo>
                    <a:pt x="36" y="21"/>
                  </a:lnTo>
                  <a:lnTo>
                    <a:pt x="35" y="20"/>
                  </a:lnTo>
                  <a:lnTo>
                    <a:pt x="35" y="19"/>
                  </a:lnTo>
                  <a:lnTo>
                    <a:pt x="35" y="18"/>
                  </a:lnTo>
                  <a:lnTo>
                    <a:pt x="36" y="19"/>
                  </a:lnTo>
                  <a:lnTo>
                    <a:pt x="36" y="18"/>
                  </a:lnTo>
                  <a:lnTo>
                    <a:pt x="37" y="18"/>
                  </a:lnTo>
                  <a:lnTo>
                    <a:pt x="37" y="17"/>
                  </a:lnTo>
                  <a:lnTo>
                    <a:pt x="36" y="17"/>
                  </a:lnTo>
                  <a:lnTo>
                    <a:pt x="36" y="18"/>
                  </a:lnTo>
                  <a:lnTo>
                    <a:pt x="36" y="18"/>
                  </a:lnTo>
                  <a:lnTo>
                    <a:pt x="34" y="17"/>
                  </a:lnTo>
                  <a:lnTo>
                    <a:pt x="33" y="17"/>
                  </a:lnTo>
                  <a:lnTo>
                    <a:pt x="32" y="17"/>
                  </a:lnTo>
                  <a:lnTo>
                    <a:pt x="32" y="18"/>
                  </a:lnTo>
                  <a:lnTo>
                    <a:pt x="31" y="19"/>
                  </a:lnTo>
                  <a:lnTo>
                    <a:pt x="31" y="20"/>
                  </a:lnTo>
                  <a:lnTo>
                    <a:pt x="31" y="21"/>
                  </a:lnTo>
                  <a:lnTo>
                    <a:pt x="30" y="21"/>
                  </a:lnTo>
                  <a:lnTo>
                    <a:pt x="30" y="22"/>
                  </a:lnTo>
                  <a:lnTo>
                    <a:pt x="29" y="22"/>
                  </a:lnTo>
                  <a:lnTo>
                    <a:pt x="28" y="22"/>
                  </a:lnTo>
                  <a:lnTo>
                    <a:pt x="28" y="21"/>
                  </a:lnTo>
                  <a:lnTo>
                    <a:pt x="28" y="21"/>
                  </a:lnTo>
                  <a:lnTo>
                    <a:pt x="28" y="19"/>
                  </a:lnTo>
                  <a:lnTo>
                    <a:pt x="28" y="18"/>
                  </a:lnTo>
                  <a:lnTo>
                    <a:pt x="29" y="17"/>
                  </a:lnTo>
                  <a:lnTo>
                    <a:pt x="30" y="17"/>
                  </a:lnTo>
                  <a:lnTo>
                    <a:pt x="30" y="16"/>
                  </a:lnTo>
                  <a:lnTo>
                    <a:pt x="30" y="17"/>
                  </a:lnTo>
                  <a:lnTo>
                    <a:pt x="31" y="17"/>
                  </a:lnTo>
                  <a:lnTo>
                    <a:pt x="32" y="17"/>
                  </a:lnTo>
                  <a:lnTo>
                    <a:pt x="33" y="17"/>
                  </a:lnTo>
                  <a:lnTo>
                    <a:pt x="33" y="16"/>
                  </a:lnTo>
                  <a:lnTo>
                    <a:pt x="32" y="16"/>
                  </a:lnTo>
                  <a:lnTo>
                    <a:pt x="33" y="16"/>
                  </a:lnTo>
                  <a:lnTo>
                    <a:pt x="33" y="15"/>
                  </a:lnTo>
                  <a:lnTo>
                    <a:pt x="33" y="14"/>
                  </a:lnTo>
                  <a:lnTo>
                    <a:pt x="33" y="13"/>
                  </a:lnTo>
                  <a:lnTo>
                    <a:pt x="34" y="13"/>
                  </a:lnTo>
                  <a:lnTo>
                    <a:pt x="34" y="12"/>
                  </a:lnTo>
                  <a:lnTo>
                    <a:pt x="35" y="11"/>
                  </a:lnTo>
                  <a:lnTo>
                    <a:pt x="35" y="10"/>
                  </a:lnTo>
                  <a:lnTo>
                    <a:pt x="34" y="10"/>
                  </a:lnTo>
                  <a:lnTo>
                    <a:pt x="34" y="9"/>
                  </a:lnTo>
                  <a:lnTo>
                    <a:pt x="35" y="9"/>
                  </a:lnTo>
                  <a:lnTo>
                    <a:pt x="35" y="8"/>
                  </a:lnTo>
                  <a:lnTo>
                    <a:pt x="34" y="9"/>
                  </a:lnTo>
                  <a:lnTo>
                    <a:pt x="34" y="8"/>
                  </a:lnTo>
                  <a:lnTo>
                    <a:pt x="36" y="8"/>
                  </a:lnTo>
                  <a:lnTo>
                    <a:pt x="36" y="7"/>
                  </a:lnTo>
                  <a:lnTo>
                    <a:pt x="37" y="8"/>
                  </a:lnTo>
                  <a:lnTo>
                    <a:pt x="38" y="7"/>
                  </a:lnTo>
                  <a:lnTo>
                    <a:pt x="39" y="6"/>
                  </a:lnTo>
                  <a:lnTo>
                    <a:pt x="39" y="5"/>
                  </a:lnTo>
                  <a:lnTo>
                    <a:pt x="39" y="4"/>
                  </a:lnTo>
                  <a:lnTo>
                    <a:pt x="39" y="3"/>
                  </a:lnTo>
                  <a:lnTo>
                    <a:pt x="39" y="2"/>
                  </a:lnTo>
                  <a:lnTo>
                    <a:pt x="39" y="1"/>
                  </a:lnTo>
                  <a:lnTo>
                    <a:pt x="41" y="1"/>
                  </a:lnTo>
                  <a:lnTo>
                    <a:pt x="41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49" y="1"/>
                  </a:lnTo>
                  <a:lnTo>
                    <a:pt x="48" y="2"/>
                  </a:lnTo>
                  <a:lnTo>
                    <a:pt x="48" y="7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9"/>
                  </a:lnTo>
                  <a:lnTo>
                    <a:pt x="48" y="10"/>
                  </a:lnTo>
                  <a:lnTo>
                    <a:pt x="47" y="11"/>
                  </a:lnTo>
                  <a:lnTo>
                    <a:pt x="44" y="12"/>
                  </a:lnTo>
                  <a:lnTo>
                    <a:pt x="44" y="16"/>
                  </a:lnTo>
                  <a:lnTo>
                    <a:pt x="44" y="17"/>
                  </a:lnTo>
                  <a:lnTo>
                    <a:pt x="43" y="18"/>
                  </a:lnTo>
                  <a:lnTo>
                    <a:pt x="42" y="19"/>
                  </a:lnTo>
                  <a:lnTo>
                    <a:pt x="43" y="19"/>
                  </a:lnTo>
                  <a:lnTo>
                    <a:pt x="43" y="20"/>
                  </a:lnTo>
                  <a:lnTo>
                    <a:pt x="44" y="20"/>
                  </a:lnTo>
                  <a:lnTo>
                    <a:pt x="44" y="19"/>
                  </a:lnTo>
                  <a:lnTo>
                    <a:pt x="45" y="20"/>
                  </a:lnTo>
                  <a:lnTo>
                    <a:pt x="46" y="20"/>
                  </a:lnTo>
                  <a:lnTo>
                    <a:pt x="47" y="20"/>
                  </a:lnTo>
                  <a:lnTo>
                    <a:pt x="48" y="20"/>
                  </a:lnTo>
                  <a:lnTo>
                    <a:pt x="49" y="19"/>
                  </a:lnTo>
                  <a:lnTo>
                    <a:pt x="50" y="19"/>
                  </a:lnTo>
                  <a:lnTo>
                    <a:pt x="51" y="19"/>
                  </a:lnTo>
                  <a:lnTo>
                    <a:pt x="52" y="19"/>
                  </a:lnTo>
                  <a:lnTo>
                    <a:pt x="52" y="18"/>
                  </a:lnTo>
                  <a:lnTo>
                    <a:pt x="53" y="18"/>
                  </a:lnTo>
                  <a:lnTo>
                    <a:pt x="54" y="18"/>
                  </a:lnTo>
                  <a:lnTo>
                    <a:pt x="55" y="18"/>
                  </a:lnTo>
                  <a:lnTo>
                    <a:pt x="54" y="15"/>
                  </a:lnTo>
                  <a:lnTo>
                    <a:pt x="52" y="15"/>
                  </a:lnTo>
                  <a:lnTo>
                    <a:pt x="52" y="15"/>
                  </a:lnTo>
                  <a:lnTo>
                    <a:pt x="52" y="13"/>
                  </a:lnTo>
                  <a:lnTo>
                    <a:pt x="52" y="13"/>
                  </a:lnTo>
                  <a:lnTo>
                    <a:pt x="53" y="13"/>
                  </a:lnTo>
                  <a:lnTo>
                    <a:pt x="54" y="13"/>
                  </a:lnTo>
                  <a:lnTo>
                    <a:pt x="55" y="13"/>
                  </a:lnTo>
                  <a:lnTo>
                    <a:pt x="56" y="13"/>
                  </a:lnTo>
                  <a:lnTo>
                    <a:pt x="57" y="8"/>
                  </a:lnTo>
                  <a:lnTo>
                    <a:pt x="57" y="7"/>
                  </a:lnTo>
                  <a:lnTo>
                    <a:pt x="56" y="7"/>
                  </a:lnTo>
                  <a:lnTo>
                    <a:pt x="56" y="6"/>
                  </a:lnTo>
                  <a:lnTo>
                    <a:pt x="57" y="6"/>
                  </a:lnTo>
                  <a:lnTo>
                    <a:pt x="57" y="5"/>
                  </a:lnTo>
                  <a:lnTo>
                    <a:pt x="58" y="5"/>
                  </a:lnTo>
                  <a:lnTo>
                    <a:pt x="59" y="5"/>
                  </a:lnTo>
                  <a:lnTo>
                    <a:pt x="60" y="5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0" y="7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0" y="9"/>
                  </a:lnTo>
                  <a:lnTo>
                    <a:pt x="60" y="10"/>
                  </a:lnTo>
                  <a:lnTo>
                    <a:pt x="60" y="11"/>
                  </a:lnTo>
                  <a:lnTo>
                    <a:pt x="60" y="12"/>
                  </a:lnTo>
                  <a:lnTo>
                    <a:pt x="60" y="13"/>
                  </a:lnTo>
                  <a:lnTo>
                    <a:pt x="59" y="14"/>
                  </a:lnTo>
                  <a:lnTo>
                    <a:pt x="59" y="15"/>
                  </a:lnTo>
                  <a:lnTo>
                    <a:pt x="59" y="16"/>
                  </a:lnTo>
                  <a:lnTo>
                    <a:pt x="58" y="16"/>
                  </a:lnTo>
                  <a:lnTo>
                    <a:pt x="59" y="16"/>
                  </a:lnTo>
                  <a:lnTo>
                    <a:pt x="59" y="15"/>
                  </a:lnTo>
                  <a:lnTo>
                    <a:pt x="60" y="15"/>
                  </a:lnTo>
                  <a:lnTo>
                    <a:pt x="60" y="14"/>
                  </a:lnTo>
                  <a:lnTo>
                    <a:pt x="60" y="13"/>
                  </a:lnTo>
                  <a:lnTo>
                    <a:pt x="60" y="12"/>
                  </a:lnTo>
                  <a:lnTo>
                    <a:pt x="60" y="9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1" y="7"/>
                  </a:lnTo>
                  <a:lnTo>
                    <a:pt x="61" y="6"/>
                  </a:lnTo>
                  <a:lnTo>
                    <a:pt x="61" y="5"/>
                  </a:lnTo>
                  <a:lnTo>
                    <a:pt x="61" y="6"/>
                  </a:lnTo>
                  <a:lnTo>
                    <a:pt x="62" y="6"/>
                  </a:lnTo>
                  <a:lnTo>
                    <a:pt x="62" y="7"/>
                  </a:lnTo>
                  <a:lnTo>
                    <a:pt x="62" y="8"/>
                  </a:lnTo>
                  <a:lnTo>
                    <a:pt x="62" y="8"/>
                  </a:lnTo>
                  <a:lnTo>
                    <a:pt x="63" y="8"/>
                  </a:lnTo>
                  <a:lnTo>
                    <a:pt x="65" y="8"/>
                  </a:lnTo>
                  <a:lnTo>
                    <a:pt x="65" y="9"/>
                  </a:lnTo>
                  <a:lnTo>
                    <a:pt x="66" y="9"/>
                  </a:lnTo>
                  <a:lnTo>
                    <a:pt x="65" y="10"/>
                  </a:lnTo>
                  <a:lnTo>
                    <a:pt x="69" y="11"/>
                  </a:lnTo>
                  <a:lnTo>
                    <a:pt x="68" y="11"/>
                  </a:lnTo>
                  <a:lnTo>
                    <a:pt x="68" y="7"/>
                  </a:lnTo>
                  <a:lnTo>
                    <a:pt x="69" y="7"/>
                  </a:lnTo>
                  <a:lnTo>
                    <a:pt x="70" y="7"/>
                  </a:lnTo>
                  <a:lnTo>
                    <a:pt x="71" y="7"/>
                  </a:lnTo>
                  <a:lnTo>
                    <a:pt x="71" y="8"/>
                  </a:lnTo>
                  <a:lnTo>
                    <a:pt x="70" y="13"/>
                  </a:lnTo>
                  <a:lnTo>
                    <a:pt x="69" y="13"/>
                  </a:lnTo>
                  <a:lnTo>
                    <a:pt x="68" y="13"/>
                  </a:lnTo>
                  <a:lnTo>
                    <a:pt x="68" y="15"/>
                  </a:lnTo>
                  <a:lnTo>
                    <a:pt x="68" y="16"/>
                  </a:lnTo>
                  <a:lnTo>
                    <a:pt x="68" y="16"/>
                  </a:lnTo>
                  <a:lnTo>
                    <a:pt x="67" y="19"/>
                  </a:lnTo>
                  <a:lnTo>
                    <a:pt x="66" y="20"/>
                  </a:lnTo>
                  <a:lnTo>
                    <a:pt x="66" y="21"/>
                  </a:lnTo>
                  <a:lnTo>
                    <a:pt x="68" y="21"/>
                  </a:lnTo>
                  <a:lnTo>
                    <a:pt x="69" y="21"/>
                  </a:lnTo>
                  <a:lnTo>
                    <a:pt x="73" y="19"/>
                  </a:lnTo>
                  <a:lnTo>
                    <a:pt x="75" y="18"/>
                  </a:lnTo>
                  <a:lnTo>
                    <a:pt x="76" y="17"/>
                  </a:lnTo>
                  <a:lnTo>
                    <a:pt x="76" y="19"/>
                  </a:lnTo>
                  <a:lnTo>
                    <a:pt x="76" y="20"/>
                  </a:lnTo>
                  <a:lnTo>
                    <a:pt x="76" y="21"/>
                  </a:lnTo>
                  <a:lnTo>
                    <a:pt x="76" y="23"/>
                  </a:lnTo>
                  <a:lnTo>
                    <a:pt x="76" y="24"/>
                  </a:lnTo>
                  <a:lnTo>
                    <a:pt x="76" y="24"/>
                  </a:lnTo>
                  <a:lnTo>
                    <a:pt x="76" y="26"/>
                  </a:lnTo>
                  <a:lnTo>
                    <a:pt x="76" y="27"/>
                  </a:lnTo>
                  <a:lnTo>
                    <a:pt x="76" y="27"/>
                  </a:lnTo>
                  <a:lnTo>
                    <a:pt x="75" y="26"/>
                  </a:lnTo>
                  <a:lnTo>
                    <a:pt x="74" y="26"/>
                  </a:lnTo>
                  <a:lnTo>
                    <a:pt x="73" y="26"/>
                  </a:lnTo>
                  <a:lnTo>
                    <a:pt x="71" y="26"/>
                  </a:lnTo>
                  <a:lnTo>
                    <a:pt x="70" y="26"/>
                  </a:lnTo>
                  <a:lnTo>
                    <a:pt x="69" y="27"/>
                  </a:lnTo>
                  <a:lnTo>
                    <a:pt x="67" y="27"/>
                  </a:lnTo>
                  <a:lnTo>
                    <a:pt x="66" y="28"/>
                  </a:lnTo>
                  <a:lnTo>
                    <a:pt x="66" y="29"/>
                  </a:lnTo>
                  <a:lnTo>
                    <a:pt x="65" y="29"/>
                  </a:lnTo>
                  <a:lnTo>
                    <a:pt x="65" y="30"/>
                  </a:lnTo>
                  <a:lnTo>
                    <a:pt x="65" y="31"/>
                  </a:lnTo>
                  <a:lnTo>
                    <a:pt x="62" y="32"/>
                  </a:lnTo>
                  <a:lnTo>
                    <a:pt x="62" y="33"/>
                  </a:lnTo>
                  <a:lnTo>
                    <a:pt x="61" y="33"/>
                  </a:lnTo>
                  <a:lnTo>
                    <a:pt x="61" y="33"/>
                  </a:lnTo>
                  <a:lnTo>
                    <a:pt x="60" y="33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59" y="32"/>
                  </a:lnTo>
                  <a:lnTo>
                    <a:pt x="58" y="31"/>
                  </a:lnTo>
                  <a:lnTo>
                    <a:pt x="57" y="31"/>
                  </a:lnTo>
                  <a:lnTo>
                    <a:pt x="56" y="30"/>
                  </a:lnTo>
                  <a:lnTo>
                    <a:pt x="55" y="30"/>
                  </a:lnTo>
                  <a:lnTo>
                    <a:pt x="55" y="29"/>
                  </a:lnTo>
                  <a:lnTo>
                    <a:pt x="54" y="29"/>
                  </a:lnTo>
                  <a:lnTo>
                    <a:pt x="54" y="28"/>
                  </a:lnTo>
                  <a:lnTo>
                    <a:pt x="54" y="27"/>
                  </a:lnTo>
                  <a:lnTo>
                    <a:pt x="53" y="26"/>
                  </a:lnTo>
                  <a:lnTo>
                    <a:pt x="52" y="26"/>
                  </a:lnTo>
                  <a:lnTo>
                    <a:pt x="51" y="25"/>
                  </a:lnTo>
                  <a:lnTo>
                    <a:pt x="51" y="26"/>
                  </a:lnTo>
                  <a:lnTo>
                    <a:pt x="51" y="27"/>
                  </a:lnTo>
                  <a:lnTo>
                    <a:pt x="52" y="28"/>
                  </a:lnTo>
                  <a:lnTo>
                    <a:pt x="52" y="28"/>
                  </a:lnTo>
                  <a:lnTo>
                    <a:pt x="53" y="28"/>
                  </a:lnTo>
                  <a:lnTo>
                    <a:pt x="53" y="29"/>
                  </a:lnTo>
                  <a:lnTo>
                    <a:pt x="52" y="29"/>
                  </a:lnTo>
                  <a:lnTo>
                    <a:pt x="52" y="30"/>
                  </a:lnTo>
                  <a:lnTo>
                    <a:pt x="52" y="31"/>
                  </a:lnTo>
                  <a:lnTo>
                    <a:pt x="52" y="30"/>
                  </a:lnTo>
                  <a:lnTo>
                    <a:pt x="52" y="30"/>
                  </a:lnTo>
                  <a:lnTo>
                    <a:pt x="51" y="30"/>
                  </a:lnTo>
                  <a:lnTo>
                    <a:pt x="51" y="29"/>
                  </a:lnTo>
                  <a:lnTo>
                    <a:pt x="50" y="29"/>
                  </a:lnTo>
                  <a:lnTo>
                    <a:pt x="49" y="32"/>
                  </a:lnTo>
                  <a:lnTo>
                    <a:pt x="50" y="33"/>
                  </a:lnTo>
                  <a:lnTo>
                    <a:pt x="49" y="33"/>
                  </a:lnTo>
                  <a:lnTo>
                    <a:pt x="52" y="33"/>
                  </a:lnTo>
                  <a:lnTo>
                    <a:pt x="52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2" y="34"/>
                  </a:lnTo>
                  <a:lnTo>
                    <a:pt x="52" y="34"/>
                  </a:lnTo>
                  <a:lnTo>
                    <a:pt x="52" y="35"/>
                  </a:lnTo>
                  <a:lnTo>
                    <a:pt x="51" y="35"/>
                  </a:lnTo>
                  <a:lnTo>
                    <a:pt x="50" y="35"/>
                  </a:lnTo>
                  <a:lnTo>
                    <a:pt x="49" y="35"/>
                  </a:lnTo>
                  <a:lnTo>
                    <a:pt x="49" y="34"/>
                  </a:lnTo>
                  <a:lnTo>
                    <a:pt x="48" y="34"/>
                  </a:lnTo>
                  <a:lnTo>
                    <a:pt x="48" y="35"/>
                  </a:lnTo>
                  <a:lnTo>
                    <a:pt x="48" y="34"/>
                  </a:lnTo>
                  <a:lnTo>
                    <a:pt x="47" y="35"/>
                  </a:lnTo>
                  <a:lnTo>
                    <a:pt x="47" y="36"/>
                  </a:lnTo>
                  <a:lnTo>
                    <a:pt x="47" y="37"/>
                  </a:lnTo>
                  <a:lnTo>
                    <a:pt x="47" y="39"/>
                  </a:lnTo>
                  <a:lnTo>
                    <a:pt x="48" y="39"/>
                  </a:lnTo>
                  <a:lnTo>
                    <a:pt x="48" y="40"/>
                  </a:lnTo>
                  <a:lnTo>
                    <a:pt x="49" y="40"/>
                  </a:lnTo>
                  <a:lnTo>
                    <a:pt x="50" y="41"/>
                  </a:lnTo>
                  <a:lnTo>
                    <a:pt x="51" y="41"/>
                  </a:lnTo>
                  <a:lnTo>
                    <a:pt x="50" y="41"/>
                  </a:lnTo>
                  <a:lnTo>
                    <a:pt x="52" y="42"/>
                  </a:lnTo>
                  <a:lnTo>
                    <a:pt x="53" y="44"/>
                  </a:lnTo>
                  <a:lnTo>
                    <a:pt x="54" y="44"/>
                  </a:lnTo>
                  <a:lnTo>
                    <a:pt x="54" y="46"/>
                  </a:lnTo>
                  <a:lnTo>
                    <a:pt x="55" y="46"/>
                  </a:lnTo>
                  <a:lnTo>
                    <a:pt x="56" y="46"/>
                  </a:lnTo>
                  <a:lnTo>
                    <a:pt x="56" y="45"/>
                  </a:lnTo>
                  <a:lnTo>
                    <a:pt x="55" y="45"/>
                  </a:lnTo>
                  <a:lnTo>
                    <a:pt x="54" y="44"/>
                  </a:lnTo>
                  <a:lnTo>
                    <a:pt x="54" y="43"/>
                  </a:lnTo>
                  <a:lnTo>
                    <a:pt x="56" y="43"/>
                  </a:lnTo>
                  <a:lnTo>
                    <a:pt x="60" y="41"/>
                  </a:lnTo>
                  <a:lnTo>
                    <a:pt x="60" y="41"/>
                  </a:lnTo>
                  <a:lnTo>
                    <a:pt x="60" y="39"/>
                  </a:lnTo>
                  <a:lnTo>
                    <a:pt x="60" y="39"/>
                  </a:lnTo>
                  <a:lnTo>
                    <a:pt x="61" y="39"/>
                  </a:lnTo>
                  <a:lnTo>
                    <a:pt x="61" y="40"/>
                  </a:lnTo>
                  <a:lnTo>
                    <a:pt x="61" y="39"/>
                  </a:lnTo>
                  <a:lnTo>
                    <a:pt x="60" y="39"/>
                  </a:lnTo>
                  <a:lnTo>
                    <a:pt x="60" y="38"/>
                  </a:lnTo>
                  <a:lnTo>
                    <a:pt x="60" y="38"/>
                  </a:lnTo>
                  <a:lnTo>
                    <a:pt x="64" y="39"/>
                  </a:lnTo>
                  <a:lnTo>
                    <a:pt x="65" y="39"/>
                  </a:lnTo>
                  <a:lnTo>
                    <a:pt x="68" y="41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66" y="41"/>
                  </a:lnTo>
                  <a:lnTo>
                    <a:pt x="66" y="42"/>
                  </a:lnTo>
                  <a:lnTo>
                    <a:pt x="65" y="44"/>
                  </a:lnTo>
                  <a:lnTo>
                    <a:pt x="65" y="45"/>
                  </a:lnTo>
                  <a:lnTo>
                    <a:pt x="65" y="46"/>
                  </a:lnTo>
                  <a:lnTo>
                    <a:pt x="65" y="47"/>
                  </a:lnTo>
                  <a:lnTo>
                    <a:pt x="64" y="47"/>
                  </a:lnTo>
                  <a:lnTo>
                    <a:pt x="63" y="47"/>
                  </a:lnTo>
                  <a:lnTo>
                    <a:pt x="62" y="47"/>
                  </a:lnTo>
                  <a:lnTo>
                    <a:pt x="61" y="47"/>
                  </a:lnTo>
                  <a:lnTo>
                    <a:pt x="60" y="46"/>
                  </a:lnTo>
                  <a:lnTo>
                    <a:pt x="60" y="46"/>
                  </a:lnTo>
                  <a:lnTo>
                    <a:pt x="58" y="45"/>
                  </a:lnTo>
                  <a:lnTo>
                    <a:pt x="57" y="45"/>
                  </a:lnTo>
                  <a:lnTo>
                    <a:pt x="56" y="45"/>
                  </a:lnTo>
                  <a:lnTo>
                    <a:pt x="56" y="46"/>
                  </a:lnTo>
                  <a:lnTo>
                    <a:pt x="56" y="49"/>
                  </a:lnTo>
                  <a:lnTo>
                    <a:pt x="55" y="49"/>
                  </a:lnTo>
                  <a:lnTo>
                    <a:pt x="54" y="49"/>
                  </a:lnTo>
                  <a:lnTo>
                    <a:pt x="53" y="49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1" y="49"/>
                  </a:lnTo>
                  <a:lnTo>
                    <a:pt x="50" y="49"/>
                  </a:lnTo>
                  <a:lnTo>
                    <a:pt x="50" y="50"/>
                  </a:lnTo>
                  <a:lnTo>
                    <a:pt x="51" y="53"/>
                  </a:lnTo>
                  <a:lnTo>
                    <a:pt x="52" y="53"/>
                  </a:lnTo>
                  <a:lnTo>
                    <a:pt x="52" y="52"/>
                  </a:lnTo>
                  <a:lnTo>
                    <a:pt x="53" y="52"/>
                  </a:lnTo>
                  <a:lnTo>
                    <a:pt x="54" y="52"/>
                  </a:lnTo>
                  <a:lnTo>
                    <a:pt x="55" y="52"/>
                  </a:lnTo>
                  <a:lnTo>
                    <a:pt x="56" y="52"/>
                  </a:lnTo>
                  <a:lnTo>
                    <a:pt x="57" y="52"/>
                  </a:lnTo>
                  <a:lnTo>
                    <a:pt x="57" y="53"/>
                  </a:lnTo>
                  <a:lnTo>
                    <a:pt x="57" y="54"/>
                  </a:lnTo>
                  <a:lnTo>
                    <a:pt x="56" y="54"/>
                  </a:lnTo>
                  <a:lnTo>
                    <a:pt x="55" y="54"/>
                  </a:lnTo>
                  <a:lnTo>
                    <a:pt x="56" y="54"/>
                  </a:lnTo>
                  <a:lnTo>
                    <a:pt x="55" y="54"/>
                  </a:lnTo>
                  <a:lnTo>
                    <a:pt x="54" y="54"/>
                  </a:lnTo>
                  <a:lnTo>
                    <a:pt x="53" y="54"/>
                  </a:lnTo>
                  <a:lnTo>
                    <a:pt x="53" y="55"/>
                  </a:lnTo>
                  <a:lnTo>
                    <a:pt x="53" y="56"/>
                  </a:lnTo>
                  <a:lnTo>
                    <a:pt x="52" y="56"/>
                  </a:lnTo>
                  <a:lnTo>
                    <a:pt x="52" y="57"/>
                  </a:lnTo>
                  <a:lnTo>
                    <a:pt x="52" y="58"/>
                  </a:lnTo>
                  <a:lnTo>
                    <a:pt x="53" y="58"/>
                  </a:lnTo>
                  <a:lnTo>
                    <a:pt x="54" y="58"/>
                  </a:lnTo>
                  <a:lnTo>
                    <a:pt x="55" y="58"/>
                  </a:lnTo>
                  <a:lnTo>
                    <a:pt x="56" y="58"/>
                  </a:lnTo>
                  <a:lnTo>
                    <a:pt x="56" y="58"/>
                  </a:lnTo>
                  <a:lnTo>
                    <a:pt x="57" y="58"/>
                  </a:lnTo>
                  <a:lnTo>
                    <a:pt x="58" y="58"/>
                  </a:lnTo>
                  <a:lnTo>
                    <a:pt x="59" y="58"/>
                  </a:lnTo>
                  <a:lnTo>
                    <a:pt x="59" y="58"/>
                  </a:lnTo>
                  <a:lnTo>
                    <a:pt x="60" y="58"/>
                  </a:lnTo>
                  <a:lnTo>
                    <a:pt x="60" y="59"/>
                  </a:lnTo>
                  <a:lnTo>
                    <a:pt x="60" y="58"/>
                  </a:lnTo>
                  <a:lnTo>
                    <a:pt x="60" y="58"/>
                  </a:lnTo>
                  <a:lnTo>
                    <a:pt x="61" y="58"/>
                  </a:lnTo>
                  <a:lnTo>
                    <a:pt x="62" y="58"/>
                  </a:lnTo>
                  <a:lnTo>
                    <a:pt x="63" y="58"/>
                  </a:lnTo>
                  <a:lnTo>
                    <a:pt x="63" y="58"/>
                  </a:lnTo>
                  <a:lnTo>
                    <a:pt x="64" y="58"/>
                  </a:lnTo>
                  <a:lnTo>
                    <a:pt x="65" y="58"/>
                  </a:lnTo>
                  <a:lnTo>
                    <a:pt x="65" y="57"/>
                  </a:lnTo>
                  <a:lnTo>
                    <a:pt x="64" y="55"/>
                  </a:lnTo>
                  <a:lnTo>
                    <a:pt x="64" y="54"/>
                  </a:lnTo>
                  <a:lnTo>
                    <a:pt x="65" y="54"/>
                  </a:lnTo>
                  <a:lnTo>
                    <a:pt x="66" y="54"/>
                  </a:lnTo>
                  <a:lnTo>
                    <a:pt x="66" y="53"/>
                  </a:lnTo>
                  <a:lnTo>
                    <a:pt x="66" y="52"/>
                  </a:lnTo>
                  <a:lnTo>
                    <a:pt x="65" y="52"/>
                  </a:lnTo>
                  <a:lnTo>
                    <a:pt x="65" y="51"/>
                  </a:lnTo>
                  <a:lnTo>
                    <a:pt x="65" y="50"/>
                  </a:lnTo>
                  <a:lnTo>
                    <a:pt x="67" y="50"/>
                  </a:lnTo>
                  <a:lnTo>
                    <a:pt x="68" y="49"/>
                  </a:lnTo>
                  <a:lnTo>
                    <a:pt x="68" y="51"/>
                  </a:lnTo>
                  <a:lnTo>
                    <a:pt x="68" y="53"/>
                  </a:lnTo>
                  <a:lnTo>
                    <a:pt x="68" y="54"/>
                  </a:lnTo>
                  <a:lnTo>
                    <a:pt x="68" y="54"/>
                  </a:lnTo>
                  <a:lnTo>
                    <a:pt x="68" y="56"/>
                  </a:lnTo>
                  <a:lnTo>
                    <a:pt x="68" y="57"/>
                  </a:lnTo>
                  <a:lnTo>
                    <a:pt x="68" y="57"/>
                  </a:lnTo>
                  <a:lnTo>
                    <a:pt x="68" y="57"/>
                  </a:lnTo>
                  <a:lnTo>
                    <a:pt x="68" y="59"/>
                  </a:lnTo>
                  <a:lnTo>
                    <a:pt x="68" y="60"/>
                  </a:lnTo>
                  <a:lnTo>
                    <a:pt x="68" y="59"/>
                  </a:lnTo>
                  <a:lnTo>
                    <a:pt x="69" y="59"/>
                  </a:lnTo>
                  <a:lnTo>
                    <a:pt x="70" y="58"/>
                  </a:lnTo>
                  <a:lnTo>
                    <a:pt x="70" y="56"/>
                  </a:lnTo>
                  <a:lnTo>
                    <a:pt x="71" y="56"/>
                  </a:lnTo>
                  <a:lnTo>
                    <a:pt x="71" y="55"/>
                  </a:lnTo>
                  <a:lnTo>
                    <a:pt x="72" y="56"/>
                  </a:lnTo>
                  <a:lnTo>
                    <a:pt x="72" y="59"/>
                  </a:lnTo>
                  <a:lnTo>
                    <a:pt x="73" y="59"/>
                  </a:lnTo>
                  <a:lnTo>
                    <a:pt x="73" y="58"/>
                  </a:lnTo>
                  <a:lnTo>
                    <a:pt x="75" y="58"/>
                  </a:lnTo>
                  <a:lnTo>
                    <a:pt x="75" y="58"/>
                  </a:lnTo>
                  <a:lnTo>
                    <a:pt x="76" y="58"/>
                  </a:lnTo>
                  <a:lnTo>
                    <a:pt x="76" y="58"/>
                  </a:lnTo>
                  <a:lnTo>
                    <a:pt x="77" y="58"/>
                  </a:lnTo>
                  <a:lnTo>
                    <a:pt x="78" y="58"/>
                  </a:lnTo>
                  <a:lnTo>
                    <a:pt x="78" y="57"/>
                  </a:lnTo>
                  <a:lnTo>
                    <a:pt x="81" y="56"/>
                  </a:lnTo>
                  <a:lnTo>
                    <a:pt x="82" y="56"/>
                  </a:lnTo>
                  <a:lnTo>
                    <a:pt x="83" y="56"/>
                  </a:lnTo>
                  <a:lnTo>
                    <a:pt x="84" y="56"/>
                  </a:lnTo>
                  <a:lnTo>
                    <a:pt x="84" y="57"/>
                  </a:lnTo>
                  <a:lnTo>
                    <a:pt x="84" y="57"/>
                  </a:lnTo>
                  <a:lnTo>
                    <a:pt x="85" y="57"/>
                  </a:lnTo>
                  <a:lnTo>
                    <a:pt x="85" y="56"/>
                  </a:lnTo>
                  <a:lnTo>
                    <a:pt x="87" y="56"/>
                  </a:lnTo>
                  <a:lnTo>
                    <a:pt x="88" y="56"/>
                  </a:lnTo>
                  <a:lnTo>
                    <a:pt x="90" y="56"/>
                  </a:lnTo>
                  <a:lnTo>
                    <a:pt x="90" y="55"/>
                  </a:lnTo>
                  <a:lnTo>
                    <a:pt x="91" y="55"/>
                  </a:lnTo>
                  <a:lnTo>
                    <a:pt x="92" y="55"/>
                  </a:lnTo>
                  <a:lnTo>
                    <a:pt x="92" y="55"/>
                  </a:lnTo>
                  <a:lnTo>
                    <a:pt x="93" y="55"/>
                  </a:lnTo>
                  <a:lnTo>
                    <a:pt x="100" y="53"/>
                  </a:lnTo>
                  <a:lnTo>
                    <a:pt x="104" y="53"/>
                  </a:lnTo>
                  <a:lnTo>
                    <a:pt x="104" y="52"/>
                  </a:lnTo>
                  <a:lnTo>
                    <a:pt x="103" y="52"/>
                  </a:lnTo>
                  <a:lnTo>
                    <a:pt x="102" y="52"/>
                  </a:lnTo>
                  <a:lnTo>
                    <a:pt x="102" y="51"/>
                  </a:lnTo>
                  <a:lnTo>
                    <a:pt x="108" y="50"/>
                  </a:lnTo>
                  <a:lnTo>
                    <a:pt x="108" y="51"/>
                  </a:lnTo>
                  <a:lnTo>
                    <a:pt x="109" y="50"/>
                  </a:lnTo>
                  <a:lnTo>
                    <a:pt x="109" y="51"/>
                  </a:lnTo>
                  <a:lnTo>
                    <a:pt x="109" y="52"/>
                  </a:lnTo>
                  <a:lnTo>
                    <a:pt x="108" y="52"/>
                  </a:lnTo>
                  <a:lnTo>
                    <a:pt x="108" y="51"/>
                  </a:lnTo>
                  <a:lnTo>
                    <a:pt x="108" y="52"/>
                  </a:lnTo>
                  <a:lnTo>
                    <a:pt x="108" y="52"/>
                  </a:lnTo>
                  <a:lnTo>
                    <a:pt x="108" y="52"/>
                  </a:lnTo>
                  <a:lnTo>
                    <a:pt x="108" y="53"/>
                  </a:lnTo>
                  <a:lnTo>
                    <a:pt x="108" y="54"/>
                  </a:lnTo>
                  <a:lnTo>
                    <a:pt x="108" y="55"/>
                  </a:lnTo>
                  <a:lnTo>
                    <a:pt x="108" y="56"/>
                  </a:lnTo>
                  <a:lnTo>
                    <a:pt x="108" y="57"/>
                  </a:lnTo>
                  <a:lnTo>
                    <a:pt x="108" y="58"/>
                  </a:lnTo>
                  <a:lnTo>
                    <a:pt x="105" y="57"/>
                  </a:lnTo>
                  <a:lnTo>
                    <a:pt x="105" y="58"/>
                  </a:lnTo>
                  <a:lnTo>
                    <a:pt x="105" y="58"/>
                  </a:lnTo>
                  <a:lnTo>
                    <a:pt x="103" y="58"/>
                  </a:lnTo>
                  <a:lnTo>
                    <a:pt x="104" y="55"/>
                  </a:lnTo>
                  <a:lnTo>
                    <a:pt x="105" y="54"/>
                  </a:lnTo>
                  <a:lnTo>
                    <a:pt x="104" y="54"/>
                  </a:lnTo>
                  <a:lnTo>
                    <a:pt x="99" y="55"/>
                  </a:lnTo>
                  <a:lnTo>
                    <a:pt x="97" y="55"/>
                  </a:lnTo>
                  <a:lnTo>
                    <a:pt x="98" y="58"/>
                  </a:lnTo>
                  <a:lnTo>
                    <a:pt x="98" y="58"/>
                  </a:lnTo>
                  <a:lnTo>
                    <a:pt x="97" y="58"/>
                  </a:lnTo>
                  <a:lnTo>
                    <a:pt x="96" y="58"/>
                  </a:lnTo>
                  <a:lnTo>
                    <a:pt x="95" y="58"/>
                  </a:lnTo>
                  <a:lnTo>
                    <a:pt x="94" y="56"/>
                  </a:lnTo>
                  <a:lnTo>
                    <a:pt x="94" y="58"/>
                  </a:lnTo>
                  <a:lnTo>
                    <a:pt x="93" y="58"/>
                  </a:lnTo>
                  <a:lnTo>
                    <a:pt x="93" y="56"/>
                  </a:lnTo>
                  <a:lnTo>
                    <a:pt x="92" y="56"/>
                  </a:lnTo>
                  <a:lnTo>
                    <a:pt x="92" y="56"/>
                  </a:lnTo>
                  <a:lnTo>
                    <a:pt x="91" y="56"/>
                  </a:lnTo>
                  <a:lnTo>
                    <a:pt x="91" y="57"/>
                  </a:lnTo>
                  <a:lnTo>
                    <a:pt x="91" y="58"/>
                  </a:lnTo>
                  <a:lnTo>
                    <a:pt x="90" y="58"/>
                  </a:lnTo>
                  <a:lnTo>
                    <a:pt x="90" y="57"/>
                  </a:lnTo>
                  <a:lnTo>
                    <a:pt x="89" y="57"/>
                  </a:lnTo>
                  <a:lnTo>
                    <a:pt x="87" y="57"/>
                  </a:lnTo>
                  <a:lnTo>
                    <a:pt x="86" y="57"/>
                  </a:lnTo>
                  <a:lnTo>
                    <a:pt x="86" y="58"/>
                  </a:lnTo>
                  <a:lnTo>
                    <a:pt x="85" y="58"/>
                  </a:lnTo>
                  <a:lnTo>
                    <a:pt x="84" y="58"/>
                  </a:lnTo>
                  <a:lnTo>
                    <a:pt x="85" y="59"/>
                  </a:lnTo>
                  <a:lnTo>
                    <a:pt x="86" y="59"/>
                  </a:lnTo>
                  <a:lnTo>
                    <a:pt x="87" y="60"/>
                  </a:lnTo>
                  <a:lnTo>
                    <a:pt x="88" y="60"/>
                  </a:lnTo>
                  <a:lnTo>
                    <a:pt x="87" y="61"/>
                  </a:lnTo>
                  <a:lnTo>
                    <a:pt x="86" y="61"/>
                  </a:lnTo>
                  <a:lnTo>
                    <a:pt x="84" y="63"/>
                  </a:lnTo>
                  <a:lnTo>
                    <a:pt x="84" y="64"/>
                  </a:lnTo>
                  <a:lnTo>
                    <a:pt x="83" y="65"/>
                  </a:lnTo>
                  <a:lnTo>
                    <a:pt x="82" y="65"/>
                  </a:lnTo>
                  <a:lnTo>
                    <a:pt x="82" y="63"/>
                  </a:lnTo>
                  <a:lnTo>
                    <a:pt x="82" y="62"/>
                  </a:lnTo>
                  <a:lnTo>
                    <a:pt x="82" y="61"/>
                  </a:lnTo>
                  <a:lnTo>
                    <a:pt x="81" y="61"/>
                  </a:lnTo>
                  <a:lnTo>
                    <a:pt x="79" y="62"/>
                  </a:lnTo>
                  <a:lnTo>
                    <a:pt x="78" y="63"/>
                  </a:lnTo>
                  <a:lnTo>
                    <a:pt x="78" y="64"/>
                  </a:lnTo>
                  <a:lnTo>
                    <a:pt x="77" y="64"/>
                  </a:lnTo>
                  <a:lnTo>
                    <a:pt x="75" y="65"/>
                  </a:lnTo>
                  <a:lnTo>
                    <a:pt x="74" y="66"/>
                  </a:lnTo>
                  <a:lnTo>
                    <a:pt x="74" y="65"/>
                  </a:lnTo>
                  <a:lnTo>
                    <a:pt x="74" y="64"/>
                  </a:lnTo>
                  <a:lnTo>
                    <a:pt x="73" y="64"/>
                  </a:lnTo>
                  <a:lnTo>
                    <a:pt x="73" y="65"/>
                  </a:lnTo>
                  <a:lnTo>
                    <a:pt x="74" y="66"/>
                  </a:lnTo>
                  <a:lnTo>
                    <a:pt x="73" y="66"/>
                  </a:lnTo>
                  <a:lnTo>
                    <a:pt x="72" y="66"/>
                  </a:lnTo>
                  <a:lnTo>
                    <a:pt x="71" y="66"/>
                  </a:lnTo>
                  <a:lnTo>
                    <a:pt x="70" y="66"/>
                  </a:lnTo>
                  <a:lnTo>
                    <a:pt x="69" y="66"/>
                  </a:lnTo>
                  <a:lnTo>
                    <a:pt x="69" y="65"/>
                  </a:lnTo>
                  <a:lnTo>
                    <a:pt x="68" y="65"/>
                  </a:lnTo>
                  <a:lnTo>
                    <a:pt x="68" y="66"/>
                  </a:lnTo>
                  <a:lnTo>
                    <a:pt x="67" y="66"/>
                  </a:lnTo>
                  <a:lnTo>
                    <a:pt x="66" y="66"/>
                  </a:lnTo>
                  <a:lnTo>
                    <a:pt x="66" y="66"/>
                  </a:lnTo>
                  <a:lnTo>
                    <a:pt x="66" y="66"/>
                  </a:lnTo>
                  <a:lnTo>
                    <a:pt x="66" y="66"/>
                  </a:lnTo>
                  <a:lnTo>
                    <a:pt x="65" y="67"/>
                  </a:lnTo>
                  <a:lnTo>
                    <a:pt x="64" y="68"/>
                  </a:lnTo>
                  <a:lnTo>
                    <a:pt x="63" y="68"/>
                  </a:lnTo>
                  <a:lnTo>
                    <a:pt x="63" y="69"/>
                  </a:lnTo>
                  <a:lnTo>
                    <a:pt x="63" y="70"/>
                  </a:lnTo>
                  <a:lnTo>
                    <a:pt x="64" y="70"/>
                  </a:lnTo>
                  <a:lnTo>
                    <a:pt x="63" y="72"/>
                  </a:lnTo>
                  <a:lnTo>
                    <a:pt x="63" y="74"/>
                  </a:lnTo>
                  <a:lnTo>
                    <a:pt x="63" y="74"/>
                  </a:lnTo>
                  <a:lnTo>
                    <a:pt x="62" y="77"/>
                  </a:lnTo>
                  <a:lnTo>
                    <a:pt x="63" y="77"/>
                  </a:lnTo>
                  <a:lnTo>
                    <a:pt x="64" y="77"/>
                  </a:lnTo>
                  <a:lnTo>
                    <a:pt x="64" y="78"/>
                  </a:lnTo>
                  <a:lnTo>
                    <a:pt x="66" y="78"/>
                  </a:lnTo>
                  <a:lnTo>
                    <a:pt x="65" y="82"/>
                  </a:lnTo>
                  <a:lnTo>
                    <a:pt x="64" y="82"/>
                  </a:lnTo>
                  <a:lnTo>
                    <a:pt x="64" y="83"/>
                  </a:lnTo>
                  <a:lnTo>
                    <a:pt x="64" y="83"/>
                  </a:lnTo>
                  <a:lnTo>
                    <a:pt x="64" y="84"/>
                  </a:lnTo>
                  <a:lnTo>
                    <a:pt x="63" y="84"/>
                  </a:lnTo>
                  <a:lnTo>
                    <a:pt x="62" y="84"/>
                  </a:lnTo>
                  <a:lnTo>
                    <a:pt x="61" y="84"/>
                  </a:lnTo>
                  <a:lnTo>
                    <a:pt x="60" y="87"/>
                  </a:lnTo>
                  <a:lnTo>
                    <a:pt x="59" y="88"/>
                  </a:lnTo>
                  <a:lnTo>
                    <a:pt x="57" y="86"/>
                  </a:lnTo>
                  <a:lnTo>
                    <a:pt x="59" y="84"/>
                  </a:lnTo>
                  <a:lnTo>
                    <a:pt x="60" y="84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60" y="84"/>
                  </a:lnTo>
                  <a:lnTo>
                    <a:pt x="60" y="84"/>
                  </a:lnTo>
                  <a:lnTo>
                    <a:pt x="61" y="84"/>
                  </a:lnTo>
                  <a:lnTo>
                    <a:pt x="60" y="84"/>
                  </a:lnTo>
                  <a:lnTo>
                    <a:pt x="60" y="83"/>
                  </a:lnTo>
                  <a:lnTo>
                    <a:pt x="62" y="82"/>
                  </a:lnTo>
                  <a:lnTo>
                    <a:pt x="62" y="81"/>
                  </a:lnTo>
                  <a:lnTo>
                    <a:pt x="63" y="80"/>
                  </a:lnTo>
                  <a:lnTo>
                    <a:pt x="62" y="80"/>
                  </a:lnTo>
                  <a:lnTo>
                    <a:pt x="61" y="80"/>
                  </a:lnTo>
                  <a:lnTo>
                    <a:pt x="61" y="79"/>
                  </a:lnTo>
                  <a:lnTo>
                    <a:pt x="60" y="79"/>
                  </a:lnTo>
                  <a:lnTo>
                    <a:pt x="60" y="78"/>
                  </a:lnTo>
                  <a:lnTo>
                    <a:pt x="60" y="79"/>
                  </a:lnTo>
                  <a:lnTo>
                    <a:pt x="60" y="78"/>
                  </a:lnTo>
                  <a:lnTo>
                    <a:pt x="60" y="78"/>
                  </a:lnTo>
                  <a:lnTo>
                    <a:pt x="59" y="77"/>
                  </a:lnTo>
                  <a:lnTo>
                    <a:pt x="58" y="77"/>
                  </a:lnTo>
                  <a:lnTo>
                    <a:pt x="57" y="76"/>
                  </a:lnTo>
                  <a:lnTo>
                    <a:pt x="57" y="77"/>
                  </a:lnTo>
                  <a:lnTo>
                    <a:pt x="57" y="78"/>
                  </a:lnTo>
                  <a:lnTo>
                    <a:pt x="58" y="79"/>
                  </a:lnTo>
                  <a:lnTo>
                    <a:pt x="58" y="78"/>
                  </a:lnTo>
                  <a:lnTo>
                    <a:pt x="58" y="79"/>
                  </a:lnTo>
                  <a:lnTo>
                    <a:pt x="59" y="79"/>
                  </a:lnTo>
                  <a:lnTo>
                    <a:pt x="58" y="79"/>
                  </a:lnTo>
                  <a:lnTo>
                    <a:pt x="58" y="80"/>
                  </a:lnTo>
                  <a:lnTo>
                    <a:pt x="59" y="79"/>
                  </a:lnTo>
                  <a:lnTo>
                    <a:pt x="58" y="80"/>
                  </a:lnTo>
                  <a:lnTo>
                    <a:pt x="59" y="80"/>
                  </a:lnTo>
                  <a:lnTo>
                    <a:pt x="57" y="83"/>
                  </a:lnTo>
                  <a:lnTo>
                    <a:pt x="56" y="82"/>
                  </a:lnTo>
                  <a:lnTo>
                    <a:pt x="56" y="83"/>
                  </a:lnTo>
                  <a:lnTo>
                    <a:pt x="55" y="83"/>
                  </a:lnTo>
                  <a:lnTo>
                    <a:pt x="55" y="82"/>
                  </a:lnTo>
                  <a:lnTo>
                    <a:pt x="56" y="81"/>
                  </a:lnTo>
                  <a:lnTo>
                    <a:pt x="52" y="81"/>
                  </a:lnTo>
                  <a:lnTo>
                    <a:pt x="52" y="83"/>
                  </a:lnTo>
                  <a:lnTo>
                    <a:pt x="53" y="83"/>
                  </a:lnTo>
                  <a:lnTo>
                    <a:pt x="54" y="83"/>
                  </a:lnTo>
                  <a:lnTo>
                    <a:pt x="55" y="83"/>
                  </a:lnTo>
                  <a:lnTo>
                    <a:pt x="55" y="83"/>
                  </a:lnTo>
                  <a:lnTo>
                    <a:pt x="54" y="83"/>
                  </a:lnTo>
                  <a:lnTo>
                    <a:pt x="57" y="86"/>
                  </a:lnTo>
                  <a:lnTo>
                    <a:pt x="58" y="87"/>
                  </a:lnTo>
                  <a:lnTo>
                    <a:pt x="54" y="90"/>
                  </a:lnTo>
                  <a:lnTo>
                    <a:pt x="53" y="89"/>
                  </a:lnTo>
                  <a:lnTo>
                    <a:pt x="52" y="90"/>
                  </a:lnTo>
                  <a:lnTo>
                    <a:pt x="52" y="91"/>
                  </a:lnTo>
                  <a:lnTo>
                    <a:pt x="52" y="91"/>
                  </a:lnTo>
                  <a:lnTo>
                    <a:pt x="50" y="91"/>
                  </a:lnTo>
                  <a:lnTo>
                    <a:pt x="50" y="90"/>
                  </a:lnTo>
                  <a:lnTo>
                    <a:pt x="49" y="91"/>
                  </a:lnTo>
                  <a:lnTo>
                    <a:pt x="47" y="89"/>
                  </a:lnTo>
                  <a:lnTo>
                    <a:pt x="45" y="87"/>
                  </a:lnTo>
                  <a:lnTo>
                    <a:pt x="46" y="87"/>
                  </a:lnTo>
                  <a:lnTo>
                    <a:pt x="47" y="86"/>
                  </a:lnTo>
                  <a:lnTo>
                    <a:pt x="47" y="85"/>
                  </a:lnTo>
                  <a:lnTo>
                    <a:pt x="48" y="85"/>
                  </a:lnTo>
                  <a:lnTo>
                    <a:pt x="47" y="85"/>
                  </a:lnTo>
                  <a:lnTo>
                    <a:pt x="46" y="85"/>
                  </a:lnTo>
                  <a:lnTo>
                    <a:pt x="44" y="84"/>
                  </a:lnTo>
                  <a:lnTo>
                    <a:pt x="44" y="86"/>
                  </a:lnTo>
                  <a:lnTo>
                    <a:pt x="42" y="85"/>
                  </a:lnTo>
                  <a:lnTo>
                    <a:pt x="40" y="85"/>
                  </a:lnTo>
                  <a:lnTo>
                    <a:pt x="40" y="84"/>
                  </a:lnTo>
                  <a:lnTo>
                    <a:pt x="41" y="84"/>
                  </a:lnTo>
                  <a:lnTo>
                    <a:pt x="40" y="84"/>
                  </a:lnTo>
                  <a:lnTo>
                    <a:pt x="39" y="84"/>
                  </a:lnTo>
                  <a:lnTo>
                    <a:pt x="39" y="8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7" y="82"/>
                  </a:lnTo>
                  <a:lnTo>
                    <a:pt x="36" y="82"/>
                  </a:lnTo>
                  <a:lnTo>
                    <a:pt x="36" y="83"/>
                  </a:lnTo>
                  <a:lnTo>
                    <a:pt x="35" y="83"/>
                  </a:lnTo>
                  <a:lnTo>
                    <a:pt x="35" y="83"/>
                  </a:lnTo>
                  <a:lnTo>
                    <a:pt x="35" y="84"/>
                  </a:lnTo>
                  <a:lnTo>
                    <a:pt x="36" y="84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7" y="83"/>
                  </a:lnTo>
                  <a:lnTo>
                    <a:pt x="38" y="83"/>
                  </a:lnTo>
                  <a:lnTo>
                    <a:pt x="39" y="83"/>
                  </a:lnTo>
                  <a:lnTo>
                    <a:pt x="39" y="83"/>
                  </a:lnTo>
                  <a:lnTo>
                    <a:pt x="37" y="83"/>
                  </a:lnTo>
                  <a:lnTo>
                    <a:pt x="37" y="84"/>
                  </a:lnTo>
                  <a:lnTo>
                    <a:pt x="38" y="84"/>
                  </a:lnTo>
                  <a:lnTo>
                    <a:pt x="39" y="84"/>
                  </a:lnTo>
                  <a:lnTo>
                    <a:pt x="39" y="85"/>
                  </a:lnTo>
                  <a:lnTo>
                    <a:pt x="38" y="85"/>
                  </a:lnTo>
                  <a:lnTo>
                    <a:pt x="36" y="86"/>
                  </a:lnTo>
                  <a:lnTo>
                    <a:pt x="35" y="86"/>
                  </a:lnTo>
                  <a:lnTo>
                    <a:pt x="34" y="86"/>
                  </a:lnTo>
                  <a:lnTo>
                    <a:pt x="34" y="87"/>
                  </a:lnTo>
                  <a:lnTo>
                    <a:pt x="34" y="88"/>
                  </a:lnTo>
                  <a:lnTo>
                    <a:pt x="38" y="88"/>
                  </a:lnTo>
                  <a:lnTo>
                    <a:pt x="39" y="88"/>
                  </a:lnTo>
                  <a:lnTo>
                    <a:pt x="39" y="87"/>
                  </a:lnTo>
                  <a:lnTo>
                    <a:pt x="41" y="87"/>
                  </a:lnTo>
                  <a:lnTo>
                    <a:pt x="42" y="87"/>
                  </a:lnTo>
                  <a:lnTo>
                    <a:pt x="41" y="91"/>
                  </a:lnTo>
                  <a:lnTo>
                    <a:pt x="41" y="92"/>
                  </a:lnTo>
                  <a:lnTo>
                    <a:pt x="41" y="93"/>
                  </a:lnTo>
                  <a:lnTo>
                    <a:pt x="41" y="94"/>
                  </a:lnTo>
                  <a:lnTo>
                    <a:pt x="40" y="97"/>
                  </a:lnTo>
                  <a:lnTo>
                    <a:pt x="39" y="97"/>
                  </a:lnTo>
                  <a:lnTo>
                    <a:pt x="39" y="96"/>
                  </a:lnTo>
                  <a:lnTo>
                    <a:pt x="38" y="95"/>
                  </a:lnTo>
                  <a:lnTo>
                    <a:pt x="37" y="95"/>
                  </a:lnTo>
                  <a:lnTo>
                    <a:pt x="37" y="94"/>
                  </a:lnTo>
                  <a:lnTo>
                    <a:pt x="38" y="94"/>
                  </a:lnTo>
                  <a:lnTo>
                    <a:pt x="38" y="93"/>
                  </a:lnTo>
                  <a:lnTo>
                    <a:pt x="37" y="93"/>
                  </a:lnTo>
                  <a:lnTo>
                    <a:pt x="37" y="92"/>
                  </a:lnTo>
                  <a:lnTo>
                    <a:pt x="36" y="92"/>
                  </a:lnTo>
                  <a:lnTo>
                    <a:pt x="35" y="91"/>
                  </a:lnTo>
                  <a:lnTo>
                    <a:pt x="35" y="92"/>
                  </a:lnTo>
                  <a:lnTo>
                    <a:pt x="34" y="92"/>
                  </a:lnTo>
                  <a:lnTo>
                    <a:pt x="32" y="92"/>
                  </a:lnTo>
                  <a:lnTo>
                    <a:pt x="32" y="91"/>
                  </a:lnTo>
                  <a:lnTo>
                    <a:pt x="31" y="91"/>
                  </a:lnTo>
                  <a:lnTo>
                    <a:pt x="31" y="91"/>
                  </a:lnTo>
                  <a:lnTo>
                    <a:pt x="30" y="91"/>
                  </a:lnTo>
                  <a:lnTo>
                    <a:pt x="29" y="91"/>
                  </a:lnTo>
                  <a:lnTo>
                    <a:pt x="28" y="91"/>
                  </a:lnTo>
                  <a:lnTo>
                    <a:pt x="28" y="91"/>
                  </a:lnTo>
                  <a:lnTo>
                    <a:pt x="28" y="92"/>
                  </a:lnTo>
                  <a:lnTo>
                    <a:pt x="28" y="91"/>
                  </a:lnTo>
                  <a:lnTo>
                    <a:pt x="28" y="92"/>
                  </a:lnTo>
                  <a:lnTo>
                    <a:pt x="28" y="94"/>
                  </a:lnTo>
                  <a:lnTo>
                    <a:pt x="28" y="94"/>
                  </a:lnTo>
                  <a:lnTo>
                    <a:pt x="29" y="94"/>
                  </a:lnTo>
                  <a:lnTo>
                    <a:pt x="30" y="94"/>
                  </a:lnTo>
                  <a:lnTo>
                    <a:pt x="31" y="94"/>
                  </a:lnTo>
                  <a:lnTo>
                    <a:pt x="31" y="95"/>
                  </a:lnTo>
                  <a:lnTo>
                    <a:pt x="32" y="95"/>
                  </a:lnTo>
                  <a:lnTo>
                    <a:pt x="33" y="96"/>
                  </a:lnTo>
                  <a:lnTo>
                    <a:pt x="34" y="96"/>
                  </a:lnTo>
                  <a:lnTo>
                    <a:pt x="33" y="97"/>
                  </a:lnTo>
                  <a:lnTo>
                    <a:pt x="34" y="98"/>
                  </a:lnTo>
                  <a:lnTo>
                    <a:pt x="35" y="98"/>
                  </a:lnTo>
                  <a:lnTo>
                    <a:pt x="34" y="98"/>
                  </a:lnTo>
                  <a:lnTo>
                    <a:pt x="34" y="99"/>
                  </a:lnTo>
                  <a:lnTo>
                    <a:pt x="34" y="99"/>
                  </a:lnTo>
                  <a:lnTo>
                    <a:pt x="33" y="99"/>
                  </a:lnTo>
                  <a:lnTo>
                    <a:pt x="33" y="100"/>
                  </a:lnTo>
                  <a:lnTo>
                    <a:pt x="32" y="100"/>
                  </a:lnTo>
                  <a:lnTo>
                    <a:pt x="31" y="100"/>
                  </a:lnTo>
                  <a:lnTo>
                    <a:pt x="31" y="99"/>
                  </a:lnTo>
                  <a:lnTo>
                    <a:pt x="31" y="99"/>
                  </a:lnTo>
                  <a:lnTo>
                    <a:pt x="30" y="99"/>
                  </a:lnTo>
                  <a:lnTo>
                    <a:pt x="30" y="98"/>
                  </a:lnTo>
                  <a:lnTo>
                    <a:pt x="29" y="98"/>
                  </a:lnTo>
                  <a:lnTo>
                    <a:pt x="29" y="97"/>
                  </a:lnTo>
                  <a:lnTo>
                    <a:pt x="28" y="97"/>
                  </a:lnTo>
                  <a:lnTo>
                    <a:pt x="28" y="97"/>
                  </a:lnTo>
                  <a:lnTo>
                    <a:pt x="27" y="96"/>
                  </a:lnTo>
                  <a:lnTo>
                    <a:pt x="27" y="95"/>
                  </a:lnTo>
                  <a:lnTo>
                    <a:pt x="26" y="94"/>
                  </a:lnTo>
                  <a:lnTo>
                    <a:pt x="25" y="94"/>
                  </a:lnTo>
                  <a:lnTo>
                    <a:pt x="24" y="94"/>
                  </a:lnTo>
                  <a:lnTo>
                    <a:pt x="24" y="93"/>
                  </a:lnTo>
                  <a:lnTo>
                    <a:pt x="23" y="93"/>
                  </a:lnTo>
                  <a:lnTo>
                    <a:pt x="24" y="92"/>
                  </a:lnTo>
                  <a:lnTo>
                    <a:pt x="25" y="92"/>
                  </a:lnTo>
                  <a:lnTo>
                    <a:pt x="26" y="93"/>
                  </a:lnTo>
                  <a:lnTo>
                    <a:pt x="26" y="92"/>
                  </a:lnTo>
                  <a:lnTo>
                    <a:pt x="27" y="91"/>
                  </a:lnTo>
                  <a:lnTo>
                    <a:pt x="27" y="91"/>
                  </a:lnTo>
                  <a:lnTo>
                    <a:pt x="28" y="91"/>
                  </a:lnTo>
                  <a:lnTo>
                    <a:pt x="28" y="90"/>
                  </a:lnTo>
                  <a:lnTo>
                    <a:pt x="28" y="89"/>
                  </a:lnTo>
                  <a:lnTo>
                    <a:pt x="28" y="88"/>
                  </a:lnTo>
                  <a:lnTo>
                    <a:pt x="28" y="87"/>
                  </a:lnTo>
                  <a:lnTo>
                    <a:pt x="29" y="86"/>
                  </a:lnTo>
                  <a:lnTo>
                    <a:pt x="29" y="85"/>
                  </a:lnTo>
                  <a:lnTo>
                    <a:pt x="29" y="84"/>
                  </a:lnTo>
                  <a:lnTo>
                    <a:pt x="30" y="84"/>
                  </a:lnTo>
                  <a:lnTo>
                    <a:pt x="30" y="83"/>
                  </a:lnTo>
                  <a:lnTo>
                    <a:pt x="30" y="83"/>
                  </a:lnTo>
                  <a:lnTo>
                    <a:pt x="31" y="83"/>
                  </a:lnTo>
                  <a:lnTo>
                    <a:pt x="31" y="82"/>
                  </a:lnTo>
                  <a:lnTo>
                    <a:pt x="31" y="81"/>
                  </a:lnTo>
                  <a:lnTo>
                    <a:pt x="31" y="80"/>
                  </a:lnTo>
                  <a:lnTo>
                    <a:pt x="30" y="80"/>
                  </a:lnTo>
                  <a:lnTo>
                    <a:pt x="28" y="80"/>
                  </a:lnTo>
                  <a:lnTo>
                    <a:pt x="27" y="80"/>
                  </a:lnTo>
                  <a:lnTo>
                    <a:pt x="25" y="80"/>
                  </a:lnTo>
                  <a:lnTo>
                    <a:pt x="23" y="79"/>
                  </a:lnTo>
                  <a:lnTo>
                    <a:pt x="22" y="79"/>
                  </a:lnTo>
                  <a:lnTo>
                    <a:pt x="21" y="79"/>
                  </a:lnTo>
                  <a:lnTo>
                    <a:pt x="20" y="79"/>
                  </a:lnTo>
                  <a:lnTo>
                    <a:pt x="20" y="78"/>
                  </a:lnTo>
                  <a:lnTo>
                    <a:pt x="20" y="77"/>
                  </a:lnTo>
                  <a:lnTo>
                    <a:pt x="20" y="76"/>
                  </a:lnTo>
                  <a:lnTo>
                    <a:pt x="20" y="77"/>
                  </a:lnTo>
                  <a:lnTo>
                    <a:pt x="19" y="77"/>
                  </a:lnTo>
                  <a:lnTo>
                    <a:pt x="19" y="76"/>
                  </a:lnTo>
                  <a:lnTo>
                    <a:pt x="18" y="76"/>
                  </a:lnTo>
                  <a:lnTo>
                    <a:pt x="18" y="77"/>
                  </a:lnTo>
                  <a:lnTo>
                    <a:pt x="17" y="77"/>
                  </a:lnTo>
                  <a:lnTo>
                    <a:pt x="16" y="78"/>
                  </a:lnTo>
                  <a:lnTo>
                    <a:pt x="14" y="79"/>
                  </a:lnTo>
                  <a:lnTo>
                    <a:pt x="13" y="79"/>
                  </a:lnTo>
                  <a:lnTo>
                    <a:pt x="12" y="79"/>
                  </a:lnTo>
                  <a:lnTo>
                    <a:pt x="12" y="79"/>
                  </a:lnTo>
                  <a:lnTo>
                    <a:pt x="12" y="80"/>
                  </a:lnTo>
                  <a:lnTo>
                    <a:pt x="11" y="80"/>
                  </a:lnTo>
                  <a:lnTo>
                    <a:pt x="10" y="81"/>
                  </a:lnTo>
                  <a:lnTo>
                    <a:pt x="9" y="81"/>
                  </a:lnTo>
                  <a:lnTo>
                    <a:pt x="8" y="82"/>
                  </a:lnTo>
                  <a:lnTo>
                    <a:pt x="8" y="83"/>
                  </a:lnTo>
                  <a:lnTo>
                    <a:pt x="8" y="83"/>
                  </a:lnTo>
                  <a:lnTo>
                    <a:pt x="7" y="84"/>
                  </a:lnTo>
                  <a:lnTo>
                    <a:pt x="6" y="85"/>
                  </a:lnTo>
                  <a:lnTo>
                    <a:pt x="6" y="86"/>
                  </a:lnTo>
                  <a:lnTo>
                    <a:pt x="5" y="86"/>
                  </a:lnTo>
                  <a:lnTo>
                    <a:pt x="4" y="86"/>
                  </a:lnTo>
                  <a:lnTo>
                    <a:pt x="4" y="85"/>
                  </a:lnTo>
                  <a:lnTo>
                    <a:pt x="4" y="84"/>
                  </a:lnTo>
                  <a:lnTo>
                    <a:pt x="2" y="83"/>
                  </a:lnTo>
                  <a:lnTo>
                    <a:pt x="2" y="82"/>
                  </a:lnTo>
                  <a:lnTo>
                    <a:pt x="3" y="81"/>
                  </a:lnTo>
                  <a:lnTo>
                    <a:pt x="3" y="80"/>
                  </a:lnTo>
                  <a:lnTo>
                    <a:pt x="5" y="80"/>
                  </a:lnTo>
                  <a:lnTo>
                    <a:pt x="4" y="77"/>
                  </a:lnTo>
                  <a:lnTo>
                    <a:pt x="3" y="73"/>
                  </a:lnTo>
                  <a:lnTo>
                    <a:pt x="4" y="73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66"/>
                  </a:lnTo>
                  <a:close/>
                  <a:moveTo>
                    <a:pt x="16" y="61"/>
                  </a:moveTo>
                  <a:lnTo>
                    <a:pt x="17" y="62"/>
                  </a:lnTo>
                  <a:lnTo>
                    <a:pt x="18" y="61"/>
                  </a:lnTo>
                  <a:lnTo>
                    <a:pt x="18" y="62"/>
                  </a:lnTo>
                  <a:lnTo>
                    <a:pt x="19" y="62"/>
                  </a:lnTo>
                  <a:lnTo>
                    <a:pt x="20" y="61"/>
                  </a:lnTo>
                  <a:lnTo>
                    <a:pt x="19" y="60"/>
                  </a:lnTo>
                  <a:lnTo>
                    <a:pt x="18" y="61"/>
                  </a:lnTo>
                  <a:lnTo>
                    <a:pt x="18" y="60"/>
                  </a:lnTo>
                  <a:lnTo>
                    <a:pt x="16" y="61"/>
                  </a:lnTo>
                  <a:close/>
                  <a:moveTo>
                    <a:pt x="20" y="38"/>
                  </a:moveTo>
                  <a:lnTo>
                    <a:pt x="20" y="39"/>
                  </a:lnTo>
                  <a:lnTo>
                    <a:pt x="21" y="39"/>
                  </a:lnTo>
                  <a:lnTo>
                    <a:pt x="22" y="38"/>
                  </a:lnTo>
                  <a:lnTo>
                    <a:pt x="23" y="38"/>
                  </a:lnTo>
                  <a:lnTo>
                    <a:pt x="24" y="38"/>
                  </a:lnTo>
                  <a:lnTo>
                    <a:pt x="25" y="38"/>
                  </a:lnTo>
                  <a:lnTo>
                    <a:pt x="25" y="37"/>
                  </a:lnTo>
                  <a:lnTo>
                    <a:pt x="24" y="37"/>
                  </a:lnTo>
                  <a:lnTo>
                    <a:pt x="22" y="37"/>
                  </a:lnTo>
                  <a:lnTo>
                    <a:pt x="20" y="38"/>
                  </a:lnTo>
                  <a:close/>
                  <a:moveTo>
                    <a:pt x="22" y="40"/>
                  </a:moveTo>
                  <a:lnTo>
                    <a:pt x="23" y="39"/>
                  </a:lnTo>
                  <a:lnTo>
                    <a:pt x="24" y="39"/>
                  </a:lnTo>
                  <a:lnTo>
                    <a:pt x="24" y="40"/>
                  </a:lnTo>
                  <a:lnTo>
                    <a:pt x="25" y="40"/>
                  </a:lnTo>
                  <a:lnTo>
                    <a:pt x="25" y="39"/>
                  </a:lnTo>
                  <a:lnTo>
                    <a:pt x="25" y="38"/>
                  </a:lnTo>
                  <a:lnTo>
                    <a:pt x="24" y="38"/>
                  </a:lnTo>
                  <a:lnTo>
                    <a:pt x="23" y="38"/>
                  </a:lnTo>
                  <a:lnTo>
                    <a:pt x="22" y="38"/>
                  </a:lnTo>
                  <a:lnTo>
                    <a:pt x="22" y="40"/>
                  </a:lnTo>
                  <a:close/>
                  <a:moveTo>
                    <a:pt x="24" y="41"/>
                  </a:moveTo>
                  <a:lnTo>
                    <a:pt x="25" y="41"/>
                  </a:lnTo>
                  <a:lnTo>
                    <a:pt x="24" y="41"/>
                  </a:lnTo>
                  <a:close/>
                  <a:moveTo>
                    <a:pt x="34" y="91"/>
                  </a:moveTo>
                  <a:lnTo>
                    <a:pt x="35" y="91"/>
                  </a:lnTo>
                  <a:lnTo>
                    <a:pt x="35" y="90"/>
                  </a:lnTo>
                  <a:lnTo>
                    <a:pt x="34" y="90"/>
                  </a:lnTo>
                  <a:lnTo>
                    <a:pt x="34" y="91"/>
                  </a:lnTo>
                  <a:close/>
                  <a:moveTo>
                    <a:pt x="37" y="84"/>
                  </a:moveTo>
                  <a:lnTo>
                    <a:pt x="37" y="83"/>
                  </a:lnTo>
                  <a:lnTo>
                    <a:pt x="37" y="84"/>
                  </a:lnTo>
                  <a:close/>
                  <a:moveTo>
                    <a:pt x="42" y="80"/>
                  </a:moveTo>
                  <a:lnTo>
                    <a:pt x="42" y="81"/>
                  </a:lnTo>
                  <a:lnTo>
                    <a:pt x="43" y="81"/>
                  </a:lnTo>
                  <a:lnTo>
                    <a:pt x="45" y="81"/>
                  </a:lnTo>
                  <a:lnTo>
                    <a:pt x="45" y="80"/>
                  </a:lnTo>
                  <a:lnTo>
                    <a:pt x="46" y="79"/>
                  </a:lnTo>
                  <a:lnTo>
                    <a:pt x="47" y="79"/>
                  </a:lnTo>
                  <a:lnTo>
                    <a:pt x="47" y="80"/>
                  </a:lnTo>
                  <a:lnTo>
                    <a:pt x="48" y="80"/>
                  </a:lnTo>
                  <a:lnTo>
                    <a:pt x="48" y="79"/>
                  </a:lnTo>
                  <a:lnTo>
                    <a:pt x="49" y="79"/>
                  </a:lnTo>
                  <a:lnTo>
                    <a:pt x="49" y="76"/>
                  </a:lnTo>
                  <a:lnTo>
                    <a:pt x="50" y="74"/>
                  </a:lnTo>
                  <a:lnTo>
                    <a:pt x="50" y="73"/>
                  </a:lnTo>
                  <a:lnTo>
                    <a:pt x="51" y="73"/>
                  </a:lnTo>
                  <a:lnTo>
                    <a:pt x="51" y="74"/>
                  </a:lnTo>
                  <a:lnTo>
                    <a:pt x="52" y="74"/>
                  </a:lnTo>
                  <a:lnTo>
                    <a:pt x="51" y="74"/>
                  </a:lnTo>
                  <a:lnTo>
                    <a:pt x="52" y="75"/>
                  </a:lnTo>
                  <a:lnTo>
                    <a:pt x="52" y="78"/>
                  </a:lnTo>
                  <a:lnTo>
                    <a:pt x="52" y="78"/>
                  </a:lnTo>
                  <a:lnTo>
                    <a:pt x="52" y="77"/>
                  </a:lnTo>
                  <a:lnTo>
                    <a:pt x="53" y="77"/>
                  </a:lnTo>
                  <a:lnTo>
                    <a:pt x="53" y="76"/>
                  </a:lnTo>
                  <a:lnTo>
                    <a:pt x="54" y="76"/>
                  </a:lnTo>
                  <a:lnTo>
                    <a:pt x="54" y="75"/>
                  </a:lnTo>
                  <a:lnTo>
                    <a:pt x="53" y="75"/>
                  </a:lnTo>
                  <a:lnTo>
                    <a:pt x="53" y="74"/>
                  </a:lnTo>
                  <a:lnTo>
                    <a:pt x="54" y="74"/>
                  </a:lnTo>
                  <a:lnTo>
                    <a:pt x="53" y="74"/>
                  </a:lnTo>
                  <a:lnTo>
                    <a:pt x="53" y="74"/>
                  </a:lnTo>
                  <a:lnTo>
                    <a:pt x="52" y="74"/>
                  </a:lnTo>
                  <a:lnTo>
                    <a:pt x="52" y="73"/>
                  </a:lnTo>
                  <a:lnTo>
                    <a:pt x="52" y="72"/>
                  </a:lnTo>
                  <a:lnTo>
                    <a:pt x="52" y="71"/>
                  </a:lnTo>
                  <a:lnTo>
                    <a:pt x="51" y="70"/>
                  </a:lnTo>
                  <a:lnTo>
                    <a:pt x="51" y="69"/>
                  </a:lnTo>
                  <a:lnTo>
                    <a:pt x="51" y="68"/>
                  </a:lnTo>
                  <a:lnTo>
                    <a:pt x="50" y="68"/>
                  </a:lnTo>
                  <a:lnTo>
                    <a:pt x="50" y="67"/>
                  </a:lnTo>
                  <a:lnTo>
                    <a:pt x="49" y="67"/>
                  </a:lnTo>
                  <a:lnTo>
                    <a:pt x="48" y="67"/>
                  </a:lnTo>
                  <a:lnTo>
                    <a:pt x="47" y="67"/>
                  </a:lnTo>
                  <a:lnTo>
                    <a:pt x="46" y="67"/>
                  </a:lnTo>
                  <a:lnTo>
                    <a:pt x="45" y="67"/>
                  </a:lnTo>
                  <a:lnTo>
                    <a:pt x="45" y="68"/>
                  </a:lnTo>
                  <a:lnTo>
                    <a:pt x="44" y="70"/>
                  </a:lnTo>
                  <a:lnTo>
                    <a:pt x="44" y="71"/>
                  </a:lnTo>
                  <a:lnTo>
                    <a:pt x="44" y="71"/>
                  </a:lnTo>
                  <a:lnTo>
                    <a:pt x="45" y="71"/>
                  </a:lnTo>
                  <a:lnTo>
                    <a:pt x="44" y="72"/>
                  </a:lnTo>
                  <a:lnTo>
                    <a:pt x="44" y="73"/>
                  </a:lnTo>
                  <a:lnTo>
                    <a:pt x="44" y="72"/>
                  </a:lnTo>
                  <a:lnTo>
                    <a:pt x="44" y="71"/>
                  </a:lnTo>
                  <a:lnTo>
                    <a:pt x="44" y="72"/>
                  </a:lnTo>
                  <a:lnTo>
                    <a:pt x="43" y="72"/>
                  </a:lnTo>
                  <a:lnTo>
                    <a:pt x="43" y="73"/>
                  </a:lnTo>
                  <a:lnTo>
                    <a:pt x="44" y="74"/>
                  </a:lnTo>
                  <a:lnTo>
                    <a:pt x="44" y="73"/>
                  </a:lnTo>
                  <a:lnTo>
                    <a:pt x="44" y="74"/>
                  </a:lnTo>
                  <a:lnTo>
                    <a:pt x="44" y="74"/>
                  </a:lnTo>
                  <a:lnTo>
                    <a:pt x="44" y="74"/>
                  </a:lnTo>
                  <a:lnTo>
                    <a:pt x="44" y="75"/>
                  </a:lnTo>
                  <a:lnTo>
                    <a:pt x="44" y="76"/>
                  </a:lnTo>
                  <a:lnTo>
                    <a:pt x="43" y="76"/>
                  </a:lnTo>
                  <a:lnTo>
                    <a:pt x="42" y="79"/>
                  </a:lnTo>
                  <a:lnTo>
                    <a:pt x="42" y="80"/>
                  </a:lnTo>
                  <a:close/>
                  <a:moveTo>
                    <a:pt x="47" y="66"/>
                  </a:moveTo>
                  <a:lnTo>
                    <a:pt x="48" y="66"/>
                  </a:lnTo>
                  <a:lnTo>
                    <a:pt x="49" y="66"/>
                  </a:lnTo>
                  <a:lnTo>
                    <a:pt x="50" y="66"/>
                  </a:lnTo>
                  <a:lnTo>
                    <a:pt x="49" y="66"/>
                  </a:lnTo>
                  <a:lnTo>
                    <a:pt x="50" y="66"/>
                  </a:lnTo>
                  <a:lnTo>
                    <a:pt x="51" y="66"/>
                  </a:lnTo>
                  <a:lnTo>
                    <a:pt x="52" y="68"/>
                  </a:lnTo>
                  <a:lnTo>
                    <a:pt x="52" y="67"/>
                  </a:lnTo>
                  <a:lnTo>
                    <a:pt x="52" y="66"/>
                  </a:lnTo>
                  <a:lnTo>
                    <a:pt x="53" y="66"/>
                  </a:lnTo>
                  <a:lnTo>
                    <a:pt x="53" y="66"/>
                  </a:lnTo>
                  <a:lnTo>
                    <a:pt x="52" y="66"/>
                  </a:lnTo>
                  <a:lnTo>
                    <a:pt x="52" y="66"/>
                  </a:lnTo>
                  <a:lnTo>
                    <a:pt x="52" y="65"/>
                  </a:lnTo>
                  <a:lnTo>
                    <a:pt x="52" y="64"/>
                  </a:lnTo>
                  <a:lnTo>
                    <a:pt x="53" y="62"/>
                  </a:lnTo>
                  <a:lnTo>
                    <a:pt x="53" y="61"/>
                  </a:lnTo>
                  <a:lnTo>
                    <a:pt x="53" y="60"/>
                  </a:lnTo>
                  <a:lnTo>
                    <a:pt x="53" y="59"/>
                  </a:lnTo>
                  <a:lnTo>
                    <a:pt x="52" y="59"/>
                  </a:lnTo>
                  <a:lnTo>
                    <a:pt x="52" y="59"/>
                  </a:lnTo>
                  <a:lnTo>
                    <a:pt x="51" y="59"/>
                  </a:lnTo>
                  <a:lnTo>
                    <a:pt x="50" y="59"/>
                  </a:lnTo>
                  <a:lnTo>
                    <a:pt x="49" y="60"/>
                  </a:lnTo>
                  <a:lnTo>
                    <a:pt x="49" y="61"/>
                  </a:lnTo>
                  <a:lnTo>
                    <a:pt x="48" y="62"/>
                  </a:lnTo>
                  <a:lnTo>
                    <a:pt x="47" y="63"/>
                  </a:lnTo>
                  <a:lnTo>
                    <a:pt x="47" y="64"/>
                  </a:lnTo>
                  <a:lnTo>
                    <a:pt x="46" y="65"/>
                  </a:lnTo>
                  <a:lnTo>
                    <a:pt x="47" y="66"/>
                  </a:lnTo>
                  <a:close/>
                  <a:moveTo>
                    <a:pt x="55" y="70"/>
                  </a:moveTo>
                  <a:lnTo>
                    <a:pt x="56" y="70"/>
                  </a:lnTo>
                  <a:lnTo>
                    <a:pt x="57" y="70"/>
                  </a:lnTo>
                  <a:lnTo>
                    <a:pt x="58" y="70"/>
                  </a:lnTo>
                  <a:lnTo>
                    <a:pt x="57" y="73"/>
                  </a:lnTo>
                  <a:lnTo>
                    <a:pt x="57" y="74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7" y="74"/>
                  </a:lnTo>
                  <a:lnTo>
                    <a:pt x="57" y="75"/>
                  </a:lnTo>
                  <a:lnTo>
                    <a:pt x="58" y="75"/>
                  </a:lnTo>
                  <a:lnTo>
                    <a:pt x="58" y="74"/>
                  </a:lnTo>
                  <a:lnTo>
                    <a:pt x="58" y="74"/>
                  </a:lnTo>
                  <a:lnTo>
                    <a:pt x="57" y="73"/>
                  </a:lnTo>
                  <a:lnTo>
                    <a:pt x="57" y="72"/>
                  </a:lnTo>
                  <a:lnTo>
                    <a:pt x="58" y="73"/>
                  </a:lnTo>
                  <a:lnTo>
                    <a:pt x="58" y="72"/>
                  </a:lnTo>
                  <a:lnTo>
                    <a:pt x="58" y="71"/>
                  </a:lnTo>
                  <a:lnTo>
                    <a:pt x="57" y="71"/>
                  </a:lnTo>
                  <a:lnTo>
                    <a:pt x="58" y="71"/>
                  </a:lnTo>
                  <a:lnTo>
                    <a:pt x="58" y="70"/>
                  </a:lnTo>
                  <a:lnTo>
                    <a:pt x="59" y="70"/>
                  </a:lnTo>
                  <a:lnTo>
                    <a:pt x="59" y="68"/>
                  </a:lnTo>
                  <a:lnTo>
                    <a:pt x="60" y="68"/>
                  </a:lnTo>
                  <a:lnTo>
                    <a:pt x="60" y="69"/>
                  </a:lnTo>
                  <a:lnTo>
                    <a:pt x="60" y="68"/>
                  </a:lnTo>
                  <a:lnTo>
                    <a:pt x="60" y="69"/>
                  </a:lnTo>
                  <a:lnTo>
                    <a:pt x="60" y="70"/>
                  </a:lnTo>
                  <a:lnTo>
                    <a:pt x="60" y="69"/>
                  </a:lnTo>
                  <a:lnTo>
                    <a:pt x="61" y="69"/>
                  </a:lnTo>
                  <a:lnTo>
                    <a:pt x="61" y="68"/>
                  </a:lnTo>
                  <a:lnTo>
                    <a:pt x="62" y="68"/>
                  </a:lnTo>
                  <a:lnTo>
                    <a:pt x="64" y="64"/>
                  </a:lnTo>
                  <a:lnTo>
                    <a:pt x="64" y="65"/>
                  </a:lnTo>
                  <a:lnTo>
                    <a:pt x="66" y="65"/>
                  </a:lnTo>
                  <a:lnTo>
                    <a:pt x="66" y="66"/>
                  </a:lnTo>
                  <a:lnTo>
                    <a:pt x="67" y="65"/>
                  </a:lnTo>
                  <a:lnTo>
                    <a:pt x="66" y="65"/>
                  </a:lnTo>
                  <a:lnTo>
                    <a:pt x="65" y="65"/>
                  </a:lnTo>
                  <a:lnTo>
                    <a:pt x="65" y="64"/>
                  </a:lnTo>
                  <a:lnTo>
                    <a:pt x="64" y="64"/>
                  </a:lnTo>
                  <a:lnTo>
                    <a:pt x="63" y="63"/>
                  </a:lnTo>
                  <a:lnTo>
                    <a:pt x="62" y="63"/>
                  </a:lnTo>
                  <a:lnTo>
                    <a:pt x="62" y="62"/>
                  </a:lnTo>
                  <a:lnTo>
                    <a:pt x="61" y="62"/>
                  </a:lnTo>
                  <a:lnTo>
                    <a:pt x="60" y="62"/>
                  </a:lnTo>
                  <a:lnTo>
                    <a:pt x="60" y="61"/>
                  </a:lnTo>
                  <a:lnTo>
                    <a:pt x="60" y="61"/>
                  </a:lnTo>
                  <a:lnTo>
                    <a:pt x="60" y="62"/>
                  </a:lnTo>
                  <a:lnTo>
                    <a:pt x="59" y="62"/>
                  </a:lnTo>
                  <a:lnTo>
                    <a:pt x="59" y="64"/>
                  </a:lnTo>
                  <a:lnTo>
                    <a:pt x="58" y="65"/>
                  </a:lnTo>
                  <a:lnTo>
                    <a:pt x="58" y="66"/>
                  </a:lnTo>
                  <a:lnTo>
                    <a:pt x="57" y="66"/>
                  </a:lnTo>
                  <a:lnTo>
                    <a:pt x="57" y="67"/>
                  </a:lnTo>
                  <a:lnTo>
                    <a:pt x="56" y="68"/>
                  </a:lnTo>
                  <a:lnTo>
                    <a:pt x="56" y="69"/>
                  </a:lnTo>
                  <a:lnTo>
                    <a:pt x="55" y="69"/>
                  </a:lnTo>
                  <a:lnTo>
                    <a:pt x="55" y="70"/>
                  </a:lnTo>
                  <a:close/>
                  <a:moveTo>
                    <a:pt x="56" y="77"/>
                  </a:moveTo>
                  <a:lnTo>
                    <a:pt x="57" y="76"/>
                  </a:lnTo>
                  <a:lnTo>
                    <a:pt x="56" y="77"/>
                  </a:lnTo>
                  <a:close/>
                  <a:moveTo>
                    <a:pt x="58" y="24"/>
                  </a:moveTo>
                  <a:lnTo>
                    <a:pt x="59" y="24"/>
                  </a:lnTo>
                  <a:lnTo>
                    <a:pt x="58" y="25"/>
                  </a:lnTo>
                  <a:lnTo>
                    <a:pt x="59" y="25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61" y="25"/>
                  </a:lnTo>
                  <a:lnTo>
                    <a:pt x="61" y="24"/>
                  </a:lnTo>
                  <a:lnTo>
                    <a:pt x="61" y="23"/>
                  </a:lnTo>
                  <a:lnTo>
                    <a:pt x="61" y="22"/>
                  </a:lnTo>
                  <a:lnTo>
                    <a:pt x="61" y="21"/>
                  </a:lnTo>
                  <a:lnTo>
                    <a:pt x="60" y="21"/>
                  </a:lnTo>
                  <a:lnTo>
                    <a:pt x="60" y="21"/>
                  </a:lnTo>
                  <a:lnTo>
                    <a:pt x="59" y="22"/>
                  </a:lnTo>
                  <a:lnTo>
                    <a:pt x="60" y="22"/>
                  </a:lnTo>
                  <a:lnTo>
                    <a:pt x="60" y="23"/>
                  </a:lnTo>
                  <a:lnTo>
                    <a:pt x="59" y="23"/>
                  </a:lnTo>
                  <a:lnTo>
                    <a:pt x="59" y="24"/>
                  </a:lnTo>
                  <a:lnTo>
                    <a:pt x="59" y="24"/>
                  </a:lnTo>
                  <a:lnTo>
                    <a:pt x="58" y="24"/>
                  </a:lnTo>
                  <a:close/>
                  <a:moveTo>
                    <a:pt x="60" y="76"/>
                  </a:moveTo>
                  <a:lnTo>
                    <a:pt x="60" y="76"/>
                  </a:lnTo>
                  <a:lnTo>
                    <a:pt x="60" y="75"/>
                  </a:lnTo>
                  <a:lnTo>
                    <a:pt x="61" y="72"/>
                  </a:lnTo>
                  <a:lnTo>
                    <a:pt x="60" y="75"/>
                  </a:lnTo>
                  <a:lnTo>
                    <a:pt x="60" y="75"/>
                  </a:lnTo>
                  <a:lnTo>
                    <a:pt x="60" y="76"/>
                  </a:lnTo>
                  <a:close/>
                  <a:moveTo>
                    <a:pt x="66" y="54"/>
                  </a:moveTo>
                  <a:lnTo>
                    <a:pt x="67" y="54"/>
                  </a:lnTo>
                  <a:lnTo>
                    <a:pt x="67" y="52"/>
                  </a:lnTo>
                  <a:lnTo>
                    <a:pt x="66" y="52"/>
                  </a:lnTo>
                  <a:lnTo>
                    <a:pt x="66" y="54"/>
                  </a:lnTo>
                  <a:close/>
                  <a:moveTo>
                    <a:pt x="67" y="54"/>
                  </a:moveTo>
                  <a:lnTo>
                    <a:pt x="67" y="53"/>
                  </a:lnTo>
                  <a:lnTo>
                    <a:pt x="67" y="52"/>
                  </a:lnTo>
                  <a:lnTo>
                    <a:pt x="67" y="53"/>
                  </a:lnTo>
                  <a:lnTo>
                    <a:pt x="67" y="5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1121">
              <a:extLst>
                <a:ext uri="{FF2B5EF4-FFF2-40B4-BE49-F238E27FC236}">
                  <a16:creationId xmlns:a16="http://schemas.microsoft.com/office/drawing/2014/main" id="{22F0D3A7-83FC-DBCE-C0B8-56BC0E52AC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42020" y="2476059"/>
              <a:ext cx="99389" cy="74054"/>
            </a:xfrm>
            <a:custGeom>
              <a:avLst/>
              <a:gdLst>
                <a:gd name="T0" fmla="*/ 2 w 51"/>
                <a:gd name="T1" fmla="*/ 23 h 38"/>
                <a:gd name="T2" fmla="*/ 6 w 51"/>
                <a:gd name="T3" fmla="*/ 24 h 38"/>
                <a:gd name="T4" fmla="*/ 7 w 51"/>
                <a:gd name="T5" fmla="*/ 23 h 38"/>
                <a:gd name="T6" fmla="*/ 7 w 51"/>
                <a:gd name="T7" fmla="*/ 16 h 38"/>
                <a:gd name="T8" fmla="*/ 7 w 51"/>
                <a:gd name="T9" fmla="*/ 14 h 38"/>
                <a:gd name="T10" fmla="*/ 4 w 51"/>
                <a:gd name="T11" fmla="*/ 13 h 38"/>
                <a:gd name="T12" fmla="*/ 2 w 51"/>
                <a:gd name="T13" fmla="*/ 11 h 38"/>
                <a:gd name="T14" fmla="*/ 5 w 51"/>
                <a:gd name="T15" fmla="*/ 8 h 38"/>
                <a:gd name="T16" fmla="*/ 12 w 51"/>
                <a:gd name="T17" fmla="*/ 3 h 38"/>
                <a:gd name="T18" fmla="*/ 17 w 51"/>
                <a:gd name="T19" fmla="*/ 3 h 38"/>
                <a:gd name="T20" fmla="*/ 17 w 51"/>
                <a:gd name="T21" fmla="*/ 0 h 38"/>
                <a:gd name="T22" fmla="*/ 16 w 51"/>
                <a:gd name="T23" fmla="*/ 6 h 38"/>
                <a:gd name="T24" fmla="*/ 17 w 51"/>
                <a:gd name="T25" fmla="*/ 8 h 38"/>
                <a:gd name="T26" fmla="*/ 17 w 51"/>
                <a:gd name="T27" fmla="*/ 10 h 38"/>
                <a:gd name="T28" fmla="*/ 21 w 51"/>
                <a:gd name="T29" fmla="*/ 9 h 38"/>
                <a:gd name="T30" fmla="*/ 21 w 51"/>
                <a:gd name="T31" fmla="*/ 7 h 38"/>
                <a:gd name="T32" fmla="*/ 22 w 51"/>
                <a:gd name="T33" fmla="*/ 3 h 38"/>
                <a:gd name="T34" fmla="*/ 25 w 51"/>
                <a:gd name="T35" fmla="*/ 3 h 38"/>
                <a:gd name="T36" fmla="*/ 28 w 51"/>
                <a:gd name="T37" fmla="*/ 4 h 38"/>
                <a:gd name="T38" fmla="*/ 31 w 51"/>
                <a:gd name="T39" fmla="*/ 4 h 38"/>
                <a:gd name="T40" fmla="*/ 33 w 51"/>
                <a:gd name="T41" fmla="*/ 5 h 38"/>
                <a:gd name="T42" fmla="*/ 35 w 51"/>
                <a:gd name="T43" fmla="*/ 7 h 38"/>
                <a:gd name="T44" fmla="*/ 39 w 51"/>
                <a:gd name="T45" fmla="*/ 8 h 38"/>
                <a:gd name="T46" fmla="*/ 41 w 51"/>
                <a:gd name="T47" fmla="*/ 10 h 38"/>
                <a:gd name="T48" fmla="*/ 42 w 51"/>
                <a:gd name="T49" fmla="*/ 13 h 38"/>
                <a:gd name="T50" fmla="*/ 42 w 51"/>
                <a:gd name="T51" fmla="*/ 16 h 38"/>
                <a:gd name="T52" fmla="*/ 45 w 51"/>
                <a:gd name="T53" fmla="*/ 18 h 38"/>
                <a:gd name="T54" fmla="*/ 49 w 51"/>
                <a:gd name="T55" fmla="*/ 19 h 38"/>
                <a:gd name="T56" fmla="*/ 51 w 51"/>
                <a:gd name="T57" fmla="*/ 21 h 38"/>
                <a:gd name="T58" fmla="*/ 51 w 51"/>
                <a:gd name="T59" fmla="*/ 24 h 38"/>
                <a:gd name="T60" fmla="*/ 49 w 51"/>
                <a:gd name="T61" fmla="*/ 27 h 38"/>
                <a:gd name="T62" fmla="*/ 47 w 51"/>
                <a:gd name="T63" fmla="*/ 28 h 38"/>
                <a:gd name="T64" fmla="*/ 43 w 51"/>
                <a:gd name="T65" fmla="*/ 31 h 38"/>
                <a:gd name="T66" fmla="*/ 36 w 51"/>
                <a:gd name="T67" fmla="*/ 30 h 38"/>
                <a:gd name="T68" fmla="*/ 37 w 51"/>
                <a:gd name="T69" fmla="*/ 28 h 38"/>
                <a:gd name="T70" fmla="*/ 36 w 51"/>
                <a:gd name="T71" fmla="*/ 25 h 38"/>
                <a:gd name="T72" fmla="*/ 37 w 51"/>
                <a:gd name="T73" fmla="*/ 21 h 38"/>
                <a:gd name="T74" fmla="*/ 36 w 51"/>
                <a:gd name="T75" fmla="*/ 23 h 38"/>
                <a:gd name="T76" fmla="*/ 34 w 51"/>
                <a:gd name="T77" fmla="*/ 21 h 38"/>
                <a:gd name="T78" fmla="*/ 28 w 51"/>
                <a:gd name="T79" fmla="*/ 23 h 38"/>
                <a:gd name="T80" fmla="*/ 28 w 51"/>
                <a:gd name="T81" fmla="*/ 24 h 38"/>
                <a:gd name="T82" fmla="*/ 26 w 51"/>
                <a:gd name="T83" fmla="*/ 25 h 38"/>
                <a:gd name="T84" fmla="*/ 25 w 51"/>
                <a:gd name="T85" fmla="*/ 29 h 38"/>
                <a:gd name="T86" fmla="*/ 22 w 51"/>
                <a:gd name="T87" fmla="*/ 33 h 38"/>
                <a:gd name="T88" fmla="*/ 20 w 51"/>
                <a:gd name="T89" fmla="*/ 37 h 38"/>
                <a:gd name="T90" fmla="*/ 17 w 51"/>
                <a:gd name="T91" fmla="*/ 37 h 38"/>
                <a:gd name="T92" fmla="*/ 13 w 51"/>
                <a:gd name="T93" fmla="*/ 36 h 38"/>
                <a:gd name="T94" fmla="*/ 12 w 51"/>
                <a:gd name="T95" fmla="*/ 35 h 38"/>
                <a:gd name="T96" fmla="*/ 9 w 51"/>
                <a:gd name="T97" fmla="*/ 35 h 38"/>
                <a:gd name="T98" fmla="*/ 6 w 51"/>
                <a:gd name="T99" fmla="*/ 38 h 38"/>
                <a:gd name="T100" fmla="*/ 4 w 51"/>
                <a:gd name="T101" fmla="*/ 35 h 38"/>
                <a:gd name="T102" fmla="*/ 1 w 51"/>
                <a:gd name="T103" fmla="*/ 33 h 38"/>
                <a:gd name="T104" fmla="*/ 0 w 51"/>
                <a:gd name="T105" fmla="*/ 30 h 38"/>
                <a:gd name="T106" fmla="*/ 21 w 51"/>
                <a:gd name="T107" fmla="*/ 12 h 38"/>
                <a:gd name="T108" fmla="*/ 23 w 51"/>
                <a:gd name="T109" fmla="*/ 13 h 38"/>
                <a:gd name="T110" fmla="*/ 18 w 51"/>
                <a:gd name="T111" fmla="*/ 11 h 38"/>
                <a:gd name="T112" fmla="*/ 5 w 51"/>
                <a:gd name="T113" fmla="*/ 25 h 38"/>
                <a:gd name="T114" fmla="*/ 1 w 51"/>
                <a:gd name="T115" fmla="*/ 25 h 38"/>
                <a:gd name="T116" fmla="*/ 5 w 51"/>
                <a:gd name="T117" fmla="*/ 32 h 38"/>
                <a:gd name="T118" fmla="*/ 10 w 51"/>
                <a:gd name="T119" fmla="*/ 29 h 38"/>
                <a:gd name="T120" fmla="*/ 10 w 51"/>
                <a:gd name="T121" fmla="*/ 26 h 38"/>
                <a:gd name="T122" fmla="*/ 6 w 51"/>
                <a:gd name="T123" fmla="*/ 2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1" h="38">
                  <a:moveTo>
                    <a:pt x="0" y="26"/>
                  </a:moveTo>
                  <a:lnTo>
                    <a:pt x="0" y="25"/>
                  </a:lnTo>
                  <a:lnTo>
                    <a:pt x="1" y="25"/>
                  </a:lnTo>
                  <a:lnTo>
                    <a:pt x="1" y="22"/>
                  </a:lnTo>
                  <a:lnTo>
                    <a:pt x="2" y="23"/>
                  </a:lnTo>
                  <a:lnTo>
                    <a:pt x="3" y="23"/>
                  </a:lnTo>
                  <a:lnTo>
                    <a:pt x="4" y="23"/>
                  </a:lnTo>
                  <a:lnTo>
                    <a:pt x="5" y="23"/>
                  </a:lnTo>
                  <a:lnTo>
                    <a:pt x="6" y="23"/>
                  </a:lnTo>
                  <a:lnTo>
                    <a:pt x="6" y="24"/>
                  </a:lnTo>
                  <a:lnTo>
                    <a:pt x="6" y="25"/>
                  </a:lnTo>
                  <a:lnTo>
                    <a:pt x="7" y="25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7" y="23"/>
                  </a:lnTo>
                  <a:lnTo>
                    <a:pt x="9" y="22"/>
                  </a:lnTo>
                  <a:lnTo>
                    <a:pt x="9" y="19"/>
                  </a:lnTo>
                  <a:lnTo>
                    <a:pt x="9" y="16"/>
                  </a:lnTo>
                  <a:lnTo>
                    <a:pt x="8" y="16"/>
                  </a:lnTo>
                  <a:lnTo>
                    <a:pt x="7" y="16"/>
                  </a:lnTo>
                  <a:lnTo>
                    <a:pt x="6" y="16"/>
                  </a:lnTo>
                  <a:lnTo>
                    <a:pt x="5" y="16"/>
                  </a:lnTo>
                  <a:lnTo>
                    <a:pt x="6" y="16"/>
                  </a:lnTo>
                  <a:lnTo>
                    <a:pt x="6" y="15"/>
                  </a:lnTo>
                  <a:lnTo>
                    <a:pt x="7" y="14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6" y="11"/>
                  </a:lnTo>
                  <a:lnTo>
                    <a:pt x="5" y="12"/>
                  </a:lnTo>
                  <a:lnTo>
                    <a:pt x="4" y="13"/>
                  </a:lnTo>
                  <a:lnTo>
                    <a:pt x="3" y="14"/>
                  </a:lnTo>
                  <a:lnTo>
                    <a:pt x="3" y="13"/>
                  </a:lnTo>
                  <a:lnTo>
                    <a:pt x="2" y="13"/>
                  </a:lnTo>
                  <a:lnTo>
                    <a:pt x="2" y="12"/>
                  </a:lnTo>
                  <a:lnTo>
                    <a:pt x="2" y="11"/>
                  </a:lnTo>
                  <a:lnTo>
                    <a:pt x="3" y="10"/>
                  </a:lnTo>
                  <a:lnTo>
                    <a:pt x="3" y="9"/>
                  </a:lnTo>
                  <a:lnTo>
                    <a:pt x="4" y="9"/>
                  </a:lnTo>
                  <a:lnTo>
                    <a:pt x="4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9" y="5"/>
                  </a:lnTo>
                  <a:lnTo>
                    <a:pt x="10" y="4"/>
                  </a:lnTo>
                  <a:lnTo>
                    <a:pt x="11" y="3"/>
                  </a:lnTo>
                  <a:lnTo>
                    <a:pt x="12" y="3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6" y="3"/>
                  </a:lnTo>
                  <a:lnTo>
                    <a:pt x="17" y="3"/>
                  </a:lnTo>
                  <a:lnTo>
                    <a:pt x="16" y="1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1"/>
                  </a:lnTo>
                  <a:lnTo>
                    <a:pt x="17" y="4"/>
                  </a:lnTo>
                  <a:lnTo>
                    <a:pt x="16" y="5"/>
                  </a:lnTo>
                  <a:lnTo>
                    <a:pt x="16" y="6"/>
                  </a:lnTo>
                  <a:lnTo>
                    <a:pt x="17" y="6"/>
                  </a:lnTo>
                  <a:lnTo>
                    <a:pt x="17" y="7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6" y="9"/>
                  </a:lnTo>
                  <a:lnTo>
                    <a:pt x="17" y="9"/>
                  </a:lnTo>
                  <a:lnTo>
                    <a:pt x="17" y="10"/>
                  </a:lnTo>
                  <a:lnTo>
                    <a:pt x="18" y="10"/>
                  </a:lnTo>
                  <a:lnTo>
                    <a:pt x="18" y="9"/>
                  </a:lnTo>
                  <a:lnTo>
                    <a:pt x="19" y="9"/>
                  </a:lnTo>
                  <a:lnTo>
                    <a:pt x="20" y="9"/>
                  </a:lnTo>
                  <a:lnTo>
                    <a:pt x="21" y="9"/>
                  </a:lnTo>
                  <a:lnTo>
                    <a:pt x="20" y="9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7"/>
                  </a:lnTo>
                  <a:lnTo>
                    <a:pt x="21" y="7"/>
                  </a:lnTo>
                  <a:lnTo>
                    <a:pt x="21" y="6"/>
                  </a:lnTo>
                  <a:lnTo>
                    <a:pt x="22" y="6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2" y="3"/>
                  </a:lnTo>
                  <a:lnTo>
                    <a:pt x="23" y="3"/>
                  </a:lnTo>
                  <a:lnTo>
                    <a:pt x="23" y="4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6" y="4"/>
                  </a:lnTo>
                  <a:lnTo>
                    <a:pt x="27" y="4"/>
                  </a:lnTo>
                  <a:lnTo>
                    <a:pt x="28" y="4"/>
                  </a:lnTo>
                  <a:lnTo>
                    <a:pt x="28" y="3"/>
                  </a:lnTo>
                  <a:lnTo>
                    <a:pt x="28" y="4"/>
                  </a:lnTo>
                  <a:lnTo>
                    <a:pt x="29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5"/>
                  </a:lnTo>
                  <a:lnTo>
                    <a:pt x="32" y="5"/>
                  </a:lnTo>
                  <a:lnTo>
                    <a:pt x="33" y="5"/>
                  </a:lnTo>
                  <a:lnTo>
                    <a:pt x="33" y="6"/>
                  </a:lnTo>
                  <a:lnTo>
                    <a:pt x="33" y="5"/>
                  </a:lnTo>
                  <a:lnTo>
                    <a:pt x="33" y="5"/>
                  </a:lnTo>
                  <a:lnTo>
                    <a:pt x="34" y="5"/>
                  </a:lnTo>
                  <a:lnTo>
                    <a:pt x="34" y="6"/>
                  </a:lnTo>
                  <a:lnTo>
                    <a:pt x="35" y="6"/>
                  </a:lnTo>
                  <a:lnTo>
                    <a:pt x="35" y="7"/>
                  </a:lnTo>
                  <a:lnTo>
                    <a:pt x="36" y="7"/>
                  </a:lnTo>
                  <a:lnTo>
                    <a:pt x="37" y="7"/>
                  </a:lnTo>
                  <a:lnTo>
                    <a:pt x="38" y="7"/>
                  </a:lnTo>
                  <a:lnTo>
                    <a:pt x="38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0" y="8"/>
                  </a:lnTo>
                  <a:lnTo>
                    <a:pt x="41" y="8"/>
                  </a:lnTo>
                  <a:lnTo>
                    <a:pt x="41" y="9"/>
                  </a:lnTo>
                  <a:lnTo>
                    <a:pt x="41" y="10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2"/>
                  </a:lnTo>
                  <a:lnTo>
                    <a:pt x="41" y="13"/>
                  </a:lnTo>
                  <a:lnTo>
                    <a:pt x="42" y="13"/>
                  </a:lnTo>
                  <a:lnTo>
                    <a:pt x="42" y="14"/>
                  </a:lnTo>
                  <a:lnTo>
                    <a:pt x="43" y="14"/>
                  </a:lnTo>
                  <a:lnTo>
                    <a:pt x="43" y="15"/>
                  </a:lnTo>
                  <a:lnTo>
                    <a:pt x="43" y="16"/>
                  </a:lnTo>
                  <a:lnTo>
                    <a:pt x="42" y="16"/>
                  </a:lnTo>
                  <a:lnTo>
                    <a:pt x="42" y="16"/>
                  </a:lnTo>
                  <a:lnTo>
                    <a:pt x="42" y="17"/>
                  </a:lnTo>
                  <a:lnTo>
                    <a:pt x="43" y="17"/>
                  </a:lnTo>
                  <a:lnTo>
                    <a:pt x="44" y="17"/>
                  </a:lnTo>
                  <a:lnTo>
                    <a:pt x="45" y="18"/>
                  </a:lnTo>
                  <a:lnTo>
                    <a:pt x="46" y="18"/>
                  </a:lnTo>
                  <a:lnTo>
                    <a:pt x="47" y="18"/>
                  </a:lnTo>
                  <a:lnTo>
                    <a:pt x="47" y="19"/>
                  </a:lnTo>
                  <a:lnTo>
                    <a:pt x="48" y="19"/>
                  </a:lnTo>
                  <a:lnTo>
                    <a:pt x="49" y="19"/>
                  </a:lnTo>
                  <a:lnTo>
                    <a:pt x="49" y="19"/>
                  </a:lnTo>
                  <a:lnTo>
                    <a:pt x="50" y="19"/>
                  </a:lnTo>
                  <a:lnTo>
                    <a:pt x="50" y="20"/>
                  </a:lnTo>
                  <a:lnTo>
                    <a:pt x="50" y="21"/>
                  </a:lnTo>
                  <a:lnTo>
                    <a:pt x="51" y="21"/>
                  </a:lnTo>
                  <a:lnTo>
                    <a:pt x="51" y="22"/>
                  </a:lnTo>
                  <a:lnTo>
                    <a:pt x="50" y="22"/>
                  </a:lnTo>
                  <a:lnTo>
                    <a:pt x="50" y="23"/>
                  </a:lnTo>
                  <a:lnTo>
                    <a:pt x="51" y="23"/>
                  </a:lnTo>
                  <a:lnTo>
                    <a:pt x="51" y="24"/>
                  </a:lnTo>
                  <a:lnTo>
                    <a:pt x="51" y="25"/>
                  </a:lnTo>
                  <a:lnTo>
                    <a:pt x="50" y="25"/>
                  </a:lnTo>
                  <a:lnTo>
                    <a:pt x="49" y="26"/>
                  </a:lnTo>
                  <a:lnTo>
                    <a:pt x="49" y="26"/>
                  </a:lnTo>
                  <a:lnTo>
                    <a:pt x="49" y="27"/>
                  </a:lnTo>
                  <a:lnTo>
                    <a:pt x="49" y="27"/>
                  </a:lnTo>
                  <a:lnTo>
                    <a:pt x="49" y="27"/>
                  </a:lnTo>
                  <a:lnTo>
                    <a:pt x="49" y="28"/>
                  </a:lnTo>
                  <a:lnTo>
                    <a:pt x="48" y="28"/>
                  </a:lnTo>
                  <a:lnTo>
                    <a:pt x="47" y="28"/>
                  </a:lnTo>
                  <a:lnTo>
                    <a:pt x="47" y="29"/>
                  </a:lnTo>
                  <a:lnTo>
                    <a:pt x="46" y="31"/>
                  </a:lnTo>
                  <a:lnTo>
                    <a:pt x="45" y="31"/>
                  </a:lnTo>
                  <a:lnTo>
                    <a:pt x="44" y="31"/>
                  </a:lnTo>
                  <a:lnTo>
                    <a:pt x="43" y="31"/>
                  </a:lnTo>
                  <a:lnTo>
                    <a:pt x="40" y="32"/>
                  </a:lnTo>
                  <a:lnTo>
                    <a:pt x="39" y="32"/>
                  </a:lnTo>
                  <a:lnTo>
                    <a:pt x="38" y="32"/>
                  </a:lnTo>
                  <a:lnTo>
                    <a:pt x="37" y="31"/>
                  </a:lnTo>
                  <a:lnTo>
                    <a:pt x="36" y="30"/>
                  </a:lnTo>
                  <a:lnTo>
                    <a:pt x="35" y="30"/>
                  </a:lnTo>
                  <a:lnTo>
                    <a:pt x="35" y="29"/>
                  </a:lnTo>
                  <a:lnTo>
                    <a:pt x="35" y="28"/>
                  </a:lnTo>
                  <a:lnTo>
                    <a:pt x="36" y="28"/>
                  </a:lnTo>
                  <a:lnTo>
                    <a:pt x="37" y="28"/>
                  </a:lnTo>
                  <a:lnTo>
                    <a:pt x="37" y="27"/>
                  </a:lnTo>
                  <a:lnTo>
                    <a:pt x="36" y="27"/>
                  </a:lnTo>
                  <a:lnTo>
                    <a:pt x="36" y="26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7" y="25"/>
                  </a:lnTo>
                  <a:lnTo>
                    <a:pt x="37" y="24"/>
                  </a:lnTo>
                  <a:lnTo>
                    <a:pt x="38" y="23"/>
                  </a:lnTo>
                  <a:lnTo>
                    <a:pt x="38" y="22"/>
                  </a:lnTo>
                  <a:lnTo>
                    <a:pt x="37" y="21"/>
                  </a:lnTo>
                  <a:lnTo>
                    <a:pt x="36" y="21"/>
                  </a:lnTo>
                  <a:lnTo>
                    <a:pt x="36" y="22"/>
                  </a:lnTo>
                  <a:lnTo>
                    <a:pt x="35" y="22"/>
                  </a:lnTo>
                  <a:lnTo>
                    <a:pt x="36" y="22"/>
                  </a:lnTo>
                  <a:lnTo>
                    <a:pt x="36" y="23"/>
                  </a:lnTo>
                  <a:lnTo>
                    <a:pt x="36" y="24"/>
                  </a:lnTo>
                  <a:lnTo>
                    <a:pt x="35" y="23"/>
                  </a:lnTo>
                  <a:lnTo>
                    <a:pt x="35" y="25"/>
                  </a:lnTo>
                  <a:lnTo>
                    <a:pt x="33" y="24"/>
                  </a:lnTo>
                  <a:lnTo>
                    <a:pt x="34" y="21"/>
                  </a:lnTo>
                  <a:lnTo>
                    <a:pt x="31" y="22"/>
                  </a:lnTo>
                  <a:lnTo>
                    <a:pt x="31" y="23"/>
                  </a:lnTo>
                  <a:lnTo>
                    <a:pt x="30" y="23"/>
                  </a:lnTo>
                  <a:lnTo>
                    <a:pt x="29" y="23"/>
                  </a:lnTo>
                  <a:lnTo>
                    <a:pt x="28" y="23"/>
                  </a:lnTo>
                  <a:lnTo>
                    <a:pt x="28" y="24"/>
                  </a:lnTo>
                  <a:lnTo>
                    <a:pt x="28" y="23"/>
                  </a:lnTo>
                  <a:lnTo>
                    <a:pt x="27" y="23"/>
                  </a:lnTo>
                  <a:lnTo>
                    <a:pt x="27" y="24"/>
                  </a:lnTo>
                  <a:lnTo>
                    <a:pt x="28" y="24"/>
                  </a:lnTo>
                  <a:lnTo>
                    <a:pt x="29" y="24"/>
                  </a:lnTo>
                  <a:lnTo>
                    <a:pt x="28" y="24"/>
                  </a:lnTo>
                  <a:lnTo>
                    <a:pt x="28" y="25"/>
                  </a:lnTo>
                  <a:lnTo>
                    <a:pt x="27" y="25"/>
                  </a:lnTo>
                  <a:lnTo>
                    <a:pt x="26" y="25"/>
                  </a:lnTo>
                  <a:lnTo>
                    <a:pt x="26" y="25"/>
                  </a:lnTo>
                  <a:lnTo>
                    <a:pt x="25" y="26"/>
                  </a:lnTo>
                  <a:lnTo>
                    <a:pt x="25" y="27"/>
                  </a:lnTo>
                  <a:lnTo>
                    <a:pt x="25" y="28"/>
                  </a:lnTo>
                  <a:lnTo>
                    <a:pt x="25" y="29"/>
                  </a:lnTo>
                  <a:lnTo>
                    <a:pt x="24" y="30"/>
                  </a:lnTo>
                  <a:lnTo>
                    <a:pt x="24" y="31"/>
                  </a:lnTo>
                  <a:lnTo>
                    <a:pt x="23" y="32"/>
                  </a:lnTo>
                  <a:lnTo>
                    <a:pt x="23" y="33"/>
                  </a:lnTo>
                  <a:lnTo>
                    <a:pt x="22" y="33"/>
                  </a:lnTo>
                  <a:lnTo>
                    <a:pt x="22" y="34"/>
                  </a:lnTo>
                  <a:lnTo>
                    <a:pt x="21" y="35"/>
                  </a:lnTo>
                  <a:lnTo>
                    <a:pt x="21" y="36"/>
                  </a:lnTo>
                  <a:lnTo>
                    <a:pt x="20" y="36"/>
                  </a:lnTo>
                  <a:lnTo>
                    <a:pt x="20" y="37"/>
                  </a:lnTo>
                  <a:lnTo>
                    <a:pt x="19" y="38"/>
                  </a:lnTo>
                  <a:lnTo>
                    <a:pt x="18" y="38"/>
                  </a:lnTo>
                  <a:lnTo>
                    <a:pt x="17" y="38"/>
                  </a:lnTo>
                  <a:lnTo>
                    <a:pt x="17" y="38"/>
                  </a:lnTo>
                  <a:lnTo>
                    <a:pt x="17" y="37"/>
                  </a:lnTo>
                  <a:lnTo>
                    <a:pt x="16" y="37"/>
                  </a:lnTo>
                  <a:lnTo>
                    <a:pt x="16" y="36"/>
                  </a:lnTo>
                  <a:lnTo>
                    <a:pt x="15" y="37"/>
                  </a:lnTo>
                  <a:lnTo>
                    <a:pt x="14" y="36"/>
                  </a:lnTo>
                  <a:lnTo>
                    <a:pt x="13" y="36"/>
                  </a:lnTo>
                  <a:lnTo>
                    <a:pt x="14" y="34"/>
                  </a:lnTo>
                  <a:lnTo>
                    <a:pt x="13" y="33"/>
                  </a:lnTo>
                  <a:lnTo>
                    <a:pt x="13" y="34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12" y="36"/>
                  </a:lnTo>
                  <a:lnTo>
                    <a:pt x="11" y="35"/>
                  </a:lnTo>
                  <a:lnTo>
                    <a:pt x="10" y="35"/>
                  </a:lnTo>
                  <a:lnTo>
                    <a:pt x="9" y="36"/>
                  </a:lnTo>
                  <a:lnTo>
                    <a:pt x="9" y="35"/>
                  </a:lnTo>
                  <a:lnTo>
                    <a:pt x="9" y="36"/>
                  </a:lnTo>
                  <a:lnTo>
                    <a:pt x="8" y="37"/>
                  </a:lnTo>
                  <a:lnTo>
                    <a:pt x="8" y="38"/>
                  </a:lnTo>
                  <a:lnTo>
                    <a:pt x="7" y="38"/>
                  </a:lnTo>
                  <a:lnTo>
                    <a:pt x="6" y="38"/>
                  </a:lnTo>
                  <a:lnTo>
                    <a:pt x="6" y="37"/>
                  </a:lnTo>
                  <a:lnTo>
                    <a:pt x="5" y="37"/>
                  </a:lnTo>
                  <a:lnTo>
                    <a:pt x="5" y="36"/>
                  </a:lnTo>
                  <a:lnTo>
                    <a:pt x="4" y="36"/>
                  </a:lnTo>
                  <a:lnTo>
                    <a:pt x="4" y="35"/>
                  </a:lnTo>
                  <a:lnTo>
                    <a:pt x="3" y="35"/>
                  </a:lnTo>
                  <a:lnTo>
                    <a:pt x="3" y="34"/>
                  </a:lnTo>
                  <a:lnTo>
                    <a:pt x="2" y="34"/>
                  </a:lnTo>
                  <a:lnTo>
                    <a:pt x="2" y="33"/>
                  </a:lnTo>
                  <a:lnTo>
                    <a:pt x="1" y="33"/>
                  </a:lnTo>
                  <a:lnTo>
                    <a:pt x="2" y="33"/>
                  </a:lnTo>
                  <a:lnTo>
                    <a:pt x="1" y="32"/>
                  </a:lnTo>
                  <a:lnTo>
                    <a:pt x="1" y="31"/>
                  </a:lnTo>
                  <a:lnTo>
                    <a:pt x="1" y="31"/>
                  </a:lnTo>
                  <a:lnTo>
                    <a:pt x="0" y="30"/>
                  </a:lnTo>
                  <a:lnTo>
                    <a:pt x="1" y="29"/>
                  </a:lnTo>
                  <a:lnTo>
                    <a:pt x="0" y="26"/>
                  </a:lnTo>
                  <a:close/>
                  <a:moveTo>
                    <a:pt x="19" y="12"/>
                  </a:moveTo>
                  <a:lnTo>
                    <a:pt x="20" y="12"/>
                  </a:lnTo>
                  <a:lnTo>
                    <a:pt x="21" y="12"/>
                  </a:lnTo>
                  <a:lnTo>
                    <a:pt x="21" y="13"/>
                  </a:lnTo>
                  <a:lnTo>
                    <a:pt x="22" y="13"/>
                  </a:lnTo>
                  <a:lnTo>
                    <a:pt x="23" y="13"/>
                  </a:lnTo>
                  <a:lnTo>
                    <a:pt x="24" y="13"/>
                  </a:lnTo>
                  <a:lnTo>
                    <a:pt x="23" y="13"/>
                  </a:lnTo>
                  <a:lnTo>
                    <a:pt x="23" y="12"/>
                  </a:lnTo>
                  <a:lnTo>
                    <a:pt x="22" y="11"/>
                  </a:lnTo>
                  <a:lnTo>
                    <a:pt x="22" y="12"/>
                  </a:lnTo>
                  <a:lnTo>
                    <a:pt x="19" y="11"/>
                  </a:lnTo>
                  <a:lnTo>
                    <a:pt x="18" y="11"/>
                  </a:lnTo>
                  <a:lnTo>
                    <a:pt x="19" y="11"/>
                  </a:lnTo>
                  <a:lnTo>
                    <a:pt x="18" y="11"/>
                  </a:lnTo>
                  <a:lnTo>
                    <a:pt x="19" y="12"/>
                  </a:lnTo>
                  <a:close/>
                  <a:moveTo>
                    <a:pt x="6" y="25"/>
                  </a:moveTo>
                  <a:lnTo>
                    <a:pt x="5" y="25"/>
                  </a:lnTo>
                  <a:lnTo>
                    <a:pt x="4" y="25"/>
                  </a:lnTo>
                  <a:lnTo>
                    <a:pt x="3" y="25"/>
                  </a:lnTo>
                  <a:lnTo>
                    <a:pt x="2" y="25"/>
                  </a:lnTo>
                  <a:lnTo>
                    <a:pt x="2" y="25"/>
                  </a:lnTo>
                  <a:lnTo>
                    <a:pt x="1" y="25"/>
                  </a:lnTo>
                  <a:lnTo>
                    <a:pt x="1" y="26"/>
                  </a:lnTo>
                  <a:lnTo>
                    <a:pt x="2" y="28"/>
                  </a:lnTo>
                  <a:lnTo>
                    <a:pt x="3" y="28"/>
                  </a:lnTo>
                  <a:lnTo>
                    <a:pt x="4" y="33"/>
                  </a:lnTo>
                  <a:lnTo>
                    <a:pt x="5" y="32"/>
                  </a:lnTo>
                  <a:lnTo>
                    <a:pt x="6" y="32"/>
                  </a:lnTo>
                  <a:lnTo>
                    <a:pt x="7" y="31"/>
                  </a:lnTo>
                  <a:lnTo>
                    <a:pt x="9" y="30"/>
                  </a:lnTo>
                  <a:lnTo>
                    <a:pt x="9" y="29"/>
                  </a:lnTo>
                  <a:lnTo>
                    <a:pt x="10" y="29"/>
                  </a:lnTo>
                  <a:lnTo>
                    <a:pt x="10" y="28"/>
                  </a:lnTo>
                  <a:lnTo>
                    <a:pt x="11" y="27"/>
                  </a:lnTo>
                  <a:lnTo>
                    <a:pt x="12" y="26"/>
                  </a:lnTo>
                  <a:lnTo>
                    <a:pt x="11" y="26"/>
                  </a:lnTo>
                  <a:lnTo>
                    <a:pt x="10" y="26"/>
                  </a:lnTo>
                  <a:lnTo>
                    <a:pt x="10" y="25"/>
                  </a:lnTo>
                  <a:lnTo>
                    <a:pt x="9" y="25"/>
                  </a:lnTo>
                  <a:lnTo>
                    <a:pt x="7" y="26"/>
                  </a:lnTo>
                  <a:lnTo>
                    <a:pt x="7" y="25"/>
                  </a:lnTo>
                  <a:lnTo>
                    <a:pt x="6" y="25"/>
                  </a:lnTo>
                  <a:lnTo>
                    <a:pt x="6" y="2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25" name="Rectangle 1123">
            <a:extLst>
              <a:ext uri="{FF2B5EF4-FFF2-40B4-BE49-F238E27FC236}">
                <a16:creationId xmlns:a16="http://schemas.microsoft.com/office/drawing/2014/main" id="{98D325D0-0E19-BFC4-728C-40C134E6E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2885" y="1849199"/>
            <a:ext cx="41036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Baltimore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6" name="Rectangle 1124">
            <a:extLst>
              <a:ext uri="{FF2B5EF4-FFF2-40B4-BE49-F238E27FC236}">
                <a16:creationId xmlns:a16="http://schemas.microsoft.com/office/drawing/2014/main" id="{06BFD487-101F-AEAF-CB32-E4E35FB33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4446" y="2506127"/>
            <a:ext cx="25968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Bowie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7" name="Rectangle 1125">
            <a:extLst>
              <a:ext uri="{FF2B5EF4-FFF2-40B4-BE49-F238E27FC236}">
                <a16:creationId xmlns:a16="http://schemas.microsoft.com/office/drawing/2014/main" id="{06F6C4B2-9F3E-BDA9-C22C-7742AD917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2452" y="1707174"/>
            <a:ext cx="38792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Frederick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8" name="Rectangle 1126">
            <a:extLst>
              <a:ext uri="{FF2B5EF4-FFF2-40B4-BE49-F238E27FC236}">
                <a16:creationId xmlns:a16="http://schemas.microsoft.com/office/drawing/2014/main" id="{A79D7CB4-28F0-F917-325D-B7CF6BA7F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2559" y="4013654"/>
            <a:ext cx="37510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Salisbury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9" name="Rectangle 1127">
            <a:extLst>
              <a:ext uri="{FF2B5EF4-FFF2-40B4-BE49-F238E27FC236}">
                <a16:creationId xmlns:a16="http://schemas.microsoft.com/office/drawing/2014/main" id="{5E49B732-FD1A-56C0-6DB4-4A09A1B14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8593" y="2640785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Rockville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0" name="Rectangle 1128">
            <a:extLst>
              <a:ext uri="{FF2B5EF4-FFF2-40B4-BE49-F238E27FC236}">
                <a16:creationId xmlns:a16="http://schemas.microsoft.com/office/drawing/2014/main" id="{059D27CD-C142-8F1D-D1B2-B6D5ED03B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309" y="1289075"/>
            <a:ext cx="50494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Hagerstown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1" name="Rectangle 1129">
            <a:extLst>
              <a:ext uri="{FF2B5EF4-FFF2-40B4-BE49-F238E27FC236}">
                <a16:creationId xmlns:a16="http://schemas.microsoft.com/office/drawing/2014/main" id="{45FA1F28-848F-1F7C-A531-2A30846580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9210" y="2205805"/>
            <a:ext cx="54502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Gaithersburg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2" name="Rectangle 1130">
            <a:extLst>
              <a:ext uri="{FF2B5EF4-FFF2-40B4-BE49-F238E27FC236}">
                <a16:creationId xmlns:a16="http://schemas.microsoft.com/office/drawing/2014/main" id="{A7574091-3FA1-B994-A837-CE55E9039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9596" y="2349796"/>
            <a:ext cx="25808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Laurel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3" name="Rectangle 1131">
            <a:extLst>
              <a:ext uri="{FF2B5EF4-FFF2-40B4-BE49-F238E27FC236}">
                <a16:creationId xmlns:a16="http://schemas.microsoft.com/office/drawing/2014/main" id="{C9CB9F24-752B-60F5-90F5-89E06AD695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1639" y="2620203"/>
            <a:ext cx="41517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Annapolis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4" name="Rectangle 1132">
            <a:extLst>
              <a:ext uri="{FF2B5EF4-FFF2-40B4-BE49-F238E27FC236}">
                <a16:creationId xmlns:a16="http://schemas.microsoft.com/office/drawing/2014/main" id="{CD51075D-2872-2969-A243-B80623F16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4448" y="2851077"/>
            <a:ext cx="51456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College Park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EDA07C0E-637F-6EE6-0C32-083D10449B28}"/>
              </a:ext>
            </a:extLst>
          </p:cNvPr>
          <p:cNvSpPr/>
          <p:nvPr/>
        </p:nvSpPr>
        <p:spPr>
          <a:xfrm>
            <a:off x="5539440" y="2030645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9" name="Connector: Elbow 58">
            <a:extLst>
              <a:ext uri="{FF2B5EF4-FFF2-40B4-BE49-F238E27FC236}">
                <a16:creationId xmlns:a16="http://schemas.microsoft.com/office/drawing/2014/main" id="{BFCFFDDC-6816-B283-DF5C-D5DD79BA32A9}"/>
              </a:ext>
            </a:extLst>
          </p:cNvPr>
          <p:cNvCxnSpPr>
            <a:cxnSpLocks/>
            <a:stCxn id="58" idx="0"/>
            <a:endCxn id="125" idx="1"/>
          </p:cNvCxnSpPr>
          <p:nvPr/>
        </p:nvCxnSpPr>
        <p:spPr>
          <a:xfrm rot="5400000" flipH="1" flipV="1">
            <a:off x="5601601" y="1869361"/>
            <a:ext cx="119890" cy="202678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val 59">
            <a:extLst>
              <a:ext uri="{FF2B5EF4-FFF2-40B4-BE49-F238E27FC236}">
                <a16:creationId xmlns:a16="http://schemas.microsoft.com/office/drawing/2014/main" id="{A970F5F9-CBF2-1AA2-98C5-0F3BA98EBEF9}"/>
              </a:ext>
            </a:extLst>
          </p:cNvPr>
          <p:cNvSpPr/>
          <p:nvPr/>
        </p:nvSpPr>
        <p:spPr>
          <a:xfrm>
            <a:off x="4334529" y="1825858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1" name="Connector: Elbow 60">
            <a:extLst>
              <a:ext uri="{FF2B5EF4-FFF2-40B4-BE49-F238E27FC236}">
                <a16:creationId xmlns:a16="http://schemas.microsoft.com/office/drawing/2014/main" id="{5073459C-04D6-C36D-9666-A664843076C5}"/>
              </a:ext>
            </a:extLst>
          </p:cNvPr>
          <p:cNvCxnSpPr>
            <a:cxnSpLocks/>
            <a:stCxn id="60" idx="0"/>
            <a:endCxn id="127" idx="1"/>
          </p:cNvCxnSpPr>
          <p:nvPr/>
        </p:nvCxnSpPr>
        <p:spPr>
          <a:xfrm rot="5400000" flipH="1" flipV="1">
            <a:off x="4380310" y="1743716"/>
            <a:ext cx="57128" cy="107156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Oval 61">
            <a:extLst>
              <a:ext uri="{FF2B5EF4-FFF2-40B4-BE49-F238E27FC236}">
                <a16:creationId xmlns:a16="http://schemas.microsoft.com/office/drawing/2014/main" id="{642E5DF6-925E-E3AA-1C00-8AF6769927B2}"/>
              </a:ext>
            </a:extLst>
          </p:cNvPr>
          <p:cNvSpPr/>
          <p:nvPr/>
        </p:nvSpPr>
        <p:spPr>
          <a:xfrm>
            <a:off x="4660761" y="239497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3" name="Connector: Elbow 62">
            <a:extLst>
              <a:ext uri="{FF2B5EF4-FFF2-40B4-BE49-F238E27FC236}">
                <a16:creationId xmlns:a16="http://schemas.microsoft.com/office/drawing/2014/main" id="{8259FDB3-630D-73E5-ED5C-9293CCAFBC50}"/>
              </a:ext>
            </a:extLst>
          </p:cNvPr>
          <p:cNvCxnSpPr>
            <a:cxnSpLocks/>
            <a:stCxn id="62" idx="0"/>
            <a:endCxn id="131" idx="3"/>
          </p:cNvCxnSpPr>
          <p:nvPr/>
        </p:nvCxnSpPr>
        <p:spPr>
          <a:xfrm rot="16200000" flipV="1">
            <a:off x="4554072" y="2267520"/>
            <a:ext cx="127616" cy="127297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63">
            <a:extLst>
              <a:ext uri="{FF2B5EF4-FFF2-40B4-BE49-F238E27FC236}">
                <a16:creationId xmlns:a16="http://schemas.microsoft.com/office/drawing/2014/main" id="{64165D31-8611-605E-46AE-C72BD2242345}"/>
              </a:ext>
            </a:extLst>
          </p:cNvPr>
          <p:cNvSpPr/>
          <p:nvPr/>
        </p:nvSpPr>
        <p:spPr>
          <a:xfrm>
            <a:off x="5167969" y="249022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5" name="Connector: Elbow 64">
            <a:extLst>
              <a:ext uri="{FF2B5EF4-FFF2-40B4-BE49-F238E27FC236}">
                <a16:creationId xmlns:a16="http://schemas.microsoft.com/office/drawing/2014/main" id="{297ADBFB-A673-FF42-4F64-171D438980F1}"/>
              </a:ext>
            </a:extLst>
          </p:cNvPr>
          <p:cNvCxnSpPr>
            <a:cxnSpLocks/>
            <a:stCxn id="64" idx="0"/>
            <a:endCxn id="132" idx="1"/>
          </p:cNvCxnSpPr>
          <p:nvPr/>
        </p:nvCxnSpPr>
        <p:spPr>
          <a:xfrm rot="5400000" flipH="1" flipV="1">
            <a:off x="5199729" y="2400360"/>
            <a:ext cx="78875" cy="100860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Oval 65">
            <a:extLst>
              <a:ext uri="{FF2B5EF4-FFF2-40B4-BE49-F238E27FC236}">
                <a16:creationId xmlns:a16="http://schemas.microsoft.com/office/drawing/2014/main" id="{7FD96775-F63C-1F2E-A171-CE7F93497FCD}"/>
              </a:ext>
            </a:extLst>
          </p:cNvPr>
          <p:cNvSpPr/>
          <p:nvPr/>
        </p:nvSpPr>
        <p:spPr>
          <a:xfrm>
            <a:off x="5713277" y="2730734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7" name="Connector: Elbow 66">
            <a:extLst>
              <a:ext uri="{FF2B5EF4-FFF2-40B4-BE49-F238E27FC236}">
                <a16:creationId xmlns:a16="http://schemas.microsoft.com/office/drawing/2014/main" id="{BD8C75D8-7C23-1EEB-989E-D5FDFCC3D993}"/>
              </a:ext>
            </a:extLst>
          </p:cNvPr>
          <p:cNvCxnSpPr>
            <a:cxnSpLocks/>
            <a:stCxn id="66" idx="0"/>
            <a:endCxn id="133" idx="1"/>
          </p:cNvCxnSpPr>
          <p:nvPr/>
        </p:nvCxnSpPr>
        <p:spPr>
          <a:xfrm rot="5400000" flipH="1" flipV="1">
            <a:off x="5753354" y="2662450"/>
            <a:ext cx="48975" cy="8759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>
            <a:extLst>
              <a:ext uri="{FF2B5EF4-FFF2-40B4-BE49-F238E27FC236}">
                <a16:creationId xmlns:a16="http://schemas.microsoft.com/office/drawing/2014/main" id="{8178287D-8C3F-11B0-E555-C6045AD09FB7}"/>
              </a:ext>
            </a:extLst>
          </p:cNvPr>
          <p:cNvSpPr/>
          <p:nvPr/>
        </p:nvSpPr>
        <p:spPr>
          <a:xfrm>
            <a:off x="5346566" y="2704540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F424C34E-6E37-B1FD-A1CB-15AAADA64D78}"/>
              </a:ext>
            </a:extLst>
          </p:cNvPr>
          <p:cNvCxnSpPr>
            <a:cxnSpLocks/>
            <a:stCxn id="68" idx="0"/>
            <a:endCxn id="126" idx="1"/>
          </p:cNvCxnSpPr>
          <p:nvPr/>
        </p:nvCxnSpPr>
        <p:spPr>
          <a:xfrm rot="5400000" flipH="1" flipV="1">
            <a:off x="5372461" y="2562556"/>
            <a:ext cx="136857" cy="147113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:a16="http://schemas.microsoft.com/office/drawing/2014/main" id="{4088C577-5FCB-F50D-49A9-6F97EB9F354B}"/>
              </a:ext>
            </a:extLst>
          </p:cNvPr>
          <p:cNvSpPr/>
          <p:nvPr/>
        </p:nvSpPr>
        <p:spPr>
          <a:xfrm>
            <a:off x="5060817" y="2685490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8428908F-44AE-5470-D618-A164AB27F4E6}"/>
              </a:ext>
            </a:extLst>
          </p:cNvPr>
          <p:cNvCxnSpPr>
            <a:cxnSpLocks/>
            <a:stCxn id="70" idx="4"/>
            <a:endCxn id="134" idx="3"/>
          </p:cNvCxnSpPr>
          <p:nvPr/>
        </p:nvCxnSpPr>
        <p:spPr>
          <a:xfrm rot="5400000">
            <a:off x="4947494" y="2778542"/>
            <a:ext cx="185609" cy="82572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Oval 71">
            <a:extLst>
              <a:ext uri="{FF2B5EF4-FFF2-40B4-BE49-F238E27FC236}">
                <a16:creationId xmlns:a16="http://schemas.microsoft.com/office/drawing/2014/main" id="{47816FC3-E304-3B93-855E-2069F1EB4930}"/>
              </a:ext>
            </a:extLst>
          </p:cNvPr>
          <p:cNvSpPr/>
          <p:nvPr/>
        </p:nvSpPr>
        <p:spPr>
          <a:xfrm>
            <a:off x="4741730" y="2521184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3" name="Connector: Elbow 72">
            <a:extLst>
              <a:ext uri="{FF2B5EF4-FFF2-40B4-BE49-F238E27FC236}">
                <a16:creationId xmlns:a16="http://schemas.microsoft.com/office/drawing/2014/main" id="{04164FB1-49E1-E307-CD53-8FB3D9B06057}"/>
              </a:ext>
            </a:extLst>
          </p:cNvPr>
          <p:cNvCxnSpPr>
            <a:cxnSpLocks/>
            <a:stCxn id="72" idx="4"/>
            <a:endCxn id="129" idx="3"/>
          </p:cNvCxnSpPr>
          <p:nvPr/>
        </p:nvCxnSpPr>
        <p:spPr>
          <a:xfrm rot="5400000">
            <a:off x="4660881" y="2600724"/>
            <a:ext cx="139623" cy="63610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>
            <a:extLst>
              <a:ext uri="{FF2B5EF4-FFF2-40B4-BE49-F238E27FC236}">
                <a16:creationId xmlns:a16="http://schemas.microsoft.com/office/drawing/2014/main" id="{A81357D8-26EF-8665-ADF9-0155CE198454}"/>
              </a:ext>
            </a:extLst>
          </p:cNvPr>
          <p:cNvSpPr/>
          <p:nvPr/>
        </p:nvSpPr>
        <p:spPr>
          <a:xfrm>
            <a:off x="7103928" y="3909453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5" name="Connector: Elbow 74">
            <a:extLst>
              <a:ext uri="{FF2B5EF4-FFF2-40B4-BE49-F238E27FC236}">
                <a16:creationId xmlns:a16="http://schemas.microsoft.com/office/drawing/2014/main" id="{7DF2A254-70E5-2B6F-DCDB-43B60D0C9BC9}"/>
              </a:ext>
            </a:extLst>
          </p:cNvPr>
          <p:cNvCxnSpPr>
            <a:cxnSpLocks/>
            <a:stCxn id="74" idx="4"/>
            <a:endCxn id="128" idx="1"/>
          </p:cNvCxnSpPr>
          <p:nvPr/>
        </p:nvCxnSpPr>
        <p:spPr>
          <a:xfrm rot="16200000" flipH="1">
            <a:off x="7126516" y="3949166"/>
            <a:ext cx="124223" cy="127864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Oval 86">
            <a:extLst>
              <a:ext uri="{FF2B5EF4-FFF2-40B4-BE49-F238E27FC236}">
                <a16:creationId xmlns:a16="http://schemas.microsoft.com/office/drawing/2014/main" id="{59C4BF77-7B6D-D81E-A2F0-F68A708FB0B9}"/>
              </a:ext>
            </a:extLst>
          </p:cNvPr>
          <p:cNvSpPr/>
          <p:nvPr/>
        </p:nvSpPr>
        <p:spPr>
          <a:xfrm>
            <a:off x="3860661" y="1406758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8" name="Connector: Elbow 87">
            <a:extLst>
              <a:ext uri="{FF2B5EF4-FFF2-40B4-BE49-F238E27FC236}">
                <a16:creationId xmlns:a16="http://schemas.microsoft.com/office/drawing/2014/main" id="{52690A27-3E88-73EC-704A-63F21A5737D5}"/>
              </a:ext>
            </a:extLst>
          </p:cNvPr>
          <p:cNvCxnSpPr>
            <a:cxnSpLocks/>
            <a:stCxn id="87" idx="0"/>
            <a:endCxn id="130" idx="1"/>
          </p:cNvCxnSpPr>
          <p:nvPr/>
        </p:nvCxnSpPr>
        <p:spPr>
          <a:xfrm rot="5400000" flipH="1" flipV="1">
            <a:off x="3916805" y="1315255"/>
            <a:ext cx="56127" cy="126881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4244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0B92F-EAD9-1282-B583-AF01A8227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US Maryland Top 10 Cities - </a:t>
            </a:r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Salisbury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05991537-34FD-7BC1-05F1-F2E9D2806433}"/>
              </a:ext>
            </a:extLst>
          </p:cNvPr>
          <p:cNvSpPr>
            <a:spLocks noEditPoints="1"/>
          </p:cNvSpPr>
          <p:nvPr/>
        </p:nvSpPr>
        <p:spPr bwMode="auto">
          <a:xfrm>
            <a:off x="827584" y="1347614"/>
            <a:ext cx="3561542" cy="3250258"/>
          </a:xfrm>
          <a:custGeom>
            <a:avLst/>
            <a:gdLst>
              <a:gd name="T0" fmla="*/ 1436 w 3421"/>
              <a:gd name="T1" fmla="*/ 2382 h 3122"/>
              <a:gd name="T2" fmla="*/ 387 w 3421"/>
              <a:gd name="T3" fmla="*/ 2160 h 3122"/>
              <a:gd name="T4" fmla="*/ 694 w 3421"/>
              <a:gd name="T5" fmla="*/ 2009 h 3122"/>
              <a:gd name="T6" fmla="*/ 376 w 3421"/>
              <a:gd name="T7" fmla="*/ 1955 h 3122"/>
              <a:gd name="T8" fmla="*/ 651 w 3421"/>
              <a:gd name="T9" fmla="*/ 1766 h 3122"/>
              <a:gd name="T10" fmla="*/ 850 w 3421"/>
              <a:gd name="T11" fmla="*/ 1685 h 3122"/>
              <a:gd name="T12" fmla="*/ 742 w 3421"/>
              <a:gd name="T13" fmla="*/ 1291 h 3122"/>
              <a:gd name="T14" fmla="*/ 565 w 3421"/>
              <a:gd name="T15" fmla="*/ 702 h 3122"/>
              <a:gd name="T16" fmla="*/ 758 w 3421"/>
              <a:gd name="T17" fmla="*/ 994 h 3122"/>
              <a:gd name="T18" fmla="*/ 774 w 3421"/>
              <a:gd name="T19" fmla="*/ 1253 h 3122"/>
              <a:gd name="T20" fmla="*/ 898 w 3421"/>
              <a:gd name="T21" fmla="*/ 1615 h 3122"/>
              <a:gd name="T22" fmla="*/ 1312 w 3421"/>
              <a:gd name="T23" fmla="*/ 1350 h 3122"/>
              <a:gd name="T24" fmla="*/ 1221 w 3421"/>
              <a:gd name="T25" fmla="*/ 848 h 3122"/>
              <a:gd name="T26" fmla="*/ 1151 w 3421"/>
              <a:gd name="T27" fmla="*/ 567 h 3122"/>
              <a:gd name="T28" fmla="*/ 963 w 3421"/>
              <a:gd name="T29" fmla="*/ 513 h 3122"/>
              <a:gd name="T30" fmla="*/ 1065 w 3421"/>
              <a:gd name="T31" fmla="*/ 276 h 3122"/>
              <a:gd name="T32" fmla="*/ 1490 w 3421"/>
              <a:gd name="T33" fmla="*/ 270 h 3122"/>
              <a:gd name="T34" fmla="*/ 1490 w 3421"/>
              <a:gd name="T35" fmla="*/ 605 h 3122"/>
              <a:gd name="T36" fmla="*/ 1780 w 3421"/>
              <a:gd name="T37" fmla="*/ 195 h 3122"/>
              <a:gd name="T38" fmla="*/ 1861 w 3421"/>
              <a:gd name="T39" fmla="*/ 335 h 3122"/>
              <a:gd name="T40" fmla="*/ 1909 w 3421"/>
              <a:gd name="T41" fmla="*/ 173 h 3122"/>
              <a:gd name="T42" fmla="*/ 2157 w 3421"/>
              <a:gd name="T43" fmla="*/ 389 h 3122"/>
              <a:gd name="T44" fmla="*/ 2307 w 3421"/>
              <a:gd name="T45" fmla="*/ 816 h 3122"/>
              <a:gd name="T46" fmla="*/ 1812 w 3421"/>
              <a:gd name="T47" fmla="*/ 951 h 3122"/>
              <a:gd name="T48" fmla="*/ 1554 w 3421"/>
              <a:gd name="T49" fmla="*/ 886 h 3122"/>
              <a:gd name="T50" fmla="*/ 1468 w 3421"/>
              <a:gd name="T51" fmla="*/ 1102 h 3122"/>
              <a:gd name="T52" fmla="*/ 1748 w 3421"/>
              <a:gd name="T53" fmla="*/ 1323 h 3122"/>
              <a:gd name="T54" fmla="*/ 1925 w 3421"/>
              <a:gd name="T55" fmla="*/ 1448 h 3122"/>
              <a:gd name="T56" fmla="*/ 1759 w 3421"/>
              <a:gd name="T57" fmla="*/ 1604 h 3122"/>
              <a:gd name="T58" fmla="*/ 1743 w 3421"/>
              <a:gd name="T59" fmla="*/ 1815 h 3122"/>
              <a:gd name="T60" fmla="*/ 2006 w 3421"/>
              <a:gd name="T61" fmla="*/ 1777 h 3122"/>
              <a:gd name="T62" fmla="*/ 2124 w 3421"/>
              <a:gd name="T63" fmla="*/ 1750 h 3122"/>
              <a:gd name="T64" fmla="*/ 2420 w 3421"/>
              <a:gd name="T65" fmla="*/ 1788 h 3122"/>
              <a:gd name="T66" fmla="*/ 3195 w 3421"/>
              <a:gd name="T67" fmla="*/ 1577 h 3122"/>
              <a:gd name="T68" fmla="*/ 3378 w 3421"/>
              <a:gd name="T69" fmla="*/ 1745 h 3122"/>
              <a:gd name="T70" fmla="*/ 2802 w 3421"/>
              <a:gd name="T71" fmla="*/ 1745 h 3122"/>
              <a:gd name="T72" fmla="*/ 2555 w 3421"/>
              <a:gd name="T73" fmla="*/ 1912 h 3122"/>
              <a:gd name="T74" fmla="*/ 2167 w 3421"/>
              <a:gd name="T75" fmla="*/ 2009 h 3122"/>
              <a:gd name="T76" fmla="*/ 1947 w 3421"/>
              <a:gd name="T77" fmla="*/ 2387 h 3122"/>
              <a:gd name="T78" fmla="*/ 1775 w 3421"/>
              <a:gd name="T79" fmla="*/ 2673 h 3122"/>
              <a:gd name="T80" fmla="*/ 1764 w 3421"/>
              <a:gd name="T81" fmla="*/ 2403 h 3122"/>
              <a:gd name="T82" fmla="*/ 1700 w 3421"/>
              <a:gd name="T83" fmla="*/ 2560 h 3122"/>
              <a:gd name="T84" fmla="*/ 1269 w 3421"/>
              <a:gd name="T85" fmla="*/ 2625 h 3122"/>
              <a:gd name="T86" fmla="*/ 1215 w 3421"/>
              <a:gd name="T87" fmla="*/ 2582 h 3122"/>
              <a:gd name="T88" fmla="*/ 1183 w 3421"/>
              <a:gd name="T89" fmla="*/ 2949 h 3122"/>
              <a:gd name="T90" fmla="*/ 871 w 3421"/>
              <a:gd name="T91" fmla="*/ 2841 h 3122"/>
              <a:gd name="T92" fmla="*/ 1022 w 3421"/>
              <a:gd name="T93" fmla="*/ 3100 h 3122"/>
              <a:gd name="T94" fmla="*/ 834 w 3421"/>
              <a:gd name="T95" fmla="*/ 2825 h 3122"/>
              <a:gd name="T96" fmla="*/ 710 w 3421"/>
              <a:gd name="T97" fmla="*/ 2452 h 3122"/>
              <a:gd name="T98" fmla="*/ 199 w 3421"/>
              <a:gd name="T99" fmla="*/ 2646 h 3122"/>
              <a:gd name="T100" fmla="*/ 565 w 3421"/>
              <a:gd name="T101" fmla="*/ 1928 h 3122"/>
              <a:gd name="T102" fmla="*/ 645 w 3421"/>
              <a:gd name="T103" fmla="*/ 1161 h 3122"/>
              <a:gd name="T104" fmla="*/ 1049 w 3421"/>
              <a:gd name="T105" fmla="*/ 2814 h 3122"/>
              <a:gd name="T106" fmla="*/ 1587 w 3421"/>
              <a:gd name="T107" fmla="*/ 2279 h 3122"/>
              <a:gd name="T108" fmla="*/ 1597 w 3421"/>
              <a:gd name="T109" fmla="*/ 2182 h 3122"/>
              <a:gd name="T110" fmla="*/ 1355 w 3421"/>
              <a:gd name="T111" fmla="*/ 2209 h 3122"/>
              <a:gd name="T112" fmla="*/ 1544 w 3421"/>
              <a:gd name="T113" fmla="*/ 2052 h 3122"/>
              <a:gd name="T114" fmla="*/ 1635 w 3421"/>
              <a:gd name="T115" fmla="*/ 1842 h 3122"/>
              <a:gd name="T116" fmla="*/ 1743 w 3421"/>
              <a:gd name="T117" fmla="*/ 2306 h 3122"/>
              <a:gd name="T118" fmla="*/ 1866 w 3421"/>
              <a:gd name="T119" fmla="*/ 2112 h 3122"/>
              <a:gd name="T120" fmla="*/ 1952 w 3421"/>
              <a:gd name="T121" fmla="*/ 1939 h 3122"/>
              <a:gd name="T122" fmla="*/ 1812 w 3421"/>
              <a:gd name="T123" fmla="*/ 756 h 3122"/>
              <a:gd name="T124" fmla="*/ 1802 w 3421"/>
              <a:gd name="T125" fmla="*/ 735 h 3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421" h="3122">
                <a:moveTo>
                  <a:pt x="1656" y="1745"/>
                </a:moveTo>
                <a:lnTo>
                  <a:pt x="1662" y="1745"/>
                </a:lnTo>
                <a:lnTo>
                  <a:pt x="1667" y="1745"/>
                </a:lnTo>
                <a:lnTo>
                  <a:pt x="1683" y="1745"/>
                </a:lnTo>
                <a:lnTo>
                  <a:pt x="1683" y="1755"/>
                </a:lnTo>
                <a:lnTo>
                  <a:pt x="1667" y="1755"/>
                </a:lnTo>
                <a:lnTo>
                  <a:pt x="1656" y="1755"/>
                </a:lnTo>
                <a:lnTo>
                  <a:pt x="1656" y="1745"/>
                </a:lnTo>
                <a:close/>
                <a:moveTo>
                  <a:pt x="1538" y="2241"/>
                </a:moveTo>
                <a:lnTo>
                  <a:pt x="1554" y="2198"/>
                </a:lnTo>
                <a:lnTo>
                  <a:pt x="1560" y="2193"/>
                </a:lnTo>
                <a:lnTo>
                  <a:pt x="1587" y="2204"/>
                </a:lnTo>
                <a:lnTo>
                  <a:pt x="1560" y="2258"/>
                </a:lnTo>
                <a:lnTo>
                  <a:pt x="1554" y="2252"/>
                </a:lnTo>
                <a:lnTo>
                  <a:pt x="1549" y="2247"/>
                </a:lnTo>
                <a:lnTo>
                  <a:pt x="1544" y="2247"/>
                </a:lnTo>
                <a:lnTo>
                  <a:pt x="1538" y="2241"/>
                </a:lnTo>
                <a:close/>
                <a:moveTo>
                  <a:pt x="1377" y="2387"/>
                </a:moveTo>
                <a:lnTo>
                  <a:pt x="1382" y="2376"/>
                </a:lnTo>
                <a:lnTo>
                  <a:pt x="1377" y="2371"/>
                </a:lnTo>
                <a:lnTo>
                  <a:pt x="1409" y="2328"/>
                </a:lnTo>
                <a:lnTo>
                  <a:pt x="1414" y="2322"/>
                </a:lnTo>
                <a:lnTo>
                  <a:pt x="1425" y="2349"/>
                </a:lnTo>
                <a:lnTo>
                  <a:pt x="1431" y="2360"/>
                </a:lnTo>
                <a:lnTo>
                  <a:pt x="1436" y="2382"/>
                </a:lnTo>
                <a:lnTo>
                  <a:pt x="1457" y="2355"/>
                </a:lnTo>
                <a:lnTo>
                  <a:pt x="1463" y="2349"/>
                </a:lnTo>
                <a:lnTo>
                  <a:pt x="1468" y="2344"/>
                </a:lnTo>
                <a:lnTo>
                  <a:pt x="1490" y="2366"/>
                </a:lnTo>
                <a:lnTo>
                  <a:pt x="1484" y="2371"/>
                </a:lnTo>
                <a:lnTo>
                  <a:pt x="1484" y="2376"/>
                </a:lnTo>
                <a:lnTo>
                  <a:pt x="1479" y="2382"/>
                </a:lnTo>
                <a:lnTo>
                  <a:pt x="1474" y="2387"/>
                </a:lnTo>
                <a:lnTo>
                  <a:pt x="1468" y="2398"/>
                </a:lnTo>
                <a:lnTo>
                  <a:pt x="1457" y="2409"/>
                </a:lnTo>
                <a:lnTo>
                  <a:pt x="1452" y="2414"/>
                </a:lnTo>
                <a:lnTo>
                  <a:pt x="1441" y="2393"/>
                </a:lnTo>
                <a:lnTo>
                  <a:pt x="1436" y="2382"/>
                </a:lnTo>
                <a:lnTo>
                  <a:pt x="1431" y="2366"/>
                </a:lnTo>
                <a:lnTo>
                  <a:pt x="1425" y="2366"/>
                </a:lnTo>
                <a:lnTo>
                  <a:pt x="1425" y="2360"/>
                </a:lnTo>
                <a:lnTo>
                  <a:pt x="1425" y="2355"/>
                </a:lnTo>
                <a:lnTo>
                  <a:pt x="1393" y="2398"/>
                </a:lnTo>
                <a:lnTo>
                  <a:pt x="1388" y="2398"/>
                </a:lnTo>
                <a:lnTo>
                  <a:pt x="1382" y="2398"/>
                </a:lnTo>
                <a:lnTo>
                  <a:pt x="1382" y="2393"/>
                </a:lnTo>
                <a:lnTo>
                  <a:pt x="1377" y="2393"/>
                </a:lnTo>
                <a:lnTo>
                  <a:pt x="1377" y="2387"/>
                </a:lnTo>
                <a:close/>
                <a:moveTo>
                  <a:pt x="0" y="2025"/>
                </a:moveTo>
                <a:lnTo>
                  <a:pt x="91" y="2015"/>
                </a:lnTo>
                <a:lnTo>
                  <a:pt x="140" y="2112"/>
                </a:lnTo>
                <a:lnTo>
                  <a:pt x="183" y="2193"/>
                </a:lnTo>
                <a:lnTo>
                  <a:pt x="188" y="2193"/>
                </a:lnTo>
                <a:lnTo>
                  <a:pt x="188" y="2187"/>
                </a:lnTo>
                <a:lnTo>
                  <a:pt x="199" y="2182"/>
                </a:lnTo>
                <a:lnTo>
                  <a:pt x="204" y="2177"/>
                </a:lnTo>
                <a:lnTo>
                  <a:pt x="210" y="2177"/>
                </a:lnTo>
                <a:lnTo>
                  <a:pt x="220" y="2171"/>
                </a:lnTo>
                <a:lnTo>
                  <a:pt x="220" y="2166"/>
                </a:lnTo>
                <a:lnTo>
                  <a:pt x="231" y="2160"/>
                </a:lnTo>
                <a:lnTo>
                  <a:pt x="237" y="2160"/>
                </a:lnTo>
                <a:lnTo>
                  <a:pt x="237" y="2155"/>
                </a:lnTo>
                <a:lnTo>
                  <a:pt x="242" y="2155"/>
                </a:lnTo>
                <a:lnTo>
                  <a:pt x="247" y="2150"/>
                </a:lnTo>
                <a:lnTo>
                  <a:pt x="258" y="2144"/>
                </a:lnTo>
                <a:lnTo>
                  <a:pt x="269" y="2166"/>
                </a:lnTo>
                <a:lnTo>
                  <a:pt x="323" y="2258"/>
                </a:lnTo>
                <a:lnTo>
                  <a:pt x="328" y="2268"/>
                </a:lnTo>
                <a:lnTo>
                  <a:pt x="409" y="2209"/>
                </a:lnTo>
                <a:lnTo>
                  <a:pt x="436" y="2241"/>
                </a:lnTo>
                <a:lnTo>
                  <a:pt x="441" y="2247"/>
                </a:lnTo>
                <a:lnTo>
                  <a:pt x="452" y="2241"/>
                </a:lnTo>
                <a:lnTo>
                  <a:pt x="457" y="2236"/>
                </a:lnTo>
                <a:lnTo>
                  <a:pt x="452" y="2225"/>
                </a:lnTo>
                <a:lnTo>
                  <a:pt x="393" y="2166"/>
                </a:lnTo>
                <a:lnTo>
                  <a:pt x="387" y="2160"/>
                </a:lnTo>
                <a:lnTo>
                  <a:pt x="328" y="2101"/>
                </a:lnTo>
                <a:lnTo>
                  <a:pt x="333" y="2096"/>
                </a:lnTo>
                <a:lnTo>
                  <a:pt x="339" y="2090"/>
                </a:lnTo>
                <a:lnTo>
                  <a:pt x="323" y="2063"/>
                </a:lnTo>
                <a:lnTo>
                  <a:pt x="317" y="2069"/>
                </a:lnTo>
                <a:lnTo>
                  <a:pt x="328" y="2096"/>
                </a:lnTo>
                <a:lnTo>
                  <a:pt x="323" y="2096"/>
                </a:lnTo>
                <a:lnTo>
                  <a:pt x="323" y="2101"/>
                </a:lnTo>
                <a:lnTo>
                  <a:pt x="317" y="2101"/>
                </a:lnTo>
                <a:lnTo>
                  <a:pt x="317" y="2106"/>
                </a:lnTo>
                <a:lnTo>
                  <a:pt x="312" y="2106"/>
                </a:lnTo>
                <a:lnTo>
                  <a:pt x="301" y="2117"/>
                </a:lnTo>
                <a:lnTo>
                  <a:pt x="296" y="2117"/>
                </a:lnTo>
                <a:lnTo>
                  <a:pt x="296" y="2112"/>
                </a:lnTo>
                <a:lnTo>
                  <a:pt x="290" y="2106"/>
                </a:lnTo>
                <a:lnTo>
                  <a:pt x="285" y="2096"/>
                </a:lnTo>
                <a:lnTo>
                  <a:pt x="280" y="2090"/>
                </a:lnTo>
                <a:lnTo>
                  <a:pt x="274" y="2052"/>
                </a:lnTo>
                <a:lnTo>
                  <a:pt x="258" y="2031"/>
                </a:lnTo>
                <a:lnTo>
                  <a:pt x="231" y="2020"/>
                </a:lnTo>
                <a:lnTo>
                  <a:pt x="220" y="2025"/>
                </a:lnTo>
                <a:lnTo>
                  <a:pt x="199" y="1998"/>
                </a:lnTo>
                <a:lnTo>
                  <a:pt x="188" y="1993"/>
                </a:lnTo>
                <a:lnTo>
                  <a:pt x="177" y="1977"/>
                </a:lnTo>
                <a:lnTo>
                  <a:pt x="194" y="1966"/>
                </a:lnTo>
                <a:lnTo>
                  <a:pt x="199" y="1961"/>
                </a:lnTo>
                <a:lnTo>
                  <a:pt x="237" y="1934"/>
                </a:lnTo>
                <a:lnTo>
                  <a:pt x="247" y="1928"/>
                </a:lnTo>
                <a:lnTo>
                  <a:pt x="360" y="2074"/>
                </a:lnTo>
                <a:lnTo>
                  <a:pt x="371" y="2069"/>
                </a:lnTo>
                <a:lnTo>
                  <a:pt x="457" y="2155"/>
                </a:lnTo>
                <a:lnTo>
                  <a:pt x="565" y="2263"/>
                </a:lnTo>
                <a:lnTo>
                  <a:pt x="570" y="2268"/>
                </a:lnTo>
                <a:lnTo>
                  <a:pt x="661" y="2123"/>
                </a:lnTo>
                <a:lnTo>
                  <a:pt x="683" y="2090"/>
                </a:lnTo>
                <a:lnTo>
                  <a:pt x="704" y="2052"/>
                </a:lnTo>
                <a:lnTo>
                  <a:pt x="710" y="2036"/>
                </a:lnTo>
                <a:lnTo>
                  <a:pt x="694" y="2009"/>
                </a:lnTo>
                <a:lnTo>
                  <a:pt x="688" y="2020"/>
                </a:lnTo>
                <a:lnTo>
                  <a:pt x="683" y="2025"/>
                </a:lnTo>
                <a:lnTo>
                  <a:pt x="667" y="2004"/>
                </a:lnTo>
                <a:lnTo>
                  <a:pt x="678" y="1993"/>
                </a:lnTo>
                <a:lnTo>
                  <a:pt x="667" y="1977"/>
                </a:lnTo>
                <a:lnTo>
                  <a:pt x="688" y="1955"/>
                </a:lnTo>
                <a:lnTo>
                  <a:pt x="688" y="1950"/>
                </a:lnTo>
                <a:lnTo>
                  <a:pt x="672" y="1934"/>
                </a:lnTo>
                <a:lnTo>
                  <a:pt x="667" y="1928"/>
                </a:lnTo>
                <a:lnTo>
                  <a:pt x="661" y="1923"/>
                </a:lnTo>
                <a:lnTo>
                  <a:pt x="651" y="1934"/>
                </a:lnTo>
                <a:lnTo>
                  <a:pt x="661" y="1955"/>
                </a:lnTo>
                <a:lnTo>
                  <a:pt x="635" y="1977"/>
                </a:lnTo>
                <a:lnTo>
                  <a:pt x="581" y="2031"/>
                </a:lnTo>
                <a:lnTo>
                  <a:pt x="575" y="2025"/>
                </a:lnTo>
                <a:lnTo>
                  <a:pt x="543" y="1988"/>
                </a:lnTo>
                <a:lnTo>
                  <a:pt x="538" y="1982"/>
                </a:lnTo>
                <a:lnTo>
                  <a:pt x="527" y="1971"/>
                </a:lnTo>
                <a:lnTo>
                  <a:pt x="522" y="1966"/>
                </a:lnTo>
                <a:lnTo>
                  <a:pt x="516" y="1961"/>
                </a:lnTo>
                <a:lnTo>
                  <a:pt x="511" y="1955"/>
                </a:lnTo>
                <a:lnTo>
                  <a:pt x="479" y="1988"/>
                </a:lnTo>
                <a:lnTo>
                  <a:pt x="495" y="2009"/>
                </a:lnTo>
                <a:lnTo>
                  <a:pt x="505" y="1998"/>
                </a:lnTo>
                <a:lnTo>
                  <a:pt x="554" y="2058"/>
                </a:lnTo>
                <a:lnTo>
                  <a:pt x="549" y="2063"/>
                </a:lnTo>
                <a:lnTo>
                  <a:pt x="554" y="2074"/>
                </a:lnTo>
                <a:lnTo>
                  <a:pt x="549" y="2079"/>
                </a:lnTo>
                <a:lnTo>
                  <a:pt x="543" y="2085"/>
                </a:lnTo>
                <a:lnTo>
                  <a:pt x="538" y="2085"/>
                </a:lnTo>
                <a:lnTo>
                  <a:pt x="538" y="2090"/>
                </a:lnTo>
                <a:lnTo>
                  <a:pt x="532" y="2096"/>
                </a:lnTo>
                <a:lnTo>
                  <a:pt x="516" y="2106"/>
                </a:lnTo>
                <a:lnTo>
                  <a:pt x="452" y="2036"/>
                </a:lnTo>
                <a:lnTo>
                  <a:pt x="436" y="2020"/>
                </a:lnTo>
                <a:lnTo>
                  <a:pt x="419" y="1998"/>
                </a:lnTo>
                <a:lnTo>
                  <a:pt x="409" y="1988"/>
                </a:lnTo>
                <a:lnTo>
                  <a:pt x="376" y="1955"/>
                </a:lnTo>
                <a:lnTo>
                  <a:pt x="360" y="1934"/>
                </a:lnTo>
                <a:lnTo>
                  <a:pt x="333" y="1907"/>
                </a:lnTo>
                <a:lnTo>
                  <a:pt x="430" y="1809"/>
                </a:lnTo>
                <a:lnTo>
                  <a:pt x="436" y="1809"/>
                </a:lnTo>
                <a:lnTo>
                  <a:pt x="436" y="1815"/>
                </a:lnTo>
                <a:lnTo>
                  <a:pt x="446" y="1826"/>
                </a:lnTo>
                <a:lnTo>
                  <a:pt x="452" y="1826"/>
                </a:lnTo>
                <a:lnTo>
                  <a:pt x="452" y="1831"/>
                </a:lnTo>
                <a:lnTo>
                  <a:pt x="457" y="1836"/>
                </a:lnTo>
                <a:lnTo>
                  <a:pt x="462" y="1842"/>
                </a:lnTo>
                <a:lnTo>
                  <a:pt x="495" y="1809"/>
                </a:lnTo>
                <a:lnTo>
                  <a:pt x="500" y="1815"/>
                </a:lnTo>
                <a:lnTo>
                  <a:pt x="505" y="1815"/>
                </a:lnTo>
                <a:lnTo>
                  <a:pt x="516" y="1815"/>
                </a:lnTo>
                <a:lnTo>
                  <a:pt x="522" y="1815"/>
                </a:lnTo>
                <a:lnTo>
                  <a:pt x="527" y="1815"/>
                </a:lnTo>
                <a:lnTo>
                  <a:pt x="543" y="1815"/>
                </a:lnTo>
                <a:lnTo>
                  <a:pt x="549" y="1815"/>
                </a:lnTo>
                <a:lnTo>
                  <a:pt x="554" y="1815"/>
                </a:lnTo>
                <a:lnTo>
                  <a:pt x="559" y="1815"/>
                </a:lnTo>
                <a:lnTo>
                  <a:pt x="565" y="1815"/>
                </a:lnTo>
                <a:lnTo>
                  <a:pt x="570" y="1815"/>
                </a:lnTo>
                <a:lnTo>
                  <a:pt x="575" y="1815"/>
                </a:lnTo>
                <a:lnTo>
                  <a:pt x="581" y="1815"/>
                </a:lnTo>
                <a:lnTo>
                  <a:pt x="592" y="1815"/>
                </a:lnTo>
                <a:lnTo>
                  <a:pt x="602" y="1815"/>
                </a:lnTo>
                <a:lnTo>
                  <a:pt x="613" y="1815"/>
                </a:lnTo>
                <a:lnTo>
                  <a:pt x="618" y="1815"/>
                </a:lnTo>
                <a:lnTo>
                  <a:pt x="624" y="1815"/>
                </a:lnTo>
                <a:lnTo>
                  <a:pt x="629" y="1815"/>
                </a:lnTo>
                <a:lnTo>
                  <a:pt x="635" y="1815"/>
                </a:lnTo>
                <a:lnTo>
                  <a:pt x="640" y="1815"/>
                </a:lnTo>
                <a:lnTo>
                  <a:pt x="645" y="1809"/>
                </a:lnTo>
                <a:lnTo>
                  <a:pt x="651" y="1809"/>
                </a:lnTo>
                <a:lnTo>
                  <a:pt x="656" y="1804"/>
                </a:lnTo>
                <a:lnTo>
                  <a:pt x="656" y="1799"/>
                </a:lnTo>
                <a:lnTo>
                  <a:pt x="651" y="1772"/>
                </a:lnTo>
                <a:lnTo>
                  <a:pt x="651" y="1766"/>
                </a:lnTo>
                <a:lnTo>
                  <a:pt x="656" y="1766"/>
                </a:lnTo>
                <a:lnTo>
                  <a:pt x="667" y="1761"/>
                </a:lnTo>
                <a:lnTo>
                  <a:pt x="672" y="1761"/>
                </a:lnTo>
                <a:lnTo>
                  <a:pt x="678" y="1761"/>
                </a:lnTo>
                <a:lnTo>
                  <a:pt x="672" y="1745"/>
                </a:lnTo>
                <a:lnTo>
                  <a:pt x="656" y="1701"/>
                </a:lnTo>
                <a:lnTo>
                  <a:pt x="651" y="1696"/>
                </a:lnTo>
                <a:lnTo>
                  <a:pt x="645" y="1680"/>
                </a:lnTo>
                <a:lnTo>
                  <a:pt x="640" y="1680"/>
                </a:lnTo>
                <a:lnTo>
                  <a:pt x="624" y="1691"/>
                </a:lnTo>
                <a:lnTo>
                  <a:pt x="618" y="1680"/>
                </a:lnTo>
                <a:lnTo>
                  <a:pt x="640" y="1674"/>
                </a:lnTo>
                <a:lnTo>
                  <a:pt x="640" y="1669"/>
                </a:lnTo>
                <a:lnTo>
                  <a:pt x="635" y="1653"/>
                </a:lnTo>
                <a:lnTo>
                  <a:pt x="656" y="1642"/>
                </a:lnTo>
                <a:lnTo>
                  <a:pt x="661" y="1653"/>
                </a:lnTo>
                <a:lnTo>
                  <a:pt x="742" y="1620"/>
                </a:lnTo>
                <a:lnTo>
                  <a:pt x="753" y="1647"/>
                </a:lnTo>
                <a:lnTo>
                  <a:pt x="710" y="1664"/>
                </a:lnTo>
                <a:lnTo>
                  <a:pt x="699" y="1669"/>
                </a:lnTo>
                <a:lnTo>
                  <a:pt x="704" y="1696"/>
                </a:lnTo>
                <a:lnTo>
                  <a:pt x="678" y="1707"/>
                </a:lnTo>
                <a:lnTo>
                  <a:pt x="694" y="1755"/>
                </a:lnTo>
                <a:lnTo>
                  <a:pt x="699" y="1755"/>
                </a:lnTo>
                <a:lnTo>
                  <a:pt x="704" y="1755"/>
                </a:lnTo>
                <a:lnTo>
                  <a:pt x="715" y="1750"/>
                </a:lnTo>
                <a:lnTo>
                  <a:pt x="721" y="1750"/>
                </a:lnTo>
                <a:lnTo>
                  <a:pt x="742" y="1745"/>
                </a:lnTo>
                <a:lnTo>
                  <a:pt x="764" y="1739"/>
                </a:lnTo>
                <a:lnTo>
                  <a:pt x="774" y="1739"/>
                </a:lnTo>
                <a:lnTo>
                  <a:pt x="780" y="1739"/>
                </a:lnTo>
                <a:lnTo>
                  <a:pt x="785" y="1734"/>
                </a:lnTo>
                <a:lnTo>
                  <a:pt x="791" y="1734"/>
                </a:lnTo>
                <a:lnTo>
                  <a:pt x="855" y="1723"/>
                </a:lnTo>
                <a:lnTo>
                  <a:pt x="860" y="1723"/>
                </a:lnTo>
                <a:lnTo>
                  <a:pt x="866" y="1718"/>
                </a:lnTo>
                <a:lnTo>
                  <a:pt x="855" y="1696"/>
                </a:lnTo>
                <a:lnTo>
                  <a:pt x="850" y="1685"/>
                </a:lnTo>
                <a:lnTo>
                  <a:pt x="844" y="1664"/>
                </a:lnTo>
                <a:lnTo>
                  <a:pt x="839" y="1653"/>
                </a:lnTo>
                <a:lnTo>
                  <a:pt x="834" y="1647"/>
                </a:lnTo>
                <a:lnTo>
                  <a:pt x="828" y="1637"/>
                </a:lnTo>
                <a:lnTo>
                  <a:pt x="817" y="1615"/>
                </a:lnTo>
                <a:lnTo>
                  <a:pt x="807" y="1593"/>
                </a:lnTo>
                <a:lnTo>
                  <a:pt x="807" y="1583"/>
                </a:lnTo>
                <a:lnTo>
                  <a:pt x="801" y="1566"/>
                </a:lnTo>
                <a:lnTo>
                  <a:pt x="796" y="1561"/>
                </a:lnTo>
                <a:lnTo>
                  <a:pt x="801" y="1561"/>
                </a:lnTo>
                <a:lnTo>
                  <a:pt x="801" y="1556"/>
                </a:lnTo>
                <a:lnTo>
                  <a:pt x="791" y="1539"/>
                </a:lnTo>
                <a:lnTo>
                  <a:pt x="791" y="1545"/>
                </a:lnTo>
                <a:lnTo>
                  <a:pt x="785" y="1529"/>
                </a:lnTo>
                <a:lnTo>
                  <a:pt x="780" y="1523"/>
                </a:lnTo>
                <a:lnTo>
                  <a:pt x="780" y="1512"/>
                </a:lnTo>
                <a:lnTo>
                  <a:pt x="780" y="1507"/>
                </a:lnTo>
                <a:lnTo>
                  <a:pt x="780" y="1496"/>
                </a:lnTo>
                <a:lnTo>
                  <a:pt x="780" y="1491"/>
                </a:lnTo>
                <a:lnTo>
                  <a:pt x="780" y="1480"/>
                </a:lnTo>
                <a:lnTo>
                  <a:pt x="780" y="1475"/>
                </a:lnTo>
                <a:lnTo>
                  <a:pt x="780" y="1453"/>
                </a:lnTo>
                <a:lnTo>
                  <a:pt x="774" y="1453"/>
                </a:lnTo>
                <a:lnTo>
                  <a:pt x="774" y="1431"/>
                </a:lnTo>
                <a:lnTo>
                  <a:pt x="774" y="1426"/>
                </a:lnTo>
                <a:lnTo>
                  <a:pt x="774" y="1394"/>
                </a:lnTo>
                <a:lnTo>
                  <a:pt x="774" y="1345"/>
                </a:lnTo>
                <a:lnTo>
                  <a:pt x="774" y="1340"/>
                </a:lnTo>
                <a:lnTo>
                  <a:pt x="769" y="1296"/>
                </a:lnTo>
                <a:lnTo>
                  <a:pt x="769" y="1286"/>
                </a:lnTo>
                <a:lnTo>
                  <a:pt x="769" y="1280"/>
                </a:lnTo>
                <a:lnTo>
                  <a:pt x="769" y="1275"/>
                </a:lnTo>
                <a:lnTo>
                  <a:pt x="769" y="1264"/>
                </a:lnTo>
                <a:lnTo>
                  <a:pt x="764" y="1264"/>
                </a:lnTo>
                <a:lnTo>
                  <a:pt x="758" y="1264"/>
                </a:lnTo>
                <a:lnTo>
                  <a:pt x="748" y="1269"/>
                </a:lnTo>
                <a:lnTo>
                  <a:pt x="748" y="1291"/>
                </a:lnTo>
                <a:lnTo>
                  <a:pt x="742" y="1291"/>
                </a:lnTo>
                <a:lnTo>
                  <a:pt x="748" y="1302"/>
                </a:lnTo>
                <a:lnTo>
                  <a:pt x="742" y="1302"/>
                </a:lnTo>
                <a:lnTo>
                  <a:pt x="737" y="1291"/>
                </a:lnTo>
                <a:lnTo>
                  <a:pt x="710" y="1296"/>
                </a:lnTo>
                <a:lnTo>
                  <a:pt x="667" y="1183"/>
                </a:lnTo>
                <a:lnTo>
                  <a:pt x="656" y="1188"/>
                </a:lnTo>
                <a:lnTo>
                  <a:pt x="651" y="1188"/>
                </a:lnTo>
                <a:lnTo>
                  <a:pt x="640" y="1188"/>
                </a:lnTo>
                <a:lnTo>
                  <a:pt x="635" y="1194"/>
                </a:lnTo>
                <a:lnTo>
                  <a:pt x="629" y="1194"/>
                </a:lnTo>
                <a:lnTo>
                  <a:pt x="581" y="1118"/>
                </a:lnTo>
                <a:lnTo>
                  <a:pt x="543" y="1059"/>
                </a:lnTo>
                <a:lnTo>
                  <a:pt x="543" y="1053"/>
                </a:lnTo>
                <a:lnTo>
                  <a:pt x="538" y="1037"/>
                </a:lnTo>
                <a:lnTo>
                  <a:pt x="452" y="1091"/>
                </a:lnTo>
                <a:lnTo>
                  <a:pt x="446" y="1080"/>
                </a:lnTo>
                <a:lnTo>
                  <a:pt x="419" y="1021"/>
                </a:lnTo>
                <a:lnTo>
                  <a:pt x="419" y="1010"/>
                </a:lnTo>
                <a:lnTo>
                  <a:pt x="403" y="978"/>
                </a:lnTo>
                <a:lnTo>
                  <a:pt x="382" y="924"/>
                </a:lnTo>
                <a:lnTo>
                  <a:pt x="382" y="908"/>
                </a:lnTo>
                <a:lnTo>
                  <a:pt x="371" y="881"/>
                </a:lnTo>
                <a:lnTo>
                  <a:pt x="376" y="870"/>
                </a:lnTo>
                <a:lnTo>
                  <a:pt x="387" y="848"/>
                </a:lnTo>
                <a:lnTo>
                  <a:pt x="393" y="832"/>
                </a:lnTo>
                <a:lnTo>
                  <a:pt x="403" y="821"/>
                </a:lnTo>
                <a:lnTo>
                  <a:pt x="414" y="810"/>
                </a:lnTo>
                <a:lnTo>
                  <a:pt x="419" y="800"/>
                </a:lnTo>
                <a:lnTo>
                  <a:pt x="430" y="794"/>
                </a:lnTo>
                <a:lnTo>
                  <a:pt x="457" y="756"/>
                </a:lnTo>
                <a:lnTo>
                  <a:pt x="479" y="735"/>
                </a:lnTo>
                <a:lnTo>
                  <a:pt x="500" y="724"/>
                </a:lnTo>
                <a:lnTo>
                  <a:pt x="522" y="713"/>
                </a:lnTo>
                <a:lnTo>
                  <a:pt x="538" y="708"/>
                </a:lnTo>
                <a:lnTo>
                  <a:pt x="549" y="713"/>
                </a:lnTo>
                <a:lnTo>
                  <a:pt x="554" y="713"/>
                </a:lnTo>
                <a:lnTo>
                  <a:pt x="559" y="713"/>
                </a:lnTo>
                <a:lnTo>
                  <a:pt x="565" y="702"/>
                </a:lnTo>
                <a:lnTo>
                  <a:pt x="565" y="697"/>
                </a:lnTo>
                <a:lnTo>
                  <a:pt x="575" y="692"/>
                </a:lnTo>
                <a:lnTo>
                  <a:pt x="581" y="686"/>
                </a:lnTo>
                <a:lnTo>
                  <a:pt x="592" y="681"/>
                </a:lnTo>
                <a:lnTo>
                  <a:pt x="597" y="675"/>
                </a:lnTo>
                <a:lnTo>
                  <a:pt x="602" y="675"/>
                </a:lnTo>
                <a:lnTo>
                  <a:pt x="624" y="665"/>
                </a:lnTo>
                <a:lnTo>
                  <a:pt x="678" y="638"/>
                </a:lnTo>
                <a:lnTo>
                  <a:pt x="688" y="632"/>
                </a:lnTo>
                <a:lnTo>
                  <a:pt x="704" y="627"/>
                </a:lnTo>
                <a:lnTo>
                  <a:pt x="710" y="621"/>
                </a:lnTo>
                <a:lnTo>
                  <a:pt x="715" y="627"/>
                </a:lnTo>
                <a:lnTo>
                  <a:pt x="721" y="643"/>
                </a:lnTo>
                <a:lnTo>
                  <a:pt x="748" y="702"/>
                </a:lnTo>
                <a:lnTo>
                  <a:pt x="753" y="708"/>
                </a:lnTo>
                <a:lnTo>
                  <a:pt x="764" y="724"/>
                </a:lnTo>
                <a:lnTo>
                  <a:pt x="764" y="729"/>
                </a:lnTo>
                <a:lnTo>
                  <a:pt x="764" y="740"/>
                </a:lnTo>
                <a:lnTo>
                  <a:pt x="769" y="800"/>
                </a:lnTo>
                <a:lnTo>
                  <a:pt x="764" y="805"/>
                </a:lnTo>
                <a:lnTo>
                  <a:pt x="688" y="827"/>
                </a:lnTo>
                <a:lnTo>
                  <a:pt x="683" y="827"/>
                </a:lnTo>
                <a:lnTo>
                  <a:pt x="683" y="832"/>
                </a:lnTo>
                <a:lnTo>
                  <a:pt x="683" y="837"/>
                </a:lnTo>
                <a:lnTo>
                  <a:pt x="683" y="843"/>
                </a:lnTo>
                <a:lnTo>
                  <a:pt x="688" y="843"/>
                </a:lnTo>
                <a:lnTo>
                  <a:pt x="694" y="848"/>
                </a:lnTo>
                <a:lnTo>
                  <a:pt x="699" y="848"/>
                </a:lnTo>
                <a:lnTo>
                  <a:pt x="699" y="854"/>
                </a:lnTo>
                <a:lnTo>
                  <a:pt x="704" y="854"/>
                </a:lnTo>
                <a:lnTo>
                  <a:pt x="721" y="881"/>
                </a:lnTo>
                <a:lnTo>
                  <a:pt x="715" y="886"/>
                </a:lnTo>
                <a:lnTo>
                  <a:pt x="618" y="924"/>
                </a:lnTo>
                <a:lnTo>
                  <a:pt x="618" y="935"/>
                </a:lnTo>
                <a:lnTo>
                  <a:pt x="731" y="967"/>
                </a:lnTo>
                <a:lnTo>
                  <a:pt x="758" y="978"/>
                </a:lnTo>
                <a:lnTo>
                  <a:pt x="758" y="989"/>
                </a:lnTo>
                <a:lnTo>
                  <a:pt x="758" y="994"/>
                </a:lnTo>
                <a:lnTo>
                  <a:pt x="764" y="1016"/>
                </a:lnTo>
                <a:lnTo>
                  <a:pt x="758" y="1016"/>
                </a:lnTo>
                <a:lnTo>
                  <a:pt x="748" y="1016"/>
                </a:lnTo>
                <a:lnTo>
                  <a:pt x="748" y="1053"/>
                </a:lnTo>
                <a:lnTo>
                  <a:pt x="764" y="1053"/>
                </a:lnTo>
                <a:lnTo>
                  <a:pt x="764" y="1059"/>
                </a:lnTo>
                <a:lnTo>
                  <a:pt x="748" y="1059"/>
                </a:lnTo>
                <a:lnTo>
                  <a:pt x="748" y="1064"/>
                </a:lnTo>
                <a:lnTo>
                  <a:pt x="748" y="1086"/>
                </a:lnTo>
                <a:lnTo>
                  <a:pt x="753" y="1086"/>
                </a:lnTo>
                <a:lnTo>
                  <a:pt x="764" y="1080"/>
                </a:lnTo>
                <a:lnTo>
                  <a:pt x="764" y="1086"/>
                </a:lnTo>
                <a:lnTo>
                  <a:pt x="753" y="1086"/>
                </a:lnTo>
                <a:lnTo>
                  <a:pt x="748" y="1086"/>
                </a:lnTo>
                <a:lnTo>
                  <a:pt x="748" y="1102"/>
                </a:lnTo>
                <a:lnTo>
                  <a:pt x="731" y="1102"/>
                </a:lnTo>
                <a:lnTo>
                  <a:pt x="731" y="1113"/>
                </a:lnTo>
                <a:lnTo>
                  <a:pt x="748" y="1113"/>
                </a:lnTo>
                <a:lnTo>
                  <a:pt x="758" y="1113"/>
                </a:lnTo>
                <a:lnTo>
                  <a:pt x="764" y="1113"/>
                </a:lnTo>
                <a:lnTo>
                  <a:pt x="764" y="1118"/>
                </a:lnTo>
                <a:lnTo>
                  <a:pt x="758" y="1118"/>
                </a:lnTo>
                <a:lnTo>
                  <a:pt x="748" y="1118"/>
                </a:lnTo>
                <a:lnTo>
                  <a:pt x="748" y="1140"/>
                </a:lnTo>
                <a:lnTo>
                  <a:pt x="758" y="1140"/>
                </a:lnTo>
                <a:lnTo>
                  <a:pt x="764" y="1140"/>
                </a:lnTo>
                <a:lnTo>
                  <a:pt x="769" y="1140"/>
                </a:lnTo>
                <a:lnTo>
                  <a:pt x="780" y="1140"/>
                </a:lnTo>
                <a:lnTo>
                  <a:pt x="791" y="1140"/>
                </a:lnTo>
                <a:lnTo>
                  <a:pt x="823" y="1140"/>
                </a:lnTo>
                <a:lnTo>
                  <a:pt x="839" y="1140"/>
                </a:lnTo>
                <a:lnTo>
                  <a:pt x="839" y="1210"/>
                </a:lnTo>
                <a:lnTo>
                  <a:pt x="774" y="1215"/>
                </a:lnTo>
                <a:lnTo>
                  <a:pt x="774" y="1221"/>
                </a:lnTo>
                <a:lnTo>
                  <a:pt x="774" y="1226"/>
                </a:lnTo>
                <a:lnTo>
                  <a:pt x="774" y="1232"/>
                </a:lnTo>
                <a:lnTo>
                  <a:pt x="774" y="1237"/>
                </a:lnTo>
                <a:lnTo>
                  <a:pt x="774" y="1253"/>
                </a:lnTo>
                <a:lnTo>
                  <a:pt x="774" y="1259"/>
                </a:lnTo>
                <a:lnTo>
                  <a:pt x="774" y="1264"/>
                </a:lnTo>
                <a:lnTo>
                  <a:pt x="774" y="1275"/>
                </a:lnTo>
                <a:lnTo>
                  <a:pt x="774" y="1280"/>
                </a:lnTo>
                <a:lnTo>
                  <a:pt x="774" y="1286"/>
                </a:lnTo>
                <a:lnTo>
                  <a:pt x="774" y="1296"/>
                </a:lnTo>
                <a:lnTo>
                  <a:pt x="774" y="1302"/>
                </a:lnTo>
                <a:lnTo>
                  <a:pt x="774" y="1340"/>
                </a:lnTo>
                <a:lnTo>
                  <a:pt x="780" y="1345"/>
                </a:lnTo>
                <a:lnTo>
                  <a:pt x="780" y="1388"/>
                </a:lnTo>
                <a:lnTo>
                  <a:pt x="780" y="1431"/>
                </a:lnTo>
                <a:lnTo>
                  <a:pt x="780" y="1442"/>
                </a:lnTo>
                <a:lnTo>
                  <a:pt x="780" y="1453"/>
                </a:lnTo>
                <a:lnTo>
                  <a:pt x="780" y="1475"/>
                </a:lnTo>
                <a:lnTo>
                  <a:pt x="785" y="1485"/>
                </a:lnTo>
                <a:lnTo>
                  <a:pt x="785" y="1491"/>
                </a:lnTo>
                <a:lnTo>
                  <a:pt x="785" y="1496"/>
                </a:lnTo>
                <a:lnTo>
                  <a:pt x="785" y="1507"/>
                </a:lnTo>
                <a:lnTo>
                  <a:pt x="785" y="1512"/>
                </a:lnTo>
                <a:lnTo>
                  <a:pt x="785" y="1518"/>
                </a:lnTo>
                <a:lnTo>
                  <a:pt x="796" y="1523"/>
                </a:lnTo>
                <a:lnTo>
                  <a:pt x="801" y="1523"/>
                </a:lnTo>
                <a:lnTo>
                  <a:pt x="812" y="1556"/>
                </a:lnTo>
                <a:lnTo>
                  <a:pt x="801" y="1556"/>
                </a:lnTo>
                <a:lnTo>
                  <a:pt x="807" y="1566"/>
                </a:lnTo>
                <a:lnTo>
                  <a:pt x="812" y="1583"/>
                </a:lnTo>
                <a:lnTo>
                  <a:pt x="812" y="1593"/>
                </a:lnTo>
                <a:lnTo>
                  <a:pt x="823" y="1615"/>
                </a:lnTo>
                <a:lnTo>
                  <a:pt x="834" y="1642"/>
                </a:lnTo>
                <a:lnTo>
                  <a:pt x="850" y="1642"/>
                </a:lnTo>
                <a:lnTo>
                  <a:pt x="855" y="1642"/>
                </a:lnTo>
                <a:lnTo>
                  <a:pt x="871" y="1637"/>
                </a:lnTo>
                <a:lnTo>
                  <a:pt x="893" y="1637"/>
                </a:lnTo>
                <a:lnTo>
                  <a:pt x="893" y="1631"/>
                </a:lnTo>
                <a:lnTo>
                  <a:pt x="893" y="1626"/>
                </a:lnTo>
                <a:lnTo>
                  <a:pt x="893" y="1620"/>
                </a:lnTo>
                <a:lnTo>
                  <a:pt x="898" y="1620"/>
                </a:lnTo>
                <a:lnTo>
                  <a:pt x="898" y="1615"/>
                </a:lnTo>
                <a:lnTo>
                  <a:pt x="898" y="1610"/>
                </a:lnTo>
                <a:lnTo>
                  <a:pt x="898" y="1604"/>
                </a:lnTo>
                <a:lnTo>
                  <a:pt x="898" y="1599"/>
                </a:lnTo>
                <a:lnTo>
                  <a:pt x="898" y="1593"/>
                </a:lnTo>
                <a:lnTo>
                  <a:pt x="887" y="1561"/>
                </a:lnTo>
                <a:lnTo>
                  <a:pt x="893" y="1556"/>
                </a:lnTo>
                <a:lnTo>
                  <a:pt x="893" y="1550"/>
                </a:lnTo>
                <a:lnTo>
                  <a:pt x="893" y="1545"/>
                </a:lnTo>
                <a:lnTo>
                  <a:pt x="898" y="1539"/>
                </a:lnTo>
                <a:lnTo>
                  <a:pt x="898" y="1534"/>
                </a:lnTo>
                <a:lnTo>
                  <a:pt x="903" y="1512"/>
                </a:lnTo>
                <a:lnTo>
                  <a:pt x="903" y="1507"/>
                </a:lnTo>
                <a:lnTo>
                  <a:pt x="925" y="1512"/>
                </a:lnTo>
                <a:lnTo>
                  <a:pt x="947" y="1518"/>
                </a:lnTo>
                <a:lnTo>
                  <a:pt x="968" y="1523"/>
                </a:lnTo>
                <a:lnTo>
                  <a:pt x="968" y="1512"/>
                </a:lnTo>
                <a:lnTo>
                  <a:pt x="968" y="1507"/>
                </a:lnTo>
                <a:lnTo>
                  <a:pt x="973" y="1475"/>
                </a:lnTo>
                <a:lnTo>
                  <a:pt x="973" y="1458"/>
                </a:lnTo>
                <a:lnTo>
                  <a:pt x="973" y="1442"/>
                </a:lnTo>
                <a:lnTo>
                  <a:pt x="973" y="1437"/>
                </a:lnTo>
                <a:lnTo>
                  <a:pt x="979" y="1437"/>
                </a:lnTo>
                <a:lnTo>
                  <a:pt x="990" y="1437"/>
                </a:lnTo>
                <a:lnTo>
                  <a:pt x="990" y="1421"/>
                </a:lnTo>
                <a:lnTo>
                  <a:pt x="1049" y="1426"/>
                </a:lnTo>
                <a:lnTo>
                  <a:pt x="1059" y="1426"/>
                </a:lnTo>
                <a:lnTo>
                  <a:pt x="1076" y="1421"/>
                </a:lnTo>
                <a:lnTo>
                  <a:pt x="1092" y="1415"/>
                </a:lnTo>
                <a:lnTo>
                  <a:pt x="1103" y="1410"/>
                </a:lnTo>
                <a:lnTo>
                  <a:pt x="1119" y="1404"/>
                </a:lnTo>
                <a:lnTo>
                  <a:pt x="1162" y="1394"/>
                </a:lnTo>
                <a:lnTo>
                  <a:pt x="1167" y="1394"/>
                </a:lnTo>
                <a:lnTo>
                  <a:pt x="1189" y="1388"/>
                </a:lnTo>
                <a:lnTo>
                  <a:pt x="1205" y="1383"/>
                </a:lnTo>
                <a:lnTo>
                  <a:pt x="1253" y="1367"/>
                </a:lnTo>
                <a:lnTo>
                  <a:pt x="1264" y="1361"/>
                </a:lnTo>
                <a:lnTo>
                  <a:pt x="1280" y="1361"/>
                </a:lnTo>
                <a:lnTo>
                  <a:pt x="1312" y="1350"/>
                </a:lnTo>
                <a:lnTo>
                  <a:pt x="1334" y="1345"/>
                </a:lnTo>
                <a:lnTo>
                  <a:pt x="1339" y="1340"/>
                </a:lnTo>
                <a:lnTo>
                  <a:pt x="1339" y="1318"/>
                </a:lnTo>
                <a:lnTo>
                  <a:pt x="1345" y="1280"/>
                </a:lnTo>
                <a:lnTo>
                  <a:pt x="1350" y="1172"/>
                </a:lnTo>
                <a:lnTo>
                  <a:pt x="1350" y="1156"/>
                </a:lnTo>
                <a:lnTo>
                  <a:pt x="1350" y="1151"/>
                </a:lnTo>
                <a:lnTo>
                  <a:pt x="1350" y="1145"/>
                </a:lnTo>
                <a:lnTo>
                  <a:pt x="1350" y="1134"/>
                </a:lnTo>
                <a:lnTo>
                  <a:pt x="1350" y="1129"/>
                </a:lnTo>
                <a:lnTo>
                  <a:pt x="1323" y="1129"/>
                </a:lnTo>
                <a:lnTo>
                  <a:pt x="1296" y="1134"/>
                </a:lnTo>
                <a:lnTo>
                  <a:pt x="1280" y="1140"/>
                </a:lnTo>
                <a:lnTo>
                  <a:pt x="1253" y="1140"/>
                </a:lnTo>
                <a:lnTo>
                  <a:pt x="1264" y="1102"/>
                </a:lnTo>
                <a:lnTo>
                  <a:pt x="1264" y="1091"/>
                </a:lnTo>
                <a:lnTo>
                  <a:pt x="1258" y="1091"/>
                </a:lnTo>
                <a:lnTo>
                  <a:pt x="1258" y="1075"/>
                </a:lnTo>
                <a:lnTo>
                  <a:pt x="1237" y="1075"/>
                </a:lnTo>
                <a:lnTo>
                  <a:pt x="1221" y="1075"/>
                </a:lnTo>
                <a:lnTo>
                  <a:pt x="1210" y="1070"/>
                </a:lnTo>
                <a:lnTo>
                  <a:pt x="1205" y="1070"/>
                </a:lnTo>
                <a:lnTo>
                  <a:pt x="1210" y="1021"/>
                </a:lnTo>
                <a:lnTo>
                  <a:pt x="1226" y="935"/>
                </a:lnTo>
                <a:lnTo>
                  <a:pt x="1226" y="929"/>
                </a:lnTo>
                <a:lnTo>
                  <a:pt x="1226" y="924"/>
                </a:lnTo>
                <a:lnTo>
                  <a:pt x="1232" y="918"/>
                </a:lnTo>
                <a:lnTo>
                  <a:pt x="1232" y="913"/>
                </a:lnTo>
                <a:lnTo>
                  <a:pt x="1232" y="908"/>
                </a:lnTo>
                <a:lnTo>
                  <a:pt x="1232" y="902"/>
                </a:lnTo>
                <a:lnTo>
                  <a:pt x="1232" y="897"/>
                </a:lnTo>
                <a:lnTo>
                  <a:pt x="1232" y="891"/>
                </a:lnTo>
                <a:lnTo>
                  <a:pt x="1232" y="881"/>
                </a:lnTo>
                <a:lnTo>
                  <a:pt x="1232" y="875"/>
                </a:lnTo>
                <a:lnTo>
                  <a:pt x="1226" y="864"/>
                </a:lnTo>
                <a:lnTo>
                  <a:pt x="1226" y="859"/>
                </a:lnTo>
                <a:lnTo>
                  <a:pt x="1226" y="854"/>
                </a:lnTo>
                <a:lnTo>
                  <a:pt x="1221" y="848"/>
                </a:lnTo>
                <a:lnTo>
                  <a:pt x="1221" y="837"/>
                </a:lnTo>
                <a:lnTo>
                  <a:pt x="1215" y="827"/>
                </a:lnTo>
                <a:lnTo>
                  <a:pt x="1215" y="821"/>
                </a:lnTo>
                <a:lnTo>
                  <a:pt x="1215" y="816"/>
                </a:lnTo>
                <a:lnTo>
                  <a:pt x="1215" y="810"/>
                </a:lnTo>
                <a:lnTo>
                  <a:pt x="1210" y="800"/>
                </a:lnTo>
                <a:lnTo>
                  <a:pt x="1210" y="794"/>
                </a:lnTo>
                <a:lnTo>
                  <a:pt x="1215" y="789"/>
                </a:lnTo>
                <a:lnTo>
                  <a:pt x="1215" y="783"/>
                </a:lnTo>
                <a:lnTo>
                  <a:pt x="1215" y="778"/>
                </a:lnTo>
                <a:lnTo>
                  <a:pt x="1210" y="751"/>
                </a:lnTo>
                <a:lnTo>
                  <a:pt x="1210" y="740"/>
                </a:lnTo>
                <a:lnTo>
                  <a:pt x="1205" y="735"/>
                </a:lnTo>
                <a:lnTo>
                  <a:pt x="1205" y="729"/>
                </a:lnTo>
                <a:lnTo>
                  <a:pt x="1205" y="719"/>
                </a:lnTo>
                <a:lnTo>
                  <a:pt x="1205" y="713"/>
                </a:lnTo>
                <a:lnTo>
                  <a:pt x="1205" y="708"/>
                </a:lnTo>
                <a:lnTo>
                  <a:pt x="1205" y="702"/>
                </a:lnTo>
                <a:lnTo>
                  <a:pt x="1205" y="692"/>
                </a:lnTo>
                <a:lnTo>
                  <a:pt x="1205" y="686"/>
                </a:lnTo>
                <a:lnTo>
                  <a:pt x="1205" y="681"/>
                </a:lnTo>
                <a:lnTo>
                  <a:pt x="1199" y="675"/>
                </a:lnTo>
                <a:lnTo>
                  <a:pt x="1199" y="659"/>
                </a:lnTo>
                <a:lnTo>
                  <a:pt x="1199" y="654"/>
                </a:lnTo>
                <a:lnTo>
                  <a:pt x="1189" y="654"/>
                </a:lnTo>
                <a:lnTo>
                  <a:pt x="1167" y="654"/>
                </a:lnTo>
                <a:lnTo>
                  <a:pt x="1162" y="643"/>
                </a:lnTo>
                <a:lnTo>
                  <a:pt x="1162" y="638"/>
                </a:lnTo>
                <a:lnTo>
                  <a:pt x="1156" y="638"/>
                </a:lnTo>
                <a:lnTo>
                  <a:pt x="1124" y="638"/>
                </a:lnTo>
                <a:lnTo>
                  <a:pt x="1124" y="627"/>
                </a:lnTo>
                <a:lnTo>
                  <a:pt x="1081" y="611"/>
                </a:lnTo>
                <a:lnTo>
                  <a:pt x="1092" y="584"/>
                </a:lnTo>
                <a:lnTo>
                  <a:pt x="1076" y="578"/>
                </a:lnTo>
                <a:lnTo>
                  <a:pt x="1081" y="562"/>
                </a:lnTo>
                <a:lnTo>
                  <a:pt x="1092" y="562"/>
                </a:lnTo>
                <a:lnTo>
                  <a:pt x="1129" y="567"/>
                </a:lnTo>
                <a:lnTo>
                  <a:pt x="1151" y="567"/>
                </a:lnTo>
                <a:lnTo>
                  <a:pt x="1146" y="567"/>
                </a:lnTo>
                <a:lnTo>
                  <a:pt x="1146" y="562"/>
                </a:lnTo>
                <a:lnTo>
                  <a:pt x="1146" y="557"/>
                </a:lnTo>
                <a:lnTo>
                  <a:pt x="1146" y="551"/>
                </a:lnTo>
                <a:lnTo>
                  <a:pt x="1151" y="551"/>
                </a:lnTo>
                <a:lnTo>
                  <a:pt x="1156" y="530"/>
                </a:lnTo>
                <a:lnTo>
                  <a:pt x="1140" y="524"/>
                </a:lnTo>
                <a:lnTo>
                  <a:pt x="1140" y="551"/>
                </a:lnTo>
                <a:lnTo>
                  <a:pt x="1135" y="551"/>
                </a:lnTo>
                <a:lnTo>
                  <a:pt x="1119" y="551"/>
                </a:lnTo>
                <a:lnTo>
                  <a:pt x="1097" y="540"/>
                </a:lnTo>
                <a:lnTo>
                  <a:pt x="1043" y="530"/>
                </a:lnTo>
                <a:lnTo>
                  <a:pt x="1016" y="524"/>
                </a:lnTo>
                <a:lnTo>
                  <a:pt x="1016" y="530"/>
                </a:lnTo>
                <a:lnTo>
                  <a:pt x="1011" y="535"/>
                </a:lnTo>
                <a:lnTo>
                  <a:pt x="995" y="535"/>
                </a:lnTo>
                <a:lnTo>
                  <a:pt x="990" y="551"/>
                </a:lnTo>
                <a:lnTo>
                  <a:pt x="979" y="578"/>
                </a:lnTo>
                <a:lnTo>
                  <a:pt x="973" y="605"/>
                </a:lnTo>
                <a:lnTo>
                  <a:pt x="963" y="632"/>
                </a:lnTo>
                <a:lnTo>
                  <a:pt x="930" y="632"/>
                </a:lnTo>
                <a:lnTo>
                  <a:pt x="930" y="654"/>
                </a:lnTo>
                <a:lnTo>
                  <a:pt x="903" y="654"/>
                </a:lnTo>
                <a:lnTo>
                  <a:pt x="898" y="654"/>
                </a:lnTo>
                <a:lnTo>
                  <a:pt x="898" y="648"/>
                </a:lnTo>
                <a:lnTo>
                  <a:pt x="898" y="643"/>
                </a:lnTo>
                <a:lnTo>
                  <a:pt x="866" y="643"/>
                </a:lnTo>
                <a:lnTo>
                  <a:pt x="866" y="594"/>
                </a:lnTo>
                <a:lnTo>
                  <a:pt x="866" y="584"/>
                </a:lnTo>
                <a:lnTo>
                  <a:pt x="866" y="557"/>
                </a:lnTo>
                <a:lnTo>
                  <a:pt x="860" y="551"/>
                </a:lnTo>
                <a:lnTo>
                  <a:pt x="909" y="530"/>
                </a:lnTo>
                <a:lnTo>
                  <a:pt x="914" y="524"/>
                </a:lnTo>
                <a:lnTo>
                  <a:pt x="936" y="513"/>
                </a:lnTo>
                <a:lnTo>
                  <a:pt x="941" y="513"/>
                </a:lnTo>
                <a:lnTo>
                  <a:pt x="947" y="513"/>
                </a:lnTo>
                <a:lnTo>
                  <a:pt x="952" y="513"/>
                </a:lnTo>
                <a:lnTo>
                  <a:pt x="963" y="513"/>
                </a:lnTo>
                <a:lnTo>
                  <a:pt x="984" y="519"/>
                </a:lnTo>
                <a:lnTo>
                  <a:pt x="995" y="524"/>
                </a:lnTo>
                <a:lnTo>
                  <a:pt x="1016" y="524"/>
                </a:lnTo>
                <a:lnTo>
                  <a:pt x="1022" y="503"/>
                </a:lnTo>
                <a:lnTo>
                  <a:pt x="1027" y="486"/>
                </a:lnTo>
                <a:lnTo>
                  <a:pt x="1006" y="481"/>
                </a:lnTo>
                <a:lnTo>
                  <a:pt x="1011" y="481"/>
                </a:lnTo>
                <a:lnTo>
                  <a:pt x="1011" y="476"/>
                </a:lnTo>
                <a:lnTo>
                  <a:pt x="1011" y="470"/>
                </a:lnTo>
                <a:lnTo>
                  <a:pt x="1011" y="465"/>
                </a:lnTo>
                <a:lnTo>
                  <a:pt x="1027" y="470"/>
                </a:lnTo>
                <a:lnTo>
                  <a:pt x="1033" y="459"/>
                </a:lnTo>
                <a:lnTo>
                  <a:pt x="1011" y="454"/>
                </a:lnTo>
                <a:lnTo>
                  <a:pt x="1016" y="443"/>
                </a:lnTo>
                <a:lnTo>
                  <a:pt x="1016" y="432"/>
                </a:lnTo>
                <a:lnTo>
                  <a:pt x="1016" y="427"/>
                </a:lnTo>
                <a:lnTo>
                  <a:pt x="1022" y="422"/>
                </a:lnTo>
                <a:lnTo>
                  <a:pt x="1022" y="416"/>
                </a:lnTo>
                <a:lnTo>
                  <a:pt x="1027" y="405"/>
                </a:lnTo>
                <a:lnTo>
                  <a:pt x="1033" y="405"/>
                </a:lnTo>
                <a:lnTo>
                  <a:pt x="1038" y="405"/>
                </a:lnTo>
                <a:lnTo>
                  <a:pt x="1038" y="389"/>
                </a:lnTo>
                <a:lnTo>
                  <a:pt x="1038" y="384"/>
                </a:lnTo>
                <a:lnTo>
                  <a:pt x="1043" y="378"/>
                </a:lnTo>
                <a:lnTo>
                  <a:pt x="1049" y="373"/>
                </a:lnTo>
                <a:lnTo>
                  <a:pt x="1059" y="357"/>
                </a:lnTo>
                <a:lnTo>
                  <a:pt x="1065" y="346"/>
                </a:lnTo>
                <a:lnTo>
                  <a:pt x="1070" y="341"/>
                </a:lnTo>
                <a:lnTo>
                  <a:pt x="1070" y="335"/>
                </a:lnTo>
                <a:lnTo>
                  <a:pt x="1070" y="324"/>
                </a:lnTo>
                <a:lnTo>
                  <a:pt x="1070" y="319"/>
                </a:lnTo>
                <a:lnTo>
                  <a:pt x="1070" y="314"/>
                </a:lnTo>
                <a:lnTo>
                  <a:pt x="1070" y="308"/>
                </a:lnTo>
                <a:lnTo>
                  <a:pt x="1070" y="303"/>
                </a:lnTo>
                <a:lnTo>
                  <a:pt x="1070" y="297"/>
                </a:lnTo>
                <a:lnTo>
                  <a:pt x="1065" y="292"/>
                </a:lnTo>
                <a:lnTo>
                  <a:pt x="1065" y="281"/>
                </a:lnTo>
                <a:lnTo>
                  <a:pt x="1065" y="276"/>
                </a:lnTo>
                <a:lnTo>
                  <a:pt x="1086" y="270"/>
                </a:lnTo>
                <a:lnTo>
                  <a:pt x="1086" y="260"/>
                </a:lnTo>
                <a:lnTo>
                  <a:pt x="1076" y="260"/>
                </a:lnTo>
                <a:lnTo>
                  <a:pt x="1065" y="265"/>
                </a:lnTo>
                <a:lnTo>
                  <a:pt x="1059" y="270"/>
                </a:lnTo>
                <a:lnTo>
                  <a:pt x="1059" y="265"/>
                </a:lnTo>
                <a:lnTo>
                  <a:pt x="1059" y="260"/>
                </a:lnTo>
                <a:lnTo>
                  <a:pt x="1059" y="254"/>
                </a:lnTo>
                <a:lnTo>
                  <a:pt x="1054" y="249"/>
                </a:lnTo>
                <a:lnTo>
                  <a:pt x="1054" y="243"/>
                </a:lnTo>
                <a:lnTo>
                  <a:pt x="1054" y="238"/>
                </a:lnTo>
                <a:lnTo>
                  <a:pt x="1103" y="211"/>
                </a:lnTo>
                <a:lnTo>
                  <a:pt x="1146" y="189"/>
                </a:lnTo>
                <a:lnTo>
                  <a:pt x="1151" y="200"/>
                </a:lnTo>
                <a:lnTo>
                  <a:pt x="1156" y="211"/>
                </a:lnTo>
                <a:lnTo>
                  <a:pt x="1199" y="184"/>
                </a:lnTo>
                <a:lnTo>
                  <a:pt x="1226" y="168"/>
                </a:lnTo>
                <a:lnTo>
                  <a:pt x="1226" y="141"/>
                </a:lnTo>
                <a:lnTo>
                  <a:pt x="1221" y="103"/>
                </a:lnTo>
                <a:lnTo>
                  <a:pt x="1221" y="87"/>
                </a:lnTo>
                <a:lnTo>
                  <a:pt x="1215" y="76"/>
                </a:lnTo>
                <a:lnTo>
                  <a:pt x="1215" y="60"/>
                </a:lnTo>
                <a:lnTo>
                  <a:pt x="1210" y="27"/>
                </a:lnTo>
                <a:lnTo>
                  <a:pt x="1215" y="27"/>
                </a:lnTo>
                <a:lnTo>
                  <a:pt x="1275" y="33"/>
                </a:lnTo>
                <a:lnTo>
                  <a:pt x="1280" y="33"/>
                </a:lnTo>
                <a:lnTo>
                  <a:pt x="1291" y="0"/>
                </a:lnTo>
                <a:lnTo>
                  <a:pt x="1414" y="11"/>
                </a:lnTo>
                <a:lnTo>
                  <a:pt x="1495" y="17"/>
                </a:lnTo>
                <a:lnTo>
                  <a:pt x="1511" y="22"/>
                </a:lnTo>
                <a:lnTo>
                  <a:pt x="1511" y="27"/>
                </a:lnTo>
                <a:lnTo>
                  <a:pt x="1511" y="60"/>
                </a:lnTo>
                <a:lnTo>
                  <a:pt x="1501" y="184"/>
                </a:lnTo>
                <a:lnTo>
                  <a:pt x="1501" y="200"/>
                </a:lnTo>
                <a:lnTo>
                  <a:pt x="1501" y="222"/>
                </a:lnTo>
                <a:lnTo>
                  <a:pt x="1495" y="260"/>
                </a:lnTo>
                <a:lnTo>
                  <a:pt x="1495" y="270"/>
                </a:lnTo>
                <a:lnTo>
                  <a:pt x="1490" y="270"/>
                </a:lnTo>
                <a:lnTo>
                  <a:pt x="1490" y="287"/>
                </a:lnTo>
                <a:lnTo>
                  <a:pt x="1484" y="297"/>
                </a:lnTo>
                <a:lnTo>
                  <a:pt x="1484" y="303"/>
                </a:lnTo>
                <a:lnTo>
                  <a:pt x="1484" y="308"/>
                </a:lnTo>
                <a:lnTo>
                  <a:pt x="1479" y="324"/>
                </a:lnTo>
                <a:lnTo>
                  <a:pt x="1479" y="330"/>
                </a:lnTo>
                <a:lnTo>
                  <a:pt x="1382" y="351"/>
                </a:lnTo>
                <a:lnTo>
                  <a:pt x="1377" y="362"/>
                </a:lnTo>
                <a:lnTo>
                  <a:pt x="1355" y="497"/>
                </a:lnTo>
                <a:lnTo>
                  <a:pt x="1350" y="497"/>
                </a:lnTo>
                <a:lnTo>
                  <a:pt x="1350" y="503"/>
                </a:lnTo>
                <a:lnTo>
                  <a:pt x="1350" y="513"/>
                </a:lnTo>
                <a:lnTo>
                  <a:pt x="1345" y="535"/>
                </a:lnTo>
                <a:lnTo>
                  <a:pt x="1345" y="540"/>
                </a:lnTo>
                <a:lnTo>
                  <a:pt x="1345" y="551"/>
                </a:lnTo>
                <a:lnTo>
                  <a:pt x="1345" y="557"/>
                </a:lnTo>
                <a:lnTo>
                  <a:pt x="1339" y="557"/>
                </a:lnTo>
                <a:lnTo>
                  <a:pt x="1323" y="551"/>
                </a:lnTo>
                <a:lnTo>
                  <a:pt x="1318" y="589"/>
                </a:lnTo>
                <a:lnTo>
                  <a:pt x="1328" y="594"/>
                </a:lnTo>
                <a:lnTo>
                  <a:pt x="1334" y="594"/>
                </a:lnTo>
                <a:lnTo>
                  <a:pt x="1339" y="594"/>
                </a:lnTo>
                <a:lnTo>
                  <a:pt x="1345" y="600"/>
                </a:lnTo>
                <a:lnTo>
                  <a:pt x="1350" y="600"/>
                </a:lnTo>
                <a:lnTo>
                  <a:pt x="1355" y="584"/>
                </a:lnTo>
                <a:lnTo>
                  <a:pt x="1414" y="600"/>
                </a:lnTo>
                <a:lnTo>
                  <a:pt x="1409" y="616"/>
                </a:lnTo>
                <a:lnTo>
                  <a:pt x="1414" y="616"/>
                </a:lnTo>
                <a:lnTo>
                  <a:pt x="1425" y="621"/>
                </a:lnTo>
                <a:lnTo>
                  <a:pt x="1431" y="621"/>
                </a:lnTo>
                <a:lnTo>
                  <a:pt x="1436" y="621"/>
                </a:lnTo>
                <a:lnTo>
                  <a:pt x="1441" y="621"/>
                </a:lnTo>
                <a:lnTo>
                  <a:pt x="1447" y="621"/>
                </a:lnTo>
                <a:lnTo>
                  <a:pt x="1452" y="621"/>
                </a:lnTo>
                <a:lnTo>
                  <a:pt x="1457" y="621"/>
                </a:lnTo>
                <a:lnTo>
                  <a:pt x="1463" y="621"/>
                </a:lnTo>
                <a:lnTo>
                  <a:pt x="1479" y="616"/>
                </a:lnTo>
                <a:lnTo>
                  <a:pt x="1490" y="605"/>
                </a:lnTo>
                <a:lnTo>
                  <a:pt x="1501" y="600"/>
                </a:lnTo>
                <a:lnTo>
                  <a:pt x="1517" y="594"/>
                </a:lnTo>
                <a:lnTo>
                  <a:pt x="1527" y="589"/>
                </a:lnTo>
                <a:lnTo>
                  <a:pt x="1527" y="584"/>
                </a:lnTo>
                <a:lnTo>
                  <a:pt x="1533" y="584"/>
                </a:lnTo>
                <a:lnTo>
                  <a:pt x="1538" y="584"/>
                </a:lnTo>
                <a:lnTo>
                  <a:pt x="1544" y="584"/>
                </a:lnTo>
                <a:lnTo>
                  <a:pt x="1549" y="578"/>
                </a:lnTo>
                <a:lnTo>
                  <a:pt x="1560" y="578"/>
                </a:lnTo>
                <a:lnTo>
                  <a:pt x="1576" y="578"/>
                </a:lnTo>
                <a:lnTo>
                  <a:pt x="1587" y="578"/>
                </a:lnTo>
                <a:lnTo>
                  <a:pt x="1592" y="573"/>
                </a:lnTo>
                <a:lnTo>
                  <a:pt x="1608" y="573"/>
                </a:lnTo>
                <a:lnTo>
                  <a:pt x="1619" y="573"/>
                </a:lnTo>
                <a:lnTo>
                  <a:pt x="1646" y="567"/>
                </a:lnTo>
                <a:lnTo>
                  <a:pt x="1651" y="562"/>
                </a:lnTo>
                <a:lnTo>
                  <a:pt x="1656" y="562"/>
                </a:lnTo>
                <a:lnTo>
                  <a:pt x="1662" y="562"/>
                </a:lnTo>
                <a:lnTo>
                  <a:pt x="1667" y="562"/>
                </a:lnTo>
                <a:lnTo>
                  <a:pt x="1683" y="557"/>
                </a:lnTo>
                <a:lnTo>
                  <a:pt x="1694" y="557"/>
                </a:lnTo>
                <a:lnTo>
                  <a:pt x="1710" y="551"/>
                </a:lnTo>
                <a:lnTo>
                  <a:pt x="1689" y="432"/>
                </a:lnTo>
                <a:lnTo>
                  <a:pt x="1635" y="443"/>
                </a:lnTo>
                <a:lnTo>
                  <a:pt x="1630" y="443"/>
                </a:lnTo>
                <a:lnTo>
                  <a:pt x="1619" y="443"/>
                </a:lnTo>
                <a:lnTo>
                  <a:pt x="1613" y="395"/>
                </a:lnTo>
                <a:lnTo>
                  <a:pt x="1624" y="395"/>
                </a:lnTo>
                <a:lnTo>
                  <a:pt x="1630" y="395"/>
                </a:lnTo>
                <a:lnTo>
                  <a:pt x="1640" y="395"/>
                </a:lnTo>
                <a:lnTo>
                  <a:pt x="1656" y="395"/>
                </a:lnTo>
                <a:lnTo>
                  <a:pt x="1673" y="395"/>
                </a:lnTo>
                <a:lnTo>
                  <a:pt x="1683" y="389"/>
                </a:lnTo>
                <a:lnTo>
                  <a:pt x="1710" y="389"/>
                </a:lnTo>
                <a:lnTo>
                  <a:pt x="1743" y="384"/>
                </a:lnTo>
                <a:lnTo>
                  <a:pt x="1786" y="211"/>
                </a:lnTo>
                <a:lnTo>
                  <a:pt x="1780" y="216"/>
                </a:lnTo>
                <a:lnTo>
                  <a:pt x="1780" y="195"/>
                </a:lnTo>
                <a:lnTo>
                  <a:pt x="1753" y="195"/>
                </a:lnTo>
                <a:lnTo>
                  <a:pt x="1753" y="173"/>
                </a:lnTo>
                <a:lnTo>
                  <a:pt x="1753" y="168"/>
                </a:lnTo>
                <a:lnTo>
                  <a:pt x="1759" y="162"/>
                </a:lnTo>
                <a:lnTo>
                  <a:pt x="1769" y="162"/>
                </a:lnTo>
                <a:lnTo>
                  <a:pt x="1775" y="157"/>
                </a:lnTo>
                <a:lnTo>
                  <a:pt x="1780" y="152"/>
                </a:lnTo>
                <a:lnTo>
                  <a:pt x="1786" y="146"/>
                </a:lnTo>
                <a:lnTo>
                  <a:pt x="1796" y="141"/>
                </a:lnTo>
                <a:lnTo>
                  <a:pt x="1807" y="135"/>
                </a:lnTo>
                <a:lnTo>
                  <a:pt x="1812" y="135"/>
                </a:lnTo>
                <a:lnTo>
                  <a:pt x="1839" y="146"/>
                </a:lnTo>
                <a:lnTo>
                  <a:pt x="1845" y="141"/>
                </a:lnTo>
                <a:lnTo>
                  <a:pt x="1850" y="146"/>
                </a:lnTo>
                <a:lnTo>
                  <a:pt x="1855" y="141"/>
                </a:lnTo>
                <a:lnTo>
                  <a:pt x="1861" y="141"/>
                </a:lnTo>
                <a:lnTo>
                  <a:pt x="1866" y="168"/>
                </a:lnTo>
                <a:lnTo>
                  <a:pt x="1872" y="168"/>
                </a:lnTo>
                <a:lnTo>
                  <a:pt x="1888" y="162"/>
                </a:lnTo>
                <a:lnTo>
                  <a:pt x="1893" y="162"/>
                </a:lnTo>
                <a:lnTo>
                  <a:pt x="1899" y="162"/>
                </a:lnTo>
                <a:lnTo>
                  <a:pt x="1899" y="173"/>
                </a:lnTo>
                <a:lnTo>
                  <a:pt x="1899" y="179"/>
                </a:lnTo>
                <a:lnTo>
                  <a:pt x="1893" y="195"/>
                </a:lnTo>
                <a:lnTo>
                  <a:pt x="1893" y="206"/>
                </a:lnTo>
                <a:lnTo>
                  <a:pt x="1888" y="216"/>
                </a:lnTo>
                <a:lnTo>
                  <a:pt x="1888" y="222"/>
                </a:lnTo>
                <a:lnTo>
                  <a:pt x="1888" y="227"/>
                </a:lnTo>
                <a:lnTo>
                  <a:pt x="1882" y="227"/>
                </a:lnTo>
                <a:lnTo>
                  <a:pt x="1882" y="243"/>
                </a:lnTo>
                <a:lnTo>
                  <a:pt x="1882" y="249"/>
                </a:lnTo>
                <a:lnTo>
                  <a:pt x="1877" y="254"/>
                </a:lnTo>
                <a:lnTo>
                  <a:pt x="1877" y="260"/>
                </a:lnTo>
                <a:lnTo>
                  <a:pt x="1877" y="270"/>
                </a:lnTo>
                <a:lnTo>
                  <a:pt x="1872" y="281"/>
                </a:lnTo>
                <a:lnTo>
                  <a:pt x="1866" y="308"/>
                </a:lnTo>
                <a:lnTo>
                  <a:pt x="1866" y="319"/>
                </a:lnTo>
                <a:lnTo>
                  <a:pt x="1861" y="335"/>
                </a:lnTo>
                <a:lnTo>
                  <a:pt x="1855" y="346"/>
                </a:lnTo>
                <a:lnTo>
                  <a:pt x="1855" y="351"/>
                </a:lnTo>
                <a:lnTo>
                  <a:pt x="1850" y="373"/>
                </a:lnTo>
                <a:lnTo>
                  <a:pt x="1850" y="378"/>
                </a:lnTo>
                <a:lnTo>
                  <a:pt x="1845" y="384"/>
                </a:lnTo>
                <a:lnTo>
                  <a:pt x="1845" y="389"/>
                </a:lnTo>
                <a:lnTo>
                  <a:pt x="1845" y="395"/>
                </a:lnTo>
                <a:lnTo>
                  <a:pt x="1845" y="405"/>
                </a:lnTo>
                <a:lnTo>
                  <a:pt x="1839" y="411"/>
                </a:lnTo>
                <a:lnTo>
                  <a:pt x="1839" y="427"/>
                </a:lnTo>
                <a:lnTo>
                  <a:pt x="1834" y="432"/>
                </a:lnTo>
                <a:lnTo>
                  <a:pt x="1829" y="459"/>
                </a:lnTo>
                <a:lnTo>
                  <a:pt x="1829" y="465"/>
                </a:lnTo>
                <a:lnTo>
                  <a:pt x="1823" y="465"/>
                </a:lnTo>
                <a:lnTo>
                  <a:pt x="1818" y="459"/>
                </a:lnTo>
                <a:lnTo>
                  <a:pt x="1818" y="470"/>
                </a:lnTo>
                <a:lnTo>
                  <a:pt x="1823" y="470"/>
                </a:lnTo>
                <a:lnTo>
                  <a:pt x="1829" y="476"/>
                </a:lnTo>
                <a:lnTo>
                  <a:pt x="1839" y="476"/>
                </a:lnTo>
                <a:lnTo>
                  <a:pt x="1839" y="470"/>
                </a:lnTo>
                <a:lnTo>
                  <a:pt x="1845" y="454"/>
                </a:lnTo>
                <a:lnTo>
                  <a:pt x="1850" y="432"/>
                </a:lnTo>
                <a:lnTo>
                  <a:pt x="1855" y="411"/>
                </a:lnTo>
                <a:lnTo>
                  <a:pt x="1855" y="405"/>
                </a:lnTo>
                <a:lnTo>
                  <a:pt x="1861" y="389"/>
                </a:lnTo>
                <a:lnTo>
                  <a:pt x="1861" y="378"/>
                </a:lnTo>
                <a:lnTo>
                  <a:pt x="1866" y="362"/>
                </a:lnTo>
                <a:lnTo>
                  <a:pt x="1872" y="346"/>
                </a:lnTo>
                <a:lnTo>
                  <a:pt x="1888" y="281"/>
                </a:lnTo>
                <a:lnTo>
                  <a:pt x="1888" y="270"/>
                </a:lnTo>
                <a:lnTo>
                  <a:pt x="1893" y="254"/>
                </a:lnTo>
                <a:lnTo>
                  <a:pt x="1893" y="243"/>
                </a:lnTo>
                <a:lnTo>
                  <a:pt x="1899" y="233"/>
                </a:lnTo>
                <a:lnTo>
                  <a:pt x="1899" y="222"/>
                </a:lnTo>
                <a:lnTo>
                  <a:pt x="1904" y="200"/>
                </a:lnTo>
                <a:lnTo>
                  <a:pt x="1904" y="195"/>
                </a:lnTo>
                <a:lnTo>
                  <a:pt x="1904" y="179"/>
                </a:lnTo>
                <a:lnTo>
                  <a:pt x="1909" y="173"/>
                </a:lnTo>
                <a:lnTo>
                  <a:pt x="1909" y="162"/>
                </a:lnTo>
                <a:lnTo>
                  <a:pt x="1909" y="141"/>
                </a:lnTo>
                <a:lnTo>
                  <a:pt x="1920" y="152"/>
                </a:lnTo>
                <a:lnTo>
                  <a:pt x="1925" y="152"/>
                </a:lnTo>
                <a:lnTo>
                  <a:pt x="1936" y="157"/>
                </a:lnTo>
                <a:lnTo>
                  <a:pt x="1942" y="157"/>
                </a:lnTo>
                <a:lnTo>
                  <a:pt x="1942" y="162"/>
                </a:lnTo>
                <a:lnTo>
                  <a:pt x="1942" y="173"/>
                </a:lnTo>
                <a:lnTo>
                  <a:pt x="1942" y="195"/>
                </a:lnTo>
                <a:lnTo>
                  <a:pt x="1947" y="195"/>
                </a:lnTo>
                <a:lnTo>
                  <a:pt x="1942" y="233"/>
                </a:lnTo>
                <a:lnTo>
                  <a:pt x="1958" y="238"/>
                </a:lnTo>
                <a:lnTo>
                  <a:pt x="2028" y="254"/>
                </a:lnTo>
                <a:lnTo>
                  <a:pt x="2022" y="287"/>
                </a:lnTo>
                <a:lnTo>
                  <a:pt x="2028" y="287"/>
                </a:lnTo>
                <a:lnTo>
                  <a:pt x="2038" y="287"/>
                </a:lnTo>
                <a:lnTo>
                  <a:pt x="2033" y="319"/>
                </a:lnTo>
                <a:lnTo>
                  <a:pt x="2151" y="346"/>
                </a:lnTo>
                <a:lnTo>
                  <a:pt x="2151" y="335"/>
                </a:lnTo>
                <a:lnTo>
                  <a:pt x="2146" y="200"/>
                </a:lnTo>
                <a:lnTo>
                  <a:pt x="2146" y="189"/>
                </a:lnTo>
                <a:lnTo>
                  <a:pt x="2146" y="184"/>
                </a:lnTo>
                <a:lnTo>
                  <a:pt x="2151" y="184"/>
                </a:lnTo>
                <a:lnTo>
                  <a:pt x="2157" y="184"/>
                </a:lnTo>
                <a:lnTo>
                  <a:pt x="2167" y="184"/>
                </a:lnTo>
                <a:lnTo>
                  <a:pt x="2173" y="184"/>
                </a:lnTo>
                <a:lnTo>
                  <a:pt x="2178" y="184"/>
                </a:lnTo>
                <a:lnTo>
                  <a:pt x="2184" y="184"/>
                </a:lnTo>
                <a:lnTo>
                  <a:pt x="2194" y="184"/>
                </a:lnTo>
                <a:lnTo>
                  <a:pt x="2221" y="189"/>
                </a:lnTo>
                <a:lnTo>
                  <a:pt x="2232" y="189"/>
                </a:lnTo>
                <a:lnTo>
                  <a:pt x="2227" y="243"/>
                </a:lnTo>
                <a:lnTo>
                  <a:pt x="2205" y="389"/>
                </a:lnTo>
                <a:lnTo>
                  <a:pt x="2194" y="389"/>
                </a:lnTo>
                <a:lnTo>
                  <a:pt x="2173" y="389"/>
                </a:lnTo>
                <a:lnTo>
                  <a:pt x="2167" y="389"/>
                </a:lnTo>
                <a:lnTo>
                  <a:pt x="2162" y="389"/>
                </a:lnTo>
                <a:lnTo>
                  <a:pt x="2157" y="389"/>
                </a:lnTo>
                <a:lnTo>
                  <a:pt x="2151" y="389"/>
                </a:lnTo>
                <a:lnTo>
                  <a:pt x="2146" y="395"/>
                </a:lnTo>
                <a:lnTo>
                  <a:pt x="2135" y="427"/>
                </a:lnTo>
                <a:lnTo>
                  <a:pt x="2124" y="443"/>
                </a:lnTo>
                <a:lnTo>
                  <a:pt x="2119" y="465"/>
                </a:lnTo>
                <a:lnTo>
                  <a:pt x="2108" y="481"/>
                </a:lnTo>
                <a:lnTo>
                  <a:pt x="2103" y="497"/>
                </a:lnTo>
                <a:lnTo>
                  <a:pt x="2065" y="584"/>
                </a:lnTo>
                <a:lnTo>
                  <a:pt x="2054" y="611"/>
                </a:lnTo>
                <a:lnTo>
                  <a:pt x="2044" y="638"/>
                </a:lnTo>
                <a:lnTo>
                  <a:pt x="2124" y="648"/>
                </a:lnTo>
                <a:lnTo>
                  <a:pt x="2130" y="643"/>
                </a:lnTo>
                <a:lnTo>
                  <a:pt x="2135" y="643"/>
                </a:lnTo>
                <a:lnTo>
                  <a:pt x="2173" y="621"/>
                </a:lnTo>
                <a:lnTo>
                  <a:pt x="2270" y="584"/>
                </a:lnTo>
                <a:lnTo>
                  <a:pt x="2323" y="562"/>
                </a:lnTo>
                <a:lnTo>
                  <a:pt x="2393" y="535"/>
                </a:lnTo>
                <a:lnTo>
                  <a:pt x="2383" y="578"/>
                </a:lnTo>
                <a:lnTo>
                  <a:pt x="2383" y="589"/>
                </a:lnTo>
                <a:lnTo>
                  <a:pt x="2377" y="616"/>
                </a:lnTo>
                <a:lnTo>
                  <a:pt x="2377" y="621"/>
                </a:lnTo>
                <a:lnTo>
                  <a:pt x="2377" y="627"/>
                </a:lnTo>
                <a:lnTo>
                  <a:pt x="2377" y="632"/>
                </a:lnTo>
                <a:lnTo>
                  <a:pt x="2377" y="648"/>
                </a:lnTo>
                <a:lnTo>
                  <a:pt x="2383" y="708"/>
                </a:lnTo>
                <a:lnTo>
                  <a:pt x="2388" y="719"/>
                </a:lnTo>
                <a:lnTo>
                  <a:pt x="2388" y="729"/>
                </a:lnTo>
                <a:lnTo>
                  <a:pt x="2388" y="751"/>
                </a:lnTo>
                <a:lnTo>
                  <a:pt x="2388" y="756"/>
                </a:lnTo>
                <a:lnTo>
                  <a:pt x="2393" y="794"/>
                </a:lnTo>
                <a:lnTo>
                  <a:pt x="2399" y="832"/>
                </a:lnTo>
                <a:lnTo>
                  <a:pt x="2393" y="832"/>
                </a:lnTo>
                <a:lnTo>
                  <a:pt x="2388" y="827"/>
                </a:lnTo>
                <a:lnTo>
                  <a:pt x="2383" y="827"/>
                </a:lnTo>
                <a:lnTo>
                  <a:pt x="2372" y="832"/>
                </a:lnTo>
                <a:lnTo>
                  <a:pt x="2356" y="827"/>
                </a:lnTo>
                <a:lnTo>
                  <a:pt x="2334" y="810"/>
                </a:lnTo>
                <a:lnTo>
                  <a:pt x="2307" y="816"/>
                </a:lnTo>
                <a:lnTo>
                  <a:pt x="2286" y="810"/>
                </a:lnTo>
                <a:lnTo>
                  <a:pt x="2270" y="800"/>
                </a:lnTo>
                <a:lnTo>
                  <a:pt x="2264" y="800"/>
                </a:lnTo>
                <a:lnTo>
                  <a:pt x="2227" y="810"/>
                </a:lnTo>
                <a:lnTo>
                  <a:pt x="2216" y="810"/>
                </a:lnTo>
                <a:lnTo>
                  <a:pt x="2189" y="810"/>
                </a:lnTo>
                <a:lnTo>
                  <a:pt x="2184" y="810"/>
                </a:lnTo>
                <a:lnTo>
                  <a:pt x="2157" y="832"/>
                </a:lnTo>
                <a:lnTo>
                  <a:pt x="2092" y="832"/>
                </a:lnTo>
                <a:lnTo>
                  <a:pt x="2087" y="832"/>
                </a:lnTo>
                <a:lnTo>
                  <a:pt x="2076" y="837"/>
                </a:lnTo>
                <a:lnTo>
                  <a:pt x="2076" y="827"/>
                </a:lnTo>
                <a:lnTo>
                  <a:pt x="2060" y="848"/>
                </a:lnTo>
                <a:lnTo>
                  <a:pt x="2049" y="864"/>
                </a:lnTo>
                <a:lnTo>
                  <a:pt x="2049" y="875"/>
                </a:lnTo>
                <a:lnTo>
                  <a:pt x="2038" y="891"/>
                </a:lnTo>
                <a:lnTo>
                  <a:pt x="2038" y="897"/>
                </a:lnTo>
                <a:lnTo>
                  <a:pt x="2033" y="908"/>
                </a:lnTo>
                <a:lnTo>
                  <a:pt x="2033" y="913"/>
                </a:lnTo>
                <a:lnTo>
                  <a:pt x="2038" y="913"/>
                </a:lnTo>
                <a:lnTo>
                  <a:pt x="2028" y="929"/>
                </a:lnTo>
                <a:lnTo>
                  <a:pt x="1947" y="978"/>
                </a:lnTo>
                <a:lnTo>
                  <a:pt x="1952" y="1005"/>
                </a:lnTo>
                <a:lnTo>
                  <a:pt x="1947" y="1005"/>
                </a:lnTo>
                <a:lnTo>
                  <a:pt x="1947" y="1010"/>
                </a:lnTo>
                <a:lnTo>
                  <a:pt x="1942" y="1010"/>
                </a:lnTo>
                <a:lnTo>
                  <a:pt x="1925" y="1016"/>
                </a:lnTo>
                <a:lnTo>
                  <a:pt x="1925" y="1010"/>
                </a:lnTo>
                <a:lnTo>
                  <a:pt x="1882" y="989"/>
                </a:lnTo>
                <a:lnTo>
                  <a:pt x="1877" y="989"/>
                </a:lnTo>
                <a:lnTo>
                  <a:pt x="1872" y="983"/>
                </a:lnTo>
                <a:lnTo>
                  <a:pt x="1866" y="978"/>
                </a:lnTo>
                <a:lnTo>
                  <a:pt x="1850" y="972"/>
                </a:lnTo>
                <a:lnTo>
                  <a:pt x="1850" y="967"/>
                </a:lnTo>
                <a:lnTo>
                  <a:pt x="1845" y="967"/>
                </a:lnTo>
                <a:lnTo>
                  <a:pt x="1839" y="967"/>
                </a:lnTo>
                <a:lnTo>
                  <a:pt x="1823" y="956"/>
                </a:lnTo>
                <a:lnTo>
                  <a:pt x="1812" y="951"/>
                </a:lnTo>
                <a:lnTo>
                  <a:pt x="1796" y="945"/>
                </a:lnTo>
                <a:lnTo>
                  <a:pt x="1796" y="940"/>
                </a:lnTo>
                <a:lnTo>
                  <a:pt x="1780" y="935"/>
                </a:lnTo>
                <a:lnTo>
                  <a:pt x="1753" y="918"/>
                </a:lnTo>
                <a:lnTo>
                  <a:pt x="1748" y="913"/>
                </a:lnTo>
                <a:lnTo>
                  <a:pt x="1737" y="908"/>
                </a:lnTo>
                <a:lnTo>
                  <a:pt x="1732" y="908"/>
                </a:lnTo>
                <a:lnTo>
                  <a:pt x="1732" y="902"/>
                </a:lnTo>
                <a:lnTo>
                  <a:pt x="1726" y="902"/>
                </a:lnTo>
                <a:lnTo>
                  <a:pt x="1721" y="897"/>
                </a:lnTo>
                <a:lnTo>
                  <a:pt x="1716" y="897"/>
                </a:lnTo>
                <a:lnTo>
                  <a:pt x="1700" y="886"/>
                </a:lnTo>
                <a:lnTo>
                  <a:pt x="1683" y="881"/>
                </a:lnTo>
                <a:lnTo>
                  <a:pt x="1694" y="854"/>
                </a:lnTo>
                <a:lnTo>
                  <a:pt x="1700" y="832"/>
                </a:lnTo>
                <a:lnTo>
                  <a:pt x="1694" y="827"/>
                </a:lnTo>
                <a:lnTo>
                  <a:pt x="1662" y="816"/>
                </a:lnTo>
                <a:lnTo>
                  <a:pt x="1651" y="810"/>
                </a:lnTo>
                <a:lnTo>
                  <a:pt x="1587" y="783"/>
                </a:lnTo>
                <a:lnTo>
                  <a:pt x="1581" y="810"/>
                </a:lnTo>
                <a:lnTo>
                  <a:pt x="1570" y="832"/>
                </a:lnTo>
                <a:lnTo>
                  <a:pt x="1576" y="837"/>
                </a:lnTo>
                <a:lnTo>
                  <a:pt x="1581" y="837"/>
                </a:lnTo>
                <a:lnTo>
                  <a:pt x="1603" y="848"/>
                </a:lnTo>
                <a:lnTo>
                  <a:pt x="1630" y="859"/>
                </a:lnTo>
                <a:lnTo>
                  <a:pt x="1646" y="864"/>
                </a:lnTo>
                <a:lnTo>
                  <a:pt x="1656" y="870"/>
                </a:lnTo>
                <a:lnTo>
                  <a:pt x="1651" y="881"/>
                </a:lnTo>
                <a:lnTo>
                  <a:pt x="1646" y="897"/>
                </a:lnTo>
                <a:lnTo>
                  <a:pt x="1640" y="918"/>
                </a:lnTo>
                <a:lnTo>
                  <a:pt x="1635" y="935"/>
                </a:lnTo>
                <a:lnTo>
                  <a:pt x="1624" y="929"/>
                </a:lnTo>
                <a:lnTo>
                  <a:pt x="1608" y="918"/>
                </a:lnTo>
                <a:lnTo>
                  <a:pt x="1587" y="908"/>
                </a:lnTo>
                <a:lnTo>
                  <a:pt x="1581" y="902"/>
                </a:lnTo>
                <a:lnTo>
                  <a:pt x="1576" y="902"/>
                </a:lnTo>
                <a:lnTo>
                  <a:pt x="1565" y="897"/>
                </a:lnTo>
                <a:lnTo>
                  <a:pt x="1554" y="886"/>
                </a:lnTo>
                <a:lnTo>
                  <a:pt x="1527" y="962"/>
                </a:lnTo>
                <a:lnTo>
                  <a:pt x="1522" y="983"/>
                </a:lnTo>
                <a:lnTo>
                  <a:pt x="1549" y="994"/>
                </a:lnTo>
                <a:lnTo>
                  <a:pt x="1538" y="1010"/>
                </a:lnTo>
                <a:lnTo>
                  <a:pt x="1630" y="1021"/>
                </a:lnTo>
                <a:lnTo>
                  <a:pt x="1630" y="1005"/>
                </a:lnTo>
                <a:lnTo>
                  <a:pt x="1635" y="1010"/>
                </a:lnTo>
                <a:lnTo>
                  <a:pt x="1640" y="1010"/>
                </a:lnTo>
                <a:lnTo>
                  <a:pt x="1651" y="1010"/>
                </a:lnTo>
                <a:lnTo>
                  <a:pt x="1656" y="1010"/>
                </a:lnTo>
                <a:lnTo>
                  <a:pt x="1651" y="1016"/>
                </a:lnTo>
                <a:lnTo>
                  <a:pt x="1651" y="1026"/>
                </a:lnTo>
                <a:lnTo>
                  <a:pt x="1656" y="1026"/>
                </a:lnTo>
                <a:lnTo>
                  <a:pt x="1656" y="1032"/>
                </a:lnTo>
                <a:lnTo>
                  <a:pt x="1651" y="1048"/>
                </a:lnTo>
                <a:lnTo>
                  <a:pt x="1646" y="1048"/>
                </a:lnTo>
                <a:lnTo>
                  <a:pt x="1640" y="1053"/>
                </a:lnTo>
                <a:lnTo>
                  <a:pt x="1630" y="1059"/>
                </a:lnTo>
                <a:lnTo>
                  <a:pt x="1613" y="1059"/>
                </a:lnTo>
                <a:lnTo>
                  <a:pt x="1608" y="1064"/>
                </a:lnTo>
                <a:lnTo>
                  <a:pt x="1603" y="1064"/>
                </a:lnTo>
                <a:lnTo>
                  <a:pt x="1603" y="1070"/>
                </a:lnTo>
                <a:lnTo>
                  <a:pt x="1597" y="1070"/>
                </a:lnTo>
                <a:lnTo>
                  <a:pt x="1592" y="1070"/>
                </a:lnTo>
                <a:lnTo>
                  <a:pt x="1587" y="1075"/>
                </a:lnTo>
                <a:lnTo>
                  <a:pt x="1576" y="1080"/>
                </a:lnTo>
                <a:lnTo>
                  <a:pt x="1570" y="1086"/>
                </a:lnTo>
                <a:lnTo>
                  <a:pt x="1565" y="1086"/>
                </a:lnTo>
                <a:lnTo>
                  <a:pt x="1560" y="1091"/>
                </a:lnTo>
                <a:lnTo>
                  <a:pt x="1554" y="1091"/>
                </a:lnTo>
                <a:lnTo>
                  <a:pt x="1549" y="1086"/>
                </a:lnTo>
                <a:lnTo>
                  <a:pt x="1533" y="1070"/>
                </a:lnTo>
                <a:lnTo>
                  <a:pt x="1522" y="1064"/>
                </a:lnTo>
                <a:lnTo>
                  <a:pt x="1522" y="1053"/>
                </a:lnTo>
                <a:lnTo>
                  <a:pt x="1495" y="1048"/>
                </a:lnTo>
                <a:lnTo>
                  <a:pt x="1484" y="1070"/>
                </a:lnTo>
                <a:lnTo>
                  <a:pt x="1479" y="1075"/>
                </a:lnTo>
                <a:lnTo>
                  <a:pt x="1468" y="1102"/>
                </a:lnTo>
                <a:lnTo>
                  <a:pt x="1468" y="1113"/>
                </a:lnTo>
                <a:lnTo>
                  <a:pt x="1474" y="1151"/>
                </a:lnTo>
                <a:lnTo>
                  <a:pt x="1479" y="1194"/>
                </a:lnTo>
                <a:lnTo>
                  <a:pt x="1484" y="1194"/>
                </a:lnTo>
                <a:lnTo>
                  <a:pt x="1490" y="1199"/>
                </a:lnTo>
                <a:lnTo>
                  <a:pt x="1495" y="1199"/>
                </a:lnTo>
                <a:lnTo>
                  <a:pt x="1501" y="1205"/>
                </a:lnTo>
                <a:lnTo>
                  <a:pt x="1506" y="1210"/>
                </a:lnTo>
                <a:lnTo>
                  <a:pt x="1511" y="1210"/>
                </a:lnTo>
                <a:lnTo>
                  <a:pt x="1522" y="1221"/>
                </a:lnTo>
                <a:lnTo>
                  <a:pt x="1527" y="1226"/>
                </a:lnTo>
                <a:lnTo>
                  <a:pt x="1538" y="1232"/>
                </a:lnTo>
                <a:lnTo>
                  <a:pt x="1533" y="1237"/>
                </a:lnTo>
                <a:lnTo>
                  <a:pt x="1538" y="1237"/>
                </a:lnTo>
                <a:lnTo>
                  <a:pt x="1560" y="1253"/>
                </a:lnTo>
                <a:lnTo>
                  <a:pt x="1565" y="1259"/>
                </a:lnTo>
                <a:lnTo>
                  <a:pt x="1570" y="1264"/>
                </a:lnTo>
                <a:lnTo>
                  <a:pt x="1565" y="1275"/>
                </a:lnTo>
                <a:lnTo>
                  <a:pt x="1603" y="1307"/>
                </a:lnTo>
                <a:lnTo>
                  <a:pt x="1608" y="1307"/>
                </a:lnTo>
                <a:lnTo>
                  <a:pt x="1673" y="1361"/>
                </a:lnTo>
                <a:lnTo>
                  <a:pt x="1678" y="1361"/>
                </a:lnTo>
                <a:lnTo>
                  <a:pt x="1683" y="1361"/>
                </a:lnTo>
                <a:lnTo>
                  <a:pt x="1694" y="1367"/>
                </a:lnTo>
                <a:lnTo>
                  <a:pt x="1700" y="1367"/>
                </a:lnTo>
                <a:lnTo>
                  <a:pt x="1705" y="1415"/>
                </a:lnTo>
                <a:lnTo>
                  <a:pt x="1716" y="1415"/>
                </a:lnTo>
                <a:lnTo>
                  <a:pt x="1721" y="1415"/>
                </a:lnTo>
                <a:lnTo>
                  <a:pt x="1726" y="1415"/>
                </a:lnTo>
                <a:lnTo>
                  <a:pt x="1732" y="1415"/>
                </a:lnTo>
                <a:lnTo>
                  <a:pt x="1737" y="1415"/>
                </a:lnTo>
                <a:lnTo>
                  <a:pt x="1732" y="1388"/>
                </a:lnTo>
                <a:lnTo>
                  <a:pt x="1732" y="1377"/>
                </a:lnTo>
                <a:lnTo>
                  <a:pt x="1721" y="1388"/>
                </a:lnTo>
                <a:lnTo>
                  <a:pt x="1716" y="1388"/>
                </a:lnTo>
                <a:lnTo>
                  <a:pt x="1700" y="1350"/>
                </a:lnTo>
                <a:lnTo>
                  <a:pt x="1694" y="1345"/>
                </a:lnTo>
                <a:lnTo>
                  <a:pt x="1748" y="1323"/>
                </a:lnTo>
                <a:lnTo>
                  <a:pt x="1850" y="1291"/>
                </a:lnTo>
                <a:lnTo>
                  <a:pt x="1855" y="1286"/>
                </a:lnTo>
                <a:lnTo>
                  <a:pt x="1861" y="1280"/>
                </a:lnTo>
                <a:lnTo>
                  <a:pt x="1866" y="1275"/>
                </a:lnTo>
                <a:lnTo>
                  <a:pt x="1866" y="1269"/>
                </a:lnTo>
                <a:lnTo>
                  <a:pt x="1872" y="1264"/>
                </a:lnTo>
                <a:lnTo>
                  <a:pt x="1855" y="1188"/>
                </a:lnTo>
                <a:lnTo>
                  <a:pt x="1893" y="1194"/>
                </a:lnTo>
                <a:lnTo>
                  <a:pt x="1904" y="1199"/>
                </a:lnTo>
                <a:lnTo>
                  <a:pt x="1899" y="1205"/>
                </a:lnTo>
                <a:lnTo>
                  <a:pt x="1904" y="1221"/>
                </a:lnTo>
                <a:lnTo>
                  <a:pt x="1909" y="1221"/>
                </a:lnTo>
                <a:lnTo>
                  <a:pt x="1915" y="1205"/>
                </a:lnTo>
                <a:lnTo>
                  <a:pt x="1915" y="1199"/>
                </a:lnTo>
                <a:lnTo>
                  <a:pt x="1915" y="1194"/>
                </a:lnTo>
                <a:lnTo>
                  <a:pt x="1872" y="1183"/>
                </a:lnTo>
                <a:lnTo>
                  <a:pt x="1855" y="1183"/>
                </a:lnTo>
                <a:lnTo>
                  <a:pt x="1855" y="1178"/>
                </a:lnTo>
                <a:lnTo>
                  <a:pt x="1872" y="1178"/>
                </a:lnTo>
                <a:lnTo>
                  <a:pt x="1899" y="1178"/>
                </a:lnTo>
                <a:lnTo>
                  <a:pt x="2011" y="1188"/>
                </a:lnTo>
                <a:lnTo>
                  <a:pt x="2033" y="1205"/>
                </a:lnTo>
                <a:lnTo>
                  <a:pt x="2098" y="1237"/>
                </a:lnTo>
                <a:lnTo>
                  <a:pt x="2087" y="1253"/>
                </a:lnTo>
                <a:lnTo>
                  <a:pt x="2071" y="1286"/>
                </a:lnTo>
                <a:lnTo>
                  <a:pt x="2065" y="1286"/>
                </a:lnTo>
                <a:lnTo>
                  <a:pt x="2060" y="1302"/>
                </a:lnTo>
                <a:lnTo>
                  <a:pt x="2022" y="1361"/>
                </a:lnTo>
                <a:lnTo>
                  <a:pt x="2022" y="1377"/>
                </a:lnTo>
                <a:lnTo>
                  <a:pt x="2033" y="1426"/>
                </a:lnTo>
                <a:lnTo>
                  <a:pt x="2033" y="1431"/>
                </a:lnTo>
                <a:lnTo>
                  <a:pt x="2028" y="1431"/>
                </a:lnTo>
                <a:lnTo>
                  <a:pt x="2011" y="1437"/>
                </a:lnTo>
                <a:lnTo>
                  <a:pt x="1985" y="1442"/>
                </a:lnTo>
                <a:lnTo>
                  <a:pt x="1979" y="1442"/>
                </a:lnTo>
                <a:lnTo>
                  <a:pt x="1936" y="1453"/>
                </a:lnTo>
                <a:lnTo>
                  <a:pt x="1925" y="1458"/>
                </a:lnTo>
                <a:lnTo>
                  <a:pt x="1925" y="1448"/>
                </a:lnTo>
                <a:lnTo>
                  <a:pt x="1925" y="1442"/>
                </a:lnTo>
                <a:lnTo>
                  <a:pt x="1920" y="1437"/>
                </a:lnTo>
                <a:lnTo>
                  <a:pt x="1888" y="1431"/>
                </a:lnTo>
                <a:lnTo>
                  <a:pt x="1845" y="1421"/>
                </a:lnTo>
                <a:lnTo>
                  <a:pt x="1812" y="1388"/>
                </a:lnTo>
                <a:lnTo>
                  <a:pt x="1786" y="1388"/>
                </a:lnTo>
                <a:lnTo>
                  <a:pt x="1780" y="1388"/>
                </a:lnTo>
                <a:lnTo>
                  <a:pt x="1769" y="1388"/>
                </a:lnTo>
                <a:lnTo>
                  <a:pt x="1764" y="1388"/>
                </a:lnTo>
                <a:lnTo>
                  <a:pt x="1753" y="1388"/>
                </a:lnTo>
                <a:lnTo>
                  <a:pt x="1753" y="1404"/>
                </a:lnTo>
                <a:lnTo>
                  <a:pt x="1753" y="1415"/>
                </a:lnTo>
                <a:lnTo>
                  <a:pt x="1759" y="1491"/>
                </a:lnTo>
                <a:lnTo>
                  <a:pt x="1716" y="1496"/>
                </a:lnTo>
                <a:lnTo>
                  <a:pt x="1710" y="1496"/>
                </a:lnTo>
                <a:lnTo>
                  <a:pt x="1705" y="1496"/>
                </a:lnTo>
                <a:lnTo>
                  <a:pt x="1694" y="1496"/>
                </a:lnTo>
                <a:lnTo>
                  <a:pt x="1683" y="1496"/>
                </a:lnTo>
                <a:lnTo>
                  <a:pt x="1667" y="1502"/>
                </a:lnTo>
                <a:lnTo>
                  <a:pt x="1662" y="1502"/>
                </a:lnTo>
                <a:lnTo>
                  <a:pt x="1651" y="1502"/>
                </a:lnTo>
                <a:lnTo>
                  <a:pt x="1630" y="1502"/>
                </a:lnTo>
                <a:lnTo>
                  <a:pt x="1619" y="1502"/>
                </a:lnTo>
                <a:lnTo>
                  <a:pt x="1613" y="1502"/>
                </a:lnTo>
                <a:lnTo>
                  <a:pt x="1603" y="1507"/>
                </a:lnTo>
                <a:lnTo>
                  <a:pt x="1581" y="1507"/>
                </a:lnTo>
                <a:lnTo>
                  <a:pt x="1560" y="1507"/>
                </a:lnTo>
                <a:lnTo>
                  <a:pt x="1565" y="1566"/>
                </a:lnTo>
                <a:lnTo>
                  <a:pt x="1570" y="1637"/>
                </a:lnTo>
                <a:lnTo>
                  <a:pt x="1576" y="1631"/>
                </a:lnTo>
                <a:lnTo>
                  <a:pt x="1597" y="1631"/>
                </a:lnTo>
                <a:lnTo>
                  <a:pt x="1646" y="1620"/>
                </a:lnTo>
                <a:lnTo>
                  <a:pt x="1673" y="1615"/>
                </a:lnTo>
                <a:lnTo>
                  <a:pt x="1705" y="1610"/>
                </a:lnTo>
                <a:lnTo>
                  <a:pt x="1716" y="1610"/>
                </a:lnTo>
                <a:lnTo>
                  <a:pt x="1732" y="1604"/>
                </a:lnTo>
                <a:lnTo>
                  <a:pt x="1748" y="1604"/>
                </a:lnTo>
                <a:lnTo>
                  <a:pt x="1759" y="1604"/>
                </a:lnTo>
                <a:lnTo>
                  <a:pt x="1769" y="1599"/>
                </a:lnTo>
                <a:lnTo>
                  <a:pt x="1775" y="1637"/>
                </a:lnTo>
                <a:lnTo>
                  <a:pt x="1764" y="1642"/>
                </a:lnTo>
                <a:lnTo>
                  <a:pt x="1764" y="1658"/>
                </a:lnTo>
                <a:lnTo>
                  <a:pt x="1759" y="1658"/>
                </a:lnTo>
                <a:lnTo>
                  <a:pt x="1748" y="1658"/>
                </a:lnTo>
                <a:lnTo>
                  <a:pt x="1732" y="1658"/>
                </a:lnTo>
                <a:lnTo>
                  <a:pt x="1732" y="1674"/>
                </a:lnTo>
                <a:lnTo>
                  <a:pt x="1721" y="1674"/>
                </a:lnTo>
                <a:lnTo>
                  <a:pt x="1700" y="1680"/>
                </a:lnTo>
                <a:lnTo>
                  <a:pt x="1694" y="1680"/>
                </a:lnTo>
                <a:lnTo>
                  <a:pt x="1683" y="1680"/>
                </a:lnTo>
                <a:lnTo>
                  <a:pt x="1673" y="1680"/>
                </a:lnTo>
                <a:lnTo>
                  <a:pt x="1667" y="1680"/>
                </a:lnTo>
                <a:lnTo>
                  <a:pt x="1656" y="1685"/>
                </a:lnTo>
                <a:lnTo>
                  <a:pt x="1656" y="1718"/>
                </a:lnTo>
                <a:lnTo>
                  <a:pt x="1667" y="1718"/>
                </a:lnTo>
                <a:lnTo>
                  <a:pt x="1667" y="1723"/>
                </a:lnTo>
                <a:lnTo>
                  <a:pt x="1667" y="1728"/>
                </a:lnTo>
                <a:lnTo>
                  <a:pt x="1667" y="1734"/>
                </a:lnTo>
                <a:lnTo>
                  <a:pt x="1651" y="1734"/>
                </a:lnTo>
                <a:lnTo>
                  <a:pt x="1640" y="1734"/>
                </a:lnTo>
                <a:lnTo>
                  <a:pt x="1640" y="1745"/>
                </a:lnTo>
                <a:lnTo>
                  <a:pt x="1640" y="1799"/>
                </a:lnTo>
                <a:lnTo>
                  <a:pt x="1656" y="1799"/>
                </a:lnTo>
                <a:lnTo>
                  <a:pt x="1667" y="1799"/>
                </a:lnTo>
                <a:lnTo>
                  <a:pt x="1673" y="1799"/>
                </a:lnTo>
                <a:lnTo>
                  <a:pt x="1678" y="1804"/>
                </a:lnTo>
                <a:lnTo>
                  <a:pt x="1683" y="1804"/>
                </a:lnTo>
                <a:lnTo>
                  <a:pt x="1689" y="1804"/>
                </a:lnTo>
                <a:lnTo>
                  <a:pt x="1694" y="1804"/>
                </a:lnTo>
                <a:lnTo>
                  <a:pt x="1700" y="1804"/>
                </a:lnTo>
                <a:lnTo>
                  <a:pt x="1705" y="1809"/>
                </a:lnTo>
                <a:lnTo>
                  <a:pt x="1716" y="1809"/>
                </a:lnTo>
                <a:lnTo>
                  <a:pt x="1721" y="1809"/>
                </a:lnTo>
                <a:lnTo>
                  <a:pt x="1726" y="1815"/>
                </a:lnTo>
                <a:lnTo>
                  <a:pt x="1732" y="1815"/>
                </a:lnTo>
                <a:lnTo>
                  <a:pt x="1743" y="1815"/>
                </a:lnTo>
                <a:lnTo>
                  <a:pt x="1753" y="1777"/>
                </a:lnTo>
                <a:lnTo>
                  <a:pt x="1759" y="1777"/>
                </a:lnTo>
                <a:lnTo>
                  <a:pt x="1764" y="1777"/>
                </a:lnTo>
                <a:lnTo>
                  <a:pt x="1769" y="1777"/>
                </a:lnTo>
                <a:lnTo>
                  <a:pt x="1775" y="1777"/>
                </a:lnTo>
                <a:lnTo>
                  <a:pt x="1807" y="1777"/>
                </a:lnTo>
                <a:lnTo>
                  <a:pt x="1818" y="1777"/>
                </a:lnTo>
                <a:lnTo>
                  <a:pt x="1818" y="1782"/>
                </a:lnTo>
                <a:lnTo>
                  <a:pt x="1823" y="1782"/>
                </a:lnTo>
                <a:lnTo>
                  <a:pt x="1834" y="1777"/>
                </a:lnTo>
                <a:lnTo>
                  <a:pt x="1834" y="1782"/>
                </a:lnTo>
                <a:lnTo>
                  <a:pt x="1823" y="1788"/>
                </a:lnTo>
                <a:lnTo>
                  <a:pt x="1818" y="1788"/>
                </a:lnTo>
                <a:lnTo>
                  <a:pt x="1818" y="1793"/>
                </a:lnTo>
                <a:lnTo>
                  <a:pt x="1823" y="1804"/>
                </a:lnTo>
                <a:lnTo>
                  <a:pt x="1823" y="1809"/>
                </a:lnTo>
                <a:lnTo>
                  <a:pt x="1823" y="1815"/>
                </a:lnTo>
                <a:lnTo>
                  <a:pt x="1839" y="1815"/>
                </a:lnTo>
                <a:lnTo>
                  <a:pt x="1845" y="1809"/>
                </a:lnTo>
                <a:lnTo>
                  <a:pt x="1845" y="1820"/>
                </a:lnTo>
                <a:lnTo>
                  <a:pt x="1845" y="1826"/>
                </a:lnTo>
                <a:lnTo>
                  <a:pt x="1866" y="1820"/>
                </a:lnTo>
                <a:lnTo>
                  <a:pt x="1882" y="1815"/>
                </a:lnTo>
                <a:lnTo>
                  <a:pt x="1893" y="1815"/>
                </a:lnTo>
                <a:lnTo>
                  <a:pt x="1899" y="1809"/>
                </a:lnTo>
                <a:lnTo>
                  <a:pt x="1904" y="1809"/>
                </a:lnTo>
                <a:lnTo>
                  <a:pt x="1909" y="1809"/>
                </a:lnTo>
                <a:lnTo>
                  <a:pt x="1920" y="1809"/>
                </a:lnTo>
                <a:lnTo>
                  <a:pt x="1925" y="1809"/>
                </a:lnTo>
                <a:lnTo>
                  <a:pt x="1931" y="1809"/>
                </a:lnTo>
                <a:lnTo>
                  <a:pt x="1947" y="1815"/>
                </a:lnTo>
                <a:lnTo>
                  <a:pt x="1952" y="1815"/>
                </a:lnTo>
                <a:lnTo>
                  <a:pt x="1958" y="1815"/>
                </a:lnTo>
                <a:lnTo>
                  <a:pt x="1963" y="1815"/>
                </a:lnTo>
                <a:lnTo>
                  <a:pt x="1968" y="1815"/>
                </a:lnTo>
                <a:lnTo>
                  <a:pt x="1979" y="1815"/>
                </a:lnTo>
                <a:lnTo>
                  <a:pt x="1985" y="1782"/>
                </a:lnTo>
                <a:lnTo>
                  <a:pt x="2006" y="1777"/>
                </a:lnTo>
                <a:lnTo>
                  <a:pt x="2022" y="1772"/>
                </a:lnTo>
                <a:lnTo>
                  <a:pt x="2017" y="1745"/>
                </a:lnTo>
                <a:lnTo>
                  <a:pt x="2006" y="1696"/>
                </a:lnTo>
                <a:lnTo>
                  <a:pt x="2006" y="1691"/>
                </a:lnTo>
                <a:lnTo>
                  <a:pt x="2006" y="1669"/>
                </a:lnTo>
                <a:lnTo>
                  <a:pt x="2006" y="1664"/>
                </a:lnTo>
                <a:lnTo>
                  <a:pt x="2006" y="1658"/>
                </a:lnTo>
                <a:lnTo>
                  <a:pt x="2006" y="1653"/>
                </a:lnTo>
                <a:lnTo>
                  <a:pt x="2011" y="1653"/>
                </a:lnTo>
                <a:lnTo>
                  <a:pt x="2017" y="1653"/>
                </a:lnTo>
                <a:lnTo>
                  <a:pt x="2028" y="1658"/>
                </a:lnTo>
                <a:lnTo>
                  <a:pt x="2033" y="1658"/>
                </a:lnTo>
                <a:lnTo>
                  <a:pt x="2038" y="1658"/>
                </a:lnTo>
                <a:lnTo>
                  <a:pt x="2044" y="1658"/>
                </a:lnTo>
                <a:lnTo>
                  <a:pt x="2049" y="1658"/>
                </a:lnTo>
                <a:lnTo>
                  <a:pt x="2049" y="1631"/>
                </a:lnTo>
                <a:lnTo>
                  <a:pt x="2049" y="1610"/>
                </a:lnTo>
                <a:lnTo>
                  <a:pt x="2038" y="1610"/>
                </a:lnTo>
                <a:lnTo>
                  <a:pt x="2038" y="1604"/>
                </a:lnTo>
                <a:lnTo>
                  <a:pt x="2033" y="1604"/>
                </a:lnTo>
                <a:lnTo>
                  <a:pt x="2033" y="1599"/>
                </a:lnTo>
                <a:lnTo>
                  <a:pt x="2038" y="1577"/>
                </a:lnTo>
                <a:lnTo>
                  <a:pt x="2038" y="1566"/>
                </a:lnTo>
                <a:lnTo>
                  <a:pt x="2033" y="1556"/>
                </a:lnTo>
                <a:lnTo>
                  <a:pt x="2038" y="1550"/>
                </a:lnTo>
                <a:lnTo>
                  <a:pt x="2071" y="1545"/>
                </a:lnTo>
                <a:lnTo>
                  <a:pt x="2146" y="1529"/>
                </a:lnTo>
                <a:lnTo>
                  <a:pt x="2146" y="1593"/>
                </a:lnTo>
                <a:lnTo>
                  <a:pt x="2146" y="1647"/>
                </a:lnTo>
                <a:lnTo>
                  <a:pt x="2135" y="1642"/>
                </a:lnTo>
                <a:lnTo>
                  <a:pt x="2135" y="1669"/>
                </a:lnTo>
                <a:lnTo>
                  <a:pt x="2130" y="1669"/>
                </a:lnTo>
                <a:lnTo>
                  <a:pt x="2124" y="1669"/>
                </a:lnTo>
                <a:lnTo>
                  <a:pt x="2114" y="1669"/>
                </a:lnTo>
                <a:lnTo>
                  <a:pt x="2108" y="1669"/>
                </a:lnTo>
                <a:lnTo>
                  <a:pt x="2119" y="1734"/>
                </a:lnTo>
                <a:lnTo>
                  <a:pt x="2119" y="1750"/>
                </a:lnTo>
                <a:lnTo>
                  <a:pt x="2124" y="1750"/>
                </a:lnTo>
                <a:lnTo>
                  <a:pt x="2130" y="1750"/>
                </a:lnTo>
                <a:lnTo>
                  <a:pt x="2146" y="1750"/>
                </a:lnTo>
                <a:lnTo>
                  <a:pt x="2141" y="1750"/>
                </a:lnTo>
                <a:lnTo>
                  <a:pt x="2130" y="1750"/>
                </a:lnTo>
                <a:lnTo>
                  <a:pt x="2130" y="1761"/>
                </a:lnTo>
                <a:lnTo>
                  <a:pt x="2119" y="1761"/>
                </a:lnTo>
                <a:lnTo>
                  <a:pt x="2130" y="1820"/>
                </a:lnTo>
                <a:lnTo>
                  <a:pt x="2135" y="1847"/>
                </a:lnTo>
                <a:lnTo>
                  <a:pt x="2146" y="1842"/>
                </a:lnTo>
                <a:lnTo>
                  <a:pt x="2151" y="1842"/>
                </a:lnTo>
                <a:lnTo>
                  <a:pt x="2200" y="1815"/>
                </a:lnTo>
                <a:lnTo>
                  <a:pt x="2200" y="1712"/>
                </a:lnTo>
                <a:lnTo>
                  <a:pt x="2216" y="1712"/>
                </a:lnTo>
                <a:lnTo>
                  <a:pt x="2216" y="1696"/>
                </a:lnTo>
                <a:lnTo>
                  <a:pt x="2227" y="1701"/>
                </a:lnTo>
                <a:lnTo>
                  <a:pt x="2232" y="1707"/>
                </a:lnTo>
                <a:lnTo>
                  <a:pt x="2248" y="1712"/>
                </a:lnTo>
                <a:lnTo>
                  <a:pt x="2253" y="1718"/>
                </a:lnTo>
                <a:lnTo>
                  <a:pt x="2259" y="1723"/>
                </a:lnTo>
                <a:lnTo>
                  <a:pt x="2259" y="1826"/>
                </a:lnTo>
                <a:lnTo>
                  <a:pt x="2259" y="1831"/>
                </a:lnTo>
                <a:lnTo>
                  <a:pt x="2264" y="1831"/>
                </a:lnTo>
                <a:lnTo>
                  <a:pt x="2270" y="1831"/>
                </a:lnTo>
                <a:lnTo>
                  <a:pt x="2270" y="1788"/>
                </a:lnTo>
                <a:lnTo>
                  <a:pt x="2270" y="1782"/>
                </a:lnTo>
                <a:lnTo>
                  <a:pt x="2318" y="1782"/>
                </a:lnTo>
                <a:lnTo>
                  <a:pt x="2318" y="1788"/>
                </a:lnTo>
                <a:lnTo>
                  <a:pt x="2318" y="1793"/>
                </a:lnTo>
                <a:lnTo>
                  <a:pt x="2377" y="1799"/>
                </a:lnTo>
                <a:lnTo>
                  <a:pt x="2377" y="1788"/>
                </a:lnTo>
                <a:lnTo>
                  <a:pt x="2383" y="1788"/>
                </a:lnTo>
                <a:lnTo>
                  <a:pt x="2393" y="1777"/>
                </a:lnTo>
                <a:lnTo>
                  <a:pt x="2409" y="1772"/>
                </a:lnTo>
                <a:lnTo>
                  <a:pt x="2409" y="1777"/>
                </a:lnTo>
                <a:lnTo>
                  <a:pt x="2409" y="1782"/>
                </a:lnTo>
                <a:lnTo>
                  <a:pt x="2415" y="1788"/>
                </a:lnTo>
                <a:lnTo>
                  <a:pt x="2415" y="1793"/>
                </a:lnTo>
                <a:lnTo>
                  <a:pt x="2420" y="1788"/>
                </a:lnTo>
                <a:lnTo>
                  <a:pt x="2442" y="1777"/>
                </a:lnTo>
                <a:lnTo>
                  <a:pt x="2431" y="1755"/>
                </a:lnTo>
                <a:lnTo>
                  <a:pt x="2533" y="1728"/>
                </a:lnTo>
                <a:lnTo>
                  <a:pt x="2544" y="1723"/>
                </a:lnTo>
                <a:lnTo>
                  <a:pt x="2555" y="1723"/>
                </a:lnTo>
                <a:lnTo>
                  <a:pt x="2576" y="1718"/>
                </a:lnTo>
                <a:lnTo>
                  <a:pt x="2587" y="1712"/>
                </a:lnTo>
                <a:lnTo>
                  <a:pt x="2614" y="1739"/>
                </a:lnTo>
                <a:lnTo>
                  <a:pt x="2619" y="1745"/>
                </a:lnTo>
                <a:lnTo>
                  <a:pt x="2625" y="1745"/>
                </a:lnTo>
                <a:lnTo>
                  <a:pt x="2630" y="1745"/>
                </a:lnTo>
                <a:lnTo>
                  <a:pt x="2641" y="1745"/>
                </a:lnTo>
                <a:lnTo>
                  <a:pt x="2668" y="1739"/>
                </a:lnTo>
                <a:lnTo>
                  <a:pt x="2673" y="1739"/>
                </a:lnTo>
                <a:lnTo>
                  <a:pt x="2705" y="1728"/>
                </a:lnTo>
                <a:lnTo>
                  <a:pt x="2738" y="1723"/>
                </a:lnTo>
                <a:lnTo>
                  <a:pt x="2786" y="1712"/>
                </a:lnTo>
                <a:lnTo>
                  <a:pt x="2807" y="1712"/>
                </a:lnTo>
                <a:lnTo>
                  <a:pt x="2824" y="1707"/>
                </a:lnTo>
                <a:lnTo>
                  <a:pt x="2851" y="1701"/>
                </a:lnTo>
                <a:lnTo>
                  <a:pt x="2888" y="1696"/>
                </a:lnTo>
                <a:lnTo>
                  <a:pt x="2910" y="1691"/>
                </a:lnTo>
                <a:lnTo>
                  <a:pt x="3103" y="1653"/>
                </a:lnTo>
                <a:lnTo>
                  <a:pt x="3243" y="1626"/>
                </a:lnTo>
                <a:lnTo>
                  <a:pt x="3243" y="1620"/>
                </a:lnTo>
                <a:lnTo>
                  <a:pt x="3243" y="1615"/>
                </a:lnTo>
                <a:lnTo>
                  <a:pt x="3238" y="1615"/>
                </a:lnTo>
                <a:lnTo>
                  <a:pt x="3222" y="1615"/>
                </a:lnTo>
                <a:lnTo>
                  <a:pt x="3211" y="1610"/>
                </a:lnTo>
                <a:lnTo>
                  <a:pt x="3200" y="1610"/>
                </a:lnTo>
                <a:lnTo>
                  <a:pt x="3189" y="1604"/>
                </a:lnTo>
                <a:lnTo>
                  <a:pt x="3184" y="1604"/>
                </a:lnTo>
                <a:lnTo>
                  <a:pt x="3184" y="1599"/>
                </a:lnTo>
                <a:lnTo>
                  <a:pt x="3179" y="1599"/>
                </a:lnTo>
                <a:lnTo>
                  <a:pt x="3179" y="1593"/>
                </a:lnTo>
                <a:lnTo>
                  <a:pt x="3179" y="1588"/>
                </a:lnTo>
                <a:lnTo>
                  <a:pt x="3184" y="1577"/>
                </a:lnTo>
                <a:lnTo>
                  <a:pt x="3195" y="1577"/>
                </a:lnTo>
                <a:lnTo>
                  <a:pt x="3372" y="1561"/>
                </a:lnTo>
                <a:lnTo>
                  <a:pt x="3378" y="1561"/>
                </a:lnTo>
                <a:lnTo>
                  <a:pt x="3378" y="1572"/>
                </a:lnTo>
                <a:lnTo>
                  <a:pt x="3399" y="1566"/>
                </a:lnTo>
                <a:lnTo>
                  <a:pt x="3415" y="1566"/>
                </a:lnTo>
                <a:lnTo>
                  <a:pt x="3415" y="1583"/>
                </a:lnTo>
                <a:lnTo>
                  <a:pt x="3421" y="1593"/>
                </a:lnTo>
                <a:lnTo>
                  <a:pt x="3421" y="1599"/>
                </a:lnTo>
                <a:lnTo>
                  <a:pt x="3415" y="1599"/>
                </a:lnTo>
                <a:lnTo>
                  <a:pt x="3410" y="1599"/>
                </a:lnTo>
                <a:lnTo>
                  <a:pt x="3394" y="1604"/>
                </a:lnTo>
                <a:lnTo>
                  <a:pt x="3388" y="1604"/>
                </a:lnTo>
                <a:lnTo>
                  <a:pt x="3383" y="1599"/>
                </a:lnTo>
                <a:lnTo>
                  <a:pt x="3378" y="1593"/>
                </a:lnTo>
                <a:lnTo>
                  <a:pt x="3378" y="1599"/>
                </a:lnTo>
                <a:lnTo>
                  <a:pt x="3378" y="1604"/>
                </a:lnTo>
                <a:lnTo>
                  <a:pt x="3372" y="1604"/>
                </a:lnTo>
                <a:lnTo>
                  <a:pt x="3367" y="1610"/>
                </a:lnTo>
                <a:lnTo>
                  <a:pt x="3372" y="1615"/>
                </a:lnTo>
                <a:lnTo>
                  <a:pt x="3378" y="1615"/>
                </a:lnTo>
                <a:lnTo>
                  <a:pt x="3383" y="1620"/>
                </a:lnTo>
                <a:lnTo>
                  <a:pt x="3383" y="1626"/>
                </a:lnTo>
                <a:lnTo>
                  <a:pt x="3383" y="1631"/>
                </a:lnTo>
                <a:lnTo>
                  <a:pt x="3383" y="1637"/>
                </a:lnTo>
                <a:lnTo>
                  <a:pt x="3383" y="1642"/>
                </a:lnTo>
                <a:lnTo>
                  <a:pt x="3388" y="1664"/>
                </a:lnTo>
                <a:lnTo>
                  <a:pt x="3388" y="1669"/>
                </a:lnTo>
                <a:lnTo>
                  <a:pt x="3388" y="1674"/>
                </a:lnTo>
                <a:lnTo>
                  <a:pt x="3388" y="1680"/>
                </a:lnTo>
                <a:lnTo>
                  <a:pt x="3388" y="1685"/>
                </a:lnTo>
                <a:lnTo>
                  <a:pt x="3388" y="1691"/>
                </a:lnTo>
                <a:lnTo>
                  <a:pt x="3388" y="1696"/>
                </a:lnTo>
                <a:lnTo>
                  <a:pt x="3388" y="1707"/>
                </a:lnTo>
                <a:lnTo>
                  <a:pt x="3388" y="1712"/>
                </a:lnTo>
                <a:lnTo>
                  <a:pt x="3388" y="1718"/>
                </a:lnTo>
                <a:lnTo>
                  <a:pt x="3383" y="1728"/>
                </a:lnTo>
                <a:lnTo>
                  <a:pt x="3383" y="1734"/>
                </a:lnTo>
                <a:lnTo>
                  <a:pt x="3378" y="1745"/>
                </a:lnTo>
                <a:lnTo>
                  <a:pt x="3361" y="1788"/>
                </a:lnTo>
                <a:lnTo>
                  <a:pt x="3286" y="1761"/>
                </a:lnTo>
                <a:lnTo>
                  <a:pt x="3275" y="1788"/>
                </a:lnTo>
                <a:lnTo>
                  <a:pt x="3270" y="1804"/>
                </a:lnTo>
                <a:lnTo>
                  <a:pt x="3222" y="1782"/>
                </a:lnTo>
                <a:lnTo>
                  <a:pt x="3254" y="1685"/>
                </a:lnTo>
                <a:lnTo>
                  <a:pt x="3259" y="1674"/>
                </a:lnTo>
                <a:lnTo>
                  <a:pt x="3265" y="1674"/>
                </a:lnTo>
                <a:lnTo>
                  <a:pt x="3254" y="1674"/>
                </a:lnTo>
                <a:lnTo>
                  <a:pt x="3249" y="1674"/>
                </a:lnTo>
                <a:lnTo>
                  <a:pt x="3243" y="1674"/>
                </a:lnTo>
                <a:lnTo>
                  <a:pt x="3243" y="1664"/>
                </a:lnTo>
                <a:lnTo>
                  <a:pt x="3249" y="1658"/>
                </a:lnTo>
                <a:lnTo>
                  <a:pt x="3087" y="1685"/>
                </a:lnTo>
                <a:lnTo>
                  <a:pt x="3033" y="1696"/>
                </a:lnTo>
                <a:lnTo>
                  <a:pt x="3039" y="1777"/>
                </a:lnTo>
                <a:lnTo>
                  <a:pt x="3039" y="1799"/>
                </a:lnTo>
                <a:lnTo>
                  <a:pt x="3012" y="1793"/>
                </a:lnTo>
                <a:lnTo>
                  <a:pt x="3006" y="1766"/>
                </a:lnTo>
                <a:lnTo>
                  <a:pt x="2963" y="1777"/>
                </a:lnTo>
                <a:lnTo>
                  <a:pt x="2953" y="1712"/>
                </a:lnTo>
                <a:lnTo>
                  <a:pt x="2947" y="1712"/>
                </a:lnTo>
                <a:lnTo>
                  <a:pt x="2947" y="1734"/>
                </a:lnTo>
                <a:lnTo>
                  <a:pt x="2931" y="1734"/>
                </a:lnTo>
                <a:lnTo>
                  <a:pt x="2942" y="1788"/>
                </a:lnTo>
                <a:lnTo>
                  <a:pt x="2915" y="1782"/>
                </a:lnTo>
                <a:lnTo>
                  <a:pt x="2904" y="1723"/>
                </a:lnTo>
                <a:lnTo>
                  <a:pt x="2894" y="1723"/>
                </a:lnTo>
                <a:lnTo>
                  <a:pt x="2883" y="1728"/>
                </a:lnTo>
                <a:lnTo>
                  <a:pt x="2856" y="1734"/>
                </a:lnTo>
                <a:lnTo>
                  <a:pt x="2834" y="1734"/>
                </a:lnTo>
                <a:lnTo>
                  <a:pt x="2824" y="1739"/>
                </a:lnTo>
                <a:lnTo>
                  <a:pt x="2829" y="1772"/>
                </a:lnTo>
                <a:lnTo>
                  <a:pt x="2791" y="1772"/>
                </a:lnTo>
                <a:lnTo>
                  <a:pt x="2791" y="1766"/>
                </a:lnTo>
                <a:lnTo>
                  <a:pt x="2791" y="1761"/>
                </a:lnTo>
                <a:lnTo>
                  <a:pt x="2797" y="1750"/>
                </a:lnTo>
                <a:lnTo>
                  <a:pt x="2802" y="1745"/>
                </a:lnTo>
                <a:lnTo>
                  <a:pt x="2807" y="1739"/>
                </a:lnTo>
                <a:lnTo>
                  <a:pt x="2797" y="1739"/>
                </a:lnTo>
                <a:lnTo>
                  <a:pt x="2781" y="1745"/>
                </a:lnTo>
                <a:lnTo>
                  <a:pt x="2770" y="1745"/>
                </a:lnTo>
                <a:lnTo>
                  <a:pt x="2727" y="1750"/>
                </a:lnTo>
                <a:lnTo>
                  <a:pt x="2695" y="1761"/>
                </a:lnTo>
                <a:lnTo>
                  <a:pt x="2684" y="1766"/>
                </a:lnTo>
                <a:lnTo>
                  <a:pt x="2678" y="1766"/>
                </a:lnTo>
                <a:lnTo>
                  <a:pt x="2673" y="1766"/>
                </a:lnTo>
                <a:lnTo>
                  <a:pt x="2668" y="1772"/>
                </a:lnTo>
                <a:lnTo>
                  <a:pt x="2662" y="1777"/>
                </a:lnTo>
                <a:lnTo>
                  <a:pt x="2657" y="1782"/>
                </a:lnTo>
                <a:lnTo>
                  <a:pt x="2657" y="1788"/>
                </a:lnTo>
                <a:lnTo>
                  <a:pt x="2652" y="1793"/>
                </a:lnTo>
                <a:lnTo>
                  <a:pt x="2641" y="1815"/>
                </a:lnTo>
                <a:lnTo>
                  <a:pt x="2662" y="1826"/>
                </a:lnTo>
                <a:lnTo>
                  <a:pt x="2689" y="1826"/>
                </a:lnTo>
                <a:lnTo>
                  <a:pt x="2727" y="1863"/>
                </a:lnTo>
                <a:lnTo>
                  <a:pt x="2738" y="1874"/>
                </a:lnTo>
                <a:lnTo>
                  <a:pt x="2721" y="1880"/>
                </a:lnTo>
                <a:lnTo>
                  <a:pt x="2716" y="1885"/>
                </a:lnTo>
                <a:lnTo>
                  <a:pt x="2695" y="1901"/>
                </a:lnTo>
                <a:lnTo>
                  <a:pt x="2646" y="1939"/>
                </a:lnTo>
                <a:lnTo>
                  <a:pt x="2641" y="1950"/>
                </a:lnTo>
                <a:lnTo>
                  <a:pt x="2619" y="1966"/>
                </a:lnTo>
                <a:lnTo>
                  <a:pt x="2582" y="1993"/>
                </a:lnTo>
                <a:lnTo>
                  <a:pt x="2571" y="1998"/>
                </a:lnTo>
                <a:lnTo>
                  <a:pt x="2571" y="2004"/>
                </a:lnTo>
                <a:lnTo>
                  <a:pt x="2571" y="1998"/>
                </a:lnTo>
                <a:lnTo>
                  <a:pt x="2565" y="1998"/>
                </a:lnTo>
                <a:lnTo>
                  <a:pt x="2560" y="1998"/>
                </a:lnTo>
                <a:lnTo>
                  <a:pt x="2549" y="1993"/>
                </a:lnTo>
                <a:lnTo>
                  <a:pt x="2560" y="1950"/>
                </a:lnTo>
                <a:lnTo>
                  <a:pt x="2560" y="1944"/>
                </a:lnTo>
                <a:lnTo>
                  <a:pt x="2560" y="1934"/>
                </a:lnTo>
                <a:lnTo>
                  <a:pt x="2560" y="1928"/>
                </a:lnTo>
                <a:lnTo>
                  <a:pt x="2555" y="1923"/>
                </a:lnTo>
                <a:lnTo>
                  <a:pt x="2555" y="1912"/>
                </a:lnTo>
                <a:lnTo>
                  <a:pt x="2544" y="1901"/>
                </a:lnTo>
                <a:lnTo>
                  <a:pt x="2544" y="1896"/>
                </a:lnTo>
                <a:lnTo>
                  <a:pt x="2539" y="1890"/>
                </a:lnTo>
                <a:lnTo>
                  <a:pt x="2533" y="1890"/>
                </a:lnTo>
                <a:lnTo>
                  <a:pt x="2474" y="1923"/>
                </a:lnTo>
                <a:lnTo>
                  <a:pt x="2447" y="1955"/>
                </a:lnTo>
                <a:lnTo>
                  <a:pt x="2442" y="1966"/>
                </a:lnTo>
                <a:lnTo>
                  <a:pt x="2420" y="1988"/>
                </a:lnTo>
                <a:lnTo>
                  <a:pt x="2340" y="2009"/>
                </a:lnTo>
                <a:lnTo>
                  <a:pt x="2334" y="2015"/>
                </a:lnTo>
                <a:lnTo>
                  <a:pt x="2318" y="2015"/>
                </a:lnTo>
                <a:lnTo>
                  <a:pt x="2313" y="2015"/>
                </a:lnTo>
                <a:lnTo>
                  <a:pt x="2307" y="2020"/>
                </a:lnTo>
                <a:lnTo>
                  <a:pt x="2307" y="2009"/>
                </a:lnTo>
                <a:lnTo>
                  <a:pt x="2307" y="1998"/>
                </a:lnTo>
                <a:lnTo>
                  <a:pt x="2307" y="1993"/>
                </a:lnTo>
                <a:lnTo>
                  <a:pt x="2307" y="1977"/>
                </a:lnTo>
                <a:lnTo>
                  <a:pt x="2307" y="1971"/>
                </a:lnTo>
                <a:lnTo>
                  <a:pt x="2286" y="1966"/>
                </a:lnTo>
                <a:lnTo>
                  <a:pt x="2275" y="1966"/>
                </a:lnTo>
                <a:lnTo>
                  <a:pt x="2275" y="2015"/>
                </a:lnTo>
                <a:lnTo>
                  <a:pt x="2286" y="2015"/>
                </a:lnTo>
                <a:lnTo>
                  <a:pt x="2297" y="2015"/>
                </a:lnTo>
                <a:lnTo>
                  <a:pt x="2297" y="2020"/>
                </a:lnTo>
                <a:lnTo>
                  <a:pt x="2291" y="2020"/>
                </a:lnTo>
                <a:lnTo>
                  <a:pt x="2291" y="2025"/>
                </a:lnTo>
                <a:lnTo>
                  <a:pt x="2275" y="2025"/>
                </a:lnTo>
                <a:lnTo>
                  <a:pt x="2237" y="2047"/>
                </a:lnTo>
                <a:lnTo>
                  <a:pt x="2216" y="2047"/>
                </a:lnTo>
                <a:lnTo>
                  <a:pt x="2210" y="2047"/>
                </a:lnTo>
                <a:lnTo>
                  <a:pt x="2210" y="2058"/>
                </a:lnTo>
                <a:lnTo>
                  <a:pt x="2205" y="2069"/>
                </a:lnTo>
                <a:lnTo>
                  <a:pt x="2200" y="2063"/>
                </a:lnTo>
                <a:lnTo>
                  <a:pt x="2189" y="2058"/>
                </a:lnTo>
                <a:lnTo>
                  <a:pt x="2184" y="2058"/>
                </a:lnTo>
                <a:lnTo>
                  <a:pt x="2173" y="2058"/>
                </a:lnTo>
                <a:lnTo>
                  <a:pt x="2167" y="2052"/>
                </a:lnTo>
                <a:lnTo>
                  <a:pt x="2167" y="2009"/>
                </a:lnTo>
                <a:lnTo>
                  <a:pt x="2146" y="2004"/>
                </a:lnTo>
                <a:lnTo>
                  <a:pt x="2130" y="1998"/>
                </a:lnTo>
                <a:lnTo>
                  <a:pt x="2119" y="2036"/>
                </a:lnTo>
                <a:lnTo>
                  <a:pt x="2114" y="2036"/>
                </a:lnTo>
                <a:lnTo>
                  <a:pt x="2108" y="2031"/>
                </a:lnTo>
                <a:lnTo>
                  <a:pt x="2103" y="2031"/>
                </a:lnTo>
                <a:lnTo>
                  <a:pt x="2103" y="2025"/>
                </a:lnTo>
                <a:lnTo>
                  <a:pt x="2098" y="2025"/>
                </a:lnTo>
                <a:lnTo>
                  <a:pt x="2087" y="2020"/>
                </a:lnTo>
                <a:lnTo>
                  <a:pt x="2081" y="2015"/>
                </a:lnTo>
                <a:lnTo>
                  <a:pt x="2081" y="2020"/>
                </a:lnTo>
                <a:lnTo>
                  <a:pt x="2071" y="2036"/>
                </a:lnTo>
                <a:lnTo>
                  <a:pt x="2065" y="2042"/>
                </a:lnTo>
                <a:lnTo>
                  <a:pt x="2065" y="2047"/>
                </a:lnTo>
                <a:lnTo>
                  <a:pt x="2060" y="2047"/>
                </a:lnTo>
                <a:lnTo>
                  <a:pt x="2049" y="2036"/>
                </a:lnTo>
                <a:lnTo>
                  <a:pt x="2049" y="2047"/>
                </a:lnTo>
                <a:lnTo>
                  <a:pt x="2044" y="2058"/>
                </a:lnTo>
                <a:lnTo>
                  <a:pt x="2011" y="2096"/>
                </a:lnTo>
                <a:lnTo>
                  <a:pt x="1990" y="2101"/>
                </a:lnTo>
                <a:lnTo>
                  <a:pt x="1974" y="2112"/>
                </a:lnTo>
                <a:lnTo>
                  <a:pt x="1968" y="2112"/>
                </a:lnTo>
                <a:lnTo>
                  <a:pt x="1968" y="2117"/>
                </a:lnTo>
                <a:lnTo>
                  <a:pt x="1974" y="2128"/>
                </a:lnTo>
                <a:lnTo>
                  <a:pt x="1963" y="2133"/>
                </a:lnTo>
                <a:lnTo>
                  <a:pt x="1968" y="2139"/>
                </a:lnTo>
                <a:lnTo>
                  <a:pt x="1979" y="2144"/>
                </a:lnTo>
                <a:lnTo>
                  <a:pt x="1979" y="2150"/>
                </a:lnTo>
                <a:lnTo>
                  <a:pt x="1979" y="2155"/>
                </a:lnTo>
                <a:lnTo>
                  <a:pt x="1985" y="2160"/>
                </a:lnTo>
                <a:lnTo>
                  <a:pt x="1985" y="2166"/>
                </a:lnTo>
                <a:lnTo>
                  <a:pt x="1990" y="2171"/>
                </a:lnTo>
                <a:lnTo>
                  <a:pt x="1995" y="2171"/>
                </a:lnTo>
                <a:lnTo>
                  <a:pt x="1974" y="2225"/>
                </a:lnTo>
                <a:lnTo>
                  <a:pt x="1963" y="2290"/>
                </a:lnTo>
                <a:lnTo>
                  <a:pt x="1963" y="2301"/>
                </a:lnTo>
                <a:lnTo>
                  <a:pt x="1942" y="2387"/>
                </a:lnTo>
                <a:lnTo>
                  <a:pt x="1947" y="2387"/>
                </a:lnTo>
                <a:lnTo>
                  <a:pt x="1952" y="2387"/>
                </a:lnTo>
                <a:lnTo>
                  <a:pt x="1958" y="2393"/>
                </a:lnTo>
                <a:lnTo>
                  <a:pt x="1974" y="2398"/>
                </a:lnTo>
                <a:lnTo>
                  <a:pt x="1979" y="2398"/>
                </a:lnTo>
                <a:lnTo>
                  <a:pt x="1985" y="2403"/>
                </a:lnTo>
                <a:lnTo>
                  <a:pt x="2001" y="2409"/>
                </a:lnTo>
                <a:lnTo>
                  <a:pt x="2006" y="2409"/>
                </a:lnTo>
                <a:lnTo>
                  <a:pt x="2054" y="2430"/>
                </a:lnTo>
                <a:lnTo>
                  <a:pt x="2022" y="2522"/>
                </a:lnTo>
                <a:lnTo>
                  <a:pt x="2017" y="2528"/>
                </a:lnTo>
                <a:lnTo>
                  <a:pt x="2011" y="2528"/>
                </a:lnTo>
                <a:lnTo>
                  <a:pt x="2011" y="2533"/>
                </a:lnTo>
                <a:lnTo>
                  <a:pt x="1990" y="2544"/>
                </a:lnTo>
                <a:lnTo>
                  <a:pt x="1985" y="2549"/>
                </a:lnTo>
                <a:lnTo>
                  <a:pt x="1990" y="2555"/>
                </a:lnTo>
                <a:lnTo>
                  <a:pt x="2006" y="2565"/>
                </a:lnTo>
                <a:lnTo>
                  <a:pt x="2006" y="2582"/>
                </a:lnTo>
                <a:lnTo>
                  <a:pt x="2006" y="2619"/>
                </a:lnTo>
                <a:lnTo>
                  <a:pt x="2001" y="2625"/>
                </a:lnTo>
                <a:lnTo>
                  <a:pt x="1995" y="2619"/>
                </a:lnTo>
                <a:lnTo>
                  <a:pt x="1990" y="2619"/>
                </a:lnTo>
                <a:lnTo>
                  <a:pt x="1985" y="2619"/>
                </a:lnTo>
                <a:lnTo>
                  <a:pt x="1979" y="2619"/>
                </a:lnTo>
                <a:lnTo>
                  <a:pt x="1974" y="2619"/>
                </a:lnTo>
                <a:lnTo>
                  <a:pt x="1968" y="2619"/>
                </a:lnTo>
                <a:lnTo>
                  <a:pt x="1958" y="2619"/>
                </a:lnTo>
                <a:lnTo>
                  <a:pt x="1952" y="2619"/>
                </a:lnTo>
                <a:lnTo>
                  <a:pt x="1947" y="2619"/>
                </a:lnTo>
                <a:lnTo>
                  <a:pt x="1942" y="2619"/>
                </a:lnTo>
                <a:lnTo>
                  <a:pt x="1936" y="2619"/>
                </a:lnTo>
                <a:lnTo>
                  <a:pt x="1920" y="2614"/>
                </a:lnTo>
                <a:lnTo>
                  <a:pt x="1915" y="2614"/>
                </a:lnTo>
                <a:lnTo>
                  <a:pt x="1909" y="2614"/>
                </a:lnTo>
                <a:lnTo>
                  <a:pt x="1904" y="2614"/>
                </a:lnTo>
                <a:lnTo>
                  <a:pt x="1845" y="2684"/>
                </a:lnTo>
                <a:lnTo>
                  <a:pt x="1861" y="2700"/>
                </a:lnTo>
                <a:lnTo>
                  <a:pt x="1829" y="2733"/>
                </a:lnTo>
                <a:lnTo>
                  <a:pt x="1775" y="2673"/>
                </a:lnTo>
                <a:lnTo>
                  <a:pt x="1839" y="2603"/>
                </a:lnTo>
                <a:lnTo>
                  <a:pt x="1845" y="2609"/>
                </a:lnTo>
                <a:lnTo>
                  <a:pt x="1850" y="2598"/>
                </a:lnTo>
                <a:lnTo>
                  <a:pt x="1861" y="2592"/>
                </a:lnTo>
                <a:lnTo>
                  <a:pt x="1877" y="2598"/>
                </a:lnTo>
                <a:lnTo>
                  <a:pt x="1866" y="2614"/>
                </a:lnTo>
                <a:lnTo>
                  <a:pt x="1882" y="2625"/>
                </a:lnTo>
                <a:lnTo>
                  <a:pt x="1893" y="2625"/>
                </a:lnTo>
                <a:lnTo>
                  <a:pt x="1904" y="2614"/>
                </a:lnTo>
                <a:lnTo>
                  <a:pt x="1904" y="2609"/>
                </a:lnTo>
                <a:lnTo>
                  <a:pt x="1899" y="2609"/>
                </a:lnTo>
                <a:lnTo>
                  <a:pt x="1882" y="2603"/>
                </a:lnTo>
                <a:lnTo>
                  <a:pt x="1882" y="2598"/>
                </a:lnTo>
                <a:lnTo>
                  <a:pt x="1936" y="2522"/>
                </a:lnTo>
                <a:lnTo>
                  <a:pt x="1952" y="2495"/>
                </a:lnTo>
                <a:lnTo>
                  <a:pt x="1963" y="2484"/>
                </a:lnTo>
                <a:lnTo>
                  <a:pt x="1958" y="2484"/>
                </a:lnTo>
                <a:lnTo>
                  <a:pt x="1947" y="2479"/>
                </a:lnTo>
                <a:lnTo>
                  <a:pt x="1931" y="2474"/>
                </a:lnTo>
                <a:lnTo>
                  <a:pt x="1915" y="2463"/>
                </a:lnTo>
                <a:lnTo>
                  <a:pt x="1909" y="2457"/>
                </a:lnTo>
                <a:lnTo>
                  <a:pt x="1893" y="2447"/>
                </a:lnTo>
                <a:lnTo>
                  <a:pt x="1872" y="2436"/>
                </a:lnTo>
                <a:lnTo>
                  <a:pt x="1877" y="2436"/>
                </a:lnTo>
                <a:lnTo>
                  <a:pt x="1882" y="2436"/>
                </a:lnTo>
                <a:lnTo>
                  <a:pt x="1888" y="2441"/>
                </a:lnTo>
                <a:lnTo>
                  <a:pt x="1893" y="2441"/>
                </a:lnTo>
                <a:lnTo>
                  <a:pt x="1899" y="2441"/>
                </a:lnTo>
                <a:lnTo>
                  <a:pt x="1882" y="2430"/>
                </a:lnTo>
                <a:lnTo>
                  <a:pt x="1850" y="2409"/>
                </a:lnTo>
                <a:lnTo>
                  <a:pt x="1834" y="2398"/>
                </a:lnTo>
                <a:lnTo>
                  <a:pt x="1818" y="2393"/>
                </a:lnTo>
                <a:lnTo>
                  <a:pt x="1812" y="2393"/>
                </a:lnTo>
                <a:lnTo>
                  <a:pt x="1807" y="2387"/>
                </a:lnTo>
                <a:lnTo>
                  <a:pt x="1780" y="2376"/>
                </a:lnTo>
                <a:lnTo>
                  <a:pt x="1775" y="2382"/>
                </a:lnTo>
                <a:lnTo>
                  <a:pt x="1764" y="2398"/>
                </a:lnTo>
                <a:lnTo>
                  <a:pt x="1764" y="2403"/>
                </a:lnTo>
                <a:lnTo>
                  <a:pt x="1769" y="2403"/>
                </a:lnTo>
                <a:lnTo>
                  <a:pt x="1775" y="2409"/>
                </a:lnTo>
                <a:lnTo>
                  <a:pt x="1780" y="2414"/>
                </a:lnTo>
                <a:lnTo>
                  <a:pt x="1791" y="2420"/>
                </a:lnTo>
                <a:lnTo>
                  <a:pt x="1786" y="2420"/>
                </a:lnTo>
                <a:lnTo>
                  <a:pt x="1786" y="2425"/>
                </a:lnTo>
                <a:lnTo>
                  <a:pt x="1780" y="2430"/>
                </a:lnTo>
                <a:lnTo>
                  <a:pt x="1791" y="2441"/>
                </a:lnTo>
                <a:lnTo>
                  <a:pt x="1796" y="2436"/>
                </a:lnTo>
                <a:lnTo>
                  <a:pt x="1802" y="2430"/>
                </a:lnTo>
                <a:lnTo>
                  <a:pt x="1807" y="2430"/>
                </a:lnTo>
                <a:lnTo>
                  <a:pt x="1812" y="2436"/>
                </a:lnTo>
                <a:lnTo>
                  <a:pt x="1818" y="2441"/>
                </a:lnTo>
                <a:lnTo>
                  <a:pt x="1812" y="2447"/>
                </a:lnTo>
                <a:lnTo>
                  <a:pt x="1807" y="2457"/>
                </a:lnTo>
                <a:lnTo>
                  <a:pt x="1812" y="2463"/>
                </a:lnTo>
                <a:lnTo>
                  <a:pt x="1823" y="2457"/>
                </a:lnTo>
                <a:lnTo>
                  <a:pt x="1823" y="2452"/>
                </a:lnTo>
                <a:lnTo>
                  <a:pt x="1829" y="2452"/>
                </a:lnTo>
                <a:lnTo>
                  <a:pt x="1823" y="2452"/>
                </a:lnTo>
                <a:lnTo>
                  <a:pt x="1823" y="2457"/>
                </a:lnTo>
                <a:lnTo>
                  <a:pt x="1818" y="2468"/>
                </a:lnTo>
                <a:lnTo>
                  <a:pt x="1829" y="2479"/>
                </a:lnTo>
                <a:lnTo>
                  <a:pt x="1834" y="2484"/>
                </a:lnTo>
                <a:lnTo>
                  <a:pt x="1786" y="2555"/>
                </a:lnTo>
                <a:lnTo>
                  <a:pt x="1775" y="2555"/>
                </a:lnTo>
                <a:lnTo>
                  <a:pt x="1743" y="2533"/>
                </a:lnTo>
                <a:lnTo>
                  <a:pt x="1737" y="2565"/>
                </a:lnTo>
                <a:lnTo>
                  <a:pt x="1716" y="2565"/>
                </a:lnTo>
                <a:lnTo>
                  <a:pt x="1721" y="2533"/>
                </a:lnTo>
                <a:lnTo>
                  <a:pt x="1737" y="2501"/>
                </a:lnTo>
                <a:lnTo>
                  <a:pt x="1646" y="2495"/>
                </a:lnTo>
                <a:lnTo>
                  <a:pt x="1640" y="2555"/>
                </a:lnTo>
                <a:lnTo>
                  <a:pt x="1646" y="2555"/>
                </a:lnTo>
                <a:lnTo>
                  <a:pt x="1662" y="2555"/>
                </a:lnTo>
                <a:lnTo>
                  <a:pt x="1667" y="2560"/>
                </a:lnTo>
                <a:lnTo>
                  <a:pt x="1694" y="2560"/>
                </a:lnTo>
                <a:lnTo>
                  <a:pt x="1700" y="2560"/>
                </a:lnTo>
                <a:lnTo>
                  <a:pt x="1710" y="2560"/>
                </a:lnTo>
                <a:lnTo>
                  <a:pt x="1710" y="2565"/>
                </a:lnTo>
                <a:lnTo>
                  <a:pt x="1716" y="2565"/>
                </a:lnTo>
                <a:lnTo>
                  <a:pt x="1716" y="2598"/>
                </a:lnTo>
                <a:lnTo>
                  <a:pt x="1705" y="2598"/>
                </a:lnTo>
                <a:lnTo>
                  <a:pt x="1775" y="2673"/>
                </a:lnTo>
                <a:lnTo>
                  <a:pt x="1791" y="2695"/>
                </a:lnTo>
                <a:lnTo>
                  <a:pt x="1689" y="2792"/>
                </a:lnTo>
                <a:lnTo>
                  <a:pt x="1683" y="2787"/>
                </a:lnTo>
                <a:lnTo>
                  <a:pt x="1662" y="2765"/>
                </a:lnTo>
                <a:lnTo>
                  <a:pt x="1656" y="2760"/>
                </a:lnTo>
                <a:lnTo>
                  <a:pt x="1646" y="2771"/>
                </a:lnTo>
                <a:lnTo>
                  <a:pt x="1630" y="2798"/>
                </a:lnTo>
                <a:lnTo>
                  <a:pt x="1619" y="2808"/>
                </a:lnTo>
                <a:lnTo>
                  <a:pt x="1603" y="2825"/>
                </a:lnTo>
                <a:lnTo>
                  <a:pt x="1597" y="2830"/>
                </a:lnTo>
                <a:lnTo>
                  <a:pt x="1597" y="2835"/>
                </a:lnTo>
                <a:lnTo>
                  <a:pt x="1565" y="2803"/>
                </a:lnTo>
                <a:lnTo>
                  <a:pt x="1549" y="2792"/>
                </a:lnTo>
                <a:lnTo>
                  <a:pt x="1533" y="2803"/>
                </a:lnTo>
                <a:lnTo>
                  <a:pt x="1468" y="2749"/>
                </a:lnTo>
                <a:lnTo>
                  <a:pt x="1425" y="2711"/>
                </a:lnTo>
                <a:lnTo>
                  <a:pt x="1441" y="2695"/>
                </a:lnTo>
                <a:lnTo>
                  <a:pt x="1447" y="2684"/>
                </a:lnTo>
                <a:lnTo>
                  <a:pt x="1457" y="2673"/>
                </a:lnTo>
                <a:lnTo>
                  <a:pt x="1463" y="2668"/>
                </a:lnTo>
                <a:lnTo>
                  <a:pt x="1474" y="2652"/>
                </a:lnTo>
                <a:lnTo>
                  <a:pt x="1484" y="2646"/>
                </a:lnTo>
                <a:lnTo>
                  <a:pt x="1484" y="2641"/>
                </a:lnTo>
                <a:lnTo>
                  <a:pt x="1436" y="2636"/>
                </a:lnTo>
                <a:lnTo>
                  <a:pt x="1355" y="2619"/>
                </a:lnTo>
                <a:lnTo>
                  <a:pt x="1355" y="2625"/>
                </a:lnTo>
                <a:lnTo>
                  <a:pt x="1350" y="2663"/>
                </a:lnTo>
                <a:lnTo>
                  <a:pt x="1302" y="2652"/>
                </a:lnTo>
                <a:lnTo>
                  <a:pt x="1242" y="2657"/>
                </a:lnTo>
                <a:lnTo>
                  <a:pt x="1242" y="2652"/>
                </a:lnTo>
                <a:lnTo>
                  <a:pt x="1242" y="2625"/>
                </a:lnTo>
                <a:lnTo>
                  <a:pt x="1269" y="2625"/>
                </a:lnTo>
                <a:lnTo>
                  <a:pt x="1269" y="2609"/>
                </a:lnTo>
                <a:lnTo>
                  <a:pt x="1269" y="2603"/>
                </a:lnTo>
                <a:lnTo>
                  <a:pt x="1258" y="2603"/>
                </a:lnTo>
                <a:lnTo>
                  <a:pt x="1253" y="2603"/>
                </a:lnTo>
                <a:lnTo>
                  <a:pt x="1248" y="2603"/>
                </a:lnTo>
                <a:lnTo>
                  <a:pt x="1242" y="2603"/>
                </a:lnTo>
                <a:lnTo>
                  <a:pt x="1237" y="2603"/>
                </a:lnTo>
                <a:lnTo>
                  <a:pt x="1232" y="2603"/>
                </a:lnTo>
                <a:lnTo>
                  <a:pt x="1232" y="2598"/>
                </a:lnTo>
                <a:lnTo>
                  <a:pt x="1232" y="2533"/>
                </a:lnTo>
                <a:lnTo>
                  <a:pt x="1232" y="2522"/>
                </a:lnTo>
                <a:lnTo>
                  <a:pt x="1215" y="2522"/>
                </a:lnTo>
                <a:lnTo>
                  <a:pt x="1210" y="2522"/>
                </a:lnTo>
                <a:lnTo>
                  <a:pt x="1194" y="2522"/>
                </a:lnTo>
                <a:lnTo>
                  <a:pt x="1167" y="2522"/>
                </a:lnTo>
                <a:lnTo>
                  <a:pt x="1156" y="2522"/>
                </a:lnTo>
                <a:lnTo>
                  <a:pt x="1135" y="2522"/>
                </a:lnTo>
                <a:lnTo>
                  <a:pt x="1135" y="2528"/>
                </a:lnTo>
                <a:lnTo>
                  <a:pt x="1129" y="2560"/>
                </a:lnTo>
                <a:lnTo>
                  <a:pt x="1076" y="2565"/>
                </a:lnTo>
                <a:lnTo>
                  <a:pt x="1076" y="2571"/>
                </a:lnTo>
                <a:lnTo>
                  <a:pt x="1076" y="2576"/>
                </a:lnTo>
                <a:lnTo>
                  <a:pt x="1070" y="2592"/>
                </a:lnTo>
                <a:lnTo>
                  <a:pt x="1070" y="2598"/>
                </a:lnTo>
                <a:lnTo>
                  <a:pt x="1070" y="2603"/>
                </a:lnTo>
                <a:lnTo>
                  <a:pt x="1076" y="2603"/>
                </a:lnTo>
                <a:lnTo>
                  <a:pt x="1097" y="2603"/>
                </a:lnTo>
                <a:lnTo>
                  <a:pt x="1097" y="2592"/>
                </a:lnTo>
                <a:lnTo>
                  <a:pt x="1103" y="2576"/>
                </a:lnTo>
                <a:lnTo>
                  <a:pt x="1108" y="2576"/>
                </a:lnTo>
                <a:lnTo>
                  <a:pt x="1140" y="2576"/>
                </a:lnTo>
                <a:lnTo>
                  <a:pt x="1146" y="2560"/>
                </a:lnTo>
                <a:lnTo>
                  <a:pt x="1151" y="2560"/>
                </a:lnTo>
                <a:lnTo>
                  <a:pt x="1167" y="2565"/>
                </a:lnTo>
                <a:lnTo>
                  <a:pt x="1167" y="2560"/>
                </a:lnTo>
                <a:lnTo>
                  <a:pt x="1194" y="2560"/>
                </a:lnTo>
                <a:lnTo>
                  <a:pt x="1215" y="2560"/>
                </a:lnTo>
                <a:lnTo>
                  <a:pt x="1215" y="2582"/>
                </a:lnTo>
                <a:lnTo>
                  <a:pt x="1178" y="2582"/>
                </a:lnTo>
                <a:lnTo>
                  <a:pt x="1178" y="2603"/>
                </a:lnTo>
                <a:lnTo>
                  <a:pt x="1194" y="2609"/>
                </a:lnTo>
                <a:lnTo>
                  <a:pt x="1210" y="2603"/>
                </a:lnTo>
                <a:lnTo>
                  <a:pt x="1210" y="2619"/>
                </a:lnTo>
                <a:lnTo>
                  <a:pt x="1210" y="2657"/>
                </a:lnTo>
                <a:lnTo>
                  <a:pt x="1199" y="2657"/>
                </a:lnTo>
                <a:lnTo>
                  <a:pt x="1097" y="2657"/>
                </a:lnTo>
                <a:lnTo>
                  <a:pt x="1097" y="2673"/>
                </a:lnTo>
                <a:lnTo>
                  <a:pt x="1092" y="2673"/>
                </a:lnTo>
                <a:lnTo>
                  <a:pt x="1070" y="2673"/>
                </a:lnTo>
                <a:lnTo>
                  <a:pt x="1065" y="2673"/>
                </a:lnTo>
                <a:lnTo>
                  <a:pt x="1065" y="2679"/>
                </a:lnTo>
                <a:lnTo>
                  <a:pt x="1065" y="2690"/>
                </a:lnTo>
                <a:lnTo>
                  <a:pt x="1065" y="2695"/>
                </a:lnTo>
                <a:lnTo>
                  <a:pt x="1065" y="2700"/>
                </a:lnTo>
                <a:lnTo>
                  <a:pt x="1065" y="2706"/>
                </a:lnTo>
                <a:lnTo>
                  <a:pt x="1059" y="2711"/>
                </a:lnTo>
                <a:lnTo>
                  <a:pt x="1059" y="2717"/>
                </a:lnTo>
                <a:lnTo>
                  <a:pt x="1205" y="2711"/>
                </a:lnTo>
                <a:lnTo>
                  <a:pt x="1205" y="2727"/>
                </a:lnTo>
                <a:lnTo>
                  <a:pt x="1232" y="2727"/>
                </a:lnTo>
                <a:lnTo>
                  <a:pt x="1232" y="2711"/>
                </a:lnTo>
                <a:lnTo>
                  <a:pt x="1280" y="2711"/>
                </a:lnTo>
                <a:lnTo>
                  <a:pt x="1296" y="2711"/>
                </a:lnTo>
                <a:lnTo>
                  <a:pt x="1285" y="2846"/>
                </a:lnTo>
                <a:lnTo>
                  <a:pt x="1275" y="2879"/>
                </a:lnTo>
                <a:lnTo>
                  <a:pt x="1269" y="2900"/>
                </a:lnTo>
                <a:lnTo>
                  <a:pt x="1275" y="2906"/>
                </a:lnTo>
                <a:lnTo>
                  <a:pt x="1280" y="2906"/>
                </a:lnTo>
                <a:lnTo>
                  <a:pt x="1280" y="2911"/>
                </a:lnTo>
                <a:lnTo>
                  <a:pt x="1285" y="2911"/>
                </a:lnTo>
                <a:lnTo>
                  <a:pt x="1291" y="2916"/>
                </a:lnTo>
                <a:lnTo>
                  <a:pt x="1237" y="3019"/>
                </a:lnTo>
                <a:lnTo>
                  <a:pt x="1215" y="3003"/>
                </a:lnTo>
                <a:lnTo>
                  <a:pt x="1226" y="2987"/>
                </a:lnTo>
                <a:lnTo>
                  <a:pt x="1183" y="2960"/>
                </a:lnTo>
                <a:lnTo>
                  <a:pt x="1183" y="2949"/>
                </a:lnTo>
                <a:lnTo>
                  <a:pt x="1162" y="2943"/>
                </a:lnTo>
                <a:lnTo>
                  <a:pt x="1162" y="2938"/>
                </a:lnTo>
                <a:lnTo>
                  <a:pt x="1167" y="2927"/>
                </a:lnTo>
                <a:lnTo>
                  <a:pt x="1167" y="2922"/>
                </a:lnTo>
                <a:lnTo>
                  <a:pt x="1178" y="2922"/>
                </a:lnTo>
                <a:lnTo>
                  <a:pt x="1183" y="2922"/>
                </a:lnTo>
                <a:lnTo>
                  <a:pt x="1189" y="2900"/>
                </a:lnTo>
                <a:lnTo>
                  <a:pt x="1172" y="2900"/>
                </a:lnTo>
                <a:lnTo>
                  <a:pt x="1172" y="2895"/>
                </a:lnTo>
                <a:lnTo>
                  <a:pt x="1172" y="2889"/>
                </a:lnTo>
                <a:lnTo>
                  <a:pt x="1172" y="2884"/>
                </a:lnTo>
                <a:lnTo>
                  <a:pt x="1172" y="2873"/>
                </a:lnTo>
                <a:lnTo>
                  <a:pt x="1156" y="2868"/>
                </a:lnTo>
                <a:lnTo>
                  <a:pt x="1156" y="2862"/>
                </a:lnTo>
                <a:lnTo>
                  <a:pt x="1135" y="2857"/>
                </a:lnTo>
                <a:lnTo>
                  <a:pt x="1070" y="2852"/>
                </a:lnTo>
                <a:lnTo>
                  <a:pt x="1070" y="2862"/>
                </a:lnTo>
                <a:lnTo>
                  <a:pt x="1070" y="2868"/>
                </a:lnTo>
                <a:lnTo>
                  <a:pt x="1043" y="2862"/>
                </a:lnTo>
                <a:lnTo>
                  <a:pt x="1000" y="2857"/>
                </a:lnTo>
                <a:lnTo>
                  <a:pt x="1011" y="2814"/>
                </a:lnTo>
                <a:lnTo>
                  <a:pt x="1000" y="2814"/>
                </a:lnTo>
                <a:lnTo>
                  <a:pt x="995" y="2814"/>
                </a:lnTo>
                <a:lnTo>
                  <a:pt x="990" y="2814"/>
                </a:lnTo>
                <a:lnTo>
                  <a:pt x="979" y="2814"/>
                </a:lnTo>
                <a:lnTo>
                  <a:pt x="979" y="2835"/>
                </a:lnTo>
                <a:lnTo>
                  <a:pt x="979" y="2846"/>
                </a:lnTo>
                <a:lnTo>
                  <a:pt x="973" y="2846"/>
                </a:lnTo>
                <a:lnTo>
                  <a:pt x="936" y="2841"/>
                </a:lnTo>
                <a:lnTo>
                  <a:pt x="925" y="2835"/>
                </a:lnTo>
                <a:lnTo>
                  <a:pt x="925" y="2852"/>
                </a:lnTo>
                <a:lnTo>
                  <a:pt x="920" y="2852"/>
                </a:lnTo>
                <a:lnTo>
                  <a:pt x="914" y="2846"/>
                </a:lnTo>
                <a:lnTo>
                  <a:pt x="909" y="2846"/>
                </a:lnTo>
                <a:lnTo>
                  <a:pt x="898" y="2846"/>
                </a:lnTo>
                <a:lnTo>
                  <a:pt x="893" y="2846"/>
                </a:lnTo>
                <a:lnTo>
                  <a:pt x="887" y="2841"/>
                </a:lnTo>
                <a:lnTo>
                  <a:pt x="871" y="2841"/>
                </a:lnTo>
                <a:lnTo>
                  <a:pt x="866" y="2841"/>
                </a:lnTo>
                <a:lnTo>
                  <a:pt x="866" y="2852"/>
                </a:lnTo>
                <a:lnTo>
                  <a:pt x="860" y="2852"/>
                </a:lnTo>
                <a:lnTo>
                  <a:pt x="855" y="2852"/>
                </a:lnTo>
                <a:lnTo>
                  <a:pt x="855" y="2868"/>
                </a:lnTo>
                <a:lnTo>
                  <a:pt x="855" y="2873"/>
                </a:lnTo>
                <a:lnTo>
                  <a:pt x="871" y="2911"/>
                </a:lnTo>
                <a:lnTo>
                  <a:pt x="877" y="2911"/>
                </a:lnTo>
                <a:lnTo>
                  <a:pt x="882" y="2911"/>
                </a:lnTo>
                <a:lnTo>
                  <a:pt x="882" y="2916"/>
                </a:lnTo>
                <a:lnTo>
                  <a:pt x="893" y="2916"/>
                </a:lnTo>
                <a:lnTo>
                  <a:pt x="898" y="2922"/>
                </a:lnTo>
                <a:lnTo>
                  <a:pt x="909" y="2922"/>
                </a:lnTo>
                <a:lnTo>
                  <a:pt x="914" y="2922"/>
                </a:lnTo>
                <a:lnTo>
                  <a:pt x="925" y="2916"/>
                </a:lnTo>
                <a:lnTo>
                  <a:pt x="941" y="2916"/>
                </a:lnTo>
                <a:lnTo>
                  <a:pt x="947" y="2927"/>
                </a:lnTo>
                <a:lnTo>
                  <a:pt x="952" y="2933"/>
                </a:lnTo>
                <a:lnTo>
                  <a:pt x="957" y="2933"/>
                </a:lnTo>
                <a:lnTo>
                  <a:pt x="968" y="2943"/>
                </a:lnTo>
                <a:lnTo>
                  <a:pt x="973" y="2943"/>
                </a:lnTo>
                <a:lnTo>
                  <a:pt x="1006" y="2960"/>
                </a:lnTo>
                <a:lnTo>
                  <a:pt x="1027" y="2970"/>
                </a:lnTo>
                <a:lnTo>
                  <a:pt x="1043" y="2981"/>
                </a:lnTo>
                <a:lnTo>
                  <a:pt x="1033" y="3008"/>
                </a:lnTo>
                <a:lnTo>
                  <a:pt x="1038" y="3014"/>
                </a:lnTo>
                <a:lnTo>
                  <a:pt x="1054" y="3019"/>
                </a:lnTo>
                <a:lnTo>
                  <a:pt x="1070" y="3030"/>
                </a:lnTo>
                <a:lnTo>
                  <a:pt x="1076" y="3035"/>
                </a:lnTo>
                <a:lnTo>
                  <a:pt x="1070" y="3035"/>
                </a:lnTo>
                <a:lnTo>
                  <a:pt x="1070" y="3041"/>
                </a:lnTo>
                <a:lnTo>
                  <a:pt x="1065" y="3046"/>
                </a:lnTo>
                <a:lnTo>
                  <a:pt x="1049" y="3068"/>
                </a:lnTo>
                <a:lnTo>
                  <a:pt x="1043" y="3073"/>
                </a:lnTo>
                <a:lnTo>
                  <a:pt x="1038" y="3078"/>
                </a:lnTo>
                <a:lnTo>
                  <a:pt x="1038" y="3084"/>
                </a:lnTo>
                <a:lnTo>
                  <a:pt x="1033" y="3084"/>
                </a:lnTo>
                <a:lnTo>
                  <a:pt x="1022" y="3100"/>
                </a:lnTo>
                <a:lnTo>
                  <a:pt x="1016" y="3105"/>
                </a:lnTo>
                <a:lnTo>
                  <a:pt x="1011" y="3116"/>
                </a:lnTo>
                <a:lnTo>
                  <a:pt x="1006" y="3122"/>
                </a:lnTo>
                <a:lnTo>
                  <a:pt x="973" y="3105"/>
                </a:lnTo>
                <a:lnTo>
                  <a:pt x="963" y="3105"/>
                </a:lnTo>
                <a:lnTo>
                  <a:pt x="963" y="3084"/>
                </a:lnTo>
                <a:lnTo>
                  <a:pt x="963" y="3073"/>
                </a:lnTo>
                <a:lnTo>
                  <a:pt x="957" y="3068"/>
                </a:lnTo>
                <a:lnTo>
                  <a:pt x="952" y="3057"/>
                </a:lnTo>
                <a:lnTo>
                  <a:pt x="930" y="3046"/>
                </a:lnTo>
                <a:lnTo>
                  <a:pt x="920" y="3041"/>
                </a:lnTo>
                <a:lnTo>
                  <a:pt x="914" y="3024"/>
                </a:lnTo>
                <a:lnTo>
                  <a:pt x="903" y="3008"/>
                </a:lnTo>
                <a:lnTo>
                  <a:pt x="882" y="2997"/>
                </a:lnTo>
                <a:lnTo>
                  <a:pt x="866" y="2997"/>
                </a:lnTo>
                <a:lnTo>
                  <a:pt x="855" y="2992"/>
                </a:lnTo>
                <a:lnTo>
                  <a:pt x="844" y="2976"/>
                </a:lnTo>
                <a:lnTo>
                  <a:pt x="839" y="2976"/>
                </a:lnTo>
                <a:lnTo>
                  <a:pt x="834" y="2965"/>
                </a:lnTo>
                <a:lnTo>
                  <a:pt x="828" y="2960"/>
                </a:lnTo>
                <a:lnTo>
                  <a:pt x="823" y="2954"/>
                </a:lnTo>
                <a:lnTo>
                  <a:pt x="796" y="2927"/>
                </a:lnTo>
                <a:lnTo>
                  <a:pt x="791" y="2922"/>
                </a:lnTo>
                <a:lnTo>
                  <a:pt x="785" y="2922"/>
                </a:lnTo>
                <a:lnTo>
                  <a:pt x="780" y="2922"/>
                </a:lnTo>
                <a:lnTo>
                  <a:pt x="758" y="2911"/>
                </a:lnTo>
                <a:lnTo>
                  <a:pt x="742" y="2906"/>
                </a:lnTo>
                <a:lnTo>
                  <a:pt x="726" y="2895"/>
                </a:lnTo>
                <a:lnTo>
                  <a:pt x="742" y="2857"/>
                </a:lnTo>
                <a:lnTo>
                  <a:pt x="748" y="2857"/>
                </a:lnTo>
                <a:lnTo>
                  <a:pt x="780" y="2873"/>
                </a:lnTo>
                <a:lnTo>
                  <a:pt x="801" y="2879"/>
                </a:lnTo>
                <a:lnTo>
                  <a:pt x="807" y="2879"/>
                </a:lnTo>
                <a:lnTo>
                  <a:pt x="812" y="2868"/>
                </a:lnTo>
                <a:lnTo>
                  <a:pt x="823" y="2852"/>
                </a:lnTo>
                <a:lnTo>
                  <a:pt x="828" y="2841"/>
                </a:lnTo>
                <a:lnTo>
                  <a:pt x="834" y="2830"/>
                </a:lnTo>
                <a:lnTo>
                  <a:pt x="834" y="2825"/>
                </a:lnTo>
                <a:lnTo>
                  <a:pt x="839" y="2819"/>
                </a:lnTo>
                <a:lnTo>
                  <a:pt x="844" y="2814"/>
                </a:lnTo>
                <a:lnTo>
                  <a:pt x="850" y="2803"/>
                </a:lnTo>
                <a:lnTo>
                  <a:pt x="855" y="2792"/>
                </a:lnTo>
                <a:lnTo>
                  <a:pt x="855" y="2787"/>
                </a:lnTo>
                <a:lnTo>
                  <a:pt x="860" y="2781"/>
                </a:lnTo>
                <a:lnTo>
                  <a:pt x="866" y="2776"/>
                </a:lnTo>
                <a:lnTo>
                  <a:pt x="866" y="2771"/>
                </a:lnTo>
                <a:lnTo>
                  <a:pt x="871" y="2754"/>
                </a:lnTo>
                <a:lnTo>
                  <a:pt x="877" y="2749"/>
                </a:lnTo>
                <a:lnTo>
                  <a:pt x="882" y="2733"/>
                </a:lnTo>
                <a:lnTo>
                  <a:pt x="887" y="2722"/>
                </a:lnTo>
                <a:lnTo>
                  <a:pt x="893" y="2711"/>
                </a:lnTo>
                <a:lnTo>
                  <a:pt x="893" y="2706"/>
                </a:lnTo>
                <a:lnTo>
                  <a:pt x="898" y="2695"/>
                </a:lnTo>
                <a:lnTo>
                  <a:pt x="903" y="2679"/>
                </a:lnTo>
                <a:lnTo>
                  <a:pt x="909" y="2668"/>
                </a:lnTo>
                <a:lnTo>
                  <a:pt x="914" y="2646"/>
                </a:lnTo>
                <a:lnTo>
                  <a:pt x="925" y="2630"/>
                </a:lnTo>
                <a:lnTo>
                  <a:pt x="925" y="2625"/>
                </a:lnTo>
                <a:lnTo>
                  <a:pt x="930" y="2609"/>
                </a:lnTo>
                <a:lnTo>
                  <a:pt x="941" y="2592"/>
                </a:lnTo>
                <a:lnTo>
                  <a:pt x="947" y="2576"/>
                </a:lnTo>
                <a:lnTo>
                  <a:pt x="947" y="2571"/>
                </a:lnTo>
                <a:lnTo>
                  <a:pt x="952" y="2555"/>
                </a:lnTo>
                <a:lnTo>
                  <a:pt x="957" y="2544"/>
                </a:lnTo>
                <a:lnTo>
                  <a:pt x="968" y="2522"/>
                </a:lnTo>
                <a:lnTo>
                  <a:pt x="968" y="2511"/>
                </a:lnTo>
                <a:lnTo>
                  <a:pt x="973" y="2506"/>
                </a:lnTo>
                <a:lnTo>
                  <a:pt x="979" y="2490"/>
                </a:lnTo>
                <a:lnTo>
                  <a:pt x="968" y="2484"/>
                </a:lnTo>
                <a:lnTo>
                  <a:pt x="963" y="2484"/>
                </a:lnTo>
                <a:lnTo>
                  <a:pt x="947" y="2484"/>
                </a:lnTo>
                <a:lnTo>
                  <a:pt x="871" y="2474"/>
                </a:lnTo>
                <a:lnTo>
                  <a:pt x="844" y="2468"/>
                </a:lnTo>
                <a:lnTo>
                  <a:pt x="817" y="2468"/>
                </a:lnTo>
                <a:lnTo>
                  <a:pt x="785" y="2463"/>
                </a:lnTo>
                <a:lnTo>
                  <a:pt x="710" y="2452"/>
                </a:lnTo>
                <a:lnTo>
                  <a:pt x="704" y="2452"/>
                </a:lnTo>
                <a:lnTo>
                  <a:pt x="688" y="2447"/>
                </a:lnTo>
                <a:lnTo>
                  <a:pt x="651" y="2436"/>
                </a:lnTo>
                <a:lnTo>
                  <a:pt x="645" y="2436"/>
                </a:lnTo>
                <a:lnTo>
                  <a:pt x="645" y="2430"/>
                </a:lnTo>
                <a:lnTo>
                  <a:pt x="645" y="2425"/>
                </a:lnTo>
                <a:lnTo>
                  <a:pt x="651" y="2420"/>
                </a:lnTo>
                <a:lnTo>
                  <a:pt x="651" y="2414"/>
                </a:lnTo>
                <a:lnTo>
                  <a:pt x="645" y="2409"/>
                </a:lnTo>
                <a:lnTo>
                  <a:pt x="645" y="2403"/>
                </a:lnTo>
                <a:lnTo>
                  <a:pt x="624" y="2382"/>
                </a:lnTo>
                <a:lnTo>
                  <a:pt x="613" y="2371"/>
                </a:lnTo>
                <a:lnTo>
                  <a:pt x="602" y="2382"/>
                </a:lnTo>
                <a:lnTo>
                  <a:pt x="592" y="2382"/>
                </a:lnTo>
                <a:lnTo>
                  <a:pt x="570" y="2371"/>
                </a:lnTo>
                <a:lnTo>
                  <a:pt x="559" y="2371"/>
                </a:lnTo>
                <a:lnTo>
                  <a:pt x="538" y="2403"/>
                </a:lnTo>
                <a:lnTo>
                  <a:pt x="495" y="2420"/>
                </a:lnTo>
                <a:lnTo>
                  <a:pt x="441" y="2436"/>
                </a:lnTo>
                <a:lnTo>
                  <a:pt x="425" y="2441"/>
                </a:lnTo>
                <a:lnTo>
                  <a:pt x="409" y="2447"/>
                </a:lnTo>
                <a:lnTo>
                  <a:pt x="403" y="2447"/>
                </a:lnTo>
                <a:lnTo>
                  <a:pt x="398" y="2452"/>
                </a:lnTo>
                <a:lnTo>
                  <a:pt x="382" y="2452"/>
                </a:lnTo>
                <a:lnTo>
                  <a:pt x="371" y="2457"/>
                </a:lnTo>
                <a:lnTo>
                  <a:pt x="360" y="2463"/>
                </a:lnTo>
                <a:lnTo>
                  <a:pt x="344" y="2468"/>
                </a:lnTo>
                <a:lnTo>
                  <a:pt x="339" y="2474"/>
                </a:lnTo>
                <a:lnTo>
                  <a:pt x="317" y="2484"/>
                </a:lnTo>
                <a:lnTo>
                  <a:pt x="306" y="2495"/>
                </a:lnTo>
                <a:lnTo>
                  <a:pt x="280" y="2517"/>
                </a:lnTo>
                <a:lnTo>
                  <a:pt x="263" y="2544"/>
                </a:lnTo>
                <a:lnTo>
                  <a:pt x="253" y="2555"/>
                </a:lnTo>
                <a:lnTo>
                  <a:pt x="247" y="2565"/>
                </a:lnTo>
                <a:lnTo>
                  <a:pt x="242" y="2576"/>
                </a:lnTo>
                <a:lnTo>
                  <a:pt x="237" y="2582"/>
                </a:lnTo>
                <a:lnTo>
                  <a:pt x="220" y="2603"/>
                </a:lnTo>
                <a:lnTo>
                  <a:pt x="199" y="2646"/>
                </a:lnTo>
                <a:lnTo>
                  <a:pt x="188" y="2663"/>
                </a:lnTo>
                <a:lnTo>
                  <a:pt x="167" y="2673"/>
                </a:lnTo>
                <a:lnTo>
                  <a:pt x="161" y="2673"/>
                </a:lnTo>
                <a:lnTo>
                  <a:pt x="151" y="2663"/>
                </a:lnTo>
                <a:lnTo>
                  <a:pt x="140" y="2657"/>
                </a:lnTo>
                <a:lnTo>
                  <a:pt x="134" y="2652"/>
                </a:lnTo>
                <a:lnTo>
                  <a:pt x="107" y="2630"/>
                </a:lnTo>
                <a:lnTo>
                  <a:pt x="107" y="2625"/>
                </a:lnTo>
                <a:lnTo>
                  <a:pt x="102" y="2614"/>
                </a:lnTo>
                <a:lnTo>
                  <a:pt x="64" y="2587"/>
                </a:lnTo>
                <a:lnTo>
                  <a:pt x="54" y="2538"/>
                </a:lnTo>
                <a:lnTo>
                  <a:pt x="91" y="2506"/>
                </a:lnTo>
                <a:lnTo>
                  <a:pt x="91" y="2501"/>
                </a:lnTo>
                <a:lnTo>
                  <a:pt x="97" y="2479"/>
                </a:lnTo>
                <a:lnTo>
                  <a:pt x="161" y="2474"/>
                </a:lnTo>
                <a:lnTo>
                  <a:pt x="124" y="2382"/>
                </a:lnTo>
                <a:lnTo>
                  <a:pt x="81" y="2263"/>
                </a:lnTo>
                <a:lnTo>
                  <a:pt x="86" y="2263"/>
                </a:lnTo>
                <a:lnTo>
                  <a:pt x="86" y="2258"/>
                </a:lnTo>
                <a:lnTo>
                  <a:pt x="113" y="2247"/>
                </a:lnTo>
                <a:lnTo>
                  <a:pt x="107" y="2247"/>
                </a:lnTo>
                <a:lnTo>
                  <a:pt x="107" y="2241"/>
                </a:lnTo>
                <a:lnTo>
                  <a:pt x="97" y="2247"/>
                </a:lnTo>
                <a:lnTo>
                  <a:pt x="91" y="2231"/>
                </a:lnTo>
                <a:lnTo>
                  <a:pt x="75" y="2236"/>
                </a:lnTo>
                <a:lnTo>
                  <a:pt x="11" y="2063"/>
                </a:lnTo>
                <a:lnTo>
                  <a:pt x="11" y="2058"/>
                </a:lnTo>
                <a:lnTo>
                  <a:pt x="11" y="2052"/>
                </a:lnTo>
                <a:lnTo>
                  <a:pt x="0" y="2031"/>
                </a:lnTo>
                <a:lnTo>
                  <a:pt x="0" y="2025"/>
                </a:lnTo>
                <a:close/>
                <a:moveTo>
                  <a:pt x="511" y="1896"/>
                </a:moveTo>
                <a:lnTo>
                  <a:pt x="522" y="1907"/>
                </a:lnTo>
                <a:lnTo>
                  <a:pt x="527" y="1907"/>
                </a:lnTo>
                <a:lnTo>
                  <a:pt x="527" y="1912"/>
                </a:lnTo>
                <a:lnTo>
                  <a:pt x="543" y="1896"/>
                </a:lnTo>
                <a:lnTo>
                  <a:pt x="554" y="1907"/>
                </a:lnTo>
                <a:lnTo>
                  <a:pt x="554" y="1912"/>
                </a:lnTo>
                <a:lnTo>
                  <a:pt x="565" y="1928"/>
                </a:lnTo>
                <a:lnTo>
                  <a:pt x="570" y="1923"/>
                </a:lnTo>
                <a:lnTo>
                  <a:pt x="602" y="1890"/>
                </a:lnTo>
                <a:lnTo>
                  <a:pt x="592" y="1874"/>
                </a:lnTo>
                <a:lnTo>
                  <a:pt x="570" y="1896"/>
                </a:lnTo>
                <a:lnTo>
                  <a:pt x="565" y="1896"/>
                </a:lnTo>
                <a:lnTo>
                  <a:pt x="565" y="1901"/>
                </a:lnTo>
                <a:lnTo>
                  <a:pt x="554" y="1890"/>
                </a:lnTo>
                <a:lnTo>
                  <a:pt x="559" y="1885"/>
                </a:lnTo>
                <a:lnTo>
                  <a:pt x="559" y="1880"/>
                </a:lnTo>
                <a:lnTo>
                  <a:pt x="554" y="1874"/>
                </a:lnTo>
                <a:lnTo>
                  <a:pt x="538" y="1858"/>
                </a:lnTo>
                <a:lnTo>
                  <a:pt x="511" y="1890"/>
                </a:lnTo>
                <a:lnTo>
                  <a:pt x="511" y="1896"/>
                </a:lnTo>
                <a:close/>
                <a:moveTo>
                  <a:pt x="645" y="1161"/>
                </a:moveTo>
                <a:lnTo>
                  <a:pt x="645" y="1167"/>
                </a:lnTo>
                <a:lnTo>
                  <a:pt x="645" y="1172"/>
                </a:lnTo>
                <a:lnTo>
                  <a:pt x="645" y="1178"/>
                </a:lnTo>
                <a:lnTo>
                  <a:pt x="645" y="1183"/>
                </a:lnTo>
                <a:lnTo>
                  <a:pt x="651" y="1183"/>
                </a:lnTo>
                <a:lnTo>
                  <a:pt x="651" y="1188"/>
                </a:lnTo>
                <a:lnTo>
                  <a:pt x="651" y="1183"/>
                </a:lnTo>
                <a:lnTo>
                  <a:pt x="656" y="1183"/>
                </a:lnTo>
                <a:lnTo>
                  <a:pt x="661" y="1183"/>
                </a:lnTo>
                <a:lnTo>
                  <a:pt x="688" y="1178"/>
                </a:lnTo>
                <a:lnTo>
                  <a:pt x="699" y="1172"/>
                </a:lnTo>
                <a:lnTo>
                  <a:pt x="704" y="1172"/>
                </a:lnTo>
                <a:lnTo>
                  <a:pt x="715" y="1172"/>
                </a:lnTo>
                <a:lnTo>
                  <a:pt x="748" y="1172"/>
                </a:lnTo>
                <a:lnTo>
                  <a:pt x="764" y="1172"/>
                </a:lnTo>
                <a:lnTo>
                  <a:pt x="769" y="1172"/>
                </a:lnTo>
                <a:lnTo>
                  <a:pt x="769" y="1167"/>
                </a:lnTo>
                <a:lnTo>
                  <a:pt x="769" y="1156"/>
                </a:lnTo>
                <a:lnTo>
                  <a:pt x="769" y="1145"/>
                </a:lnTo>
                <a:lnTo>
                  <a:pt x="764" y="1145"/>
                </a:lnTo>
                <a:lnTo>
                  <a:pt x="758" y="1145"/>
                </a:lnTo>
                <a:lnTo>
                  <a:pt x="748" y="1145"/>
                </a:lnTo>
                <a:lnTo>
                  <a:pt x="699" y="1145"/>
                </a:lnTo>
                <a:lnTo>
                  <a:pt x="645" y="1161"/>
                </a:lnTo>
                <a:lnTo>
                  <a:pt x="640" y="1161"/>
                </a:lnTo>
                <a:lnTo>
                  <a:pt x="645" y="1161"/>
                </a:lnTo>
                <a:close/>
                <a:moveTo>
                  <a:pt x="699" y="1210"/>
                </a:moveTo>
                <a:lnTo>
                  <a:pt x="715" y="1210"/>
                </a:lnTo>
                <a:lnTo>
                  <a:pt x="753" y="1205"/>
                </a:lnTo>
                <a:lnTo>
                  <a:pt x="753" y="1210"/>
                </a:lnTo>
                <a:lnTo>
                  <a:pt x="753" y="1232"/>
                </a:lnTo>
                <a:lnTo>
                  <a:pt x="758" y="1232"/>
                </a:lnTo>
                <a:lnTo>
                  <a:pt x="769" y="1232"/>
                </a:lnTo>
                <a:lnTo>
                  <a:pt x="769" y="1226"/>
                </a:lnTo>
                <a:lnTo>
                  <a:pt x="769" y="1221"/>
                </a:lnTo>
                <a:lnTo>
                  <a:pt x="769" y="1205"/>
                </a:lnTo>
                <a:lnTo>
                  <a:pt x="764" y="1178"/>
                </a:lnTo>
                <a:lnTo>
                  <a:pt x="764" y="1172"/>
                </a:lnTo>
                <a:lnTo>
                  <a:pt x="748" y="1178"/>
                </a:lnTo>
                <a:lnTo>
                  <a:pt x="710" y="1178"/>
                </a:lnTo>
                <a:lnTo>
                  <a:pt x="704" y="1178"/>
                </a:lnTo>
                <a:lnTo>
                  <a:pt x="694" y="1183"/>
                </a:lnTo>
                <a:lnTo>
                  <a:pt x="699" y="1210"/>
                </a:lnTo>
                <a:close/>
                <a:moveTo>
                  <a:pt x="753" y="1264"/>
                </a:moveTo>
                <a:lnTo>
                  <a:pt x="758" y="1264"/>
                </a:lnTo>
                <a:lnTo>
                  <a:pt x="769" y="1264"/>
                </a:lnTo>
                <a:lnTo>
                  <a:pt x="769" y="1259"/>
                </a:lnTo>
                <a:lnTo>
                  <a:pt x="769" y="1253"/>
                </a:lnTo>
                <a:lnTo>
                  <a:pt x="769" y="1237"/>
                </a:lnTo>
                <a:lnTo>
                  <a:pt x="758" y="1237"/>
                </a:lnTo>
                <a:lnTo>
                  <a:pt x="753" y="1237"/>
                </a:lnTo>
                <a:lnTo>
                  <a:pt x="753" y="1264"/>
                </a:lnTo>
                <a:close/>
                <a:moveTo>
                  <a:pt x="1049" y="2814"/>
                </a:moveTo>
                <a:lnTo>
                  <a:pt x="1070" y="2814"/>
                </a:lnTo>
                <a:lnTo>
                  <a:pt x="1076" y="2814"/>
                </a:lnTo>
                <a:lnTo>
                  <a:pt x="1081" y="2814"/>
                </a:lnTo>
                <a:lnTo>
                  <a:pt x="1081" y="2808"/>
                </a:lnTo>
                <a:lnTo>
                  <a:pt x="1086" y="2781"/>
                </a:lnTo>
                <a:lnTo>
                  <a:pt x="1081" y="2781"/>
                </a:lnTo>
                <a:lnTo>
                  <a:pt x="1054" y="2781"/>
                </a:lnTo>
                <a:lnTo>
                  <a:pt x="1054" y="2814"/>
                </a:lnTo>
                <a:lnTo>
                  <a:pt x="1049" y="2814"/>
                </a:lnTo>
                <a:close/>
                <a:moveTo>
                  <a:pt x="1151" y="2603"/>
                </a:moveTo>
                <a:lnTo>
                  <a:pt x="1156" y="2603"/>
                </a:lnTo>
                <a:lnTo>
                  <a:pt x="1162" y="2603"/>
                </a:lnTo>
                <a:lnTo>
                  <a:pt x="1162" y="2592"/>
                </a:lnTo>
                <a:lnTo>
                  <a:pt x="1151" y="2592"/>
                </a:lnTo>
                <a:lnTo>
                  <a:pt x="1151" y="2603"/>
                </a:lnTo>
                <a:close/>
                <a:moveTo>
                  <a:pt x="1307" y="2490"/>
                </a:moveTo>
                <a:lnTo>
                  <a:pt x="1307" y="2495"/>
                </a:lnTo>
                <a:lnTo>
                  <a:pt x="1307" y="2501"/>
                </a:lnTo>
                <a:lnTo>
                  <a:pt x="1307" y="2506"/>
                </a:lnTo>
                <a:lnTo>
                  <a:pt x="1323" y="2506"/>
                </a:lnTo>
                <a:lnTo>
                  <a:pt x="1404" y="2517"/>
                </a:lnTo>
                <a:lnTo>
                  <a:pt x="1414" y="2490"/>
                </a:lnTo>
                <a:lnTo>
                  <a:pt x="1420" y="2468"/>
                </a:lnTo>
                <a:lnTo>
                  <a:pt x="1436" y="2436"/>
                </a:lnTo>
                <a:lnTo>
                  <a:pt x="1463" y="2452"/>
                </a:lnTo>
                <a:lnTo>
                  <a:pt x="1463" y="2457"/>
                </a:lnTo>
                <a:lnTo>
                  <a:pt x="1468" y="2457"/>
                </a:lnTo>
                <a:lnTo>
                  <a:pt x="1468" y="2452"/>
                </a:lnTo>
                <a:lnTo>
                  <a:pt x="1468" y="2457"/>
                </a:lnTo>
                <a:lnTo>
                  <a:pt x="1474" y="2457"/>
                </a:lnTo>
                <a:lnTo>
                  <a:pt x="1474" y="2468"/>
                </a:lnTo>
                <a:lnTo>
                  <a:pt x="1479" y="2468"/>
                </a:lnTo>
                <a:lnTo>
                  <a:pt x="1484" y="2468"/>
                </a:lnTo>
                <a:lnTo>
                  <a:pt x="1495" y="2463"/>
                </a:lnTo>
                <a:lnTo>
                  <a:pt x="1501" y="2463"/>
                </a:lnTo>
                <a:lnTo>
                  <a:pt x="1522" y="2452"/>
                </a:lnTo>
                <a:lnTo>
                  <a:pt x="1533" y="2452"/>
                </a:lnTo>
                <a:lnTo>
                  <a:pt x="1538" y="2366"/>
                </a:lnTo>
                <a:lnTo>
                  <a:pt x="1544" y="2290"/>
                </a:lnTo>
                <a:lnTo>
                  <a:pt x="1565" y="2263"/>
                </a:lnTo>
                <a:lnTo>
                  <a:pt x="1560" y="2258"/>
                </a:lnTo>
                <a:lnTo>
                  <a:pt x="1565" y="2258"/>
                </a:lnTo>
                <a:lnTo>
                  <a:pt x="1570" y="2263"/>
                </a:lnTo>
                <a:lnTo>
                  <a:pt x="1576" y="2268"/>
                </a:lnTo>
                <a:lnTo>
                  <a:pt x="1581" y="2268"/>
                </a:lnTo>
                <a:lnTo>
                  <a:pt x="1587" y="2274"/>
                </a:lnTo>
                <a:lnTo>
                  <a:pt x="1587" y="2279"/>
                </a:lnTo>
                <a:lnTo>
                  <a:pt x="1592" y="2279"/>
                </a:lnTo>
                <a:lnTo>
                  <a:pt x="1597" y="2279"/>
                </a:lnTo>
                <a:lnTo>
                  <a:pt x="1603" y="2290"/>
                </a:lnTo>
                <a:lnTo>
                  <a:pt x="1608" y="2290"/>
                </a:lnTo>
                <a:lnTo>
                  <a:pt x="1603" y="2290"/>
                </a:lnTo>
                <a:lnTo>
                  <a:pt x="1592" y="2306"/>
                </a:lnTo>
                <a:lnTo>
                  <a:pt x="1587" y="2317"/>
                </a:lnTo>
                <a:lnTo>
                  <a:pt x="1613" y="2339"/>
                </a:lnTo>
                <a:lnTo>
                  <a:pt x="1608" y="2420"/>
                </a:lnTo>
                <a:lnTo>
                  <a:pt x="1613" y="2420"/>
                </a:lnTo>
                <a:lnTo>
                  <a:pt x="1619" y="2414"/>
                </a:lnTo>
                <a:lnTo>
                  <a:pt x="1624" y="2414"/>
                </a:lnTo>
                <a:lnTo>
                  <a:pt x="1635" y="2409"/>
                </a:lnTo>
                <a:lnTo>
                  <a:pt x="1646" y="2398"/>
                </a:lnTo>
                <a:lnTo>
                  <a:pt x="1656" y="2387"/>
                </a:lnTo>
                <a:lnTo>
                  <a:pt x="1667" y="2376"/>
                </a:lnTo>
                <a:lnTo>
                  <a:pt x="1673" y="2366"/>
                </a:lnTo>
                <a:lnTo>
                  <a:pt x="1683" y="2355"/>
                </a:lnTo>
                <a:lnTo>
                  <a:pt x="1683" y="2349"/>
                </a:lnTo>
                <a:lnTo>
                  <a:pt x="1689" y="2344"/>
                </a:lnTo>
                <a:lnTo>
                  <a:pt x="1683" y="2344"/>
                </a:lnTo>
                <a:lnTo>
                  <a:pt x="1678" y="2339"/>
                </a:lnTo>
                <a:lnTo>
                  <a:pt x="1673" y="2339"/>
                </a:lnTo>
                <a:lnTo>
                  <a:pt x="1667" y="2333"/>
                </a:lnTo>
                <a:lnTo>
                  <a:pt x="1678" y="2317"/>
                </a:lnTo>
                <a:lnTo>
                  <a:pt x="1678" y="2312"/>
                </a:lnTo>
                <a:lnTo>
                  <a:pt x="1673" y="2306"/>
                </a:lnTo>
                <a:lnTo>
                  <a:pt x="1667" y="2301"/>
                </a:lnTo>
                <a:lnTo>
                  <a:pt x="1662" y="2295"/>
                </a:lnTo>
                <a:lnTo>
                  <a:pt x="1656" y="2290"/>
                </a:lnTo>
                <a:lnTo>
                  <a:pt x="1651" y="2285"/>
                </a:lnTo>
                <a:lnTo>
                  <a:pt x="1646" y="2274"/>
                </a:lnTo>
                <a:lnTo>
                  <a:pt x="1630" y="2241"/>
                </a:lnTo>
                <a:lnTo>
                  <a:pt x="1619" y="2225"/>
                </a:lnTo>
                <a:lnTo>
                  <a:pt x="1619" y="2220"/>
                </a:lnTo>
                <a:lnTo>
                  <a:pt x="1613" y="2209"/>
                </a:lnTo>
                <a:lnTo>
                  <a:pt x="1603" y="2187"/>
                </a:lnTo>
                <a:lnTo>
                  <a:pt x="1597" y="2182"/>
                </a:lnTo>
                <a:lnTo>
                  <a:pt x="1592" y="2171"/>
                </a:lnTo>
                <a:lnTo>
                  <a:pt x="1587" y="2155"/>
                </a:lnTo>
                <a:lnTo>
                  <a:pt x="1581" y="2133"/>
                </a:lnTo>
                <a:lnTo>
                  <a:pt x="1581" y="2123"/>
                </a:lnTo>
                <a:lnTo>
                  <a:pt x="1576" y="2123"/>
                </a:lnTo>
                <a:lnTo>
                  <a:pt x="1576" y="2117"/>
                </a:lnTo>
                <a:lnTo>
                  <a:pt x="1570" y="2112"/>
                </a:lnTo>
                <a:lnTo>
                  <a:pt x="1560" y="2106"/>
                </a:lnTo>
                <a:lnTo>
                  <a:pt x="1554" y="2101"/>
                </a:lnTo>
                <a:lnTo>
                  <a:pt x="1549" y="2101"/>
                </a:lnTo>
                <a:lnTo>
                  <a:pt x="1538" y="2096"/>
                </a:lnTo>
                <a:lnTo>
                  <a:pt x="1533" y="2096"/>
                </a:lnTo>
                <a:lnTo>
                  <a:pt x="1527" y="2096"/>
                </a:lnTo>
                <a:lnTo>
                  <a:pt x="1517" y="2101"/>
                </a:lnTo>
                <a:lnTo>
                  <a:pt x="1501" y="2096"/>
                </a:lnTo>
                <a:lnTo>
                  <a:pt x="1495" y="2096"/>
                </a:lnTo>
                <a:lnTo>
                  <a:pt x="1490" y="2096"/>
                </a:lnTo>
                <a:lnTo>
                  <a:pt x="1468" y="2096"/>
                </a:lnTo>
                <a:lnTo>
                  <a:pt x="1457" y="2090"/>
                </a:lnTo>
                <a:lnTo>
                  <a:pt x="1452" y="2090"/>
                </a:lnTo>
                <a:lnTo>
                  <a:pt x="1447" y="2090"/>
                </a:lnTo>
                <a:lnTo>
                  <a:pt x="1436" y="2085"/>
                </a:lnTo>
                <a:lnTo>
                  <a:pt x="1425" y="2074"/>
                </a:lnTo>
                <a:lnTo>
                  <a:pt x="1409" y="2101"/>
                </a:lnTo>
                <a:lnTo>
                  <a:pt x="1371" y="2171"/>
                </a:lnTo>
                <a:lnTo>
                  <a:pt x="1361" y="2193"/>
                </a:lnTo>
                <a:lnTo>
                  <a:pt x="1361" y="2204"/>
                </a:lnTo>
                <a:lnTo>
                  <a:pt x="1382" y="2198"/>
                </a:lnTo>
                <a:lnTo>
                  <a:pt x="1388" y="2198"/>
                </a:lnTo>
                <a:lnTo>
                  <a:pt x="1393" y="2204"/>
                </a:lnTo>
                <a:lnTo>
                  <a:pt x="1404" y="2209"/>
                </a:lnTo>
                <a:lnTo>
                  <a:pt x="1398" y="2220"/>
                </a:lnTo>
                <a:lnTo>
                  <a:pt x="1382" y="2247"/>
                </a:lnTo>
                <a:lnTo>
                  <a:pt x="1377" y="2247"/>
                </a:lnTo>
                <a:lnTo>
                  <a:pt x="1371" y="2231"/>
                </a:lnTo>
                <a:lnTo>
                  <a:pt x="1361" y="2214"/>
                </a:lnTo>
                <a:lnTo>
                  <a:pt x="1361" y="2209"/>
                </a:lnTo>
                <a:lnTo>
                  <a:pt x="1355" y="2209"/>
                </a:lnTo>
                <a:lnTo>
                  <a:pt x="1355" y="2214"/>
                </a:lnTo>
                <a:lnTo>
                  <a:pt x="1350" y="2220"/>
                </a:lnTo>
                <a:lnTo>
                  <a:pt x="1345" y="2231"/>
                </a:lnTo>
                <a:lnTo>
                  <a:pt x="1334" y="2247"/>
                </a:lnTo>
                <a:lnTo>
                  <a:pt x="1339" y="2247"/>
                </a:lnTo>
                <a:lnTo>
                  <a:pt x="1361" y="2268"/>
                </a:lnTo>
                <a:lnTo>
                  <a:pt x="1366" y="2268"/>
                </a:lnTo>
                <a:lnTo>
                  <a:pt x="1393" y="2290"/>
                </a:lnTo>
                <a:lnTo>
                  <a:pt x="1377" y="2312"/>
                </a:lnTo>
                <a:lnTo>
                  <a:pt x="1355" y="2344"/>
                </a:lnTo>
                <a:lnTo>
                  <a:pt x="1345" y="2349"/>
                </a:lnTo>
                <a:lnTo>
                  <a:pt x="1350" y="2355"/>
                </a:lnTo>
                <a:lnTo>
                  <a:pt x="1345" y="2366"/>
                </a:lnTo>
                <a:lnTo>
                  <a:pt x="1339" y="2360"/>
                </a:lnTo>
                <a:lnTo>
                  <a:pt x="1334" y="2371"/>
                </a:lnTo>
                <a:lnTo>
                  <a:pt x="1339" y="2376"/>
                </a:lnTo>
                <a:lnTo>
                  <a:pt x="1345" y="2376"/>
                </a:lnTo>
                <a:lnTo>
                  <a:pt x="1312" y="2457"/>
                </a:lnTo>
                <a:lnTo>
                  <a:pt x="1307" y="2463"/>
                </a:lnTo>
                <a:lnTo>
                  <a:pt x="1307" y="2468"/>
                </a:lnTo>
                <a:lnTo>
                  <a:pt x="1307" y="2479"/>
                </a:lnTo>
                <a:lnTo>
                  <a:pt x="1307" y="2484"/>
                </a:lnTo>
                <a:lnTo>
                  <a:pt x="1307" y="2490"/>
                </a:lnTo>
                <a:close/>
                <a:moveTo>
                  <a:pt x="1457" y="2020"/>
                </a:moveTo>
                <a:lnTo>
                  <a:pt x="1479" y="2020"/>
                </a:lnTo>
                <a:lnTo>
                  <a:pt x="1490" y="2025"/>
                </a:lnTo>
                <a:lnTo>
                  <a:pt x="1495" y="2025"/>
                </a:lnTo>
                <a:lnTo>
                  <a:pt x="1501" y="2020"/>
                </a:lnTo>
                <a:lnTo>
                  <a:pt x="1511" y="2020"/>
                </a:lnTo>
                <a:lnTo>
                  <a:pt x="1506" y="2025"/>
                </a:lnTo>
                <a:lnTo>
                  <a:pt x="1506" y="2031"/>
                </a:lnTo>
                <a:lnTo>
                  <a:pt x="1511" y="2031"/>
                </a:lnTo>
                <a:lnTo>
                  <a:pt x="1517" y="2036"/>
                </a:lnTo>
                <a:lnTo>
                  <a:pt x="1522" y="2042"/>
                </a:lnTo>
                <a:lnTo>
                  <a:pt x="1527" y="2031"/>
                </a:lnTo>
                <a:lnTo>
                  <a:pt x="1533" y="2036"/>
                </a:lnTo>
                <a:lnTo>
                  <a:pt x="1533" y="2042"/>
                </a:lnTo>
                <a:lnTo>
                  <a:pt x="1544" y="2052"/>
                </a:lnTo>
                <a:lnTo>
                  <a:pt x="1538" y="2058"/>
                </a:lnTo>
                <a:lnTo>
                  <a:pt x="1549" y="2069"/>
                </a:lnTo>
                <a:lnTo>
                  <a:pt x="1554" y="2069"/>
                </a:lnTo>
                <a:lnTo>
                  <a:pt x="1554" y="2063"/>
                </a:lnTo>
                <a:lnTo>
                  <a:pt x="1554" y="2058"/>
                </a:lnTo>
                <a:lnTo>
                  <a:pt x="1560" y="2063"/>
                </a:lnTo>
                <a:lnTo>
                  <a:pt x="1576" y="2069"/>
                </a:lnTo>
                <a:lnTo>
                  <a:pt x="1630" y="2128"/>
                </a:lnTo>
                <a:lnTo>
                  <a:pt x="1635" y="2123"/>
                </a:lnTo>
                <a:lnTo>
                  <a:pt x="1635" y="2117"/>
                </a:lnTo>
                <a:lnTo>
                  <a:pt x="1635" y="2106"/>
                </a:lnTo>
                <a:lnTo>
                  <a:pt x="1635" y="2101"/>
                </a:lnTo>
                <a:lnTo>
                  <a:pt x="1640" y="2096"/>
                </a:lnTo>
                <a:lnTo>
                  <a:pt x="1640" y="2085"/>
                </a:lnTo>
                <a:lnTo>
                  <a:pt x="1646" y="2079"/>
                </a:lnTo>
                <a:lnTo>
                  <a:pt x="1651" y="2069"/>
                </a:lnTo>
                <a:lnTo>
                  <a:pt x="1651" y="2058"/>
                </a:lnTo>
                <a:lnTo>
                  <a:pt x="1651" y="2052"/>
                </a:lnTo>
                <a:lnTo>
                  <a:pt x="1656" y="2042"/>
                </a:lnTo>
                <a:lnTo>
                  <a:pt x="1635" y="2036"/>
                </a:lnTo>
                <a:lnTo>
                  <a:pt x="1624" y="2031"/>
                </a:lnTo>
                <a:lnTo>
                  <a:pt x="1613" y="2025"/>
                </a:lnTo>
                <a:lnTo>
                  <a:pt x="1613" y="2020"/>
                </a:lnTo>
                <a:lnTo>
                  <a:pt x="1619" y="2015"/>
                </a:lnTo>
                <a:lnTo>
                  <a:pt x="1619" y="2009"/>
                </a:lnTo>
                <a:lnTo>
                  <a:pt x="1635" y="1977"/>
                </a:lnTo>
                <a:lnTo>
                  <a:pt x="1656" y="1917"/>
                </a:lnTo>
                <a:lnTo>
                  <a:pt x="1667" y="1901"/>
                </a:lnTo>
                <a:lnTo>
                  <a:pt x="1662" y="1901"/>
                </a:lnTo>
                <a:lnTo>
                  <a:pt x="1656" y="1901"/>
                </a:lnTo>
                <a:lnTo>
                  <a:pt x="1656" y="1885"/>
                </a:lnTo>
                <a:lnTo>
                  <a:pt x="1656" y="1874"/>
                </a:lnTo>
                <a:lnTo>
                  <a:pt x="1656" y="1858"/>
                </a:lnTo>
                <a:lnTo>
                  <a:pt x="1656" y="1853"/>
                </a:lnTo>
                <a:lnTo>
                  <a:pt x="1656" y="1842"/>
                </a:lnTo>
                <a:lnTo>
                  <a:pt x="1651" y="1842"/>
                </a:lnTo>
                <a:lnTo>
                  <a:pt x="1640" y="1842"/>
                </a:lnTo>
                <a:lnTo>
                  <a:pt x="1635" y="1842"/>
                </a:lnTo>
                <a:lnTo>
                  <a:pt x="1624" y="1842"/>
                </a:lnTo>
                <a:lnTo>
                  <a:pt x="1619" y="1842"/>
                </a:lnTo>
                <a:lnTo>
                  <a:pt x="1613" y="1842"/>
                </a:lnTo>
                <a:lnTo>
                  <a:pt x="1608" y="1842"/>
                </a:lnTo>
                <a:lnTo>
                  <a:pt x="1592" y="1842"/>
                </a:lnTo>
                <a:lnTo>
                  <a:pt x="1581" y="1842"/>
                </a:lnTo>
                <a:lnTo>
                  <a:pt x="1570" y="1842"/>
                </a:lnTo>
                <a:lnTo>
                  <a:pt x="1549" y="1847"/>
                </a:lnTo>
                <a:lnTo>
                  <a:pt x="1544" y="1847"/>
                </a:lnTo>
                <a:lnTo>
                  <a:pt x="1533" y="1858"/>
                </a:lnTo>
                <a:lnTo>
                  <a:pt x="1522" y="1885"/>
                </a:lnTo>
                <a:lnTo>
                  <a:pt x="1511" y="1901"/>
                </a:lnTo>
                <a:lnTo>
                  <a:pt x="1506" y="1912"/>
                </a:lnTo>
                <a:lnTo>
                  <a:pt x="1495" y="1934"/>
                </a:lnTo>
                <a:lnTo>
                  <a:pt x="1484" y="1961"/>
                </a:lnTo>
                <a:lnTo>
                  <a:pt x="1474" y="1977"/>
                </a:lnTo>
                <a:lnTo>
                  <a:pt x="1457" y="2015"/>
                </a:lnTo>
                <a:lnTo>
                  <a:pt x="1457" y="2020"/>
                </a:lnTo>
                <a:close/>
                <a:moveTo>
                  <a:pt x="1732" y="2160"/>
                </a:moveTo>
                <a:lnTo>
                  <a:pt x="1737" y="2160"/>
                </a:lnTo>
                <a:lnTo>
                  <a:pt x="1753" y="2160"/>
                </a:lnTo>
                <a:lnTo>
                  <a:pt x="1759" y="2160"/>
                </a:lnTo>
                <a:lnTo>
                  <a:pt x="1764" y="2160"/>
                </a:lnTo>
                <a:lnTo>
                  <a:pt x="1764" y="2166"/>
                </a:lnTo>
                <a:lnTo>
                  <a:pt x="1769" y="2166"/>
                </a:lnTo>
                <a:lnTo>
                  <a:pt x="1775" y="2166"/>
                </a:lnTo>
                <a:lnTo>
                  <a:pt x="1780" y="2166"/>
                </a:lnTo>
                <a:lnTo>
                  <a:pt x="1791" y="2166"/>
                </a:lnTo>
                <a:lnTo>
                  <a:pt x="1796" y="2166"/>
                </a:lnTo>
                <a:lnTo>
                  <a:pt x="1769" y="2247"/>
                </a:lnTo>
                <a:lnTo>
                  <a:pt x="1764" y="2268"/>
                </a:lnTo>
                <a:lnTo>
                  <a:pt x="1764" y="2274"/>
                </a:lnTo>
                <a:lnTo>
                  <a:pt x="1759" y="2274"/>
                </a:lnTo>
                <a:lnTo>
                  <a:pt x="1748" y="2268"/>
                </a:lnTo>
                <a:lnTo>
                  <a:pt x="1748" y="2290"/>
                </a:lnTo>
                <a:lnTo>
                  <a:pt x="1737" y="2290"/>
                </a:lnTo>
                <a:lnTo>
                  <a:pt x="1737" y="2306"/>
                </a:lnTo>
                <a:lnTo>
                  <a:pt x="1743" y="2306"/>
                </a:lnTo>
                <a:lnTo>
                  <a:pt x="1748" y="2295"/>
                </a:lnTo>
                <a:lnTo>
                  <a:pt x="1764" y="2295"/>
                </a:lnTo>
                <a:lnTo>
                  <a:pt x="1764" y="2301"/>
                </a:lnTo>
                <a:lnTo>
                  <a:pt x="1764" y="2306"/>
                </a:lnTo>
                <a:lnTo>
                  <a:pt x="1764" y="2312"/>
                </a:lnTo>
                <a:lnTo>
                  <a:pt x="1764" y="2317"/>
                </a:lnTo>
                <a:lnTo>
                  <a:pt x="1764" y="2322"/>
                </a:lnTo>
                <a:lnTo>
                  <a:pt x="1769" y="2328"/>
                </a:lnTo>
                <a:lnTo>
                  <a:pt x="1775" y="2333"/>
                </a:lnTo>
                <a:lnTo>
                  <a:pt x="1780" y="2339"/>
                </a:lnTo>
                <a:lnTo>
                  <a:pt x="1786" y="2339"/>
                </a:lnTo>
                <a:lnTo>
                  <a:pt x="1791" y="2339"/>
                </a:lnTo>
                <a:lnTo>
                  <a:pt x="1791" y="2344"/>
                </a:lnTo>
                <a:lnTo>
                  <a:pt x="1796" y="2344"/>
                </a:lnTo>
                <a:lnTo>
                  <a:pt x="1802" y="2344"/>
                </a:lnTo>
                <a:lnTo>
                  <a:pt x="1807" y="2312"/>
                </a:lnTo>
                <a:lnTo>
                  <a:pt x="1796" y="2312"/>
                </a:lnTo>
                <a:lnTo>
                  <a:pt x="1796" y="2306"/>
                </a:lnTo>
                <a:lnTo>
                  <a:pt x="1807" y="2279"/>
                </a:lnTo>
                <a:lnTo>
                  <a:pt x="1769" y="2268"/>
                </a:lnTo>
                <a:lnTo>
                  <a:pt x="1769" y="2263"/>
                </a:lnTo>
                <a:lnTo>
                  <a:pt x="1769" y="2252"/>
                </a:lnTo>
                <a:lnTo>
                  <a:pt x="1775" y="2247"/>
                </a:lnTo>
                <a:lnTo>
                  <a:pt x="1775" y="2236"/>
                </a:lnTo>
                <a:lnTo>
                  <a:pt x="1791" y="2241"/>
                </a:lnTo>
                <a:lnTo>
                  <a:pt x="1796" y="2236"/>
                </a:lnTo>
                <a:lnTo>
                  <a:pt x="1802" y="2209"/>
                </a:lnTo>
                <a:lnTo>
                  <a:pt x="1786" y="2204"/>
                </a:lnTo>
                <a:lnTo>
                  <a:pt x="1791" y="2193"/>
                </a:lnTo>
                <a:lnTo>
                  <a:pt x="1791" y="2187"/>
                </a:lnTo>
                <a:lnTo>
                  <a:pt x="1796" y="2182"/>
                </a:lnTo>
                <a:lnTo>
                  <a:pt x="1796" y="2166"/>
                </a:lnTo>
                <a:lnTo>
                  <a:pt x="1818" y="2171"/>
                </a:lnTo>
                <a:lnTo>
                  <a:pt x="1823" y="2166"/>
                </a:lnTo>
                <a:lnTo>
                  <a:pt x="1845" y="2123"/>
                </a:lnTo>
                <a:lnTo>
                  <a:pt x="1850" y="2123"/>
                </a:lnTo>
                <a:lnTo>
                  <a:pt x="1855" y="2106"/>
                </a:lnTo>
                <a:lnTo>
                  <a:pt x="1866" y="2112"/>
                </a:lnTo>
                <a:lnTo>
                  <a:pt x="1866" y="2117"/>
                </a:lnTo>
                <a:lnTo>
                  <a:pt x="1861" y="2123"/>
                </a:lnTo>
                <a:lnTo>
                  <a:pt x="1861" y="2128"/>
                </a:lnTo>
                <a:lnTo>
                  <a:pt x="1872" y="2133"/>
                </a:lnTo>
                <a:lnTo>
                  <a:pt x="1877" y="2112"/>
                </a:lnTo>
                <a:lnTo>
                  <a:pt x="1882" y="2112"/>
                </a:lnTo>
                <a:lnTo>
                  <a:pt x="1888" y="2112"/>
                </a:lnTo>
                <a:lnTo>
                  <a:pt x="1882" y="2139"/>
                </a:lnTo>
                <a:lnTo>
                  <a:pt x="1877" y="2139"/>
                </a:lnTo>
                <a:lnTo>
                  <a:pt x="1877" y="2150"/>
                </a:lnTo>
                <a:lnTo>
                  <a:pt x="1872" y="2155"/>
                </a:lnTo>
                <a:lnTo>
                  <a:pt x="1882" y="2150"/>
                </a:lnTo>
                <a:lnTo>
                  <a:pt x="1915" y="2139"/>
                </a:lnTo>
                <a:lnTo>
                  <a:pt x="1915" y="2117"/>
                </a:lnTo>
                <a:lnTo>
                  <a:pt x="1925" y="2117"/>
                </a:lnTo>
                <a:lnTo>
                  <a:pt x="1936" y="2123"/>
                </a:lnTo>
                <a:lnTo>
                  <a:pt x="1990" y="1988"/>
                </a:lnTo>
                <a:lnTo>
                  <a:pt x="1990" y="1977"/>
                </a:lnTo>
                <a:lnTo>
                  <a:pt x="2006" y="1988"/>
                </a:lnTo>
                <a:lnTo>
                  <a:pt x="2054" y="2015"/>
                </a:lnTo>
                <a:lnTo>
                  <a:pt x="2060" y="2020"/>
                </a:lnTo>
                <a:lnTo>
                  <a:pt x="2065" y="2009"/>
                </a:lnTo>
                <a:lnTo>
                  <a:pt x="2065" y="2004"/>
                </a:lnTo>
                <a:lnTo>
                  <a:pt x="2060" y="2004"/>
                </a:lnTo>
                <a:lnTo>
                  <a:pt x="2049" y="1998"/>
                </a:lnTo>
                <a:lnTo>
                  <a:pt x="2038" y="1988"/>
                </a:lnTo>
                <a:lnTo>
                  <a:pt x="2022" y="1982"/>
                </a:lnTo>
                <a:lnTo>
                  <a:pt x="2011" y="1977"/>
                </a:lnTo>
                <a:lnTo>
                  <a:pt x="2006" y="1971"/>
                </a:lnTo>
                <a:lnTo>
                  <a:pt x="2001" y="1971"/>
                </a:lnTo>
                <a:lnTo>
                  <a:pt x="2001" y="1966"/>
                </a:lnTo>
                <a:lnTo>
                  <a:pt x="1995" y="1966"/>
                </a:lnTo>
                <a:lnTo>
                  <a:pt x="1990" y="1961"/>
                </a:lnTo>
                <a:lnTo>
                  <a:pt x="1979" y="1955"/>
                </a:lnTo>
                <a:lnTo>
                  <a:pt x="1974" y="1950"/>
                </a:lnTo>
                <a:lnTo>
                  <a:pt x="1963" y="1944"/>
                </a:lnTo>
                <a:lnTo>
                  <a:pt x="1958" y="1939"/>
                </a:lnTo>
                <a:lnTo>
                  <a:pt x="1952" y="1939"/>
                </a:lnTo>
                <a:lnTo>
                  <a:pt x="1947" y="1934"/>
                </a:lnTo>
                <a:lnTo>
                  <a:pt x="1942" y="1934"/>
                </a:lnTo>
                <a:lnTo>
                  <a:pt x="1942" y="1928"/>
                </a:lnTo>
                <a:lnTo>
                  <a:pt x="1936" y="1928"/>
                </a:lnTo>
                <a:lnTo>
                  <a:pt x="1925" y="1923"/>
                </a:lnTo>
                <a:lnTo>
                  <a:pt x="1920" y="1917"/>
                </a:lnTo>
                <a:lnTo>
                  <a:pt x="1909" y="1912"/>
                </a:lnTo>
                <a:lnTo>
                  <a:pt x="1899" y="1907"/>
                </a:lnTo>
                <a:lnTo>
                  <a:pt x="1888" y="1901"/>
                </a:lnTo>
                <a:lnTo>
                  <a:pt x="1882" y="1896"/>
                </a:lnTo>
                <a:lnTo>
                  <a:pt x="1872" y="1896"/>
                </a:lnTo>
                <a:lnTo>
                  <a:pt x="1861" y="1890"/>
                </a:lnTo>
                <a:lnTo>
                  <a:pt x="1855" y="1901"/>
                </a:lnTo>
                <a:lnTo>
                  <a:pt x="1850" y="1917"/>
                </a:lnTo>
                <a:lnTo>
                  <a:pt x="1839" y="1928"/>
                </a:lnTo>
                <a:lnTo>
                  <a:pt x="1818" y="1982"/>
                </a:lnTo>
                <a:lnTo>
                  <a:pt x="1807" y="2009"/>
                </a:lnTo>
                <a:lnTo>
                  <a:pt x="1796" y="2025"/>
                </a:lnTo>
                <a:lnTo>
                  <a:pt x="1791" y="2036"/>
                </a:lnTo>
                <a:lnTo>
                  <a:pt x="1786" y="2047"/>
                </a:lnTo>
                <a:lnTo>
                  <a:pt x="1780" y="2063"/>
                </a:lnTo>
                <a:lnTo>
                  <a:pt x="1769" y="2085"/>
                </a:lnTo>
                <a:lnTo>
                  <a:pt x="1753" y="2112"/>
                </a:lnTo>
                <a:lnTo>
                  <a:pt x="1748" y="2128"/>
                </a:lnTo>
                <a:lnTo>
                  <a:pt x="1743" y="2133"/>
                </a:lnTo>
                <a:lnTo>
                  <a:pt x="1737" y="2144"/>
                </a:lnTo>
                <a:lnTo>
                  <a:pt x="1732" y="2155"/>
                </a:lnTo>
                <a:lnTo>
                  <a:pt x="1732" y="2160"/>
                </a:lnTo>
                <a:close/>
                <a:moveTo>
                  <a:pt x="1748" y="2393"/>
                </a:moveTo>
                <a:lnTo>
                  <a:pt x="1753" y="2393"/>
                </a:lnTo>
                <a:lnTo>
                  <a:pt x="1769" y="2376"/>
                </a:lnTo>
                <a:lnTo>
                  <a:pt x="1769" y="2371"/>
                </a:lnTo>
                <a:lnTo>
                  <a:pt x="1764" y="2371"/>
                </a:lnTo>
                <a:lnTo>
                  <a:pt x="1764" y="2366"/>
                </a:lnTo>
                <a:lnTo>
                  <a:pt x="1748" y="2387"/>
                </a:lnTo>
                <a:lnTo>
                  <a:pt x="1748" y="2393"/>
                </a:lnTo>
                <a:close/>
                <a:moveTo>
                  <a:pt x="1796" y="751"/>
                </a:moveTo>
                <a:lnTo>
                  <a:pt x="1812" y="756"/>
                </a:lnTo>
                <a:lnTo>
                  <a:pt x="1823" y="756"/>
                </a:lnTo>
                <a:lnTo>
                  <a:pt x="1818" y="773"/>
                </a:lnTo>
                <a:lnTo>
                  <a:pt x="1802" y="773"/>
                </a:lnTo>
                <a:lnTo>
                  <a:pt x="1812" y="778"/>
                </a:lnTo>
                <a:lnTo>
                  <a:pt x="1823" y="778"/>
                </a:lnTo>
                <a:lnTo>
                  <a:pt x="1829" y="778"/>
                </a:lnTo>
                <a:lnTo>
                  <a:pt x="1839" y="778"/>
                </a:lnTo>
                <a:lnTo>
                  <a:pt x="1850" y="778"/>
                </a:lnTo>
                <a:lnTo>
                  <a:pt x="1893" y="789"/>
                </a:lnTo>
                <a:lnTo>
                  <a:pt x="1920" y="789"/>
                </a:lnTo>
                <a:lnTo>
                  <a:pt x="1920" y="783"/>
                </a:lnTo>
                <a:lnTo>
                  <a:pt x="1925" y="729"/>
                </a:lnTo>
                <a:lnTo>
                  <a:pt x="1925" y="719"/>
                </a:lnTo>
                <a:lnTo>
                  <a:pt x="1925" y="692"/>
                </a:lnTo>
                <a:lnTo>
                  <a:pt x="1925" y="686"/>
                </a:lnTo>
                <a:lnTo>
                  <a:pt x="1925" y="665"/>
                </a:lnTo>
                <a:lnTo>
                  <a:pt x="1925" y="659"/>
                </a:lnTo>
                <a:lnTo>
                  <a:pt x="1915" y="654"/>
                </a:lnTo>
                <a:lnTo>
                  <a:pt x="1904" y="648"/>
                </a:lnTo>
                <a:lnTo>
                  <a:pt x="1882" y="643"/>
                </a:lnTo>
                <a:lnTo>
                  <a:pt x="1861" y="632"/>
                </a:lnTo>
                <a:lnTo>
                  <a:pt x="1855" y="627"/>
                </a:lnTo>
                <a:lnTo>
                  <a:pt x="1834" y="670"/>
                </a:lnTo>
                <a:lnTo>
                  <a:pt x="1839" y="670"/>
                </a:lnTo>
                <a:lnTo>
                  <a:pt x="1845" y="670"/>
                </a:lnTo>
                <a:lnTo>
                  <a:pt x="1850" y="670"/>
                </a:lnTo>
                <a:lnTo>
                  <a:pt x="1855" y="670"/>
                </a:lnTo>
                <a:lnTo>
                  <a:pt x="1855" y="675"/>
                </a:lnTo>
                <a:lnTo>
                  <a:pt x="1866" y="681"/>
                </a:lnTo>
                <a:lnTo>
                  <a:pt x="1855" y="702"/>
                </a:lnTo>
                <a:lnTo>
                  <a:pt x="1850" y="702"/>
                </a:lnTo>
                <a:lnTo>
                  <a:pt x="1839" y="702"/>
                </a:lnTo>
                <a:lnTo>
                  <a:pt x="1839" y="708"/>
                </a:lnTo>
                <a:lnTo>
                  <a:pt x="1834" y="724"/>
                </a:lnTo>
                <a:lnTo>
                  <a:pt x="1834" y="719"/>
                </a:lnTo>
                <a:lnTo>
                  <a:pt x="1829" y="735"/>
                </a:lnTo>
                <a:lnTo>
                  <a:pt x="1829" y="740"/>
                </a:lnTo>
                <a:lnTo>
                  <a:pt x="1802" y="735"/>
                </a:lnTo>
                <a:lnTo>
                  <a:pt x="1802" y="746"/>
                </a:lnTo>
                <a:lnTo>
                  <a:pt x="1796" y="751"/>
                </a:lnTo>
                <a:close/>
                <a:moveTo>
                  <a:pt x="1861" y="2360"/>
                </a:moveTo>
                <a:lnTo>
                  <a:pt x="1866" y="2360"/>
                </a:lnTo>
                <a:lnTo>
                  <a:pt x="1872" y="2360"/>
                </a:lnTo>
                <a:lnTo>
                  <a:pt x="1877" y="2360"/>
                </a:lnTo>
                <a:lnTo>
                  <a:pt x="1877" y="2344"/>
                </a:lnTo>
                <a:lnTo>
                  <a:pt x="1909" y="2225"/>
                </a:lnTo>
                <a:lnTo>
                  <a:pt x="1877" y="2339"/>
                </a:lnTo>
                <a:lnTo>
                  <a:pt x="1866" y="2333"/>
                </a:lnTo>
                <a:lnTo>
                  <a:pt x="1861" y="2360"/>
                </a:lnTo>
                <a:close/>
                <a:moveTo>
                  <a:pt x="2054" y="1658"/>
                </a:moveTo>
                <a:lnTo>
                  <a:pt x="2060" y="1664"/>
                </a:lnTo>
                <a:lnTo>
                  <a:pt x="2065" y="1664"/>
                </a:lnTo>
                <a:lnTo>
                  <a:pt x="2071" y="1626"/>
                </a:lnTo>
                <a:lnTo>
                  <a:pt x="2054" y="1626"/>
                </a:lnTo>
                <a:lnTo>
                  <a:pt x="2054" y="1658"/>
                </a:lnTo>
                <a:close/>
                <a:moveTo>
                  <a:pt x="2071" y="1664"/>
                </a:moveTo>
                <a:lnTo>
                  <a:pt x="2076" y="1664"/>
                </a:lnTo>
                <a:lnTo>
                  <a:pt x="2081" y="1664"/>
                </a:lnTo>
                <a:lnTo>
                  <a:pt x="2087" y="1664"/>
                </a:lnTo>
                <a:lnTo>
                  <a:pt x="2092" y="1637"/>
                </a:lnTo>
                <a:lnTo>
                  <a:pt x="2092" y="1626"/>
                </a:lnTo>
                <a:lnTo>
                  <a:pt x="2071" y="1626"/>
                </a:lnTo>
                <a:lnTo>
                  <a:pt x="2071" y="1631"/>
                </a:lnTo>
                <a:lnTo>
                  <a:pt x="2071" y="1664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CB065318-A157-2C6A-C40B-0CA1ABD356D6}"/>
              </a:ext>
            </a:extLst>
          </p:cNvPr>
          <p:cNvSpPr>
            <a:spLocks noEditPoints="1"/>
          </p:cNvSpPr>
          <p:nvPr/>
        </p:nvSpPr>
        <p:spPr bwMode="auto">
          <a:xfrm>
            <a:off x="5125258" y="1347614"/>
            <a:ext cx="3561542" cy="3250258"/>
          </a:xfrm>
          <a:custGeom>
            <a:avLst/>
            <a:gdLst>
              <a:gd name="T0" fmla="*/ 1436 w 3421"/>
              <a:gd name="T1" fmla="*/ 2382 h 3122"/>
              <a:gd name="T2" fmla="*/ 387 w 3421"/>
              <a:gd name="T3" fmla="*/ 2160 h 3122"/>
              <a:gd name="T4" fmla="*/ 694 w 3421"/>
              <a:gd name="T5" fmla="*/ 2009 h 3122"/>
              <a:gd name="T6" fmla="*/ 376 w 3421"/>
              <a:gd name="T7" fmla="*/ 1955 h 3122"/>
              <a:gd name="T8" fmla="*/ 651 w 3421"/>
              <a:gd name="T9" fmla="*/ 1766 h 3122"/>
              <a:gd name="T10" fmla="*/ 850 w 3421"/>
              <a:gd name="T11" fmla="*/ 1685 h 3122"/>
              <a:gd name="T12" fmla="*/ 742 w 3421"/>
              <a:gd name="T13" fmla="*/ 1291 h 3122"/>
              <a:gd name="T14" fmla="*/ 565 w 3421"/>
              <a:gd name="T15" fmla="*/ 702 h 3122"/>
              <a:gd name="T16" fmla="*/ 758 w 3421"/>
              <a:gd name="T17" fmla="*/ 994 h 3122"/>
              <a:gd name="T18" fmla="*/ 774 w 3421"/>
              <a:gd name="T19" fmla="*/ 1253 h 3122"/>
              <a:gd name="T20" fmla="*/ 898 w 3421"/>
              <a:gd name="T21" fmla="*/ 1615 h 3122"/>
              <a:gd name="T22" fmla="*/ 1312 w 3421"/>
              <a:gd name="T23" fmla="*/ 1350 h 3122"/>
              <a:gd name="T24" fmla="*/ 1221 w 3421"/>
              <a:gd name="T25" fmla="*/ 848 h 3122"/>
              <a:gd name="T26" fmla="*/ 1151 w 3421"/>
              <a:gd name="T27" fmla="*/ 567 h 3122"/>
              <a:gd name="T28" fmla="*/ 963 w 3421"/>
              <a:gd name="T29" fmla="*/ 513 h 3122"/>
              <a:gd name="T30" fmla="*/ 1065 w 3421"/>
              <a:gd name="T31" fmla="*/ 276 h 3122"/>
              <a:gd name="T32" fmla="*/ 1490 w 3421"/>
              <a:gd name="T33" fmla="*/ 270 h 3122"/>
              <a:gd name="T34" fmla="*/ 1490 w 3421"/>
              <a:gd name="T35" fmla="*/ 605 h 3122"/>
              <a:gd name="T36" fmla="*/ 1780 w 3421"/>
              <a:gd name="T37" fmla="*/ 195 h 3122"/>
              <a:gd name="T38" fmla="*/ 1861 w 3421"/>
              <a:gd name="T39" fmla="*/ 335 h 3122"/>
              <a:gd name="T40" fmla="*/ 1909 w 3421"/>
              <a:gd name="T41" fmla="*/ 173 h 3122"/>
              <a:gd name="T42" fmla="*/ 2157 w 3421"/>
              <a:gd name="T43" fmla="*/ 389 h 3122"/>
              <a:gd name="T44" fmla="*/ 2307 w 3421"/>
              <a:gd name="T45" fmla="*/ 816 h 3122"/>
              <a:gd name="T46" fmla="*/ 1812 w 3421"/>
              <a:gd name="T47" fmla="*/ 951 h 3122"/>
              <a:gd name="T48" fmla="*/ 1554 w 3421"/>
              <a:gd name="T49" fmla="*/ 886 h 3122"/>
              <a:gd name="T50" fmla="*/ 1468 w 3421"/>
              <a:gd name="T51" fmla="*/ 1102 h 3122"/>
              <a:gd name="T52" fmla="*/ 1748 w 3421"/>
              <a:gd name="T53" fmla="*/ 1323 h 3122"/>
              <a:gd name="T54" fmla="*/ 1925 w 3421"/>
              <a:gd name="T55" fmla="*/ 1448 h 3122"/>
              <a:gd name="T56" fmla="*/ 1759 w 3421"/>
              <a:gd name="T57" fmla="*/ 1604 h 3122"/>
              <a:gd name="T58" fmla="*/ 1743 w 3421"/>
              <a:gd name="T59" fmla="*/ 1815 h 3122"/>
              <a:gd name="T60" fmla="*/ 2006 w 3421"/>
              <a:gd name="T61" fmla="*/ 1777 h 3122"/>
              <a:gd name="T62" fmla="*/ 2124 w 3421"/>
              <a:gd name="T63" fmla="*/ 1750 h 3122"/>
              <a:gd name="T64" fmla="*/ 2420 w 3421"/>
              <a:gd name="T65" fmla="*/ 1788 h 3122"/>
              <a:gd name="T66" fmla="*/ 3195 w 3421"/>
              <a:gd name="T67" fmla="*/ 1577 h 3122"/>
              <a:gd name="T68" fmla="*/ 3378 w 3421"/>
              <a:gd name="T69" fmla="*/ 1745 h 3122"/>
              <a:gd name="T70" fmla="*/ 2802 w 3421"/>
              <a:gd name="T71" fmla="*/ 1745 h 3122"/>
              <a:gd name="T72" fmla="*/ 2555 w 3421"/>
              <a:gd name="T73" fmla="*/ 1912 h 3122"/>
              <a:gd name="T74" fmla="*/ 2167 w 3421"/>
              <a:gd name="T75" fmla="*/ 2009 h 3122"/>
              <a:gd name="T76" fmla="*/ 1947 w 3421"/>
              <a:gd name="T77" fmla="*/ 2387 h 3122"/>
              <a:gd name="T78" fmla="*/ 1775 w 3421"/>
              <a:gd name="T79" fmla="*/ 2673 h 3122"/>
              <a:gd name="T80" fmla="*/ 1764 w 3421"/>
              <a:gd name="T81" fmla="*/ 2403 h 3122"/>
              <a:gd name="T82" fmla="*/ 1700 w 3421"/>
              <a:gd name="T83" fmla="*/ 2560 h 3122"/>
              <a:gd name="T84" fmla="*/ 1269 w 3421"/>
              <a:gd name="T85" fmla="*/ 2625 h 3122"/>
              <a:gd name="T86" fmla="*/ 1215 w 3421"/>
              <a:gd name="T87" fmla="*/ 2582 h 3122"/>
              <a:gd name="T88" fmla="*/ 1183 w 3421"/>
              <a:gd name="T89" fmla="*/ 2949 h 3122"/>
              <a:gd name="T90" fmla="*/ 871 w 3421"/>
              <a:gd name="T91" fmla="*/ 2841 h 3122"/>
              <a:gd name="T92" fmla="*/ 1022 w 3421"/>
              <a:gd name="T93" fmla="*/ 3100 h 3122"/>
              <a:gd name="T94" fmla="*/ 834 w 3421"/>
              <a:gd name="T95" fmla="*/ 2825 h 3122"/>
              <a:gd name="T96" fmla="*/ 710 w 3421"/>
              <a:gd name="T97" fmla="*/ 2452 h 3122"/>
              <a:gd name="T98" fmla="*/ 199 w 3421"/>
              <a:gd name="T99" fmla="*/ 2646 h 3122"/>
              <a:gd name="T100" fmla="*/ 565 w 3421"/>
              <a:gd name="T101" fmla="*/ 1928 h 3122"/>
              <a:gd name="T102" fmla="*/ 645 w 3421"/>
              <a:gd name="T103" fmla="*/ 1161 h 3122"/>
              <a:gd name="T104" fmla="*/ 1049 w 3421"/>
              <a:gd name="T105" fmla="*/ 2814 h 3122"/>
              <a:gd name="T106" fmla="*/ 1587 w 3421"/>
              <a:gd name="T107" fmla="*/ 2279 h 3122"/>
              <a:gd name="T108" fmla="*/ 1597 w 3421"/>
              <a:gd name="T109" fmla="*/ 2182 h 3122"/>
              <a:gd name="T110" fmla="*/ 1355 w 3421"/>
              <a:gd name="T111" fmla="*/ 2209 h 3122"/>
              <a:gd name="T112" fmla="*/ 1544 w 3421"/>
              <a:gd name="T113" fmla="*/ 2052 h 3122"/>
              <a:gd name="T114" fmla="*/ 1635 w 3421"/>
              <a:gd name="T115" fmla="*/ 1842 h 3122"/>
              <a:gd name="T116" fmla="*/ 1743 w 3421"/>
              <a:gd name="T117" fmla="*/ 2306 h 3122"/>
              <a:gd name="T118" fmla="*/ 1866 w 3421"/>
              <a:gd name="T119" fmla="*/ 2112 h 3122"/>
              <a:gd name="T120" fmla="*/ 1952 w 3421"/>
              <a:gd name="T121" fmla="*/ 1939 h 3122"/>
              <a:gd name="T122" fmla="*/ 1812 w 3421"/>
              <a:gd name="T123" fmla="*/ 756 h 3122"/>
              <a:gd name="T124" fmla="*/ 1802 w 3421"/>
              <a:gd name="T125" fmla="*/ 735 h 3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421" h="3122">
                <a:moveTo>
                  <a:pt x="1656" y="1745"/>
                </a:moveTo>
                <a:lnTo>
                  <a:pt x="1662" y="1745"/>
                </a:lnTo>
                <a:lnTo>
                  <a:pt x="1667" y="1745"/>
                </a:lnTo>
                <a:lnTo>
                  <a:pt x="1683" y="1745"/>
                </a:lnTo>
                <a:lnTo>
                  <a:pt x="1683" y="1755"/>
                </a:lnTo>
                <a:lnTo>
                  <a:pt x="1667" y="1755"/>
                </a:lnTo>
                <a:lnTo>
                  <a:pt x="1656" y="1755"/>
                </a:lnTo>
                <a:lnTo>
                  <a:pt x="1656" y="1745"/>
                </a:lnTo>
                <a:close/>
                <a:moveTo>
                  <a:pt x="1538" y="2241"/>
                </a:moveTo>
                <a:lnTo>
                  <a:pt x="1554" y="2198"/>
                </a:lnTo>
                <a:lnTo>
                  <a:pt x="1560" y="2193"/>
                </a:lnTo>
                <a:lnTo>
                  <a:pt x="1587" y="2204"/>
                </a:lnTo>
                <a:lnTo>
                  <a:pt x="1560" y="2258"/>
                </a:lnTo>
                <a:lnTo>
                  <a:pt x="1554" y="2252"/>
                </a:lnTo>
                <a:lnTo>
                  <a:pt x="1549" y="2247"/>
                </a:lnTo>
                <a:lnTo>
                  <a:pt x="1544" y="2247"/>
                </a:lnTo>
                <a:lnTo>
                  <a:pt x="1538" y="2241"/>
                </a:lnTo>
                <a:close/>
                <a:moveTo>
                  <a:pt x="1377" y="2387"/>
                </a:moveTo>
                <a:lnTo>
                  <a:pt x="1382" y="2376"/>
                </a:lnTo>
                <a:lnTo>
                  <a:pt x="1377" y="2371"/>
                </a:lnTo>
                <a:lnTo>
                  <a:pt x="1409" y="2328"/>
                </a:lnTo>
                <a:lnTo>
                  <a:pt x="1414" y="2322"/>
                </a:lnTo>
                <a:lnTo>
                  <a:pt x="1425" y="2349"/>
                </a:lnTo>
                <a:lnTo>
                  <a:pt x="1431" y="2360"/>
                </a:lnTo>
                <a:lnTo>
                  <a:pt x="1436" y="2382"/>
                </a:lnTo>
                <a:lnTo>
                  <a:pt x="1457" y="2355"/>
                </a:lnTo>
                <a:lnTo>
                  <a:pt x="1463" y="2349"/>
                </a:lnTo>
                <a:lnTo>
                  <a:pt x="1468" y="2344"/>
                </a:lnTo>
                <a:lnTo>
                  <a:pt x="1490" y="2366"/>
                </a:lnTo>
                <a:lnTo>
                  <a:pt x="1484" y="2371"/>
                </a:lnTo>
                <a:lnTo>
                  <a:pt x="1484" y="2376"/>
                </a:lnTo>
                <a:lnTo>
                  <a:pt x="1479" y="2382"/>
                </a:lnTo>
                <a:lnTo>
                  <a:pt x="1474" y="2387"/>
                </a:lnTo>
                <a:lnTo>
                  <a:pt x="1468" y="2398"/>
                </a:lnTo>
                <a:lnTo>
                  <a:pt x="1457" y="2409"/>
                </a:lnTo>
                <a:lnTo>
                  <a:pt x="1452" y="2414"/>
                </a:lnTo>
                <a:lnTo>
                  <a:pt x="1441" y="2393"/>
                </a:lnTo>
                <a:lnTo>
                  <a:pt x="1436" y="2382"/>
                </a:lnTo>
                <a:lnTo>
                  <a:pt x="1431" y="2366"/>
                </a:lnTo>
                <a:lnTo>
                  <a:pt x="1425" y="2366"/>
                </a:lnTo>
                <a:lnTo>
                  <a:pt x="1425" y="2360"/>
                </a:lnTo>
                <a:lnTo>
                  <a:pt x="1425" y="2355"/>
                </a:lnTo>
                <a:lnTo>
                  <a:pt x="1393" y="2398"/>
                </a:lnTo>
                <a:lnTo>
                  <a:pt x="1388" y="2398"/>
                </a:lnTo>
                <a:lnTo>
                  <a:pt x="1382" y="2398"/>
                </a:lnTo>
                <a:lnTo>
                  <a:pt x="1382" y="2393"/>
                </a:lnTo>
                <a:lnTo>
                  <a:pt x="1377" y="2393"/>
                </a:lnTo>
                <a:lnTo>
                  <a:pt x="1377" y="2387"/>
                </a:lnTo>
                <a:close/>
                <a:moveTo>
                  <a:pt x="0" y="2025"/>
                </a:moveTo>
                <a:lnTo>
                  <a:pt x="91" y="2015"/>
                </a:lnTo>
                <a:lnTo>
                  <a:pt x="140" y="2112"/>
                </a:lnTo>
                <a:lnTo>
                  <a:pt x="183" y="2193"/>
                </a:lnTo>
                <a:lnTo>
                  <a:pt x="188" y="2193"/>
                </a:lnTo>
                <a:lnTo>
                  <a:pt x="188" y="2187"/>
                </a:lnTo>
                <a:lnTo>
                  <a:pt x="199" y="2182"/>
                </a:lnTo>
                <a:lnTo>
                  <a:pt x="204" y="2177"/>
                </a:lnTo>
                <a:lnTo>
                  <a:pt x="210" y="2177"/>
                </a:lnTo>
                <a:lnTo>
                  <a:pt x="220" y="2171"/>
                </a:lnTo>
                <a:lnTo>
                  <a:pt x="220" y="2166"/>
                </a:lnTo>
                <a:lnTo>
                  <a:pt x="231" y="2160"/>
                </a:lnTo>
                <a:lnTo>
                  <a:pt x="237" y="2160"/>
                </a:lnTo>
                <a:lnTo>
                  <a:pt x="237" y="2155"/>
                </a:lnTo>
                <a:lnTo>
                  <a:pt x="242" y="2155"/>
                </a:lnTo>
                <a:lnTo>
                  <a:pt x="247" y="2150"/>
                </a:lnTo>
                <a:lnTo>
                  <a:pt x="258" y="2144"/>
                </a:lnTo>
                <a:lnTo>
                  <a:pt x="269" y="2166"/>
                </a:lnTo>
                <a:lnTo>
                  <a:pt x="323" y="2258"/>
                </a:lnTo>
                <a:lnTo>
                  <a:pt x="328" y="2268"/>
                </a:lnTo>
                <a:lnTo>
                  <a:pt x="409" y="2209"/>
                </a:lnTo>
                <a:lnTo>
                  <a:pt x="436" y="2241"/>
                </a:lnTo>
                <a:lnTo>
                  <a:pt x="441" y="2247"/>
                </a:lnTo>
                <a:lnTo>
                  <a:pt x="452" y="2241"/>
                </a:lnTo>
                <a:lnTo>
                  <a:pt x="457" y="2236"/>
                </a:lnTo>
                <a:lnTo>
                  <a:pt x="452" y="2225"/>
                </a:lnTo>
                <a:lnTo>
                  <a:pt x="393" y="2166"/>
                </a:lnTo>
                <a:lnTo>
                  <a:pt x="387" y="2160"/>
                </a:lnTo>
                <a:lnTo>
                  <a:pt x="328" y="2101"/>
                </a:lnTo>
                <a:lnTo>
                  <a:pt x="333" y="2096"/>
                </a:lnTo>
                <a:lnTo>
                  <a:pt x="339" y="2090"/>
                </a:lnTo>
                <a:lnTo>
                  <a:pt x="323" y="2063"/>
                </a:lnTo>
                <a:lnTo>
                  <a:pt x="317" y="2069"/>
                </a:lnTo>
                <a:lnTo>
                  <a:pt x="328" y="2096"/>
                </a:lnTo>
                <a:lnTo>
                  <a:pt x="323" y="2096"/>
                </a:lnTo>
                <a:lnTo>
                  <a:pt x="323" y="2101"/>
                </a:lnTo>
                <a:lnTo>
                  <a:pt x="317" y="2101"/>
                </a:lnTo>
                <a:lnTo>
                  <a:pt x="317" y="2106"/>
                </a:lnTo>
                <a:lnTo>
                  <a:pt x="312" y="2106"/>
                </a:lnTo>
                <a:lnTo>
                  <a:pt x="301" y="2117"/>
                </a:lnTo>
                <a:lnTo>
                  <a:pt x="296" y="2117"/>
                </a:lnTo>
                <a:lnTo>
                  <a:pt x="296" y="2112"/>
                </a:lnTo>
                <a:lnTo>
                  <a:pt x="290" y="2106"/>
                </a:lnTo>
                <a:lnTo>
                  <a:pt x="285" y="2096"/>
                </a:lnTo>
                <a:lnTo>
                  <a:pt x="280" y="2090"/>
                </a:lnTo>
                <a:lnTo>
                  <a:pt x="274" y="2052"/>
                </a:lnTo>
                <a:lnTo>
                  <a:pt x="258" y="2031"/>
                </a:lnTo>
                <a:lnTo>
                  <a:pt x="231" y="2020"/>
                </a:lnTo>
                <a:lnTo>
                  <a:pt x="220" y="2025"/>
                </a:lnTo>
                <a:lnTo>
                  <a:pt x="199" y="1998"/>
                </a:lnTo>
                <a:lnTo>
                  <a:pt x="188" y="1993"/>
                </a:lnTo>
                <a:lnTo>
                  <a:pt x="177" y="1977"/>
                </a:lnTo>
                <a:lnTo>
                  <a:pt x="194" y="1966"/>
                </a:lnTo>
                <a:lnTo>
                  <a:pt x="199" y="1961"/>
                </a:lnTo>
                <a:lnTo>
                  <a:pt x="237" y="1934"/>
                </a:lnTo>
                <a:lnTo>
                  <a:pt x="247" y="1928"/>
                </a:lnTo>
                <a:lnTo>
                  <a:pt x="360" y="2074"/>
                </a:lnTo>
                <a:lnTo>
                  <a:pt x="371" y="2069"/>
                </a:lnTo>
                <a:lnTo>
                  <a:pt x="457" y="2155"/>
                </a:lnTo>
                <a:lnTo>
                  <a:pt x="565" y="2263"/>
                </a:lnTo>
                <a:lnTo>
                  <a:pt x="570" y="2268"/>
                </a:lnTo>
                <a:lnTo>
                  <a:pt x="661" y="2123"/>
                </a:lnTo>
                <a:lnTo>
                  <a:pt x="683" y="2090"/>
                </a:lnTo>
                <a:lnTo>
                  <a:pt x="704" y="2052"/>
                </a:lnTo>
                <a:lnTo>
                  <a:pt x="710" y="2036"/>
                </a:lnTo>
                <a:lnTo>
                  <a:pt x="694" y="2009"/>
                </a:lnTo>
                <a:lnTo>
                  <a:pt x="688" y="2020"/>
                </a:lnTo>
                <a:lnTo>
                  <a:pt x="683" y="2025"/>
                </a:lnTo>
                <a:lnTo>
                  <a:pt x="667" y="2004"/>
                </a:lnTo>
                <a:lnTo>
                  <a:pt x="678" y="1993"/>
                </a:lnTo>
                <a:lnTo>
                  <a:pt x="667" y="1977"/>
                </a:lnTo>
                <a:lnTo>
                  <a:pt x="688" y="1955"/>
                </a:lnTo>
                <a:lnTo>
                  <a:pt x="688" y="1950"/>
                </a:lnTo>
                <a:lnTo>
                  <a:pt x="672" y="1934"/>
                </a:lnTo>
                <a:lnTo>
                  <a:pt x="667" y="1928"/>
                </a:lnTo>
                <a:lnTo>
                  <a:pt x="661" y="1923"/>
                </a:lnTo>
                <a:lnTo>
                  <a:pt x="651" y="1934"/>
                </a:lnTo>
                <a:lnTo>
                  <a:pt x="661" y="1955"/>
                </a:lnTo>
                <a:lnTo>
                  <a:pt x="635" y="1977"/>
                </a:lnTo>
                <a:lnTo>
                  <a:pt x="581" y="2031"/>
                </a:lnTo>
                <a:lnTo>
                  <a:pt x="575" y="2025"/>
                </a:lnTo>
                <a:lnTo>
                  <a:pt x="543" y="1988"/>
                </a:lnTo>
                <a:lnTo>
                  <a:pt x="538" y="1982"/>
                </a:lnTo>
                <a:lnTo>
                  <a:pt x="527" y="1971"/>
                </a:lnTo>
                <a:lnTo>
                  <a:pt x="522" y="1966"/>
                </a:lnTo>
                <a:lnTo>
                  <a:pt x="516" y="1961"/>
                </a:lnTo>
                <a:lnTo>
                  <a:pt x="511" y="1955"/>
                </a:lnTo>
                <a:lnTo>
                  <a:pt x="479" y="1988"/>
                </a:lnTo>
                <a:lnTo>
                  <a:pt x="495" y="2009"/>
                </a:lnTo>
                <a:lnTo>
                  <a:pt x="505" y="1998"/>
                </a:lnTo>
                <a:lnTo>
                  <a:pt x="554" y="2058"/>
                </a:lnTo>
                <a:lnTo>
                  <a:pt x="549" y="2063"/>
                </a:lnTo>
                <a:lnTo>
                  <a:pt x="554" y="2074"/>
                </a:lnTo>
                <a:lnTo>
                  <a:pt x="549" y="2079"/>
                </a:lnTo>
                <a:lnTo>
                  <a:pt x="543" y="2085"/>
                </a:lnTo>
                <a:lnTo>
                  <a:pt x="538" y="2085"/>
                </a:lnTo>
                <a:lnTo>
                  <a:pt x="538" y="2090"/>
                </a:lnTo>
                <a:lnTo>
                  <a:pt x="532" y="2096"/>
                </a:lnTo>
                <a:lnTo>
                  <a:pt x="516" y="2106"/>
                </a:lnTo>
                <a:lnTo>
                  <a:pt x="452" y="2036"/>
                </a:lnTo>
                <a:lnTo>
                  <a:pt x="436" y="2020"/>
                </a:lnTo>
                <a:lnTo>
                  <a:pt x="419" y="1998"/>
                </a:lnTo>
                <a:lnTo>
                  <a:pt x="409" y="1988"/>
                </a:lnTo>
                <a:lnTo>
                  <a:pt x="376" y="1955"/>
                </a:lnTo>
                <a:lnTo>
                  <a:pt x="360" y="1934"/>
                </a:lnTo>
                <a:lnTo>
                  <a:pt x="333" y="1907"/>
                </a:lnTo>
                <a:lnTo>
                  <a:pt x="430" y="1809"/>
                </a:lnTo>
                <a:lnTo>
                  <a:pt x="436" y="1809"/>
                </a:lnTo>
                <a:lnTo>
                  <a:pt x="436" y="1815"/>
                </a:lnTo>
                <a:lnTo>
                  <a:pt x="446" y="1826"/>
                </a:lnTo>
                <a:lnTo>
                  <a:pt x="452" y="1826"/>
                </a:lnTo>
                <a:lnTo>
                  <a:pt x="452" y="1831"/>
                </a:lnTo>
                <a:lnTo>
                  <a:pt x="457" y="1836"/>
                </a:lnTo>
                <a:lnTo>
                  <a:pt x="462" y="1842"/>
                </a:lnTo>
                <a:lnTo>
                  <a:pt x="495" y="1809"/>
                </a:lnTo>
                <a:lnTo>
                  <a:pt x="500" y="1815"/>
                </a:lnTo>
                <a:lnTo>
                  <a:pt x="505" y="1815"/>
                </a:lnTo>
                <a:lnTo>
                  <a:pt x="516" y="1815"/>
                </a:lnTo>
                <a:lnTo>
                  <a:pt x="522" y="1815"/>
                </a:lnTo>
                <a:lnTo>
                  <a:pt x="527" y="1815"/>
                </a:lnTo>
                <a:lnTo>
                  <a:pt x="543" y="1815"/>
                </a:lnTo>
                <a:lnTo>
                  <a:pt x="549" y="1815"/>
                </a:lnTo>
                <a:lnTo>
                  <a:pt x="554" y="1815"/>
                </a:lnTo>
                <a:lnTo>
                  <a:pt x="559" y="1815"/>
                </a:lnTo>
                <a:lnTo>
                  <a:pt x="565" y="1815"/>
                </a:lnTo>
                <a:lnTo>
                  <a:pt x="570" y="1815"/>
                </a:lnTo>
                <a:lnTo>
                  <a:pt x="575" y="1815"/>
                </a:lnTo>
                <a:lnTo>
                  <a:pt x="581" y="1815"/>
                </a:lnTo>
                <a:lnTo>
                  <a:pt x="592" y="1815"/>
                </a:lnTo>
                <a:lnTo>
                  <a:pt x="602" y="1815"/>
                </a:lnTo>
                <a:lnTo>
                  <a:pt x="613" y="1815"/>
                </a:lnTo>
                <a:lnTo>
                  <a:pt x="618" y="1815"/>
                </a:lnTo>
                <a:lnTo>
                  <a:pt x="624" y="1815"/>
                </a:lnTo>
                <a:lnTo>
                  <a:pt x="629" y="1815"/>
                </a:lnTo>
                <a:lnTo>
                  <a:pt x="635" y="1815"/>
                </a:lnTo>
                <a:lnTo>
                  <a:pt x="640" y="1815"/>
                </a:lnTo>
                <a:lnTo>
                  <a:pt x="645" y="1809"/>
                </a:lnTo>
                <a:lnTo>
                  <a:pt x="651" y="1809"/>
                </a:lnTo>
                <a:lnTo>
                  <a:pt x="656" y="1804"/>
                </a:lnTo>
                <a:lnTo>
                  <a:pt x="656" y="1799"/>
                </a:lnTo>
                <a:lnTo>
                  <a:pt x="651" y="1772"/>
                </a:lnTo>
                <a:lnTo>
                  <a:pt x="651" y="1766"/>
                </a:lnTo>
                <a:lnTo>
                  <a:pt x="656" y="1766"/>
                </a:lnTo>
                <a:lnTo>
                  <a:pt x="667" y="1761"/>
                </a:lnTo>
                <a:lnTo>
                  <a:pt x="672" y="1761"/>
                </a:lnTo>
                <a:lnTo>
                  <a:pt x="678" y="1761"/>
                </a:lnTo>
                <a:lnTo>
                  <a:pt x="672" y="1745"/>
                </a:lnTo>
                <a:lnTo>
                  <a:pt x="656" y="1701"/>
                </a:lnTo>
                <a:lnTo>
                  <a:pt x="651" y="1696"/>
                </a:lnTo>
                <a:lnTo>
                  <a:pt x="645" y="1680"/>
                </a:lnTo>
                <a:lnTo>
                  <a:pt x="640" y="1680"/>
                </a:lnTo>
                <a:lnTo>
                  <a:pt x="624" y="1691"/>
                </a:lnTo>
                <a:lnTo>
                  <a:pt x="618" y="1680"/>
                </a:lnTo>
                <a:lnTo>
                  <a:pt x="640" y="1674"/>
                </a:lnTo>
                <a:lnTo>
                  <a:pt x="640" y="1669"/>
                </a:lnTo>
                <a:lnTo>
                  <a:pt x="635" y="1653"/>
                </a:lnTo>
                <a:lnTo>
                  <a:pt x="656" y="1642"/>
                </a:lnTo>
                <a:lnTo>
                  <a:pt x="661" y="1653"/>
                </a:lnTo>
                <a:lnTo>
                  <a:pt x="742" y="1620"/>
                </a:lnTo>
                <a:lnTo>
                  <a:pt x="753" y="1647"/>
                </a:lnTo>
                <a:lnTo>
                  <a:pt x="710" y="1664"/>
                </a:lnTo>
                <a:lnTo>
                  <a:pt x="699" y="1669"/>
                </a:lnTo>
                <a:lnTo>
                  <a:pt x="704" y="1696"/>
                </a:lnTo>
                <a:lnTo>
                  <a:pt x="678" y="1707"/>
                </a:lnTo>
                <a:lnTo>
                  <a:pt x="694" y="1755"/>
                </a:lnTo>
                <a:lnTo>
                  <a:pt x="699" y="1755"/>
                </a:lnTo>
                <a:lnTo>
                  <a:pt x="704" y="1755"/>
                </a:lnTo>
                <a:lnTo>
                  <a:pt x="715" y="1750"/>
                </a:lnTo>
                <a:lnTo>
                  <a:pt x="721" y="1750"/>
                </a:lnTo>
                <a:lnTo>
                  <a:pt x="742" y="1745"/>
                </a:lnTo>
                <a:lnTo>
                  <a:pt x="764" y="1739"/>
                </a:lnTo>
                <a:lnTo>
                  <a:pt x="774" y="1739"/>
                </a:lnTo>
                <a:lnTo>
                  <a:pt x="780" y="1739"/>
                </a:lnTo>
                <a:lnTo>
                  <a:pt x="785" y="1734"/>
                </a:lnTo>
                <a:lnTo>
                  <a:pt x="791" y="1734"/>
                </a:lnTo>
                <a:lnTo>
                  <a:pt x="855" y="1723"/>
                </a:lnTo>
                <a:lnTo>
                  <a:pt x="860" y="1723"/>
                </a:lnTo>
                <a:lnTo>
                  <a:pt x="866" y="1718"/>
                </a:lnTo>
                <a:lnTo>
                  <a:pt x="855" y="1696"/>
                </a:lnTo>
                <a:lnTo>
                  <a:pt x="850" y="1685"/>
                </a:lnTo>
                <a:lnTo>
                  <a:pt x="844" y="1664"/>
                </a:lnTo>
                <a:lnTo>
                  <a:pt x="839" y="1653"/>
                </a:lnTo>
                <a:lnTo>
                  <a:pt x="834" y="1647"/>
                </a:lnTo>
                <a:lnTo>
                  <a:pt x="828" y="1637"/>
                </a:lnTo>
                <a:lnTo>
                  <a:pt x="817" y="1615"/>
                </a:lnTo>
                <a:lnTo>
                  <a:pt x="807" y="1593"/>
                </a:lnTo>
                <a:lnTo>
                  <a:pt x="807" y="1583"/>
                </a:lnTo>
                <a:lnTo>
                  <a:pt x="801" y="1566"/>
                </a:lnTo>
                <a:lnTo>
                  <a:pt x="796" y="1561"/>
                </a:lnTo>
                <a:lnTo>
                  <a:pt x="801" y="1561"/>
                </a:lnTo>
                <a:lnTo>
                  <a:pt x="801" y="1556"/>
                </a:lnTo>
                <a:lnTo>
                  <a:pt x="791" y="1539"/>
                </a:lnTo>
                <a:lnTo>
                  <a:pt x="791" y="1545"/>
                </a:lnTo>
                <a:lnTo>
                  <a:pt x="785" y="1529"/>
                </a:lnTo>
                <a:lnTo>
                  <a:pt x="780" y="1523"/>
                </a:lnTo>
                <a:lnTo>
                  <a:pt x="780" y="1512"/>
                </a:lnTo>
                <a:lnTo>
                  <a:pt x="780" y="1507"/>
                </a:lnTo>
                <a:lnTo>
                  <a:pt x="780" y="1496"/>
                </a:lnTo>
                <a:lnTo>
                  <a:pt x="780" y="1491"/>
                </a:lnTo>
                <a:lnTo>
                  <a:pt x="780" y="1480"/>
                </a:lnTo>
                <a:lnTo>
                  <a:pt x="780" y="1475"/>
                </a:lnTo>
                <a:lnTo>
                  <a:pt x="780" y="1453"/>
                </a:lnTo>
                <a:lnTo>
                  <a:pt x="774" y="1453"/>
                </a:lnTo>
                <a:lnTo>
                  <a:pt x="774" y="1431"/>
                </a:lnTo>
                <a:lnTo>
                  <a:pt x="774" y="1426"/>
                </a:lnTo>
                <a:lnTo>
                  <a:pt x="774" y="1394"/>
                </a:lnTo>
                <a:lnTo>
                  <a:pt x="774" y="1345"/>
                </a:lnTo>
                <a:lnTo>
                  <a:pt x="774" y="1340"/>
                </a:lnTo>
                <a:lnTo>
                  <a:pt x="769" y="1296"/>
                </a:lnTo>
                <a:lnTo>
                  <a:pt x="769" y="1286"/>
                </a:lnTo>
                <a:lnTo>
                  <a:pt x="769" y="1280"/>
                </a:lnTo>
                <a:lnTo>
                  <a:pt x="769" y="1275"/>
                </a:lnTo>
                <a:lnTo>
                  <a:pt x="769" y="1264"/>
                </a:lnTo>
                <a:lnTo>
                  <a:pt x="764" y="1264"/>
                </a:lnTo>
                <a:lnTo>
                  <a:pt x="758" y="1264"/>
                </a:lnTo>
                <a:lnTo>
                  <a:pt x="748" y="1269"/>
                </a:lnTo>
                <a:lnTo>
                  <a:pt x="748" y="1291"/>
                </a:lnTo>
                <a:lnTo>
                  <a:pt x="742" y="1291"/>
                </a:lnTo>
                <a:lnTo>
                  <a:pt x="748" y="1302"/>
                </a:lnTo>
                <a:lnTo>
                  <a:pt x="742" y="1302"/>
                </a:lnTo>
                <a:lnTo>
                  <a:pt x="737" y="1291"/>
                </a:lnTo>
                <a:lnTo>
                  <a:pt x="710" y="1296"/>
                </a:lnTo>
                <a:lnTo>
                  <a:pt x="667" y="1183"/>
                </a:lnTo>
                <a:lnTo>
                  <a:pt x="656" y="1188"/>
                </a:lnTo>
                <a:lnTo>
                  <a:pt x="651" y="1188"/>
                </a:lnTo>
                <a:lnTo>
                  <a:pt x="640" y="1188"/>
                </a:lnTo>
                <a:lnTo>
                  <a:pt x="635" y="1194"/>
                </a:lnTo>
                <a:lnTo>
                  <a:pt x="629" y="1194"/>
                </a:lnTo>
                <a:lnTo>
                  <a:pt x="581" y="1118"/>
                </a:lnTo>
                <a:lnTo>
                  <a:pt x="543" y="1059"/>
                </a:lnTo>
                <a:lnTo>
                  <a:pt x="543" y="1053"/>
                </a:lnTo>
                <a:lnTo>
                  <a:pt x="538" y="1037"/>
                </a:lnTo>
                <a:lnTo>
                  <a:pt x="452" y="1091"/>
                </a:lnTo>
                <a:lnTo>
                  <a:pt x="446" y="1080"/>
                </a:lnTo>
                <a:lnTo>
                  <a:pt x="419" y="1021"/>
                </a:lnTo>
                <a:lnTo>
                  <a:pt x="419" y="1010"/>
                </a:lnTo>
                <a:lnTo>
                  <a:pt x="403" y="978"/>
                </a:lnTo>
                <a:lnTo>
                  <a:pt x="382" y="924"/>
                </a:lnTo>
                <a:lnTo>
                  <a:pt x="382" y="908"/>
                </a:lnTo>
                <a:lnTo>
                  <a:pt x="371" y="881"/>
                </a:lnTo>
                <a:lnTo>
                  <a:pt x="376" y="870"/>
                </a:lnTo>
                <a:lnTo>
                  <a:pt x="387" y="848"/>
                </a:lnTo>
                <a:lnTo>
                  <a:pt x="393" y="832"/>
                </a:lnTo>
                <a:lnTo>
                  <a:pt x="403" y="821"/>
                </a:lnTo>
                <a:lnTo>
                  <a:pt x="414" y="810"/>
                </a:lnTo>
                <a:lnTo>
                  <a:pt x="419" y="800"/>
                </a:lnTo>
                <a:lnTo>
                  <a:pt x="430" y="794"/>
                </a:lnTo>
                <a:lnTo>
                  <a:pt x="457" y="756"/>
                </a:lnTo>
                <a:lnTo>
                  <a:pt x="479" y="735"/>
                </a:lnTo>
                <a:lnTo>
                  <a:pt x="500" y="724"/>
                </a:lnTo>
                <a:lnTo>
                  <a:pt x="522" y="713"/>
                </a:lnTo>
                <a:lnTo>
                  <a:pt x="538" y="708"/>
                </a:lnTo>
                <a:lnTo>
                  <a:pt x="549" y="713"/>
                </a:lnTo>
                <a:lnTo>
                  <a:pt x="554" y="713"/>
                </a:lnTo>
                <a:lnTo>
                  <a:pt x="559" y="713"/>
                </a:lnTo>
                <a:lnTo>
                  <a:pt x="565" y="702"/>
                </a:lnTo>
                <a:lnTo>
                  <a:pt x="565" y="697"/>
                </a:lnTo>
                <a:lnTo>
                  <a:pt x="575" y="692"/>
                </a:lnTo>
                <a:lnTo>
                  <a:pt x="581" y="686"/>
                </a:lnTo>
                <a:lnTo>
                  <a:pt x="592" y="681"/>
                </a:lnTo>
                <a:lnTo>
                  <a:pt x="597" y="675"/>
                </a:lnTo>
                <a:lnTo>
                  <a:pt x="602" y="675"/>
                </a:lnTo>
                <a:lnTo>
                  <a:pt x="624" y="665"/>
                </a:lnTo>
                <a:lnTo>
                  <a:pt x="678" y="638"/>
                </a:lnTo>
                <a:lnTo>
                  <a:pt x="688" y="632"/>
                </a:lnTo>
                <a:lnTo>
                  <a:pt x="704" y="627"/>
                </a:lnTo>
                <a:lnTo>
                  <a:pt x="710" y="621"/>
                </a:lnTo>
                <a:lnTo>
                  <a:pt x="715" y="627"/>
                </a:lnTo>
                <a:lnTo>
                  <a:pt x="721" y="643"/>
                </a:lnTo>
                <a:lnTo>
                  <a:pt x="748" y="702"/>
                </a:lnTo>
                <a:lnTo>
                  <a:pt x="753" y="708"/>
                </a:lnTo>
                <a:lnTo>
                  <a:pt x="764" y="724"/>
                </a:lnTo>
                <a:lnTo>
                  <a:pt x="764" y="729"/>
                </a:lnTo>
                <a:lnTo>
                  <a:pt x="764" y="740"/>
                </a:lnTo>
                <a:lnTo>
                  <a:pt x="769" y="800"/>
                </a:lnTo>
                <a:lnTo>
                  <a:pt x="764" y="805"/>
                </a:lnTo>
                <a:lnTo>
                  <a:pt x="688" y="827"/>
                </a:lnTo>
                <a:lnTo>
                  <a:pt x="683" y="827"/>
                </a:lnTo>
                <a:lnTo>
                  <a:pt x="683" y="832"/>
                </a:lnTo>
                <a:lnTo>
                  <a:pt x="683" y="837"/>
                </a:lnTo>
                <a:lnTo>
                  <a:pt x="683" y="843"/>
                </a:lnTo>
                <a:lnTo>
                  <a:pt x="688" y="843"/>
                </a:lnTo>
                <a:lnTo>
                  <a:pt x="694" y="848"/>
                </a:lnTo>
                <a:lnTo>
                  <a:pt x="699" y="848"/>
                </a:lnTo>
                <a:lnTo>
                  <a:pt x="699" y="854"/>
                </a:lnTo>
                <a:lnTo>
                  <a:pt x="704" y="854"/>
                </a:lnTo>
                <a:lnTo>
                  <a:pt x="721" y="881"/>
                </a:lnTo>
                <a:lnTo>
                  <a:pt x="715" y="886"/>
                </a:lnTo>
                <a:lnTo>
                  <a:pt x="618" y="924"/>
                </a:lnTo>
                <a:lnTo>
                  <a:pt x="618" y="935"/>
                </a:lnTo>
                <a:lnTo>
                  <a:pt x="731" y="967"/>
                </a:lnTo>
                <a:lnTo>
                  <a:pt x="758" y="978"/>
                </a:lnTo>
                <a:lnTo>
                  <a:pt x="758" y="989"/>
                </a:lnTo>
                <a:lnTo>
                  <a:pt x="758" y="994"/>
                </a:lnTo>
                <a:lnTo>
                  <a:pt x="764" y="1016"/>
                </a:lnTo>
                <a:lnTo>
                  <a:pt x="758" y="1016"/>
                </a:lnTo>
                <a:lnTo>
                  <a:pt x="748" y="1016"/>
                </a:lnTo>
                <a:lnTo>
                  <a:pt x="748" y="1053"/>
                </a:lnTo>
                <a:lnTo>
                  <a:pt x="764" y="1053"/>
                </a:lnTo>
                <a:lnTo>
                  <a:pt x="764" y="1059"/>
                </a:lnTo>
                <a:lnTo>
                  <a:pt x="748" y="1059"/>
                </a:lnTo>
                <a:lnTo>
                  <a:pt x="748" y="1064"/>
                </a:lnTo>
                <a:lnTo>
                  <a:pt x="748" y="1086"/>
                </a:lnTo>
                <a:lnTo>
                  <a:pt x="753" y="1086"/>
                </a:lnTo>
                <a:lnTo>
                  <a:pt x="764" y="1080"/>
                </a:lnTo>
                <a:lnTo>
                  <a:pt x="764" y="1086"/>
                </a:lnTo>
                <a:lnTo>
                  <a:pt x="753" y="1086"/>
                </a:lnTo>
                <a:lnTo>
                  <a:pt x="748" y="1086"/>
                </a:lnTo>
                <a:lnTo>
                  <a:pt x="748" y="1102"/>
                </a:lnTo>
                <a:lnTo>
                  <a:pt x="731" y="1102"/>
                </a:lnTo>
                <a:lnTo>
                  <a:pt x="731" y="1113"/>
                </a:lnTo>
                <a:lnTo>
                  <a:pt x="748" y="1113"/>
                </a:lnTo>
                <a:lnTo>
                  <a:pt x="758" y="1113"/>
                </a:lnTo>
                <a:lnTo>
                  <a:pt x="764" y="1113"/>
                </a:lnTo>
                <a:lnTo>
                  <a:pt x="764" y="1118"/>
                </a:lnTo>
                <a:lnTo>
                  <a:pt x="758" y="1118"/>
                </a:lnTo>
                <a:lnTo>
                  <a:pt x="748" y="1118"/>
                </a:lnTo>
                <a:lnTo>
                  <a:pt x="748" y="1140"/>
                </a:lnTo>
                <a:lnTo>
                  <a:pt x="758" y="1140"/>
                </a:lnTo>
                <a:lnTo>
                  <a:pt x="764" y="1140"/>
                </a:lnTo>
                <a:lnTo>
                  <a:pt x="769" y="1140"/>
                </a:lnTo>
                <a:lnTo>
                  <a:pt x="780" y="1140"/>
                </a:lnTo>
                <a:lnTo>
                  <a:pt x="791" y="1140"/>
                </a:lnTo>
                <a:lnTo>
                  <a:pt x="823" y="1140"/>
                </a:lnTo>
                <a:lnTo>
                  <a:pt x="839" y="1140"/>
                </a:lnTo>
                <a:lnTo>
                  <a:pt x="839" y="1210"/>
                </a:lnTo>
                <a:lnTo>
                  <a:pt x="774" y="1215"/>
                </a:lnTo>
                <a:lnTo>
                  <a:pt x="774" y="1221"/>
                </a:lnTo>
                <a:lnTo>
                  <a:pt x="774" y="1226"/>
                </a:lnTo>
                <a:lnTo>
                  <a:pt x="774" y="1232"/>
                </a:lnTo>
                <a:lnTo>
                  <a:pt x="774" y="1237"/>
                </a:lnTo>
                <a:lnTo>
                  <a:pt x="774" y="1253"/>
                </a:lnTo>
                <a:lnTo>
                  <a:pt x="774" y="1259"/>
                </a:lnTo>
                <a:lnTo>
                  <a:pt x="774" y="1264"/>
                </a:lnTo>
                <a:lnTo>
                  <a:pt x="774" y="1275"/>
                </a:lnTo>
                <a:lnTo>
                  <a:pt x="774" y="1280"/>
                </a:lnTo>
                <a:lnTo>
                  <a:pt x="774" y="1286"/>
                </a:lnTo>
                <a:lnTo>
                  <a:pt x="774" y="1296"/>
                </a:lnTo>
                <a:lnTo>
                  <a:pt x="774" y="1302"/>
                </a:lnTo>
                <a:lnTo>
                  <a:pt x="774" y="1340"/>
                </a:lnTo>
                <a:lnTo>
                  <a:pt x="780" y="1345"/>
                </a:lnTo>
                <a:lnTo>
                  <a:pt x="780" y="1388"/>
                </a:lnTo>
                <a:lnTo>
                  <a:pt x="780" y="1431"/>
                </a:lnTo>
                <a:lnTo>
                  <a:pt x="780" y="1442"/>
                </a:lnTo>
                <a:lnTo>
                  <a:pt x="780" y="1453"/>
                </a:lnTo>
                <a:lnTo>
                  <a:pt x="780" y="1475"/>
                </a:lnTo>
                <a:lnTo>
                  <a:pt x="785" y="1485"/>
                </a:lnTo>
                <a:lnTo>
                  <a:pt x="785" y="1491"/>
                </a:lnTo>
                <a:lnTo>
                  <a:pt x="785" y="1496"/>
                </a:lnTo>
                <a:lnTo>
                  <a:pt x="785" y="1507"/>
                </a:lnTo>
                <a:lnTo>
                  <a:pt x="785" y="1512"/>
                </a:lnTo>
                <a:lnTo>
                  <a:pt x="785" y="1518"/>
                </a:lnTo>
                <a:lnTo>
                  <a:pt x="796" y="1523"/>
                </a:lnTo>
                <a:lnTo>
                  <a:pt x="801" y="1523"/>
                </a:lnTo>
                <a:lnTo>
                  <a:pt x="812" y="1556"/>
                </a:lnTo>
                <a:lnTo>
                  <a:pt x="801" y="1556"/>
                </a:lnTo>
                <a:lnTo>
                  <a:pt x="807" y="1566"/>
                </a:lnTo>
                <a:lnTo>
                  <a:pt x="812" y="1583"/>
                </a:lnTo>
                <a:lnTo>
                  <a:pt x="812" y="1593"/>
                </a:lnTo>
                <a:lnTo>
                  <a:pt x="823" y="1615"/>
                </a:lnTo>
                <a:lnTo>
                  <a:pt x="834" y="1642"/>
                </a:lnTo>
                <a:lnTo>
                  <a:pt x="850" y="1642"/>
                </a:lnTo>
                <a:lnTo>
                  <a:pt x="855" y="1642"/>
                </a:lnTo>
                <a:lnTo>
                  <a:pt x="871" y="1637"/>
                </a:lnTo>
                <a:lnTo>
                  <a:pt x="893" y="1637"/>
                </a:lnTo>
                <a:lnTo>
                  <a:pt x="893" y="1631"/>
                </a:lnTo>
                <a:lnTo>
                  <a:pt x="893" y="1626"/>
                </a:lnTo>
                <a:lnTo>
                  <a:pt x="893" y="1620"/>
                </a:lnTo>
                <a:lnTo>
                  <a:pt x="898" y="1620"/>
                </a:lnTo>
                <a:lnTo>
                  <a:pt x="898" y="1615"/>
                </a:lnTo>
                <a:lnTo>
                  <a:pt x="898" y="1610"/>
                </a:lnTo>
                <a:lnTo>
                  <a:pt x="898" y="1604"/>
                </a:lnTo>
                <a:lnTo>
                  <a:pt x="898" y="1599"/>
                </a:lnTo>
                <a:lnTo>
                  <a:pt x="898" y="1593"/>
                </a:lnTo>
                <a:lnTo>
                  <a:pt x="887" y="1561"/>
                </a:lnTo>
                <a:lnTo>
                  <a:pt x="893" y="1556"/>
                </a:lnTo>
                <a:lnTo>
                  <a:pt x="893" y="1550"/>
                </a:lnTo>
                <a:lnTo>
                  <a:pt x="893" y="1545"/>
                </a:lnTo>
                <a:lnTo>
                  <a:pt x="898" y="1539"/>
                </a:lnTo>
                <a:lnTo>
                  <a:pt x="898" y="1534"/>
                </a:lnTo>
                <a:lnTo>
                  <a:pt x="903" y="1512"/>
                </a:lnTo>
                <a:lnTo>
                  <a:pt x="903" y="1507"/>
                </a:lnTo>
                <a:lnTo>
                  <a:pt x="925" y="1512"/>
                </a:lnTo>
                <a:lnTo>
                  <a:pt x="947" y="1518"/>
                </a:lnTo>
                <a:lnTo>
                  <a:pt x="968" y="1523"/>
                </a:lnTo>
                <a:lnTo>
                  <a:pt x="968" y="1512"/>
                </a:lnTo>
                <a:lnTo>
                  <a:pt x="968" y="1507"/>
                </a:lnTo>
                <a:lnTo>
                  <a:pt x="973" y="1475"/>
                </a:lnTo>
                <a:lnTo>
                  <a:pt x="973" y="1458"/>
                </a:lnTo>
                <a:lnTo>
                  <a:pt x="973" y="1442"/>
                </a:lnTo>
                <a:lnTo>
                  <a:pt x="973" y="1437"/>
                </a:lnTo>
                <a:lnTo>
                  <a:pt x="979" y="1437"/>
                </a:lnTo>
                <a:lnTo>
                  <a:pt x="990" y="1437"/>
                </a:lnTo>
                <a:lnTo>
                  <a:pt x="990" y="1421"/>
                </a:lnTo>
                <a:lnTo>
                  <a:pt x="1049" y="1426"/>
                </a:lnTo>
                <a:lnTo>
                  <a:pt x="1059" y="1426"/>
                </a:lnTo>
                <a:lnTo>
                  <a:pt x="1076" y="1421"/>
                </a:lnTo>
                <a:lnTo>
                  <a:pt x="1092" y="1415"/>
                </a:lnTo>
                <a:lnTo>
                  <a:pt x="1103" y="1410"/>
                </a:lnTo>
                <a:lnTo>
                  <a:pt x="1119" y="1404"/>
                </a:lnTo>
                <a:lnTo>
                  <a:pt x="1162" y="1394"/>
                </a:lnTo>
                <a:lnTo>
                  <a:pt x="1167" y="1394"/>
                </a:lnTo>
                <a:lnTo>
                  <a:pt x="1189" y="1388"/>
                </a:lnTo>
                <a:lnTo>
                  <a:pt x="1205" y="1383"/>
                </a:lnTo>
                <a:lnTo>
                  <a:pt x="1253" y="1367"/>
                </a:lnTo>
                <a:lnTo>
                  <a:pt x="1264" y="1361"/>
                </a:lnTo>
                <a:lnTo>
                  <a:pt x="1280" y="1361"/>
                </a:lnTo>
                <a:lnTo>
                  <a:pt x="1312" y="1350"/>
                </a:lnTo>
                <a:lnTo>
                  <a:pt x="1334" y="1345"/>
                </a:lnTo>
                <a:lnTo>
                  <a:pt x="1339" y="1340"/>
                </a:lnTo>
                <a:lnTo>
                  <a:pt x="1339" y="1318"/>
                </a:lnTo>
                <a:lnTo>
                  <a:pt x="1345" y="1280"/>
                </a:lnTo>
                <a:lnTo>
                  <a:pt x="1350" y="1172"/>
                </a:lnTo>
                <a:lnTo>
                  <a:pt x="1350" y="1156"/>
                </a:lnTo>
                <a:lnTo>
                  <a:pt x="1350" y="1151"/>
                </a:lnTo>
                <a:lnTo>
                  <a:pt x="1350" y="1145"/>
                </a:lnTo>
                <a:lnTo>
                  <a:pt x="1350" y="1134"/>
                </a:lnTo>
                <a:lnTo>
                  <a:pt x="1350" y="1129"/>
                </a:lnTo>
                <a:lnTo>
                  <a:pt x="1323" y="1129"/>
                </a:lnTo>
                <a:lnTo>
                  <a:pt x="1296" y="1134"/>
                </a:lnTo>
                <a:lnTo>
                  <a:pt x="1280" y="1140"/>
                </a:lnTo>
                <a:lnTo>
                  <a:pt x="1253" y="1140"/>
                </a:lnTo>
                <a:lnTo>
                  <a:pt x="1264" y="1102"/>
                </a:lnTo>
                <a:lnTo>
                  <a:pt x="1264" y="1091"/>
                </a:lnTo>
                <a:lnTo>
                  <a:pt x="1258" y="1091"/>
                </a:lnTo>
                <a:lnTo>
                  <a:pt x="1258" y="1075"/>
                </a:lnTo>
                <a:lnTo>
                  <a:pt x="1237" y="1075"/>
                </a:lnTo>
                <a:lnTo>
                  <a:pt x="1221" y="1075"/>
                </a:lnTo>
                <a:lnTo>
                  <a:pt x="1210" y="1070"/>
                </a:lnTo>
                <a:lnTo>
                  <a:pt x="1205" y="1070"/>
                </a:lnTo>
                <a:lnTo>
                  <a:pt x="1210" y="1021"/>
                </a:lnTo>
                <a:lnTo>
                  <a:pt x="1226" y="935"/>
                </a:lnTo>
                <a:lnTo>
                  <a:pt x="1226" y="929"/>
                </a:lnTo>
                <a:lnTo>
                  <a:pt x="1226" y="924"/>
                </a:lnTo>
                <a:lnTo>
                  <a:pt x="1232" y="918"/>
                </a:lnTo>
                <a:lnTo>
                  <a:pt x="1232" y="913"/>
                </a:lnTo>
                <a:lnTo>
                  <a:pt x="1232" y="908"/>
                </a:lnTo>
                <a:lnTo>
                  <a:pt x="1232" y="902"/>
                </a:lnTo>
                <a:lnTo>
                  <a:pt x="1232" y="897"/>
                </a:lnTo>
                <a:lnTo>
                  <a:pt x="1232" y="891"/>
                </a:lnTo>
                <a:lnTo>
                  <a:pt x="1232" y="881"/>
                </a:lnTo>
                <a:lnTo>
                  <a:pt x="1232" y="875"/>
                </a:lnTo>
                <a:lnTo>
                  <a:pt x="1226" y="864"/>
                </a:lnTo>
                <a:lnTo>
                  <a:pt x="1226" y="859"/>
                </a:lnTo>
                <a:lnTo>
                  <a:pt x="1226" y="854"/>
                </a:lnTo>
                <a:lnTo>
                  <a:pt x="1221" y="848"/>
                </a:lnTo>
                <a:lnTo>
                  <a:pt x="1221" y="837"/>
                </a:lnTo>
                <a:lnTo>
                  <a:pt x="1215" y="827"/>
                </a:lnTo>
                <a:lnTo>
                  <a:pt x="1215" y="821"/>
                </a:lnTo>
                <a:lnTo>
                  <a:pt x="1215" y="816"/>
                </a:lnTo>
                <a:lnTo>
                  <a:pt x="1215" y="810"/>
                </a:lnTo>
                <a:lnTo>
                  <a:pt x="1210" y="800"/>
                </a:lnTo>
                <a:lnTo>
                  <a:pt x="1210" y="794"/>
                </a:lnTo>
                <a:lnTo>
                  <a:pt x="1215" y="789"/>
                </a:lnTo>
                <a:lnTo>
                  <a:pt x="1215" y="783"/>
                </a:lnTo>
                <a:lnTo>
                  <a:pt x="1215" y="778"/>
                </a:lnTo>
                <a:lnTo>
                  <a:pt x="1210" y="751"/>
                </a:lnTo>
                <a:lnTo>
                  <a:pt x="1210" y="740"/>
                </a:lnTo>
                <a:lnTo>
                  <a:pt x="1205" y="735"/>
                </a:lnTo>
                <a:lnTo>
                  <a:pt x="1205" y="729"/>
                </a:lnTo>
                <a:lnTo>
                  <a:pt x="1205" y="719"/>
                </a:lnTo>
                <a:lnTo>
                  <a:pt x="1205" y="713"/>
                </a:lnTo>
                <a:lnTo>
                  <a:pt x="1205" y="708"/>
                </a:lnTo>
                <a:lnTo>
                  <a:pt x="1205" y="702"/>
                </a:lnTo>
                <a:lnTo>
                  <a:pt x="1205" y="692"/>
                </a:lnTo>
                <a:lnTo>
                  <a:pt x="1205" y="686"/>
                </a:lnTo>
                <a:lnTo>
                  <a:pt x="1205" y="681"/>
                </a:lnTo>
                <a:lnTo>
                  <a:pt x="1199" y="675"/>
                </a:lnTo>
                <a:lnTo>
                  <a:pt x="1199" y="659"/>
                </a:lnTo>
                <a:lnTo>
                  <a:pt x="1199" y="654"/>
                </a:lnTo>
                <a:lnTo>
                  <a:pt x="1189" y="654"/>
                </a:lnTo>
                <a:lnTo>
                  <a:pt x="1167" y="654"/>
                </a:lnTo>
                <a:lnTo>
                  <a:pt x="1162" y="643"/>
                </a:lnTo>
                <a:lnTo>
                  <a:pt x="1162" y="638"/>
                </a:lnTo>
                <a:lnTo>
                  <a:pt x="1156" y="638"/>
                </a:lnTo>
                <a:lnTo>
                  <a:pt x="1124" y="638"/>
                </a:lnTo>
                <a:lnTo>
                  <a:pt x="1124" y="627"/>
                </a:lnTo>
                <a:lnTo>
                  <a:pt x="1081" y="611"/>
                </a:lnTo>
                <a:lnTo>
                  <a:pt x="1092" y="584"/>
                </a:lnTo>
                <a:lnTo>
                  <a:pt x="1076" y="578"/>
                </a:lnTo>
                <a:lnTo>
                  <a:pt x="1081" y="562"/>
                </a:lnTo>
                <a:lnTo>
                  <a:pt x="1092" y="562"/>
                </a:lnTo>
                <a:lnTo>
                  <a:pt x="1129" y="567"/>
                </a:lnTo>
                <a:lnTo>
                  <a:pt x="1151" y="567"/>
                </a:lnTo>
                <a:lnTo>
                  <a:pt x="1146" y="567"/>
                </a:lnTo>
                <a:lnTo>
                  <a:pt x="1146" y="562"/>
                </a:lnTo>
                <a:lnTo>
                  <a:pt x="1146" y="557"/>
                </a:lnTo>
                <a:lnTo>
                  <a:pt x="1146" y="551"/>
                </a:lnTo>
                <a:lnTo>
                  <a:pt x="1151" y="551"/>
                </a:lnTo>
                <a:lnTo>
                  <a:pt x="1156" y="530"/>
                </a:lnTo>
                <a:lnTo>
                  <a:pt x="1140" y="524"/>
                </a:lnTo>
                <a:lnTo>
                  <a:pt x="1140" y="551"/>
                </a:lnTo>
                <a:lnTo>
                  <a:pt x="1135" y="551"/>
                </a:lnTo>
                <a:lnTo>
                  <a:pt x="1119" y="551"/>
                </a:lnTo>
                <a:lnTo>
                  <a:pt x="1097" y="540"/>
                </a:lnTo>
                <a:lnTo>
                  <a:pt x="1043" y="530"/>
                </a:lnTo>
                <a:lnTo>
                  <a:pt x="1016" y="524"/>
                </a:lnTo>
                <a:lnTo>
                  <a:pt x="1016" y="530"/>
                </a:lnTo>
                <a:lnTo>
                  <a:pt x="1011" y="535"/>
                </a:lnTo>
                <a:lnTo>
                  <a:pt x="995" y="535"/>
                </a:lnTo>
                <a:lnTo>
                  <a:pt x="990" y="551"/>
                </a:lnTo>
                <a:lnTo>
                  <a:pt x="979" y="578"/>
                </a:lnTo>
                <a:lnTo>
                  <a:pt x="973" y="605"/>
                </a:lnTo>
                <a:lnTo>
                  <a:pt x="963" y="632"/>
                </a:lnTo>
                <a:lnTo>
                  <a:pt x="930" y="632"/>
                </a:lnTo>
                <a:lnTo>
                  <a:pt x="930" y="654"/>
                </a:lnTo>
                <a:lnTo>
                  <a:pt x="903" y="654"/>
                </a:lnTo>
                <a:lnTo>
                  <a:pt x="898" y="654"/>
                </a:lnTo>
                <a:lnTo>
                  <a:pt x="898" y="648"/>
                </a:lnTo>
                <a:lnTo>
                  <a:pt x="898" y="643"/>
                </a:lnTo>
                <a:lnTo>
                  <a:pt x="866" y="643"/>
                </a:lnTo>
                <a:lnTo>
                  <a:pt x="866" y="594"/>
                </a:lnTo>
                <a:lnTo>
                  <a:pt x="866" y="584"/>
                </a:lnTo>
                <a:lnTo>
                  <a:pt x="866" y="557"/>
                </a:lnTo>
                <a:lnTo>
                  <a:pt x="860" y="551"/>
                </a:lnTo>
                <a:lnTo>
                  <a:pt x="909" y="530"/>
                </a:lnTo>
                <a:lnTo>
                  <a:pt x="914" y="524"/>
                </a:lnTo>
                <a:lnTo>
                  <a:pt x="936" y="513"/>
                </a:lnTo>
                <a:lnTo>
                  <a:pt x="941" y="513"/>
                </a:lnTo>
                <a:lnTo>
                  <a:pt x="947" y="513"/>
                </a:lnTo>
                <a:lnTo>
                  <a:pt x="952" y="513"/>
                </a:lnTo>
                <a:lnTo>
                  <a:pt x="963" y="513"/>
                </a:lnTo>
                <a:lnTo>
                  <a:pt x="984" y="519"/>
                </a:lnTo>
                <a:lnTo>
                  <a:pt x="995" y="524"/>
                </a:lnTo>
                <a:lnTo>
                  <a:pt x="1016" y="524"/>
                </a:lnTo>
                <a:lnTo>
                  <a:pt x="1022" y="503"/>
                </a:lnTo>
                <a:lnTo>
                  <a:pt x="1027" y="486"/>
                </a:lnTo>
                <a:lnTo>
                  <a:pt x="1006" y="481"/>
                </a:lnTo>
                <a:lnTo>
                  <a:pt x="1011" y="481"/>
                </a:lnTo>
                <a:lnTo>
                  <a:pt x="1011" y="476"/>
                </a:lnTo>
                <a:lnTo>
                  <a:pt x="1011" y="470"/>
                </a:lnTo>
                <a:lnTo>
                  <a:pt x="1011" y="465"/>
                </a:lnTo>
                <a:lnTo>
                  <a:pt x="1027" y="470"/>
                </a:lnTo>
                <a:lnTo>
                  <a:pt x="1033" y="459"/>
                </a:lnTo>
                <a:lnTo>
                  <a:pt x="1011" y="454"/>
                </a:lnTo>
                <a:lnTo>
                  <a:pt x="1016" y="443"/>
                </a:lnTo>
                <a:lnTo>
                  <a:pt x="1016" y="432"/>
                </a:lnTo>
                <a:lnTo>
                  <a:pt x="1016" y="427"/>
                </a:lnTo>
                <a:lnTo>
                  <a:pt x="1022" y="422"/>
                </a:lnTo>
                <a:lnTo>
                  <a:pt x="1022" y="416"/>
                </a:lnTo>
                <a:lnTo>
                  <a:pt x="1027" y="405"/>
                </a:lnTo>
                <a:lnTo>
                  <a:pt x="1033" y="405"/>
                </a:lnTo>
                <a:lnTo>
                  <a:pt x="1038" y="405"/>
                </a:lnTo>
                <a:lnTo>
                  <a:pt x="1038" y="389"/>
                </a:lnTo>
                <a:lnTo>
                  <a:pt x="1038" y="384"/>
                </a:lnTo>
                <a:lnTo>
                  <a:pt x="1043" y="378"/>
                </a:lnTo>
                <a:lnTo>
                  <a:pt x="1049" y="373"/>
                </a:lnTo>
                <a:lnTo>
                  <a:pt x="1059" y="357"/>
                </a:lnTo>
                <a:lnTo>
                  <a:pt x="1065" y="346"/>
                </a:lnTo>
                <a:lnTo>
                  <a:pt x="1070" y="341"/>
                </a:lnTo>
                <a:lnTo>
                  <a:pt x="1070" y="335"/>
                </a:lnTo>
                <a:lnTo>
                  <a:pt x="1070" y="324"/>
                </a:lnTo>
                <a:lnTo>
                  <a:pt x="1070" y="319"/>
                </a:lnTo>
                <a:lnTo>
                  <a:pt x="1070" y="314"/>
                </a:lnTo>
                <a:lnTo>
                  <a:pt x="1070" y="308"/>
                </a:lnTo>
                <a:lnTo>
                  <a:pt x="1070" y="303"/>
                </a:lnTo>
                <a:lnTo>
                  <a:pt x="1070" y="297"/>
                </a:lnTo>
                <a:lnTo>
                  <a:pt x="1065" y="292"/>
                </a:lnTo>
                <a:lnTo>
                  <a:pt x="1065" y="281"/>
                </a:lnTo>
                <a:lnTo>
                  <a:pt x="1065" y="276"/>
                </a:lnTo>
                <a:lnTo>
                  <a:pt x="1086" y="270"/>
                </a:lnTo>
                <a:lnTo>
                  <a:pt x="1086" y="260"/>
                </a:lnTo>
                <a:lnTo>
                  <a:pt x="1076" y="260"/>
                </a:lnTo>
                <a:lnTo>
                  <a:pt x="1065" y="265"/>
                </a:lnTo>
                <a:lnTo>
                  <a:pt x="1059" y="270"/>
                </a:lnTo>
                <a:lnTo>
                  <a:pt x="1059" y="265"/>
                </a:lnTo>
                <a:lnTo>
                  <a:pt x="1059" y="260"/>
                </a:lnTo>
                <a:lnTo>
                  <a:pt x="1059" y="254"/>
                </a:lnTo>
                <a:lnTo>
                  <a:pt x="1054" y="249"/>
                </a:lnTo>
                <a:lnTo>
                  <a:pt x="1054" y="243"/>
                </a:lnTo>
                <a:lnTo>
                  <a:pt x="1054" y="238"/>
                </a:lnTo>
                <a:lnTo>
                  <a:pt x="1103" y="211"/>
                </a:lnTo>
                <a:lnTo>
                  <a:pt x="1146" y="189"/>
                </a:lnTo>
                <a:lnTo>
                  <a:pt x="1151" y="200"/>
                </a:lnTo>
                <a:lnTo>
                  <a:pt x="1156" y="211"/>
                </a:lnTo>
                <a:lnTo>
                  <a:pt x="1199" y="184"/>
                </a:lnTo>
                <a:lnTo>
                  <a:pt x="1226" y="168"/>
                </a:lnTo>
                <a:lnTo>
                  <a:pt x="1226" y="141"/>
                </a:lnTo>
                <a:lnTo>
                  <a:pt x="1221" y="103"/>
                </a:lnTo>
                <a:lnTo>
                  <a:pt x="1221" y="87"/>
                </a:lnTo>
                <a:lnTo>
                  <a:pt x="1215" y="76"/>
                </a:lnTo>
                <a:lnTo>
                  <a:pt x="1215" y="60"/>
                </a:lnTo>
                <a:lnTo>
                  <a:pt x="1210" y="27"/>
                </a:lnTo>
                <a:lnTo>
                  <a:pt x="1215" y="27"/>
                </a:lnTo>
                <a:lnTo>
                  <a:pt x="1275" y="33"/>
                </a:lnTo>
                <a:lnTo>
                  <a:pt x="1280" y="33"/>
                </a:lnTo>
                <a:lnTo>
                  <a:pt x="1291" y="0"/>
                </a:lnTo>
                <a:lnTo>
                  <a:pt x="1414" y="11"/>
                </a:lnTo>
                <a:lnTo>
                  <a:pt x="1495" y="17"/>
                </a:lnTo>
                <a:lnTo>
                  <a:pt x="1511" y="22"/>
                </a:lnTo>
                <a:lnTo>
                  <a:pt x="1511" y="27"/>
                </a:lnTo>
                <a:lnTo>
                  <a:pt x="1511" y="60"/>
                </a:lnTo>
                <a:lnTo>
                  <a:pt x="1501" y="184"/>
                </a:lnTo>
                <a:lnTo>
                  <a:pt x="1501" y="200"/>
                </a:lnTo>
                <a:lnTo>
                  <a:pt x="1501" y="222"/>
                </a:lnTo>
                <a:lnTo>
                  <a:pt x="1495" y="260"/>
                </a:lnTo>
                <a:lnTo>
                  <a:pt x="1495" y="270"/>
                </a:lnTo>
                <a:lnTo>
                  <a:pt x="1490" y="270"/>
                </a:lnTo>
                <a:lnTo>
                  <a:pt x="1490" y="287"/>
                </a:lnTo>
                <a:lnTo>
                  <a:pt x="1484" y="297"/>
                </a:lnTo>
                <a:lnTo>
                  <a:pt x="1484" y="303"/>
                </a:lnTo>
                <a:lnTo>
                  <a:pt x="1484" y="308"/>
                </a:lnTo>
                <a:lnTo>
                  <a:pt x="1479" y="324"/>
                </a:lnTo>
                <a:lnTo>
                  <a:pt x="1479" y="330"/>
                </a:lnTo>
                <a:lnTo>
                  <a:pt x="1382" y="351"/>
                </a:lnTo>
                <a:lnTo>
                  <a:pt x="1377" y="362"/>
                </a:lnTo>
                <a:lnTo>
                  <a:pt x="1355" y="497"/>
                </a:lnTo>
                <a:lnTo>
                  <a:pt x="1350" y="497"/>
                </a:lnTo>
                <a:lnTo>
                  <a:pt x="1350" y="503"/>
                </a:lnTo>
                <a:lnTo>
                  <a:pt x="1350" y="513"/>
                </a:lnTo>
                <a:lnTo>
                  <a:pt x="1345" y="535"/>
                </a:lnTo>
                <a:lnTo>
                  <a:pt x="1345" y="540"/>
                </a:lnTo>
                <a:lnTo>
                  <a:pt x="1345" y="551"/>
                </a:lnTo>
                <a:lnTo>
                  <a:pt x="1345" y="557"/>
                </a:lnTo>
                <a:lnTo>
                  <a:pt x="1339" y="557"/>
                </a:lnTo>
                <a:lnTo>
                  <a:pt x="1323" y="551"/>
                </a:lnTo>
                <a:lnTo>
                  <a:pt x="1318" y="589"/>
                </a:lnTo>
                <a:lnTo>
                  <a:pt x="1328" y="594"/>
                </a:lnTo>
                <a:lnTo>
                  <a:pt x="1334" y="594"/>
                </a:lnTo>
                <a:lnTo>
                  <a:pt x="1339" y="594"/>
                </a:lnTo>
                <a:lnTo>
                  <a:pt x="1345" y="600"/>
                </a:lnTo>
                <a:lnTo>
                  <a:pt x="1350" y="600"/>
                </a:lnTo>
                <a:lnTo>
                  <a:pt x="1355" y="584"/>
                </a:lnTo>
                <a:lnTo>
                  <a:pt x="1414" y="600"/>
                </a:lnTo>
                <a:lnTo>
                  <a:pt x="1409" y="616"/>
                </a:lnTo>
                <a:lnTo>
                  <a:pt x="1414" y="616"/>
                </a:lnTo>
                <a:lnTo>
                  <a:pt x="1425" y="621"/>
                </a:lnTo>
                <a:lnTo>
                  <a:pt x="1431" y="621"/>
                </a:lnTo>
                <a:lnTo>
                  <a:pt x="1436" y="621"/>
                </a:lnTo>
                <a:lnTo>
                  <a:pt x="1441" y="621"/>
                </a:lnTo>
                <a:lnTo>
                  <a:pt x="1447" y="621"/>
                </a:lnTo>
                <a:lnTo>
                  <a:pt x="1452" y="621"/>
                </a:lnTo>
                <a:lnTo>
                  <a:pt x="1457" y="621"/>
                </a:lnTo>
                <a:lnTo>
                  <a:pt x="1463" y="621"/>
                </a:lnTo>
                <a:lnTo>
                  <a:pt x="1479" y="616"/>
                </a:lnTo>
                <a:lnTo>
                  <a:pt x="1490" y="605"/>
                </a:lnTo>
                <a:lnTo>
                  <a:pt x="1501" y="600"/>
                </a:lnTo>
                <a:lnTo>
                  <a:pt x="1517" y="594"/>
                </a:lnTo>
                <a:lnTo>
                  <a:pt x="1527" y="589"/>
                </a:lnTo>
                <a:lnTo>
                  <a:pt x="1527" y="584"/>
                </a:lnTo>
                <a:lnTo>
                  <a:pt x="1533" y="584"/>
                </a:lnTo>
                <a:lnTo>
                  <a:pt x="1538" y="584"/>
                </a:lnTo>
                <a:lnTo>
                  <a:pt x="1544" y="584"/>
                </a:lnTo>
                <a:lnTo>
                  <a:pt x="1549" y="578"/>
                </a:lnTo>
                <a:lnTo>
                  <a:pt x="1560" y="578"/>
                </a:lnTo>
                <a:lnTo>
                  <a:pt x="1576" y="578"/>
                </a:lnTo>
                <a:lnTo>
                  <a:pt x="1587" y="578"/>
                </a:lnTo>
                <a:lnTo>
                  <a:pt x="1592" y="573"/>
                </a:lnTo>
                <a:lnTo>
                  <a:pt x="1608" y="573"/>
                </a:lnTo>
                <a:lnTo>
                  <a:pt x="1619" y="573"/>
                </a:lnTo>
                <a:lnTo>
                  <a:pt x="1646" y="567"/>
                </a:lnTo>
                <a:lnTo>
                  <a:pt x="1651" y="562"/>
                </a:lnTo>
                <a:lnTo>
                  <a:pt x="1656" y="562"/>
                </a:lnTo>
                <a:lnTo>
                  <a:pt x="1662" y="562"/>
                </a:lnTo>
                <a:lnTo>
                  <a:pt x="1667" y="562"/>
                </a:lnTo>
                <a:lnTo>
                  <a:pt x="1683" y="557"/>
                </a:lnTo>
                <a:lnTo>
                  <a:pt x="1694" y="557"/>
                </a:lnTo>
                <a:lnTo>
                  <a:pt x="1710" y="551"/>
                </a:lnTo>
                <a:lnTo>
                  <a:pt x="1689" y="432"/>
                </a:lnTo>
                <a:lnTo>
                  <a:pt x="1635" y="443"/>
                </a:lnTo>
                <a:lnTo>
                  <a:pt x="1630" y="443"/>
                </a:lnTo>
                <a:lnTo>
                  <a:pt x="1619" y="443"/>
                </a:lnTo>
                <a:lnTo>
                  <a:pt x="1613" y="395"/>
                </a:lnTo>
                <a:lnTo>
                  <a:pt x="1624" y="395"/>
                </a:lnTo>
                <a:lnTo>
                  <a:pt x="1630" y="395"/>
                </a:lnTo>
                <a:lnTo>
                  <a:pt x="1640" y="395"/>
                </a:lnTo>
                <a:lnTo>
                  <a:pt x="1656" y="395"/>
                </a:lnTo>
                <a:lnTo>
                  <a:pt x="1673" y="395"/>
                </a:lnTo>
                <a:lnTo>
                  <a:pt x="1683" y="389"/>
                </a:lnTo>
                <a:lnTo>
                  <a:pt x="1710" y="389"/>
                </a:lnTo>
                <a:lnTo>
                  <a:pt x="1743" y="384"/>
                </a:lnTo>
                <a:lnTo>
                  <a:pt x="1786" y="211"/>
                </a:lnTo>
                <a:lnTo>
                  <a:pt x="1780" y="216"/>
                </a:lnTo>
                <a:lnTo>
                  <a:pt x="1780" y="195"/>
                </a:lnTo>
                <a:lnTo>
                  <a:pt x="1753" y="195"/>
                </a:lnTo>
                <a:lnTo>
                  <a:pt x="1753" y="173"/>
                </a:lnTo>
                <a:lnTo>
                  <a:pt x="1753" y="168"/>
                </a:lnTo>
                <a:lnTo>
                  <a:pt x="1759" y="162"/>
                </a:lnTo>
                <a:lnTo>
                  <a:pt x="1769" y="162"/>
                </a:lnTo>
                <a:lnTo>
                  <a:pt x="1775" y="157"/>
                </a:lnTo>
                <a:lnTo>
                  <a:pt x="1780" y="152"/>
                </a:lnTo>
                <a:lnTo>
                  <a:pt x="1786" y="146"/>
                </a:lnTo>
                <a:lnTo>
                  <a:pt x="1796" y="141"/>
                </a:lnTo>
                <a:lnTo>
                  <a:pt x="1807" y="135"/>
                </a:lnTo>
                <a:lnTo>
                  <a:pt x="1812" y="135"/>
                </a:lnTo>
                <a:lnTo>
                  <a:pt x="1839" y="146"/>
                </a:lnTo>
                <a:lnTo>
                  <a:pt x="1845" y="141"/>
                </a:lnTo>
                <a:lnTo>
                  <a:pt x="1850" y="146"/>
                </a:lnTo>
                <a:lnTo>
                  <a:pt x="1855" y="141"/>
                </a:lnTo>
                <a:lnTo>
                  <a:pt x="1861" y="141"/>
                </a:lnTo>
                <a:lnTo>
                  <a:pt x="1866" y="168"/>
                </a:lnTo>
                <a:lnTo>
                  <a:pt x="1872" y="168"/>
                </a:lnTo>
                <a:lnTo>
                  <a:pt x="1888" y="162"/>
                </a:lnTo>
                <a:lnTo>
                  <a:pt x="1893" y="162"/>
                </a:lnTo>
                <a:lnTo>
                  <a:pt x="1899" y="162"/>
                </a:lnTo>
                <a:lnTo>
                  <a:pt x="1899" y="173"/>
                </a:lnTo>
                <a:lnTo>
                  <a:pt x="1899" y="179"/>
                </a:lnTo>
                <a:lnTo>
                  <a:pt x="1893" y="195"/>
                </a:lnTo>
                <a:lnTo>
                  <a:pt x="1893" y="206"/>
                </a:lnTo>
                <a:lnTo>
                  <a:pt x="1888" y="216"/>
                </a:lnTo>
                <a:lnTo>
                  <a:pt x="1888" y="222"/>
                </a:lnTo>
                <a:lnTo>
                  <a:pt x="1888" y="227"/>
                </a:lnTo>
                <a:lnTo>
                  <a:pt x="1882" y="227"/>
                </a:lnTo>
                <a:lnTo>
                  <a:pt x="1882" y="243"/>
                </a:lnTo>
                <a:lnTo>
                  <a:pt x="1882" y="249"/>
                </a:lnTo>
                <a:lnTo>
                  <a:pt x="1877" y="254"/>
                </a:lnTo>
                <a:lnTo>
                  <a:pt x="1877" y="260"/>
                </a:lnTo>
                <a:lnTo>
                  <a:pt x="1877" y="270"/>
                </a:lnTo>
                <a:lnTo>
                  <a:pt x="1872" y="281"/>
                </a:lnTo>
                <a:lnTo>
                  <a:pt x="1866" y="308"/>
                </a:lnTo>
                <a:lnTo>
                  <a:pt x="1866" y="319"/>
                </a:lnTo>
                <a:lnTo>
                  <a:pt x="1861" y="335"/>
                </a:lnTo>
                <a:lnTo>
                  <a:pt x="1855" y="346"/>
                </a:lnTo>
                <a:lnTo>
                  <a:pt x="1855" y="351"/>
                </a:lnTo>
                <a:lnTo>
                  <a:pt x="1850" y="373"/>
                </a:lnTo>
                <a:lnTo>
                  <a:pt x="1850" y="378"/>
                </a:lnTo>
                <a:lnTo>
                  <a:pt x="1845" y="384"/>
                </a:lnTo>
                <a:lnTo>
                  <a:pt x="1845" y="389"/>
                </a:lnTo>
                <a:lnTo>
                  <a:pt x="1845" y="395"/>
                </a:lnTo>
                <a:lnTo>
                  <a:pt x="1845" y="405"/>
                </a:lnTo>
                <a:lnTo>
                  <a:pt x="1839" y="411"/>
                </a:lnTo>
                <a:lnTo>
                  <a:pt x="1839" y="427"/>
                </a:lnTo>
                <a:lnTo>
                  <a:pt x="1834" y="432"/>
                </a:lnTo>
                <a:lnTo>
                  <a:pt x="1829" y="459"/>
                </a:lnTo>
                <a:lnTo>
                  <a:pt x="1829" y="465"/>
                </a:lnTo>
                <a:lnTo>
                  <a:pt x="1823" y="465"/>
                </a:lnTo>
                <a:lnTo>
                  <a:pt x="1818" y="459"/>
                </a:lnTo>
                <a:lnTo>
                  <a:pt x="1818" y="470"/>
                </a:lnTo>
                <a:lnTo>
                  <a:pt x="1823" y="470"/>
                </a:lnTo>
                <a:lnTo>
                  <a:pt x="1829" y="476"/>
                </a:lnTo>
                <a:lnTo>
                  <a:pt x="1839" y="476"/>
                </a:lnTo>
                <a:lnTo>
                  <a:pt x="1839" y="470"/>
                </a:lnTo>
                <a:lnTo>
                  <a:pt x="1845" y="454"/>
                </a:lnTo>
                <a:lnTo>
                  <a:pt x="1850" y="432"/>
                </a:lnTo>
                <a:lnTo>
                  <a:pt x="1855" y="411"/>
                </a:lnTo>
                <a:lnTo>
                  <a:pt x="1855" y="405"/>
                </a:lnTo>
                <a:lnTo>
                  <a:pt x="1861" y="389"/>
                </a:lnTo>
                <a:lnTo>
                  <a:pt x="1861" y="378"/>
                </a:lnTo>
                <a:lnTo>
                  <a:pt x="1866" y="362"/>
                </a:lnTo>
                <a:lnTo>
                  <a:pt x="1872" y="346"/>
                </a:lnTo>
                <a:lnTo>
                  <a:pt x="1888" y="281"/>
                </a:lnTo>
                <a:lnTo>
                  <a:pt x="1888" y="270"/>
                </a:lnTo>
                <a:lnTo>
                  <a:pt x="1893" y="254"/>
                </a:lnTo>
                <a:lnTo>
                  <a:pt x="1893" y="243"/>
                </a:lnTo>
                <a:lnTo>
                  <a:pt x="1899" y="233"/>
                </a:lnTo>
                <a:lnTo>
                  <a:pt x="1899" y="222"/>
                </a:lnTo>
                <a:lnTo>
                  <a:pt x="1904" y="200"/>
                </a:lnTo>
                <a:lnTo>
                  <a:pt x="1904" y="195"/>
                </a:lnTo>
                <a:lnTo>
                  <a:pt x="1904" y="179"/>
                </a:lnTo>
                <a:lnTo>
                  <a:pt x="1909" y="173"/>
                </a:lnTo>
                <a:lnTo>
                  <a:pt x="1909" y="162"/>
                </a:lnTo>
                <a:lnTo>
                  <a:pt x="1909" y="141"/>
                </a:lnTo>
                <a:lnTo>
                  <a:pt x="1920" y="152"/>
                </a:lnTo>
                <a:lnTo>
                  <a:pt x="1925" y="152"/>
                </a:lnTo>
                <a:lnTo>
                  <a:pt x="1936" y="157"/>
                </a:lnTo>
                <a:lnTo>
                  <a:pt x="1942" y="157"/>
                </a:lnTo>
                <a:lnTo>
                  <a:pt x="1942" y="162"/>
                </a:lnTo>
                <a:lnTo>
                  <a:pt x="1942" y="173"/>
                </a:lnTo>
                <a:lnTo>
                  <a:pt x="1942" y="195"/>
                </a:lnTo>
                <a:lnTo>
                  <a:pt x="1947" y="195"/>
                </a:lnTo>
                <a:lnTo>
                  <a:pt x="1942" y="233"/>
                </a:lnTo>
                <a:lnTo>
                  <a:pt x="1958" y="238"/>
                </a:lnTo>
                <a:lnTo>
                  <a:pt x="2028" y="254"/>
                </a:lnTo>
                <a:lnTo>
                  <a:pt x="2022" y="287"/>
                </a:lnTo>
                <a:lnTo>
                  <a:pt x="2028" y="287"/>
                </a:lnTo>
                <a:lnTo>
                  <a:pt x="2038" y="287"/>
                </a:lnTo>
                <a:lnTo>
                  <a:pt x="2033" y="319"/>
                </a:lnTo>
                <a:lnTo>
                  <a:pt x="2151" y="346"/>
                </a:lnTo>
                <a:lnTo>
                  <a:pt x="2151" y="335"/>
                </a:lnTo>
                <a:lnTo>
                  <a:pt x="2146" y="200"/>
                </a:lnTo>
                <a:lnTo>
                  <a:pt x="2146" y="189"/>
                </a:lnTo>
                <a:lnTo>
                  <a:pt x="2146" y="184"/>
                </a:lnTo>
                <a:lnTo>
                  <a:pt x="2151" y="184"/>
                </a:lnTo>
                <a:lnTo>
                  <a:pt x="2157" y="184"/>
                </a:lnTo>
                <a:lnTo>
                  <a:pt x="2167" y="184"/>
                </a:lnTo>
                <a:lnTo>
                  <a:pt x="2173" y="184"/>
                </a:lnTo>
                <a:lnTo>
                  <a:pt x="2178" y="184"/>
                </a:lnTo>
                <a:lnTo>
                  <a:pt x="2184" y="184"/>
                </a:lnTo>
                <a:lnTo>
                  <a:pt x="2194" y="184"/>
                </a:lnTo>
                <a:lnTo>
                  <a:pt x="2221" y="189"/>
                </a:lnTo>
                <a:lnTo>
                  <a:pt x="2232" y="189"/>
                </a:lnTo>
                <a:lnTo>
                  <a:pt x="2227" y="243"/>
                </a:lnTo>
                <a:lnTo>
                  <a:pt x="2205" y="389"/>
                </a:lnTo>
                <a:lnTo>
                  <a:pt x="2194" y="389"/>
                </a:lnTo>
                <a:lnTo>
                  <a:pt x="2173" y="389"/>
                </a:lnTo>
                <a:lnTo>
                  <a:pt x="2167" y="389"/>
                </a:lnTo>
                <a:lnTo>
                  <a:pt x="2162" y="389"/>
                </a:lnTo>
                <a:lnTo>
                  <a:pt x="2157" y="389"/>
                </a:lnTo>
                <a:lnTo>
                  <a:pt x="2151" y="389"/>
                </a:lnTo>
                <a:lnTo>
                  <a:pt x="2146" y="395"/>
                </a:lnTo>
                <a:lnTo>
                  <a:pt x="2135" y="427"/>
                </a:lnTo>
                <a:lnTo>
                  <a:pt x="2124" y="443"/>
                </a:lnTo>
                <a:lnTo>
                  <a:pt x="2119" y="465"/>
                </a:lnTo>
                <a:lnTo>
                  <a:pt x="2108" y="481"/>
                </a:lnTo>
                <a:lnTo>
                  <a:pt x="2103" y="497"/>
                </a:lnTo>
                <a:lnTo>
                  <a:pt x="2065" y="584"/>
                </a:lnTo>
                <a:lnTo>
                  <a:pt x="2054" y="611"/>
                </a:lnTo>
                <a:lnTo>
                  <a:pt x="2044" y="638"/>
                </a:lnTo>
                <a:lnTo>
                  <a:pt x="2124" y="648"/>
                </a:lnTo>
                <a:lnTo>
                  <a:pt x="2130" y="643"/>
                </a:lnTo>
                <a:lnTo>
                  <a:pt x="2135" y="643"/>
                </a:lnTo>
                <a:lnTo>
                  <a:pt x="2173" y="621"/>
                </a:lnTo>
                <a:lnTo>
                  <a:pt x="2270" y="584"/>
                </a:lnTo>
                <a:lnTo>
                  <a:pt x="2323" y="562"/>
                </a:lnTo>
                <a:lnTo>
                  <a:pt x="2393" y="535"/>
                </a:lnTo>
                <a:lnTo>
                  <a:pt x="2383" y="578"/>
                </a:lnTo>
                <a:lnTo>
                  <a:pt x="2383" y="589"/>
                </a:lnTo>
                <a:lnTo>
                  <a:pt x="2377" y="616"/>
                </a:lnTo>
                <a:lnTo>
                  <a:pt x="2377" y="621"/>
                </a:lnTo>
                <a:lnTo>
                  <a:pt x="2377" y="627"/>
                </a:lnTo>
                <a:lnTo>
                  <a:pt x="2377" y="632"/>
                </a:lnTo>
                <a:lnTo>
                  <a:pt x="2377" y="648"/>
                </a:lnTo>
                <a:lnTo>
                  <a:pt x="2383" y="708"/>
                </a:lnTo>
                <a:lnTo>
                  <a:pt x="2388" y="719"/>
                </a:lnTo>
                <a:lnTo>
                  <a:pt x="2388" y="729"/>
                </a:lnTo>
                <a:lnTo>
                  <a:pt x="2388" y="751"/>
                </a:lnTo>
                <a:lnTo>
                  <a:pt x="2388" y="756"/>
                </a:lnTo>
                <a:lnTo>
                  <a:pt x="2393" y="794"/>
                </a:lnTo>
                <a:lnTo>
                  <a:pt x="2399" y="832"/>
                </a:lnTo>
                <a:lnTo>
                  <a:pt x="2393" y="832"/>
                </a:lnTo>
                <a:lnTo>
                  <a:pt x="2388" y="827"/>
                </a:lnTo>
                <a:lnTo>
                  <a:pt x="2383" y="827"/>
                </a:lnTo>
                <a:lnTo>
                  <a:pt x="2372" y="832"/>
                </a:lnTo>
                <a:lnTo>
                  <a:pt x="2356" y="827"/>
                </a:lnTo>
                <a:lnTo>
                  <a:pt x="2334" y="810"/>
                </a:lnTo>
                <a:lnTo>
                  <a:pt x="2307" y="816"/>
                </a:lnTo>
                <a:lnTo>
                  <a:pt x="2286" y="810"/>
                </a:lnTo>
                <a:lnTo>
                  <a:pt x="2270" y="800"/>
                </a:lnTo>
                <a:lnTo>
                  <a:pt x="2264" y="800"/>
                </a:lnTo>
                <a:lnTo>
                  <a:pt x="2227" y="810"/>
                </a:lnTo>
                <a:lnTo>
                  <a:pt x="2216" y="810"/>
                </a:lnTo>
                <a:lnTo>
                  <a:pt x="2189" y="810"/>
                </a:lnTo>
                <a:lnTo>
                  <a:pt x="2184" y="810"/>
                </a:lnTo>
                <a:lnTo>
                  <a:pt x="2157" y="832"/>
                </a:lnTo>
                <a:lnTo>
                  <a:pt x="2092" y="832"/>
                </a:lnTo>
                <a:lnTo>
                  <a:pt x="2087" y="832"/>
                </a:lnTo>
                <a:lnTo>
                  <a:pt x="2076" y="837"/>
                </a:lnTo>
                <a:lnTo>
                  <a:pt x="2076" y="827"/>
                </a:lnTo>
                <a:lnTo>
                  <a:pt x="2060" y="848"/>
                </a:lnTo>
                <a:lnTo>
                  <a:pt x="2049" y="864"/>
                </a:lnTo>
                <a:lnTo>
                  <a:pt x="2049" y="875"/>
                </a:lnTo>
                <a:lnTo>
                  <a:pt x="2038" y="891"/>
                </a:lnTo>
                <a:lnTo>
                  <a:pt x="2038" y="897"/>
                </a:lnTo>
                <a:lnTo>
                  <a:pt x="2033" y="908"/>
                </a:lnTo>
                <a:lnTo>
                  <a:pt x="2033" y="913"/>
                </a:lnTo>
                <a:lnTo>
                  <a:pt x="2038" y="913"/>
                </a:lnTo>
                <a:lnTo>
                  <a:pt x="2028" y="929"/>
                </a:lnTo>
                <a:lnTo>
                  <a:pt x="1947" y="978"/>
                </a:lnTo>
                <a:lnTo>
                  <a:pt x="1952" y="1005"/>
                </a:lnTo>
                <a:lnTo>
                  <a:pt x="1947" y="1005"/>
                </a:lnTo>
                <a:lnTo>
                  <a:pt x="1947" y="1010"/>
                </a:lnTo>
                <a:lnTo>
                  <a:pt x="1942" y="1010"/>
                </a:lnTo>
                <a:lnTo>
                  <a:pt x="1925" y="1016"/>
                </a:lnTo>
                <a:lnTo>
                  <a:pt x="1925" y="1010"/>
                </a:lnTo>
                <a:lnTo>
                  <a:pt x="1882" y="989"/>
                </a:lnTo>
                <a:lnTo>
                  <a:pt x="1877" y="989"/>
                </a:lnTo>
                <a:lnTo>
                  <a:pt x="1872" y="983"/>
                </a:lnTo>
                <a:lnTo>
                  <a:pt x="1866" y="978"/>
                </a:lnTo>
                <a:lnTo>
                  <a:pt x="1850" y="972"/>
                </a:lnTo>
                <a:lnTo>
                  <a:pt x="1850" y="967"/>
                </a:lnTo>
                <a:lnTo>
                  <a:pt x="1845" y="967"/>
                </a:lnTo>
                <a:lnTo>
                  <a:pt x="1839" y="967"/>
                </a:lnTo>
                <a:lnTo>
                  <a:pt x="1823" y="956"/>
                </a:lnTo>
                <a:lnTo>
                  <a:pt x="1812" y="951"/>
                </a:lnTo>
                <a:lnTo>
                  <a:pt x="1796" y="945"/>
                </a:lnTo>
                <a:lnTo>
                  <a:pt x="1796" y="940"/>
                </a:lnTo>
                <a:lnTo>
                  <a:pt x="1780" y="935"/>
                </a:lnTo>
                <a:lnTo>
                  <a:pt x="1753" y="918"/>
                </a:lnTo>
                <a:lnTo>
                  <a:pt x="1748" y="913"/>
                </a:lnTo>
                <a:lnTo>
                  <a:pt x="1737" y="908"/>
                </a:lnTo>
                <a:lnTo>
                  <a:pt x="1732" y="908"/>
                </a:lnTo>
                <a:lnTo>
                  <a:pt x="1732" y="902"/>
                </a:lnTo>
                <a:lnTo>
                  <a:pt x="1726" y="902"/>
                </a:lnTo>
                <a:lnTo>
                  <a:pt x="1721" y="897"/>
                </a:lnTo>
                <a:lnTo>
                  <a:pt x="1716" y="897"/>
                </a:lnTo>
                <a:lnTo>
                  <a:pt x="1700" y="886"/>
                </a:lnTo>
                <a:lnTo>
                  <a:pt x="1683" y="881"/>
                </a:lnTo>
                <a:lnTo>
                  <a:pt x="1694" y="854"/>
                </a:lnTo>
                <a:lnTo>
                  <a:pt x="1700" y="832"/>
                </a:lnTo>
                <a:lnTo>
                  <a:pt x="1694" y="827"/>
                </a:lnTo>
                <a:lnTo>
                  <a:pt x="1662" y="816"/>
                </a:lnTo>
                <a:lnTo>
                  <a:pt x="1651" y="810"/>
                </a:lnTo>
                <a:lnTo>
                  <a:pt x="1587" y="783"/>
                </a:lnTo>
                <a:lnTo>
                  <a:pt x="1581" y="810"/>
                </a:lnTo>
                <a:lnTo>
                  <a:pt x="1570" y="832"/>
                </a:lnTo>
                <a:lnTo>
                  <a:pt x="1576" y="837"/>
                </a:lnTo>
                <a:lnTo>
                  <a:pt x="1581" y="837"/>
                </a:lnTo>
                <a:lnTo>
                  <a:pt x="1603" y="848"/>
                </a:lnTo>
                <a:lnTo>
                  <a:pt x="1630" y="859"/>
                </a:lnTo>
                <a:lnTo>
                  <a:pt x="1646" y="864"/>
                </a:lnTo>
                <a:lnTo>
                  <a:pt x="1656" y="870"/>
                </a:lnTo>
                <a:lnTo>
                  <a:pt x="1651" y="881"/>
                </a:lnTo>
                <a:lnTo>
                  <a:pt x="1646" y="897"/>
                </a:lnTo>
                <a:lnTo>
                  <a:pt x="1640" y="918"/>
                </a:lnTo>
                <a:lnTo>
                  <a:pt x="1635" y="935"/>
                </a:lnTo>
                <a:lnTo>
                  <a:pt x="1624" y="929"/>
                </a:lnTo>
                <a:lnTo>
                  <a:pt x="1608" y="918"/>
                </a:lnTo>
                <a:lnTo>
                  <a:pt x="1587" y="908"/>
                </a:lnTo>
                <a:lnTo>
                  <a:pt x="1581" y="902"/>
                </a:lnTo>
                <a:lnTo>
                  <a:pt x="1576" y="902"/>
                </a:lnTo>
                <a:lnTo>
                  <a:pt x="1565" y="897"/>
                </a:lnTo>
                <a:lnTo>
                  <a:pt x="1554" y="886"/>
                </a:lnTo>
                <a:lnTo>
                  <a:pt x="1527" y="962"/>
                </a:lnTo>
                <a:lnTo>
                  <a:pt x="1522" y="983"/>
                </a:lnTo>
                <a:lnTo>
                  <a:pt x="1549" y="994"/>
                </a:lnTo>
                <a:lnTo>
                  <a:pt x="1538" y="1010"/>
                </a:lnTo>
                <a:lnTo>
                  <a:pt x="1630" y="1021"/>
                </a:lnTo>
                <a:lnTo>
                  <a:pt x="1630" y="1005"/>
                </a:lnTo>
                <a:lnTo>
                  <a:pt x="1635" y="1010"/>
                </a:lnTo>
                <a:lnTo>
                  <a:pt x="1640" y="1010"/>
                </a:lnTo>
                <a:lnTo>
                  <a:pt x="1651" y="1010"/>
                </a:lnTo>
                <a:lnTo>
                  <a:pt x="1656" y="1010"/>
                </a:lnTo>
                <a:lnTo>
                  <a:pt x="1651" y="1016"/>
                </a:lnTo>
                <a:lnTo>
                  <a:pt x="1651" y="1026"/>
                </a:lnTo>
                <a:lnTo>
                  <a:pt x="1656" y="1026"/>
                </a:lnTo>
                <a:lnTo>
                  <a:pt x="1656" y="1032"/>
                </a:lnTo>
                <a:lnTo>
                  <a:pt x="1651" y="1048"/>
                </a:lnTo>
                <a:lnTo>
                  <a:pt x="1646" y="1048"/>
                </a:lnTo>
                <a:lnTo>
                  <a:pt x="1640" y="1053"/>
                </a:lnTo>
                <a:lnTo>
                  <a:pt x="1630" y="1059"/>
                </a:lnTo>
                <a:lnTo>
                  <a:pt x="1613" y="1059"/>
                </a:lnTo>
                <a:lnTo>
                  <a:pt x="1608" y="1064"/>
                </a:lnTo>
                <a:lnTo>
                  <a:pt x="1603" y="1064"/>
                </a:lnTo>
                <a:lnTo>
                  <a:pt x="1603" y="1070"/>
                </a:lnTo>
                <a:lnTo>
                  <a:pt x="1597" y="1070"/>
                </a:lnTo>
                <a:lnTo>
                  <a:pt x="1592" y="1070"/>
                </a:lnTo>
                <a:lnTo>
                  <a:pt x="1587" y="1075"/>
                </a:lnTo>
                <a:lnTo>
                  <a:pt x="1576" y="1080"/>
                </a:lnTo>
                <a:lnTo>
                  <a:pt x="1570" y="1086"/>
                </a:lnTo>
                <a:lnTo>
                  <a:pt x="1565" y="1086"/>
                </a:lnTo>
                <a:lnTo>
                  <a:pt x="1560" y="1091"/>
                </a:lnTo>
                <a:lnTo>
                  <a:pt x="1554" y="1091"/>
                </a:lnTo>
                <a:lnTo>
                  <a:pt x="1549" y="1086"/>
                </a:lnTo>
                <a:lnTo>
                  <a:pt x="1533" y="1070"/>
                </a:lnTo>
                <a:lnTo>
                  <a:pt x="1522" y="1064"/>
                </a:lnTo>
                <a:lnTo>
                  <a:pt x="1522" y="1053"/>
                </a:lnTo>
                <a:lnTo>
                  <a:pt x="1495" y="1048"/>
                </a:lnTo>
                <a:lnTo>
                  <a:pt x="1484" y="1070"/>
                </a:lnTo>
                <a:lnTo>
                  <a:pt x="1479" y="1075"/>
                </a:lnTo>
                <a:lnTo>
                  <a:pt x="1468" y="1102"/>
                </a:lnTo>
                <a:lnTo>
                  <a:pt x="1468" y="1113"/>
                </a:lnTo>
                <a:lnTo>
                  <a:pt x="1474" y="1151"/>
                </a:lnTo>
                <a:lnTo>
                  <a:pt x="1479" y="1194"/>
                </a:lnTo>
                <a:lnTo>
                  <a:pt x="1484" y="1194"/>
                </a:lnTo>
                <a:lnTo>
                  <a:pt x="1490" y="1199"/>
                </a:lnTo>
                <a:lnTo>
                  <a:pt x="1495" y="1199"/>
                </a:lnTo>
                <a:lnTo>
                  <a:pt x="1501" y="1205"/>
                </a:lnTo>
                <a:lnTo>
                  <a:pt x="1506" y="1210"/>
                </a:lnTo>
                <a:lnTo>
                  <a:pt x="1511" y="1210"/>
                </a:lnTo>
                <a:lnTo>
                  <a:pt x="1522" y="1221"/>
                </a:lnTo>
                <a:lnTo>
                  <a:pt x="1527" y="1226"/>
                </a:lnTo>
                <a:lnTo>
                  <a:pt x="1538" y="1232"/>
                </a:lnTo>
                <a:lnTo>
                  <a:pt x="1533" y="1237"/>
                </a:lnTo>
                <a:lnTo>
                  <a:pt x="1538" y="1237"/>
                </a:lnTo>
                <a:lnTo>
                  <a:pt x="1560" y="1253"/>
                </a:lnTo>
                <a:lnTo>
                  <a:pt x="1565" y="1259"/>
                </a:lnTo>
                <a:lnTo>
                  <a:pt x="1570" y="1264"/>
                </a:lnTo>
                <a:lnTo>
                  <a:pt x="1565" y="1275"/>
                </a:lnTo>
                <a:lnTo>
                  <a:pt x="1603" y="1307"/>
                </a:lnTo>
                <a:lnTo>
                  <a:pt x="1608" y="1307"/>
                </a:lnTo>
                <a:lnTo>
                  <a:pt x="1673" y="1361"/>
                </a:lnTo>
                <a:lnTo>
                  <a:pt x="1678" y="1361"/>
                </a:lnTo>
                <a:lnTo>
                  <a:pt x="1683" y="1361"/>
                </a:lnTo>
                <a:lnTo>
                  <a:pt x="1694" y="1367"/>
                </a:lnTo>
                <a:lnTo>
                  <a:pt x="1700" y="1367"/>
                </a:lnTo>
                <a:lnTo>
                  <a:pt x="1705" y="1415"/>
                </a:lnTo>
                <a:lnTo>
                  <a:pt x="1716" y="1415"/>
                </a:lnTo>
                <a:lnTo>
                  <a:pt x="1721" y="1415"/>
                </a:lnTo>
                <a:lnTo>
                  <a:pt x="1726" y="1415"/>
                </a:lnTo>
                <a:lnTo>
                  <a:pt x="1732" y="1415"/>
                </a:lnTo>
                <a:lnTo>
                  <a:pt x="1737" y="1415"/>
                </a:lnTo>
                <a:lnTo>
                  <a:pt x="1732" y="1388"/>
                </a:lnTo>
                <a:lnTo>
                  <a:pt x="1732" y="1377"/>
                </a:lnTo>
                <a:lnTo>
                  <a:pt x="1721" y="1388"/>
                </a:lnTo>
                <a:lnTo>
                  <a:pt x="1716" y="1388"/>
                </a:lnTo>
                <a:lnTo>
                  <a:pt x="1700" y="1350"/>
                </a:lnTo>
                <a:lnTo>
                  <a:pt x="1694" y="1345"/>
                </a:lnTo>
                <a:lnTo>
                  <a:pt x="1748" y="1323"/>
                </a:lnTo>
                <a:lnTo>
                  <a:pt x="1850" y="1291"/>
                </a:lnTo>
                <a:lnTo>
                  <a:pt x="1855" y="1286"/>
                </a:lnTo>
                <a:lnTo>
                  <a:pt x="1861" y="1280"/>
                </a:lnTo>
                <a:lnTo>
                  <a:pt x="1866" y="1275"/>
                </a:lnTo>
                <a:lnTo>
                  <a:pt x="1866" y="1269"/>
                </a:lnTo>
                <a:lnTo>
                  <a:pt x="1872" y="1264"/>
                </a:lnTo>
                <a:lnTo>
                  <a:pt x="1855" y="1188"/>
                </a:lnTo>
                <a:lnTo>
                  <a:pt x="1893" y="1194"/>
                </a:lnTo>
                <a:lnTo>
                  <a:pt x="1904" y="1199"/>
                </a:lnTo>
                <a:lnTo>
                  <a:pt x="1899" y="1205"/>
                </a:lnTo>
                <a:lnTo>
                  <a:pt x="1904" y="1221"/>
                </a:lnTo>
                <a:lnTo>
                  <a:pt x="1909" y="1221"/>
                </a:lnTo>
                <a:lnTo>
                  <a:pt x="1915" y="1205"/>
                </a:lnTo>
                <a:lnTo>
                  <a:pt x="1915" y="1199"/>
                </a:lnTo>
                <a:lnTo>
                  <a:pt x="1915" y="1194"/>
                </a:lnTo>
                <a:lnTo>
                  <a:pt x="1872" y="1183"/>
                </a:lnTo>
                <a:lnTo>
                  <a:pt x="1855" y="1183"/>
                </a:lnTo>
                <a:lnTo>
                  <a:pt x="1855" y="1178"/>
                </a:lnTo>
                <a:lnTo>
                  <a:pt x="1872" y="1178"/>
                </a:lnTo>
                <a:lnTo>
                  <a:pt x="1899" y="1178"/>
                </a:lnTo>
                <a:lnTo>
                  <a:pt x="2011" y="1188"/>
                </a:lnTo>
                <a:lnTo>
                  <a:pt x="2033" y="1205"/>
                </a:lnTo>
                <a:lnTo>
                  <a:pt x="2098" y="1237"/>
                </a:lnTo>
                <a:lnTo>
                  <a:pt x="2087" y="1253"/>
                </a:lnTo>
                <a:lnTo>
                  <a:pt x="2071" y="1286"/>
                </a:lnTo>
                <a:lnTo>
                  <a:pt x="2065" y="1286"/>
                </a:lnTo>
                <a:lnTo>
                  <a:pt x="2060" y="1302"/>
                </a:lnTo>
                <a:lnTo>
                  <a:pt x="2022" y="1361"/>
                </a:lnTo>
                <a:lnTo>
                  <a:pt x="2022" y="1377"/>
                </a:lnTo>
                <a:lnTo>
                  <a:pt x="2033" y="1426"/>
                </a:lnTo>
                <a:lnTo>
                  <a:pt x="2033" y="1431"/>
                </a:lnTo>
                <a:lnTo>
                  <a:pt x="2028" y="1431"/>
                </a:lnTo>
                <a:lnTo>
                  <a:pt x="2011" y="1437"/>
                </a:lnTo>
                <a:lnTo>
                  <a:pt x="1985" y="1442"/>
                </a:lnTo>
                <a:lnTo>
                  <a:pt x="1979" y="1442"/>
                </a:lnTo>
                <a:lnTo>
                  <a:pt x="1936" y="1453"/>
                </a:lnTo>
                <a:lnTo>
                  <a:pt x="1925" y="1458"/>
                </a:lnTo>
                <a:lnTo>
                  <a:pt x="1925" y="1448"/>
                </a:lnTo>
                <a:lnTo>
                  <a:pt x="1925" y="1442"/>
                </a:lnTo>
                <a:lnTo>
                  <a:pt x="1920" y="1437"/>
                </a:lnTo>
                <a:lnTo>
                  <a:pt x="1888" y="1431"/>
                </a:lnTo>
                <a:lnTo>
                  <a:pt x="1845" y="1421"/>
                </a:lnTo>
                <a:lnTo>
                  <a:pt x="1812" y="1388"/>
                </a:lnTo>
                <a:lnTo>
                  <a:pt x="1786" y="1388"/>
                </a:lnTo>
                <a:lnTo>
                  <a:pt x="1780" y="1388"/>
                </a:lnTo>
                <a:lnTo>
                  <a:pt x="1769" y="1388"/>
                </a:lnTo>
                <a:lnTo>
                  <a:pt x="1764" y="1388"/>
                </a:lnTo>
                <a:lnTo>
                  <a:pt x="1753" y="1388"/>
                </a:lnTo>
                <a:lnTo>
                  <a:pt x="1753" y="1404"/>
                </a:lnTo>
                <a:lnTo>
                  <a:pt x="1753" y="1415"/>
                </a:lnTo>
                <a:lnTo>
                  <a:pt x="1759" y="1491"/>
                </a:lnTo>
                <a:lnTo>
                  <a:pt x="1716" y="1496"/>
                </a:lnTo>
                <a:lnTo>
                  <a:pt x="1710" y="1496"/>
                </a:lnTo>
                <a:lnTo>
                  <a:pt x="1705" y="1496"/>
                </a:lnTo>
                <a:lnTo>
                  <a:pt x="1694" y="1496"/>
                </a:lnTo>
                <a:lnTo>
                  <a:pt x="1683" y="1496"/>
                </a:lnTo>
                <a:lnTo>
                  <a:pt x="1667" y="1502"/>
                </a:lnTo>
                <a:lnTo>
                  <a:pt x="1662" y="1502"/>
                </a:lnTo>
                <a:lnTo>
                  <a:pt x="1651" y="1502"/>
                </a:lnTo>
                <a:lnTo>
                  <a:pt x="1630" y="1502"/>
                </a:lnTo>
                <a:lnTo>
                  <a:pt x="1619" y="1502"/>
                </a:lnTo>
                <a:lnTo>
                  <a:pt x="1613" y="1502"/>
                </a:lnTo>
                <a:lnTo>
                  <a:pt x="1603" y="1507"/>
                </a:lnTo>
                <a:lnTo>
                  <a:pt x="1581" y="1507"/>
                </a:lnTo>
                <a:lnTo>
                  <a:pt x="1560" y="1507"/>
                </a:lnTo>
                <a:lnTo>
                  <a:pt x="1565" y="1566"/>
                </a:lnTo>
                <a:lnTo>
                  <a:pt x="1570" y="1637"/>
                </a:lnTo>
                <a:lnTo>
                  <a:pt x="1576" y="1631"/>
                </a:lnTo>
                <a:lnTo>
                  <a:pt x="1597" y="1631"/>
                </a:lnTo>
                <a:lnTo>
                  <a:pt x="1646" y="1620"/>
                </a:lnTo>
                <a:lnTo>
                  <a:pt x="1673" y="1615"/>
                </a:lnTo>
                <a:lnTo>
                  <a:pt x="1705" y="1610"/>
                </a:lnTo>
                <a:lnTo>
                  <a:pt x="1716" y="1610"/>
                </a:lnTo>
                <a:lnTo>
                  <a:pt x="1732" y="1604"/>
                </a:lnTo>
                <a:lnTo>
                  <a:pt x="1748" y="1604"/>
                </a:lnTo>
                <a:lnTo>
                  <a:pt x="1759" y="1604"/>
                </a:lnTo>
                <a:lnTo>
                  <a:pt x="1769" y="1599"/>
                </a:lnTo>
                <a:lnTo>
                  <a:pt x="1775" y="1637"/>
                </a:lnTo>
                <a:lnTo>
                  <a:pt x="1764" y="1642"/>
                </a:lnTo>
                <a:lnTo>
                  <a:pt x="1764" y="1658"/>
                </a:lnTo>
                <a:lnTo>
                  <a:pt x="1759" y="1658"/>
                </a:lnTo>
                <a:lnTo>
                  <a:pt x="1748" y="1658"/>
                </a:lnTo>
                <a:lnTo>
                  <a:pt x="1732" y="1658"/>
                </a:lnTo>
                <a:lnTo>
                  <a:pt x="1732" y="1674"/>
                </a:lnTo>
                <a:lnTo>
                  <a:pt x="1721" y="1674"/>
                </a:lnTo>
                <a:lnTo>
                  <a:pt x="1700" y="1680"/>
                </a:lnTo>
                <a:lnTo>
                  <a:pt x="1694" y="1680"/>
                </a:lnTo>
                <a:lnTo>
                  <a:pt x="1683" y="1680"/>
                </a:lnTo>
                <a:lnTo>
                  <a:pt x="1673" y="1680"/>
                </a:lnTo>
                <a:lnTo>
                  <a:pt x="1667" y="1680"/>
                </a:lnTo>
                <a:lnTo>
                  <a:pt x="1656" y="1685"/>
                </a:lnTo>
                <a:lnTo>
                  <a:pt x="1656" y="1718"/>
                </a:lnTo>
                <a:lnTo>
                  <a:pt x="1667" y="1718"/>
                </a:lnTo>
                <a:lnTo>
                  <a:pt x="1667" y="1723"/>
                </a:lnTo>
                <a:lnTo>
                  <a:pt x="1667" y="1728"/>
                </a:lnTo>
                <a:lnTo>
                  <a:pt x="1667" y="1734"/>
                </a:lnTo>
                <a:lnTo>
                  <a:pt x="1651" y="1734"/>
                </a:lnTo>
                <a:lnTo>
                  <a:pt x="1640" y="1734"/>
                </a:lnTo>
                <a:lnTo>
                  <a:pt x="1640" y="1745"/>
                </a:lnTo>
                <a:lnTo>
                  <a:pt x="1640" y="1799"/>
                </a:lnTo>
                <a:lnTo>
                  <a:pt x="1656" y="1799"/>
                </a:lnTo>
                <a:lnTo>
                  <a:pt x="1667" y="1799"/>
                </a:lnTo>
                <a:lnTo>
                  <a:pt x="1673" y="1799"/>
                </a:lnTo>
                <a:lnTo>
                  <a:pt x="1678" y="1804"/>
                </a:lnTo>
                <a:lnTo>
                  <a:pt x="1683" y="1804"/>
                </a:lnTo>
                <a:lnTo>
                  <a:pt x="1689" y="1804"/>
                </a:lnTo>
                <a:lnTo>
                  <a:pt x="1694" y="1804"/>
                </a:lnTo>
                <a:lnTo>
                  <a:pt x="1700" y="1804"/>
                </a:lnTo>
                <a:lnTo>
                  <a:pt x="1705" y="1809"/>
                </a:lnTo>
                <a:lnTo>
                  <a:pt x="1716" y="1809"/>
                </a:lnTo>
                <a:lnTo>
                  <a:pt x="1721" y="1809"/>
                </a:lnTo>
                <a:lnTo>
                  <a:pt x="1726" y="1815"/>
                </a:lnTo>
                <a:lnTo>
                  <a:pt x="1732" y="1815"/>
                </a:lnTo>
                <a:lnTo>
                  <a:pt x="1743" y="1815"/>
                </a:lnTo>
                <a:lnTo>
                  <a:pt x="1753" y="1777"/>
                </a:lnTo>
                <a:lnTo>
                  <a:pt x="1759" y="1777"/>
                </a:lnTo>
                <a:lnTo>
                  <a:pt x="1764" y="1777"/>
                </a:lnTo>
                <a:lnTo>
                  <a:pt x="1769" y="1777"/>
                </a:lnTo>
                <a:lnTo>
                  <a:pt x="1775" y="1777"/>
                </a:lnTo>
                <a:lnTo>
                  <a:pt x="1807" y="1777"/>
                </a:lnTo>
                <a:lnTo>
                  <a:pt x="1818" y="1777"/>
                </a:lnTo>
                <a:lnTo>
                  <a:pt x="1818" y="1782"/>
                </a:lnTo>
                <a:lnTo>
                  <a:pt x="1823" y="1782"/>
                </a:lnTo>
                <a:lnTo>
                  <a:pt x="1834" y="1777"/>
                </a:lnTo>
                <a:lnTo>
                  <a:pt x="1834" y="1782"/>
                </a:lnTo>
                <a:lnTo>
                  <a:pt x="1823" y="1788"/>
                </a:lnTo>
                <a:lnTo>
                  <a:pt x="1818" y="1788"/>
                </a:lnTo>
                <a:lnTo>
                  <a:pt x="1818" y="1793"/>
                </a:lnTo>
                <a:lnTo>
                  <a:pt x="1823" y="1804"/>
                </a:lnTo>
                <a:lnTo>
                  <a:pt x="1823" y="1809"/>
                </a:lnTo>
                <a:lnTo>
                  <a:pt x="1823" y="1815"/>
                </a:lnTo>
                <a:lnTo>
                  <a:pt x="1839" y="1815"/>
                </a:lnTo>
                <a:lnTo>
                  <a:pt x="1845" y="1809"/>
                </a:lnTo>
                <a:lnTo>
                  <a:pt x="1845" y="1820"/>
                </a:lnTo>
                <a:lnTo>
                  <a:pt x="1845" y="1826"/>
                </a:lnTo>
                <a:lnTo>
                  <a:pt x="1866" y="1820"/>
                </a:lnTo>
                <a:lnTo>
                  <a:pt x="1882" y="1815"/>
                </a:lnTo>
                <a:lnTo>
                  <a:pt x="1893" y="1815"/>
                </a:lnTo>
                <a:lnTo>
                  <a:pt x="1899" y="1809"/>
                </a:lnTo>
                <a:lnTo>
                  <a:pt x="1904" y="1809"/>
                </a:lnTo>
                <a:lnTo>
                  <a:pt x="1909" y="1809"/>
                </a:lnTo>
                <a:lnTo>
                  <a:pt x="1920" y="1809"/>
                </a:lnTo>
                <a:lnTo>
                  <a:pt x="1925" y="1809"/>
                </a:lnTo>
                <a:lnTo>
                  <a:pt x="1931" y="1809"/>
                </a:lnTo>
                <a:lnTo>
                  <a:pt x="1947" y="1815"/>
                </a:lnTo>
                <a:lnTo>
                  <a:pt x="1952" y="1815"/>
                </a:lnTo>
                <a:lnTo>
                  <a:pt x="1958" y="1815"/>
                </a:lnTo>
                <a:lnTo>
                  <a:pt x="1963" y="1815"/>
                </a:lnTo>
                <a:lnTo>
                  <a:pt x="1968" y="1815"/>
                </a:lnTo>
                <a:lnTo>
                  <a:pt x="1979" y="1815"/>
                </a:lnTo>
                <a:lnTo>
                  <a:pt x="1985" y="1782"/>
                </a:lnTo>
                <a:lnTo>
                  <a:pt x="2006" y="1777"/>
                </a:lnTo>
                <a:lnTo>
                  <a:pt x="2022" y="1772"/>
                </a:lnTo>
                <a:lnTo>
                  <a:pt x="2017" y="1745"/>
                </a:lnTo>
                <a:lnTo>
                  <a:pt x="2006" y="1696"/>
                </a:lnTo>
                <a:lnTo>
                  <a:pt x="2006" y="1691"/>
                </a:lnTo>
                <a:lnTo>
                  <a:pt x="2006" y="1669"/>
                </a:lnTo>
                <a:lnTo>
                  <a:pt x="2006" y="1664"/>
                </a:lnTo>
                <a:lnTo>
                  <a:pt x="2006" y="1658"/>
                </a:lnTo>
                <a:lnTo>
                  <a:pt x="2006" y="1653"/>
                </a:lnTo>
                <a:lnTo>
                  <a:pt x="2011" y="1653"/>
                </a:lnTo>
                <a:lnTo>
                  <a:pt x="2017" y="1653"/>
                </a:lnTo>
                <a:lnTo>
                  <a:pt x="2028" y="1658"/>
                </a:lnTo>
                <a:lnTo>
                  <a:pt x="2033" y="1658"/>
                </a:lnTo>
                <a:lnTo>
                  <a:pt x="2038" y="1658"/>
                </a:lnTo>
                <a:lnTo>
                  <a:pt x="2044" y="1658"/>
                </a:lnTo>
                <a:lnTo>
                  <a:pt x="2049" y="1658"/>
                </a:lnTo>
                <a:lnTo>
                  <a:pt x="2049" y="1631"/>
                </a:lnTo>
                <a:lnTo>
                  <a:pt x="2049" y="1610"/>
                </a:lnTo>
                <a:lnTo>
                  <a:pt x="2038" y="1610"/>
                </a:lnTo>
                <a:lnTo>
                  <a:pt x="2038" y="1604"/>
                </a:lnTo>
                <a:lnTo>
                  <a:pt x="2033" y="1604"/>
                </a:lnTo>
                <a:lnTo>
                  <a:pt x="2033" y="1599"/>
                </a:lnTo>
                <a:lnTo>
                  <a:pt x="2038" y="1577"/>
                </a:lnTo>
                <a:lnTo>
                  <a:pt x="2038" y="1566"/>
                </a:lnTo>
                <a:lnTo>
                  <a:pt x="2033" y="1556"/>
                </a:lnTo>
                <a:lnTo>
                  <a:pt x="2038" y="1550"/>
                </a:lnTo>
                <a:lnTo>
                  <a:pt x="2071" y="1545"/>
                </a:lnTo>
                <a:lnTo>
                  <a:pt x="2146" y="1529"/>
                </a:lnTo>
                <a:lnTo>
                  <a:pt x="2146" y="1593"/>
                </a:lnTo>
                <a:lnTo>
                  <a:pt x="2146" y="1647"/>
                </a:lnTo>
                <a:lnTo>
                  <a:pt x="2135" y="1642"/>
                </a:lnTo>
                <a:lnTo>
                  <a:pt x="2135" y="1669"/>
                </a:lnTo>
                <a:lnTo>
                  <a:pt x="2130" y="1669"/>
                </a:lnTo>
                <a:lnTo>
                  <a:pt x="2124" y="1669"/>
                </a:lnTo>
                <a:lnTo>
                  <a:pt x="2114" y="1669"/>
                </a:lnTo>
                <a:lnTo>
                  <a:pt x="2108" y="1669"/>
                </a:lnTo>
                <a:lnTo>
                  <a:pt x="2119" y="1734"/>
                </a:lnTo>
                <a:lnTo>
                  <a:pt x="2119" y="1750"/>
                </a:lnTo>
                <a:lnTo>
                  <a:pt x="2124" y="1750"/>
                </a:lnTo>
                <a:lnTo>
                  <a:pt x="2130" y="1750"/>
                </a:lnTo>
                <a:lnTo>
                  <a:pt x="2146" y="1750"/>
                </a:lnTo>
                <a:lnTo>
                  <a:pt x="2141" y="1750"/>
                </a:lnTo>
                <a:lnTo>
                  <a:pt x="2130" y="1750"/>
                </a:lnTo>
                <a:lnTo>
                  <a:pt x="2130" y="1761"/>
                </a:lnTo>
                <a:lnTo>
                  <a:pt x="2119" y="1761"/>
                </a:lnTo>
                <a:lnTo>
                  <a:pt x="2130" y="1820"/>
                </a:lnTo>
                <a:lnTo>
                  <a:pt x="2135" y="1847"/>
                </a:lnTo>
                <a:lnTo>
                  <a:pt x="2146" y="1842"/>
                </a:lnTo>
                <a:lnTo>
                  <a:pt x="2151" y="1842"/>
                </a:lnTo>
                <a:lnTo>
                  <a:pt x="2200" y="1815"/>
                </a:lnTo>
                <a:lnTo>
                  <a:pt x="2200" y="1712"/>
                </a:lnTo>
                <a:lnTo>
                  <a:pt x="2216" y="1712"/>
                </a:lnTo>
                <a:lnTo>
                  <a:pt x="2216" y="1696"/>
                </a:lnTo>
                <a:lnTo>
                  <a:pt x="2227" y="1701"/>
                </a:lnTo>
                <a:lnTo>
                  <a:pt x="2232" y="1707"/>
                </a:lnTo>
                <a:lnTo>
                  <a:pt x="2248" y="1712"/>
                </a:lnTo>
                <a:lnTo>
                  <a:pt x="2253" y="1718"/>
                </a:lnTo>
                <a:lnTo>
                  <a:pt x="2259" y="1723"/>
                </a:lnTo>
                <a:lnTo>
                  <a:pt x="2259" y="1826"/>
                </a:lnTo>
                <a:lnTo>
                  <a:pt x="2259" y="1831"/>
                </a:lnTo>
                <a:lnTo>
                  <a:pt x="2264" y="1831"/>
                </a:lnTo>
                <a:lnTo>
                  <a:pt x="2270" y="1831"/>
                </a:lnTo>
                <a:lnTo>
                  <a:pt x="2270" y="1788"/>
                </a:lnTo>
                <a:lnTo>
                  <a:pt x="2270" y="1782"/>
                </a:lnTo>
                <a:lnTo>
                  <a:pt x="2318" y="1782"/>
                </a:lnTo>
                <a:lnTo>
                  <a:pt x="2318" y="1788"/>
                </a:lnTo>
                <a:lnTo>
                  <a:pt x="2318" y="1793"/>
                </a:lnTo>
                <a:lnTo>
                  <a:pt x="2377" y="1799"/>
                </a:lnTo>
                <a:lnTo>
                  <a:pt x="2377" y="1788"/>
                </a:lnTo>
                <a:lnTo>
                  <a:pt x="2383" y="1788"/>
                </a:lnTo>
                <a:lnTo>
                  <a:pt x="2393" y="1777"/>
                </a:lnTo>
                <a:lnTo>
                  <a:pt x="2409" y="1772"/>
                </a:lnTo>
                <a:lnTo>
                  <a:pt x="2409" y="1777"/>
                </a:lnTo>
                <a:lnTo>
                  <a:pt x="2409" y="1782"/>
                </a:lnTo>
                <a:lnTo>
                  <a:pt x="2415" y="1788"/>
                </a:lnTo>
                <a:lnTo>
                  <a:pt x="2415" y="1793"/>
                </a:lnTo>
                <a:lnTo>
                  <a:pt x="2420" y="1788"/>
                </a:lnTo>
                <a:lnTo>
                  <a:pt x="2442" y="1777"/>
                </a:lnTo>
                <a:lnTo>
                  <a:pt x="2431" y="1755"/>
                </a:lnTo>
                <a:lnTo>
                  <a:pt x="2533" y="1728"/>
                </a:lnTo>
                <a:lnTo>
                  <a:pt x="2544" y="1723"/>
                </a:lnTo>
                <a:lnTo>
                  <a:pt x="2555" y="1723"/>
                </a:lnTo>
                <a:lnTo>
                  <a:pt x="2576" y="1718"/>
                </a:lnTo>
                <a:lnTo>
                  <a:pt x="2587" y="1712"/>
                </a:lnTo>
                <a:lnTo>
                  <a:pt x="2614" y="1739"/>
                </a:lnTo>
                <a:lnTo>
                  <a:pt x="2619" y="1745"/>
                </a:lnTo>
                <a:lnTo>
                  <a:pt x="2625" y="1745"/>
                </a:lnTo>
                <a:lnTo>
                  <a:pt x="2630" y="1745"/>
                </a:lnTo>
                <a:lnTo>
                  <a:pt x="2641" y="1745"/>
                </a:lnTo>
                <a:lnTo>
                  <a:pt x="2668" y="1739"/>
                </a:lnTo>
                <a:lnTo>
                  <a:pt x="2673" y="1739"/>
                </a:lnTo>
                <a:lnTo>
                  <a:pt x="2705" y="1728"/>
                </a:lnTo>
                <a:lnTo>
                  <a:pt x="2738" y="1723"/>
                </a:lnTo>
                <a:lnTo>
                  <a:pt x="2786" y="1712"/>
                </a:lnTo>
                <a:lnTo>
                  <a:pt x="2807" y="1712"/>
                </a:lnTo>
                <a:lnTo>
                  <a:pt x="2824" y="1707"/>
                </a:lnTo>
                <a:lnTo>
                  <a:pt x="2851" y="1701"/>
                </a:lnTo>
                <a:lnTo>
                  <a:pt x="2888" y="1696"/>
                </a:lnTo>
                <a:lnTo>
                  <a:pt x="2910" y="1691"/>
                </a:lnTo>
                <a:lnTo>
                  <a:pt x="3103" y="1653"/>
                </a:lnTo>
                <a:lnTo>
                  <a:pt x="3243" y="1626"/>
                </a:lnTo>
                <a:lnTo>
                  <a:pt x="3243" y="1620"/>
                </a:lnTo>
                <a:lnTo>
                  <a:pt x="3243" y="1615"/>
                </a:lnTo>
                <a:lnTo>
                  <a:pt x="3238" y="1615"/>
                </a:lnTo>
                <a:lnTo>
                  <a:pt x="3222" y="1615"/>
                </a:lnTo>
                <a:lnTo>
                  <a:pt x="3211" y="1610"/>
                </a:lnTo>
                <a:lnTo>
                  <a:pt x="3200" y="1610"/>
                </a:lnTo>
                <a:lnTo>
                  <a:pt x="3189" y="1604"/>
                </a:lnTo>
                <a:lnTo>
                  <a:pt x="3184" y="1604"/>
                </a:lnTo>
                <a:lnTo>
                  <a:pt x="3184" y="1599"/>
                </a:lnTo>
                <a:lnTo>
                  <a:pt x="3179" y="1599"/>
                </a:lnTo>
                <a:lnTo>
                  <a:pt x="3179" y="1593"/>
                </a:lnTo>
                <a:lnTo>
                  <a:pt x="3179" y="1588"/>
                </a:lnTo>
                <a:lnTo>
                  <a:pt x="3184" y="1577"/>
                </a:lnTo>
                <a:lnTo>
                  <a:pt x="3195" y="1577"/>
                </a:lnTo>
                <a:lnTo>
                  <a:pt x="3372" y="1561"/>
                </a:lnTo>
                <a:lnTo>
                  <a:pt x="3378" y="1561"/>
                </a:lnTo>
                <a:lnTo>
                  <a:pt x="3378" y="1572"/>
                </a:lnTo>
                <a:lnTo>
                  <a:pt x="3399" y="1566"/>
                </a:lnTo>
                <a:lnTo>
                  <a:pt x="3415" y="1566"/>
                </a:lnTo>
                <a:lnTo>
                  <a:pt x="3415" y="1583"/>
                </a:lnTo>
                <a:lnTo>
                  <a:pt x="3421" y="1593"/>
                </a:lnTo>
                <a:lnTo>
                  <a:pt x="3421" y="1599"/>
                </a:lnTo>
                <a:lnTo>
                  <a:pt x="3415" y="1599"/>
                </a:lnTo>
                <a:lnTo>
                  <a:pt x="3410" y="1599"/>
                </a:lnTo>
                <a:lnTo>
                  <a:pt x="3394" y="1604"/>
                </a:lnTo>
                <a:lnTo>
                  <a:pt x="3388" y="1604"/>
                </a:lnTo>
                <a:lnTo>
                  <a:pt x="3383" y="1599"/>
                </a:lnTo>
                <a:lnTo>
                  <a:pt x="3378" y="1593"/>
                </a:lnTo>
                <a:lnTo>
                  <a:pt x="3378" y="1599"/>
                </a:lnTo>
                <a:lnTo>
                  <a:pt x="3378" y="1604"/>
                </a:lnTo>
                <a:lnTo>
                  <a:pt x="3372" y="1604"/>
                </a:lnTo>
                <a:lnTo>
                  <a:pt x="3367" y="1610"/>
                </a:lnTo>
                <a:lnTo>
                  <a:pt x="3372" y="1615"/>
                </a:lnTo>
                <a:lnTo>
                  <a:pt x="3378" y="1615"/>
                </a:lnTo>
                <a:lnTo>
                  <a:pt x="3383" y="1620"/>
                </a:lnTo>
                <a:lnTo>
                  <a:pt x="3383" y="1626"/>
                </a:lnTo>
                <a:lnTo>
                  <a:pt x="3383" y="1631"/>
                </a:lnTo>
                <a:lnTo>
                  <a:pt x="3383" y="1637"/>
                </a:lnTo>
                <a:lnTo>
                  <a:pt x="3383" y="1642"/>
                </a:lnTo>
                <a:lnTo>
                  <a:pt x="3388" y="1664"/>
                </a:lnTo>
                <a:lnTo>
                  <a:pt x="3388" y="1669"/>
                </a:lnTo>
                <a:lnTo>
                  <a:pt x="3388" y="1674"/>
                </a:lnTo>
                <a:lnTo>
                  <a:pt x="3388" y="1680"/>
                </a:lnTo>
                <a:lnTo>
                  <a:pt x="3388" y="1685"/>
                </a:lnTo>
                <a:lnTo>
                  <a:pt x="3388" y="1691"/>
                </a:lnTo>
                <a:lnTo>
                  <a:pt x="3388" y="1696"/>
                </a:lnTo>
                <a:lnTo>
                  <a:pt x="3388" y="1707"/>
                </a:lnTo>
                <a:lnTo>
                  <a:pt x="3388" y="1712"/>
                </a:lnTo>
                <a:lnTo>
                  <a:pt x="3388" y="1718"/>
                </a:lnTo>
                <a:lnTo>
                  <a:pt x="3383" y="1728"/>
                </a:lnTo>
                <a:lnTo>
                  <a:pt x="3383" y="1734"/>
                </a:lnTo>
                <a:lnTo>
                  <a:pt x="3378" y="1745"/>
                </a:lnTo>
                <a:lnTo>
                  <a:pt x="3361" y="1788"/>
                </a:lnTo>
                <a:lnTo>
                  <a:pt x="3286" y="1761"/>
                </a:lnTo>
                <a:lnTo>
                  <a:pt x="3275" y="1788"/>
                </a:lnTo>
                <a:lnTo>
                  <a:pt x="3270" y="1804"/>
                </a:lnTo>
                <a:lnTo>
                  <a:pt x="3222" y="1782"/>
                </a:lnTo>
                <a:lnTo>
                  <a:pt x="3254" y="1685"/>
                </a:lnTo>
                <a:lnTo>
                  <a:pt x="3259" y="1674"/>
                </a:lnTo>
                <a:lnTo>
                  <a:pt x="3265" y="1674"/>
                </a:lnTo>
                <a:lnTo>
                  <a:pt x="3254" y="1674"/>
                </a:lnTo>
                <a:lnTo>
                  <a:pt x="3249" y="1674"/>
                </a:lnTo>
                <a:lnTo>
                  <a:pt x="3243" y="1674"/>
                </a:lnTo>
                <a:lnTo>
                  <a:pt x="3243" y="1664"/>
                </a:lnTo>
                <a:lnTo>
                  <a:pt x="3249" y="1658"/>
                </a:lnTo>
                <a:lnTo>
                  <a:pt x="3087" y="1685"/>
                </a:lnTo>
                <a:lnTo>
                  <a:pt x="3033" y="1696"/>
                </a:lnTo>
                <a:lnTo>
                  <a:pt x="3039" y="1777"/>
                </a:lnTo>
                <a:lnTo>
                  <a:pt x="3039" y="1799"/>
                </a:lnTo>
                <a:lnTo>
                  <a:pt x="3012" y="1793"/>
                </a:lnTo>
                <a:lnTo>
                  <a:pt x="3006" y="1766"/>
                </a:lnTo>
                <a:lnTo>
                  <a:pt x="2963" y="1777"/>
                </a:lnTo>
                <a:lnTo>
                  <a:pt x="2953" y="1712"/>
                </a:lnTo>
                <a:lnTo>
                  <a:pt x="2947" y="1712"/>
                </a:lnTo>
                <a:lnTo>
                  <a:pt x="2947" y="1734"/>
                </a:lnTo>
                <a:lnTo>
                  <a:pt x="2931" y="1734"/>
                </a:lnTo>
                <a:lnTo>
                  <a:pt x="2942" y="1788"/>
                </a:lnTo>
                <a:lnTo>
                  <a:pt x="2915" y="1782"/>
                </a:lnTo>
                <a:lnTo>
                  <a:pt x="2904" y="1723"/>
                </a:lnTo>
                <a:lnTo>
                  <a:pt x="2894" y="1723"/>
                </a:lnTo>
                <a:lnTo>
                  <a:pt x="2883" y="1728"/>
                </a:lnTo>
                <a:lnTo>
                  <a:pt x="2856" y="1734"/>
                </a:lnTo>
                <a:lnTo>
                  <a:pt x="2834" y="1734"/>
                </a:lnTo>
                <a:lnTo>
                  <a:pt x="2824" y="1739"/>
                </a:lnTo>
                <a:lnTo>
                  <a:pt x="2829" y="1772"/>
                </a:lnTo>
                <a:lnTo>
                  <a:pt x="2791" y="1772"/>
                </a:lnTo>
                <a:lnTo>
                  <a:pt x="2791" y="1766"/>
                </a:lnTo>
                <a:lnTo>
                  <a:pt x="2791" y="1761"/>
                </a:lnTo>
                <a:lnTo>
                  <a:pt x="2797" y="1750"/>
                </a:lnTo>
                <a:lnTo>
                  <a:pt x="2802" y="1745"/>
                </a:lnTo>
                <a:lnTo>
                  <a:pt x="2807" y="1739"/>
                </a:lnTo>
                <a:lnTo>
                  <a:pt x="2797" y="1739"/>
                </a:lnTo>
                <a:lnTo>
                  <a:pt x="2781" y="1745"/>
                </a:lnTo>
                <a:lnTo>
                  <a:pt x="2770" y="1745"/>
                </a:lnTo>
                <a:lnTo>
                  <a:pt x="2727" y="1750"/>
                </a:lnTo>
                <a:lnTo>
                  <a:pt x="2695" y="1761"/>
                </a:lnTo>
                <a:lnTo>
                  <a:pt x="2684" y="1766"/>
                </a:lnTo>
                <a:lnTo>
                  <a:pt x="2678" y="1766"/>
                </a:lnTo>
                <a:lnTo>
                  <a:pt x="2673" y="1766"/>
                </a:lnTo>
                <a:lnTo>
                  <a:pt x="2668" y="1772"/>
                </a:lnTo>
                <a:lnTo>
                  <a:pt x="2662" y="1777"/>
                </a:lnTo>
                <a:lnTo>
                  <a:pt x="2657" y="1782"/>
                </a:lnTo>
                <a:lnTo>
                  <a:pt x="2657" y="1788"/>
                </a:lnTo>
                <a:lnTo>
                  <a:pt x="2652" y="1793"/>
                </a:lnTo>
                <a:lnTo>
                  <a:pt x="2641" y="1815"/>
                </a:lnTo>
                <a:lnTo>
                  <a:pt x="2662" y="1826"/>
                </a:lnTo>
                <a:lnTo>
                  <a:pt x="2689" y="1826"/>
                </a:lnTo>
                <a:lnTo>
                  <a:pt x="2727" y="1863"/>
                </a:lnTo>
                <a:lnTo>
                  <a:pt x="2738" y="1874"/>
                </a:lnTo>
                <a:lnTo>
                  <a:pt x="2721" y="1880"/>
                </a:lnTo>
                <a:lnTo>
                  <a:pt x="2716" y="1885"/>
                </a:lnTo>
                <a:lnTo>
                  <a:pt x="2695" y="1901"/>
                </a:lnTo>
                <a:lnTo>
                  <a:pt x="2646" y="1939"/>
                </a:lnTo>
                <a:lnTo>
                  <a:pt x="2641" y="1950"/>
                </a:lnTo>
                <a:lnTo>
                  <a:pt x="2619" y="1966"/>
                </a:lnTo>
                <a:lnTo>
                  <a:pt x="2582" y="1993"/>
                </a:lnTo>
                <a:lnTo>
                  <a:pt x="2571" y="1998"/>
                </a:lnTo>
                <a:lnTo>
                  <a:pt x="2571" y="2004"/>
                </a:lnTo>
                <a:lnTo>
                  <a:pt x="2571" y="1998"/>
                </a:lnTo>
                <a:lnTo>
                  <a:pt x="2565" y="1998"/>
                </a:lnTo>
                <a:lnTo>
                  <a:pt x="2560" y="1998"/>
                </a:lnTo>
                <a:lnTo>
                  <a:pt x="2549" y="1993"/>
                </a:lnTo>
                <a:lnTo>
                  <a:pt x="2560" y="1950"/>
                </a:lnTo>
                <a:lnTo>
                  <a:pt x="2560" y="1944"/>
                </a:lnTo>
                <a:lnTo>
                  <a:pt x="2560" y="1934"/>
                </a:lnTo>
                <a:lnTo>
                  <a:pt x="2560" y="1928"/>
                </a:lnTo>
                <a:lnTo>
                  <a:pt x="2555" y="1923"/>
                </a:lnTo>
                <a:lnTo>
                  <a:pt x="2555" y="1912"/>
                </a:lnTo>
                <a:lnTo>
                  <a:pt x="2544" y="1901"/>
                </a:lnTo>
                <a:lnTo>
                  <a:pt x="2544" y="1896"/>
                </a:lnTo>
                <a:lnTo>
                  <a:pt x="2539" y="1890"/>
                </a:lnTo>
                <a:lnTo>
                  <a:pt x="2533" y="1890"/>
                </a:lnTo>
                <a:lnTo>
                  <a:pt x="2474" y="1923"/>
                </a:lnTo>
                <a:lnTo>
                  <a:pt x="2447" y="1955"/>
                </a:lnTo>
                <a:lnTo>
                  <a:pt x="2442" y="1966"/>
                </a:lnTo>
                <a:lnTo>
                  <a:pt x="2420" y="1988"/>
                </a:lnTo>
                <a:lnTo>
                  <a:pt x="2340" y="2009"/>
                </a:lnTo>
                <a:lnTo>
                  <a:pt x="2334" y="2015"/>
                </a:lnTo>
                <a:lnTo>
                  <a:pt x="2318" y="2015"/>
                </a:lnTo>
                <a:lnTo>
                  <a:pt x="2313" y="2015"/>
                </a:lnTo>
                <a:lnTo>
                  <a:pt x="2307" y="2020"/>
                </a:lnTo>
                <a:lnTo>
                  <a:pt x="2307" y="2009"/>
                </a:lnTo>
                <a:lnTo>
                  <a:pt x="2307" y="1998"/>
                </a:lnTo>
                <a:lnTo>
                  <a:pt x="2307" y="1993"/>
                </a:lnTo>
                <a:lnTo>
                  <a:pt x="2307" y="1977"/>
                </a:lnTo>
                <a:lnTo>
                  <a:pt x="2307" y="1971"/>
                </a:lnTo>
                <a:lnTo>
                  <a:pt x="2286" y="1966"/>
                </a:lnTo>
                <a:lnTo>
                  <a:pt x="2275" y="1966"/>
                </a:lnTo>
                <a:lnTo>
                  <a:pt x="2275" y="2015"/>
                </a:lnTo>
                <a:lnTo>
                  <a:pt x="2286" y="2015"/>
                </a:lnTo>
                <a:lnTo>
                  <a:pt x="2297" y="2015"/>
                </a:lnTo>
                <a:lnTo>
                  <a:pt x="2297" y="2020"/>
                </a:lnTo>
                <a:lnTo>
                  <a:pt x="2291" y="2020"/>
                </a:lnTo>
                <a:lnTo>
                  <a:pt x="2291" y="2025"/>
                </a:lnTo>
                <a:lnTo>
                  <a:pt x="2275" y="2025"/>
                </a:lnTo>
                <a:lnTo>
                  <a:pt x="2237" y="2047"/>
                </a:lnTo>
                <a:lnTo>
                  <a:pt x="2216" y="2047"/>
                </a:lnTo>
                <a:lnTo>
                  <a:pt x="2210" y="2047"/>
                </a:lnTo>
                <a:lnTo>
                  <a:pt x="2210" y="2058"/>
                </a:lnTo>
                <a:lnTo>
                  <a:pt x="2205" y="2069"/>
                </a:lnTo>
                <a:lnTo>
                  <a:pt x="2200" y="2063"/>
                </a:lnTo>
                <a:lnTo>
                  <a:pt x="2189" y="2058"/>
                </a:lnTo>
                <a:lnTo>
                  <a:pt x="2184" y="2058"/>
                </a:lnTo>
                <a:lnTo>
                  <a:pt x="2173" y="2058"/>
                </a:lnTo>
                <a:lnTo>
                  <a:pt x="2167" y="2052"/>
                </a:lnTo>
                <a:lnTo>
                  <a:pt x="2167" y="2009"/>
                </a:lnTo>
                <a:lnTo>
                  <a:pt x="2146" y="2004"/>
                </a:lnTo>
                <a:lnTo>
                  <a:pt x="2130" y="1998"/>
                </a:lnTo>
                <a:lnTo>
                  <a:pt x="2119" y="2036"/>
                </a:lnTo>
                <a:lnTo>
                  <a:pt x="2114" y="2036"/>
                </a:lnTo>
                <a:lnTo>
                  <a:pt x="2108" y="2031"/>
                </a:lnTo>
                <a:lnTo>
                  <a:pt x="2103" y="2031"/>
                </a:lnTo>
                <a:lnTo>
                  <a:pt x="2103" y="2025"/>
                </a:lnTo>
                <a:lnTo>
                  <a:pt x="2098" y="2025"/>
                </a:lnTo>
                <a:lnTo>
                  <a:pt x="2087" y="2020"/>
                </a:lnTo>
                <a:lnTo>
                  <a:pt x="2081" y="2015"/>
                </a:lnTo>
                <a:lnTo>
                  <a:pt x="2081" y="2020"/>
                </a:lnTo>
                <a:lnTo>
                  <a:pt x="2071" y="2036"/>
                </a:lnTo>
                <a:lnTo>
                  <a:pt x="2065" y="2042"/>
                </a:lnTo>
                <a:lnTo>
                  <a:pt x="2065" y="2047"/>
                </a:lnTo>
                <a:lnTo>
                  <a:pt x="2060" y="2047"/>
                </a:lnTo>
                <a:lnTo>
                  <a:pt x="2049" y="2036"/>
                </a:lnTo>
                <a:lnTo>
                  <a:pt x="2049" y="2047"/>
                </a:lnTo>
                <a:lnTo>
                  <a:pt x="2044" y="2058"/>
                </a:lnTo>
                <a:lnTo>
                  <a:pt x="2011" y="2096"/>
                </a:lnTo>
                <a:lnTo>
                  <a:pt x="1990" y="2101"/>
                </a:lnTo>
                <a:lnTo>
                  <a:pt x="1974" y="2112"/>
                </a:lnTo>
                <a:lnTo>
                  <a:pt x="1968" y="2112"/>
                </a:lnTo>
                <a:lnTo>
                  <a:pt x="1968" y="2117"/>
                </a:lnTo>
                <a:lnTo>
                  <a:pt x="1974" y="2128"/>
                </a:lnTo>
                <a:lnTo>
                  <a:pt x="1963" y="2133"/>
                </a:lnTo>
                <a:lnTo>
                  <a:pt x="1968" y="2139"/>
                </a:lnTo>
                <a:lnTo>
                  <a:pt x="1979" y="2144"/>
                </a:lnTo>
                <a:lnTo>
                  <a:pt x="1979" y="2150"/>
                </a:lnTo>
                <a:lnTo>
                  <a:pt x="1979" y="2155"/>
                </a:lnTo>
                <a:lnTo>
                  <a:pt x="1985" y="2160"/>
                </a:lnTo>
                <a:lnTo>
                  <a:pt x="1985" y="2166"/>
                </a:lnTo>
                <a:lnTo>
                  <a:pt x="1990" y="2171"/>
                </a:lnTo>
                <a:lnTo>
                  <a:pt x="1995" y="2171"/>
                </a:lnTo>
                <a:lnTo>
                  <a:pt x="1974" y="2225"/>
                </a:lnTo>
                <a:lnTo>
                  <a:pt x="1963" y="2290"/>
                </a:lnTo>
                <a:lnTo>
                  <a:pt x="1963" y="2301"/>
                </a:lnTo>
                <a:lnTo>
                  <a:pt x="1942" y="2387"/>
                </a:lnTo>
                <a:lnTo>
                  <a:pt x="1947" y="2387"/>
                </a:lnTo>
                <a:lnTo>
                  <a:pt x="1952" y="2387"/>
                </a:lnTo>
                <a:lnTo>
                  <a:pt x="1958" y="2393"/>
                </a:lnTo>
                <a:lnTo>
                  <a:pt x="1974" y="2398"/>
                </a:lnTo>
                <a:lnTo>
                  <a:pt x="1979" y="2398"/>
                </a:lnTo>
                <a:lnTo>
                  <a:pt x="1985" y="2403"/>
                </a:lnTo>
                <a:lnTo>
                  <a:pt x="2001" y="2409"/>
                </a:lnTo>
                <a:lnTo>
                  <a:pt x="2006" y="2409"/>
                </a:lnTo>
                <a:lnTo>
                  <a:pt x="2054" y="2430"/>
                </a:lnTo>
                <a:lnTo>
                  <a:pt x="2022" y="2522"/>
                </a:lnTo>
                <a:lnTo>
                  <a:pt x="2017" y="2528"/>
                </a:lnTo>
                <a:lnTo>
                  <a:pt x="2011" y="2528"/>
                </a:lnTo>
                <a:lnTo>
                  <a:pt x="2011" y="2533"/>
                </a:lnTo>
                <a:lnTo>
                  <a:pt x="1990" y="2544"/>
                </a:lnTo>
                <a:lnTo>
                  <a:pt x="1985" y="2549"/>
                </a:lnTo>
                <a:lnTo>
                  <a:pt x="1990" y="2555"/>
                </a:lnTo>
                <a:lnTo>
                  <a:pt x="2006" y="2565"/>
                </a:lnTo>
                <a:lnTo>
                  <a:pt x="2006" y="2582"/>
                </a:lnTo>
                <a:lnTo>
                  <a:pt x="2006" y="2619"/>
                </a:lnTo>
                <a:lnTo>
                  <a:pt x="2001" y="2625"/>
                </a:lnTo>
                <a:lnTo>
                  <a:pt x="1995" y="2619"/>
                </a:lnTo>
                <a:lnTo>
                  <a:pt x="1990" y="2619"/>
                </a:lnTo>
                <a:lnTo>
                  <a:pt x="1985" y="2619"/>
                </a:lnTo>
                <a:lnTo>
                  <a:pt x="1979" y="2619"/>
                </a:lnTo>
                <a:lnTo>
                  <a:pt x="1974" y="2619"/>
                </a:lnTo>
                <a:lnTo>
                  <a:pt x="1968" y="2619"/>
                </a:lnTo>
                <a:lnTo>
                  <a:pt x="1958" y="2619"/>
                </a:lnTo>
                <a:lnTo>
                  <a:pt x="1952" y="2619"/>
                </a:lnTo>
                <a:lnTo>
                  <a:pt x="1947" y="2619"/>
                </a:lnTo>
                <a:lnTo>
                  <a:pt x="1942" y="2619"/>
                </a:lnTo>
                <a:lnTo>
                  <a:pt x="1936" y="2619"/>
                </a:lnTo>
                <a:lnTo>
                  <a:pt x="1920" y="2614"/>
                </a:lnTo>
                <a:lnTo>
                  <a:pt x="1915" y="2614"/>
                </a:lnTo>
                <a:lnTo>
                  <a:pt x="1909" y="2614"/>
                </a:lnTo>
                <a:lnTo>
                  <a:pt x="1904" y="2614"/>
                </a:lnTo>
                <a:lnTo>
                  <a:pt x="1845" y="2684"/>
                </a:lnTo>
                <a:lnTo>
                  <a:pt x="1861" y="2700"/>
                </a:lnTo>
                <a:lnTo>
                  <a:pt x="1829" y="2733"/>
                </a:lnTo>
                <a:lnTo>
                  <a:pt x="1775" y="2673"/>
                </a:lnTo>
                <a:lnTo>
                  <a:pt x="1839" y="2603"/>
                </a:lnTo>
                <a:lnTo>
                  <a:pt x="1845" y="2609"/>
                </a:lnTo>
                <a:lnTo>
                  <a:pt x="1850" y="2598"/>
                </a:lnTo>
                <a:lnTo>
                  <a:pt x="1861" y="2592"/>
                </a:lnTo>
                <a:lnTo>
                  <a:pt x="1877" y="2598"/>
                </a:lnTo>
                <a:lnTo>
                  <a:pt x="1866" y="2614"/>
                </a:lnTo>
                <a:lnTo>
                  <a:pt x="1882" y="2625"/>
                </a:lnTo>
                <a:lnTo>
                  <a:pt x="1893" y="2625"/>
                </a:lnTo>
                <a:lnTo>
                  <a:pt x="1904" y="2614"/>
                </a:lnTo>
                <a:lnTo>
                  <a:pt x="1904" y="2609"/>
                </a:lnTo>
                <a:lnTo>
                  <a:pt x="1899" y="2609"/>
                </a:lnTo>
                <a:lnTo>
                  <a:pt x="1882" y="2603"/>
                </a:lnTo>
                <a:lnTo>
                  <a:pt x="1882" y="2598"/>
                </a:lnTo>
                <a:lnTo>
                  <a:pt x="1936" y="2522"/>
                </a:lnTo>
                <a:lnTo>
                  <a:pt x="1952" y="2495"/>
                </a:lnTo>
                <a:lnTo>
                  <a:pt x="1963" y="2484"/>
                </a:lnTo>
                <a:lnTo>
                  <a:pt x="1958" y="2484"/>
                </a:lnTo>
                <a:lnTo>
                  <a:pt x="1947" y="2479"/>
                </a:lnTo>
                <a:lnTo>
                  <a:pt x="1931" y="2474"/>
                </a:lnTo>
                <a:lnTo>
                  <a:pt x="1915" y="2463"/>
                </a:lnTo>
                <a:lnTo>
                  <a:pt x="1909" y="2457"/>
                </a:lnTo>
                <a:lnTo>
                  <a:pt x="1893" y="2447"/>
                </a:lnTo>
                <a:lnTo>
                  <a:pt x="1872" y="2436"/>
                </a:lnTo>
                <a:lnTo>
                  <a:pt x="1877" y="2436"/>
                </a:lnTo>
                <a:lnTo>
                  <a:pt x="1882" y="2436"/>
                </a:lnTo>
                <a:lnTo>
                  <a:pt x="1888" y="2441"/>
                </a:lnTo>
                <a:lnTo>
                  <a:pt x="1893" y="2441"/>
                </a:lnTo>
                <a:lnTo>
                  <a:pt x="1899" y="2441"/>
                </a:lnTo>
                <a:lnTo>
                  <a:pt x="1882" y="2430"/>
                </a:lnTo>
                <a:lnTo>
                  <a:pt x="1850" y="2409"/>
                </a:lnTo>
                <a:lnTo>
                  <a:pt x="1834" y="2398"/>
                </a:lnTo>
                <a:lnTo>
                  <a:pt x="1818" y="2393"/>
                </a:lnTo>
                <a:lnTo>
                  <a:pt x="1812" y="2393"/>
                </a:lnTo>
                <a:lnTo>
                  <a:pt x="1807" y="2387"/>
                </a:lnTo>
                <a:lnTo>
                  <a:pt x="1780" y="2376"/>
                </a:lnTo>
                <a:lnTo>
                  <a:pt x="1775" y="2382"/>
                </a:lnTo>
                <a:lnTo>
                  <a:pt x="1764" y="2398"/>
                </a:lnTo>
                <a:lnTo>
                  <a:pt x="1764" y="2403"/>
                </a:lnTo>
                <a:lnTo>
                  <a:pt x="1769" y="2403"/>
                </a:lnTo>
                <a:lnTo>
                  <a:pt x="1775" y="2409"/>
                </a:lnTo>
                <a:lnTo>
                  <a:pt x="1780" y="2414"/>
                </a:lnTo>
                <a:lnTo>
                  <a:pt x="1791" y="2420"/>
                </a:lnTo>
                <a:lnTo>
                  <a:pt x="1786" y="2420"/>
                </a:lnTo>
                <a:lnTo>
                  <a:pt x="1786" y="2425"/>
                </a:lnTo>
                <a:lnTo>
                  <a:pt x="1780" y="2430"/>
                </a:lnTo>
                <a:lnTo>
                  <a:pt x="1791" y="2441"/>
                </a:lnTo>
                <a:lnTo>
                  <a:pt x="1796" y="2436"/>
                </a:lnTo>
                <a:lnTo>
                  <a:pt x="1802" y="2430"/>
                </a:lnTo>
                <a:lnTo>
                  <a:pt x="1807" y="2430"/>
                </a:lnTo>
                <a:lnTo>
                  <a:pt x="1812" y="2436"/>
                </a:lnTo>
                <a:lnTo>
                  <a:pt x="1818" y="2441"/>
                </a:lnTo>
                <a:lnTo>
                  <a:pt x="1812" y="2447"/>
                </a:lnTo>
                <a:lnTo>
                  <a:pt x="1807" y="2457"/>
                </a:lnTo>
                <a:lnTo>
                  <a:pt x="1812" y="2463"/>
                </a:lnTo>
                <a:lnTo>
                  <a:pt x="1823" y="2457"/>
                </a:lnTo>
                <a:lnTo>
                  <a:pt x="1823" y="2452"/>
                </a:lnTo>
                <a:lnTo>
                  <a:pt x="1829" y="2452"/>
                </a:lnTo>
                <a:lnTo>
                  <a:pt x="1823" y="2452"/>
                </a:lnTo>
                <a:lnTo>
                  <a:pt x="1823" y="2457"/>
                </a:lnTo>
                <a:lnTo>
                  <a:pt x="1818" y="2468"/>
                </a:lnTo>
                <a:lnTo>
                  <a:pt x="1829" y="2479"/>
                </a:lnTo>
                <a:lnTo>
                  <a:pt x="1834" y="2484"/>
                </a:lnTo>
                <a:lnTo>
                  <a:pt x="1786" y="2555"/>
                </a:lnTo>
                <a:lnTo>
                  <a:pt x="1775" y="2555"/>
                </a:lnTo>
                <a:lnTo>
                  <a:pt x="1743" y="2533"/>
                </a:lnTo>
                <a:lnTo>
                  <a:pt x="1737" y="2565"/>
                </a:lnTo>
                <a:lnTo>
                  <a:pt x="1716" y="2565"/>
                </a:lnTo>
                <a:lnTo>
                  <a:pt x="1721" y="2533"/>
                </a:lnTo>
                <a:lnTo>
                  <a:pt x="1737" y="2501"/>
                </a:lnTo>
                <a:lnTo>
                  <a:pt x="1646" y="2495"/>
                </a:lnTo>
                <a:lnTo>
                  <a:pt x="1640" y="2555"/>
                </a:lnTo>
                <a:lnTo>
                  <a:pt x="1646" y="2555"/>
                </a:lnTo>
                <a:lnTo>
                  <a:pt x="1662" y="2555"/>
                </a:lnTo>
                <a:lnTo>
                  <a:pt x="1667" y="2560"/>
                </a:lnTo>
                <a:lnTo>
                  <a:pt x="1694" y="2560"/>
                </a:lnTo>
                <a:lnTo>
                  <a:pt x="1700" y="2560"/>
                </a:lnTo>
                <a:lnTo>
                  <a:pt x="1710" y="2560"/>
                </a:lnTo>
                <a:lnTo>
                  <a:pt x="1710" y="2565"/>
                </a:lnTo>
                <a:lnTo>
                  <a:pt x="1716" y="2565"/>
                </a:lnTo>
                <a:lnTo>
                  <a:pt x="1716" y="2598"/>
                </a:lnTo>
                <a:lnTo>
                  <a:pt x="1705" y="2598"/>
                </a:lnTo>
                <a:lnTo>
                  <a:pt x="1775" y="2673"/>
                </a:lnTo>
                <a:lnTo>
                  <a:pt x="1791" y="2695"/>
                </a:lnTo>
                <a:lnTo>
                  <a:pt x="1689" y="2792"/>
                </a:lnTo>
                <a:lnTo>
                  <a:pt x="1683" y="2787"/>
                </a:lnTo>
                <a:lnTo>
                  <a:pt x="1662" y="2765"/>
                </a:lnTo>
                <a:lnTo>
                  <a:pt x="1656" y="2760"/>
                </a:lnTo>
                <a:lnTo>
                  <a:pt x="1646" y="2771"/>
                </a:lnTo>
                <a:lnTo>
                  <a:pt x="1630" y="2798"/>
                </a:lnTo>
                <a:lnTo>
                  <a:pt x="1619" y="2808"/>
                </a:lnTo>
                <a:lnTo>
                  <a:pt x="1603" y="2825"/>
                </a:lnTo>
                <a:lnTo>
                  <a:pt x="1597" y="2830"/>
                </a:lnTo>
                <a:lnTo>
                  <a:pt x="1597" y="2835"/>
                </a:lnTo>
                <a:lnTo>
                  <a:pt x="1565" y="2803"/>
                </a:lnTo>
                <a:lnTo>
                  <a:pt x="1549" y="2792"/>
                </a:lnTo>
                <a:lnTo>
                  <a:pt x="1533" y="2803"/>
                </a:lnTo>
                <a:lnTo>
                  <a:pt x="1468" y="2749"/>
                </a:lnTo>
                <a:lnTo>
                  <a:pt x="1425" y="2711"/>
                </a:lnTo>
                <a:lnTo>
                  <a:pt x="1441" y="2695"/>
                </a:lnTo>
                <a:lnTo>
                  <a:pt x="1447" y="2684"/>
                </a:lnTo>
                <a:lnTo>
                  <a:pt x="1457" y="2673"/>
                </a:lnTo>
                <a:lnTo>
                  <a:pt x="1463" y="2668"/>
                </a:lnTo>
                <a:lnTo>
                  <a:pt x="1474" y="2652"/>
                </a:lnTo>
                <a:lnTo>
                  <a:pt x="1484" y="2646"/>
                </a:lnTo>
                <a:lnTo>
                  <a:pt x="1484" y="2641"/>
                </a:lnTo>
                <a:lnTo>
                  <a:pt x="1436" y="2636"/>
                </a:lnTo>
                <a:lnTo>
                  <a:pt x="1355" y="2619"/>
                </a:lnTo>
                <a:lnTo>
                  <a:pt x="1355" y="2625"/>
                </a:lnTo>
                <a:lnTo>
                  <a:pt x="1350" y="2663"/>
                </a:lnTo>
                <a:lnTo>
                  <a:pt x="1302" y="2652"/>
                </a:lnTo>
                <a:lnTo>
                  <a:pt x="1242" y="2657"/>
                </a:lnTo>
                <a:lnTo>
                  <a:pt x="1242" y="2652"/>
                </a:lnTo>
                <a:lnTo>
                  <a:pt x="1242" y="2625"/>
                </a:lnTo>
                <a:lnTo>
                  <a:pt x="1269" y="2625"/>
                </a:lnTo>
                <a:lnTo>
                  <a:pt x="1269" y="2609"/>
                </a:lnTo>
                <a:lnTo>
                  <a:pt x="1269" y="2603"/>
                </a:lnTo>
                <a:lnTo>
                  <a:pt x="1258" y="2603"/>
                </a:lnTo>
                <a:lnTo>
                  <a:pt x="1253" y="2603"/>
                </a:lnTo>
                <a:lnTo>
                  <a:pt x="1248" y="2603"/>
                </a:lnTo>
                <a:lnTo>
                  <a:pt x="1242" y="2603"/>
                </a:lnTo>
                <a:lnTo>
                  <a:pt x="1237" y="2603"/>
                </a:lnTo>
                <a:lnTo>
                  <a:pt x="1232" y="2603"/>
                </a:lnTo>
                <a:lnTo>
                  <a:pt x="1232" y="2598"/>
                </a:lnTo>
                <a:lnTo>
                  <a:pt x="1232" y="2533"/>
                </a:lnTo>
                <a:lnTo>
                  <a:pt x="1232" y="2522"/>
                </a:lnTo>
                <a:lnTo>
                  <a:pt x="1215" y="2522"/>
                </a:lnTo>
                <a:lnTo>
                  <a:pt x="1210" y="2522"/>
                </a:lnTo>
                <a:lnTo>
                  <a:pt x="1194" y="2522"/>
                </a:lnTo>
                <a:lnTo>
                  <a:pt x="1167" y="2522"/>
                </a:lnTo>
                <a:lnTo>
                  <a:pt x="1156" y="2522"/>
                </a:lnTo>
                <a:lnTo>
                  <a:pt x="1135" y="2522"/>
                </a:lnTo>
                <a:lnTo>
                  <a:pt x="1135" y="2528"/>
                </a:lnTo>
                <a:lnTo>
                  <a:pt x="1129" y="2560"/>
                </a:lnTo>
                <a:lnTo>
                  <a:pt x="1076" y="2565"/>
                </a:lnTo>
                <a:lnTo>
                  <a:pt x="1076" y="2571"/>
                </a:lnTo>
                <a:lnTo>
                  <a:pt x="1076" y="2576"/>
                </a:lnTo>
                <a:lnTo>
                  <a:pt x="1070" y="2592"/>
                </a:lnTo>
                <a:lnTo>
                  <a:pt x="1070" y="2598"/>
                </a:lnTo>
                <a:lnTo>
                  <a:pt x="1070" y="2603"/>
                </a:lnTo>
                <a:lnTo>
                  <a:pt x="1076" y="2603"/>
                </a:lnTo>
                <a:lnTo>
                  <a:pt x="1097" y="2603"/>
                </a:lnTo>
                <a:lnTo>
                  <a:pt x="1097" y="2592"/>
                </a:lnTo>
                <a:lnTo>
                  <a:pt x="1103" y="2576"/>
                </a:lnTo>
                <a:lnTo>
                  <a:pt x="1108" y="2576"/>
                </a:lnTo>
                <a:lnTo>
                  <a:pt x="1140" y="2576"/>
                </a:lnTo>
                <a:lnTo>
                  <a:pt x="1146" y="2560"/>
                </a:lnTo>
                <a:lnTo>
                  <a:pt x="1151" y="2560"/>
                </a:lnTo>
                <a:lnTo>
                  <a:pt x="1167" y="2565"/>
                </a:lnTo>
                <a:lnTo>
                  <a:pt x="1167" y="2560"/>
                </a:lnTo>
                <a:lnTo>
                  <a:pt x="1194" y="2560"/>
                </a:lnTo>
                <a:lnTo>
                  <a:pt x="1215" y="2560"/>
                </a:lnTo>
                <a:lnTo>
                  <a:pt x="1215" y="2582"/>
                </a:lnTo>
                <a:lnTo>
                  <a:pt x="1178" y="2582"/>
                </a:lnTo>
                <a:lnTo>
                  <a:pt x="1178" y="2603"/>
                </a:lnTo>
                <a:lnTo>
                  <a:pt x="1194" y="2609"/>
                </a:lnTo>
                <a:lnTo>
                  <a:pt x="1210" y="2603"/>
                </a:lnTo>
                <a:lnTo>
                  <a:pt x="1210" y="2619"/>
                </a:lnTo>
                <a:lnTo>
                  <a:pt x="1210" y="2657"/>
                </a:lnTo>
                <a:lnTo>
                  <a:pt x="1199" y="2657"/>
                </a:lnTo>
                <a:lnTo>
                  <a:pt x="1097" y="2657"/>
                </a:lnTo>
                <a:lnTo>
                  <a:pt x="1097" y="2673"/>
                </a:lnTo>
                <a:lnTo>
                  <a:pt x="1092" y="2673"/>
                </a:lnTo>
                <a:lnTo>
                  <a:pt x="1070" y="2673"/>
                </a:lnTo>
                <a:lnTo>
                  <a:pt x="1065" y="2673"/>
                </a:lnTo>
                <a:lnTo>
                  <a:pt x="1065" y="2679"/>
                </a:lnTo>
                <a:lnTo>
                  <a:pt x="1065" y="2690"/>
                </a:lnTo>
                <a:lnTo>
                  <a:pt x="1065" y="2695"/>
                </a:lnTo>
                <a:lnTo>
                  <a:pt x="1065" y="2700"/>
                </a:lnTo>
                <a:lnTo>
                  <a:pt x="1065" y="2706"/>
                </a:lnTo>
                <a:lnTo>
                  <a:pt x="1059" y="2711"/>
                </a:lnTo>
                <a:lnTo>
                  <a:pt x="1059" y="2717"/>
                </a:lnTo>
                <a:lnTo>
                  <a:pt x="1205" y="2711"/>
                </a:lnTo>
                <a:lnTo>
                  <a:pt x="1205" y="2727"/>
                </a:lnTo>
                <a:lnTo>
                  <a:pt x="1232" y="2727"/>
                </a:lnTo>
                <a:lnTo>
                  <a:pt x="1232" y="2711"/>
                </a:lnTo>
                <a:lnTo>
                  <a:pt x="1280" y="2711"/>
                </a:lnTo>
                <a:lnTo>
                  <a:pt x="1296" y="2711"/>
                </a:lnTo>
                <a:lnTo>
                  <a:pt x="1285" y="2846"/>
                </a:lnTo>
                <a:lnTo>
                  <a:pt x="1275" y="2879"/>
                </a:lnTo>
                <a:lnTo>
                  <a:pt x="1269" y="2900"/>
                </a:lnTo>
                <a:lnTo>
                  <a:pt x="1275" y="2906"/>
                </a:lnTo>
                <a:lnTo>
                  <a:pt x="1280" y="2906"/>
                </a:lnTo>
                <a:lnTo>
                  <a:pt x="1280" y="2911"/>
                </a:lnTo>
                <a:lnTo>
                  <a:pt x="1285" y="2911"/>
                </a:lnTo>
                <a:lnTo>
                  <a:pt x="1291" y="2916"/>
                </a:lnTo>
                <a:lnTo>
                  <a:pt x="1237" y="3019"/>
                </a:lnTo>
                <a:lnTo>
                  <a:pt x="1215" y="3003"/>
                </a:lnTo>
                <a:lnTo>
                  <a:pt x="1226" y="2987"/>
                </a:lnTo>
                <a:lnTo>
                  <a:pt x="1183" y="2960"/>
                </a:lnTo>
                <a:lnTo>
                  <a:pt x="1183" y="2949"/>
                </a:lnTo>
                <a:lnTo>
                  <a:pt x="1162" y="2943"/>
                </a:lnTo>
                <a:lnTo>
                  <a:pt x="1162" y="2938"/>
                </a:lnTo>
                <a:lnTo>
                  <a:pt x="1167" y="2927"/>
                </a:lnTo>
                <a:lnTo>
                  <a:pt x="1167" y="2922"/>
                </a:lnTo>
                <a:lnTo>
                  <a:pt x="1178" y="2922"/>
                </a:lnTo>
                <a:lnTo>
                  <a:pt x="1183" y="2922"/>
                </a:lnTo>
                <a:lnTo>
                  <a:pt x="1189" y="2900"/>
                </a:lnTo>
                <a:lnTo>
                  <a:pt x="1172" y="2900"/>
                </a:lnTo>
                <a:lnTo>
                  <a:pt x="1172" y="2895"/>
                </a:lnTo>
                <a:lnTo>
                  <a:pt x="1172" y="2889"/>
                </a:lnTo>
                <a:lnTo>
                  <a:pt x="1172" y="2884"/>
                </a:lnTo>
                <a:lnTo>
                  <a:pt x="1172" y="2873"/>
                </a:lnTo>
                <a:lnTo>
                  <a:pt x="1156" y="2868"/>
                </a:lnTo>
                <a:lnTo>
                  <a:pt x="1156" y="2862"/>
                </a:lnTo>
                <a:lnTo>
                  <a:pt x="1135" y="2857"/>
                </a:lnTo>
                <a:lnTo>
                  <a:pt x="1070" y="2852"/>
                </a:lnTo>
                <a:lnTo>
                  <a:pt x="1070" y="2862"/>
                </a:lnTo>
                <a:lnTo>
                  <a:pt x="1070" y="2868"/>
                </a:lnTo>
                <a:lnTo>
                  <a:pt x="1043" y="2862"/>
                </a:lnTo>
                <a:lnTo>
                  <a:pt x="1000" y="2857"/>
                </a:lnTo>
                <a:lnTo>
                  <a:pt x="1011" y="2814"/>
                </a:lnTo>
                <a:lnTo>
                  <a:pt x="1000" y="2814"/>
                </a:lnTo>
                <a:lnTo>
                  <a:pt x="995" y="2814"/>
                </a:lnTo>
                <a:lnTo>
                  <a:pt x="990" y="2814"/>
                </a:lnTo>
                <a:lnTo>
                  <a:pt x="979" y="2814"/>
                </a:lnTo>
                <a:lnTo>
                  <a:pt x="979" y="2835"/>
                </a:lnTo>
                <a:lnTo>
                  <a:pt x="979" y="2846"/>
                </a:lnTo>
                <a:lnTo>
                  <a:pt x="973" y="2846"/>
                </a:lnTo>
                <a:lnTo>
                  <a:pt x="936" y="2841"/>
                </a:lnTo>
                <a:lnTo>
                  <a:pt x="925" y="2835"/>
                </a:lnTo>
                <a:lnTo>
                  <a:pt x="925" y="2852"/>
                </a:lnTo>
                <a:lnTo>
                  <a:pt x="920" y="2852"/>
                </a:lnTo>
                <a:lnTo>
                  <a:pt x="914" y="2846"/>
                </a:lnTo>
                <a:lnTo>
                  <a:pt x="909" y="2846"/>
                </a:lnTo>
                <a:lnTo>
                  <a:pt x="898" y="2846"/>
                </a:lnTo>
                <a:lnTo>
                  <a:pt x="893" y="2846"/>
                </a:lnTo>
                <a:lnTo>
                  <a:pt x="887" y="2841"/>
                </a:lnTo>
                <a:lnTo>
                  <a:pt x="871" y="2841"/>
                </a:lnTo>
                <a:lnTo>
                  <a:pt x="866" y="2841"/>
                </a:lnTo>
                <a:lnTo>
                  <a:pt x="866" y="2852"/>
                </a:lnTo>
                <a:lnTo>
                  <a:pt x="860" y="2852"/>
                </a:lnTo>
                <a:lnTo>
                  <a:pt x="855" y="2852"/>
                </a:lnTo>
                <a:lnTo>
                  <a:pt x="855" y="2868"/>
                </a:lnTo>
                <a:lnTo>
                  <a:pt x="855" y="2873"/>
                </a:lnTo>
                <a:lnTo>
                  <a:pt x="871" y="2911"/>
                </a:lnTo>
                <a:lnTo>
                  <a:pt x="877" y="2911"/>
                </a:lnTo>
                <a:lnTo>
                  <a:pt x="882" y="2911"/>
                </a:lnTo>
                <a:lnTo>
                  <a:pt x="882" y="2916"/>
                </a:lnTo>
                <a:lnTo>
                  <a:pt x="893" y="2916"/>
                </a:lnTo>
                <a:lnTo>
                  <a:pt x="898" y="2922"/>
                </a:lnTo>
                <a:lnTo>
                  <a:pt x="909" y="2922"/>
                </a:lnTo>
                <a:lnTo>
                  <a:pt x="914" y="2922"/>
                </a:lnTo>
                <a:lnTo>
                  <a:pt x="925" y="2916"/>
                </a:lnTo>
                <a:lnTo>
                  <a:pt x="941" y="2916"/>
                </a:lnTo>
                <a:lnTo>
                  <a:pt x="947" y="2927"/>
                </a:lnTo>
                <a:lnTo>
                  <a:pt x="952" y="2933"/>
                </a:lnTo>
                <a:lnTo>
                  <a:pt x="957" y="2933"/>
                </a:lnTo>
                <a:lnTo>
                  <a:pt x="968" y="2943"/>
                </a:lnTo>
                <a:lnTo>
                  <a:pt x="973" y="2943"/>
                </a:lnTo>
                <a:lnTo>
                  <a:pt x="1006" y="2960"/>
                </a:lnTo>
                <a:lnTo>
                  <a:pt x="1027" y="2970"/>
                </a:lnTo>
                <a:lnTo>
                  <a:pt x="1043" y="2981"/>
                </a:lnTo>
                <a:lnTo>
                  <a:pt x="1033" y="3008"/>
                </a:lnTo>
                <a:lnTo>
                  <a:pt x="1038" y="3014"/>
                </a:lnTo>
                <a:lnTo>
                  <a:pt x="1054" y="3019"/>
                </a:lnTo>
                <a:lnTo>
                  <a:pt x="1070" y="3030"/>
                </a:lnTo>
                <a:lnTo>
                  <a:pt x="1076" y="3035"/>
                </a:lnTo>
                <a:lnTo>
                  <a:pt x="1070" y="3035"/>
                </a:lnTo>
                <a:lnTo>
                  <a:pt x="1070" y="3041"/>
                </a:lnTo>
                <a:lnTo>
                  <a:pt x="1065" y="3046"/>
                </a:lnTo>
                <a:lnTo>
                  <a:pt x="1049" y="3068"/>
                </a:lnTo>
                <a:lnTo>
                  <a:pt x="1043" y="3073"/>
                </a:lnTo>
                <a:lnTo>
                  <a:pt x="1038" y="3078"/>
                </a:lnTo>
                <a:lnTo>
                  <a:pt x="1038" y="3084"/>
                </a:lnTo>
                <a:lnTo>
                  <a:pt x="1033" y="3084"/>
                </a:lnTo>
                <a:lnTo>
                  <a:pt x="1022" y="3100"/>
                </a:lnTo>
                <a:lnTo>
                  <a:pt x="1016" y="3105"/>
                </a:lnTo>
                <a:lnTo>
                  <a:pt x="1011" y="3116"/>
                </a:lnTo>
                <a:lnTo>
                  <a:pt x="1006" y="3122"/>
                </a:lnTo>
                <a:lnTo>
                  <a:pt x="973" y="3105"/>
                </a:lnTo>
                <a:lnTo>
                  <a:pt x="963" y="3105"/>
                </a:lnTo>
                <a:lnTo>
                  <a:pt x="963" y="3084"/>
                </a:lnTo>
                <a:lnTo>
                  <a:pt x="963" y="3073"/>
                </a:lnTo>
                <a:lnTo>
                  <a:pt x="957" y="3068"/>
                </a:lnTo>
                <a:lnTo>
                  <a:pt x="952" y="3057"/>
                </a:lnTo>
                <a:lnTo>
                  <a:pt x="930" y="3046"/>
                </a:lnTo>
                <a:lnTo>
                  <a:pt x="920" y="3041"/>
                </a:lnTo>
                <a:lnTo>
                  <a:pt x="914" y="3024"/>
                </a:lnTo>
                <a:lnTo>
                  <a:pt x="903" y="3008"/>
                </a:lnTo>
                <a:lnTo>
                  <a:pt x="882" y="2997"/>
                </a:lnTo>
                <a:lnTo>
                  <a:pt x="866" y="2997"/>
                </a:lnTo>
                <a:lnTo>
                  <a:pt x="855" y="2992"/>
                </a:lnTo>
                <a:lnTo>
                  <a:pt x="844" y="2976"/>
                </a:lnTo>
                <a:lnTo>
                  <a:pt x="839" y="2976"/>
                </a:lnTo>
                <a:lnTo>
                  <a:pt x="834" y="2965"/>
                </a:lnTo>
                <a:lnTo>
                  <a:pt x="828" y="2960"/>
                </a:lnTo>
                <a:lnTo>
                  <a:pt x="823" y="2954"/>
                </a:lnTo>
                <a:lnTo>
                  <a:pt x="796" y="2927"/>
                </a:lnTo>
                <a:lnTo>
                  <a:pt x="791" y="2922"/>
                </a:lnTo>
                <a:lnTo>
                  <a:pt x="785" y="2922"/>
                </a:lnTo>
                <a:lnTo>
                  <a:pt x="780" y="2922"/>
                </a:lnTo>
                <a:lnTo>
                  <a:pt x="758" y="2911"/>
                </a:lnTo>
                <a:lnTo>
                  <a:pt x="742" y="2906"/>
                </a:lnTo>
                <a:lnTo>
                  <a:pt x="726" y="2895"/>
                </a:lnTo>
                <a:lnTo>
                  <a:pt x="742" y="2857"/>
                </a:lnTo>
                <a:lnTo>
                  <a:pt x="748" y="2857"/>
                </a:lnTo>
                <a:lnTo>
                  <a:pt x="780" y="2873"/>
                </a:lnTo>
                <a:lnTo>
                  <a:pt x="801" y="2879"/>
                </a:lnTo>
                <a:lnTo>
                  <a:pt x="807" y="2879"/>
                </a:lnTo>
                <a:lnTo>
                  <a:pt x="812" y="2868"/>
                </a:lnTo>
                <a:lnTo>
                  <a:pt x="823" y="2852"/>
                </a:lnTo>
                <a:lnTo>
                  <a:pt x="828" y="2841"/>
                </a:lnTo>
                <a:lnTo>
                  <a:pt x="834" y="2830"/>
                </a:lnTo>
                <a:lnTo>
                  <a:pt x="834" y="2825"/>
                </a:lnTo>
                <a:lnTo>
                  <a:pt x="839" y="2819"/>
                </a:lnTo>
                <a:lnTo>
                  <a:pt x="844" y="2814"/>
                </a:lnTo>
                <a:lnTo>
                  <a:pt x="850" y="2803"/>
                </a:lnTo>
                <a:lnTo>
                  <a:pt x="855" y="2792"/>
                </a:lnTo>
                <a:lnTo>
                  <a:pt x="855" y="2787"/>
                </a:lnTo>
                <a:lnTo>
                  <a:pt x="860" y="2781"/>
                </a:lnTo>
                <a:lnTo>
                  <a:pt x="866" y="2776"/>
                </a:lnTo>
                <a:lnTo>
                  <a:pt x="866" y="2771"/>
                </a:lnTo>
                <a:lnTo>
                  <a:pt x="871" y="2754"/>
                </a:lnTo>
                <a:lnTo>
                  <a:pt x="877" y="2749"/>
                </a:lnTo>
                <a:lnTo>
                  <a:pt x="882" y="2733"/>
                </a:lnTo>
                <a:lnTo>
                  <a:pt x="887" y="2722"/>
                </a:lnTo>
                <a:lnTo>
                  <a:pt x="893" y="2711"/>
                </a:lnTo>
                <a:lnTo>
                  <a:pt x="893" y="2706"/>
                </a:lnTo>
                <a:lnTo>
                  <a:pt x="898" y="2695"/>
                </a:lnTo>
                <a:lnTo>
                  <a:pt x="903" y="2679"/>
                </a:lnTo>
                <a:lnTo>
                  <a:pt x="909" y="2668"/>
                </a:lnTo>
                <a:lnTo>
                  <a:pt x="914" y="2646"/>
                </a:lnTo>
                <a:lnTo>
                  <a:pt x="925" y="2630"/>
                </a:lnTo>
                <a:lnTo>
                  <a:pt x="925" y="2625"/>
                </a:lnTo>
                <a:lnTo>
                  <a:pt x="930" y="2609"/>
                </a:lnTo>
                <a:lnTo>
                  <a:pt x="941" y="2592"/>
                </a:lnTo>
                <a:lnTo>
                  <a:pt x="947" y="2576"/>
                </a:lnTo>
                <a:lnTo>
                  <a:pt x="947" y="2571"/>
                </a:lnTo>
                <a:lnTo>
                  <a:pt x="952" y="2555"/>
                </a:lnTo>
                <a:lnTo>
                  <a:pt x="957" y="2544"/>
                </a:lnTo>
                <a:lnTo>
                  <a:pt x="968" y="2522"/>
                </a:lnTo>
                <a:lnTo>
                  <a:pt x="968" y="2511"/>
                </a:lnTo>
                <a:lnTo>
                  <a:pt x="973" y="2506"/>
                </a:lnTo>
                <a:lnTo>
                  <a:pt x="979" y="2490"/>
                </a:lnTo>
                <a:lnTo>
                  <a:pt x="968" y="2484"/>
                </a:lnTo>
                <a:lnTo>
                  <a:pt x="963" y="2484"/>
                </a:lnTo>
                <a:lnTo>
                  <a:pt x="947" y="2484"/>
                </a:lnTo>
                <a:lnTo>
                  <a:pt x="871" y="2474"/>
                </a:lnTo>
                <a:lnTo>
                  <a:pt x="844" y="2468"/>
                </a:lnTo>
                <a:lnTo>
                  <a:pt x="817" y="2468"/>
                </a:lnTo>
                <a:lnTo>
                  <a:pt x="785" y="2463"/>
                </a:lnTo>
                <a:lnTo>
                  <a:pt x="710" y="2452"/>
                </a:lnTo>
                <a:lnTo>
                  <a:pt x="704" y="2452"/>
                </a:lnTo>
                <a:lnTo>
                  <a:pt x="688" y="2447"/>
                </a:lnTo>
                <a:lnTo>
                  <a:pt x="651" y="2436"/>
                </a:lnTo>
                <a:lnTo>
                  <a:pt x="645" y="2436"/>
                </a:lnTo>
                <a:lnTo>
                  <a:pt x="645" y="2430"/>
                </a:lnTo>
                <a:lnTo>
                  <a:pt x="645" y="2425"/>
                </a:lnTo>
                <a:lnTo>
                  <a:pt x="651" y="2420"/>
                </a:lnTo>
                <a:lnTo>
                  <a:pt x="651" y="2414"/>
                </a:lnTo>
                <a:lnTo>
                  <a:pt x="645" y="2409"/>
                </a:lnTo>
                <a:lnTo>
                  <a:pt x="645" y="2403"/>
                </a:lnTo>
                <a:lnTo>
                  <a:pt x="624" y="2382"/>
                </a:lnTo>
                <a:lnTo>
                  <a:pt x="613" y="2371"/>
                </a:lnTo>
                <a:lnTo>
                  <a:pt x="602" y="2382"/>
                </a:lnTo>
                <a:lnTo>
                  <a:pt x="592" y="2382"/>
                </a:lnTo>
                <a:lnTo>
                  <a:pt x="570" y="2371"/>
                </a:lnTo>
                <a:lnTo>
                  <a:pt x="559" y="2371"/>
                </a:lnTo>
                <a:lnTo>
                  <a:pt x="538" y="2403"/>
                </a:lnTo>
                <a:lnTo>
                  <a:pt x="495" y="2420"/>
                </a:lnTo>
                <a:lnTo>
                  <a:pt x="441" y="2436"/>
                </a:lnTo>
                <a:lnTo>
                  <a:pt x="425" y="2441"/>
                </a:lnTo>
                <a:lnTo>
                  <a:pt x="409" y="2447"/>
                </a:lnTo>
                <a:lnTo>
                  <a:pt x="403" y="2447"/>
                </a:lnTo>
                <a:lnTo>
                  <a:pt x="398" y="2452"/>
                </a:lnTo>
                <a:lnTo>
                  <a:pt x="382" y="2452"/>
                </a:lnTo>
                <a:lnTo>
                  <a:pt x="371" y="2457"/>
                </a:lnTo>
                <a:lnTo>
                  <a:pt x="360" y="2463"/>
                </a:lnTo>
                <a:lnTo>
                  <a:pt x="344" y="2468"/>
                </a:lnTo>
                <a:lnTo>
                  <a:pt x="339" y="2474"/>
                </a:lnTo>
                <a:lnTo>
                  <a:pt x="317" y="2484"/>
                </a:lnTo>
                <a:lnTo>
                  <a:pt x="306" y="2495"/>
                </a:lnTo>
                <a:lnTo>
                  <a:pt x="280" y="2517"/>
                </a:lnTo>
                <a:lnTo>
                  <a:pt x="263" y="2544"/>
                </a:lnTo>
                <a:lnTo>
                  <a:pt x="253" y="2555"/>
                </a:lnTo>
                <a:lnTo>
                  <a:pt x="247" y="2565"/>
                </a:lnTo>
                <a:lnTo>
                  <a:pt x="242" y="2576"/>
                </a:lnTo>
                <a:lnTo>
                  <a:pt x="237" y="2582"/>
                </a:lnTo>
                <a:lnTo>
                  <a:pt x="220" y="2603"/>
                </a:lnTo>
                <a:lnTo>
                  <a:pt x="199" y="2646"/>
                </a:lnTo>
                <a:lnTo>
                  <a:pt x="188" y="2663"/>
                </a:lnTo>
                <a:lnTo>
                  <a:pt x="167" y="2673"/>
                </a:lnTo>
                <a:lnTo>
                  <a:pt x="161" y="2673"/>
                </a:lnTo>
                <a:lnTo>
                  <a:pt x="151" y="2663"/>
                </a:lnTo>
                <a:lnTo>
                  <a:pt x="140" y="2657"/>
                </a:lnTo>
                <a:lnTo>
                  <a:pt x="134" y="2652"/>
                </a:lnTo>
                <a:lnTo>
                  <a:pt x="107" y="2630"/>
                </a:lnTo>
                <a:lnTo>
                  <a:pt x="107" y="2625"/>
                </a:lnTo>
                <a:lnTo>
                  <a:pt x="102" y="2614"/>
                </a:lnTo>
                <a:lnTo>
                  <a:pt x="64" y="2587"/>
                </a:lnTo>
                <a:lnTo>
                  <a:pt x="54" y="2538"/>
                </a:lnTo>
                <a:lnTo>
                  <a:pt x="91" y="2506"/>
                </a:lnTo>
                <a:lnTo>
                  <a:pt x="91" y="2501"/>
                </a:lnTo>
                <a:lnTo>
                  <a:pt x="97" y="2479"/>
                </a:lnTo>
                <a:lnTo>
                  <a:pt x="161" y="2474"/>
                </a:lnTo>
                <a:lnTo>
                  <a:pt x="124" y="2382"/>
                </a:lnTo>
                <a:lnTo>
                  <a:pt x="81" y="2263"/>
                </a:lnTo>
                <a:lnTo>
                  <a:pt x="86" y="2263"/>
                </a:lnTo>
                <a:lnTo>
                  <a:pt x="86" y="2258"/>
                </a:lnTo>
                <a:lnTo>
                  <a:pt x="113" y="2247"/>
                </a:lnTo>
                <a:lnTo>
                  <a:pt x="107" y="2247"/>
                </a:lnTo>
                <a:lnTo>
                  <a:pt x="107" y="2241"/>
                </a:lnTo>
                <a:lnTo>
                  <a:pt x="97" y="2247"/>
                </a:lnTo>
                <a:lnTo>
                  <a:pt x="91" y="2231"/>
                </a:lnTo>
                <a:lnTo>
                  <a:pt x="75" y="2236"/>
                </a:lnTo>
                <a:lnTo>
                  <a:pt x="11" y="2063"/>
                </a:lnTo>
                <a:lnTo>
                  <a:pt x="11" y="2058"/>
                </a:lnTo>
                <a:lnTo>
                  <a:pt x="11" y="2052"/>
                </a:lnTo>
                <a:lnTo>
                  <a:pt x="0" y="2031"/>
                </a:lnTo>
                <a:lnTo>
                  <a:pt x="0" y="2025"/>
                </a:lnTo>
                <a:close/>
                <a:moveTo>
                  <a:pt x="511" y="1896"/>
                </a:moveTo>
                <a:lnTo>
                  <a:pt x="522" y="1907"/>
                </a:lnTo>
                <a:lnTo>
                  <a:pt x="527" y="1907"/>
                </a:lnTo>
                <a:lnTo>
                  <a:pt x="527" y="1912"/>
                </a:lnTo>
                <a:lnTo>
                  <a:pt x="543" y="1896"/>
                </a:lnTo>
                <a:lnTo>
                  <a:pt x="554" y="1907"/>
                </a:lnTo>
                <a:lnTo>
                  <a:pt x="554" y="1912"/>
                </a:lnTo>
                <a:lnTo>
                  <a:pt x="565" y="1928"/>
                </a:lnTo>
                <a:lnTo>
                  <a:pt x="570" y="1923"/>
                </a:lnTo>
                <a:lnTo>
                  <a:pt x="602" y="1890"/>
                </a:lnTo>
                <a:lnTo>
                  <a:pt x="592" y="1874"/>
                </a:lnTo>
                <a:lnTo>
                  <a:pt x="570" y="1896"/>
                </a:lnTo>
                <a:lnTo>
                  <a:pt x="565" y="1896"/>
                </a:lnTo>
                <a:lnTo>
                  <a:pt x="565" y="1901"/>
                </a:lnTo>
                <a:lnTo>
                  <a:pt x="554" y="1890"/>
                </a:lnTo>
                <a:lnTo>
                  <a:pt x="559" y="1885"/>
                </a:lnTo>
                <a:lnTo>
                  <a:pt x="559" y="1880"/>
                </a:lnTo>
                <a:lnTo>
                  <a:pt x="554" y="1874"/>
                </a:lnTo>
                <a:lnTo>
                  <a:pt x="538" y="1858"/>
                </a:lnTo>
                <a:lnTo>
                  <a:pt x="511" y="1890"/>
                </a:lnTo>
                <a:lnTo>
                  <a:pt x="511" y="1896"/>
                </a:lnTo>
                <a:close/>
                <a:moveTo>
                  <a:pt x="645" y="1161"/>
                </a:moveTo>
                <a:lnTo>
                  <a:pt x="645" y="1167"/>
                </a:lnTo>
                <a:lnTo>
                  <a:pt x="645" y="1172"/>
                </a:lnTo>
                <a:lnTo>
                  <a:pt x="645" y="1178"/>
                </a:lnTo>
                <a:lnTo>
                  <a:pt x="645" y="1183"/>
                </a:lnTo>
                <a:lnTo>
                  <a:pt x="651" y="1183"/>
                </a:lnTo>
                <a:lnTo>
                  <a:pt x="651" y="1188"/>
                </a:lnTo>
                <a:lnTo>
                  <a:pt x="651" y="1183"/>
                </a:lnTo>
                <a:lnTo>
                  <a:pt x="656" y="1183"/>
                </a:lnTo>
                <a:lnTo>
                  <a:pt x="661" y="1183"/>
                </a:lnTo>
                <a:lnTo>
                  <a:pt x="688" y="1178"/>
                </a:lnTo>
                <a:lnTo>
                  <a:pt x="699" y="1172"/>
                </a:lnTo>
                <a:lnTo>
                  <a:pt x="704" y="1172"/>
                </a:lnTo>
                <a:lnTo>
                  <a:pt x="715" y="1172"/>
                </a:lnTo>
                <a:lnTo>
                  <a:pt x="748" y="1172"/>
                </a:lnTo>
                <a:lnTo>
                  <a:pt x="764" y="1172"/>
                </a:lnTo>
                <a:lnTo>
                  <a:pt x="769" y="1172"/>
                </a:lnTo>
                <a:lnTo>
                  <a:pt x="769" y="1167"/>
                </a:lnTo>
                <a:lnTo>
                  <a:pt x="769" y="1156"/>
                </a:lnTo>
                <a:lnTo>
                  <a:pt x="769" y="1145"/>
                </a:lnTo>
                <a:lnTo>
                  <a:pt x="764" y="1145"/>
                </a:lnTo>
                <a:lnTo>
                  <a:pt x="758" y="1145"/>
                </a:lnTo>
                <a:lnTo>
                  <a:pt x="748" y="1145"/>
                </a:lnTo>
                <a:lnTo>
                  <a:pt x="699" y="1145"/>
                </a:lnTo>
                <a:lnTo>
                  <a:pt x="645" y="1161"/>
                </a:lnTo>
                <a:lnTo>
                  <a:pt x="640" y="1161"/>
                </a:lnTo>
                <a:lnTo>
                  <a:pt x="645" y="1161"/>
                </a:lnTo>
                <a:close/>
                <a:moveTo>
                  <a:pt x="699" y="1210"/>
                </a:moveTo>
                <a:lnTo>
                  <a:pt x="715" y="1210"/>
                </a:lnTo>
                <a:lnTo>
                  <a:pt x="753" y="1205"/>
                </a:lnTo>
                <a:lnTo>
                  <a:pt x="753" y="1210"/>
                </a:lnTo>
                <a:lnTo>
                  <a:pt x="753" y="1232"/>
                </a:lnTo>
                <a:lnTo>
                  <a:pt x="758" y="1232"/>
                </a:lnTo>
                <a:lnTo>
                  <a:pt x="769" y="1232"/>
                </a:lnTo>
                <a:lnTo>
                  <a:pt x="769" y="1226"/>
                </a:lnTo>
                <a:lnTo>
                  <a:pt x="769" y="1221"/>
                </a:lnTo>
                <a:lnTo>
                  <a:pt x="769" y="1205"/>
                </a:lnTo>
                <a:lnTo>
                  <a:pt x="764" y="1178"/>
                </a:lnTo>
                <a:lnTo>
                  <a:pt x="764" y="1172"/>
                </a:lnTo>
                <a:lnTo>
                  <a:pt x="748" y="1178"/>
                </a:lnTo>
                <a:lnTo>
                  <a:pt x="710" y="1178"/>
                </a:lnTo>
                <a:lnTo>
                  <a:pt x="704" y="1178"/>
                </a:lnTo>
                <a:lnTo>
                  <a:pt x="694" y="1183"/>
                </a:lnTo>
                <a:lnTo>
                  <a:pt x="699" y="1210"/>
                </a:lnTo>
                <a:close/>
                <a:moveTo>
                  <a:pt x="753" y="1264"/>
                </a:moveTo>
                <a:lnTo>
                  <a:pt x="758" y="1264"/>
                </a:lnTo>
                <a:lnTo>
                  <a:pt x="769" y="1264"/>
                </a:lnTo>
                <a:lnTo>
                  <a:pt x="769" y="1259"/>
                </a:lnTo>
                <a:lnTo>
                  <a:pt x="769" y="1253"/>
                </a:lnTo>
                <a:lnTo>
                  <a:pt x="769" y="1237"/>
                </a:lnTo>
                <a:lnTo>
                  <a:pt x="758" y="1237"/>
                </a:lnTo>
                <a:lnTo>
                  <a:pt x="753" y="1237"/>
                </a:lnTo>
                <a:lnTo>
                  <a:pt x="753" y="1264"/>
                </a:lnTo>
                <a:close/>
                <a:moveTo>
                  <a:pt x="1049" y="2814"/>
                </a:moveTo>
                <a:lnTo>
                  <a:pt x="1070" y="2814"/>
                </a:lnTo>
                <a:lnTo>
                  <a:pt x="1076" y="2814"/>
                </a:lnTo>
                <a:lnTo>
                  <a:pt x="1081" y="2814"/>
                </a:lnTo>
                <a:lnTo>
                  <a:pt x="1081" y="2808"/>
                </a:lnTo>
                <a:lnTo>
                  <a:pt x="1086" y="2781"/>
                </a:lnTo>
                <a:lnTo>
                  <a:pt x="1081" y="2781"/>
                </a:lnTo>
                <a:lnTo>
                  <a:pt x="1054" y="2781"/>
                </a:lnTo>
                <a:lnTo>
                  <a:pt x="1054" y="2814"/>
                </a:lnTo>
                <a:lnTo>
                  <a:pt x="1049" y="2814"/>
                </a:lnTo>
                <a:close/>
                <a:moveTo>
                  <a:pt x="1151" y="2603"/>
                </a:moveTo>
                <a:lnTo>
                  <a:pt x="1156" y="2603"/>
                </a:lnTo>
                <a:lnTo>
                  <a:pt x="1162" y="2603"/>
                </a:lnTo>
                <a:lnTo>
                  <a:pt x="1162" y="2592"/>
                </a:lnTo>
                <a:lnTo>
                  <a:pt x="1151" y="2592"/>
                </a:lnTo>
                <a:lnTo>
                  <a:pt x="1151" y="2603"/>
                </a:lnTo>
                <a:close/>
                <a:moveTo>
                  <a:pt x="1307" y="2490"/>
                </a:moveTo>
                <a:lnTo>
                  <a:pt x="1307" y="2495"/>
                </a:lnTo>
                <a:lnTo>
                  <a:pt x="1307" y="2501"/>
                </a:lnTo>
                <a:lnTo>
                  <a:pt x="1307" y="2506"/>
                </a:lnTo>
                <a:lnTo>
                  <a:pt x="1323" y="2506"/>
                </a:lnTo>
                <a:lnTo>
                  <a:pt x="1404" y="2517"/>
                </a:lnTo>
                <a:lnTo>
                  <a:pt x="1414" y="2490"/>
                </a:lnTo>
                <a:lnTo>
                  <a:pt x="1420" y="2468"/>
                </a:lnTo>
                <a:lnTo>
                  <a:pt x="1436" y="2436"/>
                </a:lnTo>
                <a:lnTo>
                  <a:pt x="1463" y="2452"/>
                </a:lnTo>
                <a:lnTo>
                  <a:pt x="1463" y="2457"/>
                </a:lnTo>
                <a:lnTo>
                  <a:pt x="1468" y="2457"/>
                </a:lnTo>
                <a:lnTo>
                  <a:pt x="1468" y="2452"/>
                </a:lnTo>
                <a:lnTo>
                  <a:pt x="1468" y="2457"/>
                </a:lnTo>
                <a:lnTo>
                  <a:pt x="1474" y="2457"/>
                </a:lnTo>
                <a:lnTo>
                  <a:pt x="1474" y="2468"/>
                </a:lnTo>
                <a:lnTo>
                  <a:pt x="1479" y="2468"/>
                </a:lnTo>
                <a:lnTo>
                  <a:pt x="1484" y="2468"/>
                </a:lnTo>
                <a:lnTo>
                  <a:pt x="1495" y="2463"/>
                </a:lnTo>
                <a:lnTo>
                  <a:pt x="1501" y="2463"/>
                </a:lnTo>
                <a:lnTo>
                  <a:pt x="1522" y="2452"/>
                </a:lnTo>
                <a:lnTo>
                  <a:pt x="1533" y="2452"/>
                </a:lnTo>
                <a:lnTo>
                  <a:pt x="1538" y="2366"/>
                </a:lnTo>
                <a:lnTo>
                  <a:pt x="1544" y="2290"/>
                </a:lnTo>
                <a:lnTo>
                  <a:pt x="1565" y="2263"/>
                </a:lnTo>
                <a:lnTo>
                  <a:pt x="1560" y="2258"/>
                </a:lnTo>
                <a:lnTo>
                  <a:pt x="1565" y="2258"/>
                </a:lnTo>
                <a:lnTo>
                  <a:pt x="1570" y="2263"/>
                </a:lnTo>
                <a:lnTo>
                  <a:pt x="1576" y="2268"/>
                </a:lnTo>
                <a:lnTo>
                  <a:pt x="1581" y="2268"/>
                </a:lnTo>
                <a:lnTo>
                  <a:pt x="1587" y="2274"/>
                </a:lnTo>
                <a:lnTo>
                  <a:pt x="1587" y="2279"/>
                </a:lnTo>
                <a:lnTo>
                  <a:pt x="1592" y="2279"/>
                </a:lnTo>
                <a:lnTo>
                  <a:pt x="1597" y="2279"/>
                </a:lnTo>
                <a:lnTo>
                  <a:pt x="1603" y="2290"/>
                </a:lnTo>
                <a:lnTo>
                  <a:pt x="1608" y="2290"/>
                </a:lnTo>
                <a:lnTo>
                  <a:pt x="1603" y="2290"/>
                </a:lnTo>
                <a:lnTo>
                  <a:pt x="1592" y="2306"/>
                </a:lnTo>
                <a:lnTo>
                  <a:pt x="1587" y="2317"/>
                </a:lnTo>
                <a:lnTo>
                  <a:pt x="1613" y="2339"/>
                </a:lnTo>
                <a:lnTo>
                  <a:pt x="1608" y="2420"/>
                </a:lnTo>
                <a:lnTo>
                  <a:pt x="1613" y="2420"/>
                </a:lnTo>
                <a:lnTo>
                  <a:pt x="1619" y="2414"/>
                </a:lnTo>
                <a:lnTo>
                  <a:pt x="1624" y="2414"/>
                </a:lnTo>
                <a:lnTo>
                  <a:pt x="1635" y="2409"/>
                </a:lnTo>
                <a:lnTo>
                  <a:pt x="1646" y="2398"/>
                </a:lnTo>
                <a:lnTo>
                  <a:pt x="1656" y="2387"/>
                </a:lnTo>
                <a:lnTo>
                  <a:pt x="1667" y="2376"/>
                </a:lnTo>
                <a:lnTo>
                  <a:pt x="1673" y="2366"/>
                </a:lnTo>
                <a:lnTo>
                  <a:pt x="1683" y="2355"/>
                </a:lnTo>
                <a:lnTo>
                  <a:pt x="1683" y="2349"/>
                </a:lnTo>
                <a:lnTo>
                  <a:pt x="1689" y="2344"/>
                </a:lnTo>
                <a:lnTo>
                  <a:pt x="1683" y="2344"/>
                </a:lnTo>
                <a:lnTo>
                  <a:pt x="1678" y="2339"/>
                </a:lnTo>
                <a:lnTo>
                  <a:pt x="1673" y="2339"/>
                </a:lnTo>
                <a:lnTo>
                  <a:pt x="1667" y="2333"/>
                </a:lnTo>
                <a:lnTo>
                  <a:pt x="1678" y="2317"/>
                </a:lnTo>
                <a:lnTo>
                  <a:pt x="1678" y="2312"/>
                </a:lnTo>
                <a:lnTo>
                  <a:pt x="1673" y="2306"/>
                </a:lnTo>
                <a:lnTo>
                  <a:pt x="1667" y="2301"/>
                </a:lnTo>
                <a:lnTo>
                  <a:pt x="1662" y="2295"/>
                </a:lnTo>
                <a:lnTo>
                  <a:pt x="1656" y="2290"/>
                </a:lnTo>
                <a:lnTo>
                  <a:pt x="1651" y="2285"/>
                </a:lnTo>
                <a:lnTo>
                  <a:pt x="1646" y="2274"/>
                </a:lnTo>
                <a:lnTo>
                  <a:pt x="1630" y="2241"/>
                </a:lnTo>
                <a:lnTo>
                  <a:pt x="1619" y="2225"/>
                </a:lnTo>
                <a:lnTo>
                  <a:pt x="1619" y="2220"/>
                </a:lnTo>
                <a:lnTo>
                  <a:pt x="1613" y="2209"/>
                </a:lnTo>
                <a:lnTo>
                  <a:pt x="1603" y="2187"/>
                </a:lnTo>
                <a:lnTo>
                  <a:pt x="1597" y="2182"/>
                </a:lnTo>
                <a:lnTo>
                  <a:pt x="1592" y="2171"/>
                </a:lnTo>
                <a:lnTo>
                  <a:pt x="1587" y="2155"/>
                </a:lnTo>
                <a:lnTo>
                  <a:pt x="1581" y="2133"/>
                </a:lnTo>
                <a:lnTo>
                  <a:pt x="1581" y="2123"/>
                </a:lnTo>
                <a:lnTo>
                  <a:pt x="1576" y="2123"/>
                </a:lnTo>
                <a:lnTo>
                  <a:pt x="1576" y="2117"/>
                </a:lnTo>
                <a:lnTo>
                  <a:pt x="1570" y="2112"/>
                </a:lnTo>
                <a:lnTo>
                  <a:pt x="1560" y="2106"/>
                </a:lnTo>
                <a:lnTo>
                  <a:pt x="1554" y="2101"/>
                </a:lnTo>
                <a:lnTo>
                  <a:pt x="1549" y="2101"/>
                </a:lnTo>
                <a:lnTo>
                  <a:pt x="1538" y="2096"/>
                </a:lnTo>
                <a:lnTo>
                  <a:pt x="1533" y="2096"/>
                </a:lnTo>
                <a:lnTo>
                  <a:pt x="1527" y="2096"/>
                </a:lnTo>
                <a:lnTo>
                  <a:pt x="1517" y="2101"/>
                </a:lnTo>
                <a:lnTo>
                  <a:pt x="1501" y="2096"/>
                </a:lnTo>
                <a:lnTo>
                  <a:pt x="1495" y="2096"/>
                </a:lnTo>
                <a:lnTo>
                  <a:pt x="1490" y="2096"/>
                </a:lnTo>
                <a:lnTo>
                  <a:pt x="1468" y="2096"/>
                </a:lnTo>
                <a:lnTo>
                  <a:pt x="1457" y="2090"/>
                </a:lnTo>
                <a:lnTo>
                  <a:pt x="1452" y="2090"/>
                </a:lnTo>
                <a:lnTo>
                  <a:pt x="1447" y="2090"/>
                </a:lnTo>
                <a:lnTo>
                  <a:pt x="1436" y="2085"/>
                </a:lnTo>
                <a:lnTo>
                  <a:pt x="1425" y="2074"/>
                </a:lnTo>
                <a:lnTo>
                  <a:pt x="1409" y="2101"/>
                </a:lnTo>
                <a:lnTo>
                  <a:pt x="1371" y="2171"/>
                </a:lnTo>
                <a:lnTo>
                  <a:pt x="1361" y="2193"/>
                </a:lnTo>
                <a:lnTo>
                  <a:pt x="1361" y="2204"/>
                </a:lnTo>
                <a:lnTo>
                  <a:pt x="1382" y="2198"/>
                </a:lnTo>
                <a:lnTo>
                  <a:pt x="1388" y="2198"/>
                </a:lnTo>
                <a:lnTo>
                  <a:pt x="1393" y="2204"/>
                </a:lnTo>
                <a:lnTo>
                  <a:pt x="1404" y="2209"/>
                </a:lnTo>
                <a:lnTo>
                  <a:pt x="1398" y="2220"/>
                </a:lnTo>
                <a:lnTo>
                  <a:pt x="1382" y="2247"/>
                </a:lnTo>
                <a:lnTo>
                  <a:pt x="1377" y="2247"/>
                </a:lnTo>
                <a:lnTo>
                  <a:pt x="1371" y="2231"/>
                </a:lnTo>
                <a:lnTo>
                  <a:pt x="1361" y="2214"/>
                </a:lnTo>
                <a:lnTo>
                  <a:pt x="1361" y="2209"/>
                </a:lnTo>
                <a:lnTo>
                  <a:pt x="1355" y="2209"/>
                </a:lnTo>
                <a:lnTo>
                  <a:pt x="1355" y="2214"/>
                </a:lnTo>
                <a:lnTo>
                  <a:pt x="1350" y="2220"/>
                </a:lnTo>
                <a:lnTo>
                  <a:pt x="1345" y="2231"/>
                </a:lnTo>
                <a:lnTo>
                  <a:pt x="1334" y="2247"/>
                </a:lnTo>
                <a:lnTo>
                  <a:pt x="1339" y="2247"/>
                </a:lnTo>
                <a:lnTo>
                  <a:pt x="1361" y="2268"/>
                </a:lnTo>
                <a:lnTo>
                  <a:pt x="1366" y="2268"/>
                </a:lnTo>
                <a:lnTo>
                  <a:pt x="1393" y="2290"/>
                </a:lnTo>
                <a:lnTo>
                  <a:pt x="1377" y="2312"/>
                </a:lnTo>
                <a:lnTo>
                  <a:pt x="1355" y="2344"/>
                </a:lnTo>
                <a:lnTo>
                  <a:pt x="1345" y="2349"/>
                </a:lnTo>
                <a:lnTo>
                  <a:pt x="1350" y="2355"/>
                </a:lnTo>
                <a:lnTo>
                  <a:pt x="1345" y="2366"/>
                </a:lnTo>
                <a:lnTo>
                  <a:pt x="1339" y="2360"/>
                </a:lnTo>
                <a:lnTo>
                  <a:pt x="1334" y="2371"/>
                </a:lnTo>
                <a:lnTo>
                  <a:pt x="1339" y="2376"/>
                </a:lnTo>
                <a:lnTo>
                  <a:pt x="1345" y="2376"/>
                </a:lnTo>
                <a:lnTo>
                  <a:pt x="1312" y="2457"/>
                </a:lnTo>
                <a:lnTo>
                  <a:pt x="1307" y="2463"/>
                </a:lnTo>
                <a:lnTo>
                  <a:pt x="1307" y="2468"/>
                </a:lnTo>
                <a:lnTo>
                  <a:pt x="1307" y="2479"/>
                </a:lnTo>
                <a:lnTo>
                  <a:pt x="1307" y="2484"/>
                </a:lnTo>
                <a:lnTo>
                  <a:pt x="1307" y="2490"/>
                </a:lnTo>
                <a:close/>
                <a:moveTo>
                  <a:pt x="1457" y="2020"/>
                </a:moveTo>
                <a:lnTo>
                  <a:pt x="1479" y="2020"/>
                </a:lnTo>
                <a:lnTo>
                  <a:pt x="1490" y="2025"/>
                </a:lnTo>
                <a:lnTo>
                  <a:pt x="1495" y="2025"/>
                </a:lnTo>
                <a:lnTo>
                  <a:pt x="1501" y="2020"/>
                </a:lnTo>
                <a:lnTo>
                  <a:pt x="1511" y="2020"/>
                </a:lnTo>
                <a:lnTo>
                  <a:pt x="1506" y="2025"/>
                </a:lnTo>
                <a:lnTo>
                  <a:pt x="1506" y="2031"/>
                </a:lnTo>
                <a:lnTo>
                  <a:pt x="1511" y="2031"/>
                </a:lnTo>
                <a:lnTo>
                  <a:pt x="1517" y="2036"/>
                </a:lnTo>
                <a:lnTo>
                  <a:pt x="1522" y="2042"/>
                </a:lnTo>
                <a:lnTo>
                  <a:pt x="1527" y="2031"/>
                </a:lnTo>
                <a:lnTo>
                  <a:pt x="1533" y="2036"/>
                </a:lnTo>
                <a:lnTo>
                  <a:pt x="1533" y="2042"/>
                </a:lnTo>
                <a:lnTo>
                  <a:pt x="1544" y="2052"/>
                </a:lnTo>
                <a:lnTo>
                  <a:pt x="1538" y="2058"/>
                </a:lnTo>
                <a:lnTo>
                  <a:pt x="1549" y="2069"/>
                </a:lnTo>
                <a:lnTo>
                  <a:pt x="1554" y="2069"/>
                </a:lnTo>
                <a:lnTo>
                  <a:pt x="1554" y="2063"/>
                </a:lnTo>
                <a:lnTo>
                  <a:pt x="1554" y="2058"/>
                </a:lnTo>
                <a:lnTo>
                  <a:pt x="1560" y="2063"/>
                </a:lnTo>
                <a:lnTo>
                  <a:pt x="1576" y="2069"/>
                </a:lnTo>
                <a:lnTo>
                  <a:pt x="1630" y="2128"/>
                </a:lnTo>
                <a:lnTo>
                  <a:pt x="1635" y="2123"/>
                </a:lnTo>
                <a:lnTo>
                  <a:pt x="1635" y="2117"/>
                </a:lnTo>
                <a:lnTo>
                  <a:pt x="1635" y="2106"/>
                </a:lnTo>
                <a:lnTo>
                  <a:pt x="1635" y="2101"/>
                </a:lnTo>
                <a:lnTo>
                  <a:pt x="1640" y="2096"/>
                </a:lnTo>
                <a:lnTo>
                  <a:pt x="1640" y="2085"/>
                </a:lnTo>
                <a:lnTo>
                  <a:pt x="1646" y="2079"/>
                </a:lnTo>
                <a:lnTo>
                  <a:pt x="1651" y="2069"/>
                </a:lnTo>
                <a:lnTo>
                  <a:pt x="1651" y="2058"/>
                </a:lnTo>
                <a:lnTo>
                  <a:pt x="1651" y="2052"/>
                </a:lnTo>
                <a:lnTo>
                  <a:pt x="1656" y="2042"/>
                </a:lnTo>
                <a:lnTo>
                  <a:pt x="1635" y="2036"/>
                </a:lnTo>
                <a:lnTo>
                  <a:pt x="1624" y="2031"/>
                </a:lnTo>
                <a:lnTo>
                  <a:pt x="1613" y="2025"/>
                </a:lnTo>
                <a:lnTo>
                  <a:pt x="1613" y="2020"/>
                </a:lnTo>
                <a:lnTo>
                  <a:pt x="1619" y="2015"/>
                </a:lnTo>
                <a:lnTo>
                  <a:pt x="1619" y="2009"/>
                </a:lnTo>
                <a:lnTo>
                  <a:pt x="1635" y="1977"/>
                </a:lnTo>
                <a:lnTo>
                  <a:pt x="1656" y="1917"/>
                </a:lnTo>
                <a:lnTo>
                  <a:pt x="1667" y="1901"/>
                </a:lnTo>
                <a:lnTo>
                  <a:pt x="1662" y="1901"/>
                </a:lnTo>
                <a:lnTo>
                  <a:pt x="1656" y="1901"/>
                </a:lnTo>
                <a:lnTo>
                  <a:pt x="1656" y="1885"/>
                </a:lnTo>
                <a:lnTo>
                  <a:pt x="1656" y="1874"/>
                </a:lnTo>
                <a:lnTo>
                  <a:pt x="1656" y="1858"/>
                </a:lnTo>
                <a:lnTo>
                  <a:pt x="1656" y="1853"/>
                </a:lnTo>
                <a:lnTo>
                  <a:pt x="1656" y="1842"/>
                </a:lnTo>
                <a:lnTo>
                  <a:pt x="1651" y="1842"/>
                </a:lnTo>
                <a:lnTo>
                  <a:pt x="1640" y="1842"/>
                </a:lnTo>
                <a:lnTo>
                  <a:pt x="1635" y="1842"/>
                </a:lnTo>
                <a:lnTo>
                  <a:pt x="1624" y="1842"/>
                </a:lnTo>
                <a:lnTo>
                  <a:pt x="1619" y="1842"/>
                </a:lnTo>
                <a:lnTo>
                  <a:pt x="1613" y="1842"/>
                </a:lnTo>
                <a:lnTo>
                  <a:pt x="1608" y="1842"/>
                </a:lnTo>
                <a:lnTo>
                  <a:pt x="1592" y="1842"/>
                </a:lnTo>
                <a:lnTo>
                  <a:pt x="1581" y="1842"/>
                </a:lnTo>
                <a:lnTo>
                  <a:pt x="1570" y="1842"/>
                </a:lnTo>
                <a:lnTo>
                  <a:pt x="1549" y="1847"/>
                </a:lnTo>
                <a:lnTo>
                  <a:pt x="1544" y="1847"/>
                </a:lnTo>
                <a:lnTo>
                  <a:pt x="1533" y="1858"/>
                </a:lnTo>
                <a:lnTo>
                  <a:pt x="1522" y="1885"/>
                </a:lnTo>
                <a:lnTo>
                  <a:pt x="1511" y="1901"/>
                </a:lnTo>
                <a:lnTo>
                  <a:pt x="1506" y="1912"/>
                </a:lnTo>
                <a:lnTo>
                  <a:pt x="1495" y="1934"/>
                </a:lnTo>
                <a:lnTo>
                  <a:pt x="1484" y="1961"/>
                </a:lnTo>
                <a:lnTo>
                  <a:pt x="1474" y="1977"/>
                </a:lnTo>
                <a:lnTo>
                  <a:pt x="1457" y="2015"/>
                </a:lnTo>
                <a:lnTo>
                  <a:pt x="1457" y="2020"/>
                </a:lnTo>
                <a:close/>
                <a:moveTo>
                  <a:pt x="1732" y="2160"/>
                </a:moveTo>
                <a:lnTo>
                  <a:pt x="1737" y="2160"/>
                </a:lnTo>
                <a:lnTo>
                  <a:pt x="1753" y="2160"/>
                </a:lnTo>
                <a:lnTo>
                  <a:pt x="1759" y="2160"/>
                </a:lnTo>
                <a:lnTo>
                  <a:pt x="1764" y="2160"/>
                </a:lnTo>
                <a:lnTo>
                  <a:pt x="1764" y="2166"/>
                </a:lnTo>
                <a:lnTo>
                  <a:pt x="1769" y="2166"/>
                </a:lnTo>
                <a:lnTo>
                  <a:pt x="1775" y="2166"/>
                </a:lnTo>
                <a:lnTo>
                  <a:pt x="1780" y="2166"/>
                </a:lnTo>
                <a:lnTo>
                  <a:pt x="1791" y="2166"/>
                </a:lnTo>
                <a:lnTo>
                  <a:pt x="1796" y="2166"/>
                </a:lnTo>
                <a:lnTo>
                  <a:pt x="1769" y="2247"/>
                </a:lnTo>
                <a:lnTo>
                  <a:pt x="1764" y="2268"/>
                </a:lnTo>
                <a:lnTo>
                  <a:pt x="1764" y="2274"/>
                </a:lnTo>
                <a:lnTo>
                  <a:pt x="1759" y="2274"/>
                </a:lnTo>
                <a:lnTo>
                  <a:pt x="1748" y="2268"/>
                </a:lnTo>
                <a:lnTo>
                  <a:pt x="1748" y="2290"/>
                </a:lnTo>
                <a:lnTo>
                  <a:pt x="1737" y="2290"/>
                </a:lnTo>
                <a:lnTo>
                  <a:pt x="1737" y="2306"/>
                </a:lnTo>
                <a:lnTo>
                  <a:pt x="1743" y="2306"/>
                </a:lnTo>
                <a:lnTo>
                  <a:pt x="1748" y="2295"/>
                </a:lnTo>
                <a:lnTo>
                  <a:pt x="1764" y="2295"/>
                </a:lnTo>
                <a:lnTo>
                  <a:pt x="1764" y="2301"/>
                </a:lnTo>
                <a:lnTo>
                  <a:pt x="1764" y="2306"/>
                </a:lnTo>
                <a:lnTo>
                  <a:pt x="1764" y="2312"/>
                </a:lnTo>
                <a:lnTo>
                  <a:pt x="1764" y="2317"/>
                </a:lnTo>
                <a:lnTo>
                  <a:pt x="1764" y="2322"/>
                </a:lnTo>
                <a:lnTo>
                  <a:pt x="1769" y="2328"/>
                </a:lnTo>
                <a:lnTo>
                  <a:pt x="1775" y="2333"/>
                </a:lnTo>
                <a:lnTo>
                  <a:pt x="1780" y="2339"/>
                </a:lnTo>
                <a:lnTo>
                  <a:pt x="1786" y="2339"/>
                </a:lnTo>
                <a:lnTo>
                  <a:pt x="1791" y="2339"/>
                </a:lnTo>
                <a:lnTo>
                  <a:pt x="1791" y="2344"/>
                </a:lnTo>
                <a:lnTo>
                  <a:pt x="1796" y="2344"/>
                </a:lnTo>
                <a:lnTo>
                  <a:pt x="1802" y="2344"/>
                </a:lnTo>
                <a:lnTo>
                  <a:pt x="1807" y="2312"/>
                </a:lnTo>
                <a:lnTo>
                  <a:pt x="1796" y="2312"/>
                </a:lnTo>
                <a:lnTo>
                  <a:pt x="1796" y="2306"/>
                </a:lnTo>
                <a:lnTo>
                  <a:pt x="1807" y="2279"/>
                </a:lnTo>
                <a:lnTo>
                  <a:pt x="1769" y="2268"/>
                </a:lnTo>
                <a:lnTo>
                  <a:pt x="1769" y="2263"/>
                </a:lnTo>
                <a:lnTo>
                  <a:pt x="1769" y="2252"/>
                </a:lnTo>
                <a:lnTo>
                  <a:pt x="1775" y="2247"/>
                </a:lnTo>
                <a:lnTo>
                  <a:pt x="1775" y="2236"/>
                </a:lnTo>
                <a:lnTo>
                  <a:pt x="1791" y="2241"/>
                </a:lnTo>
                <a:lnTo>
                  <a:pt x="1796" y="2236"/>
                </a:lnTo>
                <a:lnTo>
                  <a:pt x="1802" y="2209"/>
                </a:lnTo>
                <a:lnTo>
                  <a:pt x="1786" y="2204"/>
                </a:lnTo>
                <a:lnTo>
                  <a:pt x="1791" y="2193"/>
                </a:lnTo>
                <a:lnTo>
                  <a:pt x="1791" y="2187"/>
                </a:lnTo>
                <a:lnTo>
                  <a:pt x="1796" y="2182"/>
                </a:lnTo>
                <a:lnTo>
                  <a:pt x="1796" y="2166"/>
                </a:lnTo>
                <a:lnTo>
                  <a:pt x="1818" y="2171"/>
                </a:lnTo>
                <a:lnTo>
                  <a:pt x="1823" y="2166"/>
                </a:lnTo>
                <a:lnTo>
                  <a:pt x="1845" y="2123"/>
                </a:lnTo>
                <a:lnTo>
                  <a:pt x="1850" y="2123"/>
                </a:lnTo>
                <a:lnTo>
                  <a:pt x="1855" y="2106"/>
                </a:lnTo>
                <a:lnTo>
                  <a:pt x="1866" y="2112"/>
                </a:lnTo>
                <a:lnTo>
                  <a:pt x="1866" y="2117"/>
                </a:lnTo>
                <a:lnTo>
                  <a:pt x="1861" y="2123"/>
                </a:lnTo>
                <a:lnTo>
                  <a:pt x="1861" y="2128"/>
                </a:lnTo>
                <a:lnTo>
                  <a:pt x="1872" y="2133"/>
                </a:lnTo>
                <a:lnTo>
                  <a:pt x="1877" y="2112"/>
                </a:lnTo>
                <a:lnTo>
                  <a:pt x="1882" y="2112"/>
                </a:lnTo>
                <a:lnTo>
                  <a:pt x="1888" y="2112"/>
                </a:lnTo>
                <a:lnTo>
                  <a:pt x="1882" y="2139"/>
                </a:lnTo>
                <a:lnTo>
                  <a:pt x="1877" y="2139"/>
                </a:lnTo>
                <a:lnTo>
                  <a:pt x="1877" y="2150"/>
                </a:lnTo>
                <a:lnTo>
                  <a:pt x="1872" y="2155"/>
                </a:lnTo>
                <a:lnTo>
                  <a:pt x="1882" y="2150"/>
                </a:lnTo>
                <a:lnTo>
                  <a:pt x="1915" y="2139"/>
                </a:lnTo>
                <a:lnTo>
                  <a:pt x="1915" y="2117"/>
                </a:lnTo>
                <a:lnTo>
                  <a:pt x="1925" y="2117"/>
                </a:lnTo>
                <a:lnTo>
                  <a:pt x="1936" y="2123"/>
                </a:lnTo>
                <a:lnTo>
                  <a:pt x="1990" y="1988"/>
                </a:lnTo>
                <a:lnTo>
                  <a:pt x="1990" y="1977"/>
                </a:lnTo>
                <a:lnTo>
                  <a:pt x="2006" y="1988"/>
                </a:lnTo>
                <a:lnTo>
                  <a:pt x="2054" y="2015"/>
                </a:lnTo>
                <a:lnTo>
                  <a:pt x="2060" y="2020"/>
                </a:lnTo>
                <a:lnTo>
                  <a:pt x="2065" y="2009"/>
                </a:lnTo>
                <a:lnTo>
                  <a:pt x="2065" y="2004"/>
                </a:lnTo>
                <a:lnTo>
                  <a:pt x="2060" y="2004"/>
                </a:lnTo>
                <a:lnTo>
                  <a:pt x="2049" y="1998"/>
                </a:lnTo>
                <a:lnTo>
                  <a:pt x="2038" y="1988"/>
                </a:lnTo>
                <a:lnTo>
                  <a:pt x="2022" y="1982"/>
                </a:lnTo>
                <a:lnTo>
                  <a:pt x="2011" y="1977"/>
                </a:lnTo>
                <a:lnTo>
                  <a:pt x="2006" y="1971"/>
                </a:lnTo>
                <a:lnTo>
                  <a:pt x="2001" y="1971"/>
                </a:lnTo>
                <a:lnTo>
                  <a:pt x="2001" y="1966"/>
                </a:lnTo>
                <a:lnTo>
                  <a:pt x="1995" y="1966"/>
                </a:lnTo>
                <a:lnTo>
                  <a:pt x="1990" y="1961"/>
                </a:lnTo>
                <a:lnTo>
                  <a:pt x="1979" y="1955"/>
                </a:lnTo>
                <a:lnTo>
                  <a:pt x="1974" y="1950"/>
                </a:lnTo>
                <a:lnTo>
                  <a:pt x="1963" y="1944"/>
                </a:lnTo>
                <a:lnTo>
                  <a:pt x="1958" y="1939"/>
                </a:lnTo>
                <a:lnTo>
                  <a:pt x="1952" y="1939"/>
                </a:lnTo>
                <a:lnTo>
                  <a:pt x="1947" y="1934"/>
                </a:lnTo>
                <a:lnTo>
                  <a:pt x="1942" y="1934"/>
                </a:lnTo>
                <a:lnTo>
                  <a:pt x="1942" y="1928"/>
                </a:lnTo>
                <a:lnTo>
                  <a:pt x="1936" y="1928"/>
                </a:lnTo>
                <a:lnTo>
                  <a:pt x="1925" y="1923"/>
                </a:lnTo>
                <a:lnTo>
                  <a:pt x="1920" y="1917"/>
                </a:lnTo>
                <a:lnTo>
                  <a:pt x="1909" y="1912"/>
                </a:lnTo>
                <a:lnTo>
                  <a:pt x="1899" y="1907"/>
                </a:lnTo>
                <a:lnTo>
                  <a:pt x="1888" y="1901"/>
                </a:lnTo>
                <a:lnTo>
                  <a:pt x="1882" y="1896"/>
                </a:lnTo>
                <a:lnTo>
                  <a:pt x="1872" y="1896"/>
                </a:lnTo>
                <a:lnTo>
                  <a:pt x="1861" y="1890"/>
                </a:lnTo>
                <a:lnTo>
                  <a:pt x="1855" y="1901"/>
                </a:lnTo>
                <a:lnTo>
                  <a:pt x="1850" y="1917"/>
                </a:lnTo>
                <a:lnTo>
                  <a:pt x="1839" y="1928"/>
                </a:lnTo>
                <a:lnTo>
                  <a:pt x="1818" y="1982"/>
                </a:lnTo>
                <a:lnTo>
                  <a:pt x="1807" y="2009"/>
                </a:lnTo>
                <a:lnTo>
                  <a:pt x="1796" y="2025"/>
                </a:lnTo>
                <a:lnTo>
                  <a:pt x="1791" y="2036"/>
                </a:lnTo>
                <a:lnTo>
                  <a:pt x="1786" y="2047"/>
                </a:lnTo>
                <a:lnTo>
                  <a:pt x="1780" y="2063"/>
                </a:lnTo>
                <a:lnTo>
                  <a:pt x="1769" y="2085"/>
                </a:lnTo>
                <a:lnTo>
                  <a:pt x="1753" y="2112"/>
                </a:lnTo>
                <a:lnTo>
                  <a:pt x="1748" y="2128"/>
                </a:lnTo>
                <a:lnTo>
                  <a:pt x="1743" y="2133"/>
                </a:lnTo>
                <a:lnTo>
                  <a:pt x="1737" y="2144"/>
                </a:lnTo>
                <a:lnTo>
                  <a:pt x="1732" y="2155"/>
                </a:lnTo>
                <a:lnTo>
                  <a:pt x="1732" y="2160"/>
                </a:lnTo>
                <a:close/>
                <a:moveTo>
                  <a:pt x="1748" y="2393"/>
                </a:moveTo>
                <a:lnTo>
                  <a:pt x="1753" y="2393"/>
                </a:lnTo>
                <a:lnTo>
                  <a:pt x="1769" y="2376"/>
                </a:lnTo>
                <a:lnTo>
                  <a:pt x="1769" y="2371"/>
                </a:lnTo>
                <a:lnTo>
                  <a:pt x="1764" y="2371"/>
                </a:lnTo>
                <a:lnTo>
                  <a:pt x="1764" y="2366"/>
                </a:lnTo>
                <a:lnTo>
                  <a:pt x="1748" y="2387"/>
                </a:lnTo>
                <a:lnTo>
                  <a:pt x="1748" y="2393"/>
                </a:lnTo>
                <a:close/>
                <a:moveTo>
                  <a:pt x="1796" y="751"/>
                </a:moveTo>
                <a:lnTo>
                  <a:pt x="1812" y="756"/>
                </a:lnTo>
                <a:lnTo>
                  <a:pt x="1823" y="756"/>
                </a:lnTo>
                <a:lnTo>
                  <a:pt x="1818" y="773"/>
                </a:lnTo>
                <a:lnTo>
                  <a:pt x="1802" y="773"/>
                </a:lnTo>
                <a:lnTo>
                  <a:pt x="1812" y="778"/>
                </a:lnTo>
                <a:lnTo>
                  <a:pt x="1823" y="778"/>
                </a:lnTo>
                <a:lnTo>
                  <a:pt x="1829" y="778"/>
                </a:lnTo>
                <a:lnTo>
                  <a:pt x="1839" y="778"/>
                </a:lnTo>
                <a:lnTo>
                  <a:pt x="1850" y="778"/>
                </a:lnTo>
                <a:lnTo>
                  <a:pt x="1893" y="789"/>
                </a:lnTo>
                <a:lnTo>
                  <a:pt x="1920" y="789"/>
                </a:lnTo>
                <a:lnTo>
                  <a:pt x="1920" y="783"/>
                </a:lnTo>
                <a:lnTo>
                  <a:pt x="1925" y="729"/>
                </a:lnTo>
                <a:lnTo>
                  <a:pt x="1925" y="719"/>
                </a:lnTo>
                <a:lnTo>
                  <a:pt x="1925" y="692"/>
                </a:lnTo>
                <a:lnTo>
                  <a:pt x="1925" y="686"/>
                </a:lnTo>
                <a:lnTo>
                  <a:pt x="1925" y="665"/>
                </a:lnTo>
                <a:lnTo>
                  <a:pt x="1925" y="659"/>
                </a:lnTo>
                <a:lnTo>
                  <a:pt x="1915" y="654"/>
                </a:lnTo>
                <a:lnTo>
                  <a:pt x="1904" y="648"/>
                </a:lnTo>
                <a:lnTo>
                  <a:pt x="1882" y="643"/>
                </a:lnTo>
                <a:lnTo>
                  <a:pt x="1861" y="632"/>
                </a:lnTo>
                <a:lnTo>
                  <a:pt x="1855" y="627"/>
                </a:lnTo>
                <a:lnTo>
                  <a:pt x="1834" y="670"/>
                </a:lnTo>
                <a:lnTo>
                  <a:pt x="1839" y="670"/>
                </a:lnTo>
                <a:lnTo>
                  <a:pt x="1845" y="670"/>
                </a:lnTo>
                <a:lnTo>
                  <a:pt x="1850" y="670"/>
                </a:lnTo>
                <a:lnTo>
                  <a:pt x="1855" y="670"/>
                </a:lnTo>
                <a:lnTo>
                  <a:pt x="1855" y="675"/>
                </a:lnTo>
                <a:lnTo>
                  <a:pt x="1866" y="681"/>
                </a:lnTo>
                <a:lnTo>
                  <a:pt x="1855" y="702"/>
                </a:lnTo>
                <a:lnTo>
                  <a:pt x="1850" y="702"/>
                </a:lnTo>
                <a:lnTo>
                  <a:pt x="1839" y="702"/>
                </a:lnTo>
                <a:lnTo>
                  <a:pt x="1839" y="708"/>
                </a:lnTo>
                <a:lnTo>
                  <a:pt x="1834" y="724"/>
                </a:lnTo>
                <a:lnTo>
                  <a:pt x="1834" y="719"/>
                </a:lnTo>
                <a:lnTo>
                  <a:pt x="1829" y="735"/>
                </a:lnTo>
                <a:lnTo>
                  <a:pt x="1829" y="740"/>
                </a:lnTo>
                <a:lnTo>
                  <a:pt x="1802" y="735"/>
                </a:lnTo>
                <a:lnTo>
                  <a:pt x="1802" y="746"/>
                </a:lnTo>
                <a:lnTo>
                  <a:pt x="1796" y="751"/>
                </a:lnTo>
                <a:close/>
                <a:moveTo>
                  <a:pt x="1861" y="2360"/>
                </a:moveTo>
                <a:lnTo>
                  <a:pt x="1866" y="2360"/>
                </a:lnTo>
                <a:lnTo>
                  <a:pt x="1872" y="2360"/>
                </a:lnTo>
                <a:lnTo>
                  <a:pt x="1877" y="2360"/>
                </a:lnTo>
                <a:lnTo>
                  <a:pt x="1877" y="2344"/>
                </a:lnTo>
                <a:lnTo>
                  <a:pt x="1909" y="2225"/>
                </a:lnTo>
                <a:lnTo>
                  <a:pt x="1877" y="2339"/>
                </a:lnTo>
                <a:lnTo>
                  <a:pt x="1866" y="2333"/>
                </a:lnTo>
                <a:lnTo>
                  <a:pt x="1861" y="2360"/>
                </a:lnTo>
                <a:close/>
                <a:moveTo>
                  <a:pt x="2054" y="1658"/>
                </a:moveTo>
                <a:lnTo>
                  <a:pt x="2060" y="1664"/>
                </a:lnTo>
                <a:lnTo>
                  <a:pt x="2065" y="1664"/>
                </a:lnTo>
                <a:lnTo>
                  <a:pt x="2071" y="1626"/>
                </a:lnTo>
                <a:lnTo>
                  <a:pt x="2054" y="1626"/>
                </a:lnTo>
                <a:lnTo>
                  <a:pt x="2054" y="1658"/>
                </a:lnTo>
                <a:close/>
                <a:moveTo>
                  <a:pt x="2071" y="1664"/>
                </a:moveTo>
                <a:lnTo>
                  <a:pt x="2076" y="1664"/>
                </a:lnTo>
                <a:lnTo>
                  <a:pt x="2081" y="1664"/>
                </a:lnTo>
                <a:lnTo>
                  <a:pt x="2087" y="1664"/>
                </a:lnTo>
                <a:lnTo>
                  <a:pt x="2092" y="1637"/>
                </a:lnTo>
                <a:lnTo>
                  <a:pt x="2092" y="1626"/>
                </a:lnTo>
                <a:lnTo>
                  <a:pt x="2071" y="1626"/>
                </a:lnTo>
                <a:lnTo>
                  <a:pt x="2071" y="1631"/>
                </a:lnTo>
                <a:lnTo>
                  <a:pt x="2071" y="1664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3772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903F8-CB43-09C1-802B-B89500510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US Maryland Top 10 Cities - </a:t>
            </a:r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Laurel</a:t>
            </a:r>
            <a:endParaRPr lang="en-US" altLang="zh-CN" b="0" i="0" u="none" strike="noStrike" kern="100" baseline="0" dirty="0"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FE09B1B-9063-8A62-36DF-E5C740FFA6CE}"/>
              </a:ext>
            </a:extLst>
          </p:cNvPr>
          <p:cNvSpPr>
            <a:spLocks noEditPoints="1"/>
          </p:cNvSpPr>
          <p:nvPr/>
        </p:nvSpPr>
        <p:spPr bwMode="auto">
          <a:xfrm>
            <a:off x="755576" y="1635646"/>
            <a:ext cx="3583865" cy="2674194"/>
          </a:xfrm>
          <a:custGeom>
            <a:avLst/>
            <a:gdLst>
              <a:gd name="T0" fmla="*/ 543 w 4184"/>
              <a:gd name="T1" fmla="*/ 1982 h 3122"/>
              <a:gd name="T2" fmla="*/ 613 w 4184"/>
              <a:gd name="T3" fmla="*/ 1356 h 3122"/>
              <a:gd name="T4" fmla="*/ 559 w 4184"/>
              <a:gd name="T5" fmla="*/ 1237 h 3122"/>
              <a:gd name="T6" fmla="*/ 425 w 4184"/>
              <a:gd name="T7" fmla="*/ 1032 h 3122"/>
              <a:gd name="T8" fmla="*/ 264 w 4184"/>
              <a:gd name="T9" fmla="*/ 918 h 3122"/>
              <a:gd name="T10" fmla="*/ 473 w 4184"/>
              <a:gd name="T11" fmla="*/ 675 h 3122"/>
              <a:gd name="T12" fmla="*/ 1135 w 4184"/>
              <a:gd name="T13" fmla="*/ 276 h 3122"/>
              <a:gd name="T14" fmla="*/ 1329 w 4184"/>
              <a:gd name="T15" fmla="*/ 11 h 3122"/>
              <a:gd name="T16" fmla="*/ 1447 w 4184"/>
              <a:gd name="T17" fmla="*/ 103 h 3122"/>
              <a:gd name="T18" fmla="*/ 1404 w 4184"/>
              <a:gd name="T19" fmla="*/ 632 h 3122"/>
              <a:gd name="T20" fmla="*/ 1382 w 4184"/>
              <a:gd name="T21" fmla="*/ 756 h 3122"/>
              <a:gd name="T22" fmla="*/ 1517 w 4184"/>
              <a:gd name="T23" fmla="*/ 832 h 3122"/>
              <a:gd name="T24" fmla="*/ 1727 w 4184"/>
              <a:gd name="T25" fmla="*/ 773 h 3122"/>
              <a:gd name="T26" fmla="*/ 1662 w 4184"/>
              <a:gd name="T27" fmla="*/ 665 h 3122"/>
              <a:gd name="T28" fmla="*/ 1737 w 4184"/>
              <a:gd name="T29" fmla="*/ 513 h 3122"/>
              <a:gd name="T30" fmla="*/ 1818 w 4184"/>
              <a:gd name="T31" fmla="*/ 400 h 3122"/>
              <a:gd name="T32" fmla="*/ 1888 w 4184"/>
              <a:gd name="T33" fmla="*/ 308 h 3122"/>
              <a:gd name="T34" fmla="*/ 2060 w 4184"/>
              <a:gd name="T35" fmla="*/ 314 h 3122"/>
              <a:gd name="T36" fmla="*/ 2297 w 4184"/>
              <a:gd name="T37" fmla="*/ 319 h 3122"/>
              <a:gd name="T38" fmla="*/ 2453 w 4184"/>
              <a:gd name="T39" fmla="*/ 378 h 3122"/>
              <a:gd name="T40" fmla="*/ 2614 w 4184"/>
              <a:gd name="T41" fmla="*/ 427 h 3122"/>
              <a:gd name="T42" fmla="*/ 2765 w 4184"/>
              <a:gd name="T43" fmla="*/ 443 h 3122"/>
              <a:gd name="T44" fmla="*/ 2931 w 4184"/>
              <a:gd name="T45" fmla="*/ 535 h 3122"/>
              <a:gd name="T46" fmla="*/ 3125 w 4184"/>
              <a:gd name="T47" fmla="*/ 605 h 3122"/>
              <a:gd name="T48" fmla="*/ 3265 w 4184"/>
              <a:gd name="T49" fmla="*/ 708 h 3122"/>
              <a:gd name="T50" fmla="*/ 3313 w 4184"/>
              <a:gd name="T51" fmla="*/ 816 h 3122"/>
              <a:gd name="T52" fmla="*/ 3383 w 4184"/>
              <a:gd name="T53" fmla="*/ 978 h 3122"/>
              <a:gd name="T54" fmla="*/ 3523 w 4184"/>
              <a:gd name="T55" fmla="*/ 1156 h 3122"/>
              <a:gd name="T56" fmla="*/ 3507 w 4184"/>
              <a:gd name="T57" fmla="*/ 1383 h 3122"/>
              <a:gd name="T58" fmla="*/ 3598 w 4184"/>
              <a:gd name="T59" fmla="*/ 1448 h 3122"/>
              <a:gd name="T60" fmla="*/ 3819 w 4184"/>
              <a:gd name="T61" fmla="*/ 1502 h 3122"/>
              <a:gd name="T62" fmla="*/ 3916 w 4184"/>
              <a:gd name="T63" fmla="*/ 1572 h 3122"/>
              <a:gd name="T64" fmla="*/ 4023 w 4184"/>
              <a:gd name="T65" fmla="*/ 1550 h 3122"/>
              <a:gd name="T66" fmla="*/ 4163 w 4184"/>
              <a:gd name="T67" fmla="*/ 1734 h 3122"/>
              <a:gd name="T68" fmla="*/ 4147 w 4184"/>
              <a:gd name="T69" fmla="*/ 2052 h 3122"/>
              <a:gd name="T70" fmla="*/ 3975 w 4184"/>
              <a:gd name="T71" fmla="*/ 2258 h 3122"/>
              <a:gd name="T72" fmla="*/ 3523 w 4184"/>
              <a:gd name="T73" fmla="*/ 2549 h 3122"/>
              <a:gd name="T74" fmla="*/ 2921 w 4184"/>
              <a:gd name="T75" fmla="*/ 2382 h 3122"/>
              <a:gd name="T76" fmla="*/ 2964 w 4184"/>
              <a:gd name="T77" fmla="*/ 2144 h 3122"/>
              <a:gd name="T78" fmla="*/ 3120 w 4184"/>
              <a:gd name="T79" fmla="*/ 1772 h 3122"/>
              <a:gd name="T80" fmla="*/ 2899 w 4184"/>
              <a:gd name="T81" fmla="*/ 1809 h 3122"/>
              <a:gd name="T82" fmla="*/ 2517 w 4184"/>
              <a:gd name="T83" fmla="*/ 1836 h 3122"/>
              <a:gd name="T84" fmla="*/ 2307 w 4184"/>
              <a:gd name="T85" fmla="*/ 1842 h 3122"/>
              <a:gd name="T86" fmla="*/ 2334 w 4184"/>
              <a:gd name="T87" fmla="*/ 1907 h 3122"/>
              <a:gd name="T88" fmla="*/ 2264 w 4184"/>
              <a:gd name="T89" fmla="*/ 2009 h 3122"/>
              <a:gd name="T90" fmla="*/ 2157 w 4184"/>
              <a:gd name="T91" fmla="*/ 2074 h 3122"/>
              <a:gd name="T92" fmla="*/ 1737 w 4184"/>
              <a:gd name="T93" fmla="*/ 2922 h 3122"/>
              <a:gd name="T94" fmla="*/ 1538 w 4184"/>
              <a:gd name="T95" fmla="*/ 3100 h 3122"/>
              <a:gd name="T96" fmla="*/ 1264 w 4184"/>
              <a:gd name="T97" fmla="*/ 2997 h 3122"/>
              <a:gd name="T98" fmla="*/ 1140 w 4184"/>
              <a:gd name="T99" fmla="*/ 2771 h 3122"/>
              <a:gd name="T100" fmla="*/ 898 w 4184"/>
              <a:gd name="T101" fmla="*/ 2862 h 3122"/>
              <a:gd name="T102" fmla="*/ 619 w 4184"/>
              <a:gd name="T103" fmla="*/ 3105 h 3122"/>
              <a:gd name="T104" fmla="*/ 334 w 4184"/>
              <a:gd name="T105" fmla="*/ 2862 h 3122"/>
              <a:gd name="T106" fmla="*/ 81 w 4184"/>
              <a:gd name="T107" fmla="*/ 2382 h 3122"/>
              <a:gd name="T108" fmla="*/ 1770 w 4184"/>
              <a:gd name="T109" fmla="*/ 1043 h 3122"/>
              <a:gd name="T110" fmla="*/ 1904 w 4184"/>
              <a:gd name="T111" fmla="*/ 1053 h 3122"/>
              <a:gd name="T112" fmla="*/ 533 w 4184"/>
              <a:gd name="T113" fmla="*/ 2004 h 3122"/>
              <a:gd name="T114" fmla="*/ 204 w 4184"/>
              <a:gd name="T115" fmla="*/ 2096 h 3122"/>
              <a:gd name="T116" fmla="*/ 758 w 4184"/>
              <a:gd name="T117" fmla="*/ 2441 h 3122"/>
              <a:gd name="T118" fmla="*/ 570 w 4184"/>
              <a:gd name="T119" fmla="*/ 2123 h 3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184" h="3122">
                <a:moveTo>
                  <a:pt x="5" y="2155"/>
                </a:moveTo>
                <a:lnTo>
                  <a:pt x="54" y="2085"/>
                </a:lnTo>
                <a:lnTo>
                  <a:pt x="81" y="2025"/>
                </a:lnTo>
                <a:lnTo>
                  <a:pt x="172" y="1820"/>
                </a:lnTo>
                <a:lnTo>
                  <a:pt x="253" y="1836"/>
                </a:lnTo>
                <a:lnTo>
                  <a:pt x="339" y="1858"/>
                </a:lnTo>
                <a:lnTo>
                  <a:pt x="387" y="1869"/>
                </a:lnTo>
                <a:lnTo>
                  <a:pt x="457" y="1847"/>
                </a:lnTo>
                <a:lnTo>
                  <a:pt x="479" y="1869"/>
                </a:lnTo>
                <a:lnTo>
                  <a:pt x="495" y="1885"/>
                </a:lnTo>
                <a:lnTo>
                  <a:pt x="506" y="1896"/>
                </a:lnTo>
                <a:lnTo>
                  <a:pt x="522" y="1912"/>
                </a:lnTo>
                <a:lnTo>
                  <a:pt x="527" y="1934"/>
                </a:lnTo>
                <a:lnTo>
                  <a:pt x="533" y="1955"/>
                </a:lnTo>
                <a:lnTo>
                  <a:pt x="543" y="1982"/>
                </a:lnTo>
                <a:lnTo>
                  <a:pt x="549" y="2004"/>
                </a:lnTo>
                <a:lnTo>
                  <a:pt x="592" y="1993"/>
                </a:lnTo>
                <a:lnTo>
                  <a:pt x="602" y="1988"/>
                </a:lnTo>
                <a:lnTo>
                  <a:pt x="635" y="1982"/>
                </a:lnTo>
                <a:lnTo>
                  <a:pt x="651" y="1977"/>
                </a:lnTo>
                <a:lnTo>
                  <a:pt x="645" y="1939"/>
                </a:lnTo>
                <a:lnTo>
                  <a:pt x="629" y="1836"/>
                </a:lnTo>
                <a:lnTo>
                  <a:pt x="748" y="1772"/>
                </a:lnTo>
                <a:lnTo>
                  <a:pt x="780" y="1583"/>
                </a:lnTo>
                <a:lnTo>
                  <a:pt x="780" y="1561"/>
                </a:lnTo>
                <a:lnTo>
                  <a:pt x="753" y="1556"/>
                </a:lnTo>
                <a:lnTo>
                  <a:pt x="780" y="1356"/>
                </a:lnTo>
                <a:lnTo>
                  <a:pt x="748" y="1356"/>
                </a:lnTo>
                <a:lnTo>
                  <a:pt x="645" y="1356"/>
                </a:lnTo>
                <a:lnTo>
                  <a:pt x="613" y="1356"/>
                </a:lnTo>
                <a:lnTo>
                  <a:pt x="570" y="1356"/>
                </a:lnTo>
                <a:lnTo>
                  <a:pt x="511" y="1350"/>
                </a:lnTo>
                <a:lnTo>
                  <a:pt x="506" y="1350"/>
                </a:lnTo>
                <a:lnTo>
                  <a:pt x="500" y="1350"/>
                </a:lnTo>
                <a:lnTo>
                  <a:pt x="495" y="1345"/>
                </a:lnTo>
                <a:lnTo>
                  <a:pt x="489" y="1340"/>
                </a:lnTo>
                <a:lnTo>
                  <a:pt x="484" y="1340"/>
                </a:lnTo>
                <a:lnTo>
                  <a:pt x="484" y="1334"/>
                </a:lnTo>
                <a:lnTo>
                  <a:pt x="500" y="1313"/>
                </a:lnTo>
                <a:lnTo>
                  <a:pt x="506" y="1307"/>
                </a:lnTo>
                <a:lnTo>
                  <a:pt x="511" y="1302"/>
                </a:lnTo>
                <a:lnTo>
                  <a:pt x="511" y="1296"/>
                </a:lnTo>
                <a:lnTo>
                  <a:pt x="511" y="1291"/>
                </a:lnTo>
                <a:lnTo>
                  <a:pt x="559" y="1242"/>
                </a:lnTo>
                <a:lnTo>
                  <a:pt x="559" y="1237"/>
                </a:lnTo>
                <a:lnTo>
                  <a:pt x="565" y="1205"/>
                </a:lnTo>
                <a:lnTo>
                  <a:pt x="576" y="1140"/>
                </a:lnTo>
                <a:lnTo>
                  <a:pt x="581" y="1118"/>
                </a:lnTo>
                <a:lnTo>
                  <a:pt x="581" y="1102"/>
                </a:lnTo>
                <a:lnTo>
                  <a:pt x="586" y="1064"/>
                </a:lnTo>
                <a:lnTo>
                  <a:pt x="592" y="1032"/>
                </a:lnTo>
                <a:lnTo>
                  <a:pt x="581" y="1021"/>
                </a:lnTo>
                <a:lnTo>
                  <a:pt x="597" y="1010"/>
                </a:lnTo>
                <a:lnTo>
                  <a:pt x="597" y="1005"/>
                </a:lnTo>
                <a:lnTo>
                  <a:pt x="549" y="945"/>
                </a:lnTo>
                <a:lnTo>
                  <a:pt x="489" y="989"/>
                </a:lnTo>
                <a:lnTo>
                  <a:pt x="463" y="999"/>
                </a:lnTo>
                <a:lnTo>
                  <a:pt x="463" y="1005"/>
                </a:lnTo>
                <a:lnTo>
                  <a:pt x="441" y="1016"/>
                </a:lnTo>
                <a:lnTo>
                  <a:pt x="425" y="1032"/>
                </a:lnTo>
                <a:lnTo>
                  <a:pt x="420" y="1037"/>
                </a:lnTo>
                <a:lnTo>
                  <a:pt x="414" y="1043"/>
                </a:lnTo>
                <a:lnTo>
                  <a:pt x="360" y="1102"/>
                </a:lnTo>
                <a:lnTo>
                  <a:pt x="355" y="1102"/>
                </a:lnTo>
                <a:lnTo>
                  <a:pt x="350" y="1113"/>
                </a:lnTo>
                <a:lnTo>
                  <a:pt x="328" y="1129"/>
                </a:lnTo>
                <a:lnTo>
                  <a:pt x="301" y="1097"/>
                </a:lnTo>
                <a:lnTo>
                  <a:pt x="290" y="1080"/>
                </a:lnTo>
                <a:lnTo>
                  <a:pt x="264" y="1048"/>
                </a:lnTo>
                <a:lnTo>
                  <a:pt x="247" y="1021"/>
                </a:lnTo>
                <a:lnTo>
                  <a:pt x="226" y="999"/>
                </a:lnTo>
                <a:lnTo>
                  <a:pt x="237" y="972"/>
                </a:lnTo>
                <a:lnTo>
                  <a:pt x="247" y="956"/>
                </a:lnTo>
                <a:lnTo>
                  <a:pt x="258" y="940"/>
                </a:lnTo>
                <a:lnTo>
                  <a:pt x="264" y="918"/>
                </a:lnTo>
                <a:lnTo>
                  <a:pt x="274" y="902"/>
                </a:lnTo>
                <a:lnTo>
                  <a:pt x="285" y="886"/>
                </a:lnTo>
                <a:lnTo>
                  <a:pt x="296" y="864"/>
                </a:lnTo>
                <a:lnTo>
                  <a:pt x="312" y="848"/>
                </a:lnTo>
                <a:lnTo>
                  <a:pt x="323" y="832"/>
                </a:lnTo>
                <a:lnTo>
                  <a:pt x="334" y="816"/>
                </a:lnTo>
                <a:lnTo>
                  <a:pt x="350" y="800"/>
                </a:lnTo>
                <a:lnTo>
                  <a:pt x="360" y="778"/>
                </a:lnTo>
                <a:lnTo>
                  <a:pt x="377" y="767"/>
                </a:lnTo>
                <a:lnTo>
                  <a:pt x="393" y="751"/>
                </a:lnTo>
                <a:lnTo>
                  <a:pt x="409" y="735"/>
                </a:lnTo>
                <a:lnTo>
                  <a:pt x="420" y="719"/>
                </a:lnTo>
                <a:lnTo>
                  <a:pt x="436" y="702"/>
                </a:lnTo>
                <a:lnTo>
                  <a:pt x="457" y="692"/>
                </a:lnTo>
                <a:lnTo>
                  <a:pt x="473" y="675"/>
                </a:lnTo>
                <a:lnTo>
                  <a:pt x="489" y="665"/>
                </a:lnTo>
                <a:lnTo>
                  <a:pt x="812" y="422"/>
                </a:lnTo>
                <a:lnTo>
                  <a:pt x="834" y="405"/>
                </a:lnTo>
                <a:lnTo>
                  <a:pt x="877" y="373"/>
                </a:lnTo>
                <a:lnTo>
                  <a:pt x="904" y="357"/>
                </a:lnTo>
                <a:lnTo>
                  <a:pt x="979" y="297"/>
                </a:lnTo>
                <a:lnTo>
                  <a:pt x="1038" y="254"/>
                </a:lnTo>
                <a:lnTo>
                  <a:pt x="1043" y="249"/>
                </a:lnTo>
                <a:lnTo>
                  <a:pt x="1054" y="254"/>
                </a:lnTo>
                <a:lnTo>
                  <a:pt x="1065" y="260"/>
                </a:lnTo>
                <a:lnTo>
                  <a:pt x="1070" y="260"/>
                </a:lnTo>
                <a:lnTo>
                  <a:pt x="1076" y="265"/>
                </a:lnTo>
                <a:lnTo>
                  <a:pt x="1086" y="265"/>
                </a:lnTo>
                <a:lnTo>
                  <a:pt x="1103" y="270"/>
                </a:lnTo>
                <a:lnTo>
                  <a:pt x="1135" y="276"/>
                </a:lnTo>
                <a:lnTo>
                  <a:pt x="1173" y="281"/>
                </a:lnTo>
                <a:lnTo>
                  <a:pt x="1232" y="292"/>
                </a:lnTo>
                <a:lnTo>
                  <a:pt x="1259" y="292"/>
                </a:lnTo>
                <a:lnTo>
                  <a:pt x="1275" y="297"/>
                </a:lnTo>
                <a:lnTo>
                  <a:pt x="1318" y="303"/>
                </a:lnTo>
                <a:lnTo>
                  <a:pt x="1355" y="308"/>
                </a:lnTo>
                <a:lnTo>
                  <a:pt x="1361" y="314"/>
                </a:lnTo>
                <a:lnTo>
                  <a:pt x="1318" y="108"/>
                </a:lnTo>
                <a:lnTo>
                  <a:pt x="1302" y="98"/>
                </a:lnTo>
                <a:lnTo>
                  <a:pt x="1264" y="44"/>
                </a:lnTo>
                <a:lnTo>
                  <a:pt x="1285" y="33"/>
                </a:lnTo>
                <a:lnTo>
                  <a:pt x="1302" y="11"/>
                </a:lnTo>
                <a:lnTo>
                  <a:pt x="1307" y="0"/>
                </a:lnTo>
                <a:lnTo>
                  <a:pt x="1318" y="6"/>
                </a:lnTo>
                <a:lnTo>
                  <a:pt x="1329" y="11"/>
                </a:lnTo>
                <a:lnTo>
                  <a:pt x="1339" y="17"/>
                </a:lnTo>
                <a:lnTo>
                  <a:pt x="1339" y="22"/>
                </a:lnTo>
                <a:lnTo>
                  <a:pt x="1355" y="22"/>
                </a:lnTo>
                <a:lnTo>
                  <a:pt x="1372" y="27"/>
                </a:lnTo>
                <a:lnTo>
                  <a:pt x="1382" y="27"/>
                </a:lnTo>
                <a:lnTo>
                  <a:pt x="1388" y="27"/>
                </a:lnTo>
                <a:lnTo>
                  <a:pt x="1404" y="33"/>
                </a:lnTo>
                <a:lnTo>
                  <a:pt x="1415" y="33"/>
                </a:lnTo>
                <a:lnTo>
                  <a:pt x="1425" y="38"/>
                </a:lnTo>
                <a:lnTo>
                  <a:pt x="1431" y="44"/>
                </a:lnTo>
                <a:lnTo>
                  <a:pt x="1436" y="54"/>
                </a:lnTo>
                <a:lnTo>
                  <a:pt x="1441" y="76"/>
                </a:lnTo>
                <a:lnTo>
                  <a:pt x="1441" y="87"/>
                </a:lnTo>
                <a:lnTo>
                  <a:pt x="1447" y="92"/>
                </a:lnTo>
                <a:lnTo>
                  <a:pt x="1447" y="103"/>
                </a:lnTo>
                <a:lnTo>
                  <a:pt x="1452" y="108"/>
                </a:lnTo>
                <a:lnTo>
                  <a:pt x="1452" y="119"/>
                </a:lnTo>
                <a:lnTo>
                  <a:pt x="1452" y="125"/>
                </a:lnTo>
                <a:lnTo>
                  <a:pt x="1458" y="130"/>
                </a:lnTo>
                <a:lnTo>
                  <a:pt x="1458" y="135"/>
                </a:lnTo>
                <a:lnTo>
                  <a:pt x="1393" y="319"/>
                </a:lnTo>
                <a:lnTo>
                  <a:pt x="1345" y="443"/>
                </a:lnTo>
                <a:lnTo>
                  <a:pt x="1339" y="465"/>
                </a:lnTo>
                <a:lnTo>
                  <a:pt x="1350" y="470"/>
                </a:lnTo>
                <a:lnTo>
                  <a:pt x="1441" y="513"/>
                </a:lnTo>
                <a:lnTo>
                  <a:pt x="1452" y="567"/>
                </a:lnTo>
                <a:lnTo>
                  <a:pt x="1458" y="600"/>
                </a:lnTo>
                <a:lnTo>
                  <a:pt x="1463" y="638"/>
                </a:lnTo>
                <a:lnTo>
                  <a:pt x="1409" y="627"/>
                </a:lnTo>
                <a:lnTo>
                  <a:pt x="1404" y="632"/>
                </a:lnTo>
                <a:lnTo>
                  <a:pt x="1404" y="643"/>
                </a:lnTo>
                <a:lnTo>
                  <a:pt x="1468" y="648"/>
                </a:lnTo>
                <a:lnTo>
                  <a:pt x="1468" y="670"/>
                </a:lnTo>
                <a:lnTo>
                  <a:pt x="1404" y="659"/>
                </a:lnTo>
                <a:lnTo>
                  <a:pt x="1398" y="681"/>
                </a:lnTo>
                <a:lnTo>
                  <a:pt x="1398" y="692"/>
                </a:lnTo>
                <a:lnTo>
                  <a:pt x="1398" y="697"/>
                </a:lnTo>
                <a:lnTo>
                  <a:pt x="1398" y="702"/>
                </a:lnTo>
                <a:lnTo>
                  <a:pt x="1398" y="708"/>
                </a:lnTo>
                <a:lnTo>
                  <a:pt x="1398" y="719"/>
                </a:lnTo>
                <a:lnTo>
                  <a:pt x="1398" y="724"/>
                </a:lnTo>
                <a:lnTo>
                  <a:pt x="1388" y="724"/>
                </a:lnTo>
                <a:lnTo>
                  <a:pt x="1361" y="719"/>
                </a:lnTo>
                <a:lnTo>
                  <a:pt x="1355" y="762"/>
                </a:lnTo>
                <a:lnTo>
                  <a:pt x="1382" y="756"/>
                </a:lnTo>
                <a:lnTo>
                  <a:pt x="1393" y="756"/>
                </a:lnTo>
                <a:lnTo>
                  <a:pt x="1388" y="783"/>
                </a:lnTo>
                <a:lnTo>
                  <a:pt x="1393" y="783"/>
                </a:lnTo>
                <a:lnTo>
                  <a:pt x="1398" y="783"/>
                </a:lnTo>
                <a:lnTo>
                  <a:pt x="1409" y="778"/>
                </a:lnTo>
                <a:lnTo>
                  <a:pt x="1415" y="778"/>
                </a:lnTo>
                <a:lnTo>
                  <a:pt x="1415" y="773"/>
                </a:lnTo>
                <a:lnTo>
                  <a:pt x="1425" y="773"/>
                </a:lnTo>
                <a:lnTo>
                  <a:pt x="1447" y="843"/>
                </a:lnTo>
                <a:lnTo>
                  <a:pt x="1447" y="848"/>
                </a:lnTo>
                <a:lnTo>
                  <a:pt x="1468" y="843"/>
                </a:lnTo>
                <a:lnTo>
                  <a:pt x="1474" y="843"/>
                </a:lnTo>
                <a:lnTo>
                  <a:pt x="1490" y="837"/>
                </a:lnTo>
                <a:lnTo>
                  <a:pt x="1501" y="837"/>
                </a:lnTo>
                <a:lnTo>
                  <a:pt x="1517" y="832"/>
                </a:lnTo>
                <a:lnTo>
                  <a:pt x="1533" y="827"/>
                </a:lnTo>
                <a:lnTo>
                  <a:pt x="1549" y="821"/>
                </a:lnTo>
                <a:lnTo>
                  <a:pt x="1560" y="821"/>
                </a:lnTo>
                <a:lnTo>
                  <a:pt x="1565" y="816"/>
                </a:lnTo>
                <a:lnTo>
                  <a:pt x="1576" y="816"/>
                </a:lnTo>
                <a:lnTo>
                  <a:pt x="1581" y="816"/>
                </a:lnTo>
                <a:lnTo>
                  <a:pt x="1597" y="810"/>
                </a:lnTo>
                <a:lnTo>
                  <a:pt x="1624" y="805"/>
                </a:lnTo>
                <a:lnTo>
                  <a:pt x="1640" y="800"/>
                </a:lnTo>
                <a:lnTo>
                  <a:pt x="1651" y="800"/>
                </a:lnTo>
                <a:lnTo>
                  <a:pt x="1657" y="794"/>
                </a:lnTo>
                <a:lnTo>
                  <a:pt x="1727" y="783"/>
                </a:lnTo>
                <a:lnTo>
                  <a:pt x="1737" y="778"/>
                </a:lnTo>
                <a:lnTo>
                  <a:pt x="1732" y="773"/>
                </a:lnTo>
                <a:lnTo>
                  <a:pt x="1727" y="773"/>
                </a:lnTo>
                <a:lnTo>
                  <a:pt x="1727" y="767"/>
                </a:lnTo>
                <a:lnTo>
                  <a:pt x="1721" y="762"/>
                </a:lnTo>
                <a:lnTo>
                  <a:pt x="1716" y="756"/>
                </a:lnTo>
                <a:lnTo>
                  <a:pt x="1716" y="751"/>
                </a:lnTo>
                <a:lnTo>
                  <a:pt x="1710" y="746"/>
                </a:lnTo>
                <a:lnTo>
                  <a:pt x="1705" y="746"/>
                </a:lnTo>
                <a:lnTo>
                  <a:pt x="1700" y="729"/>
                </a:lnTo>
                <a:lnTo>
                  <a:pt x="1689" y="724"/>
                </a:lnTo>
                <a:lnTo>
                  <a:pt x="1684" y="708"/>
                </a:lnTo>
                <a:lnTo>
                  <a:pt x="1678" y="702"/>
                </a:lnTo>
                <a:lnTo>
                  <a:pt x="1673" y="697"/>
                </a:lnTo>
                <a:lnTo>
                  <a:pt x="1662" y="681"/>
                </a:lnTo>
                <a:lnTo>
                  <a:pt x="1662" y="675"/>
                </a:lnTo>
                <a:lnTo>
                  <a:pt x="1657" y="670"/>
                </a:lnTo>
                <a:lnTo>
                  <a:pt x="1662" y="665"/>
                </a:lnTo>
                <a:lnTo>
                  <a:pt x="1667" y="659"/>
                </a:lnTo>
                <a:lnTo>
                  <a:pt x="1678" y="648"/>
                </a:lnTo>
                <a:lnTo>
                  <a:pt x="1678" y="643"/>
                </a:lnTo>
                <a:lnTo>
                  <a:pt x="1678" y="638"/>
                </a:lnTo>
                <a:lnTo>
                  <a:pt x="1673" y="632"/>
                </a:lnTo>
                <a:lnTo>
                  <a:pt x="1667" y="627"/>
                </a:lnTo>
                <a:lnTo>
                  <a:pt x="1667" y="611"/>
                </a:lnTo>
                <a:lnTo>
                  <a:pt x="1678" y="594"/>
                </a:lnTo>
                <a:lnTo>
                  <a:pt x="1684" y="584"/>
                </a:lnTo>
                <a:lnTo>
                  <a:pt x="1694" y="573"/>
                </a:lnTo>
                <a:lnTo>
                  <a:pt x="1700" y="573"/>
                </a:lnTo>
                <a:lnTo>
                  <a:pt x="1710" y="567"/>
                </a:lnTo>
                <a:lnTo>
                  <a:pt x="1721" y="557"/>
                </a:lnTo>
                <a:lnTo>
                  <a:pt x="1732" y="540"/>
                </a:lnTo>
                <a:lnTo>
                  <a:pt x="1737" y="513"/>
                </a:lnTo>
                <a:lnTo>
                  <a:pt x="1743" y="486"/>
                </a:lnTo>
                <a:lnTo>
                  <a:pt x="1753" y="459"/>
                </a:lnTo>
                <a:lnTo>
                  <a:pt x="1764" y="459"/>
                </a:lnTo>
                <a:lnTo>
                  <a:pt x="1780" y="459"/>
                </a:lnTo>
                <a:lnTo>
                  <a:pt x="1786" y="459"/>
                </a:lnTo>
                <a:lnTo>
                  <a:pt x="1807" y="459"/>
                </a:lnTo>
                <a:lnTo>
                  <a:pt x="1829" y="459"/>
                </a:lnTo>
                <a:lnTo>
                  <a:pt x="1845" y="454"/>
                </a:lnTo>
                <a:lnTo>
                  <a:pt x="1845" y="443"/>
                </a:lnTo>
                <a:lnTo>
                  <a:pt x="1845" y="438"/>
                </a:lnTo>
                <a:lnTo>
                  <a:pt x="1839" y="427"/>
                </a:lnTo>
                <a:lnTo>
                  <a:pt x="1829" y="422"/>
                </a:lnTo>
                <a:lnTo>
                  <a:pt x="1818" y="422"/>
                </a:lnTo>
                <a:lnTo>
                  <a:pt x="1818" y="405"/>
                </a:lnTo>
                <a:lnTo>
                  <a:pt x="1818" y="400"/>
                </a:lnTo>
                <a:lnTo>
                  <a:pt x="1818" y="395"/>
                </a:lnTo>
                <a:lnTo>
                  <a:pt x="1823" y="395"/>
                </a:lnTo>
                <a:lnTo>
                  <a:pt x="1829" y="389"/>
                </a:lnTo>
                <a:lnTo>
                  <a:pt x="1829" y="384"/>
                </a:lnTo>
                <a:lnTo>
                  <a:pt x="1834" y="378"/>
                </a:lnTo>
                <a:lnTo>
                  <a:pt x="1829" y="368"/>
                </a:lnTo>
                <a:lnTo>
                  <a:pt x="1829" y="357"/>
                </a:lnTo>
                <a:lnTo>
                  <a:pt x="1829" y="351"/>
                </a:lnTo>
                <a:lnTo>
                  <a:pt x="1834" y="346"/>
                </a:lnTo>
                <a:lnTo>
                  <a:pt x="1839" y="341"/>
                </a:lnTo>
                <a:lnTo>
                  <a:pt x="1839" y="330"/>
                </a:lnTo>
                <a:lnTo>
                  <a:pt x="1850" y="314"/>
                </a:lnTo>
                <a:lnTo>
                  <a:pt x="1861" y="297"/>
                </a:lnTo>
                <a:lnTo>
                  <a:pt x="1872" y="297"/>
                </a:lnTo>
                <a:lnTo>
                  <a:pt x="1888" y="308"/>
                </a:lnTo>
                <a:lnTo>
                  <a:pt x="1893" y="314"/>
                </a:lnTo>
                <a:lnTo>
                  <a:pt x="1904" y="324"/>
                </a:lnTo>
                <a:lnTo>
                  <a:pt x="1915" y="335"/>
                </a:lnTo>
                <a:lnTo>
                  <a:pt x="1926" y="346"/>
                </a:lnTo>
                <a:lnTo>
                  <a:pt x="1931" y="346"/>
                </a:lnTo>
                <a:lnTo>
                  <a:pt x="1942" y="351"/>
                </a:lnTo>
                <a:lnTo>
                  <a:pt x="1974" y="346"/>
                </a:lnTo>
                <a:lnTo>
                  <a:pt x="1990" y="346"/>
                </a:lnTo>
                <a:lnTo>
                  <a:pt x="2006" y="341"/>
                </a:lnTo>
                <a:lnTo>
                  <a:pt x="2017" y="341"/>
                </a:lnTo>
                <a:lnTo>
                  <a:pt x="2022" y="330"/>
                </a:lnTo>
                <a:lnTo>
                  <a:pt x="2033" y="324"/>
                </a:lnTo>
                <a:lnTo>
                  <a:pt x="2038" y="319"/>
                </a:lnTo>
                <a:lnTo>
                  <a:pt x="2044" y="314"/>
                </a:lnTo>
                <a:lnTo>
                  <a:pt x="2060" y="314"/>
                </a:lnTo>
                <a:lnTo>
                  <a:pt x="2071" y="314"/>
                </a:lnTo>
                <a:lnTo>
                  <a:pt x="2108" y="324"/>
                </a:lnTo>
                <a:lnTo>
                  <a:pt x="2119" y="324"/>
                </a:lnTo>
                <a:lnTo>
                  <a:pt x="2135" y="324"/>
                </a:lnTo>
                <a:lnTo>
                  <a:pt x="2146" y="324"/>
                </a:lnTo>
                <a:lnTo>
                  <a:pt x="2157" y="324"/>
                </a:lnTo>
                <a:lnTo>
                  <a:pt x="2178" y="324"/>
                </a:lnTo>
                <a:lnTo>
                  <a:pt x="2189" y="324"/>
                </a:lnTo>
                <a:lnTo>
                  <a:pt x="2211" y="324"/>
                </a:lnTo>
                <a:lnTo>
                  <a:pt x="2221" y="324"/>
                </a:lnTo>
                <a:lnTo>
                  <a:pt x="2237" y="324"/>
                </a:lnTo>
                <a:lnTo>
                  <a:pt x="2254" y="324"/>
                </a:lnTo>
                <a:lnTo>
                  <a:pt x="2264" y="324"/>
                </a:lnTo>
                <a:lnTo>
                  <a:pt x="2275" y="324"/>
                </a:lnTo>
                <a:lnTo>
                  <a:pt x="2297" y="319"/>
                </a:lnTo>
                <a:lnTo>
                  <a:pt x="2313" y="314"/>
                </a:lnTo>
                <a:lnTo>
                  <a:pt x="2318" y="314"/>
                </a:lnTo>
                <a:lnTo>
                  <a:pt x="2329" y="314"/>
                </a:lnTo>
                <a:lnTo>
                  <a:pt x="2340" y="319"/>
                </a:lnTo>
                <a:lnTo>
                  <a:pt x="2356" y="324"/>
                </a:lnTo>
                <a:lnTo>
                  <a:pt x="2367" y="330"/>
                </a:lnTo>
                <a:lnTo>
                  <a:pt x="2377" y="335"/>
                </a:lnTo>
                <a:lnTo>
                  <a:pt x="2383" y="341"/>
                </a:lnTo>
                <a:lnTo>
                  <a:pt x="2388" y="346"/>
                </a:lnTo>
                <a:lnTo>
                  <a:pt x="2393" y="357"/>
                </a:lnTo>
                <a:lnTo>
                  <a:pt x="2404" y="362"/>
                </a:lnTo>
                <a:lnTo>
                  <a:pt x="2410" y="368"/>
                </a:lnTo>
                <a:lnTo>
                  <a:pt x="2420" y="368"/>
                </a:lnTo>
                <a:lnTo>
                  <a:pt x="2436" y="373"/>
                </a:lnTo>
                <a:lnTo>
                  <a:pt x="2453" y="378"/>
                </a:lnTo>
                <a:lnTo>
                  <a:pt x="2463" y="373"/>
                </a:lnTo>
                <a:lnTo>
                  <a:pt x="2474" y="373"/>
                </a:lnTo>
                <a:lnTo>
                  <a:pt x="2485" y="373"/>
                </a:lnTo>
                <a:lnTo>
                  <a:pt x="2490" y="373"/>
                </a:lnTo>
                <a:lnTo>
                  <a:pt x="2501" y="373"/>
                </a:lnTo>
                <a:lnTo>
                  <a:pt x="2512" y="378"/>
                </a:lnTo>
                <a:lnTo>
                  <a:pt x="2517" y="378"/>
                </a:lnTo>
                <a:lnTo>
                  <a:pt x="2528" y="384"/>
                </a:lnTo>
                <a:lnTo>
                  <a:pt x="2555" y="395"/>
                </a:lnTo>
                <a:lnTo>
                  <a:pt x="2560" y="395"/>
                </a:lnTo>
                <a:lnTo>
                  <a:pt x="2571" y="400"/>
                </a:lnTo>
                <a:lnTo>
                  <a:pt x="2582" y="405"/>
                </a:lnTo>
                <a:lnTo>
                  <a:pt x="2592" y="411"/>
                </a:lnTo>
                <a:lnTo>
                  <a:pt x="2609" y="416"/>
                </a:lnTo>
                <a:lnTo>
                  <a:pt x="2614" y="427"/>
                </a:lnTo>
                <a:lnTo>
                  <a:pt x="2619" y="432"/>
                </a:lnTo>
                <a:lnTo>
                  <a:pt x="2619" y="438"/>
                </a:lnTo>
                <a:lnTo>
                  <a:pt x="2630" y="443"/>
                </a:lnTo>
                <a:lnTo>
                  <a:pt x="2641" y="449"/>
                </a:lnTo>
                <a:lnTo>
                  <a:pt x="2657" y="454"/>
                </a:lnTo>
                <a:lnTo>
                  <a:pt x="2673" y="459"/>
                </a:lnTo>
                <a:lnTo>
                  <a:pt x="2684" y="459"/>
                </a:lnTo>
                <a:lnTo>
                  <a:pt x="2700" y="459"/>
                </a:lnTo>
                <a:lnTo>
                  <a:pt x="2711" y="454"/>
                </a:lnTo>
                <a:lnTo>
                  <a:pt x="2722" y="454"/>
                </a:lnTo>
                <a:lnTo>
                  <a:pt x="2732" y="449"/>
                </a:lnTo>
                <a:lnTo>
                  <a:pt x="2738" y="449"/>
                </a:lnTo>
                <a:lnTo>
                  <a:pt x="2748" y="449"/>
                </a:lnTo>
                <a:lnTo>
                  <a:pt x="2754" y="443"/>
                </a:lnTo>
                <a:lnTo>
                  <a:pt x="2765" y="443"/>
                </a:lnTo>
                <a:lnTo>
                  <a:pt x="2775" y="443"/>
                </a:lnTo>
                <a:lnTo>
                  <a:pt x="2786" y="443"/>
                </a:lnTo>
                <a:lnTo>
                  <a:pt x="2791" y="443"/>
                </a:lnTo>
                <a:lnTo>
                  <a:pt x="2802" y="449"/>
                </a:lnTo>
                <a:lnTo>
                  <a:pt x="2813" y="454"/>
                </a:lnTo>
                <a:lnTo>
                  <a:pt x="2835" y="465"/>
                </a:lnTo>
                <a:lnTo>
                  <a:pt x="2851" y="481"/>
                </a:lnTo>
                <a:lnTo>
                  <a:pt x="2861" y="492"/>
                </a:lnTo>
                <a:lnTo>
                  <a:pt x="2872" y="508"/>
                </a:lnTo>
                <a:lnTo>
                  <a:pt x="2883" y="524"/>
                </a:lnTo>
                <a:lnTo>
                  <a:pt x="2888" y="530"/>
                </a:lnTo>
                <a:lnTo>
                  <a:pt x="2894" y="535"/>
                </a:lnTo>
                <a:lnTo>
                  <a:pt x="2899" y="535"/>
                </a:lnTo>
                <a:lnTo>
                  <a:pt x="2915" y="535"/>
                </a:lnTo>
                <a:lnTo>
                  <a:pt x="2931" y="535"/>
                </a:lnTo>
                <a:lnTo>
                  <a:pt x="2947" y="535"/>
                </a:lnTo>
                <a:lnTo>
                  <a:pt x="2964" y="535"/>
                </a:lnTo>
                <a:lnTo>
                  <a:pt x="2980" y="540"/>
                </a:lnTo>
                <a:lnTo>
                  <a:pt x="2996" y="540"/>
                </a:lnTo>
                <a:lnTo>
                  <a:pt x="3007" y="546"/>
                </a:lnTo>
                <a:lnTo>
                  <a:pt x="3023" y="551"/>
                </a:lnTo>
                <a:lnTo>
                  <a:pt x="3034" y="557"/>
                </a:lnTo>
                <a:lnTo>
                  <a:pt x="3050" y="567"/>
                </a:lnTo>
                <a:lnTo>
                  <a:pt x="3060" y="573"/>
                </a:lnTo>
                <a:lnTo>
                  <a:pt x="3066" y="573"/>
                </a:lnTo>
                <a:lnTo>
                  <a:pt x="3071" y="578"/>
                </a:lnTo>
                <a:lnTo>
                  <a:pt x="3082" y="578"/>
                </a:lnTo>
                <a:lnTo>
                  <a:pt x="3093" y="584"/>
                </a:lnTo>
                <a:lnTo>
                  <a:pt x="3109" y="594"/>
                </a:lnTo>
                <a:lnTo>
                  <a:pt x="3125" y="605"/>
                </a:lnTo>
                <a:lnTo>
                  <a:pt x="3136" y="611"/>
                </a:lnTo>
                <a:lnTo>
                  <a:pt x="3152" y="616"/>
                </a:lnTo>
                <a:lnTo>
                  <a:pt x="3157" y="621"/>
                </a:lnTo>
                <a:lnTo>
                  <a:pt x="3168" y="627"/>
                </a:lnTo>
                <a:lnTo>
                  <a:pt x="3168" y="632"/>
                </a:lnTo>
                <a:lnTo>
                  <a:pt x="3179" y="643"/>
                </a:lnTo>
                <a:lnTo>
                  <a:pt x="3179" y="648"/>
                </a:lnTo>
                <a:lnTo>
                  <a:pt x="3184" y="654"/>
                </a:lnTo>
                <a:lnTo>
                  <a:pt x="3195" y="670"/>
                </a:lnTo>
                <a:lnTo>
                  <a:pt x="3200" y="675"/>
                </a:lnTo>
                <a:lnTo>
                  <a:pt x="3206" y="681"/>
                </a:lnTo>
                <a:lnTo>
                  <a:pt x="3211" y="681"/>
                </a:lnTo>
                <a:lnTo>
                  <a:pt x="3227" y="692"/>
                </a:lnTo>
                <a:lnTo>
                  <a:pt x="3233" y="697"/>
                </a:lnTo>
                <a:lnTo>
                  <a:pt x="3265" y="708"/>
                </a:lnTo>
                <a:lnTo>
                  <a:pt x="3270" y="713"/>
                </a:lnTo>
                <a:lnTo>
                  <a:pt x="3281" y="719"/>
                </a:lnTo>
                <a:lnTo>
                  <a:pt x="3286" y="729"/>
                </a:lnTo>
                <a:lnTo>
                  <a:pt x="3302" y="746"/>
                </a:lnTo>
                <a:lnTo>
                  <a:pt x="3308" y="751"/>
                </a:lnTo>
                <a:lnTo>
                  <a:pt x="3308" y="756"/>
                </a:lnTo>
                <a:lnTo>
                  <a:pt x="3308" y="762"/>
                </a:lnTo>
                <a:lnTo>
                  <a:pt x="3308" y="767"/>
                </a:lnTo>
                <a:lnTo>
                  <a:pt x="3302" y="778"/>
                </a:lnTo>
                <a:lnTo>
                  <a:pt x="3308" y="778"/>
                </a:lnTo>
                <a:lnTo>
                  <a:pt x="3308" y="783"/>
                </a:lnTo>
                <a:lnTo>
                  <a:pt x="3313" y="800"/>
                </a:lnTo>
                <a:lnTo>
                  <a:pt x="3319" y="805"/>
                </a:lnTo>
                <a:lnTo>
                  <a:pt x="3319" y="816"/>
                </a:lnTo>
                <a:lnTo>
                  <a:pt x="3313" y="816"/>
                </a:lnTo>
                <a:lnTo>
                  <a:pt x="3308" y="827"/>
                </a:lnTo>
                <a:lnTo>
                  <a:pt x="3302" y="832"/>
                </a:lnTo>
                <a:lnTo>
                  <a:pt x="3302" y="837"/>
                </a:lnTo>
                <a:lnTo>
                  <a:pt x="3302" y="843"/>
                </a:lnTo>
                <a:lnTo>
                  <a:pt x="3302" y="848"/>
                </a:lnTo>
                <a:lnTo>
                  <a:pt x="3302" y="859"/>
                </a:lnTo>
                <a:lnTo>
                  <a:pt x="3308" y="870"/>
                </a:lnTo>
                <a:lnTo>
                  <a:pt x="3313" y="886"/>
                </a:lnTo>
                <a:lnTo>
                  <a:pt x="3319" y="902"/>
                </a:lnTo>
                <a:lnTo>
                  <a:pt x="3324" y="913"/>
                </a:lnTo>
                <a:lnTo>
                  <a:pt x="3335" y="924"/>
                </a:lnTo>
                <a:lnTo>
                  <a:pt x="3351" y="935"/>
                </a:lnTo>
                <a:lnTo>
                  <a:pt x="3356" y="940"/>
                </a:lnTo>
                <a:lnTo>
                  <a:pt x="3372" y="962"/>
                </a:lnTo>
                <a:lnTo>
                  <a:pt x="3383" y="978"/>
                </a:lnTo>
                <a:lnTo>
                  <a:pt x="3399" y="1005"/>
                </a:lnTo>
                <a:lnTo>
                  <a:pt x="3405" y="1021"/>
                </a:lnTo>
                <a:lnTo>
                  <a:pt x="3415" y="1043"/>
                </a:lnTo>
                <a:lnTo>
                  <a:pt x="3426" y="1064"/>
                </a:lnTo>
                <a:lnTo>
                  <a:pt x="3432" y="1075"/>
                </a:lnTo>
                <a:lnTo>
                  <a:pt x="3437" y="1086"/>
                </a:lnTo>
                <a:lnTo>
                  <a:pt x="3448" y="1091"/>
                </a:lnTo>
                <a:lnTo>
                  <a:pt x="3464" y="1097"/>
                </a:lnTo>
                <a:lnTo>
                  <a:pt x="3485" y="1102"/>
                </a:lnTo>
                <a:lnTo>
                  <a:pt x="3496" y="1102"/>
                </a:lnTo>
                <a:lnTo>
                  <a:pt x="3501" y="1107"/>
                </a:lnTo>
                <a:lnTo>
                  <a:pt x="3512" y="1113"/>
                </a:lnTo>
                <a:lnTo>
                  <a:pt x="3518" y="1129"/>
                </a:lnTo>
                <a:lnTo>
                  <a:pt x="3523" y="1145"/>
                </a:lnTo>
                <a:lnTo>
                  <a:pt x="3523" y="1156"/>
                </a:lnTo>
                <a:lnTo>
                  <a:pt x="3523" y="1167"/>
                </a:lnTo>
                <a:lnTo>
                  <a:pt x="3523" y="1183"/>
                </a:lnTo>
                <a:lnTo>
                  <a:pt x="3528" y="1205"/>
                </a:lnTo>
                <a:lnTo>
                  <a:pt x="3534" y="1210"/>
                </a:lnTo>
                <a:lnTo>
                  <a:pt x="3534" y="1221"/>
                </a:lnTo>
                <a:lnTo>
                  <a:pt x="3518" y="1264"/>
                </a:lnTo>
                <a:lnTo>
                  <a:pt x="3501" y="1269"/>
                </a:lnTo>
                <a:lnTo>
                  <a:pt x="3496" y="1275"/>
                </a:lnTo>
                <a:lnTo>
                  <a:pt x="3496" y="1286"/>
                </a:lnTo>
                <a:lnTo>
                  <a:pt x="3491" y="1291"/>
                </a:lnTo>
                <a:lnTo>
                  <a:pt x="3491" y="1296"/>
                </a:lnTo>
                <a:lnTo>
                  <a:pt x="3491" y="1307"/>
                </a:lnTo>
                <a:lnTo>
                  <a:pt x="3496" y="1334"/>
                </a:lnTo>
                <a:lnTo>
                  <a:pt x="3501" y="1356"/>
                </a:lnTo>
                <a:lnTo>
                  <a:pt x="3507" y="1383"/>
                </a:lnTo>
                <a:lnTo>
                  <a:pt x="3507" y="1404"/>
                </a:lnTo>
                <a:lnTo>
                  <a:pt x="3512" y="1421"/>
                </a:lnTo>
                <a:lnTo>
                  <a:pt x="3512" y="1426"/>
                </a:lnTo>
                <a:lnTo>
                  <a:pt x="3518" y="1437"/>
                </a:lnTo>
                <a:lnTo>
                  <a:pt x="3523" y="1442"/>
                </a:lnTo>
                <a:lnTo>
                  <a:pt x="3534" y="1448"/>
                </a:lnTo>
                <a:lnTo>
                  <a:pt x="3550" y="1453"/>
                </a:lnTo>
                <a:lnTo>
                  <a:pt x="3555" y="1453"/>
                </a:lnTo>
                <a:lnTo>
                  <a:pt x="3566" y="1458"/>
                </a:lnTo>
                <a:lnTo>
                  <a:pt x="3571" y="1453"/>
                </a:lnTo>
                <a:lnTo>
                  <a:pt x="3577" y="1453"/>
                </a:lnTo>
                <a:lnTo>
                  <a:pt x="3582" y="1453"/>
                </a:lnTo>
                <a:lnTo>
                  <a:pt x="3582" y="1448"/>
                </a:lnTo>
                <a:lnTo>
                  <a:pt x="3587" y="1448"/>
                </a:lnTo>
                <a:lnTo>
                  <a:pt x="3598" y="1448"/>
                </a:lnTo>
                <a:lnTo>
                  <a:pt x="3604" y="1453"/>
                </a:lnTo>
                <a:lnTo>
                  <a:pt x="3620" y="1453"/>
                </a:lnTo>
                <a:lnTo>
                  <a:pt x="3636" y="1458"/>
                </a:lnTo>
                <a:lnTo>
                  <a:pt x="3647" y="1464"/>
                </a:lnTo>
                <a:lnTo>
                  <a:pt x="3679" y="1480"/>
                </a:lnTo>
                <a:lnTo>
                  <a:pt x="3700" y="1496"/>
                </a:lnTo>
                <a:lnTo>
                  <a:pt x="3711" y="1507"/>
                </a:lnTo>
                <a:lnTo>
                  <a:pt x="3722" y="1518"/>
                </a:lnTo>
                <a:lnTo>
                  <a:pt x="3738" y="1529"/>
                </a:lnTo>
                <a:lnTo>
                  <a:pt x="3754" y="1529"/>
                </a:lnTo>
                <a:lnTo>
                  <a:pt x="3770" y="1529"/>
                </a:lnTo>
                <a:lnTo>
                  <a:pt x="3781" y="1523"/>
                </a:lnTo>
                <a:lnTo>
                  <a:pt x="3786" y="1512"/>
                </a:lnTo>
                <a:lnTo>
                  <a:pt x="3797" y="1507"/>
                </a:lnTo>
                <a:lnTo>
                  <a:pt x="3819" y="1502"/>
                </a:lnTo>
                <a:lnTo>
                  <a:pt x="3835" y="1502"/>
                </a:lnTo>
                <a:lnTo>
                  <a:pt x="3840" y="1518"/>
                </a:lnTo>
                <a:lnTo>
                  <a:pt x="3840" y="1534"/>
                </a:lnTo>
                <a:lnTo>
                  <a:pt x="3840" y="1550"/>
                </a:lnTo>
                <a:lnTo>
                  <a:pt x="3840" y="1561"/>
                </a:lnTo>
                <a:lnTo>
                  <a:pt x="3840" y="1572"/>
                </a:lnTo>
                <a:lnTo>
                  <a:pt x="3846" y="1577"/>
                </a:lnTo>
                <a:lnTo>
                  <a:pt x="3851" y="1583"/>
                </a:lnTo>
                <a:lnTo>
                  <a:pt x="3856" y="1583"/>
                </a:lnTo>
                <a:lnTo>
                  <a:pt x="3862" y="1588"/>
                </a:lnTo>
                <a:lnTo>
                  <a:pt x="3867" y="1588"/>
                </a:lnTo>
                <a:lnTo>
                  <a:pt x="3889" y="1583"/>
                </a:lnTo>
                <a:lnTo>
                  <a:pt x="3894" y="1583"/>
                </a:lnTo>
                <a:lnTo>
                  <a:pt x="3910" y="1572"/>
                </a:lnTo>
                <a:lnTo>
                  <a:pt x="3916" y="1572"/>
                </a:lnTo>
                <a:lnTo>
                  <a:pt x="3926" y="1561"/>
                </a:lnTo>
                <a:lnTo>
                  <a:pt x="3937" y="1561"/>
                </a:lnTo>
                <a:lnTo>
                  <a:pt x="3948" y="1561"/>
                </a:lnTo>
                <a:lnTo>
                  <a:pt x="3953" y="1572"/>
                </a:lnTo>
                <a:lnTo>
                  <a:pt x="3964" y="1588"/>
                </a:lnTo>
                <a:lnTo>
                  <a:pt x="3964" y="1593"/>
                </a:lnTo>
                <a:lnTo>
                  <a:pt x="3969" y="1604"/>
                </a:lnTo>
                <a:lnTo>
                  <a:pt x="3975" y="1604"/>
                </a:lnTo>
                <a:lnTo>
                  <a:pt x="3980" y="1610"/>
                </a:lnTo>
                <a:lnTo>
                  <a:pt x="3985" y="1610"/>
                </a:lnTo>
                <a:lnTo>
                  <a:pt x="3996" y="1599"/>
                </a:lnTo>
                <a:lnTo>
                  <a:pt x="4002" y="1593"/>
                </a:lnTo>
                <a:lnTo>
                  <a:pt x="4012" y="1577"/>
                </a:lnTo>
                <a:lnTo>
                  <a:pt x="4012" y="1566"/>
                </a:lnTo>
                <a:lnTo>
                  <a:pt x="4023" y="1550"/>
                </a:lnTo>
                <a:lnTo>
                  <a:pt x="4034" y="1545"/>
                </a:lnTo>
                <a:lnTo>
                  <a:pt x="4045" y="1545"/>
                </a:lnTo>
                <a:lnTo>
                  <a:pt x="4055" y="1550"/>
                </a:lnTo>
                <a:lnTo>
                  <a:pt x="4072" y="1566"/>
                </a:lnTo>
                <a:lnTo>
                  <a:pt x="4088" y="1572"/>
                </a:lnTo>
                <a:lnTo>
                  <a:pt x="4093" y="1593"/>
                </a:lnTo>
                <a:lnTo>
                  <a:pt x="4104" y="1604"/>
                </a:lnTo>
                <a:lnTo>
                  <a:pt x="4125" y="1615"/>
                </a:lnTo>
                <a:lnTo>
                  <a:pt x="4131" y="1615"/>
                </a:lnTo>
                <a:lnTo>
                  <a:pt x="4136" y="1626"/>
                </a:lnTo>
                <a:lnTo>
                  <a:pt x="4141" y="1658"/>
                </a:lnTo>
                <a:lnTo>
                  <a:pt x="4152" y="1674"/>
                </a:lnTo>
                <a:lnTo>
                  <a:pt x="4158" y="1691"/>
                </a:lnTo>
                <a:lnTo>
                  <a:pt x="4152" y="1707"/>
                </a:lnTo>
                <a:lnTo>
                  <a:pt x="4163" y="1734"/>
                </a:lnTo>
                <a:lnTo>
                  <a:pt x="4163" y="1745"/>
                </a:lnTo>
                <a:lnTo>
                  <a:pt x="4158" y="1761"/>
                </a:lnTo>
                <a:lnTo>
                  <a:pt x="4152" y="1788"/>
                </a:lnTo>
                <a:lnTo>
                  <a:pt x="4141" y="1799"/>
                </a:lnTo>
                <a:lnTo>
                  <a:pt x="4136" y="1809"/>
                </a:lnTo>
                <a:lnTo>
                  <a:pt x="4136" y="1820"/>
                </a:lnTo>
                <a:lnTo>
                  <a:pt x="4141" y="1836"/>
                </a:lnTo>
                <a:lnTo>
                  <a:pt x="4141" y="1842"/>
                </a:lnTo>
                <a:lnTo>
                  <a:pt x="4158" y="1858"/>
                </a:lnTo>
                <a:lnTo>
                  <a:pt x="4163" y="1890"/>
                </a:lnTo>
                <a:lnTo>
                  <a:pt x="4174" y="1944"/>
                </a:lnTo>
                <a:lnTo>
                  <a:pt x="4184" y="1988"/>
                </a:lnTo>
                <a:lnTo>
                  <a:pt x="4184" y="2015"/>
                </a:lnTo>
                <a:lnTo>
                  <a:pt x="4174" y="2031"/>
                </a:lnTo>
                <a:lnTo>
                  <a:pt x="4147" y="2052"/>
                </a:lnTo>
                <a:lnTo>
                  <a:pt x="4125" y="2069"/>
                </a:lnTo>
                <a:lnTo>
                  <a:pt x="4115" y="2074"/>
                </a:lnTo>
                <a:lnTo>
                  <a:pt x="4104" y="2085"/>
                </a:lnTo>
                <a:lnTo>
                  <a:pt x="4093" y="2112"/>
                </a:lnTo>
                <a:lnTo>
                  <a:pt x="4082" y="2128"/>
                </a:lnTo>
                <a:lnTo>
                  <a:pt x="4050" y="2150"/>
                </a:lnTo>
                <a:lnTo>
                  <a:pt x="4012" y="2166"/>
                </a:lnTo>
                <a:lnTo>
                  <a:pt x="4007" y="2182"/>
                </a:lnTo>
                <a:lnTo>
                  <a:pt x="4007" y="2204"/>
                </a:lnTo>
                <a:lnTo>
                  <a:pt x="4012" y="2220"/>
                </a:lnTo>
                <a:lnTo>
                  <a:pt x="4012" y="2231"/>
                </a:lnTo>
                <a:lnTo>
                  <a:pt x="4002" y="2241"/>
                </a:lnTo>
                <a:lnTo>
                  <a:pt x="3985" y="2247"/>
                </a:lnTo>
                <a:lnTo>
                  <a:pt x="3975" y="2252"/>
                </a:lnTo>
                <a:lnTo>
                  <a:pt x="3975" y="2258"/>
                </a:lnTo>
                <a:lnTo>
                  <a:pt x="3959" y="2274"/>
                </a:lnTo>
                <a:lnTo>
                  <a:pt x="3948" y="2279"/>
                </a:lnTo>
                <a:lnTo>
                  <a:pt x="3937" y="2279"/>
                </a:lnTo>
                <a:lnTo>
                  <a:pt x="3926" y="2279"/>
                </a:lnTo>
                <a:lnTo>
                  <a:pt x="3916" y="2279"/>
                </a:lnTo>
                <a:lnTo>
                  <a:pt x="3905" y="2285"/>
                </a:lnTo>
                <a:lnTo>
                  <a:pt x="3889" y="2295"/>
                </a:lnTo>
                <a:lnTo>
                  <a:pt x="3867" y="2322"/>
                </a:lnTo>
                <a:lnTo>
                  <a:pt x="3862" y="2333"/>
                </a:lnTo>
                <a:lnTo>
                  <a:pt x="3851" y="2349"/>
                </a:lnTo>
                <a:lnTo>
                  <a:pt x="3733" y="2511"/>
                </a:lnTo>
                <a:lnTo>
                  <a:pt x="3722" y="2533"/>
                </a:lnTo>
                <a:lnTo>
                  <a:pt x="3717" y="2533"/>
                </a:lnTo>
                <a:lnTo>
                  <a:pt x="3631" y="2538"/>
                </a:lnTo>
                <a:lnTo>
                  <a:pt x="3523" y="2549"/>
                </a:lnTo>
                <a:lnTo>
                  <a:pt x="3254" y="2565"/>
                </a:lnTo>
                <a:lnTo>
                  <a:pt x="3249" y="2565"/>
                </a:lnTo>
                <a:lnTo>
                  <a:pt x="3157" y="2571"/>
                </a:lnTo>
                <a:lnTo>
                  <a:pt x="3120" y="2576"/>
                </a:lnTo>
                <a:lnTo>
                  <a:pt x="3093" y="2576"/>
                </a:lnTo>
                <a:lnTo>
                  <a:pt x="3060" y="2533"/>
                </a:lnTo>
                <a:lnTo>
                  <a:pt x="3028" y="2495"/>
                </a:lnTo>
                <a:lnTo>
                  <a:pt x="2937" y="2468"/>
                </a:lnTo>
                <a:lnTo>
                  <a:pt x="2931" y="2468"/>
                </a:lnTo>
                <a:lnTo>
                  <a:pt x="2921" y="2468"/>
                </a:lnTo>
                <a:lnTo>
                  <a:pt x="2910" y="2463"/>
                </a:lnTo>
                <a:lnTo>
                  <a:pt x="2921" y="2414"/>
                </a:lnTo>
                <a:lnTo>
                  <a:pt x="2921" y="2393"/>
                </a:lnTo>
                <a:lnTo>
                  <a:pt x="2921" y="2387"/>
                </a:lnTo>
                <a:lnTo>
                  <a:pt x="2921" y="2382"/>
                </a:lnTo>
                <a:lnTo>
                  <a:pt x="2926" y="2339"/>
                </a:lnTo>
                <a:lnTo>
                  <a:pt x="2931" y="2328"/>
                </a:lnTo>
                <a:lnTo>
                  <a:pt x="2937" y="2279"/>
                </a:lnTo>
                <a:lnTo>
                  <a:pt x="2937" y="2274"/>
                </a:lnTo>
                <a:lnTo>
                  <a:pt x="3007" y="2285"/>
                </a:lnTo>
                <a:lnTo>
                  <a:pt x="3012" y="2285"/>
                </a:lnTo>
                <a:lnTo>
                  <a:pt x="3039" y="2285"/>
                </a:lnTo>
                <a:lnTo>
                  <a:pt x="3044" y="2241"/>
                </a:lnTo>
                <a:lnTo>
                  <a:pt x="2958" y="2231"/>
                </a:lnTo>
                <a:lnTo>
                  <a:pt x="2953" y="2231"/>
                </a:lnTo>
                <a:lnTo>
                  <a:pt x="2958" y="2204"/>
                </a:lnTo>
                <a:lnTo>
                  <a:pt x="2958" y="2177"/>
                </a:lnTo>
                <a:lnTo>
                  <a:pt x="2958" y="2171"/>
                </a:lnTo>
                <a:lnTo>
                  <a:pt x="2958" y="2166"/>
                </a:lnTo>
                <a:lnTo>
                  <a:pt x="2964" y="2144"/>
                </a:lnTo>
                <a:lnTo>
                  <a:pt x="2974" y="2101"/>
                </a:lnTo>
                <a:lnTo>
                  <a:pt x="2980" y="2090"/>
                </a:lnTo>
                <a:lnTo>
                  <a:pt x="2985" y="2090"/>
                </a:lnTo>
                <a:lnTo>
                  <a:pt x="2985" y="2074"/>
                </a:lnTo>
                <a:lnTo>
                  <a:pt x="2990" y="2069"/>
                </a:lnTo>
                <a:lnTo>
                  <a:pt x="2996" y="2052"/>
                </a:lnTo>
                <a:lnTo>
                  <a:pt x="3001" y="2042"/>
                </a:lnTo>
                <a:lnTo>
                  <a:pt x="3007" y="2031"/>
                </a:lnTo>
                <a:lnTo>
                  <a:pt x="3023" y="1998"/>
                </a:lnTo>
                <a:lnTo>
                  <a:pt x="3044" y="1955"/>
                </a:lnTo>
                <a:lnTo>
                  <a:pt x="3060" y="1928"/>
                </a:lnTo>
                <a:lnTo>
                  <a:pt x="3087" y="1869"/>
                </a:lnTo>
                <a:lnTo>
                  <a:pt x="3114" y="1815"/>
                </a:lnTo>
                <a:lnTo>
                  <a:pt x="3130" y="1782"/>
                </a:lnTo>
                <a:lnTo>
                  <a:pt x="3120" y="1772"/>
                </a:lnTo>
                <a:lnTo>
                  <a:pt x="3109" y="1766"/>
                </a:lnTo>
                <a:lnTo>
                  <a:pt x="3098" y="1755"/>
                </a:lnTo>
                <a:lnTo>
                  <a:pt x="3060" y="1734"/>
                </a:lnTo>
                <a:lnTo>
                  <a:pt x="3017" y="1707"/>
                </a:lnTo>
                <a:lnTo>
                  <a:pt x="3001" y="1701"/>
                </a:lnTo>
                <a:lnTo>
                  <a:pt x="3001" y="1696"/>
                </a:lnTo>
                <a:lnTo>
                  <a:pt x="2990" y="1696"/>
                </a:lnTo>
                <a:lnTo>
                  <a:pt x="2990" y="1701"/>
                </a:lnTo>
                <a:lnTo>
                  <a:pt x="2990" y="1712"/>
                </a:lnTo>
                <a:lnTo>
                  <a:pt x="2990" y="1728"/>
                </a:lnTo>
                <a:lnTo>
                  <a:pt x="2985" y="1761"/>
                </a:lnTo>
                <a:lnTo>
                  <a:pt x="2985" y="1766"/>
                </a:lnTo>
                <a:lnTo>
                  <a:pt x="2915" y="1755"/>
                </a:lnTo>
                <a:lnTo>
                  <a:pt x="2904" y="1793"/>
                </a:lnTo>
                <a:lnTo>
                  <a:pt x="2899" y="1809"/>
                </a:lnTo>
                <a:lnTo>
                  <a:pt x="2980" y="1820"/>
                </a:lnTo>
                <a:lnTo>
                  <a:pt x="2974" y="1831"/>
                </a:lnTo>
                <a:lnTo>
                  <a:pt x="2974" y="1853"/>
                </a:lnTo>
                <a:lnTo>
                  <a:pt x="2969" y="1880"/>
                </a:lnTo>
                <a:lnTo>
                  <a:pt x="2964" y="1907"/>
                </a:lnTo>
                <a:lnTo>
                  <a:pt x="2915" y="1901"/>
                </a:lnTo>
                <a:lnTo>
                  <a:pt x="2894" y="1988"/>
                </a:lnTo>
                <a:lnTo>
                  <a:pt x="2748" y="1966"/>
                </a:lnTo>
                <a:lnTo>
                  <a:pt x="2743" y="1966"/>
                </a:lnTo>
                <a:lnTo>
                  <a:pt x="2851" y="1712"/>
                </a:lnTo>
                <a:lnTo>
                  <a:pt x="2840" y="1718"/>
                </a:lnTo>
                <a:lnTo>
                  <a:pt x="2829" y="1718"/>
                </a:lnTo>
                <a:lnTo>
                  <a:pt x="2560" y="1820"/>
                </a:lnTo>
                <a:lnTo>
                  <a:pt x="2549" y="1826"/>
                </a:lnTo>
                <a:lnTo>
                  <a:pt x="2517" y="1836"/>
                </a:lnTo>
                <a:lnTo>
                  <a:pt x="2501" y="1842"/>
                </a:lnTo>
                <a:lnTo>
                  <a:pt x="2458" y="1858"/>
                </a:lnTo>
                <a:lnTo>
                  <a:pt x="2453" y="1858"/>
                </a:lnTo>
                <a:lnTo>
                  <a:pt x="2447" y="1858"/>
                </a:lnTo>
                <a:lnTo>
                  <a:pt x="2420" y="1869"/>
                </a:lnTo>
                <a:lnTo>
                  <a:pt x="2356" y="1890"/>
                </a:lnTo>
                <a:lnTo>
                  <a:pt x="2361" y="1901"/>
                </a:lnTo>
                <a:lnTo>
                  <a:pt x="2361" y="1907"/>
                </a:lnTo>
                <a:lnTo>
                  <a:pt x="2356" y="1907"/>
                </a:lnTo>
                <a:lnTo>
                  <a:pt x="2340" y="1896"/>
                </a:lnTo>
                <a:lnTo>
                  <a:pt x="2329" y="1885"/>
                </a:lnTo>
                <a:lnTo>
                  <a:pt x="2324" y="1858"/>
                </a:lnTo>
                <a:lnTo>
                  <a:pt x="2324" y="1853"/>
                </a:lnTo>
                <a:lnTo>
                  <a:pt x="2313" y="1847"/>
                </a:lnTo>
                <a:lnTo>
                  <a:pt x="2307" y="1842"/>
                </a:lnTo>
                <a:lnTo>
                  <a:pt x="2302" y="1847"/>
                </a:lnTo>
                <a:lnTo>
                  <a:pt x="2291" y="1858"/>
                </a:lnTo>
                <a:lnTo>
                  <a:pt x="2281" y="1869"/>
                </a:lnTo>
                <a:lnTo>
                  <a:pt x="2270" y="1885"/>
                </a:lnTo>
                <a:lnTo>
                  <a:pt x="2259" y="1890"/>
                </a:lnTo>
                <a:lnTo>
                  <a:pt x="2243" y="1912"/>
                </a:lnTo>
                <a:lnTo>
                  <a:pt x="2237" y="1917"/>
                </a:lnTo>
                <a:lnTo>
                  <a:pt x="2237" y="1928"/>
                </a:lnTo>
                <a:lnTo>
                  <a:pt x="2243" y="1934"/>
                </a:lnTo>
                <a:lnTo>
                  <a:pt x="2248" y="1944"/>
                </a:lnTo>
                <a:lnTo>
                  <a:pt x="2259" y="1928"/>
                </a:lnTo>
                <a:lnTo>
                  <a:pt x="2264" y="1928"/>
                </a:lnTo>
                <a:lnTo>
                  <a:pt x="2313" y="1907"/>
                </a:lnTo>
                <a:lnTo>
                  <a:pt x="2329" y="1901"/>
                </a:lnTo>
                <a:lnTo>
                  <a:pt x="2334" y="1907"/>
                </a:lnTo>
                <a:lnTo>
                  <a:pt x="2340" y="1912"/>
                </a:lnTo>
                <a:lnTo>
                  <a:pt x="2345" y="1917"/>
                </a:lnTo>
                <a:lnTo>
                  <a:pt x="2356" y="1928"/>
                </a:lnTo>
                <a:lnTo>
                  <a:pt x="2367" y="1950"/>
                </a:lnTo>
                <a:lnTo>
                  <a:pt x="2372" y="1950"/>
                </a:lnTo>
                <a:lnTo>
                  <a:pt x="2367" y="1961"/>
                </a:lnTo>
                <a:lnTo>
                  <a:pt x="2361" y="1966"/>
                </a:lnTo>
                <a:lnTo>
                  <a:pt x="2356" y="1971"/>
                </a:lnTo>
                <a:lnTo>
                  <a:pt x="2356" y="1977"/>
                </a:lnTo>
                <a:lnTo>
                  <a:pt x="2350" y="1977"/>
                </a:lnTo>
                <a:lnTo>
                  <a:pt x="2345" y="1977"/>
                </a:lnTo>
                <a:lnTo>
                  <a:pt x="2334" y="1982"/>
                </a:lnTo>
                <a:lnTo>
                  <a:pt x="2286" y="1998"/>
                </a:lnTo>
                <a:lnTo>
                  <a:pt x="2270" y="2004"/>
                </a:lnTo>
                <a:lnTo>
                  <a:pt x="2264" y="2009"/>
                </a:lnTo>
                <a:lnTo>
                  <a:pt x="2259" y="2009"/>
                </a:lnTo>
                <a:lnTo>
                  <a:pt x="2264" y="2020"/>
                </a:lnTo>
                <a:lnTo>
                  <a:pt x="2264" y="2031"/>
                </a:lnTo>
                <a:lnTo>
                  <a:pt x="2270" y="2036"/>
                </a:lnTo>
                <a:lnTo>
                  <a:pt x="2264" y="2036"/>
                </a:lnTo>
                <a:lnTo>
                  <a:pt x="2211" y="2009"/>
                </a:lnTo>
                <a:lnTo>
                  <a:pt x="2200" y="2004"/>
                </a:lnTo>
                <a:lnTo>
                  <a:pt x="2200" y="2009"/>
                </a:lnTo>
                <a:lnTo>
                  <a:pt x="2194" y="2009"/>
                </a:lnTo>
                <a:lnTo>
                  <a:pt x="2194" y="2004"/>
                </a:lnTo>
                <a:lnTo>
                  <a:pt x="2189" y="2004"/>
                </a:lnTo>
                <a:lnTo>
                  <a:pt x="2178" y="2025"/>
                </a:lnTo>
                <a:lnTo>
                  <a:pt x="2162" y="2058"/>
                </a:lnTo>
                <a:lnTo>
                  <a:pt x="2157" y="2069"/>
                </a:lnTo>
                <a:lnTo>
                  <a:pt x="2157" y="2074"/>
                </a:lnTo>
                <a:lnTo>
                  <a:pt x="2119" y="2155"/>
                </a:lnTo>
                <a:lnTo>
                  <a:pt x="2092" y="2209"/>
                </a:lnTo>
                <a:lnTo>
                  <a:pt x="2055" y="2279"/>
                </a:lnTo>
                <a:lnTo>
                  <a:pt x="2022" y="2349"/>
                </a:lnTo>
                <a:lnTo>
                  <a:pt x="2006" y="2376"/>
                </a:lnTo>
                <a:lnTo>
                  <a:pt x="1985" y="2420"/>
                </a:lnTo>
                <a:lnTo>
                  <a:pt x="1952" y="2490"/>
                </a:lnTo>
                <a:lnTo>
                  <a:pt x="1915" y="2555"/>
                </a:lnTo>
                <a:lnTo>
                  <a:pt x="1888" y="2619"/>
                </a:lnTo>
                <a:lnTo>
                  <a:pt x="1883" y="2625"/>
                </a:lnTo>
                <a:lnTo>
                  <a:pt x="1829" y="2727"/>
                </a:lnTo>
                <a:lnTo>
                  <a:pt x="1796" y="2787"/>
                </a:lnTo>
                <a:lnTo>
                  <a:pt x="1775" y="2835"/>
                </a:lnTo>
                <a:lnTo>
                  <a:pt x="1743" y="2906"/>
                </a:lnTo>
                <a:lnTo>
                  <a:pt x="1737" y="2922"/>
                </a:lnTo>
                <a:lnTo>
                  <a:pt x="1727" y="2938"/>
                </a:lnTo>
                <a:lnTo>
                  <a:pt x="1716" y="2965"/>
                </a:lnTo>
                <a:lnTo>
                  <a:pt x="1710" y="2976"/>
                </a:lnTo>
                <a:lnTo>
                  <a:pt x="1705" y="2981"/>
                </a:lnTo>
                <a:lnTo>
                  <a:pt x="1700" y="2992"/>
                </a:lnTo>
                <a:lnTo>
                  <a:pt x="1689" y="3003"/>
                </a:lnTo>
                <a:lnTo>
                  <a:pt x="1684" y="3014"/>
                </a:lnTo>
                <a:lnTo>
                  <a:pt x="1673" y="3024"/>
                </a:lnTo>
                <a:lnTo>
                  <a:pt x="1640" y="3057"/>
                </a:lnTo>
                <a:lnTo>
                  <a:pt x="1614" y="3089"/>
                </a:lnTo>
                <a:lnTo>
                  <a:pt x="1597" y="3111"/>
                </a:lnTo>
                <a:lnTo>
                  <a:pt x="1587" y="3122"/>
                </a:lnTo>
                <a:lnTo>
                  <a:pt x="1576" y="3116"/>
                </a:lnTo>
                <a:lnTo>
                  <a:pt x="1571" y="3116"/>
                </a:lnTo>
                <a:lnTo>
                  <a:pt x="1538" y="3100"/>
                </a:lnTo>
                <a:lnTo>
                  <a:pt x="1506" y="3089"/>
                </a:lnTo>
                <a:lnTo>
                  <a:pt x="1479" y="3078"/>
                </a:lnTo>
                <a:lnTo>
                  <a:pt x="1452" y="3068"/>
                </a:lnTo>
                <a:lnTo>
                  <a:pt x="1431" y="3062"/>
                </a:lnTo>
                <a:lnTo>
                  <a:pt x="1425" y="3057"/>
                </a:lnTo>
                <a:lnTo>
                  <a:pt x="1415" y="3051"/>
                </a:lnTo>
                <a:lnTo>
                  <a:pt x="1339" y="3024"/>
                </a:lnTo>
                <a:lnTo>
                  <a:pt x="1329" y="3019"/>
                </a:lnTo>
                <a:lnTo>
                  <a:pt x="1312" y="3014"/>
                </a:lnTo>
                <a:lnTo>
                  <a:pt x="1296" y="3008"/>
                </a:lnTo>
                <a:lnTo>
                  <a:pt x="1323" y="2933"/>
                </a:lnTo>
                <a:lnTo>
                  <a:pt x="1312" y="2927"/>
                </a:lnTo>
                <a:lnTo>
                  <a:pt x="1296" y="2922"/>
                </a:lnTo>
                <a:lnTo>
                  <a:pt x="1291" y="2922"/>
                </a:lnTo>
                <a:lnTo>
                  <a:pt x="1264" y="2997"/>
                </a:lnTo>
                <a:lnTo>
                  <a:pt x="1259" y="2997"/>
                </a:lnTo>
                <a:lnTo>
                  <a:pt x="1237" y="2992"/>
                </a:lnTo>
                <a:lnTo>
                  <a:pt x="1205" y="2976"/>
                </a:lnTo>
                <a:lnTo>
                  <a:pt x="1183" y="2970"/>
                </a:lnTo>
                <a:lnTo>
                  <a:pt x="1156" y="2960"/>
                </a:lnTo>
                <a:lnTo>
                  <a:pt x="1146" y="2954"/>
                </a:lnTo>
                <a:lnTo>
                  <a:pt x="1140" y="2954"/>
                </a:lnTo>
                <a:lnTo>
                  <a:pt x="1135" y="2949"/>
                </a:lnTo>
                <a:lnTo>
                  <a:pt x="1130" y="2949"/>
                </a:lnTo>
                <a:lnTo>
                  <a:pt x="1113" y="2943"/>
                </a:lnTo>
                <a:lnTo>
                  <a:pt x="1162" y="2814"/>
                </a:lnTo>
                <a:lnTo>
                  <a:pt x="1178" y="2776"/>
                </a:lnTo>
                <a:lnTo>
                  <a:pt x="1178" y="2771"/>
                </a:lnTo>
                <a:lnTo>
                  <a:pt x="1140" y="2765"/>
                </a:lnTo>
                <a:lnTo>
                  <a:pt x="1140" y="2771"/>
                </a:lnTo>
                <a:lnTo>
                  <a:pt x="1135" y="2792"/>
                </a:lnTo>
                <a:lnTo>
                  <a:pt x="1103" y="2787"/>
                </a:lnTo>
                <a:lnTo>
                  <a:pt x="1070" y="2873"/>
                </a:lnTo>
                <a:lnTo>
                  <a:pt x="1054" y="2868"/>
                </a:lnTo>
                <a:lnTo>
                  <a:pt x="1033" y="2916"/>
                </a:lnTo>
                <a:lnTo>
                  <a:pt x="1027" y="2916"/>
                </a:lnTo>
                <a:lnTo>
                  <a:pt x="984" y="2900"/>
                </a:lnTo>
                <a:lnTo>
                  <a:pt x="963" y="2895"/>
                </a:lnTo>
                <a:lnTo>
                  <a:pt x="952" y="2889"/>
                </a:lnTo>
                <a:lnTo>
                  <a:pt x="936" y="2884"/>
                </a:lnTo>
                <a:lnTo>
                  <a:pt x="931" y="2879"/>
                </a:lnTo>
                <a:lnTo>
                  <a:pt x="920" y="2873"/>
                </a:lnTo>
                <a:lnTo>
                  <a:pt x="914" y="2873"/>
                </a:lnTo>
                <a:lnTo>
                  <a:pt x="909" y="2868"/>
                </a:lnTo>
                <a:lnTo>
                  <a:pt x="898" y="2862"/>
                </a:lnTo>
                <a:lnTo>
                  <a:pt x="893" y="2857"/>
                </a:lnTo>
                <a:lnTo>
                  <a:pt x="882" y="2841"/>
                </a:lnTo>
                <a:lnTo>
                  <a:pt x="877" y="2846"/>
                </a:lnTo>
                <a:lnTo>
                  <a:pt x="877" y="2857"/>
                </a:lnTo>
                <a:lnTo>
                  <a:pt x="866" y="2889"/>
                </a:lnTo>
                <a:lnTo>
                  <a:pt x="850" y="2965"/>
                </a:lnTo>
                <a:lnTo>
                  <a:pt x="796" y="2900"/>
                </a:lnTo>
                <a:lnTo>
                  <a:pt x="785" y="2884"/>
                </a:lnTo>
                <a:lnTo>
                  <a:pt x="753" y="2943"/>
                </a:lnTo>
                <a:lnTo>
                  <a:pt x="737" y="2976"/>
                </a:lnTo>
                <a:lnTo>
                  <a:pt x="705" y="3024"/>
                </a:lnTo>
                <a:lnTo>
                  <a:pt x="705" y="3030"/>
                </a:lnTo>
                <a:lnTo>
                  <a:pt x="683" y="3068"/>
                </a:lnTo>
                <a:lnTo>
                  <a:pt x="667" y="3095"/>
                </a:lnTo>
                <a:lnTo>
                  <a:pt x="619" y="3105"/>
                </a:lnTo>
                <a:lnTo>
                  <a:pt x="608" y="3111"/>
                </a:lnTo>
                <a:lnTo>
                  <a:pt x="581" y="3116"/>
                </a:lnTo>
                <a:lnTo>
                  <a:pt x="570" y="3116"/>
                </a:lnTo>
                <a:lnTo>
                  <a:pt x="565" y="3100"/>
                </a:lnTo>
                <a:lnTo>
                  <a:pt x="565" y="3084"/>
                </a:lnTo>
                <a:lnTo>
                  <a:pt x="559" y="3057"/>
                </a:lnTo>
                <a:lnTo>
                  <a:pt x="516" y="3019"/>
                </a:lnTo>
                <a:lnTo>
                  <a:pt x="468" y="3041"/>
                </a:lnTo>
                <a:lnTo>
                  <a:pt x="457" y="3014"/>
                </a:lnTo>
                <a:lnTo>
                  <a:pt x="430" y="2976"/>
                </a:lnTo>
                <a:lnTo>
                  <a:pt x="409" y="2949"/>
                </a:lnTo>
                <a:lnTo>
                  <a:pt x="398" y="2943"/>
                </a:lnTo>
                <a:lnTo>
                  <a:pt x="377" y="2911"/>
                </a:lnTo>
                <a:lnTo>
                  <a:pt x="371" y="2906"/>
                </a:lnTo>
                <a:lnTo>
                  <a:pt x="334" y="2862"/>
                </a:lnTo>
                <a:lnTo>
                  <a:pt x="285" y="2814"/>
                </a:lnTo>
                <a:lnTo>
                  <a:pt x="253" y="2776"/>
                </a:lnTo>
                <a:lnTo>
                  <a:pt x="226" y="2733"/>
                </a:lnTo>
                <a:lnTo>
                  <a:pt x="215" y="2722"/>
                </a:lnTo>
                <a:lnTo>
                  <a:pt x="194" y="2684"/>
                </a:lnTo>
                <a:lnTo>
                  <a:pt x="204" y="2673"/>
                </a:lnTo>
                <a:lnTo>
                  <a:pt x="210" y="2668"/>
                </a:lnTo>
                <a:lnTo>
                  <a:pt x="183" y="2598"/>
                </a:lnTo>
                <a:lnTo>
                  <a:pt x="151" y="2517"/>
                </a:lnTo>
                <a:lnTo>
                  <a:pt x="140" y="2490"/>
                </a:lnTo>
                <a:lnTo>
                  <a:pt x="135" y="2479"/>
                </a:lnTo>
                <a:lnTo>
                  <a:pt x="97" y="2484"/>
                </a:lnTo>
                <a:lnTo>
                  <a:pt x="91" y="2479"/>
                </a:lnTo>
                <a:lnTo>
                  <a:pt x="48" y="2463"/>
                </a:lnTo>
                <a:lnTo>
                  <a:pt x="81" y="2382"/>
                </a:lnTo>
                <a:lnTo>
                  <a:pt x="86" y="2371"/>
                </a:lnTo>
                <a:lnTo>
                  <a:pt x="0" y="2160"/>
                </a:lnTo>
                <a:lnTo>
                  <a:pt x="5" y="2155"/>
                </a:lnTo>
                <a:close/>
                <a:moveTo>
                  <a:pt x="1581" y="967"/>
                </a:moveTo>
                <a:lnTo>
                  <a:pt x="1592" y="978"/>
                </a:lnTo>
                <a:lnTo>
                  <a:pt x="1608" y="989"/>
                </a:lnTo>
                <a:lnTo>
                  <a:pt x="1624" y="994"/>
                </a:lnTo>
                <a:lnTo>
                  <a:pt x="1630" y="999"/>
                </a:lnTo>
                <a:lnTo>
                  <a:pt x="1640" y="1005"/>
                </a:lnTo>
                <a:lnTo>
                  <a:pt x="1651" y="1005"/>
                </a:lnTo>
                <a:lnTo>
                  <a:pt x="1678" y="1016"/>
                </a:lnTo>
                <a:lnTo>
                  <a:pt x="1684" y="1016"/>
                </a:lnTo>
                <a:lnTo>
                  <a:pt x="1732" y="1032"/>
                </a:lnTo>
                <a:lnTo>
                  <a:pt x="1748" y="1037"/>
                </a:lnTo>
                <a:lnTo>
                  <a:pt x="1770" y="1043"/>
                </a:lnTo>
                <a:lnTo>
                  <a:pt x="1791" y="1048"/>
                </a:lnTo>
                <a:lnTo>
                  <a:pt x="1829" y="1053"/>
                </a:lnTo>
                <a:lnTo>
                  <a:pt x="1883" y="1059"/>
                </a:lnTo>
                <a:lnTo>
                  <a:pt x="1915" y="1064"/>
                </a:lnTo>
                <a:lnTo>
                  <a:pt x="1936" y="1070"/>
                </a:lnTo>
                <a:lnTo>
                  <a:pt x="1958" y="1070"/>
                </a:lnTo>
                <a:lnTo>
                  <a:pt x="1969" y="1070"/>
                </a:lnTo>
                <a:lnTo>
                  <a:pt x="1963" y="1059"/>
                </a:lnTo>
                <a:lnTo>
                  <a:pt x="1947" y="1037"/>
                </a:lnTo>
                <a:lnTo>
                  <a:pt x="1942" y="1043"/>
                </a:lnTo>
                <a:lnTo>
                  <a:pt x="1942" y="1048"/>
                </a:lnTo>
                <a:lnTo>
                  <a:pt x="1936" y="1059"/>
                </a:lnTo>
                <a:lnTo>
                  <a:pt x="1931" y="1053"/>
                </a:lnTo>
                <a:lnTo>
                  <a:pt x="1920" y="1053"/>
                </a:lnTo>
                <a:lnTo>
                  <a:pt x="1904" y="1053"/>
                </a:lnTo>
                <a:lnTo>
                  <a:pt x="1904" y="1043"/>
                </a:lnTo>
                <a:lnTo>
                  <a:pt x="1915" y="1005"/>
                </a:lnTo>
                <a:lnTo>
                  <a:pt x="1856" y="929"/>
                </a:lnTo>
                <a:lnTo>
                  <a:pt x="1850" y="924"/>
                </a:lnTo>
                <a:lnTo>
                  <a:pt x="1834" y="962"/>
                </a:lnTo>
                <a:lnTo>
                  <a:pt x="1630" y="935"/>
                </a:lnTo>
                <a:lnTo>
                  <a:pt x="1560" y="924"/>
                </a:lnTo>
                <a:lnTo>
                  <a:pt x="1571" y="935"/>
                </a:lnTo>
                <a:lnTo>
                  <a:pt x="1587" y="945"/>
                </a:lnTo>
                <a:lnTo>
                  <a:pt x="1597" y="956"/>
                </a:lnTo>
                <a:lnTo>
                  <a:pt x="1538" y="945"/>
                </a:lnTo>
                <a:lnTo>
                  <a:pt x="1581" y="967"/>
                </a:lnTo>
                <a:close/>
                <a:moveTo>
                  <a:pt x="549" y="2004"/>
                </a:moveTo>
                <a:lnTo>
                  <a:pt x="538" y="2004"/>
                </a:lnTo>
                <a:lnTo>
                  <a:pt x="533" y="2004"/>
                </a:lnTo>
                <a:lnTo>
                  <a:pt x="452" y="2015"/>
                </a:lnTo>
                <a:lnTo>
                  <a:pt x="446" y="2009"/>
                </a:lnTo>
                <a:lnTo>
                  <a:pt x="441" y="2004"/>
                </a:lnTo>
                <a:lnTo>
                  <a:pt x="430" y="1993"/>
                </a:lnTo>
                <a:lnTo>
                  <a:pt x="387" y="2015"/>
                </a:lnTo>
                <a:lnTo>
                  <a:pt x="360" y="2031"/>
                </a:lnTo>
                <a:lnTo>
                  <a:pt x="339" y="1988"/>
                </a:lnTo>
                <a:lnTo>
                  <a:pt x="339" y="1993"/>
                </a:lnTo>
                <a:lnTo>
                  <a:pt x="317" y="2004"/>
                </a:lnTo>
                <a:lnTo>
                  <a:pt x="307" y="2004"/>
                </a:lnTo>
                <a:lnTo>
                  <a:pt x="242" y="2042"/>
                </a:lnTo>
                <a:lnTo>
                  <a:pt x="242" y="2052"/>
                </a:lnTo>
                <a:lnTo>
                  <a:pt x="242" y="2069"/>
                </a:lnTo>
                <a:lnTo>
                  <a:pt x="247" y="2096"/>
                </a:lnTo>
                <a:lnTo>
                  <a:pt x="204" y="2096"/>
                </a:lnTo>
                <a:lnTo>
                  <a:pt x="204" y="2112"/>
                </a:lnTo>
                <a:lnTo>
                  <a:pt x="210" y="2139"/>
                </a:lnTo>
                <a:lnTo>
                  <a:pt x="231" y="2301"/>
                </a:lnTo>
                <a:lnTo>
                  <a:pt x="247" y="2301"/>
                </a:lnTo>
                <a:lnTo>
                  <a:pt x="328" y="2290"/>
                </a:lnTo>
                <a:lnTo>
                  <a:pt x="328" y="2301"/>
                </a:lnTo>
                <a:lnTo>
                  <a:pt x="377" y="2641"/>
                </a:lnTo>
                <a:lnTo>
                  <a:pt x="409" y="2625"/>
                </a:lnTo>
                <a:lnTo>
                  <a:pt x="463" y="2603"/>
                </a:lnTo>
                <a:lnTo>
                  <a:pt x="479" y="2598"/>
                </a:lnTo>
                <a:lnTo>
                  <a:pt x="522" y="2576"/>
                </a:lnTo>
                <a:lnTo>
                  <a:pt x="602" y="2538"/>
                </a:lnTo>
                <a:lnTo>
                  <a:pt x="619" y="2533"/>
                </a:lnTo>
                <a:lnTo>
                  <a:pt x="624" y="2538"/>
                </a:lnTo>
                <a:lnTo>
                  <a:pt x="758" y="2441"/>
                </a:lnTo>
                <a:lnTo>
                  <a:pt x="801" y="2403"/>
                </a:lnTo>
                <a:lnTo>
                  <a:pt x="855" y="2344"/>
                </a:lnTo>
                <a:lnTo>
                  <a:pt x="861" y="2339"/>
                </a:lnTo>
                <a:lnTo>
                  <a:pt x="909" y="2285"/>
                </a:lnTo>
                <a:lnTo>
                  <a:pt x="941" y="2241"/>
                </a:lnTo>
                <a:lnTo>
                  <a:pt x="1000" y="2171"/>
                </a:lnTo>
                <a:lnTo>
                  <a:pt x="1006" y="2171"/>
                </a:lnTo>
                <a:lnTo>
                  <a:pt x="995" y="2166"/>
                </a:lnTo>
                <a:lnTo>
                  <a:pt x="990" y="2160"/>
                </a:lnTo>
                <a:lnTo>
                  <a:pt x="952" y="2144"/>
                </a:lnTo>
                <a:lnTo>
                  <a:pt x="925" y="2133"/>
                </a:lnTo>
                <a:lnTo>
                  <a:pt x="898" y="2117"/>
                </a:lnTo>
                <a:lnTo>
                  <a:pt x="871" y="2106"/>
                </a:lnTo>
                <a:lnTo>
                  <a:pt x="844" y="2096"/>
                </a:lnTo>
                <a:lnTo>
                  <a:pt x="570" y="2123"/>
                </a:lnTo>
                <a:lnTo>
                  <a:pt x="570" y="2117"/>
                </a:lnTo>
                <a:lnTo>
                  <a:pt x="565" y="2096"/>
                </a:lnTo>
                <a:lnTo>
                  <a:pt x="565" y="2079"/>
                </a:lnTo>
                <a:lnTo>
                  <a:pt x="559" y="2052"/>
                </a:lnTo>
                <a:lnTo>
                  <a:pt x="559" y="2025"/>
                </a:lnTo>
                <a:lnTo>
                  <a:pt x="554" y="2020"/>
                </a:lnTo>
                <a:lnTo>
                  <a:pt x="554" y="2015"/>
                </a:lnTo>
                <a:lnTo>
                  <a:pt x="549" y="2004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B25C6BB7-C498-2835-6AE6-CE0D33B3014E}"/>
              </a:ext>
            </a:extLst>
          </p:cNvPr>
          <p:cNvSpPr>
            <a:spLocks noEditPoints="1"/>
          </p:cNvSpPr>
          <p:nvPr/>
        </p:nvSpPr>
        <p:spPr bwMode="auto">
          <a:xfrm>
            <a:off x="5088102" y="1635646"/>
            <a:ext cx="3583865" cy="2674194"/>
          </a:xfrm>
          <a:custGeom>
            <a:avLst/>
            <a:gdLst>
              <a:gd name="T0" fmla="*/ 543 w 4184"/>
              <a:gd name="T1" fmla="*/ 1982 h 3122"/>
              <a:gd name="T2" fmla="*/ 613 w 4184"/>
              <a:gd name="T3" fmla="*/ 1356 h 3122"/>
              <a:gd name="T4" fmla="*/ 559 w 4184"/>
              <a:gd name="T5" fmla="*/ 1237 h 3122"/>
              <a:gd name="T6" fmla="*/ 425 w 4184"/>
              <a:gd name="T7" fmla="*/ 1032 h 3122"/>
              <a:gd name="T8" fmla="*/ 264 w 4184"/>
              <a:gd name="T9" fmla="*/ 918 h 3122"/>
              <a:gd name="T10" fmla="*/ 473 w 4184"/>
              <a:gd name="T11" fmla="*/ 675 h 3122"/>
              <a:gd name="T12" fmla="*/ 1135 w 4184"/>
              <a:gd name="T13" fmla="*/ 276 h 3122"/>
              <a:gd name="T14" fmla="*/ 1329 w 4184"/>
              <a:gd name="T15" fmla="*/ 11 h 3122"/>
              <a:gd name="T16" fmla="*/ 1447 w 4184"/>
              <a:gd name="T17" fmla="*/ 103 h 3122"/>
              <a:gd name="T18" fmla="*/ 1404 w 4184"/>
              <a:gd name="T19" fmla="*/ 632 h 3122"/>
              <a:gd name="T20" fmla="*/ 1382 w 4184"/>
              <a:gd name="T21" fmla="*/ 756 h 3122"/>
              <a:gd name="T22" fmla="*/ 1517 w 4184"/>
              <a:gd name="T23" fmla="*/ 832 h 3122"/>
              <a:gd name="T24" fmla="*/ 1727 w 4184"/>
              <a:gd name="T25" fmla="*/ 773 h 3122"/>
              <a:gd name="T26" fmla="*/ 1662 w 4184"/>
              <a:gd name="T27" fmla="*/ 665 h 3122"/>
              <a:gd name="T28" fmla="*/ 1737 w 4184"/>
              <a:gd name="T29" fmla="*/ 513 h 3122"/>
              <a:gd name="T30" fmla="*/ 1818 w 4184"/>
              <a:gd name="T31" fmla="*/ 400 h 3122"/>
              <a:gd name="T32" fmla="*/ 1888 w 4184"/>
              <a:gd name="T33" fmla="*/ 308 h 3122"/>
              <a:gd name="T34" fmla="*/ 2060 w 4184"/>
              <a:gd name="T35" fmla="*/ 314 h 3122"/>
              <a:gd name="T36" fmla="*/ 2297 w 4184"/>
              <a:gd name="T37" fmla="*/ 319 h 3122"/>
              <a:gd name="T38" fmla="*/ 2453 w 4184"/>
              <a:gd name="T39" fmla="*/ 378 h 3122"/>
              <a:gd name="T40" fmla="*/ 2614 w 4184"/>
              <a:gd name="T41" fmla="*/ 427 h 3122"/>
              <a:gd name="T42" fmla="*/ 2765 w 4184"/>
              <a:gd name="T43" fmla="*/ 443 h 3122"/>
              <a:gd name="T44" fmla="*/ 2931 w 4184"/>
              <a:gd name="T45" fmla="*/ 535 h 3122"/>
              <a:gd name="T46" fmla="*/ 3125 w 4184"/>
              <a:gd name="T47" fmla="*/ 605 h 3122"/>
              <a:gd name="T48" fmla="*/ 3265 w 4184"/>
              <a:gd name="T49" fmla="*/ 708 h 3122"/>
              <a:gd name="T50" fmla="*/ 3313 w 4184"/>
              <a:gd name="T51" fmla="*/ 816 h 3122"/>
              <a:gd name="T52" fmla="*/ 3383 w 4184"/>
              <a:gd name="T53" fmla="*/ 978 h 3122"/>
              <a:gd name="T54" fmla="*/ 3523 w 4184"/>
              <a:gd name="T55" fmla="*/ 1156 h 3122"/>
              <a:gd name="T56" fmla="*/ 3507 w 4184"/>
              <a:gd name="T57" fmla="*/ 1383 h 3122"/>
              <a:gd name="T58" fmla="*/ 3598 w 4184"/>
              <a:gd name="T59" fmla="*/ 1448 h 3122"/>
              <a:gd name="T60" fmla="*/ 3819 w 4184"/>
              <a:gd name="T61" fmla="*/ 1502 h 3122"/>
              <a:gd name="T62" fmla="*/ 3916 w 4184"/>
              <a:gd name="T63" fmla="*/ 1572 h 3122"/>
              <a:gd name="T64" fmla="*/ 4023 w 4184"/>
              <a:gd name="T65" fmla="*/ 1550 h 3122"/>
              <a:gd name="T66" fmla="*/ 4163 w 4184"/>
              <a:gd name="T67" fmla="*/ 1734 h 3122"/>
              <a:gd name="T68" fmla="*/ 4147 w 4184"/>
              <a:gd name="T69" fmla="*/ 2052 h 3122"/>
              <a:gd name="T70" fmla="*/ 3975 w 4184"/>
              <a:gd name="T71" fmla="*/ 2258 h 3122"/>
              <a:gd name="T72" fmla="*/ 3523 w 4184"/>
              <a:gd name="T73" fmla="*/ 2549 h 3122"/>
              <a:gd name="T74" fmla="*/ 2921 w 4184"/>
              <a:gd name="T75" fmla="*/ 2382 h 3122"/>
              <a:gd name="T76" fmla="*/ 2964 w 4184"/>
              <a:gd name="T77" fmla="*/ 2144 h 3122"/>
              <a:gd name="T78" fmla="*/ 3120 w 4184"/>
              <a:gd name="T79" fmla="*/ 1772 h 3122"/>
              <a:gd name="T80" fmla="*/ 2899 w 4184"/>
              <a:gd name="T81" fmla="*/ 1809 h 3122"/>
              <a:gd name="T82" fmla="*/ 2517 w 4184"/>
              <a:gd name="T83" fmla="*/ 1836 h 3122"/>
              <a:gd name="T84" fmla="*/ 2307 w 4184"/>
              <a:gd name="T85" fmla="*/ 1842 h 3122"/>
              <a:gd name="T86" fmla="*/ 2334 w 4184"/>
              <a:gd name="T87" fmla="*/ 1907 h 3122"/>
              <a:gd name="T88" fmla="*/ 2264 w 4184"/>
              <a:gd name="T89" fmla="*/ 2009 h 3122"/>
              <a:gd name="T90" fmla="*/ 2157 w 4184"/>
              <a:gd name="T91" fmla="*/ 2074 h 3122"/>
              <a:gd name="T92" fmla="*/ 1737 w 4184"/>
              <a:gd name="T93" fmla="*/ 2922 h 3122"/>
              <a:gd name="T94" fmla="*/ 1538 w 4184"/>
              <a:gd name="T95" fmla="*/ 3100 h 3122"/>
              <a:gd name="T96" fmla="*/ 1264 w 4184"/>
              <a:gd name="T97" fmla="*/ 2997 h 3122"/>
              <a:gd name="T98" fmla="*/ 1140 w 4184"/>
              <a:gd name="T99" fmla="*/ 2771 h 3122"/>
              <a:gd name="T100" fmla="*/ 898 w 4184"/>
              <a:gd name="T101" fmla="*/ 2862 h 3122"/>
              <a:gd name="T102" fmla="*/ 619 w 4184"/>
              <a:gd name="T103" fmla="*/ 3105 h 3122"/>
              <a:gd name="T104" fmla="*/ 334 w 4184"/>
              <a:gd name="T105" fmla="*/ 2862 h 3122"/>
              <a:gd name="T106" fmla="*/ 81 w 4184"/>
              <a:gd name="T107" fmla="*/ 2382 h 3122"/>
              <a:gd name="T108" fmla="*/ 1770 w 4184"/>
              <a:gd name="T109" fmla="*/ 1043 h 3122"/>
              <a:gd name="T110" fmla="*/ 1904 w 4184"/>
              <a:gd name="T111" fmla="*/ 1053 h 3122"/>
              <a:gd name="T112" fmla="*/ 533 w 4184"/>
              <a:gd name="T113" fmla="*/ 2004 h 3122"/>
              <a:gd name="T114" fmla="*/ 204 w 4184"/>
              <a:gd name="T115" fmla="*/ 2096 h 3122"/>
              <a:gd name="T116" fmla="*/ 758 w 4184"/>
              <a:gd name="T117" fmla="*/ 2441 h 3122"/>
              <a:gd name="T118" fmla="*/ 570 w 4184"/>
              <a:gd name="T119" fmla="*/ 2123 h 3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184" h="3122">
                <a:moveTo>
                  <a:pt x="5" y="2155"/>
                </a:moveTo>
                <a:lnTo>
                  <a:pt x="54" y="2085"/>
                </a:lnTo>
                <a:lnTo>
                  <a:pt x="81" y="2025"/>
                </a:lnTo>
                <a:lnTo>
                  <a:pt x="172" y="1820"/>
                </a:lnTo>
                <a:lnTo>
                  <a:pt x="253" y="1836"/>
                </a:lnTo>
                <a:lnTo>
                  <a:pt x="339" y="1858"/>
                </a:lnTo>
                <a:lnTo>
                  <a:pt x="387" y="1869"/>
                </a:lnTo>
                <a:lnTo>
                  <a:pt x="457" y="1847"/>
                </a:lnTo>
                <a:lnTo>
                  <a:pt x="479" y="1869"/>
                </a:lnTo>
                <a:lnTo>
                  <a:pt x="495" y="1885"/>
                </a:lnTo>
                <a:lnTo>
                  <a:pt x="506" y="1896"/>
                </a:lnTo>
                <a:lnTo>
                  <a:pt x="522" y="1912"/>
                </a:lnTo>
                <a:lnTo>
                  <a:pt x="527" y="1934"/>
                </a:lnTo>
                <a:lnTo>
                  <a:pt x="533" y="1955"/>
                </a:lnTo>
                <a:lnTo>
                  <a:pt x="543" y="1982"/>
                </a:lnTo>
                <a:lnTo>
                  <a:pt x="549" y="2004"/>
                </a:lnTo>
                <a:lnTo>
                  <a:pt x="592" y="1993"/>
                </a:lnTo>
                <a:lnTo>
                  <a:pt x="602" y="1988"/>
                </a:lnTo>
                <a:lnTo>
                  <a:pt x="635" y="1982"/>
                </a:lnTo>
                <a:lnTo>
                  <a:pt x="651" y="1977"/>
                </a:lnTo>
                <a:lnTo>
                  <a:pt x="645" y="1939"/>
                </a:lnTo>
                <a:lnTo>
                  <a:pt x="629" y="1836"/>
                </a:lnTo>
                <a:lnTo>
                  <a:pt x="748" y="1772"/>
                </a:lnTo>
                <a:lnTo>
                  <a:pt x="780" y="1583"/>
                </a:lnTo>
                <a:lnTo>
                  <a:pt x="780" y="1561"/>
                </a:lnTo>
                <a:lnTo>
                  <a:pt x="753" y="1556"/>
                </a:lnTo>
                <a:lnTo>
                  <a:pt x="780" y="1356"/>
                </a:lnTo>
                <a:lnTo>
                  <a:pt x="748" y="1356"/>
                </a:lnTo>
                <a:lnTo>
                  <a:pt x="645" y="1356"/>
                </a:lnTo>
                <a:lnTo>
                  <a:pt x="613" y="1356"/>
                </a:lnTo>
                <a:lnTo>
                  <a:pt x="570" y="1356"/>
                </a:lnTo>
                <a:lnTo>
                  <a:pt x="511" y="1350"/>
                </a:lnTo>
                <a:lnTo>
                  <a:pt x="506" y="1350"/>
                </a:lnTo>
                <a:lnTo>
                  <a:pt x="500" y="1350"/>
                </a:lnTo>
                <a:lnTo>
                  <a:pt x="495" y="1345"/>
                </a:lnTo>
                <a:lnTo>
                  <a:pt x="489" y="1340"/>
                </a:lnTo>
                <a:lnTo>
                  <a:pt x="484" y="1340"/>
                </a:lnTo>
                <a:lnTo>
                  <a:pt x="484" y="1334"/>
                </a:lnTo>
                <a:lnTo>
                  <a:pt x="500" y="1313"/>
                </a:lnTo>
                <a:lnTo>
                  <a:pt x="506" y="1307"/>
                </a:lnTo>
                <a:lnTo>
                  <a:pt x="511" y="1302"/>
                </a:lnTo>
                <a:lnTo>
                  <a:pt x="511" y="1296"/>
                </a:lnTo>
                <a:lnTo>
                  <a:pt x="511" y="1291"/>
                </a:lnTo>
                <a:lnTo>
                  <a:pt x="559" y="1242"/>
                </a:lnTo>
                <a:lnTo>
                  <a:pt x="559" y="1237"/>
                </a:lnTo>
                <a:lnTo>
                  <a:pt x="565" y="1205"/>
                </a:lnTo>
                <a:lnTo>
                  <a:pt x="576" y="1140"/>
                </a:lnTo>
                <a:lnTo>
                  <a:pt x="581" y="1118"/>
                </a:lnTo>
                <a:lnTo>
                  <a:pt x="581" y="1102"/>
                </a:lnTo>
                <a:lnTo>
                  <a:pt x="586" y="1064"/>
                </a:lnTo>
                <a:lnTo>
                  <a:pt x="592" y="1032"/>
                </a:lnTo>
                <a:lnTo>
                  <a:pt x="581" y="1021"/>
                </a:lnTo>
                <a:lnTo>
                  <a:pt x="597" y="1010"/>
                </a:lnTo>
                <a:lnTo>
                  <a:pt x="597" y="1005"/>
                </a:lnTo>
                <a:lnTo>
                  <a:pt x="549" y="945"/>
                </a:lnTo>
                <a:lnTo>
                  <a:pt x="489" y="989"/>
                </a:lnTo>
                <a:lnTo>
                  <a:pt x="463" y="999"/>
                </a:lnTo>
                <a:lnTo>
                  <a:pt x="463" y="1005"/>
                </a:lnTo>
                <a:lnTo>
                  <a:pt x="441" y="1016"/>
                </a:lnTo>
                <a:lnTo>
                  <a:pt x="425" y="1032"/>
                </a:lnTo>
                <a:lnTo>
                  <a:pt x="420" y="1037"/>
                </a:lnTo>
                <a:lnTo>
                  <a:pt x="414" y="1043"/>
                </a:lnTo>
                <a:lnTo>
                  <a:pt x="360" y="1102"/>
                </a:lnTo>
                <a:lnTo>
                  <a:pt x="355" y="1102"/>
                </a:lnTo>
                <a:lnTo>
                  <a:pt x="350" y="1113"/>
                </a:lnTo>
                <a:lnTo>
                  <a:pt x="328" y="1129"/>
                </a:lnTo>
                <a:lnTo>
                  <a:pt x="301" y="1097"/>
                </a:lnTo>
                <a:lnTo>
                  <a:pt x="290" y="1080"/>
                </a:lnTo>
                <a:lnTo>
                  <a:pt x="264" y="1048"/>
                </a:lnTo>
                <a:lnTo>
                  <a:pt x="247" y="1021"/>
                </a:lnTo>
                <a:lnTo>
                  <a:pt x="226" y="999"/>
                </a:lnTo>
                <a:lnTo>
                  <a:pt x="237" y="972"/>
                </a:lnTo>
                <a:lnTo>
                  <a:pt x="247" y="956"/>
                </a:lnTo>
                <a:lnTo>
                  <a:pt x="258" y="940"/>
                </a:lnTo>
                <a:lnTo>
                  <a:pt x="264" y="918"/>
                </a:lnTo>
                <a:lnTo>
                  <a:pt x="274" y="902"/>
                </a:lnTo>
                <a:lnTo>
                  <a:pt x="285" y="886"/>
                </a:lnTo>
                <a:lnTo>
                  <a:pt x="296" y="864"/>
                </a:lnTo>
                <a:lnTo>
                  <a:pt x="312" y="848"/>
                </a:lnTo>
                <a:lnTo>
                  <a:pt x="323" y="832"/>
                </a:lnTo>
                <a:lnTo>
                  <a:pt x="334" y="816"/>
                </a:lnTo>
                <a:lnTo>
                  <a:pt x="350" y="800"/>
                </a:lnTo>
                <a:lnTo>
                  <a:pt x="360" y="778"/>
                </a:lnTo>
                <a:lnTo>
                  <a:pt x="377" y="767"/>
                </a:lnTo>
                <a:lnTo>
                  <a:pt x="393" y="751"/>
                </a:lnTo>
                <a:lnTo>
                  <a:pt x="409" y="735"/>
                </a:lnTo>
                <a:lnTo>
                  <a:pt x="420" y="719"/>
                </a:lnTo>
                <a:lnTo>
                  <a:pt x="436" y="702"/>
                </a:lnTo>
                <a:lnTo>
                  <a:pt x="457" y="692"/>
                </a:lnTo>
                <a:lnTo>
                  <a:pt x="473" y="675"/>
                </a:lnTo>
                <a:lnTo>
                  <a:pt x="489" y="665"/>
                </a:lnTo>
                <a:lnTo>
                  <a:pt x="812" y="422"/>
                </a:lnTo>
                <a:lnTo>
                  <a:pt x="834" y="405"/>
                </a:lnTo>
                <a:lnTo>
                  <a:pt x="877" y="373"/>
                </a:lnTo>
                <a:lnTo>
                  <a:pt x="904" y="357"/>
                </a:lnTo>
                <a:lnTo>
                  <a:pt x="979" y="297"/>
                </a:lnTo>
                <a:lnTo>
                  <a:pt x="1038" y="254"/>
                </a:lnTo>
                <a:lnTo>
                  <a:pt x="1043" y="249"/>
                </a:lnTo>
                <a:lnTo>
                  <a:pt x="1054" y="254"/>
                </a:lnTo>
                <a:lnTo>
                  <a:pt x="1065" y="260"/>
                </a:lnTo>
                <a:lnTo>
                  <a:pt x="1070" y="260"/>
                </a:lnTo>
                <a:lnTo>
                  <a:pt x="1076" y="265"/>
                </a:lnTo>
                <a:lnTo>
                  <a:pt x="1086" y="265"/>
                </a:lnTo>
                <a:lnTo>
                  <a:pt x="1103" y="270"/>
                </a:lnTo>
                <a:lnTo>
                  <a:pt x="1135" y="276"/>
                </a:lnTo>
                <a:lnTo>
                  <a:pt x="1173" y="281"/>
                </a:lnTo>
                <a:lnTo>
                  <a:pt x="1232" y="292"/>
                </a:lnTo>
                <a:lnTo>
                  <a:pt x="1259" y="292"/>
                </a:lnTo>
                <a:lnTo>
                  <a:pt x="1275" y="297"/>
                </a:lnTo>
                <a:lnTo>
                  <a:pt x="1318" y="303"/>
                </a:lnTo>
                <a:lnTo>
                  <a:pt x="1355" y="308"/>
                </a:lnTo>
                <a:lnTo>
                  <a:pt x="1361" y="314"/>
                </a:lnTo>
                <a:lnTo>
                  <a:pt x="1318" y="108"/>
                </a:lnTo>
                <a:lnTo>
                  <a:pt x="1302" y="98"/>
                </a:lnTo>
                <a:lnTo>
                  <a:pt x="1264" y="44"/>
                </a:lnTo>
                <a:lnTo>
                  <a:pt x="1285" y="33"/>
                </a:lnTo>
                <a:lnTo>
                  <a:pt x="1302" y="11"/>
                </a:lnTo>
                <a:lnTo>
                  <a:pt x="1307" y="0"/>
                </a:lnTo>
                <a:lnTo>
                  <a:pt x="1318" y="6"/>
                </a:lnTo>
                <a:lnTo>
                  <a:pt x="1329" y="11"/>
                </a:lnTo>
                <a:lnTo>
                  <a:pt x="1339" y="17"/>
                </a:lnTo>
                <a:lnTo>
                  <a:pt x="1339" y="22"/>
                </a:lnTo>
                <a:lnTo>
                  <a:pt x="1355" y="22"/>
                </a:lnTo>
                <a:lnTo>
                  <a:pt x="1372" y="27"/>
                </a:lnTo>
                <a:lnTo>
                  <a:pt x="1382" y="27"/>
                </a:lnTo>
                <a:lnTo>
                  <a:pt x="1388" y="27"/>
                </a:lnTo>
                <a:lnTo>
                  <a:pt x="1404" y="33"/>
                </a:lnTo>
                <a:lnTo>
                  <a:pt x="1415" y="33"/>
                </a:lnTo>
                <a:lnTo>
                  <a:pt x="1425" y="38"/>
                </a:lnTo>
                <a:lnTo>
                  <a:pt x="1431" y="44"/>
                </a:lnTo>
                <a:lnTo>
                  <a:pt x="1436" y="54"/>
                </a:lnTo>
                <a:lnTo>
                  <a:pt x="1441" y="76"/>
                </a:lnTo>
                <a:lnTo>
                  <a:pt x="1441" y="87"/>
                </a:lnTo>
                <a:lnTo>
                  <a:pt x="1447" y="92"/>
                </a:lnTo>
                <a:lnTo>
                  <a:pt x="1447" y="103"/>
                </a:lnTo>
                <a:lnTo>
                  <a:pt x="1452" y="108"/>
                </a:lnTo>
                <a:lnTo>
                  <a:pt x="1452" y="119"/>
                </a:lnTo>
                <a:lnTo>
                  <a:pt x="1452" y="125"/>
                </a:lnTo>
                <a:lnTo>
                  <a:pt x="1458" y="130"/>
                </a:lnTo>
                <a:lnTo>
                  <a:pt x="1458" y="135"/>
                </a:lnTo>
                <a:lnTo>
                  <a:pt x="1393" y="319"/>
                </a:lnTo>
                <a:lnTo>
                  <a:pt x="1345" y="443"/>
                </a:lnTo>
                <a:lnTo>
                  <a:pt x="1339" y="465"/>
                </a:lnTo>
                <a:lnTo>
                  <a:pt x="1350" y="470"/>
                </a:lnTo>
                <a:lnTo>
                  <a:pt x="1441" y="513"/>
                </a:lnTo>
                <a:lnTo>
                  <a:pt x="1452" y="567"/>
                </a:lnTo>
                <a:lnTo>
                  <a:pt x="1458" y="600"/>
                </a:lnTo>
                <a:lnTo>
                  <a:pt x="1463" y="638"/>
                </a:lnTo>
                <a:lnTo>
                  <a:pt x="1409" y="627"/>
                </a:lnTo>
                <a:lnTo>
                  <a:pt x="1404" y="632"/>
                </a:lnTo>
                <a:lnTo>
                  <a:pt x="1404" y="643"/>
                </a:lnTo>
                <a:lnTo>
                  <a:pt x="1468" y="648"/>
                </a:lnTo>
                <a:lnTo>
                  <a:pt x="1468" y="670"/>
                </a:lnTo>
                <a:lnTo>
                  <a:pt x="1404" y="659"/>
                </a:lnTo>
                <a:lnTo>
                  <a:pt x="1398" y="681"/>
                </a:lnTo>
                <a:lnTo>
                  <a:pt x="1398" y="692"/>
                </a:lnTo>
                <a:lnTo>
                  <a:pt x="1398" y="697"/>
                </a:lnTo>
                <a:lnTo>
                  <a:pt x="1398" y="702"/>
                </a:lnTo>
                <a:lnTo>
                  <a:pt x="1398" y="708"/>
                </a:lnTo>
                <a:lnTo>
                  <a:pt x="1398" y="719"/>
                </a:lnTo>
                <a:lnTo>
                  <a:pt x="1398" y="724"/>
                </a:lnTo>
                <a:lnTo>
                  <a:pt x="1388" y="724"/>
                </a:lnTo>
                <a:lnTo>
                  <a:pt x="1361" y="719"/>
                </a:lnTo>
                <a:lnTo>
                  <a:pt x="1355" y="762"/>
                </a:lnTo>
                <a:lnTo>
                  <a:pt x="1382" y="756"/>
                </a:lnTo>
                <a:lnTo>
                  <a:pt x="1393" y="756"/>
                </a:lnTo>
                <a:lnTo>
                  <a:pt x="1388" y="783"/>
                </a:lnTo>
                <a:lnTo>
                  <a:pt x="1393" y="783"/>
                </a:lnTo>
                <a:lnTo>
                  <a:pt x="1398" y="783"/>
                </a:lnTo>
                <a:lnTo>
                  <a:pt x="1409" y="778"/>
                </a:lnTo>
                <a:lnTo>
                  <a:pt x="1415" y="778"/>
                </a:lnTo>
                <a:lnTo>
                  <a:pt x="1415" y="773"/>
                </a:lnTo>
                <a:lnTo>
                  <a:pt x="1425" y="773"/>
                </a:lnTo>
                <a:lnTo>
                  <a:pt x="1447" y="843"/>
                </a:lnTo>
                <a:lnTo>
                  <a:pt x="1447" y="848"/>
                </a:lnTo>
                <a:lnTo>
                  <a:pt x="1468" y="843"/>
                </a:lnTo>
                <a:lnTo>
                  <a:pt x="1474" y="843"/>
                </a:lnTo>
                <a:lnTo>
                  <a:pt x="1490" y="837"/>
                </a:lnTo>
                <a:lnTo>
                  <a:pt x="1501" y="837"/>
                </a:lnTo>
                <a:lnTo>
                  <a:pt x="1517" y="832"/>
                </a:lnTo>
                <a:lnTo>
                  <a:pt x="1533" y="827"/>
                </a:lnTo>
                <a:lnTo>
                  <a:pt x="1549" y="821"/>
                </a:lnTo>
                <a:lnTo>
                  <a:pt x="1560" y="821"/>
                </a:lnTo>
                <a:lnTo>
                  <a:pt x="1565" y="816"/>
                </a:lnTo>
                <a:lnTo>
                  <a:pt x="1576" y="816"/>
                </a:lnTo>
                <a:lnTo>
                  <a:pt x="1581" y="816"/>
                </a:lnTo>
                <a:lnTo>
                  <a:pt x="1597" y="810"/>
                </a:lnTo>
                <a:lnTo>
                  <a:pt x="1624" y="805"/>
                </a:lnTo>
                <a:lnTo>
                  <a:pt x="1640" y="800"/>
                </a:lnTo>
                <a:lnTo>
                  <a:pt x="1651" y="800"/>
                </a:lnTo>
                <a:lnTo>
                  <a:pt x="1657" y="794"/>
                </a:lnTo>
                <a:lnTo>
                  <a:pt x="1727" y="783"/>
                </a:lnTo>
                <a:lnTo>
                  <a:pt x="1737" y="778"/>
                </a:lnTo>
                <a:lnTo>
                  <a:pt x="1732" y="773"/>
                </a:lnTo>
                <a:lnTo>
                  <a:pt x="1727" y="773"/>
                </a:lnTo>
                <a:lnTo>
                  <a:pt x="1727" y="767"/>
                </a:lnTo>
                <a:lnTo>
                  <a:pt x="1721" y="762"/>
                </a:lnTo>
                <a:lnTo>
                  <a:pt x="1716" y="756"/>
                </a:lnTo>
                <a:lnTo>
                  <a:pt x="1716" y="751"/>
                </a:lnTo>
                <a:lnTo>
                  <a:pt x="1710" y="746"/>
                </a:lnTo>
                <a:lnTo>
                  <a:pt x="1705" y="746"/>
                </a:lnTo>
                <a:lnTo>
                  <a:pt x="1700" y="729"/>
                </a:lnTo>
                <a:lnTo>
                  <a:pt x="1689" y="724"/>
                </a:lnTo>
                <a:lnTo>
                  <a:pt x="1684" y="708"/>
                </a:lnTo>
                <a:lnTo>
                  <a:pt x="1678" y="702"/>
                </a:lnTo>
                <a:lnTo>
                  <a:pt x="1673" y="697"/>
                </a:lnTo>
                <a:lnTo>
                  <a:pt x="1662" y="681"/>
                </a:lnTo>
                <a:lnTo>
                  <a:pt x="1662" y="675"/>
                </a:lnTo>
                <a:lnTo>
                  <a:pt x="1657" y="670"/>
                </a:lnTo>
                <a:lnTo>
                  <a:pt x="1662" y="665"/>
                </a:lnTo>
                <a:lnTo>
                  <a:pt x="1667" y="659"/>
                </a:lnTo>
                <a:lnTo>
                  <a:pt x="1678" y="648"/>
                </a:lnTo>
                <a:lnTo>
                  <a:pt x="1678" y="643"/>
                </a:lnTo>
                <a:lnTo>
                  <a:pt x="1678" y="638"/>
                </a:lnTo>
                <a:lnTo>
                  <a:pt x="1673" y="632"/>
                </a:lnTo>
                <a:lnTo>
                  <a:pt x="1667" y="627"/>
                </a:lnTo>
                <a:lnTo>
                  <a:pt x="1667" y="611"/>
                </a:lnTo>
                <a:lnTo>
                  <a:pt x="1678" y="594"/>
                </a:lnTo>
                <a:lnTo>
                  <a:pt x="1684" y="584"/>
                </a:lnTo>
                <a:lnTo>
                  <a:pt x="1694" y="573"/>
                </a:lnTo>
                <a:lnTo>
                  <a:pt x="1700" y="573"/>
                </a:lnTo>
                <a:lnTo>
                  <a:pt x="1710" y="567"/>
                </a:lnTo>
                <a:lnTo>
                  <a:pt x="1721" y="557"/>
                </a:lnTo>
                <a:lnTo>
                  <a:pt x="1732" y="540"/>
                </a:lnTo>
                <a:lnTo>
                  <a:pt x="1737" y="513"/>
                </a:lnTo>
                <a:lnTo>
                  <a:pt x="1743" y="486"/>
                </a:lnTo>
                <a:lnTo>
                  <a:pt x="1753" y="459"/>
                </a:lnTo>
                <a:lnTo>
                  <a:pt x="1764" y="459"/>
                </a:lnTo>
                <a:lnTo>
                  <a:pt x="1780" y="459"/>
                </a:lnTo>
                <a:lnTo>
                  <a:pt x="1786" y="459"/>
                </a:lnTo>
                <a:lnTo>
                  <a:pt x="1807" y="459"/>
                </a:lnTo>
                <a:lnTo>
                  <a:pt x="1829" y="459"/>
                </a:lnTo>
                <a:lnTo>
                  <a:pt x="1845" y="454"/>
                </a:lnTo>
                <a:lnTo>
                  <a:pt x="1845" y="443"/>
                </a:lnTo>
                <a:lnTo>
                  <a:pt x="1845" y="438"/>
                </a:lnTo>
                <a:lnTo>
                  <a:pt x="1839" y="427"/>
                </a:lnTo>
                <a:lnTo>
                  <a:pt x="1829" y="422"/>
                </a:lnTo>
                <a:lnTo>
                  <a:pt x="1818" y="422"/>
                </a:lnTo>
                <a:lnTo>
                  <a:pt x="1818" y="405"/>
                </a:lnTo>
                <a:lnTo>
                  <a:pt x="1818" y="400"/>
                </a:lnTo>
                <a:lnTo>
                  <a:pt x="1818" y="395"/>
                </a:lnTo>
                <a:lnTo>
                  <a:pt x="1823" y="395"/>
                </a:lnTo>
                <a:lnTo>
                  <a:pt x="1829" y="389"/>
                </a:lnTo>
                <a:lnTo>
                  <a:pt x="1829" y="384"/>
                </a:lnTo>
                <a:lnTo>
                  <a:pt x="1834" y="378"/>
                </a:lnTo>
                <a:lnTo>
                  <a:pt x="1829" y="368"/>
                </a:lnTo>
                <a:lnTo>
                  <a:pt x="1829" y="357"/>
                </a:lnTo>
                <a:lnTo>
                  <a:pt x="1829" y="351"/>
                </a:lnTo>
                <a:lnTo>
                  <a:pt x="1834" y="346"/>
                </a:lnTo>
                <a:lnTo>
                  <a:pt x="1839" y="341"/>
                </a:lnTo>
                <a:lnTo>
                  <a:pt x="1839" y="330"/>
                </a:lnTo>
                <a:lnTo>
                  <a:pt x="1850" y="314"/>
                </a:lnTo>
                <a:lnTo>
                  <a:pt x="1861" y="297"/>
                </a:lnTo>
                <a:lnTo>
                  <a:pt x="1872" y="297"/>
                </a:lnTo>
                <a:lnTo>
                  <a:pt x="1888" y="308"/>
                </a:lnTo>
                <a:lnTo>
                  <a:pt x="1893" y="314"/>
                </a:lnTo>
                <a:lnTo>
                  <a:pt x="1904" y="324"/>
                </a:lnTo>
                <a:lnTo>
                  <a:pt x="1915" y="335"/>
                </a:lnTo>
                <a:lnTo>
                  <a:pt x="1926" y="346"/>
                </a:lnTo>
                <a:lnTo>
                  <a:pt x="1931" y="346"/>
                </a:lnTo>
                <a:lnTo>
                  <a:pt x="1942" y="351"/>
                </a:lnTo>
                <a:lnTo>
                  <a:pt x="1974" y="346"/>
                </a:lnTo>
                <a:lnTo>
                  <a:pt x="1990" y="346"/>
                </a:lnTo>
                <a:lnTo>
                  <a:pt x="2006" y="341"/>
                </a:lnTo>
                <a:lnTo>
                  <a:pt x="2017" y="341"/>
                </a:lnTo>
                <a:lnTo>
                  <a:pt x="2022" y="330"/>
                </a:lnTo>
                <a:lnTo>
                  <a:pt x="2033" y="324"/>
                </a:lnTo>
                <a:lnTo>
                  <a:pt x="2038" y="319"/>
                </a:lnTo>
                <a:lnTo>
                  <a:pt x="2044" y="314"/>
                </a:lnTo>
                <a:lnTo>
                  <a:pt x="2060" y="314"/>
                </a:lnTo>
                <a:lnTo>
                  <a:pt x="2071" y="314"/>
                </a:lnTo>
                <a:lnTo>
                  <a:pt x="2108" y="324"/>
                </a:lnTo>
                <a:lnTo>
                  <a:pt x="2119" y="324"/>
                </a:lnTo>
                <a:lnTo>
                  <a:pt x="2135" y="324"/>
                </a:lnTo>
                <a:lnTo>
                  <a:pt x="2146" y="324"/>
                </a:lnTo>
                <a:lnTo>
                  <a:pt x="2157" y="324"/>
                </a:lnTo>
                <a:lnTo>
                  <a:pt x="2178" y="324"/>
                </a:lnTo>
                <a:lnTo>
                  <a:pt x="2189" y="324"/>
                </a:lnTo>
                <a:lnTo>
                  <a:pt x="2211" y="324"/>
                </a:lnTo>
                <a:lnTo>
                  <a:pt x="2221" y="324"/>
                </a:lnTo>
                <a:lnTo>
                  <a:pt x="2237" y="324"/>
                </a:lnTo>
                <a:lnTo>
                  <a:pt x="2254" y="324"/>
                </a:lnTo>
                <a:lnTo>
                  <a:pt x="2264" y="324"/>
                </a:lnTo>
                <a:lnTo>
                  <a:pt x="2275" y="324"/>
                </a:lnTo>
                <a:lnTo>
                  <a:pt x="2297" y="319"/>
                </a:lnTo>
                <a:lnTo>
                  <a:pt x="2313" y="314"/>
                </a:lnTo>
                <a:lnTo>
                  <a:pt x="2318" y="314"/>
                </a:lnTo>
                <a:lnTo>
                  <a:pt x="2329" y="314"/>
                </a:lnTo>
                <a:lnTo>
                  <a:pt x="2340" y="319"/>
                </a:lnTo>
                <a:lnTo>
                  <a:pt x="2356" y="324"/>
                </a:lnTo>
                <a:lnTo>
                  <a:pt x="2367" y="330"/>
                </a:lnTo>
                <a:lnTo>
                  <a:pt x="2377" y="335"/>
                </a:lnTo>
                <a:lnTo>
                  <a:pt x="2383" y="341"/>
                </a:lnTo>
                <a:lnTo>
                  <a:pt x="2388" y="346"/>
                </a:lnTo>
                <a:lnTo>
                  <a:pt x="2393" y="357"/>
                </a:lnTo>
                <a:lnTo>
                  <a:pt x="2404" y="362"/>
                </a:lnTo>
                <a:lnTo>
                  <a:pt x="2410" y="368"/>
                </a:lnTo>
                <a:lnTo>
                  <a:pt x="2420" y="368"/>
                </a:lnTo>
                <a:lnTo>
                  <a:pt x="2436" y="373"/>
                </a:lnTo>
                <a:lnTo>
                  <a:pt x="2453" y="378"/>
                </a:lnTo>
                <a:lnTo>
                  <a:pt x="2463" y="373"/>
                </a:lnTo>
                <a:lnTo>
                  <a:pt x="2474" y="373"/>
                </a:lnTo>
                <a:lnTo>
                  <a:pt x="2485" y="373"/>
                </a:lnTo>
                <a:lnTo>
                  <a:pt x="2490" y="373"/>
                </a:lnTo>
                <a:lnTo>
                  <a:pt x="2501" y="373"/>
                </a:lnTo>
                <a:lnTo>
                  <a:pt x="2512" y="378"/>
                </a:lnTo>
                <a:lnTo>
                  <a:pt x="2517" y="378"/>
                </a:lnTo>
                <a:lnTo>
                  <a:pt x="2528" y="384"/>
                </a:lnTo>
                <a:lnTo>
                  <a:pt x="2555" y="395"/>
                </a:lnTo>
                <a:lnTo>
                  <a:pt x="2560" y="395"/>
                </a:lnTo>
                <a:lnTo>
                  <a:pt x="2571" y="400"/>
                </a:lnTo>
                <a:lnTo>
                  <a:pt x="2582" y="405"/>
                </a:lnTo>
                <a:lnTo>
                  <a:pt x="2592" y="411"/>
                </a:lnTo>
                <a:lnTo>
                  <a:pt x="2609" y="416"/>
                </a:lnTo>
                <a:lnTo>
                  <a:pt x="2614" y="427"/>
                </a:lnTo>
                <a:lnTo>
                  <a:pt x="2619" y="432"/>
                </a:lnTo>
                <a:lnTo>
                  <a:pt x="2619" y="438"/>
                </a:lnTo>
                <a:lnTo>
                  <a:pt x="2630" y="443"/>
                </a:lnTo>
                <a:lnTo>
                  <a:pt x="2641" y="449"/>
                </a:lnTo>
                <a:lnTo>
                  <a:pt x="2657" y="454"/>
                </a:lnTo>
                <a:lnTo>
                  <a:pt x="2673" y="459"/>
                </a:lnTo>
                <a:lnTo>
                  <a:pt x="2684" y="459"/>
                </a:lnTo>
                <a:lnTo>
                  <a:pt x="2700" y="459"/>
                </a:lnTo>
                <a:lnTo>
                  <a:pt x="2711" y="454"/>
                </a:lnTo>
                <a:lnTo>
                  <a:pt x="2722" y="454"/>
                </a:lnTo>
                <a:lnTo>
                  <a:pt x="2732" y="449"/>
                </a:lnTo>
                <a:lnTo>
                  <a:pt x="2738" y="449"/>
                </a:lnTo>
                <a:lnTo>
                  <a:pt x="2748" y="449"/>
                </a:lnTo>
                <a:lnTo>
                  <a:pt x="2754" y="443"/>
                </a:lnTo>
                <a:lnTo>
                  <a:pt x="2765" y="443"/>
                </a:lnTo>
                <a:lnTo>
                  <a:pt x="2775" y="443"/>
                </a:lnTo>
                <a:lnTo>
                  <a:pt x="2786" y="443"/>
                </a:lnTo>
                <a:lnTo>
                  <a:pt x="2791" y="443"/>
                </a:lnTo>
                <a:lnTo>
                  <a:pt x="2802" y="449"/>
                </a:lnTo>
                <a:lnTo>
                  <a:pt x="2813" y="454"/>
                </a:lnTo>
                <a:lnTo>
                  <a:pt x="2835" y="465"/>
                </a:lnTo>
                <a:lnTo>
                  <a:pt x="2851" y="481"/>
                </a:lnTo>
                <a:lnTo>
                  <a:pt x="2861" y="492"/>
                </a:lnTo>
                <a:lnTo>
                  <a:pt x="2872" y="508"/>
                </a:lnTo>
                <a:lnTo>
                  <a:pt x="2883" y="524"/>
                </a:lnTo>
                <a:lnTo>
                  <a:pt x="2888" y="530"/>
                </a:lnTo>
                <a:lnTo>
                  <a:pt x="2894" y="535"/>
                </a:lnTo>
                <a:lnTo>
                  <a:pt x="2899" y="535"/>
                </a:lnTo>
                <a:lnTo>
                  <a:pt x="2915" y="535"/>
                </a:lnTo>
                <a:lnTo>
                  <a:pt x="2931" y="535"/>
                </a:lnTo>
                <a:lnTo>
                  <a:pt x="2947" y="535"/>
                </a:lnTo>
                <a:lnTo>
                  <a:pt x="2964" y="535"/>
                </a:lnTo>
                <a:lnTo>
                  <a:pt x="2980" y="540"/>
                </a:lnTo>
                <a:lnTo>
                  <a:pt x="2996" y="540"/>
                </a:lnTo>
                <a:lnTo>
                  <a:pt x="3007" y="546"/>
                </a:lnTo>
                <a:lnTo>
                  <a:pt x="3023" y="551"/>
                </a:lnTo>
                <a:lnTo>
                  <a:pt x="3034" y="557"/>
                </a:lnTo>
                <a:lnTo>
                  <a:pt x="3050" y="567"/>
                </a:lnTo>
                <a:lnTo>
                  <a:pt x="3060" y="573"/>
                </a:lnTo>
                <a:lnTo>
                  <a:pt x="3066" y="573"/>
                </a:lnTo>
                <a:lnTo>
                  <a:pt x="3071" y="578"/>
                </a:lnTo>
                <a:lnTo>
                  <a:pt x="3082" y="578"/>
                </a:lnTo>
                <a:lnTo>
                  <a:pt x="3093" y="584"/>
                </a:lnTo>
                <a:lnTo>
                  <a:pt x="3109" y="594"/>
                </a:lnTo>
                <a:lnTo>
                  <a:pt x="3125" y="605"/>
                </a:lnTo>
                <a:lnTo>
                  <a:pt x="3136" y="611"/>
                </a:lnTo>
                <a:lnTo>
                  <a:pt x="3152" y="616"/>
                </a:lnTo>
                <a:lnTo>
                  <a:pt x="3157" y="621"/>
                </a:lnTo>
                <a:lnTo>
                  <a:pt x="3168" y="627"/>
                </a:lnTo>
                <a:lnTo>
                  <a:pt x="3168" y="632"/>
                </a:lnTo>
                <a:lnTo>
                  <a:pt x="3179" y="643"/>
                </a:lnTo>
                <a:lnTo>
                  <a:pt x="3179" y="648"/>
                </a:lnTo>
                <a:lnTo>
                  <a:pt x="3184" y="654"/>
                </a:lnTo>
                <a:lnTo>
                  <a:pt x="3195" y="670"/>
                </a:lnTo>
                <a:lnTo>
                  <a:pt x="3200" y="675"/>
                </a:lnTo>
                <a:lnTo>
                  <a:pt x="3206" y="681"/>
                </a:lnTo>
                <a:lnTo>
                  <a:pt x="3211" y="681"/>
                </a:lnTo>
                <a:lnTo>
                  <a:pt x="3227" y="692"/>
                </a:lnTo>
                <a:lnTo>
                  <a:pt x="3233" y="697"/>
                </a:lnTo>
                <a:lnTo>
                  <a:pt x="3265" y="708"/>
                </a:lnTo>
                <a:lnTo>
                  <a:pt x="3270" y="713"/>
                </a:lnTo>
                <a:lnTo>
                  <a:pt x="3281" y="719"/>
                </a:lnTo>
                <a:lnTo>
                  <a:pt x="3286" y="729"/>
                </a:lnTo>
                <a:lnTo>
                  <a:pt x="3302" y="746"/>
                </a:lnTo>
                <a:lnTo>
                  <a:pt x="3308" y="751"/>
                </a:lnTo>
                <a:lnTo>
                  <a:pt x="3308" y="756"/>
                </a:lnTo>
                <a:lnTo>
                  <a:pt x="3308" y="762"/>
                </a:lnTo>
                <a:lnTo>
                  <a:pt x="3308" y="767"/>
                </a:lnTo>
                <a:lnTo>
                  <a:pt x="3302" y="778"/>
                </a:lnTo>
                <a:lnTo>
                  <a:pt x="3308" y="778"/>
                </a:lnTo>
                <a:lnTo>
                  <a:pt x="3308" y="783"/>
                </a:lnTo>
                <a:lnTo>
                  <a:pt x="3313" y="800"/>
                </a:lnTo>
                <a:lnTo>
                  <a:pt x="3319" y="805"/>
                </a:lnTo>
                <a:lnTo>
                  <a:pt x="3319" y="816"/>
                </a:lnTo>
                <a:lnTo>
                  <a:pt x="3313" y="816"/>
                </a:lnTo>
                <a:lnTo>
                  <a:pt x="3308" y="827"/>
                </a:lnTo>
                <a:lnTo>
                  <a:pt x="3302" y="832"/>
                </a:lnTo>
                <a:lnTo>
                  <a:pt x="3302" y="837"/>
                </a:lnTo>
                <a:lnTo>
                  <a:pt x="3302" y="843"/>
                </a:lnTo>
                <a:lnTo>
                  <a:pt x="3302" y="848"/>
                </a:lnTo>
                <a:lnTo>
                  <a:pt x="3302" y="859"/>
                </a:lnTo>
                <a:lnTo>
                  <a:pt x="3308" y="870"/>
                </a:lnTo>
                <a:lnTo>
                  <a:pt x="3313" y="886"/>
                </a:lnTo>
                <a:lnTo>
                  <a:pt x="3319" y="902"/>
                </a:lnTo>
                <a:lnTo>
                  <a:pt x="3324" y="913"/>
                </a:lnTo>
                <a:lnTo>
                  <a:pt x="3335" y="924"/>
                </a:lnTo>
                <a:lnTo>
                  <a:pt x="3351" y="935"/>
                </a:lnTo>
                <a:lnTo>
                  <a:pt x="3356" y="940"/>
                </a:lnTo>
                <a:lnTo>
                  <a:pt x="3372" y="962"/>
                </a:lnTo>
                <a:lnTo>
                  <a:pt x="3383" y="978"/>
                </a:lnTo>
                <a:lnTo>
                  <a:pt x="3399" y="1005"/>
                </a:lnTo>
                <a:lnTo>
                  <a:pt x="3405" y="1021"/>
                </a:lnTo>
                <a:lnTo>
                  <a:pt x="3415" y="1043"/>
                </a:lnTo>
                <a:lnTo>
                  <a:pt x="3426" y="1064"/>
                </a:lnTo>
                <a:lnTo>
                  <a:pt x="3432" y="1075"/>
                </a:lnTo>
                <a:lnTo>
                  <a:pt x="3437" y="1086"/>
                </a:lnTo>
                <a:lnTo>
                  <a:pt x="3448" y="1091"/>
                </a:lnTo>
                <a:lnTo>
                  <a:pt x="3464" y="1097"/>
                </a:lnTo>
                <a:lnTo>
                  <a:pt x="3485" y="1102"/>
                </a:lnTo>
                <a:lnTo>
                  <a:pt x="3496" y="1102"/>
                </a:lnTo>
                <a:lnTo>
                  <a:pt x="3501" y="1107"/>
                </a:lnTo>
                <a:lnTo>
                  <a:pt x="3512" y="1113"/>
                </a:lnTo>
                <a:lnTo>
                  <a:pt x="3518" y="1129"/>
                </a:lnTo>
                <a:lnTo>
                  <a:pt x="3523" y="1145"/>
                </a:lnTo>
                <a:lnTo>
                  <a:pt x="3523" y="1156"/>
                </a:lnTo>
                <a:lnTo>
                  <a:pt x="3523" y="1167"/>
                </a:lnTo>
                <a:lnTo>
                  <a:pt x="3523" y="1183"/>
                </a:lnTo>
                <a:lnTo>
                  <a:pt x="3528" y="1205"/>
                </a:lnTo>
                <a:lnTo>
                  <a:pt x="3534" y="1210"/>
                </a:lnTo>
                <a:lnTo>
                  <a:pt x="3534" y="1221"/>
                </a:lnTo>
                <a:lnTo>
                  <a:pt x="3518" y="1264"/>
                </a:lnTo>
                <a:lnTo>
                  <a:pt x="3501" y="1269"/>
                </a:lnTo>
                <a:lnTo>
                  <a:pt x="3496" y="1275"/>
                </a:lnTo>
                <a:lnTo>
                  <a:pt x="3496" y="1286"/>
                </a:lnTo>
                <a:lnTo>
                  <a:pt x="3491" y="1291"/>
                </a:lnTo>
                <a:lnTo>
                  <a:pt x="3491" y="1296"/>
                </a:lnTo>
                <a:lnTo>
                  <a:pt x="3491" y="1307"/>
                </a:lnTo>
                <a:lnTo>
                  <a:pt x="3496" y="1334"/>
                </a:lnTo>
                <a:lnTo>
                  <a:pt x="3501" y="1356"/>
                </a:lnTo>
                <a:lnTo>
                  <a:pt x="3507" y="1383"/>
                </a:lnTo>
                <a:lnTo>
                  <a:pt x="3507" y="1404"/>
                </a:lnTo>
                <a:lnTo>
                  <a:pt x="3512" y="1421"/>
                </a:lnTo>
                <a:lnTo>
                  <a:pt x="3512" y="1426"/>
                </a:lnTo>
                <a:lnTo>
                  <a:pt x="3518" y="1437"/>
                </a:lnTo>
                <a:lnTo>
                  <a:pt x="3523" y="1442"/>
                </a:lnTo>
                <a:lnTo>
                  <a:pt x="3534" y="1448"/>
                </a:lnTo>
                <a:lnTo>
                  <a:pt x="3550" y="1453"/>
                </a:lnTo>
                <a:lnTo>
                  <a:pt x="3555" y="1453"/>
                </a:lnTo>
                <a:lnTo>
                  <a:pt x="3566" y="1458"/>
                </a:lnTo>
                <a:lnTo>
                  <a:pt x="3571" y="1453"/>
                </a:lnTo>
                <a:lnTo>
                  <a:pt x="3577" y="1453"/>
                </a:lnTo>
                <a:lnTo>
                  <a:pt x="3582" y="1453"/>
                </a:lnTo>
                <a:lnTo>
                  <a:pt x="3582" y="1448"/>
                </a:lnTo>
                <a:lnTo>
                  <a:pt x="3587" y="1448"/>
                </a:lnTo>
                <a:lnTo>
                  <a:pt x="3598" y="1448"/>
                </a:lnTo>
                <a:lnTo>
                  <a:pt x="3604" y="1453"/>
                </a:lnTo>
                <a:lnTo>
                  <a:pt x="3620" y="1453"/>
                </a:lnTo>
                <a:lnTo>
                  <a:pt x="3636" y="1458"/>
                </a:lnTo>
                <a:lnTo>
                  <a:pt x="3647" y="1464"/>
                </a:lnTo>
                <a:lnTo>
                  <a:pt x="3679" y="1480"/>
                </a:lnTo>
                <a:lnTo>
                  <a:pt x="3700" y="1496"/>
                </a:lnTo>
                <a:lnTo>
                  <a:pt x="3711" y="1507"/>
                </a:lnTo>
                <a:lnTo>
                  <a:pt x="3722" y="1518"/>
                </a:lnTo>
                <a:lnTo>
                  <a:pt x="3738" y="1529"/>
                </a:lnTo>
                <a:lnTo>
                  <a:pt x="3754" y="1529"/>
                </a:lnTo>
                <a:lnTo>
                  <a:pt x="3770" y="1529"/>
                </a:lnTo>
                <a:lnTo>
                  <a:pt x="3781" y="1523"/>
                </a:lnTo>
                <a:lnTo>
                  <a:pt x="3786" y="1512"/>
                </a:lnTo>
                <a:lnTo>
                  <a:pt x="3797" y="1507"/>
                </a:lnTo>
                <a:lnTo>
                  <a:pt x="3819" y="1502"/>
                </a:lnTo>
                <a:lnTo>
                  <a:pt x="3835" y="1502"/>
                </a:lnTo>
                <a:lnTo>
                  <a:pt x="3840" y="1518"/>
                </a:lnTo>
                <a:lnTo>
                  <a:pt x="3840" y="1534"/>
                </a:lnTo>
                <a:lnTo>
                  <a:pt x="3840" y="1550"/>
                </a:lnTo>
                <a:lnTo>
                  <a:pt x="3840" y="1561"/>
                </a:lnTo>
                <a:lnTo>
                  <a:pt x="3840" y="1572"/>
                </a:lnTo>
                <a:lnTo>
                  <a:pt x="3846" y="1577"/>
                </a:lnTo>
                <a:lnTo>
                  <a:pt x="3851" y="1583"/>
                </a:lnTo>
                <a:lnTo>
                  <a:pt x="3856" y="1583"/>
                </a:lnTo>
                <a:lnTo>
                  <a:pt x="3862" y="1588"/>
                </a:lnTo>
                <a:lnTo>
                  <a:pt x="3867" y="1588"/>
                </a:lnTo>
                <a:lnTo>
                  <a:pt x="3889" y="1583"/>
                </a:lnTo>
                <a:lnTo>
                  <a:pt x="3894" y="1583"/>
                </a:lnTo>
                <a:lnTo>
                  <a:pt x="3910" y="1572"/>
                </a:lnTo>
                <a:lnTo>
                  <a:pt x="3916" y="1572"/>
                </a:lnTo>
                <a:lnTo>
                  <a:pt x="3926" y="1561"/>
                </a:lnTo>
                <a:lnTo>
                  <a:pt x="3937" y="1561"/>
                </a:lnTo>
                <a:lnTo>
                  <a:pt x="3948" y="1561"/>
                </a:lnTo>
                <a:lnTo>
                  <a:pt x="3953" y="1572"/>
                </a:lnTo>
                <a:lnTo>
                  <a:pt x="3964" y="1588"/>
                </a:lnTo>
                <a:lnTo>
                  <a:pt x="3964" y="1593"/>
                </a:lnTo>
                <a:lnTo>
                  <a:pt x="3969" y="1604"/>
                </a:lnTo>
                <a:lnTo>
                  <a:pt x="3975" y="1604"/>
                </a:lnTo>
                <a:lnTo>
                  <a:pt x="3980" y="1610"/>
                </a:lnTo>
                <a:lnTo>
                  <a:pt x="3985" y="1610"/>
                </a:lnTo>
                <a:lnTo>
                  <a:pt x="3996" y="1599"/>
                </a:lnTo>
                <a:lnTo>
                  <a:pt x="4002" y="1593"/>
                </a:lnTo>
                <a:lnTo>
                  <a:pt x="4012" y="1577"/>
                </a:lnTo>
                <a:lnTo>
                  <a:pt x="4012" y="1566"/>
                </a:lnTo>
                <a:lnTo>
                  <a:pt x="4023" y="1550"/>
                </a:lnTo>
                <a:lnTo>
                  <a:pt x="4034" y="1545"/>
                </a:lnTo>
                <a:lnTo>
                  <a:pt x="4045" y="1545"/>
                </a:lnTo>
                <a:lnTo>
                  <a:pt x="4055" y="1550"/>
                </a:lnTo>
                <a:lnTo>
                  <a:pt x="4072" y="1566"/>
                </a:lnTo>
                <a:lnTo>
                  <a:pt x="4088" y="1572"/>
                </a:lnTo>
                <a:lnTo>
                  <a:pt x="4093" y="1593"/>
                </a:lnTo>
                <a:lnTo>
                  <a:pt x="4104" y="1604"/>
                </a:lnTo>
                <a:lnTo>
                  <a:pt x="4125" y="1615"/>
                </a:lnTo>
                <a:lnTo>
                  <a:pt x="4131" y="1615"/>
                </a:lnTo>
                <a:lnTo>
                  <a:pt x="4136" y="1626"/>
                </a:lnTo>
                <a:lnTo>
                  <a:pt x="4141" y="1658"/>
                </a:lnTo>
                <a:lnTo>
                  <a:pt x="4152" y="1674"/>
                </a:lnTo>
                <a:lnTo>
                  <a:pt x="4158" y="1691"/>
                </a:lnTo>
                <a:lnTo>
                  <a:pt x="4152" y="1707"/>
                </a:lnTo>
                <a:lnTo>
                  <a:pt x="4163" y="1734"/>
                </a:lnTo>
                <a:lnTo>
                  <a:pt x="4163" y="1745"/>
                </a:lnTo>
                <a:lnTo>
                  <a:pt x="4158" y="1761"/>
                </a:lnTo>
                <a:lnTo>
                  <a:pt x="4152" y="1788"/>
                </a:lnTo>
                <a:lnTo>
                  <a:pt x="4141" y="1799"/>
                </a:lnTo>
                <a:lnTo>
                  <a:pt x="4136" y="1809"/>
                </a:lnTo>
                <a:lnTo>
                  <a:pt x="4136" y="1820"/>
                </a:lnTo>
                <a:lnTo>
                  <a:pt x="4141" y="1836"/>
                </a:lnTo>
                <a:lnTo>
                  <a:pt x="4141" y="1842"/>
                </a:lnTo>
                <a:lnTo>
                  <a:pt x="4158" y="1858"/>
                </a:lnTo>
                <a:lnTo>
                  <a:pt x="4163" y="1890"/>
                </a:lnTo>
                <a:lnTo>
                  <a:pt x="4174" y="1944"/>
                </a:lnTo>
                <a:lnTo>
                  <a:pt x="4184" y="1988"/>
                </a:lnTo>
                <a:lnTo>
                  <a:pt x="4184" y="2015"/>
                </a:lnTo>
                <a:lnTo>
                  <a:pt x="4174" y="2031"/>
                </a:lnTo>
                <a:lnTo>
                  <a:pt x="4147" y="2052"/>
                </a:lnTo>
                <a:lnTo>
                  <a:pt x="4125" y="2069"/>
                </a:lnTo>
                <a:lnTo>
                  <a:pt x="4115" y="2074"/>
                </a:lnTo>
                <a:lnTo>
                  <a:pt x="4104" y="2085"/>
                </a:lnTo>
                <a:lnTo>
                  <a:pt x="4093" y="2112"/>
                </a:lnTo>
                <a:lnTo>
                  <a:pt x="4082" y="2128"/>
                </a:lnTo>
                <a:lnTo>
                  <a:pt x="4050" y="2150"/>
                </a:lnTo>
                <a:lnTo>
                  <a:pt x="4012" y="2166"/>
                </a:lnTo>
                <a:lnTo>
                  <a:pt x="4007" y="2182"/>
                </a:lnTo>
                <a:lnTo>
                  <a:pt x="4007" y="2204"/>
                </a:lnTo>
                <a:lnTo>
                  <a:pt x="4012" y="2220"/>
                </a:lnTo>
                <a:lnTo>
                  <a:pt x="4012" y="2231"/>
                </a:lnTo>
                <a:lnTo>
                  <a:pt x="4002" y="2241"/>
                </a:lnTo>
                <a:lnTo>
                  <a:pt x="3985" y="2247"/>
                </a:lnTo>
                <a:lnTo>
                  <a:pt x="3975" y="2252"/>
                </a:lnTo>
                <a:lnTo>
                  <a:pt x="3975" y="2258"/>
                </a:lnTo>
                <a:lnTo>
                  <a:pt x="3959" y="2274"/>
                </a:lnTo>
                <a:lnTo>
                  <a:pt x="3948" y="2279"/>
                </a:lnTo>
                <a:lnTo>
                  <a:pt x="3937" y="2279"/>
                </a:lnTo>
                <a:lnTo>
                  <a:pt x="3926" y="2279"/>
                </a:lnTo>
                <a:lnTo>
                  <a:pt x="3916" y="2279"/>
                </a:lnTo>
                <a:lnTo>
                  <a:pt x="3905" y="2285"/>
                </a:lnTo>
                <a:lnTo>
                  <a:pt x="3889" y="2295"/>
                </a:lnTo>
                <a:lnTo>
                  <a:pt x="3867" y="2322"/>
                </a:lnTo>
                <a:lnTo>
                  <a:pt x="3862" y="2333"/>
                </a:lnTo>
                <a:lnTo>
                  <a:pt x="3851" y="2349"/>
                </a:lnTo>
                <a:lnTo>
                  <a:pt x="3733" y="2511"/>
                </a:lnTo>
                <a:lnTo>
                  <a:pt x="3722" y="2533"/>
                </a:lnTo>
                <a:lnTo>
                  <a:pt x="3717" y="2533"/>
                </a:lnTo>
                <a:lnTo>
                  <a:pt x="3631" y="2538"/>
                </a:lnTo>
                <a:lnTo>
                  <a:pt x="3523" y="2549"/>
                </a:lnTo>
                <a:lnTo>
                  <a:pt x="3254" y="2565"/>
                </a:lnTo>
                <a:lnTo>
                  <a:pt x="3249" y="2565"/>
                </a:lnTo>
                <a:lnTo>
                  <a:pt x="3157" y="2571"/>
                </a:lnTo>
                <a:lnTo>
                  <a:pt x="3120" y="2576"/>
                </a:lnTo>
                <a:lnTo>
                  <a:pt x="3093" y="2576"/>
                </a:lnTo>
                <a:lnTo>
                  <a:pt x="3060" y="2533"/>
                </a:lnTo>
                <a:lnTo>
                  <a:pt x="3028" y="2495"/>
                </a:lnTo>
                <a:lnTo>
                  <a:pt x="2937" y="2468"/>
                </a:lnTo>
                <a:lnTo>
                  <a:pt x="2931" y="2468"/>
                </a:lnTo>
                <a:lnTo>
                  <a:pt x="2921" y="2468"/>
                </a:lnTo>
                <a:lnTo>
                  <a:pt x="2910" y="2463"/>
                </a:lnTo>
                <a:lnTo>
                  <a:pt x="2921" y="2414"/>
                </a:lnTo>
                <a:lnTo>
                  <a:pt x="2921" y="2393"/>
                </a:lnTo>
                <a:lnTo>
                  <a:pt x="2921" y="2387"/>
                </a:lnTo>
                <a:lnTo>
                  <a:pt x="2921" y="2382"/>
                </a:lnTo>
                <a:lnTo>
                  <a:pt x="2926" y="2339"/>
                </a:lnTo>
                <a:lnTo>
                  <a:pt x="2931" y="2328"/>
                </a:lnTo>
                <a:lnTo>
                  <a:pt x="2937" y="2279"/>
                </a:lnTo>
                <a:lnTo>
                  <a:pt x="2937" y="2274"/>
                </a:lnTo>
                <a:lnTo>
                  <a:pt x="3007" y="2285"/>
                </a:lnTo>
                <a:lnTo>
                  <a:pt x="3012" y="2285"/>
                </a:lnTo>
                <a:lnTo>
                  <a:pt x="3039" y="2285"/>
                </a:lnTo>
                <a:lnTo>
                  <a:pt x="3044" y="2241"/>
                </a:lnTo>
                <a:lnTo>
                  <a:pt x="2958" y="2231"/>
                </a:lnTo>
                <a:lnTo>
                  <a:pt x="2953" y="2231"/>
                </a:lnTo>
                <a:lnTo>
                  <a:pt x="2958" y="2204"/>
                </a:lnTo>
                <a:lnTo>
                  <a:pt x="2958" y="2177"/>
                </a:lnTo>
                <a:lnTo>
                  <a:pt x="2958" y="2171"/>
                </a:lnTo>
                <a:lnTo>
                  <a:pt x="2958" y="2166"/>
                </a:lnTo>
                <a:lnTo>
                  <a:pt x="2964" y="2144"/>
                </a:lnTo>
                <a:lnTo>
                  <a:pt x="2974" y="2101"/>
                </a:lnTo>
                <a:lnTo>
                  <a:pt x="2980" y="2090"/>
                </a:lnTo>
                <a:lnTo>
                  <a:pt x="2985" y="2090"/>
                </a:lnTo>
                <a:lnTo>
                  <a:pt x="2985" y="2074"/>
                </a:lnTo>
                <a:lnTo>
                  <a:pt x="2990" y="2069"/>
                </a:lnTo>
                <a:lnTo>
                  <a:pt x="2996" y="2052"/>
                </a:lnTo>
                <a:lnTo>
                  <a:pt x="3001" y="2042"/>
                </a:lnTo>
                <a:lnTo>
                  <a:pt x="3007" y="2031"/>
                </a:lnTo>
                <a:lnTo>
                  <a:pt x="3023" y="1998"/>
                </a:lnTo>
                <a:lnTo>
                  <a:pt x="3044" y="1955"/>
                </a:lnTo>
                <a:lnTo>
                  <a:pt x="3060" y="1928"/>
                </a:lnTo>
                <a:lnTo>
                  <a:pt x="3087" y="1869"/>
                </a:lnTo>
                <a:lnTo>
                  <a:pt x="3114" y="1815"/>
                </a:lnTo>
                <a:lnTo>
                  <a:pt x="3130" y="1782"/>
                </a:lnTo>
                <a:lnTo>
                  <a:pt x="3120" y="1772"/>
                </a:lnTo>
                <a:lnTo>
                  <a:pt x="3109" y="1766"/>
                </a:lnTo>
                <a:lnTo>
                  <a:pt x="3098" y="1755"/>
                </a:lnTo>
                <a:lnTo>
                  <a:pt x="3060" y="1734"/>
                </a:lnTo>
                <a:lnTo>
                  <a:pt x="3017" y="1707"/>
                </a:lnTo>
                <a:lnTo>
                  <a:pt x="3001" y="1701"/>
                </a:lnTo>
                <a:lnTo>
                  <a:pt x="3001" y="1696"/>
                </a:lnTo>
                <a:lnTo>
                  <a:pt x="2990" y="1696"/>
                </a:lnTo>
                <a:lnTo>
                  <a:pt x="2990" y="1701"/>
                </a:lnTo>
                <a:lnTo>
                  <a:pt x="2990" y="1712"/>
                </a:lnTo>
                <a:lnTo>
                  <a:pt x="2990" y="1728"/>
                </a:lnTo>
                <a:lnTo>
                  <a:pt x="2985" y="1761"/>
                </a:lnTo>
                <a:lnTo>
                  <a:pt x="2985" y="1766"/>
                </a:lnTo>
                <a:lnTo>
                  <a:pt x="2915" y="1755"/>
                </a:lnTo>
                <a:lnTo>
                  <a:pt x="2904" y="1793"/>
                </a:lnTo>
                <a:lnTo>
                  <a:pt x="2899" y="1809"/>
                </a:lnTo>
                <a:lnTo>
                  <a:pt x="2980" y="1820"/>
                </a:lnTo>
                <a:lnTo>
                  <a:pt x="2974" y="1831"/>
                </a:lnTo>
                <a:lnTo>
                  <a:pt x="2974" y="1853"/>
                </a:lnTo>
                <a:lnTo>
                  <a:pt x="2969" y="1880"/>
                </a:lnTo>
                <a:lnTo>
                  <a:pt x="2964" y="1907"/>
                </a:lnTo>
                <a:lnTo>
                  <a:pt x="2915" y="1901"/>
                </a:lnTo>
                <a:lnTo>
                  <a:pt x="2894" y="1988"/>
                </a:lnTo>
                <a:lnTo>
                  <a:pt x="2748" y="1966"/>
                </a:lnTo>
                <a:lnTo>
                  <a:pt x="2743" y="1966"/>
                </a:lnTo>
                <a:lnTo>
                  <a:pt x="2851" y="1712"/>
                </a:lnTo>
                <a:lnTo>
                  <a:pt x="2840" y="1718"/>
                </a:lnTo>
                <a:lnTo>
                  <a:pt x="2829" y="1718"/>
                </a:lnTo>
                <a:lnTo>
                  <a:pt x="2560" y="1820"/>
                </a:lnTo>
                <a:lnTo>
                  <a:pt x="2549" y="1826"/>
                </a:lnTo>
                <a:lnTo>
                  <a:pt x="2517" y="1836"/>
                </a:lnTo>
                <a:lnTo>
                  <a:pt x="2501" y="1842"/>
                </a:lnTo>
                <a:lnTo>
                  <a:pt x="2458" y="1858"/>
                </a:lnTo>
                <a:lnTo>
                  <a:pt x="2453" y="1858"/>
                </a:lnTo>
                <a:lnTo>
                  <a:pt x="2447" y="1858"/>
                </a:lnTo>
                <a:lnTo>
                  <a:pt x="2420" y="1869"/>
                </a:lnTo>
                <a:lnTo>
                  <a:pt x="2356" y="1890"/>
                </a:lnTo>
                <a:lnTo>
                  <a:pt x="2361" y="1901"/>
                </a:lnTo>
                <a:lnTo>
                  <a:pt x="2361" y="1907"/>
                </a:lnTo>
                <a:lnTo>
                  <a:pt x="2356" y="1907"/>
                </a:lnTo>
                <a:lnTo>
                  <a:pt x="2340" y="1896"/>
                </a:lnTo>
                <a:lnTo>
                  <a:pt x="2329" y="1885"/>
                </a:lnTo>
                <a:lnTo>
                  <a:pt x="2324" y="1858"/>
                </a:lnTo>
                <a:lnTo>
                  <a:pt x="2324" y="1853"/>
                </a:lnTo>
                <a:lnTo>
                  <a:pt x="2313" y="1847"/>
                </a:lnTo>
                <a:lnTo>
                  <a:pt x="2307" y="1842"/>
                </a:lnTo>
                <a:lnTo>
                  <a:pt x="2302" y="1847"/>
                </a:lnTo>
                <a:lnTo>
                  <a:pt x="2291" y="1858"/>
                </a:lnTo>
                <a:lnTo>
                  <a:pt x="2281" y="1869"/>
                </a:lnTo>
                <a:lnTo>
                  <a:pt x="2270" y="1885"/>
                </a:lnTo>
                <a:lnTo>
                  <a:pt x="2259" y="1890"/>
                </a:lnTo>
                <a:lnTo>
                  <a:pt x="2243" y="1912"/>
                </a:lnTo>
                <a:lnTo>
                  <a:pt x="2237" y="1917"/>
                </a:lnTo>
                <a:lnTo>
                  <a:pt x="2237" y="1928"/>
                </a:lnTo>
                <a:lnTo>
                  <a:pt x="2243" y="1934"/>
                </a:lnTo>
                <a:lnTo>
                  <a:pt x="2248" y="1944"/>
                </a:lnTo>
                <a:lnTo>
                  <a:pt x="2259" y="1928"/>
                </a:lnTo>
                <a:lnTo>
                  <a:pt x="2264" y="1928"/>
                </a:lnTo>
                <a:lnTo>
                  <a:pt x="2313" y="1907"/>
                </a:lnTo>
                <a:lnTo>
                  <a:pt x="2329" y="1901"/>
                </a:lnTo>
                <a:lnTo>
                  <a:pt x="2334" y="1907"/>
                </a:lnTo>
                <a:lnTo>
                  <a:pt x="2340" y="1912"/>
                </a:lnTo>
                <a:lnTo>
                  <a:pt x="2345" y="1917"/>
                </a:lnTo>
                <a:lnTo>
                  <a:pt x="2356" y="1928"/>
                </a:lnTo>
                <a:lnTo>
                  <a:pt x="2367" y="1950"/>
                </a:lnTo>
                <a:lnTo>
                  <a:pt x="2372" y="1950"/>
                </a:lnTo>
                <a:lnTo>
                  <a:pt x="2367" y="1961"/>
                </a:lnTo>
                <a:lnTo>
                  <a:pt x="2361" y="1966"/>
                </a:lnTo>
                <a:lnTo>
                  <a:pt x="2356" y="1971"/>
                </a:lnTo>
                <a:lnTo>
                  <a:pt x="2356" y="1977"/>
                </a:lnTo>
                <a:lnTo>
                  <a:pt x="2350" y="1977"/>
                </a:lnTo>
                <a:lnTo>
                  <a:pt x="2345" y="1977"/>
                </a:lnTo>
                <a:lnTo>
                  <a:pt x="2334" y="1982"/>
                </a:lnTo>
                <a:lnTo>
                  <a:pt x="2286" y="1998"/>
                </a:lnTo>
                <a:lnTo>
                  <a:pt x="2270" y="2004"/>
                </a:lnTo>
                <a:lnTo>
                  <a:pt x="2264" y="2009"/>
                </a:lnTo>
                <a:lnTo>
                  <a:pt x="2259" y="2009"/>
                </a:lnTo>
                <a:lnTo>
                  <a:pt x="2264" y="2020"/>
                </a:lnTo>
                <a:lnTo>
                  <a:pt x="2264" y="2031"/>
                </a:lnTo>
                <a:lnTo>
                  <a:pt x="2270" y="2036"/>
                </a:lnTo>
                <a:lnTo>
                  <a:pt x="2264" y="2036"/>
                </a:lnTo>
                <a:lnTo>
                  <a:pt x="2211" y="2009"/>
                </a:lnTo>
                <a:lnTo>
                  <a:pt x="2200" y="2004"/>
                </a:lnTo>
                <a:lnTo>
                  <a:pt x="2200" y="2009"/>
                </a:lnTo>
                <a:lnTo>
                  <a:pt x="2194" y="2009"/>
                </a:lnTo>
                <a:lnTo>
                  <a:pt x="2194" y="2004"/>
                </a:lnTo>
                <a:lnTo>
                  <a:pt x="2189" y="2004"/>
                </a:lnTo>
                <a:lnTo>
                  <a:pt x="2178" y="2025"/>
                </a:lnTo>
                <a:lnTo>
                  <a:pt x="2162" y="2058"/>
                </a:lnTo>
                <a:lnTo>
                  <a:pt x="2157" y="2069"/>
                </a:lnTo>
                <a:lnTo>
                  <a:pt x="2157" y="2074"/>
                </a:lnTo>
                <a:lnTo>
                  <a:pt x="2119" y="2155"/>
                </a:lnTo>
                <a:lnTo>
                  <a:pt x="2092" y="2209"/>
                </a:lnTo>
                <a:lnTo>
                  <a:pt x="2055" y="2279"/>
                </a:lnTo>
                <a:lnTo>
                  <a:pt x="2022" y="2349"/>
                </a:lnTo>
                <a:lnTo>
                  <a:pt x="2006" y="2376"/>
                </a:lnTo>
                <a:lnTo>
                  <a:pt x="1985" y="2420"/>
                </a:lnTo>
                <a:lnTo>
                  <a:pt x="1952" y="2490"/>
                </a:lnTo>
                <a:lnTo>
                  <a:pt x="1915" y="2555"/>
                </a:lnTo>
                <a:lnTo>
                  <a:pt x="1888" y="2619"/>
                </a:lnTo>
                <a:lnTo>
                  <a:pt x="1883" y="2625"/>
                </a:lnTo>
                <a:lnTo>
                  <a:pt x="1829" y="2727"/>
                </a:lnTo>
                <a:lnTo>
                  <a:pt x="1796" y="2787"/>
                </a:lnTo>
                <a:lnTo>
                  <a:pt x="1775" y="2835"/>
                </a:lnTo>
                <a:lnTo>
                  <a:pt x="1743" y="2906"/>
                </a:lnTo>
                <a:lnTo>
                  <a:pt x="1737" y="2922"/>
                </a:lnTo>
                <a:lnTo>
                  <a:pt x="1727" y="2938"/>
                </a:lnTo>
                <a:lnTo>
                  <a:pt x="1716" y="2965"/>
                </a:lnTo>
                <a:lnTo>
                  <a:pt x="1710" y="2976"/>
                </a:lnTo>
                <a:lnTo>
                  <a:pt x="1705" y="2981"/>
                </a:lnTo>
                <a:lnTo>
                  <a:pt x="1700" y="2992"/>
                </a:lnTo>
                <a:lnTo>
                  <a:pt x="1689" y="3003"/>
                </a:lnTo>
                <a:lnTo>
                  <a:pt x="1684" y="3014"/>
                </a:lnTo>
                <a:lnTo>
                  <a:pt x="1673" y="3024"/>
                </a:lnTo>
                <a:lnTo>
                  <a:pt x="1640" y="3057"/>
                </a:lnTo>
                <a:lnTo>
                  <a:pt x="1614" y="3089"/>
                </a:lnTo>
                <a:lnTo>
                  <a:pt x="1597" y="3111"/>
                </a:lnTo>
                <a:lnTo>
                  <a:pt x="1587" y="3122"/>
                </a:lnTo>
                <a:lnTo>
                  <a:pt x="1576" y="3116"/>
                </a:lnTo>
                <a:lnTo>
                  <a:pt x="1571" y="3116"/>
                </a:lnTo>
                <a:lnTo>
                  <a:pt x="1538" y="3100"/>
                </a:lnTo>
                <a:lnTo>
                  <a:pt x="1506" y="3089"/>
                </a:lnTo>
                <a:lnTo>
                  <a:pt x="1479" y="3078"/>
                </a:lnTo>
                <a:lnTo>
                  <a:pt x="1452" y="3068"/>
                </a:lnTo>
                <a:lnTo>
                  <a:pt x="1431" y="3062"/>
                </a:lnTo>
                <a:lnTo>
                  <a:pt x="1425" y="3057"/>
                </a:lnTo>
                <a:lnTo>
                  <a:pt x="1415" y="3051"/>
                </a:lnTo>
                <a:lnTo>
                  <a:pt x="1339" y="3024"/>
                </a:lnTo>
                <a:lnTo>
                  <a:pt x="1329" y="3019"/>
                </a:lnTo>
                <a:lnTo>
                  <a:pt x="1312" y="3014"/>
                </a:lnTo>
                <a:lnTo>
                  <a:pt x="1296" y="3008"/>
                </a:lnTo>
                <a:lnTo>
                  <a:pt x="1323" y="2933"/>
                </a:lnTo>
                <a:lnTo>
                  <a:pt x="1312" y="2927"/>
                </a:lnTo>
                <a:lnTo>
                  <a:pt x="1296" y="2922"/>
                </a:lnTo>
                <a:lnTo>
                  <a:pt x="1291" y="2922"/>
                </a:lnTo>
                <a:lnTo>
                  <a:pt x="1264" y="2997"/>
                </a:lnTo>
                <a:lnTo>
                  <a:pt x="1259" y="2997"/>
                </a:lnTo>
                <a:lnTo>
                  <a:pt x="1237" y="2992"/>
                </a:lnTo>
                <a:lnTo>
                  <a:pt x="1205" y="2976"/>
                </a:lnTo>
                <a:lnTo>
                  <a:pt x="1183" y="2970"/>
                </a:lnTo>
                <a:lnTo>
                  <a:pt x="1156" y="2960"/>
                </a:lnTo>
                <a:lnTo>
                  <a:pt x="1146" y="2954"/>
                </a:lnTo>
                <a:lnTo>
                  <a:pt x="1140" y="2954"/>
                </a:lnTo>
                <a:lnTo>
                  <a:pt x="1135" y="2949"/>
                </a:lnTo>
                <a:lnTo>
                  <a:pt x="1130" y="2949"/>
                </a:lnTo>
                <a:lnTo>
                  <a:pt x="1113" y="2943"/>
                </a:lnTo>
                <a:lnTo>
                  <a:pt x="1162" y="2814"/>
                </a:lnTo>
                <a:lnTo>
                  <a:pt x="1178" y="2776"/>
                </a:lnTo>
                <a:lnTo>
                  <a:pt x="1178" y="2771"/>
                </a:lnTo>
                <a:lnTo>
                  <a:pt x="1140" y="2765"/>
                </a:lnTo>
                <a:lnTo>
                  <a:pt x="1140" y="2771"/>
                </a:lnTo>
                <a:lnTo>
                  <a:pt x="1135" y="2792"/>
                </a:lnTo>
                <a:lnTo>
                  <a:pt x="1103" y="2787"/>
                </a:lnTo>
                <a:lnTo>
                  <a:pt x="1070" y="2873"/>
                </a:lnTo>
                <a:lnTo>
                  <a:pt x="1054" y="2868"/>
                </a:lnTo>
                <a:lnTo>
                  <a:pt x="1033" y="2916"/>
                </a:lnTo>
                <a:lnTo>
                  <a:pt x="1027" y="2916"/>
                </a:lnTo>
                <a:lnTo>
                  <a:pt x="984" y="2900"/>
                </a:lnTo>
                <a:lnTo>
                  <a:pt x="963" y="2895"/>
                </a:lnTo>
                <a:lnTo>
                  <a:pt x="952" y="2889"/>
                </a:lnTo>
                <a:lnTo>
                  <a:pt x="936" y="2884"/>
                </a:lnTo>
                <a:lnTo>
                  <a:pt x="931" y="2879"/>
                </a:lnTo>
                <a:lnTo>
                  <a:pt x="920" y="2873"/>
                </a:lnTo>
                <a:lnTo>
                  <a:pt x="914" y="2873"/>
                </a:lnTo>
                <a:lnTo>
                  <a:pt x="909" y="2868"/>
                </a:lnTo>
                <a:lnTo>
                  <a:pt x="898" y="2862"/>
                </a:lnTo>
                <a:lnTo>
                  <a:pt x="893" y="2857"/>
                </a:lnTo>
                <a:lnTo>
                  <a:pt x="882" y="2841"/>
                </a:lnTo>
                <a:lnTo>
                  <a:pt x="877" y="2846"/>
                </a:lnTo>
                <a:lnTo>
                  <a:pt x="877" y="2857"/>
                </a:lnTo>
                <a:lnTo>
                  <a:pt x="866" y="2889"/>
                </a:lnTo>
                <a:lnTo>
                  <a:pt x="850" y="2965"/>
                </a:lnTo>
                <a:lnTo>
                  <a:pt x="796" y="2900"/>
                </a:lnTo>
                <a:lnTo>
                  <a:pt x="785" y="2884"/>
                </a:lnTo>
                <a:lnTo>
                  <a:pt x="753" y="2943"/>
                </a:lnTo>
                <a:lnTo>
                  <a:pt x="737" y="2976"/>
                </a:lnTo>
                <a:lnTo>
                  <a:pt x="705" y="3024"/>
                </a:lnTo>
                <a:lnTo>
                  <a:pt x="705" y="3030"/>
                </a:lnTo>
                <a:lnTo>
                  <a:pt x="683" y="3068"/>
                </a:lnTo>
                <a:lnTo>
                  <a:pt x="667" y="3095"/>
                </a:lnTo>
                <a:lnTo>
                  <a:pt x="619" y="3105"/>
                </a:lnTo>
                <a:lnTo>
                  <a:pt x="608" y="3111"/>
                </a:lnTo>
                <a:lnTo>
                  <a:pt x="581" y="3116"/>
                </a:lnTo>
                <a:lnTo>
                  <a:pt x="570" y="3116"/>
                </a:lnTo>
                <a:lnTo>
                  <a:pt x="565" y="3100"/>
                </a:lnTo>
                <a:lnTo>
                  <a:pt x="565" y="3084"/>
                </a:lnTo>
                <a:lnTo>
                  <a:pt x="559" y="3057"/>
                </a:lnTo>
                <a:lnTo>
                  <a:pt x="516" y="3019"/>
                </a:lnTo>
                <a:lnTo>
                  <a:pt x="468" y="3041"/>
                </a:lnTo>
                <a:lnTo>
                  <a:pt x="457" y="3014"/>
                </a:lnTo>
                <a:lnTo>
                  <a:pt x="430" y="2976"/>
                </a:lnTo>
                <a:lnTo>
                  <a:pt x="409" y="2949"/>
                </a:lnTo>
                <a:lnTo>
                  <a:pt x="398" y="2943"/>
                </a:lnTo>
                <a:lnTo>
                  <a:pt x="377" y="2911"/>
                </a:lnTo>
                <a:lnTo>
                  <a:pt x="371" y="2906"/>
                </a:lnTo>
                <a:lnTo>
                  <a:pt x="334" y="2862"/>
                </a:lnTo>
                <a:lnTo>
                  <a:pt x="285" y="2814"/>
                </a:lnTo>
                <a:lnTo>
                  <a:pt x="253" y="2776"/>
                </a:lnTo>
                <a:lnTo>
                  <a:pt x="226" y="2733"/>
                </a:lnTo>
                <a:lnTo>
                  <a:pt x="215" y="2722"/>
                </a:lnTo>
                <a:lnTo>
                  <a:pt x="194" y="2684"/>
                </a:lnTo>
                <a:lnTo>
                  <a:pt x="204" y="2673"/>
                </a:lnTo>
                <a:lnTo>
                  <a:pt x="210" y="2668"/>
                </a:lnTo>
                <a:lnTo>
                  <a:pt x="183" y="2598"/>
                </a:lnTo>
                <a:lnTo>
                  <a:pt x="151" y="2517"/>
                </a:lnTo>
                <a:lnTo>
                  <a:pt x="140" y="2490"/>
                </a:lnTo>
                <a:lnTo>
                  <a:pt x="135" y="2479"/>
                </a:lnTo>
                <a:lnTo>
                  <a:pt x="97" y="2484"/>
                </a:lnTo>
                <a:lnTo>
                  <a:pt x="91" y="2479"/>
                </a:lnTo>
                <a:lnTo>
                  <a:pt x="48" y="2463"/>
                </a:lnTo>
                <a:lnTo>
                  <a:pt x="81" y="2382"/>
                </a:lnTo>
                <a:lnTo>
                  <a:pt x="86" y="2371"/>
                </a:lnTo>
                <a:lnTo>
                  <a:pt x="0" y="2160"/>
                </a:lnTo>
                <a:lnTo>
                  <a:pt x="5" y="2155"/>
                </a:lnTo>
                <a:close/>
                <a:moveTo>
                  <a:pt x="1581" y="967"/>
                </a:moveTo>
                <a:lnTo>
                  <a:pt x="1592" y="978"/>
                </a:lnTo>
                <a:lnTo>
                  <a:pt x="1608" y="989"/>
                </a:lnTo>
                <a:lnTo>
                  <a:pt x="1624" y="994"/>
                </a:lnTo>
                <a:lnTo>
                  <a:pt x="1630" y="999"/>
                </a:lnTo>
                <a:lnTo>
                  <a:pt x="1640" y="1005"/>
                </a:lnTo>
                <a:lnTo>
                  <a:pt x="1651" y="1005"/>
                </a:lnTo>
                <a:lnTo>
                  <a:pt x="1678" y="1016"/>
                </a:lnTo>
                <a:lnTo>
                  <a:pt x="1684" y="1016"/>
                </a:lnTo>
                <a:lnTo>
                  <a:pt x="1732" y="1032"/>
                </a:lnTo>
                <a:lnTo>
                  <a:pt x="1748" y="1037"/>
                </a:lnTo>
                <a:lnTo>
                  <a:pt x="1770" y="1043"/>
                </a:lnTo>
                <a:lnTo>
                  <a:pt x="1791" y="1048"/>
                </a:lnTo>
                <a:lnTo>
                  <a:pt x="1829" y="1053"/>
                </a:lnTo>
                <a:lnTo>
                  <a:pt x="1883" y="1059"/>
                </a:lnTo>
                <a:lnTo>
                  <a:pt x="1915" y="1064"/>
                </a:lnTo>
                <a:lnTo>
                  <a:pt x="1936" y="1070"/>
                </a:lnTo>
                <a:lnTo>
                  <a:pt x="1958" y="1070"/>
                </a:lnTo>
                <a:lnTo>
                  <a:pt x="1969" y="1070"/>
                </a:lnTo>
                <a:lnTo>
                  <a:pt x="1963" y="1059"/>
                </a:lnTo>
                <a:lnTo>
                  <a:pt x="1947" y="1037"/>
                </a:lnTo>
                <a:lnTo>
                  <a:pt x="1942" y="1043"/>
                </a:lnTo>
                <a:lnTo>
                  <a:pt x="1942" y="1048"/>
                </a:lnTo>
                <a:lnTo>
                  <a:pt x="1936" y="1059"/>
                </a:lnTo>
                <a:lnTo>
                  <a:pt x="1931" y="1053"/>
                </a:lnTo>
                <a:lnTo>
                  <a:pt x="1920" y="1053"/>
                </a:lnTo>
                <a:lnTo>
                  <a:pt x="1904" y="1053"/>
                </a:lnTo>
                <a:lnTo>
                  <a:pt x="1904" y="1043"/>
                </a:lnTo>
                <a:lnTo>
                  <a:pt x="1915" y="1005"/>
                </a:lnTo>
                <a:lnTo>
                  <a:pt x="1856" y="929"/>
                </a:lnTo>
                <a:lnTo>
                  <a:pt x="1850" y="924"/>
                </a:lnTo>
                <a:lnTo>
                  <a:pt x="1834" y="962"/>
                </a:lnTo>
                <a:lnTo>
                  <a:pt x="1630" y="935"/>
                </a:lnTo>
                <a:lnTo>
                  <a:pt x="1560" y="924"/>
                </a:lnTo>
                <a:lnTo>
                  <a:pt x="1571" y="935"/>
                </a:lnTo>
                <a:lnTo>
                  <a:pt x="1587" y="945"/>
                </a:lnTo>
                <a:lnTo>
                  <a:pt x="1597" y="956"/>
                </a:lnTo>
                <a:lnTo>
                  <a:pt x="1538" y="945"/>
                </a:lnTo>
                <a:lnTo>
                  <a:pt x="1581" y="967"/>
                </a:lnTo>
                <a:close/>
                <a:moveTo>
                  <a:pt x="549" y="2004"/>
                </a:moveTo>
                <a:lnTo>
                  <a:pt x="538" y="2004"/>
                </a:lnTo>
                <a:lnTo>
                  <a:pt x="533" y="2004"/>
                </a:lnTo>
                <a:lnTo>
                  <a:pt x="452" y="2015"/>
                </a:lnTo>
                <a:lnTo>
                  <a:pt x="446" y="2009"/>
                </a:lnTo>
                <a:lnTo>
                  <a:pt x="441" y="2004"/>
                </a:lnTo>
                <a:lnTo>
                  <a:pt x="430" y="1993"/>
                </a:lnTo>
                <a:lnTo>
                  <a:pt x="387" y="2015"/>
                </a:lnTo>
                <a:lnTo>
                  <a:pt x="360" y="2031"/>
                </a:lnTo>
                <a:lnTo>
                  <a:pt x="339" y="1988"/>
                </a:lnTo>
                <a:lnTo>
                  <a:pt x="339" y="1993"/>
                </a:lnTo>
                <a:lnTo>
                  <a:pt x="317" y="2004"/>
                </a:lnTo>
                <a:lnTo>
                  <a:pt x="307" y="2004"/>
                </a:lnTo>
                <a:lnTo>
                  <a:pt x="242" y="2042"/>
                </a:lnTo>
                <a:lnTo>
                  <a:pt x="242" y="2052"/>
                </a:lnTo>
                <a:lnTo>
                  <a:pt x="242" y="2069"/>
                </a:lnTo>
                <a:lnTo>
                  <a:pt x="247" y="2096"/>
                </a:lnTo>
                <a:lnTo>
                  <a:pt x="204" y="2096"/>
                </a:lnTo>
                <a:lnTo>
                  <a:pt x="204" y="2112"/>
                </a:lnTo>
                <a:lnTo>
                  <a:pt x="210" y="2139"/>
                </a:lnTo>
                <a:lnTo>
                  <a:pt x="231" y="2301"/>
                </a:lnTo>
                <a:lnTo>
                  <a:pt x="247" y="2301"/>
                </a:lnTo>
                <a:lnTo>
                  <a:pt x="328" y="2290"/>
                </a:lnTo>
                <a:lnTo>
                  <a:pt x="328" y="2301"/>
                </a:lnTo>
                <a:lnTo>
                  <a:pt x="377" y="2641"/>
                </a:lnTo>
                <a:lnTo>
                  <a:pt x="409" y="2625"/>
                </a:lnTo>
                <a:lnTo>
                  <a:pt x="463" y="2603"/>
                </a:lnTo>
                <a:lnTo>
                  <a:pt x="479" y="2598"/>
                </a:lnTo>
                <a:lnTo>
                  <a:pt x="522" y="2576"/>
                </a:lnTo>
                <a:lnTo>
                  <a:pt x="602" y="2538"/>
                </a:lnTo>
                <a:lnTo>
                  <a:pt x="619" y="2533"/>
                </a:lnTo>
                <a:lnTo>
                  <a:pt x="624" y="2538"/>
                </a:lnTo>
                <a:lnTo>
                  <a:pt x="758" y="2441"/>
                </a:lnTo>
                <a:lnTo>
                  <a:pt x="801" y="2403"/>
                </a:lnTo>
                <a:lnTo>
                  <a:pt x="855" y="2344"/>
                </a:lnTo>
                <a:lnTo>
                  <a:pt x="861" y="2339"/>
                </a:lnTo>
                <a:lnTo>
                  <a:pt x="909" y="2285"/>
                </a:lnTo>
                <a:lnTo>
                  <a:pt x="941" y="2241"/>
                </a:lnTo>
                <a:lnTo>
                  <a:pt x="1000" y="2171"/>
                </a:lnTo>
                <a:lnTo>
                  <a:pt x="1006" y="2171"/>
                </a:lnTo>
                <a:lnTo>
                  <a:pt x="995" y="2166"/>
                </a:lnTo>
                <a:lnTo>
                  <a:pt x="990" y="2160"/>
                </a:lnTo>
                <a:lnTo>
                  <a:pt x="952" y="2144"/>
                </a:lnTo>
                <a:lnTo>
                  <a:pt x="925" y="2133"/>
                </a:lnTo>
                <a:lnTo>
                  <a:pt x="898" y="2117"/>
                </a:lnTo>
                <a:lnTo>
                  <a:pt x="871" y="2106"/>
                </a:lnTo>
                <a:lnTo>
                  <a:pt x="844" y="2096"/>
                </a:lnTo>
                <a:lnTo>
                  <a:pt x="570" y="2123"/>
                </a:lnTo>
                <a:lnTo>
                  <a:pt x="570" y="2117"/>
                </a:lnTo>
                <a:lnTo>
                  <a:pt x="565" y="2096"/>
                </a:lnTo>
                <a:lnTo>
                  <a:pt x="565" y="2079"/>
                </a:lnTo>
                <a:lnTo>
                  <a:pt x="559" y="2052"/>
                </a:lnTo>
                <a:lnTo>
                  <a:pt x="559" y="2025"/>
                </a:lnTo>
                <a:lnTo>
                  <a:pt x="554" y="2020"/>
                </a:lnTo>
                <a:lnTo>
                  <a:pt x="554" y="2015"/>
                </a:lnTo>
                <a:lnTo>
                  <a:pt x="549" y="2004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2166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40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7FD02-FDBC-3B45-D893-DAAE1D4E5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US Maryland Top 10 Cities - </a:t>
            </a:r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Baltimore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F22F6D2F-0FEA-D6A1-B6C1-96F4FB23F2C6}"/>
              </a:ext>
            </a:extLst>
          </p:cNvPr>
          <p:cNvSpPr>
            <a:spLocks/>
          </p:cNvSpPr>
          <p:nvPr/>
        </p:nvSpPr>
        <p:spPr bwMode="auto">
          <a:xfrm>
            <a:off x="1187624" y="1275606"/>
            <a:ext cx="2664296" cy="3319207"/>
          </a:xfrm>
          <a:custGeom>
            <a:avLst/>
            <a:gdLst>
              <a:gd name="T0" fmla="*/ 118 w 2506"/>
              <a:gd name="T1" fmla="*/ 0 h 3122"/>
              <a:gd name="T2" fmla="*/ 371 w 2506"/>
              <a:gd name="T3" fmla="*/ 6 h 3122"/>
              <a:gd name="T4" fmla="*/ 441 w 2506"/>
              <a:gd name="T5" fmla="*/ 0 h 3122"/>
              <a:gd name="T6" fmla="*/ 624 w 2506"/>
              <a:gd name="T7" fmla="*/ 6 h 3122"/>
              <a:gd name="T8" fmla="*/ 823 w 2506"/>
              <a:gd name="T9" fmla="*/ 0 h 3122"/>
              <a:gd name="T10" fmla="*/ 1054 w 2506"/>
              <a:gd name="T11" fmla="*/ 6 h 3122"/>
              <a:gd name="T12" fmla="*/ 1302 w 2506"/>
              <a:gd name="T13" fmla="*/ 0 h 3122"/>
              <a:gd name="T14" fmla="*/ 1495 w 2506"/>
              <a:gd name="T15" fmla="*/ 6 h 3122"/>
              <a:gd name="T16" fmla="*/ 1737 w 2506"/>
              <a:gd name="T17" fmla="*/ 6 h 3122"/>
              <a:gd name="T18" fmla="*/ 1958 w 2506"/>
              <a:gd name="T19" fmla="*/ 0 h 3122"/>
              <a:gd name="T20" fmla="*/ 2184 w 2506"/>
              <a:gd name="T21" fmla="*/ 0 h 3122"/>
              <a:gd name="T22" fmla="*/ 2361 w 2506"/>
              <a:gd name="T23" fmla="*/ 0 h 3122"/>
              <a:gd name="T24" fmla="*/ 2501 w 2506"/>
              <a:gd name="T25" fmla="*/ 54 h 3122"/>
              <a:gd name="T26" fmla="*/ 2501 w 2506"/>
              <a:gd name="T27" fmla="*/ 184 h 3122"/>
              <a:gd name="T28" fmla="*/ 2501 w 2506"/>
              <a:gd name="T29" fmla="*/ 303 h 3122"/>
              <a:gd name="T30" fmla="*/ 2501 w 2506"/>
              <a:gd name="T31" fmla="*/ 481 h 3122"/>
              <a:gd name="T32" fmla="*/ 2501 w 2506"/>
              <a:gd name="T33" fmla="*/ 800 h 3122"/>
              <a:gd name="T34" fmla="*/ 2501 w 2506"/>
              <a:gd name="T35" fmla="*/ 891 h 3122"/>
              <a:gd name="T36" fmla="*/ 2501 w 2506"/>
              <a:gd name="T37" fmla="*/ 999 h 3122"/>
              <a:gd name="T38" fmla="*/ 2501 w 2506"/>
              <a:gd name="T39" fmla="*/ 1129 h 3122"/>
              <a:gd name="T40" fmla="*/ 2501 w 2506"/>
              <a:gd name="T41" fmla="*/ 1302 h 3122"/>
              <a:gd name="T42" fmla="*/ 2501 w 2506"/>
              <a:gd name="T43" fmla="*/ 1421 h 3122"/>
              <a:gd name="T44" fmla="*/ 2501 w 2506"/>
              <a:gd name="T45" fmla="*/ 1572 h 3122"/>
              <a:gd name="T46" fmla="*/ 2501 w 2506"/>
              <a:gd name="T47" fmla="*/ 1712 h 3122"/>
              <a:gd name="T48" fmla="*/ 2501 w 2506"/>
              <a:gd name="T49" fmla="*/ 1858 h 3122"/>
              <a:gd name="T50" fmla="*/ 2501 w 2506"/>
              <a:gd name="T51" fmla="*/ 1982 h 3122"/>
              <a:gd name="T52" fmla="*/ 2501 w 2506"/>
              <a:gd name="T53" fmla="*/ 2069 h 3122"/>
              <a:gd name="T54" fmla="*/ 2506 w 2506"/>
              <a:gd name="T55" fmla="*/ 2236 h 3122"/>
              <a:gd name="T56" fmla="*/ 2501 w 2506"/>
              <a:gd name="T57" fmla="*/ 2760 h 3122"/>
              <a:gd name="T58" fmla="*/ 2463 w 2506"/>
              <a:gd name="T59" fmla="*/ 2927 h 3122"/>
              <a:gd name="T60" fmla="*/ 2388 w 2506"/>
              <a:gd name="T61" fmla="*/ 2992 h 3122"/>
              <a:gd name="T62" fmla="*/ 2281 w 2506"/>
              <a:gd name="T63" fmla="*/ 3078 h 3122"/>
              <a:gd name="T64" fmla="*/ 2001 w 2506"/>
              <a:gd name="T65" fmla="*/ 3041 h 3122"/>
              <a:gd name="T66" fmla="*/ 1936 w 2506"/>
              <a:gd name="T67" fmla="*/ 3008 h 3122"/>
              <a:gd name="T68" fmla="*/ 1813 w 2506"/>
              <a:gd name="T69" fmla="*/ 2960 h 3122"/>
              <a:gd name="T70" fmla="*/ 1759 w 2506"/>
              <a:gd name="T71" fmla="*/ 2933 h 3122"/>
              <a:gd name="T72" fmla="*/ 1710 w 2506"/>
              <a:gd name="T73" fmla="*/ 2868 h 3122"/>
              <a:gd name="T74" fmla="*/ 1662 w 2506"/>
              <a:gd name="T75" fmla="*/ 2814 h 3122"/>
              <a:gd name="T76" fmla="*/ 1587 w 2506"/>
              <a:gd name="T77" fmla="*/ 2717 h 3122"/>
              <a:gd name="T78" fmla="*/ 1490 w 2506"/>
              <a:gd name="T79" fmla="*/ 2603 h 3122"/>
              <a:gd name="T80" fmla="*/ 1458 w 2506"/>
              <a:gd name="T81" fmla="*/ 2565 h 3122"/>
              <a:gd name="T82" fmla="*/ 1420 w 2506"/>
              <a:gd name="T83" fmla="*/ 2517 h 3122"/>
              <a:gd name="T84" fmla="*/ 1377 w 2506"/>
              <a:gd name="T85" fmla="*/ 2457 h 3122"/>
              <a:gd name="T86" fmla="*/ 1296 w 2506"/>
              <a:gd name="T87" fmla="*/ 2414 h 3122"/>
              <a:gd name="T88" fmla="*/ 1130 w 2506"/>
              <a:gd name="T89" fmla="*/ 2322 h 3122"/>
              <a:gd name="T90" fmla="*/ 979 w 2506"/>
              <a:gd name="T91" fmla="*/ 2236 h 3122"/>
              <a:gd name="T92" fmla="*/ 780 w 2506"/>
              <a:gd name="T93" fmla="*/ 2117 h 3122"/>
              <a:gd name="T94" fmla="*/ 586 w 2506"/>
              <a:gd name="T95" fmla="*/ 2009 h 3122"/>
              <a:gd name="T96" fmla="*/ 473 w 2506"/>
              <a:gd name="T97" fmla="*/ 1944 h 3122"/>
              <a:gd name="T98" fmla="*/ 366 w 2506"/>
              <a:gd name="T99" fmla="*/ 1885 h 3122"/>
              <a:gd name="T100" fmla="*/ 237 w 2506"/>
              <a:gd name="T101" fmla="*/ 1809 h 3122"/>
              <a:gd name="T102" fmla="*/ 97 w 2506"/>
              <a:gd name="T103" fmla="*/ 1734 h 3122"/>
              <a:gd name="T104" fmla="*/ 5 w 2506"/>
              <a:gd name="T105" fmla="*/ 1674 h 3122"/>
              <a:gd name="T106" fmla="*/ 5 w 2506"/>
              <a:gd name="T107" fmla="*/ 1518 h 3122"/>
              <a:gd name="T108" fmla="*/ 5 w 2506"/>
              <a:gd name="T109" fmla="*/ 1334 h 3122"/>
              <a:gd name="T110" fmla="*/ 5 w 2506"/>
              <a:gd name="T111" fmla="*/ 1253 h 3122"/>
              <a:gd name="T112" fmla="*/ 5 w 2506"/>
              <a:gd name="T113" fmla="*/ 1107 h 3122"/>
              <a:gd name="T114" fmla="*/ 5 w 2506"/>
              <a:gd name="T115" fmla="*/ 897 h 3122"/>
              <a:gd name="T116" fmla="*/ 5 w 2506"/>
              <a:gd name="T117" fmla="*/ 783 h 3122"/>
              <a:gd name="T118" fmla="*/ 5 w 2506"/>
              <a:gd name="T119" fmla="*/ 508 h 3122"/>
              <a:gd name="T120" fmla="*/ 5 w 2506"/>
              <a:gd name="T121" fmla="*/ 319 h 3122"/>
              <a:gd name="T122" fmla="*/ 5 w 2506"/>
              <a:gd name="T123" fmla="*/ 211 h 3122"/>
              <a:gd name="T124" fmla="*/ 0 w 2506"/>
              <a:gd name="T125" fmla="*/ 108 h 3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06" h="3122">
                <a:moveTo>
                  <a:pt x="0" y="108"/>
                </a:moveTo>
                <a:lnTo>
                  <a:pt x="0" y="103"/>
                </a:lnTo>
                <a:lnTo>
                  <a:pt x="0" y="98"/>
                </a:lnTo>
                <a:lnTo>
                  <a:pt x="5" y="81"/>
                </a:lnTo>
                <a:lnTo>
                  <a:pt x="5" y="71"/>
                </a:lnTo>
                <a:lnTo>
                  <a:pt x="5" y="44"/>
                </a:lnTo>
                <a:lnTo>
                  <a:pt x="5" y="27"/>
                </a:lnTo>
                <a:lnTo>
                  <a:pt x="5" y="6"/>
                </a:lnTo>
                <a:lnTo>
                  <a:pt x="48" y="6"/>
                </a:lnTo>
                <a:lnTo>
                  <a:pt x="86" y="6"/>
                </a:lnTo>
                <a:lnTo>
                  <a:pt x="118" y="0"/>
                </a:lnTo>
                <a:lnTo>
                  <a:pt x="156" y="6"/>
                </a:lnTo>
                <a:lnTo>
                  <a:pt x="194" y="6"/>
                </a:lnTo>
                <a:lnTo>
                  <a:pt x="204" y="6"/>
                </a:lnTo>
                <a:lnTo>
                  <a:pt x="264" y="6"/>
                </a:lnTo>
                <a:lnTo>
                  <a:pt x="280" y="6"/>
                </a:lnTo>
                <a:lnTo>
                  <a:pt x="291" y="6"/>
                </a:lnTo>
                <a:lnTo>
                  <a:pt x="317" y="6"/>
                </a:lnTo>
                <a:lnTo>
                  <a:pt x="328" y="6"/>
                </a:lnTo>
                <a:lnTo>
                  <a:pt x="360" y="6"/>
                </a:lnTo>
                <a:lnTo>
                  <a:pt x="366" y="6"/>
                </a:lnTo>
                <a:lnTo>
                  <a:pt x="371" y="6"/>
                </a:lnTo>
                <a:lnTo>
                  <a:pt x="382" y="6"/>
                </a:lnTo>
                <a:lnTo>
                  <a:pt x="387" y="6"/>
                </a:lnTo>
                <a:lnTo>
                  <a:pt x="387" y="0"/>
                </a:lnTo>
                <a:lnTo>
                  <a:pt x="393" y="0"/>
                </a:lnTo>
                <a:lnTo>
                  <a:pt x="398" y="0"/>
                </a:lnTo>
                <a:lnTo>
                  <a:pt x="403" y="0"/>
                </a:lnTo>
                <a:lnTo>
                  <a:pt x="414" y="0"/>
                </a:lnTo>
                <a:lnTo>
                  <a:pt x="420" y="0"/>
                </a:lnTo>
                <a:lnTo>
                  <a:pt x="430" y="0"/>
                </a:lnTo>
                <a:lnTo>
                  <a:pt x="436" y="0"/>
                </a:lnTo>
                <a:lnTo>
                  <a:pt x="441" y="0"/>
                </a:lnTo>
                <a:lnTo>
                  <a:pt x="446" y="0"/>
                </a:lnTo>
                <a:lnTo>
                  <a:pt x="452" y="0"/>
                </a:lnTo>
                <a:lnTo>
                  <a:pt x="457" y="0"/>
                </a:lnTo>
                <a:lnTo>
                  <a:pt x="457" y="6"/>
                </a:lnTo>
                <a:lnTo>
                  <a:pt x="490" y="0"/>
                </a:lnTo>
                <a:lnTo>
                  <a:pt x="527" y="6"/>
                </a:lnTo>
                <a:lnTo>
                  <a:pt x="549" y="6"/>
                </a:lnTo>
                <a:lnTo>
                  <a:pt x="559" y="0"/>
                </a:lnTo>
                <a:lnTo>
                  <a:pt x="565" y="0"/>
                </a:lnTo>
                <a:lnTo>
                  <a:pt x="576" y="0"/>
                </a:lnTo>
                <a:lnTo>
                  <a:pt x="624" y="6"/>
                </a:lnTo>
                <a:lnTo>
                  <a:pt x="629" y="6"/>
                </a:lnTo>
                <a:lnTo>
                  <a:pt x="689" y="0"/>
                </a:lnTo>
                <a:lnTo>
                  <a:pt x="710" y="0"/>
                </a:lnTo>
                <a:lnTo>
                  <a:pt x="742" y="6"/>
                </a:lnTo>
                <a:lnTo>
                  <a:pt x="764" y="0"/>
                </a:lnTo>
                <a:lnTo>
                  <a:pt x="769" y="0"/>
                </a:lnTo>
                <a:lnTo>
                  <a:pt x="780" y="0"/>
                </a:lnTo>
                <a:lnTo>
                  <a:pt x="807" y="0"/>
                </a:lnTo>
                <a:lnTo>
                  <a:pt x="812" y="0"/>
                </a:lnTo>
                <a:lnTo>
                  <a:pt x="818" y="0"/>
                </a:lnTo>
                <a:lnTo>
                  <a:pt x="823" y="0"/>
                </a:lnTo>
                <a:lnTo>
                  <a:pt x="850" y="0"/>
                </a:lnTo>
                <a:lnTo>
                  <a:pt x="861" y="0"/>
                </a:lnTo>
                <a:lnTo>
                  <a:pt x="871" y="0"/>
                </a:lnTo>
                <a:lnTo>
                  <a:pt x="888" y="6"/>
                </a:lnTo>
                <a:lnTo>
                  <a:pt x="904" y="0"/>
                </a:lnTo>
                <a:lnTo>
                  <a:pt x="914" y="6"/>
                </a:lnTo>
                <a:lnTo>
                  <a:pt x="952" y="6"/>
                </a:lnTo>
                <a:lnTo>
                  <a:pt x="1011" y="0"/>
                </a:lnTo>
                <a:lnTo>
                  <a:pt x="1017" y="0"/>
                </a:lnTo>
                <a:lnTo>
                  <a:pt x="1022" y="6"/>
                </a:lnTo>
                <a:lnTo>
                  <a:pt x="1054" y="6"/>
                </a:lnTo>
                <a:lnTo>
                  <a:pt x="1070" y="6"/>
                </a:lnTo>
                <a:lnTo>
                  <a:pt x="1081" y="6"/>
                </a:lnTo>
                <a:lnTo>
                  <a:pt x="1097" y="11"/>
                </a:lnTo>
                <a:lnTo>
                  <a:pt x="1173" y="6"/>
                </a:lnTo>
                <a:lnTo>
                  <a:pt x="1199" y="0"/>
                </a:lnTo>
                <a:lnTo>
                  <a:pt x="1216" y="0"/>
                </a:lnTo>
                <a:lnTo>
                  <a:pt x="1237" y="0"/>
                </a:lnTo>
                <a:lnTo>
                  <a:pt x="1243" y="0"/>
                </a:lnTo>
                <a:lnTo>
                  <a:pt x="1264" y="6"/>
                </a:lnTo>
                <a:lnTo>
                  <a:pt x="1280" y="6"/>
                </a:lnTo>
                <a:lnTo>
                  <a:pt x="1302" y="0"/>
                </a:lnTo>
                <a:lnTo>
                  <a:pt x="1323" y="0"/>
                </a:lnTo>
                <a:lnTo>
                  <a:pt x="1345" y="6"/>
                </a:lnTo>
                <a:lnTo>
                  <a:pt x="1382" y="0"/>
                </a:lnTo>
                <a:lnTo>
                  <a:pt x="1393" y="0"/>
                </a:lnTo>
                <a:lnTo>
                  <a:pt x="1398" y="0"/>
                </a:lnTo>
                <a:lnTo>
                  <a:pt x="1404" y="0"/>
                </a:lnTo>
                <a:lnTo>
                  <a:pt x="1431" y="0"/>
                </a:lnTo>
                <a:lnTo>
                  <a:pt x="1452" y="6"/>
                </a:lnTo>
                <a:lnTo>
                  <a:pt x="1474" y="0"/>
                </a:lnTo>
                <a:lnTo>
                  <a:pt x="1490" y="0"/>
                </a:lnTo>
                <a:lnTo>
                  <a:pt x="1495" y="6"/>
                </a:lnTo>
                <a:lnTo>
                  <a:pt x="1517" y="6"/>
                </a:lnTo>
                <a:lnTo>
                  <a:pt x="1565" y="6"/>
                </a:lnTo>
                <a:lnTo>
                  <a:pt x="1576" y="6"/>
                </a:lnTo>
                <a:lnTo>
                  <a:pt x="1603" y="6"/>
                </a:lnTo>
                <a:lnTo>
                  <a:pt x="1667" y="6"/>
                </a:lnTo>
                <a:lnTo>
                  <a:pt x="1689" y="6"/>
                </a:lnTo>
                <a:lnTo>
                  <a:pt x="1694" y="6"/>
                </a:lnTo>
                <a:lnTo>
                  <a:pt x="1700" y="6"/>
                </a:lnTo>
                <a:lnTo>
                  <a:pt x="1705" y="6"/>
                </a:lnTo>
                <a:lnTo>
                  <a:pt x="1732" y="6"/>
                </a:lnTo>
                <a:lnTo>
                  <a:pt x="1737" y="6"/>
                </a:lnTo>
                <a:lnTo>
                  <a:pt x="1753" y="0"/>
                </a:lnTo>
                <a:lnTo>
                  <a:pt x="1759" y="0"/>
                </a:lnTo>
                <a:lnTo>
                  <a:pt x="1764" y="0"/>
                </a:lnTo>
                <a:lnTo>
                  <a:pt x="1775" y="0"/>
                </a:lnTo>
                <a:lnTo>
                  <a:pt x="1780" y="0"/>
                </a:lnTo>
                <a:lnTo>
                  <a:pt x="1823" y="0"/>
                </a:lnTo>
                <a:lnTo>
                  <a:pt x="1840" y="0"/>
                </a:lnTo>
                <a:lnTo>
                  <a:pt x="1920" y="0"/>
                </a:lnTo>
                <a:lnTo>
                  <a:pt x="1947" y="0"/>
                </a:lnTo>
                <a:lnTo>
                  <a:pt x="1952" y="0"/>
                </a:lnTo>
                <a:lnTo>
                  <a:pt x="1958" y="0"/>
                </a:lnTo>
                <a:lnTo>
                  <a:pt x="1985" y="0"/>
                </a:lnTo>
                <a:lnTo>
                  <a:pt x="1996" y="0"/>
                </a:lnTo>
                <a:lnTo>
                  <a:pt x="2060" y="0"/>
                </a:lnTo>
                <a:lnTo>
                  <a:pt x="2092" y="0"/>
                </a:lnTo>
                <a:lnTo>
                  <a:pt x="2098" y="0"/>
                </a:lnTo>
                <a:lnTo>
                  <a:pt x="2103" y="0"/>
                </a:lnTo>
                <a:lnTo>
                  <a:pt x="2125" y="0"/>
                </a:lnTo>
                <a:lnTo>
                  <a:pt x="2151" y="6"/>
                </a:lnTo>
                <a:lnTo>
                  <a:pt x="2162" y="0"/>
                </a:lnTo>
                <a:lnTo>
                  <a:pt x="2173" y="0"/>
                </a:lnTo>
                <a:lnTo>
                  <a:pt x="2184" y="0"/>
                </a:lnTo>
                <a:lnTo>
                  <a:pt x="2211" y="0"/>
                </a:lnTo>
                <a:lnTo>
                  <a:pt x="2232" y="0"/>
                </a:lnTo>
                <a:lnTo>
                  <a:pt x="2243" y="0"/>
                </a:lnTo>
                <a:lnTo>
                  <a:pt x="2264" y="0"/>
                </a:lnTo>
                <a:lnTo>
                  <a:pt x="2291" y="0"/>
                </a:lnTo>
                <a:lnTo>
                  <a:pt x="2302" y="0"/>
                </a:lnTo>
                <a:lnTo>
                  <a:pt x="2307" y="0"/>
                </a:lnTo>
                <a:lnTo>
                  <a:pt x="2313" y="0"/>
                </a:lnTo>
                <a:lnTo>
                  <a:pt x="2324" y="0"/>
                </a:lnTo>
                <a:lnTo>
                  <a:pt x="2350" y="0"/>
                </a:lnTo>
                <a:lnTo>
                  <a:pt x="2361" y="0"/>
                </a:lnTo>
                <a:lnTo>
                  <a:pt x="2377" y="0"/>
                </a:lnTo>
                <a:lnTo>
                  <a:pt x="2394" y="0"/>
                </a:lnTo>
                <a:lnTo>
                  <a:pt x="2404" y="0"/>
                </a:lnTo>
                <a:lnTo>
                  <a:pt x="2415" y="0"/>
                </a:lnTo>
                <a:lnTo>
                  <a:pt x="2426" y="0"/>
                </a:lnTo>
                <a:lnTo>
                  <a:pt x="2463" y="0"/>
                </a:lnTo>
                <a:lnTo>
                  <a:pt x="2501" y="0"/>
                </a:lnTo>
                <a:lnTo>
                  <a:pt x="2501" y="11"/>
                </a:lnTo>
                <a:lnTo>
                  <a:pt x="2501" y="33"/>
                </a:lnTo>
                <a:lnTo>
                  <a:pt x="2501" y="38"/>
                </a:lnTo>
                <a:lnTo>
                  <a:pt x="2501" y="54"/>
                </a:lnTo>
                <a:lnTo>
                  <a:pt x="2501" y="60"/>
                </a:lnTo>
                <a:lnTo>
                  <a:pt x="2501" y="65"/>
                </a:lnTo>
                <a:lnTo>
                  <a:pt x="2501" y="76"/>
                </a:lnTo>
                <a:lnTo>
                  <a:pt x="2501" y="81"/>
                </a:lnTo>
                <a:lnTo>
                  <a:pt x="2501" y="92"/>
                </a:lnTo>
                <a:lnTo>
                  <a:pt x="2501" y="108"/>
                </a:lnTo>
                <a:lnTo>
                  <a:pt x="2501" y="114"/>
                </a:lnTo>
                <a:lnTo>
                  <a:pt x="2501" y="152"/>
                </a:lnTo>
                <a:lnTo>
                  <a:pt x="2501" y="162"/>
                </a:lnTo>
                <a:lnTo>
                  <a:pt x="2501" y="179"/>
                </a:lnTo>
                <a:lnTo>
                  <a:pt x="2501" y="184"/>
                </a:lnTo>
                <a:lnTo>
                  <a:pt x="2501" y="195"/>
                </a:lnTo>
                <a:lnTo>
                  <a:pt x="2501" y="216"/>
                </a:lnTo>
                <a:lnTo>
                  <a:pt x="2501" y="227"/>
                </a:lnTo>
                <a:lnTo>
                  <a:pt x="2501" y="243"/>
                </a:lnTo>
                <a:lnTo>
                  <a:pt x="2501" y="260"/>
                </a:lnTo>
                <a:lnTo>
                  <a:pt x="2501" y="270"/>
                </a:lnTo>
                <a:lnTo>
                  <a:pt x="2501" y="281"/>
                </a:lnTo>
                <a:lnTo>
                  <a:pt x="2501" y="287"/>
                </a:lnTo>
                <a:lnTo>
                  <a:pt x="2501" y="292"/>
                </a:lnTo>
                <a:lnTo>
                  <a:pt x="2501" y="297"/>
                </a:lnTo>
                <a:lnTo>
                  <a:pt x="2501" y="303"/>
                </a:lnTo>
                <a:lnTo>
                  <a:pt x="2501" y="330"/>
                </a:lnTo>
                <a:lnTo>
                  <a:pt x="2501" y="346"/>
                </a:lnTo>
                <a:lnTo>
                  <a:pt x="2501" y="368"/>
                </a:lnTo>
                <a:lnTo>
                  <a:pt x="2506" y="384"/>
                </a:lnTo>
                <a:lnTo>
                  <a:pt x="2506" y="389"/>
                </a:lnTo>
                <a:lnTo>
                  <a:pt x="2501" y="400"/>
                </a:lnTo>
                <a:lnTo>
                  <a:pt x="2501" y="416"/>
                </a:lnTo>
                <a:lnTo>
                  <a:pt x="2501" y="432"/>
                </a:lnTo>
                <a:lnTo>
                  <a:pt x="2501" y="443"/>
                </a:lnTo>
                <a:lnTo>
                  <a:pt x="2501" y="465"/>
                </a:lnTo>
                <a:lnTo>
                  <a:pt x="2501" y="481"/>
                </a:lnTo>
                <a:lnTo>
                  <a:pt x="2501" y="535"/>
                </a:lnTo>
                <a:lnTo>
                  <a:pt x="2501" y="562"/>
                </a:lnTo>
                <a:lnTo>
                  <a:pt x="2501" y="600"/>
                </a:lnTo>
                <a:lnTo>
                  <a:pt x="2501" y="632"/>
                </a:lnTo>
                <a:lnTo>
                  <a:pt x="2501" y="643"/>
                </a:lnTo>
                <a:lnTo>
                  <a:pt x="2501" y="659"/>
                </a:lnTo>
                <a:lnTo>
                  <a:pt x="2501" y="697"/>
                </a:lnTo>
                <a:lnTo>
                  <a:pt x="2501" y="735"/>
                </a:lnTo>
                <a:lnTo>
                  <a:pt x="2501" y="751"/>
                </a:lnTo>
                <a:lnTo>
                  <a:pt x="2501" y="773"/>
                </a:lnTo>
                <a:lnTo>
                  <a:pt x="2501" y="800"/>
                </a:lnTo>
                <a:lnTo>
                  <a:pt x="2501" y="810"/>
                </a:lnTo>
                <a:lnTo>
                  <a:pt x="2501" y="816"/>
                </a:lnTo>
                <a:lnTo>
                  <a:pt x="2501" y="827"/>
                </a:lnTo>
                <a:lnTo>
                  <a:pt x="2501" y="837"/>
                </a:lnTo>
                <a:lnTo>
                  <a:pt x="2501" y="843"/>
                </a:lnTo>
                <a:lnTo>
                  <a:pt x="2501" y="854"/>
                </a:lnTo>
                <a:lnTo>
                  <a:pt x="2501" y="870"/>
                </a:lnTo>
                <a:lnTo>
                  <a:pt x="2501" y="875"/>
                </a:lnTo>
                <a:lnTo>
                  <a:pt x="2501" y="881"/>
                </a:lnTo>
                <a:lnTo>
                  <a:pt x="2501" y="886"/>
                </a:lnTo>
                <a:lnTo>
                  <a:pt x="2501" y="891"/>
                </a:lnTo>
                <a:lnTo>
                  <a:pt x="2501" y="935"/>
                </a:lnTo>
                <a:lnTo>
                  <a:pt x="2501" y="940"/>
                </a:lnTo>
                <a:lnTo>
                  <a:pt x="2496" y="940"/>
                </a:lnTo>
                <a:lnTo>
                  <a:pt x="2496" y="972"/>
                </a:lnTo>
                <a:lnTo>
                  <a:pt x="2501" y="972"/>
                </a:lnTo>
                <a:lnTo>
                  <a:pt x="2501" y="978"/>
                </a:lnTo>
                <a:lnTo>
                  <a:pt x="2496" y="978"/>
                </a:lnTo>
                <a:lnTo>
                  <a:pt x="2496" y="983"/>
                </a:lnTo>
                <a:lnTo>
                  <a:pt x="2501" y="983"/>
                </a:lnTo>
                <a:lnTo>
                  <a:pt x="2501" y="989"/>
                </a:lnTo>
                <a:lnTo>
                  <a:pt x="2501" y="999"/>
                </a:lnTo>
                <a:lnTo>
                  <a:pt x="2501" y="1032"/>
                </a:lnTo>
                <a:lnTo>
                  <a:pt x="2501" y="1043"/>
                </a:lnTo>
                <a:lnTo>
                  <a:pt x="2501" y="1059"/>
                </a:lnTo>
                <a:lnTo>
                  <a:pt x="2501" y="1064"/>
                </a:lnTo>
                <a:lnTo>
                  <a:pt x="2501" y="1080"/>
                </a:lnTo>
                <a:lnTo>
                  <a:pt x="2501" y="1102"/>
                </a:lnTo>
                <a:lnTo>
                  <a:pt x="2501" y="1107"/>
                </a:lnTo>
                <a:lnTo>
                  <a:pt x="2501" y="1113"/>
                </a:lnTo>
                <a:lnTo>
                  <a:pt x="2501" y="1118"/>
                </a:lnTo>
                <a:lnTo>
                  <a:pt x="2501" y="1124"/>
                </a:lnTo>
                <a:lnTo>
                  <a:pt x="2501" y="1129"/>
                </a:lnTo>
                <a:lnTo>
                  <a:pt x="2501" y="1134"/>
                </a:lnTo>
                <a:lnTo>
                  <a:pt x="2501" y="1151"/>
                </a:lnTo>
                <a:lnTo>
                  <a:pt x="2501" y="1172"/>
                </a:lnTo>
                <a:lnTo>
                  <a:pt x="2501" y="1183"/>
                </a:lnTo>
                <a:lnTo>
                  <a:pt x="2501" y="1188"/>
                </a:lnTo>
                <a:lnTo>
                  <a:pt x="2501" y="1205"/>
                </a:lnTo>
                <a:lnTo>
                  <a:pt x="2501" y="1237"/>
                </a:lnTo>
                <a:lnTo>
                  <a:pt x="2501" y="1242"/>
                </a:lnTo>
                <a:lnTo>
                  <a:pt x="2501" y="1269"/>
                </a:lnTo>
                <a:lnTo>
                  <a:pt x="2501" y="1296"/>
                </a:lnTo>
                <a:lnTo>
                  <a:pt x="2501" y="1302"/>
                </a:lnTo>
                <a:lnTo>
                  <a:pt x="2501" y="1307"/>
                </a:lnTo>
                <a:lnTo>
                  <a:pt x="2501" y="1313"/>
                </a:lnTo>
                <a:lnTo>
                  <a:pt x="2501" y="1318"/>
                </a:lnTo>
                <a:lnTo>
                  <a:pt x="2501" y="1323"/>
                </a:lnTo>
                <a:lnTo>
                  <a:pt x="2506" y="1340"/>
                </a:lnTo>
                <a:lnTo>
                  <a:pt x="2506" y="1345"/>
                </a:lnTo>
                <a:lnTo>
                  <a:pt x="2501" y="1350"/>
                </a:lnTo>
                <a:lnTo>
                  <a:pt x="2501" y="1367"/>
                </a:lnTo>
                <a:lnTo>
                  <a:pt x="2501" y="1377"/>
                </a:lnTo>
                <a:lnTo>
                  <a:pt x="2501" y="1388"/>
                </a:lnTo>
                <a:lnTo>
                  <a:pt x="2501" y="1421"/>
                </a:lnTo>
                <a:lnTo>
                  <a:pt x="2501" y="1431"/>
                </a:lnTo>
                <a:lnTo>
                  <a:pt x="2501" y="1448"/>
                </a:lnTo>
                <a:lnTo>
                  <a:pt x="2501" y="1458"/>
                </a:lnTo>
                <a:lnTo>
                  <a:pt x="2506" y="1464"/>
                </a:lnTo>
                <a:lnTo>
                  <a:pt x="2506" y="1469"/>
                </a:lnTo>
                <a:lnTo>
                  <a:pt x="2501" y="1480"/>
                </a:lnTo>
                <a:lnTo>
                  <a:pt x="2501" y="1485"/>
                </a:lnTo>
                <a:lnTo>
                  <a:pt x="2501" y="1502"/>
                </a:lnTo>
                <a:lnTo>
                  <a:pt x="2501" y="1545"/>
                </a:lnTo>
                <a:lnTo>
                  <a:pt x="2501" y="1561"/>
                </a:lnTo>
                <a:lnTo>
                  <a:pt x="2501" y="1572"/>
                </a:lnTo>
                <a:lnTo>
                  <a:pt x="2496" y="1593"/>
                </a:lnTo>
                <a:lnTo>
                  <a:pt x="2501" y="1615"/>
                </a:lnTo>
                <a:lnTo>
                  <a:pt x="2501" y="1620"/>
                </a:lnTo>
                <a:lnTo>
                  <a:pt x="2501" y="1637"/>
                </a:lnTo>
                <a:lnTo>
                  <a:pt x="2501" y="1647"/>
                </a:lnTo>
                <a:lnTo>
                  <a:pt x="2501" y="1653"/>
                </a:lnTo>
                <a:lnTo>
                  <a:pt x="2501" y="1664"/>
                </a:lnTo>
                <a:lnTo>
                  <a:pt x="2501" y="1669"/>
                </a:lnTo>
                <a:lnTo>
                  <a:pt x="2501" y="1685"/>
                </a:lnTo>
                <a:lnTo>
                  <a:pt x="2501" y="1701"/>
                </a:lnTo>
                <a:lnTo>
                  <a:pt x="2501" y="1712"/>
                </a:lnTo>
                <a:lnTo>
                  <a:pt x="2501" y="1734"/>
                </a:lnTo>
                <a:lnTo>
                  <a:pt x="2501" y="1755"/>
                </a:lnTo>
                <a:lnTo>
                  <a:pt x="2501" y="1766"/>
                </a:lnTo>
                <a:lnTo>
                  <a:pt x="2501" y="1772"/>
                </a:lnTo>
                <a:lnTo>
                  <a:pt x="2501" y="1777"/>
                </a:lnTo>
                <a:lnTo>
                  <a:pt x="2501" y="1782"/>
                </a:lnTo>
                <a:lnTo>
                  <a:pt x="2501" y="1820"/>
                </a:lnTo>
                <a:lnTo>
                  <a:pt x="2501" y="1826"/>
                </a:lnTo>
                <a:lnTo>
                  <a:pt x="2501" y="1831"/>
                </a:lnTo>
                <a:lnTo>
                  <a:pt x="2501" y="1847"/>
                </a:lnTo>
                <a:lnTo>
                  <a:pt x="2501" y="1858"/>
                </a:lnTo>
                <a:lnTo>
                  <a:pt x="2501" y="1874"/>
                </a:lnTo>
                <a:lnTo>
                  <a:pt x="2501" y="1885"/>
                </a:lnTo>
                <a:lnTo>
                  <a:pt x="2501" y="1912"/>
                </a:lnTo>
                <a:lnTo>
                  <a:pt x="2501" y="1917"/>
                </a:lnTo>
                <a:lnTo>
                  <a:pt x="2501" y="1923"/>
                </a:lnTo>
                <a:lnTo>
                  <a:pt x="2501" y="1934"/>
                </a:lnTo>
                <a:lnTo>
                  <a:pt x="2501" y="1950"/>
                </a:lnTo>
                <a:lnTo>
                  <a:pt x="2501" y="1961"/>
                </a:lnTo>
                <a:lnTo>
                  <a:pt x="2501" y="1966"/>
                </a:lnTo>
                <a:lnTo>
                  <a:pt x="2501" y="1971"/>
                </a:lnTo>
                <a:lnTo>
                  <a:pt x="2501" y="1982"/>
                </a:lnTo>
                <a:lnTo>
                  <a:pt x="2501" y="1988"/>
                </a:lnTo>
                <a:lnTo>
                  <a:pt x="2501" y="1993"/>
                </a:lnTo>
                <a:lnTo>
                  <a:pt x="2501" y="2004"/>
                </a:lnTo>
                <a:lnTo>
                  <a:pt x="2501" y="2009"/>
                </a:lnTo>
                <a:lnTo>
                  <a:pt x="2501" y="2020"/>
                </a:lnTo>
                <a:lnTo>
                  <a:pt x="2501" y="2025"/>
                </a:lnTo>
                <a:lnTo>
                  <a:pt x="2501" y="2031"/>
                </a:lnTo>
                <a:lnTo>
                  <a:pt x="2501" y="2036"/>
                </a:lnTo>
                <a:lnTo>
                  <a:pt x="2501" y="2047"/>
                </a:lnTo>
                <a:lnTo>
                  <a:pt x="2501" y="2058"/>
                </a:lnTo>
                <a:lnTo>
                  <a:pt x="2501" y="2069"/>
                </a:lnTo>
                <a:lnTo>
                  <a:pt x="2501" y="2079"/>
                </a:lnTo>
                <a:lnTo>
                  <a:pt x="2501" y="2085"/>
                </a:lnTo>
                <a:lnTo>
                  <a:pt x="2501" y="2090"/>
                </a:lnTo>
                <a:lnTo>
                  <a:pt x="2501" y="2117"/>
                </a:lnTo>
                <a:lnTo>
                  <a:pt x="2501" y="2128"/>
                </a:lnTo>
                <a:lnTo>
                  <a:pt x="2501" y="2139"/>
                </a:lnTo>
                <a:lnTo>
                  <a:pt x="2501" y="2155"/>
                </a:lnTo>
                <a:lnTo>
                  <a:pt x="2501" y="2171"/>
                </a:lnTo>
                <a:lnTo>
                  <a:pt x="2501" y="2204"/>
                </a:lnTo>
                <a:lnTo>
                  <a:pt x="2501" y="2214"/>
                </a:lnTo>
                <a:lnTo>
                  <a:pt x="2506" y="2236"/>
                </a:lnTo>
                <a:lnTo>
                  <a:pt x="2501" y="2258"/>
                </a:lnTo>
                <a:lnTo>
                  <a:pt x="2506" y="2285"/>
                </a:lnTo>
                <a:lnTo>
                  <a:pt x="2506" y="2295"/>
                </a:lnTo>
                <a:lnTo>
                  <a:pt x="2501" y="2312"/>
                </a:lnTo>
                <a:lnTo>
                  <a:pt x="2506" y="2333"/>
                </a:lnTo>
                <a:lnTo>
                  <a:pt x="2501" y="2344"/>
                </a:lnTo>
                <a:lnTo>
                  <a:pt x="2501" y="2355"/>
                </a:lnTo>
                <a:lnTo>
                  <a:pt x="2501" y="2387"/>
                </a:lnTo>
                <a:lnTo>
                  <a:pt x="2506" y="2744"/>
                </a:lnTo>
                <a:lnTo>
                  <a:pt x="2506" y="2749"/>
                </a:lnTo>
                <a:lnTo>
                  <a:pt x="2501" y="2760"/>
                </a:lnTo>
                <a:lnTo>
                  <a:pt x="2501" y="2765"/>
                </a:lnTo>
                <a:lnTo>
                  <a:pt x="2501" y="2771"/>
                </a:lnTo>
                <a:lnTo>
                  <a:pt x="2501" y="2781"/>
                </a:lnTo>
                <a:lnTo>
                  <a:pt x="2501" y="2787"/>
                </a:lnTo>
                <a:lnTo>
                  <a:pt x="2501" y="2792"/>
                </a:lnTo>
                <a:lnTo>
                  <a:pt x="2501" y="2819"/>
                </a:lnTo>
                <a:lnTo>
                  <a:pt x="2501" y="2895"/>
                </a:lnTo>
                <a:lnTo>
                  <a:pt x="2490" y="2906"/>
                </a:lnTo>
                <a:lnTo>
                  <a:pt x="2469" y="2922"/>
                </a:lnTo>
                <a:lnTo>
                  <a:pt x="2469" y="2927"/>
                </a:lnTo>
                <a:lnTo>
                  <a:pt x="2463" y="2927"/>
                </a:lnTo>
                <a:lnTo>
                  <a:pt x="2458" y="2933"/>
                </a:lnTo>
                <a:lnTo>
                  <a:pt x="2447" y="2943"/>
                </a:lnTo>
                <a:lnTo>
                  <a:pt x="2442" y="2949"/>
                </a:lnTo>
                <a:lnTo>
                  <a:pt x="2426" y="2960"/>
                </a:lnTo>
                <a:lnTo>
                  <a:pt x="2420" y="2965"/>
                </a:lnTo>
                <a:lnTo>
                  <a:pt x="2415" y="2965"/>
                </a:lnTo>
                <a:lnTo>
                  <a:pt x="2410" y="2970"/>
                </a:lnTo>
                <a:lnTo>
                  <a:pt x="2404" y="2976"/>
                </a:lnTo>
                <a:lnTo>
                  <a:pt x="2394" y="2981"/>
                </a:lnTo>
                <a:lnTo>
                  <a:pt x="2388" y="2987"/>
                </a:lnTo>
                <a:lnTo>
                  <a:pt x="2388" y="2992"/>
                </a:lnTo>
                <a:lnTo>
                  <a:pt x="2383" y="2992"/>
                </a:lnTo>
                <a:lnTo>
                  <a:pt x="2367" y="3003"/>
                </a:lnTo>
                <a:lnTo>
                  <a:pt x="2356" y="3014"/>
                </a:lnTo>
                <a:lnTo>
                  <a:pt x="2350" y="3019"/>
                </a:lnTo>
                <a:lnTo>
                  <a:pt x="2340" y="3024"/>
                </a:lnTo>
                <a:lnTo>
                  <a:pt x="2324" y="3041"/>
                </a:lnTo>
                <a:lnTo>
                  <a:pt x="2318" y="3046"/>
                </a:lnTo>
                <a:lnTo>
                  <a:pt x="2313" y="3046"/>
                </a:lnTo>
                <a:lnTo>
                  <a:pt x="2307" y="3051"/>
                </a:lnTo>
                <a:lnTo>
                  <a:pt x="2286" y="3073"/>
                </a:lnTo>
                <a:lnTo>
                  <a:pt x="2281" y="3078"/>
                </a:lnTo>
                <a:lnTo>
                  <a:pt x="2227" y="3116"/>
                </a:lnTo>
                <a:lnTo>
                  <a:pt x="2221" y="3122"/>
                </a:lnTo>
                <a:lnTo>
                  <a:pt x="2216" y="3116"/>
                </a:lnTo>
                <a:lnTo>
                  <a:pt x="2195" y="3111"/>
                </a:lnTo>
                <a:lnTo>
                  <a:pt x="2151" y="3095"/>
                </a:lnTo>
                <a:lnTo>
                  <a:pt x="2151" y="3089"/>
                </a:lnTo>
                <a:lnTo>
                  <a:pt x="2146" y="3089"/>
                </a:lnTo>
                <a:lnTo>
                  <a:pt x="2049" y="3051"/>
                </a:lnTo>
                <a:lnTo>
                  <a:pt x="2033" y="3046"/>
                </a:lnTo>
                <a:lnTo>
                  <a:pt x="2022" y="3046"/>
                </a:lnTo>
                <a:lnTo>
                  <a:pt x="2001" y="3041"/>
                </a:lnTo>
                <a:lnTo>
                  <a:pt x="1996" y="3035"/>
                </a:lnTo>
                <a:lnTo>
                  <a:pt x="1990" y="3035"/>
                </a:lnTo>
                <a:lnTo>
                  <a:pt x="1985" y="3035"/>
                </a:lnTo>
                <a:lnTo>
                  <a:pt x="1979" y="3030"/>
                </a:lnTo>
                <a:lnTo>
                  <a:pt x="1963" y="3019"/>
                </a:lnTo>
                <a:lnTo>
                  <a:pt x="1958" y="3019"/>
                </a:lnTo>
                <a:lnTo>
                  <a:pt x="1958" y="3014"/>
                </a:lnTo>
                <a:lnTo>
                  <a:pt x="1952" y="3014"/>
                </a:lnTo>
                <a:lnTo>
                  <a:pt x="1947" y="3014"/>
                </a:lnTo>
                <a:lnTo>
                  <a:pt x="1942" y="3008"/>
                </a:lnTo>
                <a:lnTo>
                  <a:pt x="1936" y="3008"/>
                </a:lnTo>
                <a:lnTo>
                  <a:pt x="1936" y="3003"/>
                </a:lnTo>
                <a:lnTo>
                  <a:pt x="1931" y="3003"/>
                </a:lnTo>
                <a:lnTo>
                  <a:pt x="1926" y="3003"/>
                </a:lnTo>
                <a:lnTo>
                  <a:pt x="1904" y="2992"/>
                </a:lnTo>
                <a:lnTo>
                  <a:pt x="1899" y="2992"/>
                </a:lnTo>
                <a:lnTo>
                  <a:pt x="1888" y="2987"/>
                </a:lnTo>
                <a:lnTo>
                  <a:pt x="1856" y="2976"/>
                </a:lnTo>
                <a:lnTo>
                  <a:pt x="1850" y="2976"/>
                </a:lnTo>
                <a:lnTo>
                  <a:pt x="1845" y="2970"/>
                </a:lnTo>
                <a:lnTo>
                  <a:pt x="1840" y="2970"/>
                </a:lnTo>
                <a:lnTo>
                  <a:pt x="1813" y="2960"/>
                </a:lnTo>
                <a:lnTo>
                  <a:pt x="1807" y="2954"/>
                </a:lnTo>
                <a:lnTo>
                  <a:pt x="1802" y="2954"/>
                </a:lnTo>
                <a:lnTo>
                  <a:pt x="1796" y="2949"/>
                </a:lnTo>
                <a:lnTo>
                  <a:pt x="1791" y="2949"/>
                </a:lnTo>
                <a:lnTo>
                  <a:pt x="1780" y="2949"/>
                </a:lnTo>
                <a:lnTo>
                  <a:pt x="1780" y="2943"/>
                </a:lnTo>
                <a:lnTo>
                  <a:pt x="1775" y="2943"/>
                </a:lnTo>
                <a:lnTo>
                  <a:pt x="1770" y="2943"/>
                </a:lnTo>
                <a:lnTo>
                  <a:pt x="1764" y="2938"/>
                </a:lnTo>
                <a:lnTo>
                  <a:pt x="1759" y="2938"/>
                </a:lnTo>
                <a:lnTo>
                  <a:pt x="1759" y="2933"/>
                </a:lnTo>
                <a:lnTo>
                  <a:pt x="1753" y="2933"/>
                </a:lnTo>
                <a:lnTo>
                  <a:pt x="1748" y="2927"/>
                </a:lnTo>
                <a:lnTo>
                  <a:pt x="1748" y="2922"/>
                </a:lnTo>
                <a:lnTo>
                  <a:pt x="1743" y="2911"/>
                </a:lnTo>
                <a:lnTo>
                  <a:pt x="1737" y="2911"/>
                </a:lnTo>
                <a:lnTo>
                  <a:pt x="1737" y="2906"/>
                </a:lnTo>
                <a:lnTo>
                  <a:pt x="1732" y="2900"/>
                </a:lnTo>
                <a:lnTo>
                  <a:pt x="1732" y="2895"/>
                </a:lnTo>
                <a:lnTo>
                  <a:pt x="1727" y="2889"/>
                </a:lnTo>
                <a:lnTo>
                  <a:pt x="1716" y="2879"/>
                </a:lnTo>
                <a:lnTo>
                  <a:pt x="1710" y="2868"/>
                </a:lnTo>
                <a:lnTo>
                  <a:pt x="1705" y="2862"/>
                </a:lnTo>
                <a:lnTo>
                  <a:pt x="1700" y="2857"/>
                </a:lnTo>
                <a:lnTo>
                  <a:pt x="1694" y="2852"/>
                </a:lnTo>
                <a:lnTo>
                  <a:pt x="1689" y="2846"/>
                </a:lnTo>
                <a:lnTo>
                  <a:pt x="1689" y="2841"/>
                </a:lnTo>
                <a:lnTo>
                  <a:pt x="1684" y="2841"/>
                </a:lnTo>
                <a:lnTo>
                  <a:pt x="1684" y="2835"/>
                </a:lnTo>
                <a:lnTo>
                  <a:pt x="1678" y="2835"/>
                </a:lnTo>
                <a:lnTo>
                  <a:pt x="1678" y="2830"/>
                </a:lnTo>
                <a:lnTo>
                  <a:pt x="1673" y="2825"/>
                </a:lnTo>
                <a:lnTo>
                  <a:pt x="1662" y="2814"/>
                </a:lnTo>
                <a:lnTo>
                  <a:pt x="1657" y="2808"/>
                </a:lnTo>
                <a:lnTo>
                  <a:pt x="1651" y="2798"/>
                </a:lnTo>
                <a:lnTo>
                  <a:pt x="1630" y="2776"/>
                </a:lnTo>
                <a:lnTo>
                  <a:pt x="1624" y="2771"/>
                </a:lnTo>
                <a:lnTo>
                  <a:pt x="1624" y="2765"/>
                </a:lnTo>
                <a:lnTo>
                  <a:pt x="1614" y="2754"/>
                </a:lnTo>
                <a:lnTo>
                  <a:pt x="1608" y="2744"/>
                </a:lnTo>
                <a:lnTo>
                  <a:pt x="1597" y="2733"/>
                </a:lnTo>
                <a:lnTo>
                  <a:pt x="1592" y="2727"/>
                </a:lnTo>
                <a:lnTo>
                  <a:pt x="1587" y="2722"/>
                </a:lnTo>
                <a:lnTo>
                  <a:pt x="1587" y="2717"/>
                </a:lnTo>
                <a:lnTo>
                  <a:pt x="1581" y="2711"/>
                </a:lnTo>
                <a:lnTo>
                  <a:pt x="1571" y="2700"/>
                </a:lnTo>
                <a:lnTo>
                  <a:pt x="1565" y="2700"/>
                </a:lnTo>
                <a:lnTo>
                  <a:pt x="1565" y="2695"/>
                </a:lnTo>
                <a:lnTo>
                  <a:pt x="1554" y="2684"/>
                </a:lnTo>
                <a:lnTo>
                  <a:pt x="1533" y="2657"/>
                </a:lnTo>
                <a:lnTo>
                  <a:pt x="1528" y="2646"/>
                </a:lnTo>
                <a:lnTo>
                  <a:pt x="1522" y="2646"/>
                </a:lnTo>
                <a:lnTo>
                  <a:pt x="1511" y="2630"/>
                </a:lnTo>
                <a:lnTo>
                  <a:pt x="1506" y="2619"/>
                </a:lnTo>
                <a:lnTo>
                  <a:pt x="1490" y="2603"/>
                </a:lnTo>
                <a:lnTo>
                  <a:pt x="1485" y="2598"/>
                </a:lnTo>
                <a:lnTo>
                  <a:pt x="1485" y="2592"/>
                </a:lnTo>
                <a:lnTo>
                  <a:pt x="1479" y="2592"/>
                </a:lnTo>
                <a:lnTo>
                  <a:pt x="1479" y="2587"/>
                </a:lnTo>
                <a:lnTo>
                  <a:pt x="1474" y="2582"/>
                </a:lnTo>
                <a:lnTo>
                  <a:pt x="1474" y="2576"/>
                </a:lnTo>
                <a:lnTo>
                  <a:pt x="1468" y="2576"/>
                </a:lnTo>
                <a:lnTo>
                  <a:pt x="1468" y="2571"/>
                </a:lnTo>
                <a:lnTo>
                  <a:pt x="1463" y="2571"/>
                </a:lnTo>
                <a:lnTo>
                  <a:pt x="1463" y="2565"/>
                </a:lnTo>
                <a:lnTo>
                  <a:pt x="1458" y="2565"/>
                </a:lnTo>
                <a:lnTo>
                  <a:pt x="1458" y="2560"/>
                </a:lnTo>
                <a:lnTo>
                  <a:pt x="1452" y="2560"/>
                </a:lnTo>
                <a:lnTo>
                  <a:pt x="1452" y="2555"/>
                </a:lnTo>
                <a:lnTo>
                  <a:pt x="1447" y="2555"/>
                </a:lnTo>
                <a:lnTo>
                  <a:pt x="1447" y="2549"/>
                </a:lnTo>
                <a:lnTo>
                  <a:pt x="1442" y="2544"/>
                </a:lnTo>
                <a:lnTo>
                  <a:pt x="1436" y="2538"/>
                </a:lnTo>
                <a:lnTo>
                  <a:pt x="1436" y="2533"/>
                </a:lnTo>
                <a:lnTo>
                  <a:pt x="1431" y="2528"/>
                </a:lnTo>
                <a:lnTo>
                  <a:pt x="1425" y="2522"/>
                </a:lnTo>
                <a:lnTo>
                  <a:pt x="1420" y="2517"/>
                </a:lnTo>
                <a:lnTo>
                  <a:pt x="1420" y="2511"/>
                </a:lnTo>
                <a:lnTo>
                  <a:pt x="1415" y="2506"/>
                </a:lnTo>
                <a:lnTo>
                  <a:pt x="1409" y="2501"/>
                </a:lnTo>
                <a:lnTo>
                  <a:pt x="1404" y="2495"/>
                </a:lnTo>
                <a:lnTo>
                  <a:pt x="1404" y="2490"/>
                </a:lnTo>
                <a:lnTo>
                  <a:pt x="1398" y="2490"/>
                </a:lnTo>
                <a:lnTo>
                  <a:pt x="1393" y="2479"/>
                </a:lnTo>
                <a:lnTo>
                  <a:pt x="1388" y="2474"/>
                </a:lnTo>
                <a:lnTo>
                  <a:pt x="1382" y="2468"/>
                </a:lnTo>
                <a:lnTo>
                  <a:pt x="1377" y="2463"/>
                </a:lnTo>
                <a:lnTo>
                  <a:pt x="1377" y="2457"/>
                </a:lnTo>
                <a:lnTo>
                  <a:pt x="1372" y="2457"/>
                </a:lnTo>
                <a:lnTo>
                  <a:pt x="1366" y="2452"/>
                </a:lnTo>
                <a:lnTo>
                  <a:pt x="1361" y="2452"/>
                </a:lnTo>
                <a:lnTo>
                  <a:pt x="1345" y="2441"/>
                </a:lnTo>
                <a:lnTo>
                  <a:pt x="1334" y="2436"/>
                </a:lnTo>
                <a:lnTo>
                  <a:pt x="1329" y="2430"/>
                </a:lnTo>
                <a:lnTo>
                  <a:pt x="1323" y="2430"/>
                </a:lnTo>
                <a:lnTo>
                  <a:pt x="1312" y="2425"/>
                </a:lnTo>
                <a:lnTo>
                  <a:pt x="1307" y="2420"/>
                </a:lnTo>
                <a:lnTo>
                  <a:pt x="1302" y="2420"/>
                </a:lnTo>
                <a:lnTo>
                  <a:pt x="1296" y="2414"/>
                </a:lnTo>
                <a:lnTo>
                  <a:pt x="1291" y="2414"/>
                </a:lnTo>
                <a:lnTo>
                  <a:pt x="1291" y="2409"/>
                </a:lnTo>
                <a:lnTo>
                  <a:pt x="1286" y="2409"/>
                </a:lnTo>
                <a:lnTo>
                  <a:pt x="1280" y="2409"/>
                </a:lnTo>
                <a:lnTo>
                  <a:pt x="1280" y="2403"/>
                </a:lnTo>
                <a:lnTo>
                  <a:pt x="1275" y="2398"/>
                </a:lnTo>
                <a:lnTo>
                  <a:pt x="1243" y="2382"/>
                </a:lnTo>
                <a:lnTo>
                  <a:pt x="1226" y="2376"/>
                </a:lnTo>
                <a:lnTo>
                  <a:pt x="1210" y="2366"/>
                </a:lnTo>
                <a:lnTo>
                  <a:pt x="1167" y="2344"/>
                </a:lnTo>
                <a:lnTo>
                  <a:pt x="1130" y="2322"/>
                </a:lnTo>
                <a:lnTo>
                  <a:pt x="1124" y="2317"/>
                </a:lnTo>
                <a:lnTo>
                  <a:pt x="1113" y="2312"/>
                </a:lnTo>
                <a:lnTo>
                  <a:pt x="1108" y="2306"/>
                </a:lnTo>
                <a:lnTo>
                  <a:pt x="1087" y="2301"/>
                </a:lnTo>
                <a:lnTo>
                  <a:pt x="1076" y="2290"/>
                </a:lnTo>
                <a:lnTo>
                  <a:pt x="1049" y="2274"/>
                </a:lnTo>
                <a:lnTo>
                  <a:pt x="1022" y="2258"/>
                </a:lnTo>
                <a:lnTo>
                  <a:pt x="1006" y="2247"/>
                </a:lnTo>
                <a:lnTo>
                  <a:pt x="1000" y="2247"/>
                </a:lnTo>
                <a:lnTo>
                  <a:pt x="995" y="2241"/>
                </a:lnTo>
                <a:lnTo>
                  <a:pt x="979" y="2236"/>
                </a:lnTo>
                <a:lnTo>
                  <a:pt x="968" y="2225"/>
                </a:lnTo>
                <a:lnTo>
                  <a:pt x="957" y="2220"/>
                </a:lnTo>
                <a:lnTo>
                  <a:pt x="952" y="2214"/>
                </a:lnTo>
                <a:lnTo>
                  <a:pt x="931" y="2204"/>
                </a:lnTo>
                <a:lnTo>
                  <a:pt x="925" y="2198"/>
                </a:lnTo>
                <a:lnTo>
                  <a:pt x="888" y="2182"/>
                </a:lnTo>
                <a:lnTo>
                  <a:pt x="828" y="2144"/>
                </a:lnTo>
                <a:lnTo>
                  <a:pt x="812" y="2139"/>
                </a:lnTo>
                <a:lnTo>
                  <a:pt x="801" y="2133"/>
                </a:lnTo>
                <a:lnTo>
                  <a:pt x="791" y="2123"/>
                </a:lnTo>
                <a:lnTo>
                  <a:pt x="780" y="2117"/>
                </a:lnTo>
                <a:lnTo>
                  <a:pt x="769" y="2117"/>
                </a:lnTo>
                <a:lnTo>
                  <a:pt x="753" y="2106"/>
                </a:lnTo>
                <a:lnTo>
                  <a:pt x="710" y="2085"/>
                </a:lnTo>
                <a:lnTo>
                  <a:pt x="694" y="2069"/>
                </a:lnTo>
                <a:lnTo>
                  <a:pt x="672" y="2058"/>
                </a:lnTo>
                <a:lnTo>
                  <a:pt x="667" y="2058"/>
                </a:lnTo>
                <a:lnTo>
                  <a:pt x="656" y="2052"/>
                </a:lnTo>
                <a:lnTo>
                  <a:pt x="651" y="2047"/>
                </a:lnTo>
                <a:lnTo>
                  <a:pt x="635" y="2036"/>
                </a:lnTo>
                <a:lnTo>
                  <a:pt x="608" y="2025"/>
                </a:lnTo>
                <a:lnTo>
                  <a:pt x="586" y="2009"/>
                </a:lnTo>
                <a:lnTo>
                  <a:pt x="576" y="2004"/>
                </a:lnTo>
                <a:lnTo>
                  <a:pt x="559" y="1998"/>
                </a:lnTo>
                <a:lnTo>
                  <a:pt x="554" y="1993"/>
                </a:lnTo>
                <a:lnTo>
                  <a:pt x="549" y="1993"/>
                </a:lnTo>
                <a:lnTo>
                  <a:pt x="527" y="1982"/>
                </a:lnTo>
                <a:lnTo>
                  <a:pt x="516" y="1977"/>
                </a:lnTo>
                <a:lnTo>
                  <a:pt x="516" y="1971"/>
                </a:lnTo>
                <a:lnTo>
                  <a:pt x="500" y="1961"/>
                </a:lnTo>
                <a:lnTo>
                  <a:pt x="490" y="1955"/>
                </a:lnTo>
                <a:lnTo>
                  <a:pt x="479" y="1950"/>
                </a:lnTo>
                <a:lnTo>
                  <a:pt x="473" y="1944"/>
                </a:lnTo>
                <a:lnTo>
                  <a:pt x="468" y="1939"/>
                </a:lnTo>
                <a:lnTo>
                  <a:pt x="452" y="1934"/>
                </a:lnTo>
                <a:lnTo>
                  <a:pt x="436" y="1923"/>
                </a:lnTo>
                <a:lnTo>
                  <a:pt x="414" y="1912"/>
                </a:lnTo>
                <a:lnTo>
                  <a:pt x="403" y="1907"/>
                </a:lnTo>
                <a:lnTo>
                  <a:pt x="398" y="1907"/>
                </a:lnTo>
                <a:lnTo>
                  <a:pt x="393" y="1901"/>
                </a:lnTo>
                <a:lnTo>
                  <a:pt x="387" y="1896"/>
                </a:lnTo>
                <a:lnTo>
                  <a:pt x="371" y="1890"/>
                </a:lnTo>
                <a:lnTo>
                  <a:pt x="371" y="1885"/>
                </a:lnTo>
                <a:lnTo>
                  <a:pt x="366" y="1885"/>
                </a:lnTo>
                <a:lnTo>
                  <a:pt x="360" y="1880"/>
                </a:lnTo>
                <a:lnTo>
                  <a:pt x="350" y="1880"/>
                </a:lnTo>
                <a:lnTo>
                  <a:pt x="339" y="1869"/>
                </a:lnTo>
                <a:lnTo>
                  <a:pt x="334" y="1869"/>
                </a:lnTo>
                <a:lnTo>
                  <a:pt x="317" y="1858"/>
                </a:lnTo>
                <a:lnTo>
                  <a:pt x="301" y="1847"/>
                </a:lnTo>
                <a:lnTo>
                  <a:pt x="280" y="1836"/>
                </a:lnTo>
                <a:lnTo>
                  <a:pt x="274" y="1831"/>
                </a:lnTo>
                <a:lnTo>
                  <a:pt x="258" y="1826"/>
                </a:lnTo>
                <a:lnTo>
                  <a:pt x="253" y="1820"/>
                </a:lnTo>
                <a:lnTo>
                  <a:pt x="237" y="1809"/>
                </a:lnTo>
                <a:lnTo>
                  <a:pt x="221" y="1804"/>
                </a:lnTo>
                <a:lnTo>
                  <a:pt x="204" y="1793"/>
                </a:lnTo>
                <a:lnTo>
                  <a:pt x="194" y="1782"/>
                </a:lnTo>
                <a:lnTo>
                  <a:pt x="178" y="1777"/>
                </a:lnTo>
                <a:lnTo>
                  <a:pt x="167" y="1772"/>
                </a:lnTo>
                <a:lnTo>
                  <a:pt x="156" y="1766"/>
                </a:lnTo>
                <a:lnTo>
                  <a:pt x="151" y="1761"/>
                </a:lnTo>
                <a:lnTo>
                  <a:pt x="145" y="1761"/>
                </a:lnTo>
                <a:lnTo>
                  <a:pt x="140" y="1755"/>
                </a:lnTo>
                <a:lnTo>
                  <a:pt x="118" y="1745"/>
                </a:lnTo>
                <a:lnTo>
                  <a:pt x="97" y="1734"/>
                </a:lnTo>
                <a:lnTo>
                  <a:pt x="92" y="1728"/>
                </a:lnTo>
                <a:lnTo>
                  <a:pt x="86" y="1728"/>
                </a:lnTo>
                <a:lnTo>
                  <a:pt x="75" y="1718"/>
                </a:lnTo>
                <a:lnTo>
                  <a:pt x="70" y="1718"/>
                </a:lnTo>
                <a:lnTo>
                  <a:pt x="54" y="1712"/>
                </a:lnTo>
                <a:lnTo>
                  <a:pt x="54" y="1707"/>
                </a:lnTo>
                <a:lnTo>
                  <a:pt x="48" y="1707"/>
                </a:lnTo>
                <a:lnTo>
                  <a:pt x="32" y="1701"/>
                </a:lnTo>
                <a:lnTo>
                  <a:pt x="16" y="1691"/>
                </a:lnTo>
                <a:lnTo>
                  <a:pt x="5" y="1685"/>
                </a:lnTo>
                <a:lnTo>
                  <a:pt x="5" y="1674"/>
                </a:lnTo>
                <a:lnTo>
                  <a:pt x="5" y="1669"/>
                </a:lnTo>
                <a:lnTo>
                  <a:pt x="5" y="1658"/>
                </a:lnTo>
                <a:lnTo>
                  <a:pt x="5" y="1653"/>
                </a:lnTo>
                <a:lnTo>
                  <a:pt x="5" y="1647"/>
                </a:lnTo>
                <a:lnTo>
                  <a:pt x="5" y="1631"/>
                </a:lnTo>
                <a:lnTo>
                  <a:pt x="5" y="1615"/>
                </a:lnTo>
                <a:lnTo>
                  <a:pt x="5" y="1604"/>
                </a:lnTo>
                <a:lnTo>
                  <a:pt x="5" y="1583"/>
                </a:lnTo>
                <a:lnTo>
                  <a:pt x="5" y="1550"/>
                </a:lnTo>
                <a:lnTo>
                  <a:pt x="5" y="1539"/>
                </a:lnTo>
                <a:lnTo>
                  <a:pt x="5" y="1518"/>
                </a:lnTo>
                <a:lnTo>
                  <a:pt x="5" y="1512"/>
                </a:lnTo>
                <a:lnTo>
                  <a:pt x="5" y="1507"/>
                </a:lnTo>
                <a:lnTo>
                  <a:pt x="5" y="1502"/>
                </a:lnTo>
                <a:lnTo>
                  <a:pt x="5" y="1496"/>
                </a:lnTo>
                <a:lnTo>
                  <a:pt x="5" y="1491"/>
                </a:lnTo>
                <a:lnTo>
                  <a:pt x="11" y="1475"/>
                </a:lnTo>
                <a:lnTo>
                  <a:pt x="5" y="1442"/>
                </a:lnTo>
                <a:lnTo>
                  <a:pt x="5" y="1437"/>
                </a:lnTo>
                <a:lnTo>
                  <a:pt x="5" y="1377"/>
                </a:lnTo>
                <a:lnTo>
                  <a:pt x="5" y="1345"/>
                </a:lnTo>
                <a:lnTo>
                  <a:pt x="5" y="1334"/>
                </a:lnTo>
                <a:lnTo>
                  <a:pt x="5" y="1329"/>
                </a:lnTo>
                <a:lnTo>
                  <a:pt x="5" y="1323"/>
                </a:lnTo>
                <a:lnTo>
                  <a:pt x="5" y="1313"/>
                </a:lnTo>
                <a:lnTo>
                  <a:pt x="5" y="1307"/>
                </a:lnTo>
                <a:lnTo>
                  <a:pt x="5" y="1302"/>
                </a:lnTo>
                <a:lnTo>
                  <a:pt x="5" y="1291"/>
                </a:lnTo>
                <a:lnTo>
                  <a:pt x="5" y="1280"/>
                </a:lnTo>
                <a:lnTo>
                  <a:pt x="5" y="1269"/>
                </a:lnTo>
                <a:lnTo>
                  <a:pt x="5" y="1264"/>
                </a:lnTo>
                <a:lnTo>
                  <a:pt x="5" y="1259"/>
                </a:lnTo>
                <a:lnTo>
                  <a:pt x="5" y="1253"/>
                </a:lnTo>
                <a:lnTo>
                  <a:pt x="5" y="1237"/>
                </a:lnTo>
                <a:lnTo>
                  <a:pt x="5" y="1226"/>
                </a:lnTo>
                <a:lnTo>
                  <a:pt x="5" y="1205"/>
                </a:lnTo>
                <a:lnTo>
                  <a:pt x="5" y="1199"/>
                </a:lnTo>
                <a:lnTo>
                  <a:pt x="5" y="1194"/>
                </a:lnTo>
                <a:lnTo>
                  <a:pt x="5" y="1172"/>
                </a:lnTo>
                <a:lnTo>
                  <a:pt x="5" y="1161"/>
                </a:lnTo>
                <a:lnTo>
                  <a:pt x="5" y="1156"/>
                </a:lnTo>
                <a:lnTo>
                  <a:pt x="5" y="1140"/>
                </a:lnTo>
                <a:lnTo>
                  <a:pt x="5" y="1124"/>
                </a:lnTo>
                <a:lnTo>
                  <a:pt x="5" y="1107"/>
                </a:lnTo>
                <a:lnTo>
                  <a:pt x="5" y="1091"/>
                </a:lnTo>
                <a:lnTo>
                  <a:pt x="5" y="1086"/>
                </a:lnTo>
                <a:lnTo>
                  <a:pt x="5" y="1080"/>
                </a:lnTo>
                <a:lnTo>
                  <a:pt x="5" y="1064"/>
                </a:lnTo>
                <a:lnTo>
                  <a:pt x="5" y="1053"/>
                </a:lnTo>
                <a:lnTo>
                  <a:pt x="5" y="1048"/>
                </a:lnTo>
                <a:lnTo>
                  <a:pt x="5" y="1026"/>
                </a:lnTo>
                <a:lnTo>
                  <a:pt x="11" y="951"/>
                </a:lnTo>
                <a:lnTo>
                  <a:pt x="0" y="918"/>
                </a:lnTo>
                <a:lnTo>
                  <a:pt x="0" y="913"/>
                </a:lnTo>
                <a:lnTo>
                  <a:pt x="5" y="897"/>
                </a:lnTo>
                <a:lnTo>
                  <a:pt x="5" y="886"/>
                </a:lnTo>
                <a:lnTo>
                  <a:pt x="5" y="881"/>
                </a:lnTo>
                <a:lnTo>
                  <a:pt x="5" y="870"/>
                </a:lnTo>
                <a:lnTo>
                  <a:pt x="5" y="864"/>
                </a:lnTo>
                <a:lnTo>
                  <a:pt x="5" y="843"/>
                </a:lnTo>
                <a:lnTo>
                  <a:pt x="5" y="827"/>
                </a:lnTo>
                <a:lnTo>
                  <a:pt x="5" y="810"/>
                </a:lnTo>
                <a:lnTo>
                  <a:pt x="5" y="805"/>
                </a:lnTo>
                <a:lnTo>
                  <a:pt x="5" y="794"/>
                </a:lnTo>
                <a:lnTo>
                  <a:pt x="5" y="789"/>
                </a:lnTo>
                <a:lnTo>
                  <a:pt x="5" y="783"/>
                </a:lnTo>
                <a:lnTo>
                  <a:pt x="5" y="762"/>
                </a:lnTo>
                <a:lnTo>
                  <a:pt x="0" y="735"/>
                </a:lnTo>
                <a:lnTo>
                  <a:pt x="0" y="724"/>
                </a:lnTo>
                <a:lnTo>
                  <a:pt x="0" y="686"/>
                </a:lnTo>
                <a:lnTo>
                  <a:pt x="0" y="670"/>
                </a:lnTo>
                <a:lnTo>
                  <a:pt x="11" y="643"/>
                </a:lnTo>
                <a:lnTo>
                  <a:pt x="11" y="638"/>
                </a:lnTo>
                <a:lnTo>
                  <a:pt x="11" y="632"/>
                </a:lnTo>
                <a:lnTo>
                  <a:pt x="5" y="567"/>
                </a:lnTo>
                <a:lnTo>
                  <a:pt x="5" y="535"/>
                </a:lnTo>
                <a:lnTo>
                  <a:pt x="5" y="508"/>
                </a:lnTo>
                <a:lnTo>
                  <a:pt x="5" y="492"/>
                </a:lnTo>
                <a:lnTo>
                  <a:pt x="5" y="454"/>
                </a:lnTo>
                <a:lnTo>
                  <a:pt x="5" y="427"/>
                </a:lnTo>
                <a:lnTo>
                  <a:pt x="5" y="405"/>
                </a:lnTo>
                <a:lnTo>
                  <a:pt x="5" y="395"/>
                </a:lnTo>
                <a:lnTo>
                  <a:pt x="5" y="378"/>
                </a:lnTo>
                <a:lnTo>
                  <a:pt x="5" y="368"/>
                </a:lnTo>
                <a:lnTo>
                  <a:pt x="5" y="357"/>
                </a:lnTo>
                <a:lnTo>
                  <a:pt x="5" y="335"/>
                </a:lnTo>
                <a:lnTo>
                  <a:pt x="5" y="330"/>
                </a:lnTo>
                <a:lnTo>
                  <a:pt x="5" y="319"/>
                </a:lnTo>
                <a:lnTo>
                  <a:pt x="5" y="303"/>
                </a:lnTo>
                <a:lnTo>
                  <a:pt x="5" y="297"/>
                </a:lnTo>
                <a:lnTo>
                  <a:pt x="5" y="292"/>
                </a:lnTo>
                <a:lnTo>
                  <a:pt x="5" y="287"/>
                </a:lnTo>
                <a:lnTo>
                  <a:pt x="5" y="276"/>
                </a:lnTo>
                <a:lnTo>
                  <a:pt x="5" y="265"/>
                </a:lnTo>
                <a:lnTo>
                  <a:pt x="5" y="254"/>
                </a:lnTo>
                <a:lnTo>
                  <a:pt x="5" y="243"/>
                </a:lnTo>
                <a:lnTo>
                  <a:pt x="5" y="238"/>
                </a:lnTo>
                <a:lnTo>
                  <a:pt x="5" y="227"/>
                </a:lnTo>
                <a:lnTo>
                  <a:pt x="5" y="211"/>
                </a:lnTo>
                <a:lnTo>
                  <a:pt x="5" y="195"/>
                </a:lnTo>
                <a:lnTo>
                  <a:pt x="5" y="189"/>
                </a:lnTo>
                <a:lnTo>
                  <a:pt x="5" y="179"/>
                </a:lnTo>
                <a:lnTo>
                  <a:pt x="5" y="173"/>
                </a:lnTo>
                <a:lnTo>
                  <a:pt x="5" y="168"/>
                </a:lnTo>
                <a:lnTo>
                  <a:pt x="5" y="162"/>
                </a:lnTo>
                <a:lnTo>
                  <a:pt x="5" y="152"/>
                </a:lnTo>
                <a:lnTo>
                  <a:pt x="5" y="141"/>
                </a:lnTo>
                <a:lnTo>
                  <a:pt x="5" y="135"/>
                </a:lnTo>
                <a:lnTo>
                  <a:pt x="0" y="114"/>
                </a:lnTo>
                <a:lnTo>
                  <a:pt x="0" y="108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861C654-5130-1958-0F9C-BC9162DA2000}"/>
              </a:ext>
            </a:extLst>
          </p:cNvPr>
          <p:cNvSpPr>
            <a:spLocks/>
          </p:cNvSpPr>
          <p:nvPr/>
        </p:nvSpPr>
        <p:spPr bwMode="auto">
          <a:xfrm>
            <a:off x="5292082" y="1275606"/>
            <a:ext cx="2664296" cy="3319207"/>
          </a:xfrm>
          <a:custGeom>
            <a:avLst/>
            <a:gdLst>
              <a:gd name="T0" fmla="*/ 118 w 2506"/>
              <a:gd name="T1" fmla="*/ 0 h 3122"/>
              <a:gd name="T2" fmla="*/ 371 w 2506"/>
              <a:gd name="T3" fmla="*/ 6 h 3122"/>
              <a:gd name="T4" fmla="*/ 441 w 2506"/>
              <a:gd name="T5" fmla="*/ 0 h 3122"/>
              <a:gd name="T6" fmla="*/ 624 w 2506"/>
              <a:gd name="T7" fmla="*/ 6 h 3122"/>
              <a:gd name="T8" fmla="*/ 823 w 2506"/>
              <a:gd name="T9" fmla="*/ 0 h 3122"/>
              <a:gd name="T10" fmla="*/ 1054 w 2506"/>
              <a:gd name="T11" fmla="*/ 6 h 3122"/>
              <a:gd name="T12" fmla="*/ 1302 w 2506"/>
              <a:gd name="T13" fmla="*/ 0 h 3122"/>
              <a:gd name="T14" fmla="*/ 1495 w 2506"/>
              <a:gd name="T15" fmla="*/ 6 h 3122"/>
              <a:gd name="T16" fmla="*/ 1737 w 2506"/>
              <a:gd name="T17" fmla="*/ 6 h 3122"/>
              <a:gd name="T18" fmla="*/ 1958 w 2506"/>
              <a:gd name="T19" fmla="*/ 0 h 3122"/>
              <a:gd name="T20" fmla="*/ 2184 w 2506"/>
              <a:gd name="T21" fmla="*/ 0 h 3122"/>
              <a:gd name="T22" fmla="*/ 2361 w 2506"/>
              <a:gd name="T23" fmla="*/ 0 h 3122"/>
              <a:gd name="T24" fmla="*/ 2501 w 2506"/>
              <a:gd name="T25" fmla="*/ 54 h 3122"/>
              <a:gd name="T26" fmla="*/ 2501 w 2506"/>
              <a:gd name="T27" fmla="*/ 184 h 3122"/>
              <a:gd name="T28" fmla="*/ 2501 w 2506"/>
              <a:gd name="T29" fmla="*/ 303 h 3122"/>
              <a:gd name="T30" fmla="*/ 2501 w 2506"/>
              <a:gd name="T31" fmla="*/ 481 h 3122"/>
              <a:gd name="T32" fmla="*/ 2501 w 2506"/>
              <a:gd name="T33" fmla="*/ 800 h 3122"/>
              <a:gd name="T34" fmla="*/ 2501 w 2506"/>
              <a:gd name="T35" fmla="*/ 891 h 3122"/>
              <a:gd name="T36" fmla="*/ 2501 w 2506"/>
              <a:gd name="T37" fmla="*/ 999 h 3122"/>
              <a:gd name="T38" fmla="*/ 2501 w 2506"/>
              <a:gd name="T39" fmla="*/ 1129 h 3122"/>
              <a:gd name="T40" fmla="*/ 2501 w 2506"/>
              <a:gd name="T41" fmla="*/ 1302 h 3122"/>
              <a:gd name="T42" fmla="*/ 2501 w 2506"/>
              <a:gd name="T43" fmla="*/ 1421 h 3122"/>
              <a:gd name="T44" fmla="*/ 2501 w 2506"/>
              <a:gd name="T45" fmla="*/ 1572 h 3122"/>
              <a:gd name="T46" fmla="*/ 2501 w 2506"/>
              <a:gd name="T47" fmla="*/ 1712 h 3122"/>
              <a:gd name="T48" fmla="*/ 2501 w 2506"/>
              <a:gd name="T49" fmla="*/ 1858 h 3122"/>
              <a:gd name="T50" fmla="*/ 2501 w 2506"/>
              <a:gd name="T51" fmla="*/ 1982 h 3122"/>
              <a:gd name="T52" fmla="*/ 2501 w 2506"/>
              <a:gd name="T53" fmla="*/ 2069 h 3122"/>
              <a:gd name="T54" fmla="*/ 2506 w 2506"/>
              <a:gd name="T55" fmla="*/ 2236 h 3122"/>
              <a:gd name="T56" fmla="*/ 2501 w 2506"/>
              <a:gd name="T57" fmla="*/ 2760 h 3122"/>
              <a:gd name="T58" fmla="*/ 2463 w 2506"/>
              <a:gd name="T59" fmla="*/ 2927 h 3122"/>
              <a:gd name="T60" fmla="*/ 2388 w 2506"/>
              <a:gd name="T61" fmla="*/ 2992 h 3122"/>
              <a:gd name="T62" fmla="*/ 2281 w 2506"/>
              <a:gd name="T63" fmla="*/ 3078 h 3122"/>
              <a:gd name="T64" fmla="*/ 2001 w 2506"/>
              <a:gd name="T65" fmla="*/ 3041 h 3122"/>
              <a:gd name="T66" fmla="*/ 1936 w 2506"/>
              <a:gd name="T67" fmla="*/ 3008 h 3122"/>
              <a:gd name="T68" fmla="*/ 1813 w 2506"/>
              <a:gd name="T69" fmla="*/ 2960 h 3122"/>
              <a:gd name="T70" fmla="*/ 1759 w 2506"/>
              <a:gd name="T71" fmla="*/ 2933 h 3122"/>
              <a:gd name="T72" fmla="*/ 1710 w 2506"/>
              <a:gd name="T73" fmla="*/ 2868 h 3122"/>
              <a:gd name="T74" fmla="*/ 1662 w 2506"/>
              <a:gd name="T75" fmla="*/ 2814 h 3122"/>
              <a:gd name="T76" fmla="*/ 1587 w 2506"/>
              <a:gd name="T77" fmla="*/ 2717 h 3122"/>
              <a:gd name="T78" fmla="*/ 1490 w 2506"/>
              <a:gd name="T79" fmla="*/ 2603 h 3122"/>
              <a:gd name="T80" fmla="*/ 1458 w 2506"/>
              <a:gd name="T81" fmla="*/ 2565 h 3122"/>
              <a:gd name="T82" fmla="*/ 1420 w 2506"/>
              <a:gd name="T83" fmla="*/ 2517 h 3122"/>
              <a:gd name="T84" fmla="*/ 1377 w 2506"/>
              <a:gd name="T85" fmla="*/ 2457 h 3122"/>
              <a:gd name="T86" fmla="*/ 1296 w 2506"/>
              <a:gd name="T87" fmla="*/ 2414 h 3122"/>
              <a:gd name="T88" fmla="*/ 1130 w 2506"/>
              <a:gd name="T89" fmla="*/ 2322 h 3122"/>
              <a:gd name="T90" fmla="*/ 979 w 2506"/>
              <a:gd name="T91" fmla="*/ 2236 h 3122"/>
              <a:gd name="T92" fmla="*/ 780 w 2506"/>
              <a:gd name="T93" fmla="*/ 2117 h 3122"/>
              <a:gd name="T94" fmla="*/ 586 w 2506"/>
              <a:gd name="T95" fmla="*/ 2009 h 3122"/>
              <a:gd name="T96" fmla="*/ 473 w 2506"/>
              <a:gd name="T97" fmla="*/ 1944 h 3122"/>
              <a:gd name="T98" fmla="*/ 366 w 2506"/>
              <a:gd name="T99" fmla="*/ 1885 h 3122"/>
              <a:gd name="T100" fmla="*/ 237 w 2506"/>
              <a:gd name="T101" fmla="*/ 1809 h 3122"/>
              <a:gd name="T102" fmla="*/ 97 w 2506"/>
              <a:gd name="T103" fmla="*/ 1734 h 3122"/>
              <a:gd name="T104" fmla="*/ 5 w 2506"/>
              <a:gd name="T105" fmla="*/ 1674 h 3122"/>
              <a:gd name="T106" fmla="*/ 5 w 2506"/>
              <a:gd name="T107" fmla="*/ 1518 h 3122"/>
              <a:gd name="T108" fmla="*/ 5 w 2506"/>
              <a:gd name="T109" fmla="*/ 1334 h 3122"/>
              <a:gd name="T110" fmla="*/ 5 w 2506"/>
              <a:gd name="T111" fmla="*/ 1253 h 3122"/>
              <a:gd name="T112" fmla="*/ 5 w 2506"/>
              <a:gd name="T113" fmla="*/ 1107 h 3122"/>
              <a:gd name="T114" fmla="*/ 5 w 2506"/>
              <a:gd name="T115" fmla="*/ 897 h 3122"/>
              <a:gd name="T116" fmla="*/ 5 w 2506"/>
              <a:gd name="T117" fmla="*/ 783 h 3122"/>
              <a:gd name="T118" fmla="*/ 5 w 2506"/>
              <a:gd name="T119" fmla="*/ 508 h 3122"/>
              <a:gd name="T120" fmla="*/ 5 w 2506"/>
              <a:gd name="T121" fmla="*/ 319 h 3122"/>
              <a:gd name="T122" fmla="*/ 5 w 2506"/>
              <a:gd name="T123" fmla="*/ 211 h 3122"/>
              <a:gd name="T124" fmla="*/ 0 w 2506"/>
              <a:gd name="T125" fmla="*/ 108 h 3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06" h="3122">
                <a:moveTo>
                  <a:pt x="0" y="108"/>
                </a:moveTo>
                <a:lnTo>
                  <a:pt x="0" y="103"/>
                </a:lnTo>
                <a:lnTo>
                  <a:pt x="0" y="98"/>
                </a:lnTo>
                <a:lnTo>
                  <a:pt x="5" y="81"/>
                </a:lnTo>
                <a:lnTo>
                  <a:pt x="5" y="71"/>
                </a:lnTo>
                <a:lnTo>
                  <a:pt x="5" y="44"/>
                </a:lnTo>
                <a:lnTo>
                  <a:pt x="5" y="27"/>
                </a:lnTo>
                <a:lnTo>
                  <a:pt x="5" y="6"/>
                </a:lnTo>
                <a:lnTo>
                  <a:pt x="48" y="6"/>
                </a:lnTo>
                <a:lnTo>
                  <a:pt x="86" y="6"/>
                </a:lnTo>
                <a:lnTo>
                  <a:pt x="118" y="0"/>
                </a:lnTo>
                <a:lnTo>
                  <a:pt x="156" y="6"/>
                </a:lnTo>
                <a:lnTo>
                  <a:pt x="194" y="6"/>
                </a:lnTo>
                <a:lnTo>
                  <a:pt x="204" y="6"/>
                </a:lnTo>
                <a:lnTo>
                  <a:pt x="264" y="6"/>
                </a:lnTo>
                <a:lnTo>
                  <a:pt x="280" y="6"/>
                </a:lnTo>
                <a:lnTo>
                  <a:pt x="291" y="6"/>
                </a:lnTo>
                <a:lnTo>
                  <a:pt x="317" y="6"/>
                </a:lnTo>
                <a:lnTo>
                  <a:pt x="328" y="6"/>
                </a:lnTo>
                <a:lnTo>
                  <a:pt x="360" y="6"/>
                </a:lnTo>
                <a:lnTo>
                  <a:pt x="366" y="6"/>
                </a:lnTo>
                <a:lnTo>
                  <a:pt x="371" y="6"/>
                </a:lnTo>
                <a:lnTo>
                  <a:pt x="382" y="6"/>
                </a:lnTo>
                <a:lnTo>
                  <a:pt x="387" y="6"/>
                </a:lnTo>
                <a:lnTo>
                  <a:pt x="387" y="0"/>
                </a:lnTo>
                <a:lnTo>
                  <a:pt x="393" y="0"/>
                </a:lnTo>
                <a:lnTo>
                  <a:pt x="398" y="0"/>
                </a:lnTo>
                <a:lnTo>
                  <a:pt x="403" y="0"/>
                </a:lnTo>
                <a:lnTo>
                  <a:pt x="414" y="0"/>
                </a:lnTo>
                <a:lnTo>
                  <a:pt x="420" y="0"/>
                </a:lnTo>
                <a:lnTo>
                  <a:pt x="430" y="0"/>
                </a:lnTo>
                <a:lnTo>
                  <a:pt x="436" y="0"/>
                </a:lnTo>
                <a:lnTo>
                  <a:pt x="441" y="0"/>
                </a:lnTo>
                <a:lnTo>
                  <a:pt x="446" y="0"/>
                </a:lnTo>
                <a:lnTo>
                  <a:pt x="452" y="0"/>
                </a:lnTo>
                <a:lnTo>
                  <a:pt x="457" y="0"/>
                </a:lnTo>
                <a:lnTo>
                  <a:pt x="457" y="6"/>
                </a:lnTo>
                <a:lnTo>
                  <a:pt x="490" y="0"/>
                </a:lnTo>
                <a:lnTo>
                  <a:pt x="527" y="6"/>
                </a:lnTo>
                <a:lnTo>
                  <a:pt x="549" y="6"/>
                </a:lnTo>
                <a:lnTo>
                  <a:pt x="559" y="0"/>
                </a:lnTo>
                <a:lnTo>
                  <a:pt x="565" y="0"/>
                </a:lnTo>
                <a:lnTo>
                  <a:pt x="576" y="0"/>
                </a:lnTo>
                <a:lnTo>
                  <a:pt x="624" y="6"/>
                </a:lnTo>
                <a:lnTo>
                  <a:pt x="629" y="6"/>
                </a:lnTo>
                <a:lnTo>
                  <a:pt x="689" y="0"/>
                </a:lnTo>
                <a:lnTo>
                  <a:pt x="710" y="0"/>
                </a:lnTo>
                <a:lnTo>
                  <a:pt x="742" y="6"/>
                </a:lnTo>
                <a:lnTo>
                  <a:pt x="764" y="0"/>
                </a:lnTo>
                <a:lnTo>
                  <a:pt x="769" y="0"/>
                </a:lnTo>
                <a:lnTo>
                  <a:pt x="780" y="0"/>
                </a:lnTo>
                <a:lnTo>
                  <a:pt x="807" y="0"/>
                </a:lnTo>
                <a:lnTo>
                  <a:pt x="812" y="0"/>
                </a:lnTo>
                <a:lnTo>
                  <a:pt x="818" y="0"/>
                </a:lnTo>
                <a:lnTo>
                  <a:pt x="823" y="0"/>
                </a:lnTo>
                <a:lnTo>
                  <a:pt x="850" y="0"/>
                </a:lnTo>
                <a:lnTo>
                  <a:pt x="861" y="0"/>
                </a:lnTo>
                <a:lnTo>
                  <a:pt x="871" y="0"/>
                </a:lnTo>
                <a:lnTo>
                  <a:pt x="888" y="6"/>
                </a:lnTo>
                <a:lnTo>
                  <a:pt x="904" y="0"/>
                </a:lnTo>
                <a:lnTo>
                  <a:pt x="914" y="6"/>
                </a:lnTo>
                <a:lnTo>
                  <a:pt x="952" y="6"/>
                </a:lnTo>
                <a:lnTo>
                  <a:pt x="1011" y="0"/>
                </a:lnTo>
                <a:lnTo>
                  <a:pt x="1017" y="0"/>
                </a:lnTo>
                <a:lnTo>
                  <a:pt x="1022" y="6"/>
                </a:lnTo>
                <a:lnTo>
                  <a:pt x="1054" y="6"/>
                </a:lnTo>
                <a:lnTo>
                  <a:pt x="1070" y="6"/>
                </a:lnTo>
                <a:lnTo>
                  <a:pt x="1081" y="6"/>
                </a:lnTo>
                <a:lnTo>
                  <a:pt x="1097" y="11"/>
                </a:lnTo>
                <a:lnTo>
                  <a:pt x="1173" y="6"/>
                </a:lnTo>
                <a:lnTo>
                  <a:pt x="1199" y="0"/>
                </a:lnTo>
                <a:lnTo>
                  <a:pt x="1216" y="0"/>
                </a:lnTo>
                <a:lnTo>
                  <a:pt x="1237" y="0"/>
                </a:lnTo>
                <a:lnTo>
                  <a:pt x="1243" y="0"/>
                </a:lnTo>
                <a:lnTo>
                  <a:pt x="1264" y="6"/>
                </a:lnTo>
                <a:lnTo>
                  <a:pt x="1280" y="6"/>
                </a:lnTo>
                <a:lnTo>
                  <a:pt x="1302" y="0"/>
                </a:lnTo>
                <a:lnTo>
                  <a:pt x="1323" y="0"/>
                </a:lnTo>
                <a:lnTo>
                  <a:pt x="1345" y="6"/>
                </a:lnTo>
                <a:lnTo>
                  <a:pt x="1382" y="0"/>
                </a:lnTo>
                <a:lnTo>
                  <a:pt x="1393" y="0"/>
                </a:lnTo>
                <a:lnTo>
                  <a:pt x="1398" y="0"/>
                </a:lnTo>
                <a:lnTo>
                  <a:pt x="1404" y="0"/>
                </a:lnTo>
                <a:lnTo>
                  <a:pt x="1431" y="0"/>
                </a:lnTo>
                <a:lnTo>
                  <a:pt x="1452" y="6"/>
                </a:lnTo>
                <a:lnTo>
                  <a:pt x="1474" y="0"/>
                </a:lnTo>
                <a:lnTo>
                  <a:pt x="1490" y="0"/>
                </a:lnTo>
                <a:lnTo>
                  <a:pt x="1495" y="6"/>
                </a:lnTo>
                <a:lnTo>
                  <a:pt x="1517" y="6"/>
                </a:lnTo>
                <a:lnTo>
                  <a:pt x="1565" y="6"/>
                </a:lnTo>
                <a:lnTo>
                  <a:pt x="1576" y="6"/>
                </a:lnTo>
                <a:lnTo>
                  <a:pt x="1603" y="6"/>
                </a:lnTo>
                <a:lnTo>
                  <a:pt x="1667" y="6"/>
                </a:lnTo>
                <a:lnTo>
                  <a:pt x="1689" y="6"/>
                </a:lnTo>
                <a:lnTo>
                  <a:pt x="1694" y="6"/>
                </a:lnTo>
                <a:lnTo>
                  <a:pt x="1700" y="6"/>
                </a:lnTo>
                <a:lnTo>
                  <a:pt x="1705" y="6"/>
                </a:lnTo>
                <a:lnTo>
                  <a:pt x="1732" y="6"/>
                </a:lnTo>
                <a:lnTo>
                  <a:pt x="1737" y="6"/>
                </a:lnTo>
                <a:lnTo>
                  <a:pt x="1753" y="0"/>
                </a:lnTo>
                <a:lnTo>
                  <a:pt x="1759" y="0"/>
                </a:lnTo>
                <a:lnTo>
                  <a:pt x="1764" y="0"/>
                </a:lnTo>
                <a:lnTo>
                  <a:pt x="1775" y="0"/>
                </a:lnTo>
                <a:lnTo>
                  <a:pt x="1780" y="0"/>
                </a:lnTo>
                <a:lnTo>
                  <a:pt x="1823" y="0"/>
                </a:lnTo>
                <a:lnTo>
                  <a:pt x="1840" y="0"/>
                </a:lnTo>
                <a:lnTo>
                  <a:pt x="1920" y="0"/>
                </a:lnTo>
                <a:lnTo>
                  <a:pt x="1947" y="0"/>
                </a:lnTo>
                <a:lnTo>
                  <a:pt x="1952" y="0"/>
                </a:lnTo>
                <a:lnTo>
                  <a:pt x="1958" y="0"/>
                </a:lnTo>
                <a:lnTo>
                  <a:pt x="1985" y="0"/>
                </a:lnTo>
                <a:lnTo>
                  <a:pt x="1996" y="0"/>
                </a:lnTo>
                <a:lnTo>
                  <a:pt x="2060" y="0"/>
                </a:lnTo>
                <a:lnTo>
                  <a:pt x="2092" y="0"/>
                </a:lnTo>
                <a:lnTo>
                  <a:pt x="2098" y="0"/>
                </a:lnTo>
                <a:lnTo>
                  <a:pt x="2103" y="0"/>
                </a:lnTo>
                <a:lnTo>
                  <a:pt x="2125" y="0"/>
                </a:lnTo>
                <a:lnTo>
                  <a:pt x="2151" y="6"/>
                </a:lnTo>
                <a:lnTo>
                  <a:pt x="2162" y="0"/>
                </a:lnTo>
                <a:lnTo>
                  <a:pt x="2173" y="0"/>
                </a:lnTo>
                <a:lnTo>
                  <a:pt x="2184" y="0"/>
                </a:lnTo>
                <a:lnTo>
                  <a:pt x="2211" y="0"/>
                </a:lnTo>
                <a:lnTo>
                  <a:pt x="2232" y="0"/>
                </a:lnTo>
                <a:lnTo>
                  <a:pt x="2243" y="0"/>
                </a:lnTo>
                <a:lnTo>
                  <a:pt x="2264" y="0"/>
                </a:lnTo>
                <a:lnTo>
                  <a:pt x="2291" y="0"/>
                </a:lnTo>
                <a:lnTo>
                  <a:pt x="2302" y="0"/>
                </a:lnTo>
                <a:lnTo>
                  <a:pt x="2307" y="0"/>
                </a:lnTo>
                <a:lnTo>
                  <a:pt x="2313" y="0"/>
                </a:lnTo>
                <a:lnTo>
                  <a:pt x="2324" y="0"/>
                </a:lnTo>
                <a:lnTo>
                  <a:pt x="2350" y="0"/>
                </a:lnTo>
                <a:lnTo>
                  <a:pt x="2361" y="0"/>
                </a:lnTo>
                <a:lnTo>
                  <a:pt x="2377" y="0"/>
                </a:lnTo>
                <a:lnTo>
                  <a:pt x="2394" y="0"/>
                </a:lnTo>
                <a:lnTo>
                  <a:pt x="2404" y="0"/>
                </a:lnTo>
                <a:lnTo>
                  <a:pt x="2415" y="0"/>
                </a:lnTo>
                <a:lnTo>
                  <a:pt x="2426" y="0"/>
                </a:lnTo>
                <a:lnTo>
                  <a:pt x="2463" y="0"/>
                </a:lnTo>
                <a:lnTo>
                  <a:pt x="2501" y="0"/>
                </a:lnTo>
                <a:lnTo>
                  <a:pt x="2501" y="11"/>
                </a:lnTo>
                <a:lnTo>
                  <a:pt x="2501" y="33"/>
                </a:lnTo>
                <a:lnTo>
                  <a:pt x="2501" y="38"/>
                </a:lnTo>
                <a:lnTo>
                  <a:pt x="2501" y="54"/>
                </a:lnTo>
                <a:lnTo>
                  <a:pt x="2501" y="60"/>
                </a:lnTo>
                <a:lnTo>
                  <a:pt x="2501" y="65"/>
                </a:lnTo>
                <a:lnTo>
                  <a:pt x="2501" y="76"/>
                </a:lnTo>
                <a:lnTo>
                  <a:pt x="2501" y="81"/>
                </a:lnTo>
                <a:lnTo>
                  <a:pt x="2501" y="92"/>
                </a:lnTo>
                <a:lnTo>
                  <a:pt x="2501" y="108"/>
                </a:lnTo>
                <a:lnTo>
                  <a:pt x="2501" y="114"/>
                </a:lnTo>
                <a:lnTo>
                  <a:pt x="2501" y="152"/>
                </a:lnTo>
                <a:lnTo>
                  <a:pt x="2501" y="162"/>
                </a:lnTo>
                <a:lnTo>
                  <a:pt x="2501" y="179"/>
                </a:lnTo>
                <a:lnTo>
                  <a:pt x="2501" y="184"/>
                </a:lnTo>
                <a:lnTo>
                  <a:pt x="2501" y="195"/>
                </a:lnTo>
                <a:lnTo>
                  <a:pt x="2501" y="216"/>
                </a:lnTo>
                <a:lnTo>
                  <a:pt x="2501" y="227"/>
                </a:lnTo>
                <a:lnTo>
                  <a:pt x="2501" y="243"/>
                </a:lnTo>
                <a:lnTo>
                  <a:pt x="2501" y="260"/>
                </a:lnTo>
                <a:lnTo>
                  <a:pt x="2501" y="270"/>
                </a:lnTo>
                <a:lnTo>
                  <a:pt x="2501" y="281"/>
                </a:lnTo>
                <a:lnTo>
                  <a:pt x="2501" y="287"/>
                </a:lnTo>
                <a:lnTo>
                  <a:pt x="2501" y="292"/>
                </a:lnTo>
                <a:lnTo>
                  <a:pt x="2501" y="297"/>
                </a:lnTo>
                <a:lnTo>
                  <a:pt x="2501" y="303"/>
                </a:lnTo>
                <a:lnTo>
                  <a:pt x="2501" y="330"/>
                </a:lnTo>
                <a:lnTo>
                  <a:pt x="2501" y="346"/>
                </a:lnTo>
                <a:lnTo>
                  <a:pt x="2501" y="368"/>
                </a:lnTo>
                <a:lnTo>
                  <a:pt x="2506" y="384"/>
                </a:lnTo>
                <a:lnTo>
                  <a:pt x="2506" y="389"/>
                </a:lnTo>
                <a:lnTo>
                  <a:pt x="2501" y="400"/>
                </a:lnTo>
                <a:lnTo>
                  <a:pt x="2501" y="416"/>
                </a:lnTo>
                <a:lnTo>
                  <a:pt x="2501" y="432"/>
                </a:lnTo>
                <a:lnTo>
                  <a:pt x="2501" y="443"/>
                </a:lnTo>
                <a:lnTo>
                  <a:pt x="2501" y="465"/>
                </a:lnTo>
                <a:lnTo>
                  <a:pt x="2501" y="481"/>
                </a:lnTo>
                <a:lnTo>
                  <a:pt x="2501" y="535"/>
                </a:lnTo>
                <a:lnTo>
                  <a:pt x="2501" y="562"/>
                </a:lnTo>
                <a:lnTo>
                  <a:pt x="2501" y="600"/>
                </a:lnTo>
                <a:lnTo>
                  <a:pt x="2501" y="632"/>
                </a:lnTo>
                <a:lnTo>
                  <a:pt x="2501" y="643"/>
                </a:lnTo>
                <a:lnTo>
                  <a:pt x="2501" y="659"/>
                </a:lnTo>
                <a:lnTo>
                  <a:pt x="2501" y="697"/>
                </a:lnTo>
                <a:lnTo>
                  <a:pt x="2501" y="735"/>
                </a:lnTo>
                <a:lnTo>
                  <a:pt x="2501" y="751"/>
                </a:lnTo>
                <a:lnTo>
                  <a:pt x="2501" y="773"/>
                </a:lnTo>
                <a:lnTo>
                  <a:pt x="2501" y="800"/>
                </a:lnTo>
                <a:lnTo>
                  <a:pt x="2501" y="810"/>
                </a:lnTo>
                <a:lnTo>
                  <a:pt x="2501" y="816"/>
                </a:lnTo>
                <a:lnTo>
                  <a:pt x="2501" y="827"/>
                </a:lnTo>
                <a:lnTo>
                  <a:pt x="2501" y="837"/>
                </a:lnTo>
                <a:lnTo>
                  <a:pt x="2501" y="843"/>
                </a:lnTo>
                <a:lnTo>
                  <a:pt x="2501" y="854"/>
                </a:lnTo>
                <a:lnTo>
                  <a:pt x="2501" y="870"/>
                </a:lnTo>
                <a:lnTo>
                  <a:pt x="2501" y="875"/>
                </a:lnTo>
                <a:lnTo>
                  <a:pt x="2501" y="881"/>
                </a:lnTo>
                <a:lnTo>
                  <a:pt x="2501" y="886"/>
                </a:lnTo>
                <a:lnTo>
                  <a:pt x="2501" y="891"/>
                </a:lnTo>
                <a:lnTo>
                  <a:pt x="2501" y="935"/>
                </a:lnTo>
                <a:lnTo>
                  <a:pt x="2501" y="940"/>
                </a:lnTo>
                <a:lnTo>
                  <a:pt x="2496" y="940"/>
                </a:lnTo>
                <a:lnTo>
                  <a:pt x="2496" y="972"/>
                </a:lnTo>
                <a:lnTo>
                  <a:pt x="2501" y="972"/>
                </a:lnTo>
                <a:lnTo>
                  <a:pt x="2501" y="978"/>
                </a:lnTo>
                <a:lnTo>
                  <a:pt x="2496" y="978"/>
                </a:lnTo>
                <a:lnTo>
                  <a:pt x="2496" y="983"/>
                </a:lnTo>
                <a:lnTo>
                  <a:pt x="2501" y="983"/>
                </a:lnTo>
                <a:lnTo>
                  <a:pt x="2501" y="989"/>
                </a:lnTo>
                <a:lnTo>
                  <a:pt x="2501" y="999"/>
                </a:lnTo>
                <a:lnTo>
                  <a:pt x="2501" y="1032"/>
                </a:lnTo>
                <a:lnTo>
                  <a:pt x="2501" y="1043"/>
                </a:lnTo>
                <a:lnTo>
                  <a:pt x="2501" y="1059"/>
                </a:lnTo>
                <a:lnTo>
                  <a:pt x="2501" y="1064"/>
                </a:lnTo>
                <a:lnTo>
                  <a:pt x="2501" y="1080"/>
                </a:lnTo>
                <a:lnTo>
                  <a:pt x="2501" y="1102"/>
                </a:lnTo>
                <a:lnTo>
                  <a:pt x="2501" y="1107"/>
                </a:lnTo>
                <a:lnTo>
                  <a:pt x="2501" y="1113"/>
                </a:lnTo>
                <a:lnTo>
                  <a:pt x="2501" y="1118"/>
                </a:lnTo>
                <a:lnTo>
                  <a:pt x="2501" y="1124"/>
                </a:lnTo>
                <a:lnTo>
                  <a:pt x="2501" y="1129"/>
                </a:lnTo>
                <a:lnTo>
                  <a:pt x="2501" y="1134"/>
                </a:lnTo>
                <a:lnTo>
                  <a:pt x="2501" y="1151"/>
                </a:lnTo>
                <a:lnTo>
                  <a:pt x="2501" y="1172"/>
                </a:lnTo>
                <a:lnTo>
                  <a:pt x="2501" y="1183"/>
                </a:lnTo>
                <a:lnTo>
                  <a:pt x="2501" y="1188"/>
                </a:lnTo>
                <a:lnTo>
                  <a:pt x="2501" y="1205"/>
                </a:lnTo>
                <a:lnTo>
                  <a:pt x="2501" y="1237"/>
                </a:lnTo>
                <a:lnTo>
                  <a:pt x="2501" y="1242"/>
                </a:lnTo>
                <a:lnTo>
                  <a:pt x="2501" y="1269"/>
                </a:lnTo>
                <a:lnTo>
                  <a:pt x="2501" y="1296"/>
                </a:lnTo>
                <a:lnTo>
                  <a:pt x="2501" y="1302"/>
                </a:lnTo>
                <a:lnTo>
                  <a:pt x="2501" y="1307"/>
                </a:lnTo>
                <a:lnTo>
                  <a:pt x="2501" y="1313"/>
                </a:lnTo>
                <a:lnTo>
                  <a:pt x="2501" y="1318"/>
                </a:lnTo>
                <a:lnTo>
                  <a:pt x="2501" y="1323"/>
                </a:lnTo>
                <a:lnTo>
                  <a:pt x="2506" y="1340"/>
                </a:lnTo>
                <a:lnTo>
                  <a:pt x="2506" y="1345"/>
                </a:lnTo>
                <a:lnTo>
                  <a:pt x="2501" y="1350"/>
                </a:lnTo>
                <a:lnTo>
                  <a:pt x="2501" y="1367"/>
                </a:lnTo>
                <a:lnTo>
                  <a:pt x="2501" y="1377"/>
                </a:lnTo>
                <a:lnTo>
                  <a:pt x="2501" y="1388"/>
                </a:lnTo>
                <a:lnTo>
                  <a:pt x="2501" y="1421"/>
                </a:lnTo>
                <a:lnTo>
                  <a:pt x="2501" y="1431"/>
                </a:lnTo>
                <a:lnTo>
                  <a:pt x="2501" y="1448"/>
                </a:lnTo>
                <a:lnTo>
                  <a:pt x="2501" y="1458"/>
                </a:lnTo>
                <a:lnTo>
                  <a:pt x="2506" y="1464"/>
                </a:lnTo>
                <a:lnTo>
                  <a:pt x="2506" y="1469"/>
                </a:lnTo>
                <a:lnTo>
                  <a:pt x="2501" y="1480"/>
                </a:lnTo>
                <a:lnTo>
                  <a:pt x="2501" y="1485"/>
                </a:lnTo>
                <a:lnTo>
                  <a:pt x="2501" y="1502"/>
                </a:lnTo>
                <a:lnTo>
                  <a:pt x="2501" y="1545"/>
                </a:lnTo>
                <a:lnTo>
                  <a:pt x="2501" y="1561"/>
                </a:lnTo>
                <a:lnTo>
                  <a:pt x="2501" y="1572"/>
                </a:lnTo>
                <a:lnTo>
                  <a:pt x="2496" y="1593"/>
                </a:lnTo>
                <a:lnTo>
                  <a:pt x="2501" y="1615"/>
                </a:lnTo>
                <a:lnTo>
                  <a:pt x="2501" y="1620"/>
                </a:lnTo>
                <a:lnTo>
                  <a:pt x="2501" y="1637"/>
                </a:lnTo>
                <a:lnTo>
                  <a:pt x="2501" y="1647"/>
                </a:lnTo>
                <a:lnTo>
                  <a:pt x="2501" y="1653"/>
                </a:lnTo>
                <a:lnTo>
                  <a:pt x="2501" y="1664"/>
                </a:lnTo>
                <a:lnTo>
                  <a:pt x="2501" y="1669"/>
                </a:lnTo>
                <a:lnTo>
                  <a:pt x="2501" y="1685"/>
                </a:lnTo>
                <a:lnTo>
                  <a:pt x="2501" y="1701"/>
                </a:lnTo>
                <a:lnTo>
                  <a:pt x="2501" y="1712"/>
                </a:lnTo>
                <a:lnTo>
                  <a:pt x="2501" y="1734"/>
                </a:lnTo>
                <a:lnTo>
                  <a:pt x="2501" y="1755"/>
                </a:lnTo>
                <a:lnTo>
                  <a:pt x="2501" y="1766"/>
                </a:lnTo>
                <a:lnTo>
                  <a:pt x="2501" y="1772"/>
                </a:lnTo>
                <a:lnTo>
                  <a:pt x="2501" y="1777"/>
                </a:lnTo>
                <a:lnTo>
                  <a:pt x="2501" y="1782"/>
                </a:lnTo>
                <a:lnTo>
                  <a:pt x="2501" y="1820"/>
                </a:lnTo>
                <a:lnTo>
                  <a:pt x="2501" y="1826"/>
                </a:lnTo>
                <a:lnTo>
                  <a:pt x="2501" y="1831"/>
                </a:lnTo>
                <a:lnTo>
                  <a:pt x="2501" y="1847"/>
                </a:lnTo>
                <a:lnTo>
                  <a:pt x="2501" y="1858"/>
                </a:lnTo>
                <a:lnTo>
                  <a:pt x="2501" y="1874"/>
                </a:lnTo>
                <a:lnTo>
                  <a:pt x="2501" y="1885"/>
                </a:lnTo>
                <a:lnTo>
                  <a:pt x="2501" y="1912"/>
                </a:lnTo>
                <a:lnTo>
                  <a:pt x="2501" y="1917"/>
                </a:lnTo>
                <a:lnTo>
                  <a:pt x="2501" y="1923"/>
                </a:lnTo>
                <a:lnTo>
                  <a:pt x="2501" y="1934"/>
                </a:lnTo>
                <a:lnTo>
                  <a:pt x="2501" y="1950"/>
                </a:lnTo>
                <a:lnTo>
                  <a:pt x="2501" y="1961"/>
                </a:lnTo>
                <a:lnTo>
                  <a:pt x="2501" y="1966"/>
                </a:lnTo>
                <a:lnTo>
                  <a:pt x="2501" y="1971"/>
                </a:lnTo>
                <a:lnTo>
                  <a:pt x="2501" y="1982"/>
                </a:lnTo>
                <a:lnTo>
                  <a:pt x="2501" y="1988"/>
                </a:lnTo>
                <a:lnTo>
                  <a:pt x="2501" y="1993"/>
                </a:lnTo>
                <a:lnTo>
                  <a:pt x="2501" y="2004"/>
                </a:lnTo>
                <a:lnTo>
                  <a:pt x="2501" y="2009"/>
                </a:lnTo>
                <a:lnTo>
                  <a:pt x="2501" y="2020"/>
                </a:lnTo>
                <a:lnTo>
                  <a:pt x="2501" y="2025"/>
                </a:lnTo>
                <a:lnTo>
                  <a:pt x="2501" y="2031"/>
                </a:lnTo>
                <a:lnTo>
                  <a:pt x="2501" y="2036"/>
                </a:lnTo>
                <a:lnTo>
                  <a:pt x="2501" y="2047"/>
                </a:lnTo>
                <a:lnTo>
                  <a:pt x="2501" y="2058"/>
                </a:lnTo>
                <a:lnTo>
                  <a:pt x="2501" y="2069"/>
                </a:lnTo>
                <a:lnTo>
                  <a:pt x="2501" y="2079"/>
                </a:lnTo>
                <a:lnTo>
                  <a:pt x="2501" y="2085"/>
                </a:lnTo>
                <a:lnTo>
                  <a:pt x="2501" y="2090"/>
                </a:lnTo>
                <a:lnTo>
                  <a:pt x="2501" y="2117"/>
                </a:lnTo>
                <a:lnTo>
                  <a:pt x="2501" y="2128"/>
                </a:lnTo>
                <a:lnTo>
                  <a:pt x="2501" y="2139"/>
                </a:lnTo>
                <a:lnTo>
                  <a:pt x="2501" y="2155"/>
                </a:lnTo>
                <a:lnTo>
                  <a:pt x="2501" y="2171"/>
                </a:lnTo>
                <a:lnTo>
                  <a:pt x="2501" y="2204"/>
                </a:lnTo>
                <a:lnTo>
                  <a:pt x="2501" y="2214"/>
                </a:lnTo>
                <a:lnTo>
                  <a:pt x="2506" y="2236"/>
                </a:lnTo>
                <a:lnTo>
                  <a:pt x="2501" y="2258"/>
                </a:lnTo>
                <a:lnTo>
                  <a:pt x="2506" y="2285"/>
                </a:lnTo>
                <a:lnTo>
                  <a:pt x="2506" y="2295"/>
                </a:lnTo>
                <a:lnTo>
                  <a:pt x="2501" y="2312"/>
                </a:lnTo>
                <a:lnTo>
                  <a:pt x="2506" y="2333"/>
                </a:lnTo>
                <a:lnTo>
                  <a:pt x="2501" y="2344"/>
                </a:lnTo>
                <a:lnTo>
                  <a:pt x="2501" y="2355"/>
                </a:lnTo>
                <a:lnTo>
                  <a:pt x="2501" y="2387"/>
                </a:lnTo>
                <a:lnTo>
                  <a:pt x="2506" y="2744"/>
                </a:lnTo>
                <a:lnTo>
                  <a:pt x="2506" y="2749"/>
                </a:lnTo>
                <a:lnTo>
                  <a:pt x="2501" y="2760"/>
                </a:lnTo>
                <a:lnTo>
                  <a:pt x="2501" y="2765"/>
                </a:lnTo>
                <a:lnTo>
                  <a:pt x="2501" y="2771"/>
                </a:lnTo>
                <a:lnTo>
                  <a:pt x="2501" y="2781"/>
                </a:lnTo>
                <a:lnTo>
                  <a:pt x="2501" y="2787"/>
                </a:lnTo>
                <a:lnTo>
                  <a:pt x="2501" y="2792"/>
                </a:lnTo>
                <a:lnTo>
                  <a:pt x="2501" y="2819"/>
                </a:lnTo>
                <a:lnTo>
                  <a:pt x="2501" y="2895"/>
                </a:lnTo>
                <a:lnTo>
                  <a:pt x="2490" y="2906"/>
                </a:lnTo>
                <a:lnTo>
                  <a:pt x="2469" y="2922"/>
                </a:lnTo>
                <a:lnTo>
                  <a:pt x="2469" y="2927"/>
                </a:lnTo>
                <a:lnTo>
                  <a:pt x="2463" y="2927"/>
                </a:lnTo>
                <a:lnTo>
                  <a:pt x="2458" y="2933"/>
                </a:lnTo>
                <a:lnTo>
                  <a:pt x="2447" y="2943"/>
                </a:lnTo>
                <a:lnTo>
                  <a:pt x="2442" y="2949"/>
                </a:lnTo>
                <a:lnTo>
                  <a:pt x="2426" y="2960"/>
                </a:lnTo>
                <a:lnTo>
                  <a:pt x="2420" y="2965"/>
                </a:lnTo>
                <a:lnTo>
                  <a:pt x="2415" y="2965"/>
                </a:lnTo>
                <a:lnTo>
                  <a:pt x="2410" y="2970"/>
                </a:lnTo>
                <a:lnTo>
                  <a:pt x="2404" y="2976"/>
                </a:lnTo>
                <a:lnTo>
                  <a:pt x="2394" y="2981"/>
                </a:lnTo>
                <a:lnTo>
                  <a:pt x="2388" y="2987"/>
                </a:lnTo>
                <a:lnTo>
                  <a:pt x="2388" y="2992"/>
                </a:lnTo>
                <a:lnTo>
                  <a:pt x="2383" y="2992"/>
                </a:lnTo>
                <a:lnTo>
                  <a:pt x="2367" y="3003"/>
                </a:lnTo>
                <a:lnTo>
                  <a:pt x="2356" y="3014"/>
                </a:lnTo>
                <a:lnTo>
                  <a:pt x="2350" y="3019"/>
                </a:lnTo>
                <a:lnTo>
                  <a:pt x="2340" y="3024"/>
                </a:lnTo>
                <a:lnTo>
                  <a:pt x="2324" y="3041"/>
                </a:lnTo>
                <a:lnTo>
                  <a:pt x="2318" y="3046"/>
                </a:lnTo>
                <a:lnTo>
                  <a:pt x="2313" y="3046"/>
                </a:lnTo>
                <a:lnTo>
                  <a:pt x="2307" y="3051"/>
                </a:lnTo>
                <a:lnTo>
                  <a:pt x="2286" y="3073"/>
                </a:lnTo>
                <a:lnTo>
                  <a:pt x="2281" y="3078"/>
                </a:lnTo>
                <a:lnTo>
                  <a:pt x="2227" y="3116"/>
                </a:lnTo>
                <a:lnTo>
                  <a:pt x="2221" y="3122"/>
                </a:lnTo>
                <a:lnTo>
                  <a:pt x="2216" y="3116"/>
                </a:lnTo>
                <a:lnTo>
                  <a:pt x="2195" y="3111"/>
                </a:lnTo>
                <a:lnTo>
                  <a:pt x="2151" y="3095"/>
                </a:lnTo>
                <a:lnTo>
                  <a:pt x="2151" y="3089"/>
                </a:lnTo>
                <a:lnTo>
                  <a:pt x="2146" y="3089"/>
                </a:lnTo>
                <a:lnTo>
                  <a:pt x="2049" y="3051"/>
                </a:lnTo>
                <a:lnTo>
                  <a:pt x="2033" y="3046"/>
                </a:lnTo>
                <a:lnTo>
                  <a:pt x="2022" y="3046"/>
                </a:lnTo>
                <a:lnTo>
                  <a:pt x="2001" y="3041"/>
                </a:lnTo>
                <a:lnTo>
                  <a:pt x="1996" y="3035"/>
                </a:lnTo>
                <a:lnTo>
                  <a:pt x="1990" y="3035"/>
                </a:lnTo>
                <a:lnTo>
                  <a:pt x="1985" y="3035"/>
                </a:lnTo>
                <a:lnTo>
                  <a:pt x="1979" y="3030"/>
                </a:lnTo>
                <a:lnTo>
                  <a:pt x="1963" y="3019"/>
                </a:lnTo>
                <a:lnTo>
                  <a:pt x="1958" y="3019"/>
                </a:lnTo>
                <a:lnTo>
                  <a:pt x="1958" y="3014"/>
                </a:lnTo>
                <a:lnTo>
                  <a:pt x="1952" y="3014"/>
                </a:lnTo>
                <a:lnTo>
                  <a:pt x="1947" y="3014"/>
                </a:lnTo>
                <a:lnTo>
                  <a:pt x="1942" y="3008"/>
                </a:lnTo>
                <a:lnTo>
                  <a:pt x="1936" y="3008"/>
                </a:lnTo>
                <a:lnTo>
                  <a:pt x="1936" y="3003"/>
                </a:lnTo>
                <a:lnTo>
                  <a:pt x="1931" y="3003"/>
                </a:lnTo>
                <a:lnTo>
                  <a:pt x="1926" y="3003"/>
                </a:lnTo>
                <a:lnTo>
                  <a:pt x="1904" y="2992"/>
                </a:lnTo>
                <a:lnTo>
                  <a:pt x="1899" y="2992"/>
                </a:lnTo>
                <a:lnTo>
                  <a:pt x="1888" y="2987"/>
                </a:lnTo>
                <a:lnTo>
                  <a:pt x="1856" y="2976"/>
                </a:lnTo>
                <a:lnTo>
                  <a:pt x="1850" y="2976"/>
                </a:lnTo>
                <a:lnTo>
                  <a:pt x="1845" y="2970"/>
                </a:lnTo>
                <a:lnTo>
                  <a:pt x="1840" y="2970"/>
                </a:lnTo>
                <a:lnTo>
                  <a:pt x="1813" y="2960"/>
                </a:lnTo>
                <a:lnTo>
                  <a:pt x="1807" y="2954"/>
                </a:lnTo>
                <a:lnTo>
                  <a:pt x="1802" y="2954"/>
                </a:lnTo>
                <a:lnTo>
                  <a:pt x="1796" y="2949"/>
                </a:lnTo>
                <a:lnTo>
                  <a:pt x="1791" y="2949"/>
                </a:lnTo>
                <a:lnTo>
                  <a:pt x="1780" y="2949"/>
                </a:lnTo>
                <a:lnTo>
                  <a:pt x="1780" y="2943"/>
                </a:lnTo>
                <a:lnTo>
                  <a:pt x="1775" y="2943"/>
                </a:lnTo>
                <a:lnTo>
                  <a:pt x="1770" y="2943"/>
                </a:lnTo>
                <a:lnTo>
                  <a:pt x="1764" y="2938"/>
                </a:lnTo>
                <a:lnTo>
                  <a:pt x="1759" y="2938"/>
                </a:lnTo>
                <a:lnTo>
                  <a:pt x="1759" y="2933"/>
                </a:lnTo>
                <a:lnTo>
                  <a:pt x="1753" y="2933"/>
                </a:lnTo>
                <a:lnTo>
                  <a:pt x="1748" y="2927"/>
                </a:lnTo>
                <a:lnTo>
                  <a:pt x="1748" y="2922"/>
                </a:lnTo>
                <a:lnTo>
                  <a:pt x="1743" y="2911"/>
                </a:lnTo>
                <a:lnTo>
                  <a:pt x="1737" y="2911"/>
                </a:lnTo>
                <a:lnTo>
                  <a:pt x="1737" y="2906"/>
                </a:lnTo>
                <a:lnTo>
                  <a:pt x="1732" y="2900"/>
                </a:lnTo>
                <a:lnTo>
                  <a:pt x="1732" y="2895"/>
                </a:lnTo>
                <a:lnTo>
                  <a:pt x="1727" y="2889"/>
                </a:lnTo>
                <a:lnTo>
                  <a:pt x="1716" y="2879"/>
                </a:lnTo>
                <a:lnTo>
                  <a:pt x="1710" y="2868"/>
                </a:lnTo>
                <a:lnTo>
                  <a:pt x="1705" y="2862"/>
                </a:lnTo>
                <a:lnTo>
                  <a:pt x="1700" y="2857"/>
                </a:lnTo>
                <a:lnTo>
                  <a:pt x="1694" y="2852"/>
                </a:lnTo>
                <a:lnTo>
                  <a:pt x="1689" y="2846"/>
                </a:lnTo>
                <a:lnTo>
                  <a:pt x="1689" y="2841"/>
                </a:lnTo>
                <a:lnTo>
                  <a:pt x="1684" y="2841"/>
                </a:lnTo>
                <a:lnTo>
                  <a:pt x="1684" y="2835"/>
                </a:lnTo>
                <a:lnTo>
                  <a:pt x="1678" y="2835"/>
                </a:lnTo>
                <a:lnTo>
                  <a:pt x="1678" y="2830"/>
                </a:lnTo>
                <a:lnTo>
                  <a:pt x="1673" y="2825"/>
                </a:lnTo>
                <a:lnTo>
                  <a:pt x="1662" y="2814"/>
                </a:lnTo>
                <a:lnTo>
                  <a:pt x="1657" y="2808"/>
                </a:lnTo>
                <a:lnTo>
                  <a:pt x="1651" y="2798"/>
                </a:lnTo>
                <a:lnTo>
                  <a:pt x="1630" y="2776"/>
                </a:lnTo>
                <a:lnTo>
                  <a:pt x="1624" y="2771"/>
                </a:lnTo>
                <a:lnTo>
                  <a:pt x="1624" y="2765"/>
                </a:lnTo>
                <a:lnTo>
                  <a:pt x="1614" y="2754"/>
                </a:lnTo>
                <a:lnTo>
                  <a:pt x="1608" y="2744"/>
                </a:lnTo>
                <a:lnTo>
                  <a:pt x="1597" y="2733"/>
                </a:lnTo>
                <a:lnTo>
                  <a:pt x="1592" y="2727"/>
                </a:lnTo>
                <a:lnTo>
                  <a:pt x="1587" y="2722"/>
                </a:lnTo>
                <a:lnTo>
                  <a:pt x="1587" y="2717"/>
                </a:lnTo>
                <a:lnTo>
                  <a:pt x="1581" y="2711"/>
                </a:lnTo>
                <a:lnTo>
                  <a:pt x="1571" y="2700"/>
                </a:lnTo>
                <a:lnTo>
                  <a:pt x="1565" y="2700"/>
                </a:lnTo>
                <a:lnTo>
                  <a:pt x="1565" y="2695"/>
                </a:lnTo>
                <a:lnTo>
                  <a:pt x="1554" y="2684"/>
                </a:lnTo>
                <a:lnTo>
                  <a:pt x="1533" y="2657"/>
                </a:lnTo>
                <a:lnTo>
                  <a:pt x="1528" y="2646"/>
                </a:lnTo>
                <a:lnTo>
                  <a:pt x="1522" y="2646"/>
                </a:lnTo>
                <a:lnTo>
                  <a:pt x="1511" y="2630"/>
                </a:lnTo>
                <a:lnTo>
                  <a:pt x="1506" y="2619"/>
                </a:lnTo>
                <a:lnTo>
                  <a:pt x="1490" y="2603"/>
                </a:lnTo>
                <a:lnTo>
                  <a:pt x="1485" y="2598"/>
                </a:lnTo>
                <a:lnTo>
                  <a:pt x="1485" y="2592"/>
                </a:lnTo>
                <a:lnTo>
                  <a:pt x="1479" y="2592"/>
                </a:lnTo>
                <a:lnTo>
                  <a:pt x="1479" y="2587"/>
                </a:lnTo>
                <a:lnTo>
                  <a:pt x="1474" y="2582"/>
                </a:lnTo>
                <a:lnTo>
                  <a:pt x="1474" y="2576"/>
                </a:lnTo>
                <a:lnTo>
                  <a:pt x="1468" y="2576"/>
                </a:lnTo>
                <a:lnTo>
                  <a:pt x="1468" y="2571"/>
                </a:lnTo>
                <a:lnTo>
                  <a:pt x="1463" y="2571"/>
                </a:lnTo>
                <a:lnTo>
                  <a:pt x="1463" y="2565"/>
                </a:lnTo>
                <a:lnTo>
                  <a:pt x="1458" y="2565"/>
                </a:lnTo>
                <a:lnTo>
                  <a:pt x="1458" y="2560"/>
                </a:lnTo>
                <a:lnTo>
                  <a:pt x="1452" y="2560"/>
                </a:lnTo>
                <a:lnTo>
                  <a:pt x="1452" y="2555"/>
                </a:lnTo>
                <a:lnTo>
                  <a:pt x="1447" y="2555"/>
                </a:lnTo>
                <a:lnTo>
                  <a:pt x="1447" y="2549"/>
                </a:lnTo>
                <a:lnTo>
                  <a:pt x="1442" y="2544"/>
                </a:lnTo>
                <a:lnTo>
                  <a:pt x="1436" y="2538"/>
                </a:lnTo>
                <a:lnTo>
                  <a:pt x="1436" y="2533"/>
                </a:lnTo>
                <a:lnTo>
                  <a:pt x="1431" y="2528"/>
                </a:lnTo>
                <a:lnTo>
                  <a:pt x="1425" y="2522"/>
                </a:lnTo>
                <a:lnTo>
                  <a:pt x="1420" y="2517"/>
                </a:lnTo>
                <a:lnTo>
                  <a:pt x="1420" y="2511"/>
                </a:lnTo>
                <a:lnTo>
                  <a:pt x="1415" y="2506"/>
                </a:lnTo>
                <a:lnTo>
                  <a:pt x="1409" y="2501"/>
                </a:lnTo>
                <a:lnTo>
                  <a:pt x="1404" y="2495"/>
                </a:lnTo>
                <a:lnTo>
                  <a:pt x="1404" y="2490"/>
                </a:lnTo>
                <a:lnTo>
                  <a:pt x="1398" y="2490"/>
                </a:lnTo>
                <a:lnTo>
                  <a:pt x="1393" y="2479"/>
                </a:lnTo>
                <a:lnTo>
                  <a:pt x="1388" y="2474"/>
                </a:lnTo>
                <a:lnTo>
                  <a:pt x="1382" y="2468"/>
                </a:lnTo>
                <a:lnTo>
                  <a:pt x="1377" y="2463"/>
                </a:lnTo>
                <a:lnTo>
                  <a:pt x="1377" y="2457"/>
                </a:lnTo>
                <a:lnTo>
                  <a:pt x="1372" y="2457"/>
                </a:lnTo>
                <a:lnTo>
                  <a:pt x="1366" y="2452"/>
                </a:lnTo>
                <a:lnTo>
                  <a:pt x="1361" y="2452"/>
                </a:lnTo>
                <a:lnTo>
                  <a:pt x="1345" y="2441"/>
                </a:lnTo>
                <a:lnTo>
                  <a:pt x="1334" y="2436"/>
                </a:lnTo>
                <a:lnTo>
                  <a:pt x="1329" y="2430"/>
                </a:lnTo>
                <a:lnTo>
                  <a:pt x="1323" y="2430"/>
                </a:lnTo>
                <a:lnTo>
                  <a:pt x="1312" y="2425"/>
                </a:lnTo>
                <a:lnTo>
                  <a:pt x="1307" y="2420"/>
                </a:lnTo>
                <a:lnTo>
                  <a:pt x="1302" y="2420"/>
                </a:lnTo>
                <a:lnTo>
                  <a:pt x="1296" y="2414"/>
                </a:lnTo>
                <a:lnTo>
                  <a:pt x="1291" y="2414"/>
                </a:lnTo>
                <a:lnTo>
                  <a:pt x="1291" y="2409"/>
                </a:lnTo>
                <a:lnTo>
                  <a:pt x="1286" y="2409"/>
                </a:lnTo>
                <a:lnTo>
                  <a:pt x="1280" y="2409"/>
                </a:lnTo>
                <a:lnTo>
                  <a:pt x="1280" y="2403"/>
                </a:lnTo>
                <a:lnTo>
                  <a:pt x="1275" y="2398"/>
                </a:lnTo>
                <a:lnTo>
                  <a:pt x="1243" y="2382"/>
                </a:lnTo>
                <a:lnTo>
                  <a:pt x="1226" y="2376"/>
                </a:lnTo>
                <a:lnTo>
                  <a:pt x="1210" y="2366"/>
                </a:lnTo>
                <a:lnTo>
                  <a:pt x="1167" y="2344"/>
                </a:lnTo>
                <a:lnTo>
                  <a:pt x="1130" y="2322"/>
                </a:lnTo>
                <a:lnTo>
                  <a:pt x="1124" y="2317"/>
                </a:lnTo>
                <a:lnTo>
                  <a:pt x="1113" y="2312"/>
                </a:lnTo>
                <a:lnTo>
                  <a:pt x="1108" y="2306"/>
                </a:lnTo>
                <a:lnTo>
                  <a:pt x="1087" y="2301"/>
                </a:lnTo>
                <a:lnTo>
                  <a:pt x="1076" y="2290"/>
                </a:lnTo>
                <a:lnTo>
                  <a:pt x="1049" y="2274"/>
                </a:lnTo>
                <a:lnTo>
                  <a:pt x="1022" y="2258"/>
                </a:lnTo>
                <a:lnTo>
                  <a:pt x="1006" y="2247"/>
                </a:lnTo>
                <a:lnTo>
                  <a:pt x="1000" y="2247"/>
                </a:lnTo>
                <a:lnTo>
                  <a:pt x="995" y="2241"/>
                </a:lnTo>
                <a:lnTo>
                  <a:pt x="979" y="2236"/>
                </a:lnTo>
                <a:lnTo>
                  <a:pt x="968" y="2225"/>
                </a:lnTo>
                <a:lnTo>
                  <a:pt x="957" y="2220"/>
                </a:lnTo>
                <a:lnTo>
                  <a:pt x="952" y="2214"/>
                </a:lnTo>
                <a:lnTo>
                  <a:pt x="931" y="2204"/>
                </a:lnTo>
                <a:lnTo>
                  <a:pt x="925" y="2198"/>
                </a:lnTo>
                <a:lnTo>
                  <a:pt x="888" y="2182"/>
                </a:lnTo>
                <a:lnTo>
                  <a:pt x="828" y="2144"/>
                </a:lnTo>
                <a:lnTo>
                  <a:pt x="812" y="2139"/>
                </a:lnTo>
                <a:lnTo>
                  <a:pt x="801" y="2133"/>
                </a:lnTo>
                <a:lnTo>
                  <a:pt x="791" y="2123"/>
                </a:lnTo>
                <a:lnTo>
                  <a:pt x="780" y="2117"/>
                </a:lnTo>
                <a:lnTo>
                  <a:pt x="769" y="2117"/>
                </a:lnTo>
                <a:lnTo>
                  <a:pt x="753" y="2106"/>
                </a:lnTo>
                <a:lnTo>
                  <a:pt x="710" y="2085"/>
                </a:lnTo>
                <a:lnTo>
                  <a:pt x="694" y="2069"/>
                </a:lnTo>
                <a:lnTo>
                  <a:pt x="672" y="2058"/>
                </a:lnTo>
                <a:lnTo>
                  <a:pt x="667" y="2058"/>
                </a:lnTo>
                <a:lnTo>
                  <a:pt x="656" y="2052"/>
                </a:lnTo>
                <a:lnTo>
                  <a:pt x="651" y="2047"/>
                </a:lnTo>
                <a:lnTo>
                  <a:pt x="635" y="2036"/>
                </a:lnTo>
                <a:lnTo>
                  <a:pt x="608" y="2025"/>
                </a:lnTo>
                <a:lnTo>
                  <a:pt x="586" y="2009"/>
                </a:lnTo>
                <a:lnTo>
                  <a:pt x="576" y="2004"/>
                </a:lnTo>
                <a:lnTo>
                  <a:pt x="559" y="1998"/>
                </a:lnTo>
                <a:lnTo>
                  <a:pt x="554" y="1993"/>
                </a:lnTo>
                <a:lnTo>
                  <a:pt x="549" y="1993"/>
                </a:lnTo>
                <a:lnTo>
                  <a:pt x="527" y="1982"/>
                </a:lnTo>
                <a:lnTo>
                  <a:pt x="516" y="1977"/>
                </a:lnTo>
                <a:lnTo>
                  <a:pt x="516" y="1971"/>
                </a:lnTo>
                <a:lnTo>
                  <a:pt x="500" y="1961"/>
                </a:lnTo>
                <a:lnTo>
                  <a:pt x="490" y="1955"/>
                </a:lnTo>
                <a:lnTo>
                  <a:pt x="479" y="1950"/>
                </a:lnTo>
                <a:lnTo>
                  <a:pt x="473" y="1944"/>
                </a:lnTo>
                <a:lnTo>
                  <a:pt x="468" y="1939"/>
                </a:lnTo>
                <a:lnTo>
                  <a:pt x="452" y="1934"/>
                </a:lnTo>
                <a:lnTo>
                  <a:pt x="436" y="1923"/>
                </a:lnTo>
                <a:lnTo>
                  <a:pt x="414" y="1912"/>
                </a:lnTo>
                <a:lnTo>
                  <a:pt x="403" y="1907"/>
                </a:lnTo>
                <a:lnTo>
                  <a:pt x="398" y="1907"/>
                </a:lnTo>
                <a:lnTo>
                  <a:pt x="393" y="1901"/>
                </a:lnTo>
                <a:lnTo>
                  <a:pt x="387" y="1896"/>
                </a:lnTo>
                <a:lnTo>
                  <a:pt x="371" y="1890"/>
                </a:lnTo>
                <a:lnTo>
                  <a:pt x="371" y="1885"/>
                </a:lnTo>
                <a:lnTo>
                  <a:pt x="366" y="1885"/>
                </a:lnTo>
                <a:lnTo>
                  <a:pt x="360" y="1880"/>
                </a:lnTo>
                <a:lnTo>
                  <a:pt x="350" y="1880"/>
                </a:lnTo>
                <a:lnTo>
                  <a:pt x="339" y="1869"/>
                </a:lnTo>
                <a:lnTo>
                  <a:pt x="334" y="1869"/>
                </a:lnTo>
                <a:lnTo>
                  <a:pt x="317" y="1858"/>
                </a:lnTo>
                <a:lnTo>
                  <a:pt x="301" y="1847"/>
                </a:lnTo>
                <a:lnTo>
                  <a:pt x="280" y="1836"/>
                </a:lnTo>
                <a:lnTo>
                  <a:pt x="274" y="1831"/>
                </a:lnTo>
                <a:lnTo>
                  <a:pt x="258" y="1826"/>
                </a:lnTo>
                <a:lnTo>
                  <a:pt x="253" y="1820"/>
                </a:lnTo>
                <a:lnTo>
                  <a:pt x="237" y="1809"/>
                </a:lnTo>
                <a:lnTo>
                  <a:pt x="221" y="1804"/>
                </a:lnTo>
                <a:lnTo>
                  <a:pt x="204" y="1793"/>
                </a:lnTo>
                <a:lnTo>
                  <a:pt x="194" y="1782"/>
                </a:lnTo>
                <a:lnTo>
                  <a:pt x="178" y="1777"/>
                </a:lnTo>
                <a:lnTo>
                  <a:pt x="167" y="1772"/>
                </a:lnTo>
                <a:lnTo>
                  <a:pt x="156" y="1766"/>
                </a:lnTo>
                <a:lnTo>
                  <a:pt x="151" y="1761"/>
                </a:lnTo>
                <a:lnTo>
                  <a:pt x="145" y="1761"/>
                </a:lnTo>
                <a:lnTo>
                  <a:pt x="140" y="1755"/>
                </a:lnTo>
                <a:lnTo>
                  <a:pt x="118" y="1745"/>
                </a:lnTo>
                <a:lnTo>
                  <a:pt x="97" y="1734"/>
                </a:lnTo>
                <a:lnTo>
                  <a:pt x="92" y="1728"/>
                </a:lnTo>
                <a:lnTo>
                  <a:pt x="86" y="1728"/>
                </a:lnTo>
                <a:lnTo>
                  <a:pt x="75" y="1718"/>
                </a:lnTo>
                <a:lnTo>
                  <a:pt x="70" y="1718"/>
                </a:lnTo>
                <a:lnTo>
                  <a:pt x="54" y="1712"/>
                </a:lnTo>
                <a:lnTo>
                  <a:pt x="54" y="1707"/>
                </a:lnTo>
                <a:lnTo>
                  <a:pt x="48" y="1707"/>
                </a:lnTo>
                <a:lnTo>
                  <a:pt x="32" y="1701"/>
                </a:lnTo>
                <a:lnTo>
                  <a:pt x="16" y="1691"/>
                </a:lnTo>
                <a:lnTo>
                  <a:pt x="5" y="1685"/>
                </a:lnTo>
                <a:lnTo>
                  <a:pt x="5" y="1674"/>
                </a:lnTo>
                <a:lnTo>
                  <a:pt x="5" y="1669"/>
                </a:lnTo>
                <a:lnTo>
                  <a:pt x="5" y="1658"/>
                </a:lnTo>
                <a:lnTo>
                  <a:pt x="5" y="1653"/>
                </a:lnTo>
                <a:lnTo>
                  <a:pt x="5" y="1647"/>
                </a:lnTo>
                <a:lnTo>
                  <a:pt x="5" y="1631"/>
                </a:lnTo>
                <a:lnTo>
                  <a:pt x="5" y="1615"/>
                </a:lnTo>
                <a:lnTo>
                  <a:pt x="5" y="1604"/>
                </a:lnTo>
                <a:lnTo>
                  <a:pt x="5" y="1583"/>
                </a:lnTo>
                <a:lnTo>
                  <a:pt x="5" y="1550"/>
                </a:lnTo>
                <a:lnTo>
                  <a:pt x="5" y="1539"/>
                </a:lnTo>
                <a:lnTo>
                  <a:pt x="5" y="1518"/>
                </a:lnTo>
                <a:lnTo>
                  <a:pt x="5" y="1512"/>
                </a:lnTo>
                <a:lnTo>
                  <a:pt x="5" y="1507"/>
                </a:lnTo>
                <a:lnTo>
                  <a:pt x="5" y="1502"/>
                </a:lnTo>
                <a:lnTo>
                  <a:pt x="5" y="1496"/>
                </a:lnTo>
                <a:lnTo>
                  <a:pt x="5" y="1491"/>
                </a:lnTo>
                <a:lnTo>
                  <a:pt x="11" y="1475"/>
                </a:lnTo>
                <a:lnTo>
                  <a:pt x="5" y="1442"/>
                </a:lnTo>
                <a:lnTo>
                  <a:pt x="5" y="1437"/>
                </a:lnTo>
                <a:lnTo>
                  <a:pt x="5" y="1377"/>
                </a:lnTo>
                <a:lnTo>
                  <a:pt x="5" y="1345"/>
                </a:lnTo>
                <a:lnTo>
                  <a:pt x="5" y="1334"/>
                </a:lnTo>
                <a:lnTo>
                  <a:pt x="5" y="1329"/>
                </a:lnTo>
                <a:lnTo>
                  <a:pt x="5" y="1323"/>
                </a:lnTo>
                <a:lnTo>
                  <a:pt x="5" y="1313"/>
                </a:lnTo>
                <a:lnTo>
                  <a:pt x="5" y="1307"/>
                </a:lnTo>
                <a:lnTo>
                  <a:pt x="5" y="1302"/>
                </a:lnTo>
                <a:lnTo>
                  <a:pt x="5" y="1291"/>
                </a:lnTo>
                <a:lnTo>
                  <a:pt x="5" y="1280"/>
                </a:lnTo>
                <a:lnTo>
                  <a:pt x="5" y="1269"/>
                </a:lnTo>
                <a:lnTo>
                  <a:pt x="5" y="1264"/>
                </a:lnTo>
                <a:lnTo>
                  <a:pt x="5" y="1259"/>
                </a:lnTo>
                <a:lnTo>
                  <a:pt x="5" y="1253"/>
                </a:lnTo>
                <a:lnTo>
                  <a:pt x="5" y="1237"/>
                </a:lnTo>
                <a:lnTo>
                  <a:pt x="5" y="1226"/>
                </a:lnTo>
                <a:lnTo>
                  <a:pt x="5" y="1205"/>
                </a:lnTo>
                <a:lnTo>
                  <a:pt x="5" y="1199"/>
                </a:lnTo>
                <a:lnTo>
                  <a:pt x="5" y="1194"/>
                </a:lnTo>
                <a:lnTo>
                  <a:pt x="5" y="1172"/>
                </a:lnTo>
                <a:lnTo>
                  <a:pt x="5" y="1161"/>
                </a:lnTo>
                <a:lnTo>
                  <a:pt x="5" y="1156"/>
                </a:lnTo>
                <a:lnTo>
                  <a:pt x="5" y="1140"/>
                </a:lnTo>
                <a:lnTo>
                  <a:pt x="5" y="1124"/>
                </a:lnTo>
                <a:lnTo>
                  <a:pt x="5" y="1107"/>
                </a:lnTo>
                <a:lnTo>
                  <a:pt x="5" y="1091"/>
                </a:lnTo>
                <a:lnTo>
                  <a:pt x="5" y="1086"/>
                </a:lnTo>
                <a:lnTo>
                  <a:pt x="5" y="1080"/>
                </a:lnTo>
                <a:lnTo>
                  <a:pt x="5" y="1064"/>
                </a:lnTo>
                <a:lnTo>
                  <a:pt x="5" y="1053"/>
                </a:lnTo>
                <a:lnTo>
                  <a:pt x="5" y="1048"/>
                </a:lnTo>
                <a:lnTo>
                  <a:pt x="5" y="1026"/>
                </a:lnTo>
                <a:lnTo>
                  <a:pt x="11" y="951"/>
                </a:lnTo>
                <a:lnTo>
                  <a:pt x="0" y="918"/>
                </a:lnTo>
                <a:lnTo>
                  <a:pt x="0" y="913"/>
                </a:lnTo>
                <a:lnTo>
                  <a:pt x="5" y="897"/>
                </a:lnTo>
                <a:lnTo>
                  <a:pt x="5" y="886"/>
                </a:lnTo>
                <a:lnTo>
                  <a:pt x="5" y="881"/>
                </a:lnTo>
                <a:lnTo>
                  <a:pt x="5" y="870"/>
                </a:lnTo>
                <a:lnTo>
                  <a:pt x="5" y="864"/>
                </a:lnTo>
                <a:lnTo>
                  <a:pt x="5" y="843"/>
                </a:lnTo>
                <a:lnTo>
                  <a:pt x="5" y="827"/>
                </a:lnTo>
                <a:lnTo>
                  <a:pt x="5" y="810"/>
                </a:lnTo>
                <a:lnTo>
                  <a:pt x="5" y="805"/>
                </a:lnTo>
                <a:lnTo>
                  <a:pt x="5" y="794"/>
                </a:lnTo>
                <a:lnTo>
                  <a:pt x="5" y="789"/>
                </a:lnTo>
                <a:lnTo>
                  <a:pt x="5" y="783"/>
                </a:lnTo>
                <a:lnTo>
                  <a:pt x="5" y="762"/>
                </a:lnTo>
                <a:lnTo>
                  <a:pt x="0" y="735"/>
                </a:lnTo>
                <a:lnTo>
                  <a:pt x="0" y="724"/>
                </a:lnTo>
                <a:lnTo>
                  <a:pt x="0" y="686"/>
                </a:lnTo>
                <a:lnTo>
                  <a:pt x="0" y="670"/>
                </a:lnTo>
                <a:lnTo>
                  <a:pt x="11" y="643"/>
                </a:lnTo>
                <a:lnTo>
                  <a:pt x="11" y="638"/>
                </a:lnTo>
                <a:lnTo>
                  <a:pt x="11" y="632"/>
                </a:lnTo>
                <a:lnTo>
                  <a:pt x="5" y="567"/>
                </a:lnTo>
                <a:lnTo>
                  <a:pt x="5" y="535"/>
                </a:lnTo>
                <a:lnTo>
                  <a:pt x="5" y="508"/>
                </a:lnTo>
                <a:lnTo>
                  <a:pt x="5" y="492"/>
                </a:lnTo>
                <a:lnTo>
                  <a:pt x="5" y="454"/>
                </a:lnTo>
                <a:lnTo>
                  <a:pt x="5" y="427"/>
                </a:lnTo>
                <a:lnTo>
                  <a:pt x="5" y="405"/>
                </a:lnTo>
                <a:lnTo>
                  <a:pt x="5" y="395"/>
                </a:lnTo>
                <a:lnTo>
                  <a:pt x="5" y="378"/>
                </a:lnTo>
                <a:lnTo>
                  <a:pt x="5" y="368"/>
                </a:lnTo>
                <a:lnTo>
                  <a:pt x="5" y="357"/>
                </a:lnTo>
                <a:lnTo>
                  <a:pt x="5" y="335"/>
                </a:lnTo>
                <a:lnTo>
                  <a:pt x="5" y="330"/>
                </a:lnTo>
                <a:lnTo>
                  <a:pt x="5" y="319"/>
                </a:lnTo>
                <a:lnTo>
                  <a:pt x="5" y="303"/>
                </a:lnTo>
                <a:lnTo>
                  <a:pt x="5" y="297"/>
                </a:lnTo>
                <a:lnTo>
                  <a:pt x="5" y="292"/>
                </a:lnTo>
                <a:lnTo>
                  <a:pt x="5" y="287"/>
                </a:lnTo>
                <a:lnTo>
                  <a:pt x="5" y="276"/>
                </a:lnTo>
                <a:lnTo>
                  <a:pt x="5" y="265"/>
                </a:lnTo>
                <a:lnTo>
                  <a:pt x="5" y="254"/>
                </a:lnTo>
                <a:lnTo>
                  <a:pt x="5" y="243"/>
                </a:lnTo>
                <a:lnTo>
                  <a:pt x="5" y="238"/>
                </a:lnTo>
                <a:lnTo>
                  <a:pt x="5" y="227"/>
                </a:lnTo>
                <a:lnTo>
                  <a:pt x="5" y="211"/>
                </a:lnTo>
                <a:lnTo>
                  <a:pt x="5" y="195"/>
                </a:lnTo>
                <a:lnTo>
                  <a:pt x="5" y="189"/>
                </a:lnTo>
                <a:lnTo>
                  <a:pt x="5" y="179"/>
                </a:lnTo>
                <a:lnTo>
                  <a:pt x="5" y="173"/>
                </a:lnTo>
                <a:lnTo>
                  <a:pt x="5" y="168"/>
                </a:lnTo>
                <a:lnTo>
                  <a:pt x="5" y="162"/>
                </a:lnTo>
                <a:lnTo>
                  <a:pt x="5" y="152"/>
                </a:lnTo>
                <a:lnTo>
                  <a:pt x="5" y="141"/>
                </a:lnTo>
                <a:lnTo>
                  <a:pt x="5" y="135"/>
                </a:lnTo>
                <a:lnTo>
                  <a:pt x="0" y="114"/>
                </a:lnTo>
                <a:lnTo>
                  <a:pt x="0" y="108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0553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FDABC-C054-9CCB-C437-943569E9F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US Maryland Top 10 Cities - </a:t>
            </a:r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Frederick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46B85815-4B13-34F8-275A-4DB4640CCF6A}"/>
              </a:ext>
            </a:extLst>
          </p:cNvPr>
          <p:cNvSpPr>
            <a:spLocks noEditPoints="1"/>
          </p:cNvSpPr>
          <p:nvPr/>
        </p:nvSpPr>
        <p:spPr bwMode="auto">
          <a:xfrm>
            <a:off x="683568" y="1131590"/>
            <a:ext cx="3724889" cy="3498527"/>
          </a:xfrm>
          <a:custGeom>
            <a:avLst/>
            <a:gdLst>
              <a:gd name="T0" fmla="*/ 215 w 3324"/>
              <a:gd name="T1" fmla="*/ 2106 h 3122"/>
              <a:gd name="T2" fmla="*/ 135 w 3324"/>
              <a:gd name="T3" fmla="*/ 1912 h 3122"/>
              <a:gd name="T4" fmla="*/ 323 w 3324"/>
              <a:gd name="T5" fmla="*/ 1858 h 3122"/>
              <a:gd name="T6" fmla="*/ 431 w 3324"/>
              <a:gd name="T7" fmla="*/ 1674 h 3122"/>
              <a:gd name="T8" fmla="*/ 495 w 3324"/>
              <a:gd name="T9" fmla="*/ 1431 h 3122"/>
              <a:gd name="T10" fmla="*/ 517 w 3324"/>
              <a:gd name="T11" fmla="*/ 1178 h 3122"/>
              <a:gd name="T12" fmla="*/ 592 w 3324"/>
              <a:gd name="T13" fmla="*/ 773 h 3122"/>
              <a:gd name="T14" fmla="*/ 597 w 3324"/>
              <a:gd name="T15" fmla="*/ 686 h 3122"/>
              <a:gd name="T16" fmla="*/ 888 w 3324"/>
              <a:gd name="T17" fmla="*/ 449 h 3122"/>
              <a:gd name="T18" fmla="*/ 1248 w 3324"/>
              <a:gd name="T19" fmla="*/ 476 h 3122"/>
              <a:gd name="T20" fmla="*/ 1469 w 3324"/>
              <a:gd name="T21" fmla="*/ 589 h 3122"/>
              <a:gd name="T22" fmla="*/ 1635 w 3324"/>
              <a:gd name="T23" fmla="*/ 513 h 3122"/>
              <a:gd name="T24" fmla="*/ 1721 w 3324"/>
              <a:gd name="T25" fmla="*/ 44 h 3122"/>
              <a:gd name="T26" fmla="*/ 1834 w 3324"/>
              <a:gd name="T27" fmla="*/ 130 h 3122"/>
              <a:gd name="T28" fmla="*/ 2023 w 3324"/>
              <a:gd name="T29" fmla="*/ 216 h 3122"/>
              <a:gd name="T30" fmla="*/ 1985 w 3324"/>
              <a:gd name="T31" fmla="*/ 443 h 3122"/>
              <a:gd name="T32" fmla="*/ 1920 w 3324"/>
              <a:gd name="T33" fmla="*/ 783 h 3122"/>
              <a:gd name="T34" fmla="*/ 1996 w 3324"/>
              <a:gd name="T35" fmla="*/ 1048 h 3122"/>
              <a:gd name="T36" fmla="*/ 1974 w 3324"/>
              <a:gd name="T37" fmla="*/ 1242 h 3122"/>
              <a:gd name="T38" fmla="*/ 2114 w 3324"/>
              <a:gd name="T39" fmla="*/ 827 h 3122"/>
              <a:gd name="T40" fmla="*/ 2485 w 3324"/>
              <a:gd name="T41" fmla="*/ 875 h 3122"/>
              <a:gd name="T42" fmla="*/ 2388 w 3324"/>
              <a:gd name="T43" fmla="*/ 1253 h 3122"/>
              <a:gd name="T44" fmla="*/ 2862 w 3324"/>
              <a:gd name="T45" fmla="*/ 1291 h 3122"/>
              <a:gd name="T46" fmla="*/ 2517 w 3324"/>
              <a:gd name="T47" fmla="*/ 1458 h 3122"/>
              <a:gd name="T48" fmla="*/ 2103 w 3324"/>
              <a:gd name="T49" fmla="*/ 1566 h 3122"/>
              <a:gd name="T50" fmla="*/ 2238 w 3324"/>
              <a:gd name="T51" fmla="*/ 1896 h 3122"/>
              <a:gd name="T52" fmla="*/ 2480 w 3324"/>
              <a:gd name="T53" fmla="*/ 1912 h 3122"/>
              <a:gd name="T54" fmla="*/ 2184 w 3324"/>
              <a:gd name="T55" fmla="*/ 1502 h 3122"/>
              <a:gd name="T56" fmla="*/ 3007 w 3324"/>
              <a:gd name="T57" fmla="*/ 1399 h 3122"/>
              <a:gd name="T58" fmla="*/ 3265 w 3324"/>
              <a:gd name="T59" fmla="*/ 1815 h 3122"/>
              <a:gd name="T60" fmla="*/ 2948 w 3324"/>
              <a:gd name="T61" fmla="*/ 1761 h 3122"/>
              <a:gd name="T62" fmla="*/ 2695 w 3324"/>
              <a:gd name="T63" fmla="*/ 1966 h 3122"/>
              <a:gd name="T64" fmla="*/ 2878 w 3324"/>
              <a:gd name="T65" fmla="*/ 2096 h 3122"/>
              <a:gd name="T66" fmla="*/ 2792 w 3324"/>
              <a:gd name="T67" fmla="*/ 2722 h 3122"/>
              <a:gd name="T68" fmla="*/ 2797 w 3324"/>
              <a:gd name="T69" fmla="*/ 2754 h 3122"/>
              <a:gd name="T70" fmla="*/ 2620 w 3324"/>
              <a:gd name="T71" fmla="*/ 2825 h 3122"/>
              <a:gd name="T72" fmla="*/ 2361 w 3324"/>
              <a:gd name="T73" fmla="*/ 2711 h 3122"/>
              <a:gd name="T74" fmla="*/ 2195 w 3324"/>
              <a:gd name="T75" fmla="*/ 2733 h 3122"/>
              <a:gd name="T76" fmla="*/ 2286 w 3324"/>
              <a:gd name="T77" fmla="*/ 2965 h 3122"/>
              <a:gd name="T78" fmla="*/ 2125 w 3324"/>
              <a:gd name="T79" fmla="*/ 2798 h 3122"/>
              <a:gd name="T80" fmla="*/ 1705 w 3324"/>
              <a:gd name="T81" fmla="*/ 2879 h 3122"/>
              <a:gd name="T82" fmla="*/ 1426 w 3324"/>
              <a:gd name="T83" fmla="*/ 3068 h 3122"/>
              <a:gd name="T84" fmla="*/ 1001 w 3324"/>
              <a:gd name="T85" fmla="*/ 3078 h 3122"/>
              <a:gd name="T86" fmla="*/ 1060 w 3324"/>
              <a:gd name="T87" fmla="*/ 2733 h 3122"/>
              <a:gd name="T88" fmla="*/ 899 w 3324"/>
              <a:gd name="T89" fmla="*/ 2841 h 3122"/>
              <a:gd name="T90" fmla="*/ 942 w 3324"/>
              <a:gd name="T91" fmla="*/ 2776 h 3122"/>
              <a:gd name="T92" fmla="*/ 807 w 3324"/>
              <a:gd name="T93" fmla="*/ 2792 h 3122"/>
              <a:gd name="T94" fmla="*/ 511 w 3324"/>
              <a:gd name="T95" fmla="*/ 2555 h 3122"/>
              <a:gd name="T96" fmla="*/ 425 w 3324"/>
              <a:gd name="T97" fmla="*/ 2673 h 3122"/>
              <a:gd name="T98" fmla="*/ 285 w 3324"/>
              <a:gd name="T99" fmla="*/ 2679 h 3122"/>
              <a:gd name="T100" fmla="*/ 156 w 3324"/>
              <a:gd name="T101" fmla="*/ 2463 h 3122"/>
              <a:gd name="T102" fmla="*/ 11 w 3324"/>
              <a:gd name="T103" fmla="*/ 2322 h 3122"/>
              <a:gd name="T104" fmla="*/ 517 w 3324"/>
              <a:gd name="T105" fmla="*/ 2285 h 3122"/>
              <a:gd name="T106" fmla="*/ 775 w 3324"/>
              <a:gd name="T107" fmla="*/ 1048 h 3122"/>
              <a:gd name="T108" fmla="*/ 995 w 3324"/>
              <a:gd name="T109" fmla="*/ 1259 h 3122"/>
              <a:gd name="T110" fmla="*/ 1141 w 3324"/>
              <a:gd name="T111" fmla="*/ 1323 h 3122"/>
              <a:gd name="T112" fmla="*/ 1431 w 3324"/>
              <a:gd name="T113" fmla="*/ 1124 h 3122"/>
              <a:gd name="T114" fmla="*/ 1668 w 3324"/>
              <a:gd name="T115" fmla="*/ 1026 h 3122"/>
              <a:gd name="T116" fmla="*/ 1517 w 3324"/>
              <a:gd name="T117" fmla="*/ 908 h 3122"/>
              <a:gd name="T118" fmla="*/ 1286 w 3324"/>
              <a:gd name="T119" fmla="*/ 837 h 3122"/>
              <a:gd name="T120" fmla="*/ 1076 w 3324"/>
              <a:gd name="T121" fmla="*/ 735 h 3122"/>
              <a:gd name="T122" fmla="*/ 780 w 3324"/>
              <a:gd name="T123" fmla="*/ 783 h 3122"/>
              <a:gd name="T124" fmla="*/ 823 w 3324"/>
              <a:gd name="T125" fmla="*/ 864 h 3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24" h="3122">
                <a:moveTo>
                  <a:pt x="0" y="2306"/>
                </a:moveTo>
                <a:lnTo>
                  <a:pt x="11" y="2301"/>
                </a:lnTo>
                <a:lnTo>
                  <a:pt x="16" y="2295"/>
                </a:lnTo>
                <a:lnTo>
                  <a:pt x="86" y="2290"/>
                </a:lnTo>
                <a:lnTo>
                  <a:pt x="113" y="2295"/>
                </a:lnTo>
                <a:lnTo>
                  <a:pt x="135" y="2285"/>
                </a:lnTo>
                <a:lnTo>
                  <a:pt x="135" y="2279"/>
                </a:lnTo>
                <a:lnTo>
                  <a:pt x="135" y="2268"/>
                </a:lnTo>
                <a:lnTo>
                  <a:pt x="129" y="2258"/>
                </a:lnTo>
                <a:lnTo>
                  <a:pt x="129" y="2252"/>
                </a:lnTo>
                <a:lnTo>
                  <a:pt x="135" y="2247"/>
                </a:lnTo>
                <a:lnTo>
                  <a:pt x="151" y="2247"/>
                </a:lnTo>
                <a:lnTo>
                  <a:pt x="156" y="2231"/>
                </a:lnTo>
                <a:lnTo>
                  <a:pt x="205" y="2241"/>
                </a:lnTo>
                <a:lnTo>
                  <a:pt x="210" y="2236"/>
                </a:lnTo>
                <a:lnTo>
                  <a:pt x="210" y="2231"/>
                </a:lnTo>
                <a:lnTo>
                  <a:pt x="210" y="2225"/>
                </a:lnTo>
                <a:lnTo>
                  <a:pt x="215" y="2225"/>
                </a:lnTo>
                <a:lnTo>
                  <a:pt x="215" y="2220"/>
                </a:lnTo>
                <a:lnTo>
                  <a:pt x="189" y="2214"/>
                </a:lnTo>
                <a:lnTo>
                  <a:pt x="183" y="2214"/>
                </a:lnTo>
                <a:lnTo>
                  <a:pt x="172" y="2209"/>
                </a:lnTo>
                <a:lnTo>
                  <a:pt x="189" y="2182"/>
                </a:lnTo>
                <a:lnTo>
                  <a:pt x="194" y="2171"/>
                </a:lnTo>
                <a:lnTo>
                  <a:pt x="194" y="2166"/>
                </a:lnTo>
                <a:lnTo>
                  <a:pt x="194" y="2160"/>
                </a:lnTo>
                <a:lnTo>
                  <a:pt x="199" y="2150"/>
                </a:lnTo>
                <a:lnTo>
                  <a:pt x="205" y="2128"/>
                </a:lnTo>
                <a:lnTo>
                  <a:pt x="205" y="2123"/>
                </a:lnTo>
                <a:lnTo>
                  <a:pt x="210" y="2117"/>
                </a:lnTo>
                <a:lnTo>
                  <a:pt x="215" y="2106"/>
                </a:lnTo>
                <a:lnTo>
                  <a:pt x="221" y="2101"/>
                </a:lnTo>
                <a:lnTo>
                  <a:pt x="205" y="2090"/>
                </a:lnTo>
                <a:lnTo>
                  <a:pt x="189" y="2085"/>
                </a:lnTo>
                <a:lnTo>
                  <a:pt x="178" y="2074"/>
                </a:lnTo>
                <a:lnTo>
                  <a:pt x="172" y="2074"/>
                </a:lnTo>
                <a:lnTo>
                  <a:pt x="162" y="2063"/>
                </a:lnTo>
                <a:lnTo>
                  <a:pt x="146" y="2058"/>
                </a:lnTo>
                <a:lnTo>
                  <a:pt x="119" y="2047"/>
                </a:lnTo>
                <a:lnTo>
                  <a:pt x="119" y="2042"/>
                </a:lnTo>
                <a:lnTo>
                  <a:pt x="113" y="2031"/>
                </a:lnTo>
                <a:lnTo>
                  <a:pt x="103" y="2025"/>
                </a:lnTo>
                <a:lnTo>
                  <a:pt x="97" y="2020"/>
                </a:lnTo>
                <a:lnTo>
                  <a:pt x="86" y="2015"/>
                </a:lnTo>
                <a:lnTo>
                  <a:pt x="76" y="2015"/>
                </a:lnTo>
                <a:lnTo>
                  <a:pt x="54" y="2009"/>
                </a:lnTo>
                <a:lnTo>
                  <a:pt x="54" y="2004"/>
                </a:lnTo>
                <a:lnTo>
                  <a:pt x="49" y="2004"/>
                </a:lnTo>
                <a:lnTo>
                  <a:pt x="49" y="1998"/>
                </a:lnTo>
                <a:lnTo>
                  <a:pt x="49" y="1993"/>
                </a:lnTo>
                <a:lnTo>
                  <a:pt x="54" y="1982"/>
                </a:lnTo>
                <a:lnTo>
                  <a:pt x="54" y="1971"/>
                </a:lnTo>
                <a:lnTo>
                  <a:pt x="59" y="1966"/>
                </a:lnTo>
                <a:lnTo>
                  <a:pt x="59" y="1961"/>
                </a:lnTo>
                <a:lnTo>
                  <a:pt x="65" y="1955"/>
                </a:lnTo>
                <a:lnTo>
                  <a:pt x="86" y="1934"/>
                </a:lnTo>
                <a:lnTo>
                  <a:pt x="92" y="1928"/>
                </a:lnTo>
                <a:lnTo>
                  <a:pt x="97" y="1928"/>
                </a:lnTo>
                <a:lnTo>
                  <a:pt x="103" y="1923"/>
                </a:lnTo>
                <a:lnTo>
                  <a:pt x="108" y="1923"/>
                </a:lnTo>
                <a:lnTo>
                  <a:pt x="113" y="1923"/>
                </a:lnTo>
                <a:lnTo>
                  <a:pt x="135" y="1912"/>
                </a:lnTo>
                <a:lnTo>
                  <a:pt x="140" y="1912"/>
                </a:lnTo>
                <a:lnTo>
                  <a:pt x="156" y="1950"/>
                </a:lnTo>
                <a:lnTo>
                  <a:pt x="172" y="1939"/>
                </a:lnTo>
                <a:lnTo>
                  <a:pt x="167" y="1993"/>
                </a:lnTo>
                <a:lnTo>
                  <a:pt x="183" y="1993"/>
                </a:lnTo>
                <a:lnTo>
                  <a:pt x="183" y="1998"/>
                </a:lnTo>
                <a:lnTo>
                  <a:pt x="167" y="1998"/>
                </a:lnTo>
                <a:lnTo>
                  <a:pt x="167" y="2015"/>
                </a:lnTo>
                <a:lnTo>
                  <a:pt x="178" y="2020"/>
                </a:lnTo>
                <a:lnTo>
                  <a:pt x="183" y="2020"/>
                </a:lnTo>
                <a:lnTo>
                  <a:pt x="183" y="2025"/>
                </a:lnTo>
                <a:lnTo>
                  <a:pt x="183" y="2031"/>
                </a:lnTo>
                <a:lnTo>
                  <a:pt x="189" y="2031"/>
                </a:lnTo>
                <a:lnTo>
                  <a:pt x="205" y="2036"/>
                </a:lnTo>
                <a:lnTo>
                  <a:pt x="205" y="2025"/>
                </a:lnTo>
                <a:lnTo>
                  <a:pt x="205" y="2009"/>
                </a:lnTo>
                <a:lnTo>
                  <a:pt x="205" y="1961"/>
                </a:lnTo>
                <a:lnTo>
                  <a:pt x="215" y="1950"/>
                </a:lnTo>
                <a:lnTo>
                  <a:pt x="242" y="1923"/>
                </a:lnTo>
                <a:lnTo>
                  <a:pt x="248" y="1917"/>
                </a:lnTo>
                <a:lnTo>
                  <a:pt x="253" y="1907"/>
                </a:lnTo>
                <a:lnTo>
                  <a:pt x="253" y="1896"/>
                </a:lnTo>
                <a:lnTo>
                  <a:pt x="291" y="1901"/>
                </a:lnTo>
                <a:lnTo>
                  <a:pt x="296" y="1874"/>
                </a:lnTo>
                <a:lnTo>
                  <a:pt x="296" y="1869"/>
                </a:lnTo>
                <a:lnTo>
                  <a:pt x="296" y="1863"/>
                </a:lnTo>
                <a:lnTo>
                  <a:pt x="302" y="1858"/>
                </a:lnTo>
                <a:lnTo>
                  <a:pt x="307" y="1853"/>
                </a:lnTo>
                <a:lnTo>
                  <a:pt x="312" y="1847"/>
                </a:lnTo>
                <a:lnTo>
                  <a:pt x="312" y="1853"/>
                </a:lnTo>
                <a:lnTo>
                  <a:pt x="323" y="1858"/>
                </a:lnTo>
                <a:lnTo>
                  <a:pt x="328" y="1853"/>
                </a:lnTo>
                <a:lnTo>
                  <a:pt x="339" y="1836"/>
                </a:lnTo>
                <a:lnTo>
                  <a:pt x="328" y="1831"/>
                </a:lnTo>
                <a:lnTo>
                  <a:pt x="328" y="1826"/>
                </a:lnTo>
                <a:lnTo>
                  <a:pt x="334" y="1820"/>
                </a:lnTo>
                <a:lnTo>
                  <a:pt x="339" y="1815"/>
                </a:lnTo>
                <a:lnTo>
                  <a:pt x="345" y="1804"/>
                </a:lnTo>
                <a:lnTo>
                  <a:pt x="355" y="1799"/>
                </a:lnTo>
                <a:lnTo>
                  <a:pt x="361" y="1793"/>
                </a:lnTo>
                <a:lnTo>
                  <a:pt x="355" y="1793"/>
                </a:lnTo>
                <a:lnTo>
                  <a:pt x="355" y="1788"/>
                </a:lnTo>
                <a:lnTo>
                  <a:pt x="355" y="1782"/>
                </a:lnTo>
                <a:lnTo>
                  <a:pt x="366" y="1777"/>
                </a:lnTo>
                <a:lnTo>
                  <a:pt x="366" y="1772"/>
                </a:lnTo>
                <a:lnTo>
                  <a:pt x="377" y="1766"/>
                </a:lnTo>
                <a:lnTo>
                  <a:pt x="382" y="1761"/>
                </a:lnTo>
                <a:lnTo>
                  <a:pt x="398" y="1755"/>
                </a:lnTo>
                <a:lnTo>
                  <a:pt x="404" y="1755"/>
                </a:lnTo>
                <a:lnTo>
                  <a:pt x="404" y="1750"/>
                </a:lnTo>
                <a:lnTo>
                  <a:pt x="409" y="1750"/>
                </a:lnTo>
                <a:lnTo>
                  <a:pt x="414" y="1739"/>
                </a:lnTo>
                <a:lnTo>
                  <a:pt x="420" y="1718"/>
                </a:lnTo>
                <a:lnTo>
                  <a:pt x="425" y="1712"/>
                </a:lnTo>
                <a:lnTo>
                  <a:pt x="425" y="1707"/>
                </a:lnTo>
                <a:lnTo>
                  <a:pt x="425" y="1701"/>
                </a:lnTo>
                <a:lnTo>
                  <a:pt x="425" y="1696"/>
                </a:lnTo>
                <a:lnTo>
                  <a:pt x="431" y="1691"/>
                </a:lnTo>
                <a:lnTo>
                  <a:pt x="431" y="1685"/>
                </a:lnTo>
                <a:lnTo>
                  <a:pt x="436" y="1680"/>
                </a:lnTo>
                <a:lnTo>
                  <a:pt x="436" y="1674"/>
                </a:lnTo>
                <a:lnTo>
                  <a:pt x="431" y="1674"/>
                </a:lnTo>
                <a:lnTo>
                  <a:pt x="425" y="1674"/>
                </a:lnTo>
                <a:lnTo>
                  <a:pt x="420" y="1653"/>
                </a:lnTo>
                <a:lnTo>
                  <a:pt x="420" y="1642"/>
                </a:lnTo>
                <a:lnTo>
                  <a:pt x="420" y="1620"/>
                </a:lnTo>
                <a:lnTo>
                  <a:pt x="398" y="1615"/>
                </a:lnTo>
                <a:lnTo>
                  <a:pt x="393" y="1615"/>
                </a:lnTo>
                <a:lnTo>
                  <a:pt x="388" y="1615"/>
                </a:lnTo>
                <a:lnTo>
                  <a:pt x="409" y="1561"/>
                </a:lnTo>
                <a:lnTo>
                  <a:pt x="425" y="1518"/>
                </a:lnTo>
                <a:lnTo>
                  <a:pt x="414" y="1512"/>
                </a:lnTo>
                <a:lnTo>
                  <a:pt x="409" y="1512"/>
                </a:lnTo>
                <a:lnTo>
                  <a:pt x="414" y="1485"/>
                </a:lnTo>
                <a:lnTo>
                  <a:pt x="414" y="1480"/>
                </a:lnTo>
                <a:lnTo>
                  <a:pt x="409" y="1475"/>
                </a:lnTo>
                <a:lnTo>
                  <a:pt x="398" y="1507"/>
                </a:lnTo>
                <a:lnTo>
                  <a:pt x="388" y="1507"/>
                </a:lnTo>
                <a:lnTo>
                  <a:pt x="361" y="1496"/>
                </a:lnTo>
                <a:lnTo>
                  <a:pt x="361" y="1491"/>
                </a:lnTo>
                <a:lnTo>
                  <a:pt x="371" y="1485"/>
                </a:lnTo>
                <a:lnTo>
                  <a:pt x="377" y="1464"/>
                </a:lnTo>
                <a:lnTo>
                  <a:pt x="404" y="1421"/>
                </a:lnTo>
                <a:lnTo>
                  <a:pt x="414" y="1404"/>
                </a:lnTo>
                <a:lnTo>
                  <a:pt x="414" y="1399"/>
                </a:lnTo>
                <a:lnTo>
                  <a:pt x="425" y="1399"/>
                </a:lnTo>
                <a:lnTo>
                  <a:pt x="452" y="1415"/>
                </a:lnTo>
                <a:lnTo>
                  <a:pt x="468" y="1426"/>
                </a:lnTo>
                <a:lnTo>
                  <a:pt x="474" y="1426"/>
                </a:lnTo>
                <a:lnTo>
                  <a:pt x="479" y="1426"/>
                </a:lnTo>
                <a:lnTo>
                  <a:pt x="484" y="1426"/>
                </a:lnTo>
                <a:lnTo>
                  <a:pt x="490" y="1431"/>
                </a:lnTo>
                <a:lnTo>
                  <a:pt x="495" y="1431"/>
                </a:lnTo>
                <a:lnTo>
                  <a:pt x="511" y="1442"/>
                </a:lnTo>
                <a:lnTo>
                  <a:pt x="527" y="1448"/>
                </a:lnTo>
                <a:lnTo>
                  <a:pt x="538" y="1453"/>
                </a:lnTo>
                <a:lnTo>
                  <a:pt x="549" y="1453"/>
                </a:lnTo>
                <a:lnTo>
                  <a:pt x="549" y="1431"/>
                </a:lnTo>
                <a:lnTo>
                  <a:pt x="549" y="1421"/>
                </a:lnTo>
                <a:lnTo>
                  <a:pt x="554" y="1404"/>
                </a:lnTo>
                <a:lnTo>
                  <a:pt x="554" y="1388"/>
                </a:lnTo>
                <a:lnTo>
                  <a:pt x="560" y="1383"/>
                </a:lnTo>
                <a:lnTo>
                  <a:pt x="560" y="1377"/>
                </a:lnTo>
                <a:lnTo>
                  <a:pt x="565" y="1367"/>
                </a:lnTo>
                <a:lnTo>
                  <a:pt x="592" y="1334"/>
                </a:lnTo>
                <a:lnTo>
                  <a:pt x="608" y="1313"/>
                </a:lnTo>
                <a:lnTo>
                  <a:pt x="613" y="1307"/>
                </a:lnTo>
                <a:lnTo>
                  <a:pt x="624" y="1296"/>
                </a:lnTo>
                <a:lnTo>
                  <a:pt x="613" y="1275"/>
                </a:lnTo>
                <a:lnTo>
                  <a:pt x="630" y="1259"/>
                </a:lnTo>
                <a:lnTo>
                  <a:pt x="608" y="1242"/>
                </a:lnTo>
                <a:lnTo>
                  <a:pt x="587" y="1264"/>
                </a:lnTo>
                <a:lnTo>
                  <a:pt x="587" y="1259"/>
                </a:lnTo>
                <a:lnTo>
                  <a:pt x="581" y="1259"/>
                </a:lnTo>
                <a:lnTo>
                  <a:pt x="576" y="1253"/>
                </a:lnTo>
                <a:lnTo>
                  <a:pt x="587" y="1242"/>
                </a:lnTo>
                <a:lnTo>
                  <a:pt x="592" y="1237"/>
                </a:lnTo>
                <a:lnTo>
                  <a:pt x="544" y="1183"/>
                </a:lnTo>
                <a:lnTo>
                  <a:pt x="527" y="1172"/>
                </a:lnTo>
                <a:lnTo>
                  <a:pt x="522" y="1183"/>
                </a:lnTo>
                <a:lnTo>
                  <a:pt x="522" y="1188"/>
                </a:lnTo>
                <a:lnTo>
                  <a:pt x="522" y="1183"/>
                </a:lnTo>
                <a:lnTo>
                  <a:pt x="517" y="1183"/>
                </a:lnTo>
                <a:lnTo>
                  <a:pt x="517" y="1178"/>
                </a:lnTo>
                <a:lnTo>
                  <a:pt x="511" y="1172"/>
                </a:lnTo>
                <a:lnTo>
                  <a:pt x="506" y="1167"/>
                </a:lnTo>
                <a:lnTo>
                  <a:pt x="501" y="1161"/>
                </a:lnTo>
                <a:lnTo>
                  <a:pt x="495" y="1156"/>
                </a:lnTo>
                <a:lnTo>
                  <a:pt x="495" y="1151"/>
                </a:lnTo>
                <a:lnTo>
                  <a:pt x="506" y="1091"/>
                </a:lnTo>
                <a:lnTo>
                  <a:pt x="506" y="1086"/>
                </a:lnTo>
                <a:lnTo>
                  <a:pt x="495" y="1086"/>
                </a:lnTo>
                <a:lnTo>
                  <a:pt x="495" y="1080"/>
                </a:lnTo>
                <a:lnTo>
                  <a:pt x="484" y="1021"/>
                </a:lnTo>
                <a:lnTo>
                  <a:pt x="484" y="1016"/>
                </a:lnTo>
                <a:lnTo>
                  <a:pt x="474" y="1016"/>
                </a:lnTo>
                <a:lnTo>
                  <a:pt x="468" y="1016"/>
                </a:lnTo>
                <a:lnTo>
                  <a:pt x="468" y="1010"/>
                </a:lnTo>
                <a:lnTo>
                  <a:pt x="479" y="994"/>
                </a:lnTo>
                <a:lnTo>
                  <a:pt x="517" y="945"/>
                </a:lnTo>
                <a:lnTo>
                  <a:pt x="538" y="924"/>
                </a:lnTo>
                <a:lnTo>
                  <a:pt x="533" y="924"/>
                </a:lnTo>
                <a:lnTo>
                  <a:pt x="495" y="902"/>
                </a:lnTo>
                <a:lnTo>
                  <a:pt x="501" y="897"/>
                </a:lnTo>
                <a:lnTo>
                  <a:pt x="517" y="886"/>
                </a:lnTo>
                <a:lnTo>
                  <a:pt x="517" y="875"/>
                </a:lnTo>
                <a:lnTo>
                  <a:pt x="522" y="859"/>
                </a:lnTo>
                <a:lnTo>
                  <a:pt x="533" y="837"/>
                </a:lnTo>
                <a:lnTo>
                  <a:pt x="538" y="832"/>
                </a:lnTo>
                <a:lnTo>
                  <a:pt x="538" y="821"/>
                </a:lnTo>
                <a:lnTo>
                  <a:pt x="544" y="821"/>
                </a:lnTo>
                <a:lnTo>
                  <a:pt x="565" y="821"/>
                </a:lnTo>
                <a:lnTo>
                  <a:pt x="587" y="810"/>
                </a:lnTo>
                <a:lnTo>
                  <a:pt x="597" y="773"/>
                </a:lnTo>
                <a:lnTo>
                  <a:pt x="592" y="773"/>
                </a:lnTo>
                <a:lnTo>
                  <a:pt x="592" y="767"/>
                </a:lnTo>
                <a:lnTo>
                  <a:pt x="587" y="767"/>
                </a:lnTo>
                <a:lnTo>
                  <a:pt x="581" y="767"/>
                </a:lnTo>
                <a:lnTo>
                  <a:pt x="576" y="767"/>
                </a:lnTo>
                <a:lnTo>
                  <a:pt x="576" y="762"/>
                </a:lnTo>
                <a:lnTo>
                  <a:pt x="570" y="746"/>
                </a:lnTo>
                <a:lnTo>
                  <a:pt x="570" y="740"/>
                </a:lnTo>
                <a:lnTo>
                  <a:pt x="565" y="740"/>
                </a:lnTo>
                <a:lnTo>
                  <a:pt x="560" y="729"/>
                </a:lnTo>
                <a:lnTo>
                  <a:pt x="554" y="713"/>
                </a:lnTo>
                <a:lnTo>
                  <a:pt x="554" y="708"/>
                </a:lnTo>
                <a:lnTo>
                  <a:pt x="538" y="708"/>
                </a:lnTo>
                <a:lnTo>
                  <a:pt x="533" y="713"/>
                </a:lnTo>
                <a:lnTo>
                  <a:pt x="538" y="740"/>
                </a:lnTo>
                <a:lnTo>
                  <a:pt x="544" y="756"/>
                </a:lnTo>
                <a:lnTo>
                  <a:pt x="522" y="756"/>
                </a:lnTo>
                <a:lnTo>
                  <a:pt x="495" y="751"/>
                </a:lnTo>
                <a:lnTo>
                  <a:pt x="457" y="740"/>
                </a:lnTo>
                <a:lnTo>
                  <a:pt x="447" y="729"/>
                </a:lnTo>
                <a:lnTo>
                  <a:pt x="484" y="713"/>
                </a:lnTo>
                <a:lnTo>
                  <a:pt x="479" y="692"/>
                </a:lnTo>
                <a:lnTo>
                  <a:pt x="474" y="670"/>
                </a:lnTo>
                <a:lnTo>
                  <a:pt x="506" y="665"/>
                </a:lnTo>
                <a:lnTo>
                  <a:pt x="506" y="670"/>
                </a:lnTo>
                <a:lnTo>
                  <a:pt x="527" y="665"/>
                </a:lnTo>
                <a:lnTo>
                  <a:pt x="538" y="659"/>
                </a:lnTo>
                <a:lnTo>
                  <a:pt x="544" y="659"/>
                </a:lnTo>
                <a:lnTo>
                  <a:pt x="554" y="659"/>
                </a:lnTo>
                <a:lnTo>
                  <a:pt x="560" y="659"/>
                </a:lnTo>
                <a:lnTo>
                  <a:pt x="592" y="681"/>
                </a:lnTo>
                <a:lnTo>
                  <a:pt x="597" y="686"/>
                </a:lnTo>
                <a:lnTo>
                  <a:pt x="603" y="686"/>
                </a:lnTo>
                <a:lnTo>
                  <a:pt x="624" y="686"/>
                </a:lnTo>
                <a:lnTo>
                  <a:pt x="619" y="643"/>
                </a:lnTo>
                <a:lnTo>
                  <a:pt x="619" y="638"/>
                </a:lnTo>
                <a:lnTo>
                  <a:pt x="619" y="616"/>
                </a:lnTo>
                <a:lnTo>
                  <a:pt x="662" y="600"/>
                </a:lnTo>
                <a:lnTo>
                  <a:pt x="662" y="535"/>
                </a:lnTo>
                <a:lnTo>
                  <a:pt x="667" y="535"/>
                </a:lnTo>
                <a:lnTo>
                  <a:pt x="683" y="535"/>
                </a:lnTo>
                <a:lnTo>
                  <a:pt x="694" y="551"/>
                </a:lnTo>
                <a:lnTo>
                  <a:pt x="700" y="557"/>
                </a:lnTo>
                <a:lnTo>
                  <a:pt x="716" y="546"/>
                </a:lnTo>
                <a:lnTo>
                  <a:pt x="721" y="530"/>
                </a:lnTo>
                <a:lnTo>
                  <a:pt x="737" y="524"/>
                </a:lnTo>
                <a:lnTo>
                  <a:pt x="791" y="567"/>
                </a:lnTo>
                <a:lnTo>
                  <a:pt x="839" y="562"/>
                </a:lnTo>
                <a:lnTo>
                  <a:pt x="855" y="562"/>
                </a:lnTo>
                <a:lnTo>
                  <a:pt x="855" y="573"/>
                </a:lnTo>
                <a:lnTo>
                  <a:pt x="855" y="594"/>
                </a:lnTo>
                <a:lnTo>
                  <a:pt x="855" y="600"/>
                </a:lnTo>
                <a:lnTo>
                  <a:pt x="855" y="605"/>
                </a:lnTo>
                <a:lnTo>
                  <a:pt x="882" y="584"/>
                </a:lnTo>
                <a:lnTo>
                  <a:pt x="893" y="578"/>
                </a:lnTo>
                <a:lnTo>
                  <a:pt x="872" y="557"/>
                </a:lnTo>
                <a:lnTo>
                  <a:pt x="850" y="557"/>
                </a:lnTo>
                <a:lnTo>
                  <a:pt x="845" y="557"/>
                </a:lnTo>
                <a:lnTo>
                  <a:pt x="845" y="551"/>
                </a:lnTo>
                <a:lnTo>
                  <a:pt x="850" y="546"/>
                </a:lnTo>
                <a:lnTo>
                  <a:pt x="850" y="540"/>
                </a:lnTo>
                <a:lnTo>
                  <a:pt x="866" y="503"/>
                </a:lnTo>
                <a:lnTo>
                  <a:pt x="888" y="449"/>
                </a:lnTo>
                <a:lnTo>
                  <a:pt x="909" y="459"/>
                </a:lnTo>
                <a:lnTo>
                  <a:pt x="915" y="459"/>
                </a:lnTo>
                <a:lnTo>
                  <a:pt x="925" y="416"/>
                </a:lnTo>
                <a:lnTo>
                  <a:pt x="931" y="411"/>
                </a:lnTo>
                <a:lnTo>
                  <a:pt x="963" y="416"/>
                </a:lnTo>
                <a:lnTo>
                  <a:pt x="979" y="422"/>
                </a:lnTo>
                <a:lnTo>
                  <a:pt x="1060" y="432"/>
                </a:lnTo>
                <a:lnTo>
                  <a:pt x="1060" y="438"/>
                </a:lnTo>
                <a:lnTo>
                  <a:pt x="1055" y="443"/>
                </a:lnTo>
                <a:lnTo>
                  <a:pt x="1055" y="449"/>
                </a:lnTo>
                <a:lnTo>
                  <a:pt x="1055" y="459"/>
                </a:lnTo>
                <a:lnTo>
                  <a:pt x="1049" y="465"/>
                </a:lnTo>
                <a:lnTo>
                  <a:pt x="1060" y="465"/>
                </a:lnTo>
                <a:lnTo>
                  <a:pt x="1060" y="486"/>
                </a:lnTo>
                <a:lnTo>
                  <a:pt x="1157" y="503"/>
                </a:lnTo>
                <a:lnTo>
                  <a:pt x="1162" y="492"/>
                </a:lnTo>
                <a:lnTo>
                  <a:pt x="1162" y="486"/>
                </a:lnTo>
                <a:lnTo>
                  <a:pt x="1162" y="481"/>
                </a:lnTo>
                <a:lnTo>
                  <a:pt x="1162" y="476"/>
                </a:lnTo>
                <a:lnTo>
                  <a:pt x="1167" y="454"/>
                </a:lnTo>
                <a:lnTo>
                  <a:pt x="1167" y="449"/>
                </a:lnTo>
                <a:lnTo>
                  <a:pt x="1167" y="443"/>
                </a:lnTo>
                <a:lnTo>
                  <a:pt x="1167" y="438"/>
                </a:lnTo>
                <a:lnTo>
                  <a:pt x="1173" y="432"/>
                </a:lnTo>
                <a:lnTo>
                  <a:pt x="1184" y="432"/>
                </a:lnTo>
                <a:lnTo>
                  <a:pt x="1189" y="438"/>
                </a:lnTo>
                <a:lnTo>
                  <a:pt x="1200" y="443"/>
                </a:lnTo>
                <a:lnTo>
                  <a:pt x="1210" y="454"/>
                </a:lnTo>
                <a:lnTo>
                  <a:pt x="1221" y="459"/>
                </a:lnTo>
                <a:lnTo>
                  <a:pt x="1227" y="465"/>
                </a:lnTo>
                <a:lnTo>
                  <a:pt x="1248" y="476"/>
                </a:lnTo>
                <a:lnTo>
                  <a:pt x="1248" y="481"/>
                </a:lnTo>
                <a:lnTo>
                  <a:pt x="1248" y="492"/>
                </a:lnTo>
                <a:lnTo>
                  <a:pt x="1264" y="497"/>
                </a:lnTo>
                <a:lnTo>
                  <a:pt x="1286" y="497"/>
                </a:lnTo>
                <a:lnTo>
                  <a:pt x="1286" y="503"/>
                </a:lnTo>
                <a:lnTo>
                  <a:pt x="1286" y="524"/>
                </a:lnTo>
                <a:lnTo>
                  <a:pt x="1291" y="546"/>
                </a:lnTo>
                <a:lnTo>
                  <a:pt x="1291" y="573"/>
                </a:lnTo>
                <a:lnTo>
                  <a:pt x="1291" y="589"/>
                </a:lnTo>
                <a:lnTo>
                  <a:pt x="1297" y="589"/>
                </a:lnTo>
                <a:lnTo>
                  <a:pt x="1302" y="589"/>
                </a:lnTo>
                <a:lnTo>
                  <a:pt x="1318" y="600"/>
                </a:lnTo>
                <a:lnTo>
                  <a:pt x="1323" y="600"/>
                </a:lnTo>
                <a:lnTo>
                  <a:pt x="1323" y="589"/>
                </a:lnTo>
                <a:lnTo>
                  <a:pt x="1329" y="589"/>
                </a:lnTo>
                <a:lnTo>
                  <a:pt x="1334" y="589"/>
                </a:lnTo>
                <a:lnTo>
                  <a:pt x="1334" y="594"/>
                </a:lnTo>
                <a:lnTo>
                  <a:pt x="1340" y="594"/>
                </a:lnTo>
                <a:lnTo>
                  <a:pt x="1350" y="594"/>
                </a:lnTo>
                <a:lnTo>
                  <a:pt x="1356" y="594"/>
                </a:lnTo>
                <a:lnTo>
                  <a:pt x="1372" y="589"/>
                </a:lnTo>
                <a:lnTo>
                  <a:pt x="1383" y="589"/>
                </a:lnTo>
                <a:lnTo>
                  <a:pt x="1383" y="594"/>
                </a:lnTo>
                <a:lnTo>
                  <a:pt x="1388" y="594"/>
                </a:lnTo>
                <a:lnTo>
                  <a:pt x="1388" y="616"/>
                </a:lnTo>
                <a:lnTo>
                  <a:pt x="1393" y="616"/>
                </a:lnTo>
                <a:lnTo>
                  <a:pt x="1426" y="616"/>
                </a:lnTo>
                <a:lnTo>
                  <a:pt x="1442" y="589"/>
                </a:lnTo>
                <a:lnTo>
                  <a:pt x="1458" y="562"/>
                </a:lnTo>
                <a:lnTo>
                  <a:pt x="1469" y="584"/>
                </a:lnTo>
                <a:lnTo>
                  <a:pt x="1469" y="589"/>
                </a:lnTo>
                <a:lnTo>
                  <a:pt x="1474" y="589"/>
                </a:lnTo>
                <a:lnTo>
                  <a:pt x="1474" y="594"/>
                </a:lnTo>
                <a:lnTo>
                  <a:pt x="1479" y="600"/>
                </a:lnTo>
                <a:lnTo>
                  <a:pt x="1485" y="605"/>
                </a:lnTo>
                <a:lnTo>
                  <a:pt x="1485" y="611"/>
                </a:lnTo>
                <a:lnTo>
                  <a:pt x="1479" y="616"/>
                </a:lnTo>
                <a:lnTo>
                  <a:pt x="1496" y="621"/>
                </a:lnTo>
                <a:lnTo>
                  <a:pt x="1501" y="616"/>
                </a:lnTo>
                <a:lnTo>
                  <a:pt x="1501" y="611"/>
                </a:lnTo>
                <a:lnTo>
                  <a:pt x="1512" y="616"/>
                </a:lnTo>
                <a:lnTo>
                  <a:pt x="1522" y="621"/>
                </a:lnTo>
                <a:lnTo>
                  <a:pt x="1539" y="627"/>
                </a:lnTo>
                <a:lnTo>
                  <a:pt x="1565" y="638"/>
                </a:lnTo>
                <a:lnTo>
                  <a:pt x="1582" y="648"/>
                </a:lnTo>
                <a:lnTo>
                  <a:pt x="1592" y="654"/>
                </a:lnTo>
                <a:lnTo>
                  <a:pt x="1598" y="654"/>
                </a:lnTo>
                <a:lnTo>
                  <a:pt x="1603" y="654"/>
                </a:lnTo>
                <a:lnTo>
                  <a:pt x="1603" y="659"/>
                </a:lnTo>
                <a:lnTo>
                  <a:pt x="1608" y="659"/>
                </a:lnTo>
                <a:lnTo>
                  <a:pt x="1614" y="648"/>
                </a:lnTo>
                <a:lnTo>
                  <a:pt x="1635" y="594"/>
                </a:lnTo>
                <a:lnTo>
                  <a:pt x="1646" y="567"/>
                </a:lnTo>
                <a:lnTo>
                  <a:pt x="1641" y="567"/>
                </a:lnTo>
                <a:lnTo>
                  <a:pt x="1646" y="562"/>
                </a:lnTo>
                <a:lnTo>
                  <a:pt x="1646" y="557"/>
                </a:lnTo>
                <a:lnTo>
                  <a:pt x="1646" y="551"/>
                </a:lnTo>
                <a:lnTo>
                  <a:pt x="1646" y="540"/>
                </a:lnTo>
                <a:lnTo>
                  <a:pt x="1646" y="535"/>
                </a:lnTo>
                <a:lnTo>
                  <a:pt x="1646" y="519"/>
                </a:lnTo>
                <a:lnTo>
                  <a:pt x="1646" y="513"/>
                </a:lnTo>
                <a:lnTo>
                  <a:pt x="1635" y="513"/>
                </a:lnTo>
                <a:lnTo>
                  <a:pt x="1646" y="513"/>
                </a:lnTo>
                <a:lnTo>
                  <a:pt x="1646" y="508"/>
                </a:lnTo>
                <a:lnTo>
                  <a:pt x="1646" y="459"/>
                </a:lnTo>
                <a:lnTo>
                  <a:pt x="1641" y="459"/>
                </a:lnTo>
                <a:lnTo>
                  <a:pt x="1641" y="454"/>
                </a:lnTo>
                <a:lnTo>
                  <a:pt x="1608" y="443"/>
                </a:lnTo>
                <a:lnTo>
                  <a:pt x="1587" y="432"/>
                </a:lnTo>
                <a:lnTo>
                  <a:pt x="1544" y="416"/>
                </a:lnTo>
                <a:lnTo>
                  <a:pt x="1517" y="400"/>
                </a:lnTo>
                <a:lnTo>
                  <a:pt x="1512" y="395"/>
                </a:lnTo>
                <a:lnTo>
                  <a:pt x="1485" y="373"/>
                </a:lnTo>
                <a:lnTo>
                  <a:pt x="1458" y="351"/>
                </a:lnTo>
                <a:lnTo>
                  <a:pt x="1469" y="303"/>
                </a:lnTo>
                <a:lnTo>
                  <a:pt x="1474" y="276"/>
                </a:lnTo>
                <a:lnTo>
                  <a:pt x="1431" y="216"/>
                </a:lnTo>
                <a:lnTo>
                  <a:pt x="1431" y="179"/>
                </a:lnTo>
                <a:lnTo>
                  <a:pt x="1361" y="135"/>
                </a:lnTo>
                <a:lnTo>
                  <a:pt x="1383" y="108"/>
                </a:lnTo>
                <a:lnTo>
                  <a:pt x="1404" y="81"/>
                </a:lnTo>
                <a:lnTo>
                  <a:pt x="1409" y="81"/>
                </a:lnTo>
                <a:lnTo>
                  <a:pt x="1447" y="33"/>
                </a:lnTo>
                <a:lnTo>
                  <a:pt x="1496" y="76"/>
                </a:lnTo>
                <a:lnTo>
                  <a:pt x="1528" y="38"/>
                </a:lnTo>
                <a:lnTo>
                  <a:pt x="1544" y="0"/>
                </a:lnTo>
                <a:lnTo>
                  <a:pt x="1608" y="87"/>
                </a:lnTo>
                <a:lnTo>
                  <a:pt x="1635" y="125"/>
                </a:lnTo>
                <a:lnTo>
                  <a:pt x="1668" y="98"/>
                </a:lnTo>
                <a:lnTo>
                  <a:pt x="1705" y="60"/>
                </a:lnTo>
                <a:lnTo>
                  <a:pt x="1711" y="54"/>
                </a:lnTo>
                <a:lnTo>
                  <a:pt x="1716" y="49"/>
                </a:lnTo>
                <a:lnTo>
                  <a:pt x="1721" y="44"/>
                </a:lnTo>
                <a:lnTo>
                  <a:pt x="1727" y="44"/>
                </a:lnTo>
                <a:lnTo>
                  <a:pt x="1732" y="33"/>
                </a:lnTo>
                <a:lnTo>
                  <a:pt x="1738" y="44"/>
                </a:lnTo>
                <a:lnTo>
                  <a:pt x="1754" y="65"/>
                </a:lnTo>
                <a:lnTo>
                  <a:pt x="1754" y="76"/>
                </a:lnTo>
                <a:lnTo>
                  <a:pt x="1759" y="76"/>
                </a:lnTo>
                <a:lnTo>
                  <a:pt x="1759" y="81"/>
                </a:lnTo>
                <a:lnTo>
                  <a:pt x="1764" y="87"/>
                </a:lnTo>
                <a:lnTo>
                  <a:pt x="1764" y="92"/>
                </a:lnTo>
                <a:lnTo>
                  <a:pt x="1732" y="162"/>
                </a:lnTo>
                <a:lnTo>
                  <a:pt x="1705" y="146"/>
                </a:lnTo>
                <a:lnTo>
                  <a:pt x="1695" y="173"/>
                </a:lnTo>
                <a:lnTo>
                  <a:pt x="1652" y="238"/>
                </a:lnTo>
                <a:lnTo>
                  <a:pt x="1668" y="243"/>
                </a:lnTo>
                <a:lnTo>
                  <a:pt x="1673" y="243"/>
                </a:lnTo>
                <a:lnTo>
                  <a:pt x="1673" y="249"/>
                </a:lnTo>
                <a:lnTo>
                  <a:pt x="1668" y="260"/>
                </a:lnTo>
                <a:lnTo>
                  <a:pt x="1716" y="270"/>
                </a:lnTo>
                <a:lnTo>
                  <a:pt x="1759" y="276"/>
                </a:lnTo>
                <a:lnTo>
                  <a:pt x="1813" y="281"/>
                </a:lnTo>
                <a:lnTo>
                  <a:pt x="1807" y="184"/>
                </a:lnTo>
                <a:lnTo>
                  <a:pt x="1807" y="179"/>
                </a:lnTo>
                <a:lnTo>
                  <a:pt x="1807" y="173"/>
                </a:lnTo>
                <a:lnTo>
                  <a:pt x="1802" y="168"/>
                </a:lnTo>
                <a:lnTo>
                  <a:pt x="1797" y="152"/>
                </a:lnTo>
                <a:lnTo>
                  <a:pt x="1791" y="135"/>
                </a:lnTo>
                <a:lnTo>
                  <a:pt x="1797" y="135"/>
                </a:lnTo>
                <a:lnTo>
                  <a:pt x="1824" y="135"/>
                </a:lnTo>
                <a:lnTo>
                  <a:pt x="1829" y="135"/>
                </a:lnTo>
                <a:lnTo>
                  <a:pt x="1834" y="135"/>
                </a:lnTo>
                <a:lnTo>
                  <a:pt x="1834" y="130"/>
                </a:lnTo>
                <a:lnTo>
                  <a:pt x="1845" y="130"/>
                </a:lnTo>
                <a:lnTo>
                  <a:pt x="1856" y="125"/>
                </a:lnTo>
                <a:lnTo>
                  <a:pt x="1867" y="125"/>
                </a:lnTo>
                <a:lnTo>
                  <a:pt x="1910" y="119"/>
                </a:lnTo>
                <a:lnTo>
                  <a:pt x="1926" y="119"/>
                </a:lnTo>
                <a:lnTo>
                  <a:pt x="1920" y="92"/>
                </a:lnTo>
                <a:lnTo>
                  <a:pt x="1920" y="81"/>
                </a:lnTo>
                <a:lnTo>
                  <a:pt x="1942" y="81"/>
                </a:lnTo>
                <a:lnTo>
                  <a:pt x="1942" y="92"/>
                </a:lnTo>
                <a:lnTo>
                  <a:pt x="1942" y="103"/>
                </a:lnTo>
                <a:lnTo>
                  <a:pt x="1963" y="98"/>
                </a:lnTo>
                <a:lnTo>
                  <a:pt x="1969" y="98"/>
                </a:lnTo>
                <a:lnTo>
                  <a:pt x="1980" y="98"/>
                </a:lnTo>
                <a:lnTo>
                  <a:pt x="1990" y="98"/>
                </a:lnTo>
                <a:lnTo>
                  <a:pt x="2012" y="92"/>
                </a:lnTo>
                <a:lnTo>
                  <a:pt x="2017" y="125"/>
                </a:lnTo>
                <a:lnTo>
                  <a:pt x="2017" y="130"/>
                </a:lnTo>
                <a:lnTo>
                  <a:pt x="2017" y="135"/>
                </a:lnTo>
                <a:lnTo>
                  <a:pt x="2017" y="146"/>
                </a:lnTo>
                <a:lnTo>
                  <a:pt x="2017" y="152"/>
                </a:lnTo>
                <a:lnTo>
                  <a:pt x="2023" y="157"/>
                </a:lnTo>
                <a:lnTo>
                  <a:pt x="2023" y="162"/>
                </a:lnTo>
                <a:lnTo>
                  <a:pt x="2023" y="168"/>
                </a:lnTo>
                <a:lnTo>
                  <a:pt x="2023" y="179"/>
                </a:lnTo>
                <a:lnTo>
                  <a:pt x="2023" y="189"/>
                </a:lnTo>
                <a:lnTo>
                  <a:pt x="2023" y="195"/>
                </a:lnTo>
                <a:lnTo>
                  <a:pt x="2023" y="200"/>
                </a:lnTo>
                <a:lnTo>
                  <a:pt x="2023" y="206"/>
                </a:lnTo>
                <a:lnTo>
                  <a:pt x="2028" y="211"/>
                </a:lnTo>
                <a:lnTo>
                  <a:pt x="2023" y="211"/>
                </a:lnTo>
                <a:lnTo>
                  <a:pt x="2023" y="216"/>
                </a:lnTo>
                <a:lnTo>
                  <a:pt x="2028" y="216"/>
                </a:lnTo>
                <a:lnTo>
                  <a:pt x="2039" y="216"/>
                </a:lnTo>
                <a:lnTo>
                  <a:pt x="2044" y="216"/>
                </a:lnTo>
                <a:lnTo>
                  <a:pt x="2050" y="216"/>
                </a:lnTo>
                <a:lnTo>
                  <a:pt x="2055" y="216"/>
                </a:lnTo>
                <a:lnTo>
                  <a:pt x="2071" y="222"/>
                </a:lnTo>
                <a:lnTo>
                  <a:pt x="2119" y="227"/>
                </a:lnTo>
                <a:lnTo>
                  <a:pt x="2136" y="233"/>
                </a:lnTo>
                <a:lnTo>
                  <a:pt x="2157" y="233"/>
                </a:lnTo>
                <a:lnTo>
                  <a:pt x="2162" y="238"/>
                </a:lnTo>
                <a:lnTo>
                  <a:pt x="2179" y="238"/>
                </a:lnTo>
                <a:lnTo>
                  <a:pt x="2189" y="243"/>
                </a:lnTo>
                <a:lnTo>
                  <a:pt x="2227" y="265"/>
                </a:lnTo>
                <a:lnTo>
                  <a:pt x="2232" y="265"/>
                </a:lnTo>
                <a:lnTo>
                  <a:pt x="2243" y="270"/>
                </a:lnTo>
                <a:lnTo>
                  <a:pt x="2238" y="276"/>
                </a:lnTo>
                <a:lnTo>
                  <a:pt x="2211" y="314"/>
                </a:lnTo>
                <a:lnTo>
                  <a:pt x="2205" y="324"/>
                </a:lnTo>
                <a:lnTo>
                  <a:pt x="2205" y="368"/>
                </a:lnTo>
                <a:lnTo>
                  <a:pt x="2200" y="422"/>
                </a:lnTo>
                <a:lnTo>
                  <a:pt x="2189" y="449"/>
                </a:lnTo>
                <a:lnTo>
                  <a:pt x="2184" y="470"/>
                </a:lnTo>
                <a:lnTo>
                  <a:pt x="2179" y="476"/>
                </a:lnTo>
                <a:lnTo>
                  <a:pt x="2168" y="481"/>
                </a:lnTo>
                <a:lnTo>
                  <a:pt x="2130" y="465"/>
                </a:lnTo>
                <a:lnTo>
                  <a:pt x="2012" y="405"/>
                </a:lnTo>
                <a:lnTo>
                  <a:pt x="2006" y="405"/>
                </a:lnTo>
                <a:lnTo>
                  <a:pt x="2001" y="427"/>
                </a:lnTo>
                <a:lnTo>
                  <a:pt x="1996" y="432"/>
                </a:lnTo>
                <a:lnTo>
                  <a:pt x="1996" y="438"/>
                </a:lnTo>
                <a:lnTo>
                  <a:pt x="1985" y="443"/>
                </a:lnTo>
                <a:lnTo>
                  <a:pt x="1969" y="476"/>
                </a:lnTo>
                <a:lnTo>
                  <a:pt x="1969" y="492"/>
                </a:lnTo>
                <a:lnTo>
                  <a:pt x="1958" y="519"/>
                </a:lnTo>
                <a:lnTo>
                  <a:pt x="1953" y="530"/>
                </a:lnTo>
                <a:lnTo>
                  <a:pt x="1942" y="557"/>
                </a:lnTo>
                <a:lnTo>
                  <a:pt x="1931" y="573"/>
                </a:lnTo>
                <a:lnTo>
                  <a:pt x="1931" y="578"/>
                </a:lnTo>
                <a:lnTo>
                  <a:pt x="1926" y="589"/>
                </a:lnTo>
                <a:lnTo>
                  <a:pt x="1926" y="600"/>
                </a:lnTo>
                <a:lnTo>
                  <a:pt x="1926" y="611"/>
                </a:lnTo>
                <a:lnTo>
                  <a:pt x="1920" y="616"/>
                </a:lnTo>
                <a:lnTo>
                  <a:pt x="1920" y="621"/>
                </a:lnTo>
                <a:lnTo>
                  <a:pt x="1920" y="627"/>
                </a:lnTo>
                <a:lnTo>
                  <a:pt x="1920" y="632"/>
                </a:lnTo>
                <a:lnTo>
                  <a:pt x="1920" y="638"/>
                </a:lnTo>
                <a:lnTo>
                  <a:pt x="1920" y="643"/>
                </a:lnTo>
                <a:lnTo>
                  <a:pt x="1920" y="648"/>
                </a:lnTo>
                <a:lnTo>
                  <a:pt x="1920" y="654"/>
                </a:lnTo>
                <a:lnTo>
                  <a:pt x="1920" y="665"/>
                </a:lnTo>
                <a:lnTo>
                  <a:pt x="1920" y="670"/>
                </a:lnTo>
                <a:lnTo>
                  <a:pt x="1920" y="681"/>
                </a:lnTo>
                <a:lnTo>
                  <a:pt x="1920" y="686"/>
                </a:lnTo>
                <a:lnTo>
                  <a:pt x="1920" y="708"/>
                </a:lnTo>
                <a:lnTo>
                  <a:pt x="1915" y="724"/>
                </a:lnTo>
                <a:lnTo>
                  <a:pt x="1920" y="724"/>
                </a:lnTo>
                <a:lnTo>
                  <a:pt x="1920" y="729"/>
                </a:lnTo>
                <a:lnTo>
                  <a:pt x="1920" y="735"/>
                </a:lnTo>
                <a:lnTo>
                  <a:pt x="1920" y="746"/>
                </a:lnTo>
                <a:lnTo>
                  <a:pt x="1920" y="762"/>
                </a:lnTo>
                <a:lnTo>
                  <a:pt x="1920" y="773"/>
                </a:lnTo>
                <a:lnTo>
                  <a:pt x="1920" y="783"/>
                </a:lnTo>
                <a:lnTo>
                  <a:pt x="1926" y="789"/>
                </a:lnTo>
                <a:lnTo>
                  <a:pt x="1926" y="794"/>
                </a:lnTo>
                <a:lnTo>
                  <a:pt x="1942" y="794"/>
                </a:lnTo>
                <a:lnTo>
                  <a:pt x="1947" y="794"/>
                </a:lnTo>
                <a:lnTo>
                  <a:pt x="1958" y="794"/>
                </a:lnTo>
                <a:lnTo>
                  <a:pt x="1958" y="789"/>
                </a:lnTo>
                <a:lnTo>
                  <a:pt x="1963" y="773"/>
                </a:lnTo>
                <a:lnTo>
                  <a:pt x="2023" y="762"/>
                </a:lnTo>
                <a:lnTo>
                  <a:pt x="2039" y="762"/>
                </a:lnTo>
                <a:lnTo>
                  <a:pt x="2055" y="756"/>
                </a:lnTo>
                <a:lnTo>
                  <a:pt x="2076" y="751"/>
                </a:lnTo>
                <a:lnTo>
                  <a:pt x="2093" y="746"/>
                </a:lnTo>
                <a:lnTo>
                  <a:pt x="2098" y="751"/>
                </a:lnTo>
                <a:lnTo>
                  <a:pt x="2125" y="762"/>
                </a:lnTo>
                <a:lnTo>
                  <a:pt x="2130" y="762"/>
                </a:lnTo>
                <a:lnTo>
                  <a:pt x="2114" y="800"/>
                </a:lnTo>
                <a:lnTo>
                  <a:pt x="2109" y="816"/>
                </a:lnTo>
                <a:lnTo>
                  <a:pt x="2109" y="821"/>
                </a:lnTo>
                <a:lnTo>
                  <a:pt x="2103" y="827"/>
                </a:lnTo>
                <a:lnTo>
                  <a:pt x="2087" y="864"/>
                </a:lnTo>
                <a:lnTo>
                  <a:pt x="2082" y="881"/>
                </a:lnTo>
                <a:lnTo>
                  <a:pt x="2076" y="897"/>
                </a:lnTo>
                <a:lnTo>
                  <a:pt x="2066" y="924"/>
                </a:lnTo>
                <a:lnTo>
                  <a:pt x="2060" y="929"/>
                </a:lnTo>
                <a:lnTo>
                  <a:pt x="2044" y="972"/>
                </a:lnTo>
                <a:lnTo>
                  <a:pt x="2017" y="1037"/>
                </a:lnTo>
                <a:lnTo>
                  <a:pt x="2012" y="1032"/>
                </a:lnTo>
                <a:lnTo>
                  <a:pt x="2006" y="1032"/>
                </a:lnTo>
                <a:lnTo>
                  <a:pt x="2001" y="1037"/>
                </a:lnTo>
                <a:lnTo>
                  <a:pt x="2001" y="1043"/>
                </a:lnTo>
                <a:lnTo>
                  <a:pt x="1996" y="1048"/>
                </a:lnTo>
                <a:lnTo>
                  <a:pt x="1990" y="1048"/>
                </a:lnTo>
                <a:lnTo>
                  <a:pt x="1990" y="1053"/>
                </a:lnTo>
                <a:lnTo>
                  <a:pt x="1974" y="1059"/>
                </a:lnTo>
                <a:lnTo>
                  <a:pt x="1974" y="1064"/>
                </a:lnTo>
                <a:lnTo>
                  <a:pt x="1980" y="1070"/>
                </a:lnTo>
                <a:lnTo>
                  <a:pt x="1980" y="1075"/>
                </a:lnTo>
                <a:lnTo>
                  <a:pt x="1980" y="1080"/>
                </a:lnTo>
                <a:lnTo>
                  <a:pt x="1980" y="1086"/>
                </a:lnTo>
                <a:lnTo>
                  <a:pt x="1980" y="1091"/>
                </a:lnTo>
                <a:lnTo>
                  <a:pt x="1980" y="1097"/>
                </a:lnTo>
                <a:lnTo>
                  <a:pt x="1980" y="1102"/>
                </a:lnTo>
                <a:lnTo>
                  <a:pt x="1980" y="1113"/>
                </a:lnTo>
                <a:lnTo>
                  <a:pt x="1974" y="1118"/>
                </a:lnTo>
                <a:lnTo>
                  <a:pt x="1969" y="1140"/>
                </a:lnTo>
                <a:lnTo>
                  <a:pt x="1958" y="1194"/>
                </a:lnTo>
                <a:lnTo>
                  <a:pt x="1953" y="1199"/>
                </a:lnTo>
                <a:lnTo>
                  <a:pt x="1958" y="1199"/>
                </a:lnTo>
                <a:lnTo>
                  <a:pt x="1953" y="1215"/>
                </a:lnTo>
                <a:lnTo>
                  <a:pt x="1947" y="1259"/>
                </a:lnTo>
                <a:lnTo>
                  <a:pt x="1942" y="1280"/>
                </a:lnTo>
                <a:lnTo>
                  <a:pt x="1947" y="1280"/>
                </a:lnTo>
                <a:lnTo>
                  <a:pt x="1963" y="1280"/>
                </a:lnTo>
                <a:lnTo>
                  <a:pt x="1974" y="1286"/>
                </a:lnTo>
                <a:lnTo>
                  <a:pt x="1980" y="1286"/>
                </a:lnTo>
                <a:lnTo>
                  <a:pt x="1985" y="1286"/>
                </a:lnTo>
                <a:lnTo>
                  <a:pt x="1980" y="1286"/>
                </a:lnTo>
                <a:lnTo>
                  <a:pt x="1980" y="1280"/>
                </a:lnTo>
                <a:lnTo>
                  <a:pt x="1980" y="1275"/>
                </a:lnTo>
                <a:lnTo>
                  <a:pt x="1974" y="1269"/>
                </a:lnTo>
                <a:lnTo>
                  <a:pt x="1974" y="1259"/>
                </a:lnTo>
                <a:lnTo>
                  <a:pt x="1974" y="1242"/>
                </a:lnTo>
                <a:lnTo>
                  <a:pt x="1974" y="1237"/>
                </a:lnTo>
                <a:lnTo>
                  <a:pt x="1974" y="1232"/>
                </a:lnTo>
                <a:lnTo>
                  <a:pt x="1974" y="1226"/>
                </a:lnTo>
                <a:lnTo>
                  <a:pt x="1974" y="1215"/>
                </a:lnTo>
                <a:lnTo>
                  <a:pt x="1974" y="1194"/>
                </a:lnTo>
                <a:lnTo>
                  <a:pt x="1969" y="1172"/>
                </a:lnTo>
                <a:lnTo>
                  <a:pt x="1974" y="1172"/>
                </a:lnTo>
                <a:lnTo>
                  <a:pt x="1974" y="1167"/>
                </a:lnTo>
                <a:lnTo>
                  <a:pt x="1974" y="1161"/>
                </a:lnTo>
                <a:lnTo>
                  <a:pt x="1974" y="1156"/>
                </a:lnTo>
                <a:lnTo>
                  <a:pt x="1974" y="1151"/>
                </a:lnTo>
                <a:lnTo>
                  <a:pt x="1980" y="1140"/>
                </a:lnTo>
                <a:lnTo>
                  <a:pt x="1996" y="1107"/>
                </a:lnTo>
                <a:lnTo>
                  <a:pt x="1996" y="1102"/>
                </a:lnTo>
                <a:lnTo>
                  <a:pt x="2006" y="1080"/>
                </a:lnTo>
                <a:lnTo>
                  <a:pt x="2001" y="1080"/>
                </a:lnTo>
                <a:lnTo>
                  <a:pt x="1996" y="1086"/>
                </a:lnTo>
                <a:lnTo>
                  <a:pt x="1990" y="1097"/>
                </a:lnTo>
                <a:lnTo>
                  <a:pt x="1990" y="1102"/>
                </a:lnTo>
                <a:lnTo>
                  <a:pt x="1980" y="1124"/>
                </a:lnTo>
                <a:lnTo>
                  <a:pt x="1985" y="1097"/>
                </a:lnTo>
                <a:lnTo>
                  <a:pt x="1990" y="1086"/>
                </a:lnTo>
                <a:lnTo>
                  <a:pt x="2001" y="1080"/>
                </a:lnTo>
                <a:lnTo>
                  <a:pt x="2006" y="1075"/>
                </a:lnTo>
                <a:lnTo>
                  <a:pt x="2023" y="1032"/>
                </a:lnTo>
                <a:lnTo>
                  <a:pt x="2066" y="940"/>
                </a:lnTo>
                <a:lnTo>
                  <a:pt x="2066" y="929"/>
                </a:lnTo>
                <a:lnTo>
                  <a:pt x="2071" y="924"/>
                </a:lnTo>
                <a:lnTo>
                  <a:pt x="2087" y="875"/>
                </a:lnTo>
                <a:lnTo>
                  <a:pt x="2093" y="875"/>
                </a:lnTo>
                <a:lnTo>
                  <a:pt x="2114" y="827"/>
                </a:lnTo>
                <a:lnTo>
                  <a:pt x="2114" y="821"/>
                </a:lnTo>
                <a:lnTo>
                  <a:pt x="2114" y="816"/>
                </a:lnTo>
                <a:lnTo>
                  <a:pt x="2119" y="805"/>
                </a:lnTo>
                <a:lnTo>
                  <a:pt x="2125" y="794"/>
                </a:lnTo>
                <a:lnTo>
                  <a:pt x="2125" y="789"/>
                </a:lnTo>
                <a:lnTo>
                  <a:pt x="2130" y="778"/>
                </a:lnTo>
                <a:lnTo>
                  <a:pt x="2136" y="762"/>
                </a:lnTo>
                <a:lnTo>
                  <a:pt x="2152" y="773"/>
                </a:lnTo>
                <a:lnTo>
                  <a:pt x="2184" y="789"/>
                </a:lnTo>
                <a:lnTo>
                  <a:pt x="2211" y="800"/>
                </a:lnTo>
                <a:lnTo>
                  <a:pt x="2216" y="805"/>
                </a:lnTo>
                <a:lnTo>
                  <a:pt x="2259" y="821"/>
                </a:lnTo>
                <a:lnTo>
                  <a:pt x="2281" y="837"/>
                </a:lnTo>
                <a:lnTo>
                  <a:pt x="2302" y="848"/>
                </a:lnTo>
                <a:lnTo>
                  <a:pt x="2313" y="854"/>
                </a:lnTo>
                <a:lnTo>
                  <a:pt x="2318" y="854"/>
                </a:lnTo>
                <a:lnTo>
                  <a:pt x="2324" y="854"/>
                </a:lnTo>
                <a:lnTo>
                  <a:pt x="2340" y="854"/>
                </a:lnTo>
                <a:lnTo>
                  <a:pt x="2367" y="854"/>
                </a:lnTo>
                <a:lnTo>
                  <a:pt x="2383" y="854"/>
                </a:lnTo>
                <a:lnTo>
                  <a:pt x="2405" y="859"/>
                </a:lnTo>
                <a:lnTo>
                  <a:pt x="2410" y="854"/>
                </a:lnTo>
                <a:lnTo>
                  <a:pt x="2421" y="854"/>
                </a:lnTo>
                <a:lnTo>
                  <a:pt x="2431" y="854"/>
                </a:lnTo>
                <a:lnTo>
                  <a:pt x="2442" y="854"/>
                </a:lnTo>
                <a:lnTo>
                  <a:pt x="2464" y="859"/>
                </a:lnTo>
                <a:lnTo>
                  <a:pt x="2469" y="859"/>
                </a:lnTo>
                <a:lnTo>
                  <a:pt x="2480" y="864"/>
                </a:lnTo>
                <a:lnTo>
                  <a:pt x="2485" y="864"/>
                </a:lnTo>
                <a:lnTo>
                  <a:pt x="2485" y="870"/>
                </a:lnTo>
                <a:lnTo>
                  <a:pt x="2485" y="875"/>
                </a:lnTo>
                <a:lnTo>
                  <a:pt x="2480" y="918"/>
                </a:lnTo>
                <a:lnTo>
                  <a:pt x="2480" y="945"/>
                </a:lnTo>
                <a:lnTo>
                  <a:pt x="2480" y="978"/>
                </a:lnTo>
                <a:lnTo>
                  <a:pt x="2474" y="989"/>
                </a:lnTo>
                <a:lnTo>
                  <a:pt x="2474" y="1026"/>
                </a:lnTo>
                <a:lnTo>
                  <a:pt x="2480" y="1037"/>
                </a:lnTo>
                <a:lnTo>
                  <a:pt x="2485" y="1043"/>
                </a:lnTo>
                <a:lnTo>
                  <a:pt x="2464" y="1064"/>
                </a:lnTo>
                <a:lnTo>
                  <a:pt x="2426" y="1097"/>
                </a:lnTo>
                <a:lnTo>
                  <a:pt x="2421" y="1102"/>
                </a:lnTo>
                <a:lnTo>
                  <a:pt x="2415" y="1107"/>
                </a:lnTo>
                <a:lnTo>
                  <a:pt x="2410" y="1113"/>
                </a:lnTo>
                <a:lnTo>
                  <a:pt x="2405" y="1118"/>
                </a:lnTo>
                <a:lnTo>
                  <a:pt x="2388" y="1134"/>
                </a:lnTo>
                <a:lnTo>
                  <a:pt x="2351" y="1167"/>
                </a:lnTo>
                <a:lnTo>
                  <a:pt x="2335" y="1178"/>
                </a:lnTo>
                <a:lnTo>
                  <a:pt x="2313" y="1199"/>
                </a:lnTo>
                <a:lnTo>
                  <a:pt x="2286" y="1221"/>
                </a:lnTo>
                <a:lnTo>
                  <a:pt x="2275" y="1237"/>
                </a:lnTo>
                <a:lnTo>
                  <a:pt x="2281" y="1248"/>
                </a:lnTo>
                <a:lnTo>
                  <a:pt x="2292" y="1259"/>
                </a:lnTo>
                <a:lnTo>
                  <a:pt x="2302" y="1280"/>
                </a:lnTo>
                <a:lnTo>
                  <a:pt x="2308" y="1286"/>
                </a:lnTo>
                <a:lnTo>
                  <a:pt x="2318" y="1280"/>
                </a:lnTo>
                <a:lnTo>
                  <a:pt x="2324" y="1275"/>
                </a:lnTo>
                <a:lnTo>
                  <a:pt x="2335" y="1269"/>
                </a:lnTo>
                <a:lnTo>
                  <a:pt x="2340" y="1264"/>
                </a:lnTo>
                <a:lnTo>
                  <a:pt x="2356" y="1259"/>
                </a:lnTo>
                <a:lnTo>
                  <a:pt x="2367" y="1259"/>
                </a:lnTo>
                <a:lnTo>
                  <a:pt x="2372" y="1253"/>
                </a:lnTo>
                <a:lnTo>
                  <a:pt x="2388" y="1253"/>
                </a:lnTo>
                <a:lnTo>
                  <a:pt x="2453" y="1237"/>
                </a:lnTo>
                <a:lnTo>
                  <a:pt x="2491" y="1232"/>
                </a:lnTo>
                <a:lnTo>
                  <a:pt x="2523" y="1221"/>
                </a:lnTo>
                <a:lnTo>
                  <a:pt x="2528" y="1221"/>
                </a:lnTo>
                <a:lnTo>
                  <a:pt x="2560" y="1215"/>
                </a:lnTo>
                <a:lnTo>
                  <a:pt x="2593" y="1210"/>
                </a:lnTo>
                <a:lnTo>
                  <a:pt x="2620" y="1199"/>
                </a:lnTo>
                <a:lnTo>
                  <a:pt x="2636" y="1194"/>
                </a:lnTo>
                <a:lnTo>
                  <a:pt x="2652" y="1188"/>
                </a:lnTo>
                <a:lnTo>
                  <a:pt x="2657" y="1188"/>
                </a:lnTo>
                <a:lnTo>
                  <a:pt x="2679" y="1178"/>
                </a:lnTo>
                <a:lnTo>
                  <a:pt x="2679" y="1172"/>
                </a:lnTo>
                <a:lnTo>
                  <a:pt x="2684" y="1178"/>
                </a:lnTo>
                <a:lnTo>
                  <a:pt x="2690" y="1188"/>
                </a:lnTo>
                <a:lnTo>
                  <a:pt x="2690" y="1194"/>
                </a:lnTo>
                <a:lnTo>
                  <a:pt x="2695" y="1194"/>
                </a:lnTo>
                <a:lnTo>
                  <a:pt x="2695" y="1199"/>
                </a:lnTo>
                <a:lnTo>
                  <a:pt x="2700" y="1205"/>
                </a:lnTo>
                <a:lnTo>
                  <a:pt x="2706" y="1210"/>
                </a:lnTo>
                <a:lnTo>
                  <a:pt x="2711" y="1215"/>
                </a:lnTo>
                <a:lnTo>
                  <a:pt x="2716" y="1221"/>
                </a:lnTo>
                <a:lnTo>
                  <a:pt x="2733" y="1226"/>
                </a:lnTo>
                <a:lnTo>
                  <a:pt x="2738" y="1226"/>
                </a:lnTo>
                <a:lnTo>
                  <a:pt x="2738" y="1232"/>
                </a:lnTo>
                <a:lnTo>
                  <a:pt x="2765" y="1237"/>
                </a:lnTo>
                <a:lnTo>
                  <a:pt x="2781" y="1242"/>
                </a:lnTo>
                <a:lnTo>
                  <a:pt x="2813" y="1259"/>
                </a:lnTo>
                <a:lnTo>
                  <a:pt x="2824" y="1269"/>
                </a:lnTo>
                <a:lnTo>
                  <a:pt x="2829" y="1269"/>
                </a:lnTo>
                <a:lnTo>
                  <a:pt x="2851" y="1286"/>
                </a:lnTo>
                <a:lnTo>
                  <a:pt x="2862" y="1291"/>
                </a:lnTo>
                <a:lnTo>
                  <a:pt x="2862" y="1296"/>
                </a:lnTo>
                <a:lnTo>
                  <a:pt x="2867" y="1313"/>
                </a:lnTo>
                <a:lnTo>
                  <a:pt x="2872" y="1323"/>
                </a:lnTo>
                <a:lnTo>
                  <a:pt x="2872" y="1334"/>
                </a:lnTo>
                <a:lnTo>
                  <a:pt x="2878" y="1340"/>
                </a:lnTo>
                <a:lnTo>
                  <a:pt x="2872" y="1350"/>
                </a:lnTo>
                <a:lnTo>
                  <a:pt x="2872" y="1367"/>
                </a:lnTo>
                <a:lnTo>
                  <a:pt x="2872" y="1377"/>
                </a:lnTo>
                <a:lnTo>
                  <a:pt x="2862" y="1399"/>
                </a:lnTo>
                <a:lnTo>
                  <a:pt x="2851" y="1415"/>
                </a:lnTo>
                <a:lnTo>
                  <a:pt x="2835" y="1437"/>
                </a:lnTo>
                <a:lnTo>
                  <a:pt x="2824" y="1448"/>
                </a:lnTo>
                <a:lnTo>
                  <a:pt x="2803" y="1453"/>
                </a:lnTo>
                <a:lnTo>
                  <a:pt x="2786" y="1458"/>
                </a:lnTo>
                <a:lnTo>
                  <a:pt x="2765" y="1475"/>
                </a:lnTo>
                <a:lnTo>
                  <a:pt x="2727" y="1496"/>
                </a:lnTo>
                <a:lnTo>
                  <a:pt x="2700" y="1507"/>
                </a:lnTo>
                <a:lnTo>
                  <a:pt x="2684" y="1507"/>
                </a:lnTo>
                <a:lnTo>
                  <a:pt x="2647" y="1502"/>
                </a:lnTo>
                <a:lnTo>
                  <a:pt x="2604" y="1502"/>
                </a:lnTo>
                <a:lnTo>
                  <a:pt x="2587" y="1496"/>
                </a:lnTo>
                <a:lnTo>
                  <a:pt x="2577" y="1480"/>
                </a:lnTo>
                <a:lnTo>
                  <a:pt x="2566" y="1475"/>
                </a:lnTo>
                <a:lnTo>
                  <a:pt x="2560" y="1469"/>
                </a:lnTo>
                <a:lnTo>
                  <a:pt x="2555" y="1469"/>
                </a:lnTo>
                <a:lnTo>
                  <a:pt x="2550" y="1464"/>
                </a:lnTo>
                <a:lnTo>
                  <a:pt x="2544" y="1464"/>
                </a:lnTo>
                <a:lnTo>
                  <a:pt x="2534" y="1464"/>
                </a:lnTo>
                <a:lnTo>
                  <a:pt x="2528" y="1458"/>
                </a:lnTo>
                <a:lnTo>
                  <a:pt x="2523" y="1458"/>
                </a:lnTo>
                <a:lnTo>
                  <a:pt x="2517" y="1458"/>
                </a:lnTo>
                <a:lnTo>
                  <a:pt x="2512" y="1458"/>
                </a:lnTo>
                <a:lnTo>
                  <a:pt x="2507" y="1458"/>
                </a:lnTo>
                <a:lnTo>
                  <a:pt x="2501" y="1458"/>
                </a:lnTo>
                <a:lnTo>
                  <a:pt x="2474" y="1458"/>
                </a:lnTo>
                <a:lnTo>
                  <a:pt x="2437" y="1453"/>
                </a:lnTo>
                <a:lnTo>
                  <a:pt x="2431" y="1453"/>
                </a:lnTo>
                <a:lnTo>
                  <a:pt x="2421" y="1448"/>
                </a:lnTo>
                <a:lnTo>
                  <a:pt x="2399" y="1453"/>
                </a:lnTo>
                <a:lnTo>
                  <a:pt x="2394" y="1453"/>
                </a:lnTo>
                <a:lnTo>
                  <a:pt x="2335" y="1464"/>
                </a:lnTo>
                <a:lnTo>
                  <a:pt x="2313" y="1469"/>
                </a:lnTo>
                <a:lnTo>
                  <a:pt x="2265" y="1469"/>
                </a:lnTo>
                <a:lnTo>
                  <a:pt x="2249" y="1469"/>
                </a:lnTo>
                <a:lnTo>
                  <a:pt x="2238" y="1469"/>
                </a:lnTo>
                <a:lnTo>
                  <a:pt x="2227" y="1475"/>
                </a:lnTo>
                <a:lnTo>
                  <a:pt x="2222" y="1475"/>
                </a:lnTo>
                <a:lnTo>
                  <a:pt x="2205" y="1475"/>
                </a:lnTo>
                <a:lnTo>
                  <a:pt x="2195" y="1475"/>
                </a:lnTo>
                <a:lnTo>
                  <a:pt x="2179" y="1475"/>
                </a:lnTo>
                <a:lnTo>
                  <a:pt x="2173" y="1475"/>
                </a:lnTo>
                <a:lnTo>
                  <a:pt x="2152" y="1480"/>
                </a:lnTo>
                <a:lnTo>
                  <a:pt x="2141" y="1485"/>
                </a:lnTo>
                <a:lnTo>
                  <a:pt x="2136" y="1485"/>
                </a:lnTo>
                <a:lnTo>
                  <a:pt x="2130" y="1491"/>
                </a:lnTo>
                <a:lnTo>
                  <a:pt x="2125" y="1491"/>
                </a:lnTo>
                <a:lnTo>
                  <a:pt x="2119" y="1496"/>
                </a:lnTo>
                <a:lnTo>
                  <a:pt x="2109" y="1512"/>
                </a:lnTo>
                <a:lnTo>
                  <a:pt x="2109" y="1518"/>
                </a:lnTo>
                <a:lnTo>
                  <a:pt x="2103" y="1534"/>
                </a:lnTo>
                <a:lnTo>
                  <a:pt x="2103" y="1550"/>
                </a:lnTo>
                <a:lnTo>
                  <a:pt x="2103" y="1566"/>
                </a:lnTo>
                <a:lnTo>
                  <a:pt x="2109" y="1572"/>
                </a:lnTo>
                <a:lnTo>
                  <a:pt x="2109" y="1577"/>
                </a:lnTo>
                <a:lnTo>
                  <a:pt x="2114" y="1583"/>
                </a:lnTo>
                <a:lnTo>
                  <a:pt x="2114" y="1588"/>
                </a:lnTo>
                <a:lnTo>
                  <a:pt x="2125" y="1599"/>
                </a:lnTo>
                <a:lnTo>
                  <a:pt x="2130" y="1604"/>
                </a:lnTo>
                <a:lnTo>
                  <a:pt x="2136" y="1610"/>
                </a:lnTo>
                <a:lnTo>
                  <a:pt x="2141" y="1610"/>
                </a:lnTo>
                <a:lnTo>
                  <a:pt x="2141" y="1615"/>
                </a:lnTo>
                <a:lnTo>
                  <a:pt x="2168" y="1642"/>
                </a:lnTo>
                <a:lnTo>
                  <a:pt x="2189" y="1647"/>
                </a:lnTo>
                <a:lnTo>
                  <a:pt x="2195" y="1647"/>
                </a:lnTo>
                <a:lnTo>
                  <a:pt x="2200" y="1653"/>
                </a:lnTo>
                <a:lnTo>
                  <a:pt x="2205" y="1653"/>
                </a:lnTo>
                <a:lnTo>
                  <a:pt x="2222" y="1664"/>
                </a:lnTo>
                <a:lnTo>
                  <a:pt x="2238" y="1674"/>
                </a:lnTo>
                <a:lnTo>
                  <a:pt x="2249" y="1685"/>
                </a:lnTo>
                <a:lnTo>
                  <a:pt x="2308" y="1734"/>
                </a:lnTo>
                <a:lnTo>
                  <a:pt x="2345" y="1750"/>
                </a:lnTo>
                <a:lnTo>
                  <a:pt x="2340" y="1755"/>
                </a:lnTo>
                <a:lnTo>
                  <a:pt x="2335" y="1761"/>
                </a:lnTo>
                <a:lnTo>
                  <a:pt x="2313" y="1782"/>
                </a:lnTo>
                <a:lnTo>
                  <a:pt x="2297" y="1799"/>
                </a:lnTo>
                <a:lnTo>
                  <a:pt x="2286" y="1809"/>
                </a:lnTo>
                <a:lnTo>
                  <a:pt x="2275" y="1820"/>
                </a:lnTo>
                <a:lnTo>
                  <a:pt x="2259" y="1836"/>
                </a:lnTo>
                <a:lnTo>
                  <a:pt x="2254" y="1842"/>
                </a:lnTo>
                <a:lnTo>
                  <a:pt x="2232" y="1863"/>
                </a:lnTo>
                <a:lnTo>
                  <a:pt x="2232" y="1869"/>
                </a:lnTo>
                <a:lnTo>
                  <a:pt x="2227" y="1869"/>
                </a:lnTo>
                <a:lnTo>
                  <a:pt x="2238" y="1896"/>
                </a:lnTo>
                <a:lnTo>
                  <a:pt x="2259" y="1928"/>
                </a:lnTo>
                <a:lnTo>
                  <a:pt x="2270" y="1950"/>
                </a:lnTo>
                <a:lnTo>
                  <a:pt x="2313" y="2015"/>
                </a:lnTo>
                <a:lnTo>
                  <a:pt x="2313" y="2009"/>
                </a:lnTo>
                <a:lnTo>
                  <a:pt x="2318" y="2009"/>
                </a:lnTo>
                <a:lnTo>
                  <a:pt x="2329" y="2004"/>
                </a:lnTo>
                <a:lnTo>
                  <a:pt x="2356" y="1988"/>
                </a:lnTo>
                <a:lnTo>
                  <a:pt x="2367" y="1977"/>
                </a:lnTo>
                <a:lnTo>
                  <a:pt x="2378" y="1971"/>
                </a:lnTo>
                <a:lnTo>
                  <a:pt x="2388" y="1971"/>
                </a:lnTo>
                <a:lnTo>
                  <a:pt x="2394" y="1971"/>
                </a:lnTo>
                <a:lnTo>
                  <a:pt x="2399" y="1971"/>
                </a:lnTo>
                <a:lnTo>
                  <a:pt x="2399" y="1961"/>
                </a:lnTo>
                <a:lnTo>
                  <a:pt x="2399" y="1955"/>
                </a:lnTo>
                <a:lnTo>
                  <a:pt x="2399" y="1950"/>
                </a:lnTo>
                <a:lnTo>
                  <a:pt x="2410" y="1950"/>
                </a:lnTo>
                <a:lnTo>
                  <a:pt x="2415" y="1950"/>
                </a:lnTo>
                <a:lnTo>
                  <a:pt x="2415" y="1955"/>
                </a:lnTo>
                <a:lnTo>
                  <a:pt x="2410" y="1966"/>
                </a:lnTo>
                <a:lnTo>
                  <a:pt x="2405" y="1971"/>
                </a:lnTo>
                <a:lnTo>
                  <a:pt x="2410" y="1971"/>
                </a:lnTo>
                <a:lnTo>
                  <a:pt x="2410" y="1977"/>
                </a:lnTo>
                <a:lnTo>
                  <a:pt x="2448" y="1982"/>
                </a:lnTo>
                <a:lnTo>
                  <a:pt x="2453" y="1988"/>
                </a:lnTo>
                <a:lnTo>
                  <a:pt x="2458" y="1988"/>
                </a:lnTo>
                <a:lnTo>
                  <a:pt x="2469" y="1982"/>
                </a:lnTo>
                <a:lnTo>
                  <a:pt x="2469" y="1977"/>
                </a:lnTo>
                <a:lnTo>
                  <a:pt x="2474" y="1944"/>
                </a:lnTo>
                <a:lnTo>
                  <a:pt x="2474" y="1939"/>
                </a:lnTo>
                <a:lnTo>
                  <a:pt x="2474" y="1934"/>
                </a:lnTo>
                <a:lnTo>
                  <a:pt x="2480" y="1912"/>
                </a:lnTo>
                <a:lnTo>
                  <a:pt x="2480" y="1901"/>
                </a:lnTo>
                <a:lnTo>
                  <a:pt x="2480" y="1896"/>
                </a:lnTo>
                <a:lnTo>
                  <a:pt x="2485" y="1880"/>
                </a:lnTo>
                <a:lnTo>
                  <a:pt x="2491" y="1869"/>
                </a:lnTo>
                <a:lnTo>
                  <a:pt x="2491" y="1858"/>
                </a:lnTo>
                <a:lnTo>
                  <a:pt x="2496" y="1847"/>
                </a:lnTo>
                <a:lnTo>
                  <a:pt x="2496" y="1842"/>
                </a:lnTo>
                <a:lnTo>
                  <a:pt x="2496" y="1836"/>
                </a:lnTo>
                <a:lnTo>
                  <a:pt x="2496" y="1826"/>
                </a:lnTo>
                <a:lnTo>
                  <a:pt x="2496" y="1820"/>
                </a:lnTo>
                <a:lnTo>
                  <a:pt x="2491" y="1809"/>
                </a:lnTo>
                <a:lnTo>
                  <a:pt x="2485" y="1799"/>
                </a:lnTo>
                <a:lnTo>
                  <a:pt x="2480" y="1788"/>
                </a:lnTo>
                <a:lnTo>
                  <a:pt x="2485" y="1788"/>
                </a:lnTo>
                <a:lnTo>
                  <a:pt x="2485" y="1782"/>
                </a:lnTo>
                <a:lnTo>
                  <a:pt x="2431" y="1745"/>
                </a:lnTo>
                <a:lnTo>
                  <a:pt x="2415" y="1745"/>
                </a:lnTo>
                <a:lnTo>
                  <a:pt x="2399" y="1734"/>
                </a:lnTo>
                <a:lnTo>
                  <a:pt x="2361" y="1718"/>
                </a:lnTo>
                <a:lnTo>
                  <a:pt x="2308" y="1680"/>
                </a:lnTo>
                <a:lnTo>
                  <a:pt x="2292" y="1664"/>
                </a:lnTo>
                <a:lnTo>
                  <a:pt x="2275" y="1658"/>
                </a:lnTo>
                <a:lnTo>
                  <a:pt x="2211" y="1631"/>
                </a:lnTo>
                <a:lnTo>
                  <a:pt x="2189" y="1626"/>
                </a:lnTo>
                <a:lnTo>
                  <a:pt x="2168" y="1615"/>
                </a:lnTo>
                <a:lnTo>
                  <a:pt x="2125" y="1577"/>
                </a:lnTo>
                <a:lnTo>
                  <a:pt x="2119" y="1561"/>
                </a:lnTo>
                <a:lnTo>
                  <a:pt x="2119" y="1545"/>
                </a:lnTo>
                <a:lnTo>
                  <a:pt x="2130" y="1512"/>
                </a:lnTo>
                <a:lnTo>
                  <a:pt x="2136" y="1507"/>
                </a:lnTo>
                <a:lnTo>
                  <a:pt x="2184" y="1502"/>
                </a:lnTo>
                <a:lnTo>
                  <a:pt x="2265" y="1491"/>
                </a:lnTo>
                <a:lnTo>
                  <a:pt x="2378" y="1480"/>
                </a:lnTo>
                <a:lnTo>
                  <a:pt x="2394" y="1475"/>
                </a:lnTo>
                <a:lnTo>
                  <a:pt x="2399" y="1475"/>
                </a:lnTo>
                <a:lnTo>
                  <a:pt x="2405" y="1475"/>
                </a:lnTo>
                <a:lnTo>
                  <a:pt x="2421" y="1475"/>
                </a:lnTo>
                <a:lnTo>
                  <a:pt x="2464" y="1480"/>
                </a:lnTo>
                <a:lnTo>
                  <a:pt x="2485" y="1491"/>
                </a:lnTo>
                <a:lnTo>
                  <a:pt x="2523" y="1491"/>
                </a:lnTo>
                <a:lnTo>
                  <a:pt x="2544" y="1480"/>
                </a:lnTo>
                <a:lnTo>
                  <a:pt x="2604" y="1523"/>
                </a:lnTo>
                <a:lnTo>
                  <a:pt x="2614" y="1523"/>
                </a:lnTo>
                <a:lnTo>
                  <a:pt x="2636" y="1523"/>
                </a:lnTo>
                <a:lnTo>
                  <a:pt x="2652" y="1523"/>
                </a:lnTo>
                <a:lnTo>
                  <a:pt x="2663" y="1523"/>
                </a:lnTo>
                <a:lnTo>
                  <a:pt x="2695" y="1523"/>
                </a:lnTo>
                <a:lnTo>
                  <a:pt x="2733" y="1512"/>
                </a:lnTo>
                <a:lnTo>
                  <a:pt x="2743" y="1507"/>
                </a:lnTo>
                <a:lnTo>
                  <a:pt x="2765" y="1496"/>
                </a:lnTo>
                <a:lnTo>
                  <a:pt x="2786" y="1480"/>
                </a:lnTo>
                <a:lnTo>
                  <a:pt x="2792" y="1480"/>
                </a:lnTo>
                <a:lnTo>
                  <a:pt x="2803" y="1469"/>
                </a:lnTo>
                <a:lnTo>
                  <a:pt x="2813" y="1469"/>
                </a:lnTo>
                <a:lnTo>
                  <a:pt x="2846" y="1458"/>
                </a:lnTo>
                <a:lnTo>
                  <a:pt x="2851" y="1458"/>
                </a:lnTo>
                <a:lnTo>
                  <a:pt x="2851" y="1453"/>
                </a:lnTo>
                <a:lnTo>
                  <a:pt x="2894" y="1442"/>
                </a:lnTo>
                <a:lnTo>
                  <a:pt x="2899" y="1437"/>
                </a:lnTo>
                <a:lnTo>
                  <a:pt x="2899" y="1431"/>
                </a:lnTo>
                <a:lnTo>
                  <a:pt x="2910" y="1431"/>
                </a:lnTo>
                <a:lnTo>
                  <a:pt x="3007" y="1399"/>
                </a:lnTo>
                <a:lnTo>
                  <a:pt x="3018" y="1507"/>
                </a:lnTo>
                <a:lnTo>
                  <a:pt x="3023" y="1523"/>
                </a:lnTo>
                <a:lnTo>
                  <a:pt x="3028" y="1523"/>
                </a:lnTo>
                <a:lnTo>
                  <a:pt x="3034" y="1523"/>
                </a:lnTo>
                <a:lnTo>
                  <a:pt x="3045" y="1523"/>
                </a:lnTo>
                <a:lnTo>
                  <a:pt x="3055" y="1523"/>
                </a:lnTo>
                <a:lnTo>
                  <a:pt x="3077" y="1518"/>
                </a:lnTo>
                <a:lnTo>
                  <a:pt x="3082" y="1523"/>
                </a:lnTo>
                <a:lnTo>
                  <a:pt x="3088" y="1523"/>
                </a:lnTo>
                <a:lnTo>
                  <a:pt x="3093" y="1529"/>
                </a:lnTo>
                <a:lnTo>
                  <a:pt x="3104" y="1534"/>
                </a:lnTo>
                <a:lnTo>
                  <a:pt x="3109" y="1539"/>
                </a:lnTo>
                <a:lnTo>
                  <a:pt x="3114" y="1545"/>
                </a:lnTo>
                <a:lnTo>
                  <a:pt x="3114" y="1550"/>
                </a:lnTo>
                <a:lnTo>
                  <a:pt x="3114" y="1577"/>
                </a:lnTo>
                <a:lnTo>
                  <a:pt x="3195" y="1572"/>
                </a:lnTo>
                <a:lnTo>
                  <a:pt x="3324" y="1572"/>
                </a:lnTo>
                <a:lnTo>
                  <a:pt x="3319" y="1615"/>
                </a:lnTo>
                <a:lnTo>
                  <a:pt x="3319" y="1691"/>
                </a:lnTo>
                <a:lnTo>
                  <a:pt x="3313" y="1734"/>
                </a:lnTo>
                <a:lnTo>
                  <a:pt x="3308" y="1745"/>
                </a:lnTo>
                <a:lnTo>
                  <a:pt x="3308" y="1750"/>
                </a:lnTo>
                <a:lnTo>
                  <a:pt x="3303" y="1750"/>
                </a:lnTo>
                <a:lnTo>
                  <a:pt x="3297" y="1750"/>
                </a:lnTo>
                <a:lnTo>
                  <a:pt x="3287" y="1750"/>
                </a:lnTo>
                <a:lnTo>
                  <a:pt x="3244" y="1750"/>
                </a:lnTo>
                <a:lnTo>
                  <a:pt x="3238" y="1766"/>
                </a:lnTo>
                <a:lnTo>
                  <a:pt x="3227" y="1799"/>
                </a:lnTo>
                <a:lnTo>
                  <a:pt x="3233" y="1799"/>
                </a:lnTo>
                <a:lnTo>
                  <a:pt x="3260" y="1809"/>
                </a:lnTo>
                <a:lnTo>
                  <a:pt x="3265" y="1815"/>
                </a:lnTo>
                <a:lnTo>
                  <a:pt x="3270" y="1815"/>
                </a:lnTo>
                <a:lnTo>
                  <a:pt x="3260" y="1842"/>
                </a:lnTo>
                <a:lnTo>
                  <a:pt x="3270" y="1847"/>
                </a:lnTo>
                <a:lnTo>
                  <a:pt x="3276" y="1847"/>
                </a:lnTo>
                <a:lnTo>
                  <a:pt x="3260" y="1901"/>
                </a:lnTo>
                <a:lnTo>
                  <a:pt x="3270" y="1901"/>
                </a:lnTo>
                <a:lnTo>
                  <a:pt x="3270" y="1907"/>
                </a:lnTo>
                <a:lnTo>
                  <a:pt x="3265" y="1977"/>
                </a:lnTo>
                <a:lnTo>
                  <a:pt x="3244" y="1998"/>
                </a:lnTo>
                <a:lnTo>
                  <a:pt x="3233" y="2031"/>
                </a:lnTo>
                <a:lnTo>
                  <a:pt x="3088" y="1977"/>
                </a:lnTo>
                <a:lnTo>
                  <a:pt x="3093" y="1966"/>
                </a:lnTo>
                <a:lnTo>
                  <a:pt x="3093" y="1950"/>
                </a:lnTo>
                <a:lnTo>
                  <a:pt x="3109" y="1777"/>
                </a:lnTo>
                <a:lnTo>
                  <a:pt x="3109" y="1766"/>
                </a:lnTo>
                <a:lnTo>
                  <a:pt x="3109" y="1755"/>
                </a:lnTo>
                <a:lnTo>
                  <a:pt x="3061" y="1755"/>
                </a:lnTo>
                <a:lnTo>
                  <a:pt x="3028" y="1755"/>
                </a:lnTo>
                <a:lnTo>
                  <a:pt x="3028" y="1745"/>
                </a:lnTo>
                <a:lnTo>
                  <a:pt x="3028" y="1723"/>
                </a:lnTo>
                <a:lnTo>
                  <a:pt x="3002" y="1728"/>
                </a:lnTo>
                <a:lnTo>
                  <a:pt x="3002" y="1750"/>
                </a:lnTo>
                <a:lnTo>
                  <a:pt x="3002" y="1755"/>
                </a:lnTo>
                <a:lnTo>
                  <a:pt x="2975" y="1755"/>
                </a:lnTo>
                <a:lnTo>
                  <a:pt x="2969" y="1755"/>
                </a:lnTo>
                <a:lnTo>
                  <a:pt x="2969" y="1750"/>
                </a:lnTo>
                <a:lnTo>
                  <a:pt x="2964" y="1728"/>
                </a:lnTo>
                <a:lnTo>
                  <a:pt x="2942" y="1728"/>
                </a:lnTo>
                <a:lnTo>
                  <a:pt x="2937" y="1755"/>
                </a:lnTo>
                <a:lnTo>
                  <a:pt x="2948" y="1755"/>
                </a:lnTo>
                <a:lnTo>
                  <a:pt x="2948" y="1761"/>
                </a:lnTo>
                <a:lnTo>
                  <a:pt x="2948" y="1772"/>
                </a:lnTo>
                <a:lnTo>
                  <a:pt x="2948" y="1804"/>
                </a:lnTo>
                <a:lnTo>
                  <a:pt x="2948" y="1847"/>
                </a:lnTo>
                <a:lnTo>
                  <a:pt x="2948" y="1853"/>
                </a:lnTo>
                <a:lnTo>
                  <a:pt x="2926" y="1907"/>
                </a:lnTo>
                <a:lnTo>
                  <a:pt x="2905" y="1971"/>
                </a:lnTo>
                <a:lnTo>
                  <a:pt x="2905" y="1977"/>
                </a:lnTo>
                <a:lnTo>
                  <a:pt x="2899" y="1977"/>
                </a:lnTo>
                <a:lnTo>
                  <a:pt x="2899" y="1982"/>
                </a:lnTo>
                <a:lnTo>
                  <a:pt x="2899" y="1988"/>
                </a:lnTo>
                <a:lnTo>
                  <a:pt x="2899" y="1993"/>
                </a:lnTo>
                <a:lnTo>
                  <a:pt x="2894" y="2009"/>
                </a:lnTo>
                <a:lnTo>
                  <a:pt x="2894" y="2020"/>
                </a:lnTo>
                <a:lnTo>
                  <a:pt x="2894" y="2031"/>
                </a:lnTo>
                <a:lnTo>
                  <a:pt x="2889" y="2047"/>
                </a:lnTo>
                <a:lnTo>
                  <a:pt x="2889" y="2052"/>
                </a:lnTo>
                <a:lnTo>
                  <a:pt x="2889" y="2058"/>
                </a:lnTo>
                <a:lnTo>
                  <a:pt x="2883" y="2052"/>
                </a:lnTo>
                <a:lnTo>
                  <a:pt x="2872" y="2042"/>
                </a:lnTo>
                <a:lnTo>
                  <a:pt x="2851" y="2009"/>
                </a:lnTo>
                <a:lnTo>
                  <a:pt x="2797" y="1944"/>
                </a:lnTo>
                <a:lnTo>
                  <a:pt x="2792" y="1939"/>
                </a:lnTo>
                <a:lnTo>
                  <a:pt x="2765" y="1928"/>
                </a:lnTo>
                <a:lnTo>
                  <a:pt x="2754" y="1934"/>
                </a:lnTo>
                <a:lnTo>
                  <a:pt x="2749" y="1934"/>
                </a:lnTo>
                <a:lnTo>
                  <a:pt x="2733" y="1934"/>
                </a:lnTo>
                <a:lnTo>
                  <a:pt x="2727" y="1939"/>
                </a:lnTo>
                <a:lnTo>
                  <a:pt x="2716" y="1944"/>
                </a:lnTo>
                <a:lnTo>
                  <a:pt x="2706" y="1955"/>
                </a:lnTo>
                <a:lnTo>
                  <a:pt x="2700" y="1961"/>
                </a:lnTo>
                <a:lnTo>
                  <a:pt x="2695" y="1966"/>
                </a:lnTo>
                <a:lnTo>
                  <a:pt x="2684" y="1977"/>
                </a:lnTo>
                <a:lnTo>
                  <a:pt x="2679" y="1988"/>
                </a:lnTo>
                <a:lnTo>
                  <a:pt x="2673" y="1993"/>
                </a:lnTo>
                <a:lnTo>
                  <a:pt x="2668" y="2015"/>
                </a:lnTo>
                <a:lnTo>
                  <a:pt x="2663" y="2036"/>
                </a:lnTo>
                <a:lnTo>
                  <a:pt x="2657" y="2036"/>
                </a:lnTo>
                <a:lnTo>
                  <a:pt x="2604" y="2058"/>
                </a:lnTo>
                <a:lnTo>
                  <a:pt x="2571" y="2069"/>
                </a:lnTo>
                <a:lnTo>
                  <a:pt x="2560" y="2069"/>
                </a:lnTo>
                <a:lnTo>
                  <a:pt x="2560" y="2074"/>
                </a:lnTo>
                <a:lnTo>
                  <a:pt x="2560" y="2085"/>
                </a:lnTo>
                <a:lnTo>
                  <a:pt x="2566" y="2090"/>
                </a:lnTo>
                <a:lnTo>
                  <a:pt x="2598" y="2106"/>
                </a:lnTo>
                <a:lnTo>
                  <a:pt x="2625" y="2117"/>
                </a:lnTo>
                <a:lnTo>
                  <a:pt x="2706" y="2160"/>
                </a:lnTo>
                <a:lnTo>
                  <a:pt x="2770" y="2096"/>
                </a:lnTo>
                <a:lnTo>
                  <a:pt x="2776" y="2090"/>
                </a:lnTo>
                <a:lnTo>
                  <a:pt x="2781" y="2079"/>
                </a:lnTo>
                <a:lnTo>
                  <a:pt x="2803" y="2042"/>
                </a:lnTo>
                <a:lnTo>
                  <a:pt x="2819" y="2009"/>
                </a:lnTo>
                <a:lnTo>
                  <a:pt x="2829" y="2020"/>
                </a:lnTo>
                <a:lnTo>
                  <a:pt x="2835" y="2025"/>
                </a:lnTo>
                <a:lnTo>
                  <a:pt x="2846" y="2036"/>
                </a:lnTo>
                <a:lnTo>
                  <a:pt x="2851" y="2042"/>
                </a:lnTo>
                <a:lnTo>
                  <a:pt x="2851" y="2047"/>
                </a:lnTo>
                <a:lnTo>
                  <a:pt x="2856" y="2052"/>
                </a:lnTo>
                <a:lnTo>
                  <a:pt x="2862" y="2063"/>
                </a:lnTo>
                <a:lnTo>
                  <a:pt x="2872" y="2079"/>
                </a:lnTo>
                <a:lnTo>
                  <a:pt x="2872" y="2085"/>
                </a:lnTo>
                <a:lnTo>
                  <a:pt x="2878" y="2090"/>
                </a:lnTo>
                <a:lnTo>
                  <a:pt x="2878" y="2096"/>
                </a:lnTo>
                <a:lnTo>
                  <a:pt x="2878" y="2101"/>
                </a:lnTo>
                <a:lnTo>
                  <a:pt x="2883" y="2171"/>
                </a:lnTo>
                <a:lnTo>
                  <a:pt x="2883" y="2225"/>
                </a:lnTo>
                <a:lnTo>
                  <a:pt x="2883" y="2231"/>
                </a:lnTo>
                <a:lnTo>
                  <a:pt x="2878" y="2241"/>
                </a:lnTo>
                <a:lnTo>
                  <a:pt x="2872" y="2279"/>
                </a:lnTo>
                <a:lnTo>
                  <a:pt x="2872" y="2295"/>
                </a:lnTo>
                <a:lnTo>
                  <a:pt x="2867" y="2333"/>
                </a:lnTo>
                <a:lnTo>
                  <a:pt x="2862" y="2420"/>
                </a:lnTo>
                <a:lnTo>
                  <a:pt x="2862" y="2436"/>
                </a:lnTo>
                <a:lnTo>
                  <a:pt x="2872" y="2436"/>
                </a:lnTo>
                <a:lnTo>
                  <a:pt x="2872" y="2441"/>
                </a:lnTo>
                <a:lnTo>
                  <a:pt x="2872" y="2447"/>
                </a:lnTo>
                <a:lnTo>
                  <a:pt x="2872" y="2463"/>
                </a:lnTo>
                <a:lnTo>
                  <a:pt x="2867" y="2479"/>
                </a:lnTo>
                <a:lnTo>
                  <a:pt x="2867" y="2484"/>
                </a:lnTo>
                <a:lnTo>
                  <a:pt x="2867" y="2495"/>
                </a:lnTo>
                <a:lnTo>
                  <a:pt x="2867" y="2501"/>
                </a:lnTo>
                <a:lnTo>
                  <a:pt x="2862" y="2501"/>
                </a:lnTo>
                <a:lnTo>
                  <a:pt x="2851" y="2501"/>
                </a:lnTo>
                <a:lnTo>
                  <a:pt x="2846" y="2511"/>
                </a:lnTo>
                <a:lnTo>
                  <a:pt x="2840" y="2522"/>
                </a:lnTo>
                <a:lnTo>
                  <a:pt x="2835" y="2555"/>
                </a:lnTo>
                <a:lnTo>
                  <a:pt x="2808" y="2609"/>
                </a:lnTo>
                <a:lnTo>
                  <a:pt x="2803" y="2636"/>
                </a:lnTo>
                <a:lnTo>
                  <a:pt x="2803" y="2652"/>
                </a:lnTo>
                <a:lnTo>
                  <a:pt x="2797" y="2673"/>
                </a:lnTo>
                <a:lnTo>
                  <a:pt x="2792" y="2690"/>
                </a:lnTo>
                <a:lnTo>
                  <a:pt x="2797" y="2700"/>
                </a:lnTo>
                <a:lnTo>
                  <a:pt x="2797" y="2722"/>
                </a:lnTo>
                <a:lnTo>
                  <a:pt x="2792" y="2722"/>
                </a:lnTo>
                <a:lnTo>
                  <a:pt x="2754" y="2727"/>
                </a:lnTo>
                <a:lnTo>
                  <a:pt x="2749" y="2727"/>
                </a:lnTo>
                <a:lnTo>
                  <a:pt x="2700" y="2733"/>
                </a:lnTo>
                <a:lnTo>
                  <a:pt x="2690" y="2711"/>
                </a:lnTo>
                <a:lnTo>
                  <a:pt x="2690" y="2706"/>
                </a:lnTo>
                <a:lnTo>
                  <a:pt x="2684" y="2700"/>
                </a:lnTo>
                <a:lnTo>
                  <a:pt x="2679" y="2706"/>
                </a:lnTo>
                <a:lnTo>
                  <a:pt x="2690" y="2711"/>
                </a:lnTo>
                <a:lnTo>
                  <a:pt x="2684" y="2722"/>
                </a:lnTo>
                <a:lnTo>
                  <a:pt x="2668" y="2717"/>
                </a:lnTo>
                <a:lnTo>
                  <a:pt x="2663" y="2722"/>
                </a:lnTo>
                <a:lnTo>
                  <a:pt x="2663" y="2733"/>
                </a:lnTo>
                <a:lnTo>
                  <a:pt x="2652" y="2733"/>
                </a:lnTo>
                <a:lnTo>
                  <a:pt x="2641" y="2733"/>
                </a:lnTo>
                <a:lnTo>
                  <a:pt x="2593" y="2738"/>
                </a:lnTo>
                <a:lnTo>
                  <a:pt x="2577" y="2738"/>
                </a:lnTo>
                <a:lnTo>
                  <a:pt x="2571" y="2744"/>
                </a:lnTo>
                <a:lnTo>
                  <a:pt x="2571" y="2749"/>
                </a:lnTo>
                <a:lnTo>
                  <a:pt x="2571" y="2754"/>
                </a:lnTo>
                <a:lnTo>
                  <a:pt x="2566" y="2765"/>
                </a:lnTo>
                <a:lnTo>
                  <a:pt x="2582" y="2765"/>
                </a:lnTo>
                <a:lnTo>
                  <a:pt x="2609" y="2765"/>
                </a:lnTo>
                <a:lnTo>
                  <a:pt x="2620" y="2760"/>
                </a:lnTo>
                <a:lnTo>
                  <a:pt x="2630" y="2760"/>
                </a:lnTo>
                <a:lnTo>
                  <a:pt x="2636" y="2760"/>
                </a:lnTo>
                <a:lnTo>
                  <a:pt x="2647" y="2765"/>
                </a:lnTo>
                <a:lnTo>
                  <a:pt x="2652" y="2765"/>
                </a:lnTo>
                <a:lnTo>
                  <a:pt x="2673" y="2760"/>
                </a:lnTo>
                <a:lnTo>
                  <a:pt x="2733" y="2754"/>
                </a:lnTo>
                <a:lnTo>
                  <a:pt x="2759" y="2754"/>
                </a:lnTo>
                <a:lnTo>
                  <a:pt x="2797" y="2754"/>
                </a:lnTo>
                <a:lnTo>
                  <a:pt x="2797" y="2765"/>
                </a:lnTo>
                <a:lnTo>
                  <a:pt x="2797" y="2792"/>
                </a:lnTo>
                <a:lnTo>
                  <a:pt x="2797" y="2803"/>
                </a:lnTo>
                <a:lnTo>
                  <a:pt x="2803" y="2841"/>
                </a:lnTo>
                <a:lnTo>
                  <a:pt x="2797" y="2889"/>
                </a:lnTo>
                <a:lnTo>
                  <a:pt x="2792" y="2900"/>
                </a:lnTo>
                <a:lnTo>
                  <a:pt x="2786" y="2911"/>
                </a:lnTo>
                <a:lnTo>
                  <a:pt x="2781" y="2916"/>
                </a:lnTo>
                <a:lnTo>
                  <a:pt x="2749" y="2900"/>
                </a:lnTo>
                <a:lnTo>
                  <a:pt x="2743" y="2900"/>
                </a:lnTo>
                <a:lnTo>
                  <a:pt x="2754" y="2884"/>
                </a:lnTo>
                <a:lnTo>
                  <a:pt x="2770" y="2889"/>
                </a:lnTo>
                <a:lnTo>
                  <a:pt x="2770" y="2884"/>
                </a:lnTo>
                <a:lnTo>
                  <a:pt x="2765" y="2879"/>
                </a:lnTo>
                <a:lnTo>
                  <a:pt x="2749" y="2873"/>
                </a:lnTo>
                <a:lnTo>
                  <a:pt x="2754" y="2862"/>
                </a:lnTo>
                <a:lnTo>
                  <a:pt x="2727" y="2852"/>
                </a:lnTo>
                <a:lnTo>
                  <a:pt x="2711" y="2846"/>
                </a:lnTo>
                <a:lnTo>
                  <a:pt x="2706" y="2857"/>
                </a:lnTo>
                <a:lnTo>
                  <a:pt x="2700" y="2862"/>
                </a:lnTo>
                <a:lnTo>
                  <a:pt x="2695" y="2862"/>
                </a:lnTo>
                <a:lnTo>
                  <a:pt x="2690" y="2857"/>
                </a:lnTo>
                <a:lnTo>
                  <a:pt x="2684" y="2852"/>
                </a:lnTo>
                <a:lnTo>
                  <a:pt x="2663" y="2846"/>
                </a:lnTo>
                <a:lnTo>
                  <a:pt x="2657" y="2841"/>
                </a:lnTo>
                <a:lnTo>
                  <a:pt x="2652" y="2841"/>
                </a:lnTo>
                <a:lnTo>
                  <a:pt x="2647" y="2835"/>
                </a:lnTo>
                <a:lnTo>
                  <a:pt x="2641" y="2835"/>
                </a:lnTo>
                <a:lnTo>
                  <a:pt x="2636" y="2835"/>
                </a:lnTo>
                <a:lnTo>
                  <a:pt x="2630" y="2830"/>
                </a:lnTo>
                <a:lnTo>
                  <a:pt x="2620" y="2825"/>
                </a:lnTo>
                <a:lnTo>
                  <a:pt x="2609" y="2819"/>
                </a:lnTo>
                <a:lnTo>
                  <a:pt x="2604" y="2819"/>
                </a:lnTo>
                <a:lnTo>
                  <a:pt x="2598" y="2819"/>
                </a:lnTo>
                <a:lnTo>
                  <a:pt x="2587" y="2814"/>
                </a:lnTo>
                <a:lnTo>
                  <a:pt x="2560" y="2803"/>
                </a:lnTo>
                <a:lnTo>
                  <a:pt x="2555" y="2798"/>
                </a:lnTo>
                <a:lnTo>
                  <a:pt x="2555" y="2792"/>
                </a:lnTo>
                <a:lnTo>
                  <a:pt x="2550" y="2792"/>
                </a:lnTo>
                <a:lnTo>
                  <a:pt x="2550" y="2798"/>
                </a:lnTo>
                <a:lnTo>
                  <a:pt x="2544" y="2798"/>
                </a:lnTo>
                <a:lnTo>
                  <a:pt x="2523" y="2787"/>
                </a:lnTo>
                <a:lnTo>
                  <a:pt x="2512" y="2781"/>
                </a:lnTo>
                <a:lnTo>
                  <a:pt x="2507" y="2781"/>
                </a:lnTo>
                <a:lnTo>
                  <a:pt x="2507" y="2776"/>
                </a:lnTo>
                <a:lnTo>
                  <a:pt x="2507" y="2771"/>
                </a:lnTo>
                <a:lnTo>
                  <a:pt x="2507" y="2765"/>
                </a:lnTo>
                <a:lnTo>
                  <a:pt x="2501" y="2765"/>
                </a:lnTo>
                <a:lnTo>
                  <a:pt x="2496" y="2760"/>
                </a:lnTo>
                <a:lnTo>
                  <a:pt x="2491" y="2760"/>
                </a:lnTo>
                <a:lnTo>
                  <a:pt x="2485" y="2760"/>
                </a:lnTo>
                <a:lnTo>
                  <a:pt x="2474" y="2760"/>
                </a:lnTo>
                <a:lnTo>
                  <a:pt x="2469" y="2760"/>
                </a:lnTo>
                <a:lnTo>
                  <a:pt x="2458" y="2754"/>
                </a:lnTo>
                <a:lnTo>
                  <a:pt x="2453" y="2749"/>
                </a:lnTo>
                <a:lnTo>
                  <a:pt x="2426" y="2738"/>
                </a:lnTo>
                <a:lnTo>
                  <a:pt x="2421" y="2733"/>
                </a:lnTo>
                <a:lnTo>
                  <a:pt x="2405" y="2733"/>
                </a:lnTo>
                <a:lnTo>
                  <a:pt x="2399" y="2727"/>
                </a:lnTo>
                <a:lnTo>
                  <a:pt x="2388" y="2722"/>
                </a:lnTo>
                <a:lnTo>
                  <a:pt x="2367" y="2711"/>
                </a:lnTo>
                <a:lnTo>
                  <a:pt x="2361" y="2711"/>
                </a:lnTo>
                <a:lnTo>
                  <a:pt x="2351" y="2700"/>
                </a:lnTo>
                <a:lnTo>
                  <a:pt x="2340" y="2690"/>
                </a:lnTo>
                <a:lnTo>
                  <a:pt x="2335" y="2690"/>
                </a:lnTo>
                <a:lnTo>
                  <a:pt x="2329" y="2690"/>
                </a:lnTo>
                <a:lnTo>
                  <a:pt x="2329" y="2684"/>
                </a:lnTo>
                <a:lnTo>
                  <a:pt x="2324" y="2684"/>
                </a:lnTo>
                <a:lnTo>
                  <a:pt x="2318" y="2679"/>
                </a:lnTo>
                <a:lnTo>
                  <a:pt x="2313" y="2673"/>
                </a:lnTo>
                <a:lnTo>
                  <a:pt x="2308" y="2673"/>
                </a:lnTo>
                <a:lnTo>
                  <a:pt x="2297" y="2690"/>
                </a:lnTo>
                <a:lnTo>
                  <a:pt x="2292" y="2700"/>
                </a:lnTo>
                <a:lnTo>
                  <a:pt x="2286" y="2700"/>
                </a:lnTo>
                <a:lnTo>
                  <a:pt x="2286" y="2706"/>
                </a:lnTo>
                <a:lnTo>
                  <a:pt x="2281" y="2706"/>
                </a:lnTo>
                <a:lnTo>
                  <a:pt x="2275" y="2706"/>
                </a:lnTo>
                <a:lnTo>
                  <a:pt x="2270" y="2706"/>
                </a:lnTo>
                <a:lnTo>
                  <a:pt x="2270" y="2711"/>
                </a:lnTo>
                <a:lnTo>
                  <a:pt x="2265" y="2711"/>
                </a:lnTo>
                <a:lnTo>
                  <a:pt x="2259" y="2711"/>
                </a:lnTo>
                <a:lnTo>
                  <a:pt x="2254" y="2711"/>
                </a:lnTo>
                <a:lnTo>
                  <a:pt x="2249" y="2711"/>
                </a:lnTo>
                <a:lnTo>
                  <a:pt x="2243" y="2717"/>
                </a:lnTo>
                <a:lnTo>
                  <a:pt x="2238" y="2717"/>
                </a:lnTo>
                <a:lnTo>
                  <a:pt x="2222" y="2717"/>
                </a:lnTo>
                <a:lnTo>
                  <a:pt x="2205" y="2717"/>
                </a:lnTo>
                <a:lnTo>
                  <a:pt x="2200" y="2717"/>
                </a:lnTo>
                <a:lnTo>
                  <a:pt x="2195" y="2717"/>
                </a:lnTo>
                <a:lnTo>
                  <a:pt x="2189" y="2727"/>
                </a:lnTo>
                <a:lnTo>
                  <a:pt x="2184" y="2733"/>
                </a:lnTo>
                <a:lnTo>
                  <a:pt x="2189" y="2733"/>
                </a:lnTo>
                <a:lnTo>
                  <a:pt x="2195" y="2733"/>
                </a:lnTo>
                <a:lnTo>
                  <a:pt x="2227" y="2733"/>
                </a:lnTo>
                <a:lnTo>
                  <a:pt x="2249" y="2733"/>
                </a:lnTo>
                <a:lnTo>
                  <a:pt x="2254" y="2733"/>
                </a:lnTo>
                <a:lnTo>
                  <a:pt x="2259" y="2733"/>
                </a:lnTo>
                <a:lnTo>
                  <a:pt x="2265" y="2733"/>
                </a:lnTo>
                <a:lnTo>
                  <a:pt x="2270" y="2733"/>
                </a:lnTo>
                <a:lnTo>
                  <a:pt x="2275" y="2733"/>
                </a:lnTo>
                <a:lnTo>
                  <a:pt x="2281" y="2733"/>
                </a:lnTo>
                <a:lnTo>
                  <a:pt x="2286" y="2733"/>
                </a:lnTo>
                <a:lnTo>
                  <a:pt x="2292" y="2733"/>
                </a:lnTo>
                <a:lnTo>
                  <a:pt x="2297" y="2733"/>
                </a:lnTo>
                <a:lnTo>
                  <a:pt x="2302" y="2733"/>
                </a:lnTo>
                <a:lnTo>
                  <a:pt x="2308" y="2733"/>
                </a:lnTo>
                <a:lnTo>
                  <a:pt x="2313" y="2733"/>
                </a:lnTo>
                <a:lnTo>
                  <a:pt x="2318" y="2733"/>
                </a:lnTo>
                <a:lnTo>
                  <a:pt x="2318" y="2738"/>
                </a:lnTo>
                <a:lnTo>
                  <a:pt x="2324" y="2738"/>
                </a:lnTo>
                <a:lnTo>
                  <a:pt x="2329" y="2738"/>
                </a:lnTo>
                <a:lnTo>
                  <a:pt x="2335" y="2738"/>
                </a:lnTo>
                <a:lnTo>
                  <a:pt x="2318" y="2771"/>
                </a:lnTo>
                <a:lnTo>
                  <a:pt x="2297" y="2814"/>
                </a:lnTo>
                <a:lnTo>
                  <a:pt x="2351" y="2841"/>
                </a:lnTo>
                <a:lnTo>
                  <a:pt x="2405" y="2862"/>
                </a:lnTo>
                <a:lnTo>
                  <a:pt x="2421" y="2873"/>
                </a:lnTo>
                <a:lnTo>
                  <a:pt x="2431" y="2873"/>
                </a:lnTo>
                <a:lnTo>
                  <a:pt x="2453" y="2884"/>
                </a:lnTo>
                <a:lnTo>
                  <a:pt x="2431" y="2943"/>
                </a:lnTo>
                <a:lnTo>
                  <a:pt x="2410" y="2965"/>
                </a:lnTo>
                <a:lnTo>
                  <a:pt x="2345" y="3041"/>
                </a:lnTo>
                <a:lnTo>
                  <a:pt x="2313" y="2997"/>
                </a:lnTo>
                <a:lnTo>
                  <a:pt x="2286" y="2965"/>
                </a:lnTo>
                <a:lnTo>
                  <a:pt x="2281" y="2965"/>
                </a:lnTo>
                <a:lnTo>
                  <a:pt x="2275" y="2965"/>
                </a:lnTo>
                <a:lnTo>
                  <a:pt x="2254" y="2965"/>
                </a:lnTo>
                <a:lnTo>
                  <a:pt x="2238" y="2965"/>
                </a:lnTo>
                <a:lnTo>
                  <a:pt x="2227" y="2965"/>
                </a:lnTo>
                <a:lnTo>
                  <a:pt x="2222" y="2965"/>
                </a:lnTo>
                <a:lnTo>
                  <a:pt x="2216" y="2965"/>
                </a:lnTo>
                <a:lnTo>
                  <a:pt x="2205" y="2943"/>
                </a:lnTo>
                <a:lnTo>
                  <a:pt x="2205" y="2938"/>
                </a:lnTo>
                <a:lnTo>
                  <a:pt x="2211" y="2933"/>
                </a:lnTo>
                <a:lnTo>
                  <a:pt x="2216" y="2933"/>
                </a:lnTo>
                <a:lnTo>
                  <a:pt x="2227" y="2922"/>
                </a:lnTo>
                <a:lnTo>
                  <a:pt x="2232" y="2922"/>
                </a:lnTo>
                <a:lnTo>
                  <a:pt x="2227" y="2916"/>
                </a:lnTo>
                <a:lnTo>
                  <a:pt x="2227" y="2906"/>
                </a:lnTo>
                <a:lnTo>
                  <a:pt x="2222" y="2906"/>
                </a:lnTo>
                <a:lnTo>
                  <a:pt x="2222" y="2900"/>
                </a:lnTo>
                <a:lnTo>
                  <a:pt x="2222" y="2895"/>
                </a:lnTo>
                <a:lnTo>
                  <a:pt x="2216" y="2895"/>
                </a:lnTo>
                <a:lnTo>
                  <a:pt x="2205" y="2900"/>
                </a:lnTo>
                <a:lnTo>
                  <a:pt x="2195" y="2906"/>
                </a:lnTo>
                <a:lnTo>
                  <a:pt x="2189" y="2906"/>
                </a:lnTo>
                <a:lnTo>
                  <a:pt x="2189" y="2911"/>
                </a:lnTo>
                <a:lnTo>
                  <a:pt x="2173" y="2879"/>
                </a:lnTo>
                <a:lnTo>
                  <a:pt x="2146" y="2830"/>
                </a:lnTo>
                <a:lnTo>
                  <a:pt x="2146" y="2825"/>
                </a:lnTo>
                <a:lnTo>
                  <a:pt x="2141" y="2819"/>
                </a:lnTo>
                <a:lnTo>
                  <a:pt x="2141" y="2808"/>
                </a:lnTo>
                <a:lnTo>
                  <a:pt x="2136" y="2798"/>
                </a:lnTo>
                <a:lnTo>
                  <a:pt x="2130" y="2798"/>
                </a:lnTo>
                <a:lnTo>
                  <a:pt x="2125" y="2798"/>
                </a:lnTo>
                <a:lnTo>
                  <a:pt x="2119" y="2798"/>
                </a:lnTo>
                <a:lnTo>
                  <a:pt x="2109" y="2798"/>
                </a:lnTo>
                <a:lnTo>
                  <a:pt x="2098" y="2798"/>
                </a:lnTo>
                <a:lnTo>
                  <a:pt x="2082" y="2798"/>
                </a:lnTo>
                <a:lnTo>
                  <a:pt x="2076" y="2798"/>
                </a:lnTo>
                <a:lnTo>
                  <a:pt x="2071" y="2798"/>
                </a:lnTo>
                <a:lnTo>
                  <a:pt x="2066" y="2798"/>
                </a:lnTo>
                <a:lnTo>
                  <a:pt x="2060" y="2798"/>
                </a:lnTo>
                <a:lnTo>
                  <a:pt x="2039" y="2798"/>
                </a:lnTo>
                <a:lnTo>
                  <a:pt x="1985" y="2803"/>
                </a:lnTo>
                <a:lnTo>
                  <a:pt x="1974" y="2803"/>
                </a:lnTo>
                <a:lnTo>
                  <a:pt x="1963" y="2803"/>
                </a:lnTo>
                <a:lnTo>
                  <a:pt x="1942" y="2803"/>
                </a:lnTo>
                <a:lnTo>
                  <a:pt x="1931" y="2803"/>
                </a:lnTo>
                <a:lnTo>
                  <a:pt x="1926" y="2803"/>
                </a:lnTo>
                <a:lnTo>
                  <a:pt x="1883" y="2819"/>
                </a:lnTo>
                <a:lnTo>
                  <a:pt x="1877" y="2819"/>
                </a:lnTo>
                <a:lnTo>
                  <a:pt x="1867" y="2825"/>
                </a:lnTo>
                <a:lnTo>
                  <a:pt x="1861" y="2825"/>
                </a:lnTo>
                <a:lnTo>
                  <a:pt x="1856" y="2825"/>
                </a:lnTo>
                <a:lnTo>
                  <a:pt x="1845" y="2830"/>
                </a:lnTo>
                <a:lnTo>
                  <a:pt x="1829" y="2835"/>
                </a:lnTo>
                <a:lnTo>
                  <a:pt x="1791" y="2846"/>
                </a:lnTo>
                <a:lnTo>
                  <a:pt x="1770" y="2857"/>
                </a:lnTo>
                <a:lnTo>
                  <a:pt x="1764" y="2857"/>
                </a:lnTo>
                <a:lnTo>
                  <a:pt x="1754" y="2862"/>
                </a:lnTo>
                <a:lnTo>
                  <a:pt x="1738" y="2868"/>
                </a:lnTo>
                <a:lnTo>
                  <a:pt x="1721" y="2873"/>
                </a:lnTo>
                <a:lnTo>
                  <a:pt x="1716" y="2873"/>
                </a:lnTo>
                <a:lnTo>
                  <a:pt x="1711" y="2873"/>
                </a:lnTo>
                <a:lnTo>
                  <a:pt x="1705" y="2879"/>
                </a:lnTo>
                <a:lnTo>
                  <a:pt x="1695" y="2879"/>
                </a:lnTo>
                <a:lnTo>
                  <a:pt x="1678" y="2884"/>
                </a:lnTo>
                <a:lnTo>
                  <a:pt x="1652" y="2895"/>
                </a:lnTo>
                <a:lnTo>
                  <a:pt x="1646" y="2895"/>
                </a:lnTo>
                <a:lnTo>
                  <a:pt x="1641" y="2900"/>
                </a:lnTo>
                <a:lnTo>
                  <a:pt x="1630" y="2900"/>
                </a:lnTo>
                <a:lnTo>
                  <a:pt x="1619" y="2906"/>
                </a:lnTo>
                <a:lnTo>
                  <a:pt x="1608" y="2911"/>
                </a:lnTo>
                <a:lnTo>
                  <a:pt x="1598" y="2911"/>
                </a:lnTo>
                <a:lnTo>
                  <a:pt x="1587" y="2916"/>
                </a:lnTo>
                <a:lnTo>
                  <a:pt x="1582" y="2916"/>
                </a:lnTo>
                <a:lnTo>
                  <a:pt x="1576" y="2922"/>
                </a:lnTo>
                <a:lnTo>
                  <a:pt x="1571" y="2922"/>
                </a:lnTo>
                <a:lnTo>
                  <a:pt x="1565" y="2922"/>
                </a:lnTo>
                <a:lnTo>
                  <a:pt x="1555" y="2927"/>
                </a:lnTo>
                <a:lnTo>
                  <a:pt x="1549" y="2927"/>
                </a:lnTo>
                <a:lnTo>
                  <a:pt x="1544" y="2927"/>
                </a:lnTo>
                <a:lnTo>
                  <a:pt x="1533" y="2927"/>
                </a:lnTo>
                <a:lnTo>
                  <a:pt x="1528" y="2933"/>
                </a:lnTo>
                <a:lnTo>
                  <a:pt x="1501" y="2933"/>
                </a:lnTo>
                <a:lnTo>
                  <a:pt x="1496" y="2938"/>
                </a:lnTo>
                <a:lnTo>
                  <a:pt x="1496" y="2943"/>
                </a:lnTo>
                <a:lnTo>
                  <a:pt x="1490" y="2949"/>
                </a:lnTo>
                <a:lnTo>
                  <a:pt x="1490" y="2954"/>
                </a:lnTo>
                <a:lnTo>
                  <a:pt x="1474" y="2981"/>
                </a:lnTo>
                <a:lnTo>
                  <a:pt x="1474" y="2987"/>
                </a:lnTo>
                <a:lnTo>
                  <a:pt x="1453" y="3035"/>
                </a:lnTo>
                <a:lnTo>
                  <a:pt x="1436" y="3062"/>
                </a:lnTo>
                <a:lnTo>
                  <a:pt x="1436" y="3068"/>
                </a:lnTo>
                <a:lnTo>
                  <a:pt x="1431" y="3068"/>
                </a:lnTo>
                <a:lnTo>
                  <a:pt x="1426" y="3068"/>
                </a:lnTo>
                <a:lnTo>
                  <a:pt x="1426" y="3062"/>
                </a:lnTo>
                <a:lnTo>
                  <a:pt x="1420" y="3062"/>
                </a:lnTo>
                <a:lnTo>
                  <a:pt x="1415" y="3062"/>
                </a:lnTo>
                <a:lnTo>
                  <a:pt x="1388" y="3057"/>
                </a:lnTo>
                <a:lnTo>
                  <a:pt x="1345" y="3046"/>
                </a:lnTo>
                <a:lnTo>
                  <a:pt x="1307" y="3035"/>
                </a:lnTo>
                <a:lnTo>
                  <a:pt x="1297" y="3035"/>
                </a:lnTo>
                <a:lnTo>
                  <a:pt x="1291" y="3035"/>
                </a:lnTo>
                <a:lnTo>
                  <a:pt x="1280" y="3030"/>
                </a:lnTo>
                <a:lnTo>
                  <a:pt x="1259" y="3024"/>
                </a:lnTo>
                <a:lnTo>
                  <a:pt x="1227" y="3019"/>
                </a:lnTo>
                <a:lnTo>
                  <a:pt x="1184" y="3008"/>
                </a:lnTo>
                <a:lnTo>
                  <a:pt x="1178" y="3008"/>
                </a:lnTo>
                <a:lnTo>
                  <a:pt x="1178" y="3014"/>
                </a:lnTo>
                <a:lnTo>
                  <a:pt x="1178" y="3030"/>
                </a:lnTo>
                <a:lnTo>
                  <a:pt x="1178" y="3062"/>
                </a:lnTo>
                <a:lnTo>
                  <a:pt x="1173" y="3122"/>
                </a:lnTo>
                <a:lnTo>
                  <a:pt x="1157" y="3116"/>
                </a:lnTo>
                <a:lnTo>
                  <a:pt x="1151" y="3116"/>
                </a:lnTo>
                <a:lnTo>
                  <a:pt x="1141" y="3116"/>
                </a:lnTo>
                <a:lnTo>
                  <a:pt x="1130" y="3111"/>
                </a:lnTo>
                <a:lnTo>
                  <a:pt x="1108" y="3105"/>
                </a:lnTo>
                <a:lnTo>
                  <a:pt x="1087" y="3100"/>
                </a:lnTo>
                <a:lnTo>
                  <a:pt x="1060" y="3095"/>
                </a:lnTo>
                <a:lnTo>
                  <a:pt x="1033" y="3089"/>
                </a:lnTo>
                <a:lnTo>
                  <a:pt x="1028" y="3089"/>
                </a:lnTo>
                <a:lnTo>
                  <a:pt x="1022" y="3089"/>
                </a:lnTo>
                <a:lnTo>
                  <a:pt x="1011" y="3084"/>
                </a:lnTo>
                <a:lnTo>
                  <a:pt x="1006" y="3084"/>
                </a:lnTo>
                <a:lnTo>
                  <a:pt x="1001" y="3084"/>
                </a:lnTo>
                <a:lnTo>
                  <a:pt x="1001" y="3078"/>
                </a:lnTo>
                <a:lnTo>
                  <a:pt x="1001" y="3073"/>
                </a:lnTo>
                <a:lnTo>
                  <a:pt x="1006" y="3068"/>
                </a:lnTo>
                <a:lnTo>
                  <a:pt x="1006" y="3057"/>
                </a:lnTo>
                <a:lnTo>
                  <a:pt x="1006" y="3046"/>
                </a:lnTo>
                <a:lnTo>
                  <a:pt x="1011" y="3030"/>
                </a:lnTo>
                <a:lnTo>
                  <a:pt x="1011" y="3024"/>
                </a:lnTo>
                <a:lnTo>
                  <a:pt x="1011" y="3014"/>
                </a:lnTo>
                <a:lnTo>
                  <a:pt x="1017" y="2981"/>
                </a:lnTo>
                <a:lnTo>
                  <a:pt x="1017" y="2976"/>
                </a:lnTo>
                <a:lnTo>
                  <a:pt x="1017" y="2970"/>
                </a:lnTo>
                <a:lnTo>
                  <a:pt x="1017" y="2965"/>
                </a:lnTo>
                <a:lnTo>
                  <a:pt x="1022" y="2960"/>
                </a:lnTo>
                <a:lnTo>
                  <a:pt x="1022" y="2954"/>
                </a:lnTo>
                <a:lnTo>
                  <a:pt x="1022" y="2949"/>
                </a:lnTo>
                <a:lnTo>
                  <a:pt x="1022" y="2938"/>
                </a:lnTo>
                <a:lnTo>
                  <a:pt x="1022" y="2933"/>
                </a:lnTo>
                <a:lnTo>
                  <a:pt x="1028" y="2933"/>
                </a:lnTo>
                <a:lnTo>
                  <a:pt x="1028" y="2922"/>
                </a:lnTo>
                <a:lnTo>
                  <a:pt x="1028" y="2916"/>
                </a:lnTo>
                <a:lnTo>
                  <a:pt x="1028" y="2911"/>
                </a:lnTo>
                <a:lnTo>
                  <a:pt x="1028" y="2906"/>
                </a:lnTo>
                <a:lnTo>
                  <a:pt x="1033" y="2889"/>
                </a:lnTo>
                <a:lnTo>
                  <a:pt x="1033" y="2873"/>
                </a:lnTo>
                <a:lnTo>
                  <a:pt x="1033" y="2868"/>
                </a:lnTo>
                <a:lnTo>
                  <a:pt x="1038" y="2846"/>
                </a:lnTo>
                <a:lnTo>
                  <a:pt x="1044" y="2830"/>
                </a:lnTo>
                <a:lnTo>
                  <a:pt x="1044" y="2808"/>
                </a:lnTo>
                <a:lnTo>
                  <a:pt x="1049" y="2792"/>
                </a:lnTo>
                <a:lnTo>
                  <a:pt x="1049" y="2781"/>
                </a:lnTo>
                <a:lnTo>
                  <a:pt x="1055" y="2754"/>
                </a:lnTo>
                <a:lnTo>
                  <a:pt x="1060" y="2733"/>
                </a:lnTo>
                <a:lnTo>
                  <a:pt x="1049" y="2738"/>
                </a:lnTo>
                <a:lnTo>
                  <a:pt x="1044" y="2738"/>
                </a:lnTo>
                <a:lnTo>
                  <a:pt x="1038" y="2738"/>
                </a:lnTo>
                <a:lnTo>
                  <a:pt x="1022" y="2744"/>
                </a:lnTo>
                <a:lnTo>
                  <a:pt x="1017" y="2744"/>
                </a:lnTo>
                <a:lnTo>
                  <a:pt x="1011" y="2744"/>
                </a:lnTo>
                <a:lnTo>
                  <a:pt x="1006" y="2749"/>
                </a:lnTo>
                <a:lnTo>
                  <a:pt x="1001" y="2749"/>
                </a:lnTo>
                <a:lnTo>
                  <a:pt x="990" y="2754"/>
                </a:lnTo>
                <a:lnTo>
                  <a:pt x="985" y="2760"/>
                </a:lnTo>
                <a:lnTo>
                  <a:pt x="979" y="2760"/>
                </a:lnTo>
                <a:lnTo>
                  <a:pt x="963" y="2771"/>
                </a:lnTo>
                <a:lnTo>
                  <a:pt x="958" y="2771"/>
                </a:lnTo>
                <a:lnTo>
                  <a:pt x="958" y="2776"/>
                </a:lnTo>
                <a:lnTo>
                  <a:pt x="952" y="2776"/>
                </a:lnTo>
                <a:lnTo>
                  <a:pt x="952" y="2787"/>
                </a:lnTo>
                <a:lnTo>
                  <a:pt x="952" y="2792"/>
                </a:lnTo>
                <a:lnTo>
                  <a:pt x="947" y="2803"/>
                </a:lnTo>
                <a:lnTo>
                  <a:pt x="947" y="2808"/>
                </a:lnTo>
                <a:lnTo>
                  <a:pt x="947" y="2814"/>
                </a:lnTo>
                <a:lnTo>
                  <a:pt x="952" y="2819"/>
                </a:lnTo>
                <a:lnTo>
                  <a:pt x="958" y="2825"/>
                </a:lnTo>
                <a:lnTo>
                  <a:pt x="958" y="2835"/>
                </a:lnTo>
                <a:lnTo>
                  <a:pt x="958" y="2846"/>
                </a:lnTo>
                <a:lnTo>
                  <a:pt x="947" y="2852"/>
                </a:lnTo>
                <a:lnTo>
                  <a:pt x="925" y="2846"/>
                </a:lnTo>
                <a:lnTo>
                  <a:pt x="915" y="2841"/>
                </a:lnTo>
                <a:lnTo>
                  <a:pt x="909" y="2841"/>
                </a:lnTo>
                <a:lnTo>
                  <a:pt x="909" y="2835"/>
                </a:lnTo>
                <a:lnTo>
                  <a:pt x="899" y="2835"/>
                </a:lnTo>
                <a:lnTo>
                  <a:pt x="899" y="2841"/>
                </a:lnTo>
                <a:lnTo>
                  <a:pt x="893" y="2835"/>
                </a:lnTo>
                <a:lnTo>
                  <a:pt x="866" y="2835"/>
                </a:lnTo>
                <a:lnTo>
                  <a:pt x="861" y="2830"/>
                </a:lnTo>
                <a:lnTo>
                  <a:pt x="855" y="2830"/>
                </a:lnTo>
                <a:lnTo>
                  <a:pt x="850" y="2830"/>
                </a:lnTo>
                <a:lnTo>
                  <a:pt x="845" y="2830"/>
                </a:lnTo>
                <a:lnTo>
                  <a:pt x="845" y="2825"/>
                </a:lnTo>
                <a:lnTo>
                  <a:pt x="839" y="2825"/>
                </a:lnTo>
                <a:lnTo>
                  <a:pt x="834" y="2825"/>
                </a:lnTo>
                <a:lnTo>
                  <a:pt x="818" y="2814"/>
                </a:lnTo>
                <a:lnTo>
                  <a:pt x="823" y="2808"/>
                </a:lnTo>
                <a:lnTo>
                  <a:pt x="834" y="2808"/>
                </a:lnTo>
                <a:lnTo>
                  <a:pt x="839" y="2803"/>
                </a:lnTo>
                <a:lnTo>
                  <a:pt x="845" y="2803"/>
                </a:lnTo>
                <a:lnTo>
                  <a:pt x="855" y="2798"/>
                </a:lnTo>
                <a:lnTo>
                  <a:pt x="861" y="2798"/>
                </a:lnTo>
                <a:lnTo>
                  <a:pt x="866" y="2792"/>
                </a:lnTo>
                <a:lnTo>
                  <a:pt x="882" y="2792"/>
                </a:lnTo>
                <a:lnTo>
                  <a:pt x="888" y="2792"/>
                </a:lnTo>
                <a:lnTo>
                  <a:pt x="899" y="2787"/>
                </a:lnTo>
                <a:lnTo>
                  <a:pt x="904" y="2787"/>
                </a:lnTo>
                <a:lnTo>
                  <a:pt x="909" y="2787"/>
                </a:lnTo>
                <a:lnTo>
                  <a:pt x="915" y="2781"/>
                </a:lnTo>
                <a:lnTo>
                  <a:pt x="920" y="2781"/>
                </a:lnTo>
                <a:lnTo>
                  <a:pt x="925" y="2781"/>
                </a:lnTo>
                <a:lnTo>
                  <a:pt x="925" y="2787"/>
                </a:lnTo>
                <a:lnTo>
                  <a:pt x="925" y="2798"/>
                </a:lnTo>
                <a:lnTo>
                  <a:pt x="942" y="2798"/>
                </a:lnTo>
                <a:lnTo>
                  <a:pt x="942" y="2787"/>
                </a:lnTo>
                <a:lnTo>
                  <a:pt x="942" y="2781"/>
                </a:lnTo>
                <a:lnTo>
                  <a:pt x="942" y="2776"/>
                </a:lnTo>
                <a:lnTo>
                  <a:pt x="942" y="2771"/>
                </a:lnTo>
                <a:lnTo>
                  <a:pt x="947" y="2771"/>
                </a:lnTo>
                <a:lnTo>
                  <a:pt x="963" y="2765"/>
                </a:lnTo>
                <a:lnTo>
                  <a:pt x="979" y="2760"/>
                </a:lnTo>
                <a:lnTo>
                  <a:pt x="979" y="2754"/>
                </a:lnTo>
                <a:lnTo>
                  <a:pt x="979" y="2760"/>
                </a:lnTo>
                <a:lnTo>
                  <a:pt x="974" y="2760"/>
                </a:lnTo>
                <a:lnTo>
                  <a:pt x="931" y="2771"/>
                </a:lnTo>
                <a:lnTo>
                  <a:pt x="920" y="2765"/>
                </a:lnTo>
                <a:lnTo>
                  <a:pt x="915" y="2760"/>
                </a:lnTo>
                <a:lnTo>
                  <a:pt x="909" y="2754"/>
                </a:lnTo>
                <a:lnTo>
                  <a:pt x="904" y="2754"/>
                </a:lnTo>
                <a:lnTo>
                  <a:pt x="899" y="2749"/>
                </a:lnTo>
                <a:lnTo>
                  <a:pt x="888" y="2744"/>
                </a:lnTo>
                <a:lnTo>
                  <a:pt x="882" y="2738"/>
                </a:lnTo>
                <a:lnTo>
                  <a:pt x="877" y="2733"/>
                </a:lnTo>
                <a:lnTo>
                  <a:pt x="872" y="2727"/>
                </a:lnTo>
                <a:lnTo>
                  <a:pt x="861" y="2722"/>
                </a:lnTo>
                <a:lnTo>
                  <a:pt x="861" y="2727"/>
                </a:lnTo>
                <a:lnTo>
                  <a:pt x="850" y="2744"/>
                </a:lnTo>
                <a:lnTo>
                  <a:pt x="855" y="2749"/>
                </a:lnTo>
                <a:lnTo>
                  <a:pt x="866" y="2733"/>
                </a:lnTo>
                <a:lnTo>
                  <a:pt x="888" y="2744"/>
                </a:lnTo>
                <a:lnTo>
                  <a:pt x="888" y="2749"/>
                </a:lnTo>
                <a:lnTo>
                  <a:pt x="882" y="2776"/>
                </a:lnTo>
                <a:lnTo>
                  <a:pt x="882" y="2781"/>
                </a:lnTo>
                <a:lnTo>
                  <a:pt x="866" y="2787"/>
                </a:lnTo>
                <a:lnTo>
                  <a:pt x="850" y="2792"/>
                </a:lnTo>
                <a:lnTo>
                  <a:pt x="850" y="2787"/>
                </a:lnTo>
                <a:lnTo>
                  <a:pt x="845" y="2776"/>
                </a:lnTo>
                <a:lnTo>
                  <a:pt x="807" y="2792"/>
                </a:lnTo>
                <a:lnTo>
                  <a:pt x="807" y="2787"/>
                </a:lnTo>
                <a:lnTo>
                  <a:pt x="802" y="2781"/>
                </a:lnTo>
                <a:lnTo>
                  <a:pt x="796" y="2771"/>
                </a:lnTo>
                <a:lnTo>
                  <a:pt x="764" y="2754"/>
                </a:lnTo>
                <a:lnTo>
                  <a:pt x="753" y="2792"/>
                </a:lnTo>
                <a:lnTo>
                  <a:pt x="737" y="2787"/>
                </a:lnTo>
                <a:lnTo>
                  <a:pt x="732" y="2781"/>
                </a:lnTo>
                <a:lnTo>
                  <a:pt x="726" y="2781"/>
                </a:lnTo>
                <a:lnTo>
                  <a:pt x="721" y="2781"/>
                </a:lnTo>
                <a:lnTo>
                  <a:pt x="716" y="2781"/>
                </a:lnTo>
                <a:lnTo>
                  <a:pt x="700" y="2776"/>
                </a:lnTo>
                <a:lnTo>
                  <a:pt x="694" y="2776"/>
                </a:lnTo>
                <a:lnTo>
                  <a:pt x="689" y="2776"/>
                </a:lnTo>
                <a:lnTo>
                  <a:pt x="683" y="2776"/>
                </a:lnTo>
                <a:lnTo>
                  <a:pt x="678" y="2776"/>
                </a:lnTo>
                <a:lnTo>
                  <a:pt x="678" y="2771"/>
                </a:lnTo>
                <a:lnTo>
                  <a:pt x="673" y="2771"/>
                </a:lnTo>
                <a:lnTo>
                  <a:pt x="549" y="2754"/>
                </a:lnTo>
                <a:lnTo>
                  <a:pt x="538" y="2754"/>
                </a:lnTo>
                <a:lnTo>
                  <a:pt x="511" y="2754"/>
                </a:lnTo>
                <a:lnTo>
                  <a:pt x="463" y="2744"/>
                </a:lnTo>
                <a:lnTo>
                  <a:pt x="457" y="2744"/>
                </a:lnTo>
                <a:lnTo>
                  <a:pt x="479" y="2738"/>
                </a:lnTo>
                <a:lnTo>
                  <a:pt x="501" y="2738"/>
                </a:lnTo>
                <a:lnTo>
                  <a:pt x="501" y="2733"/>
                </a:lnTo>
                <a:lnTo>
                  <a:pt x="511" y="2652"/>
                </a:lnTo>
                <a:lnTo>
                  <a:pt x="517" y="2582"/>
                </a:lnTo>
                <a:lnTo>
                  <a:pt x="517" y="2576"/>
                </a:lnTo>
                <a:lnTo>
                  <a:pt x="522" y="2555"/>
                </a:lnTo>
                <a:lnTo>
                  <a:pt x="517" y="2555"/>
                </a:lnTo>
                <a:lnTo>
                  <a:pt x="511" y="2555"/>
                </a:lnTo>
                <a:lnTo>
                  <a:pt x="490" y="2549"/>
                </a:lnTo>
                <a:lnTo>
                  <a:pt x="484" y="2549"/>
                </a:lnTo>
                <a:lnTo>
                  <a:pt x="479" y="2549"/>
                </a:lnTo>
                <a:lnTo>
                  <a:pt x="474" y="2544"/>
                </a:lnTo>
                <a:lnTo>
                  <a:pt x="468" y="2544"/>
                </a:lnTo>
                <a:lnTo>
                  <a:pt x="457" y="2544"/>
                </a:lnTo>
                <a:lnTo>
                  <a:pt x="452" y="2544"/>
                </a:lnTo>
                <a:lnTo>
                  <a:pt x="447" y="2538"/>
                </a:lnTo>
                <a:lnTo>
                  <a:pt x="436" y="2538"/>
                </a:lnTo>
                <a:lnTo>
                  <a:pt x="425" y="2533"/>
                </a:lnTo>
                <a:lnTo>
                  <a:pt x="414" y="2533"/>
                </a:lnTo>
                <a:lnTo>
                  <a:pt x="409" y="2528"/>
                </a:lnTo>
                <a:lnTo>
                  <a:pt x="404" y="2533"/>
                </a:lnTo>
                <a:lnTo>
                  <a:pt x="388" y="2555"/>
                </a:lnTo>
                <a:lnTo>
                  <a:pt x="388" y="2560"/>
                </a:lnTo>
                <a:lnTo>
                  <a:pt x="393" y="2560"/>
                </a:lnTo>
                <a:lnTo>
                  <a:pt x="452" y="2582"/>
                </a:lnTo>
                <a:lnTo>
                  <a:pt x="452" y="2576"/>
                </a:lnTo>
                <a:lnTo>
                  <a:pt x="452" y="2571"/>
                </a:lnTo>
                <a:lnTo>
                  <a:pt x="463" y="2576"/>
                </a:lnTo>
                <a:lnTo>
                  <a:pt x="463" y="2582"/>
                </a:lnTo>
                <a:lnTo>
                  <a:pt x="468" y="2587"/>
                </a:lnTo>
                <a:lnTo>
                  <a:pt x="468" y="2592"/>
                </a:lnTo>
                <a:lnTo>
                  <a:pt x="463" y="2598"/>
                </a:lnTo>
                <a:lnTo>
                  <a:pt x="447" y="2625"/>
                </a:lnTo>
                <a:lnTo>
                  <a:pt x="441" y="2636"/>
                </a:lnTo>
                <a:lnTo>
                  <a:pt x="436" y="2663"/>
                </a:lnTo>
                <a:lnTo>
                  <a:pt x="425" y="2668"/>
                </a:lnTo>
                <a:lnTo>
                  <a:pt x="431" y="2668"/>
                </a:lnTo>
                <a:lnTo>
                  <a:pt x="431" y="2673"/>
                </a:lnTo>
                <a:lnTo>
                  <a:pt x="425" y="2673"/>
                </a:lnTo>
                <a:lnTo>
                  <a:pt x="425" y="2679"/>
                </a:lnTo>
                <a:lnTo>
                  <a:pt x="425" y="2673"/>
                </a:lnTo>
                <a:lnTo>
                  <a:pt x="420" y="2690"/>
                </a:lnTo>
                <a:lnTo>
                  <a:pt x="425" y="2690"/>
                </a:lnTo>
                <a:lnTo>
                  <a:pt x="420" y="2695"/>
                </a:lnTo>
                <a:lnTo>
                  <a:pt x="425" y="2733"/>
                </a:lnTo>
                <a:lnTo>
                  <a:pt x="431" y="2738"/>
                </a:lnTo>
                <a:lnTo>
                  <a:pt x="425" y="2738"/>
                </a:lnTo>
                <a:lnTo>
                  <a:pt x="420" y="2738"/>
                </a:lnTo>
                <a:lnTo>
                  <a:pt x="414" y="2733"/>
                </a:lnTo>
                <a:lnTo>
                  <a:pt x="409" y="2733"/>
                </a:lnTo>
                <a:lnTo>
                  <a:pt x="393" y="2727"/>
                </a:lnTo>
                <a:lnTo>
                  <a:pt x="377" y="2727"/>
                </a:lnTo>
                <a:lnTo>
                  <a:pt x="366" y="2722"/>
                </a:lnTo>
                <a:lnTo>
                  <a:pt x="355" y="2717"/>
                </a:lnTo>
                <a:lnTo>
                  <a:pt x="350" y="2717"/>
                </a:lnTo>
                <a:lnTo>
                  <a:pt x="345" y="2711"/>
                </a:lnTo>
                <a:lnTo>
                  <a:pt x="339" y="2711"/>
                </a:lnTo>
                <a:lnTo>
                  <a:pt x="334" y="2706"/>
                </a:lnTo>
                <a:lnTo>
                  <a:pt x="328" y="2706"/>
                </a:lnTo>
                <a:lnTo>
                  <a:pt x="323" y="2706"/>
                </a:lnTo>
                <a:lnTo>
                  <a:pt x="318" y="2700"/>
                </a:lnTo>
                <a:lnTo>
                  <a:pt x="312" y="2700"/>
                </a:lnTo>
                <a:lnTo>
                  <a:pt x="312" y="2695"/>
                </a:lnTo>
                <a:lnTo>
                  <a:pt x="307" y="2695"/>
                </a:lnTo>
                <a:lnTo>
                  <a:pt x="302" y="2695"/>
                </a:lnTo>
                <a:lnTo>
                  <a:pt x="302" y="2690"/>
                </a:lnTo>
                <a:lnTo>
                  <a:pt x="296" y="2690"/>
                </a:lnTo>
                <a:lnTo>
                  <a:pt x="291" y="2684"/>
                </a:lnTo>
                <a:lnTo>
                  <a:pt x="285" y="2684"/>
                </a:lnTo>
                <a:lnTo>
                  <a:pt x="285" y="2679"/>
                </a:lnTo>
                <a:lnTo>
                  <a:pt x="280" y="2679"/>
                </a:lnTo>
                <a:lnTo>
                  <a:pt x="275" y="2673"/>
                </a:lnTo>
                <a:lnTo>
                  <a:pt x="269" y="2673"/>
                </a:lnTo>
                <a:lnTo>
                  <a:pt x="269" y="2668"/>
                </a:lnTo>
                <a:lnTo>
                  <a:pt x="264" y="2668"/>
                </a:lnTo>
                <a:lnTo>
                  <a:pt x="248" y="2652"/>
                </a:lnTo>
                <a:lnTo>
                  <a:pt x="242" y="2652"/>
                </a:lnTo>
                <a:lnTo>
                  <a:pt x="242" y="2646"/>
                </a:lnTo>
                <a:lnTo>
                  <a:pt x="237" y="2646"/>
                </a:lnTo>
                <a:lnTo>
                  <a:pt x="232" y="2641"/>
                </a:lnTo>
                <a:lnTo>
                  <a:pt x="221" y="2630"/>
                </a:lnTo>
                <a:lnTo>
                  <a:pt x="215" y="2625"/>
                </a:lnTo>
                <a:lnTo>
                  <a:pt x="215" y="2619"/>
                </a:lnTo>
                <a:lnTo>
                  <a:pt x="210" y="2619"/>
                </a:lnTo>
                <a:lnTo>
                  <a:pt x="210" y="2614"/>
                </a:lnTo>
                <a:lnTo>
                  <a:pt x="210" y="2609"/>
                </a:lnTo>
                <a:lnTo>
                  <a:pt x="210" y="2598"/>
                </a:lnTo>
                <a:lnTo>
                  <a:pt x="205" y="2592"/>
                </a:lnTo>
                <a:lnTo>
                  <a:pt x="205" y="2587"/>
                </a:lnTo>
                <a:lnTo>
                  <a:pt x="194" y="2587"/>
                </a:lnTo>
                <a:lnTo>
                  <a:pt x="189" y="2587"/>
                </a:lnTo>
                <a:lnTo>
                  <a:pt x="183" y="2582"/>
                </a:lnTo>
                <a:lnTo>
                  <a:pt x="178" y="2565"/>
                </a:lnTo>
                <a:lnTo>
                  <a:pt x="167" y="2549"/>
                </a:lnTo>
                <a:lnTo>
                  <a:pt x="189" y="2511"/>
                </a:lnTo>
                <a:lnTo>
                  <a:pt x="178" y="2506"/>
                </a:lnTo>
                <a:lnTo>
                  <a:pt x="189" y="2490"/>
                </a:lnTo>
                <a:lnTo>
                  <a:pt x="167" y="2479"/>
                </a:lnTo>
                <a:lnTo>
                  <a:pt x="151" y="2468"/>
                </a:lnTo>
                <a:lnTo>
                  <a:pt x="151" y="2463"/>
                </a:lnTo>
                <a:lnTo>
                  <a:pt x="156" y="2463"/>
                </a:lnTo>
                <a:lnTo>
                  <a:pt x="167" y="2457"/>
                </a:lnTo>
                <a:lnTo>
                  <a:pt x="172" y="2452"/>
                </a:lnTo>
                <a:lnTo>
                  <a:pt x="178" y="2447"/>
                </a:lnTo>
                <a:lnTo>
                  <a:pt x="189" y="2436"/>
                </a:lnTo>
                <a:lnTo>
                  <a:pt x="194" y="2430"/>
                </a:lnTo>
                <a:lnTo>
                  <a:pt x="189" y="2425"/>
                </a:lnTo>
                <a:lnTo>
                  <a:pt x="183" y="2425"/>
                </a:lnTo>
                <a:lnTo>
                  <a:pt x="135" y="2409"/>
                </a:lnTo>
                <a:lnTo>
                  <a:pt x="124" y="2403"/>
                </a:lnTo>
                <a:lnTo>
                  <a:pt x="113" y="2403"/>
                </a:lnTo>
                <a:lnTo>
                  <a:pt x="86" y="2398"/>
                </a:lnTo>
                <a:lnTo>
                  <a:pt x="81" y="2398"/>
                </a:lnTo>
                <a:lnTo>
                  <a:pt x="76" y="2398"/>
                </a:lnTo>
                <a:lnTo>
                  <a:pt x="76" y="2393"/>
                </a:lnTo>
                <a:lnTo>
                  <a:pt x="70" y="2393"/>
                </a:lnTo>
                <a:lnTo>
                  <a:pt x="70" y="2387"/>
                </a:lnTo>
                <a:lnTo>
                  <a:pt x="65" y="2387"/>
                </a:lnTo>
                <a:lnTo>
                  <a:pt x="65" y="2382"/>
                </a:lnTo>
                <a:lnTo>
                  <a:pt x="59" y="2376"/>
                </a:lnTo>
                <a:lnTo>
                  <a:pt x="54" y="2371"/>
                </a:lnTo>
                <a:lnTo>
                  <a:pt x="49" y="2366"/>
                </a:lnTo>
                <a:lnTo>
                  <a:pt x="49" y="2360"/>
                </a:lnTo>
                <a:lnTo>
                  <a:pt x="43" y="2360"/>
                </a:lnTo>
                <a:lnTo>
                  <a:pt x="43" y="2355"/>
                </a:lnTo>
                <a:lnTo>
                  <a:pt x="38" y="2355"/>
                </a:lnTo>
                <a:lnTo>
                  <a:pt x="38" y="2349"/>
                </a:lnTo>
                <a:lnTo>
                  <a:pt x="33" y="2344"/>
                </a:lnTo>
                <a:lnTo>
                  <a:pt x="27" y="2339"/>
                </a:lnTo>
                <a:lnTo>
                  <a:pt x="22" y="2333"/>
                </a:lnTo>
                <a:lnTo>
                  <a:pt x="16" y="2328"/>
                </a:lnTo>
                <a:lnTo>
                  <a:pt x="11" y="2322"/>
                </a:lnTo>
                <a:lnTo>
                  <a:pt x="11" y="2317"/>
                </a:lnTo>
                <a:lnTo>
                  <a:pt x="6" y="2317"/>
                </a:lnTo>
                <a:lnTo>
                  <a:pt x="0" y="2306"/>
                </a:lnTo>
                <a:close/>
                <a:moveTo>
                  <a:pt x="269" y="2258"/>
                </a:moveTo>
                <a:lnTo>
                  <a:pt x="296" y="2263"/>
                </a:lnTo>
                <a:lnTo>
                  <a:pt x="296" y="2252"/>
                </a:lnTo>
                <a:lnTo>
                  <a:pt x="275" y="2247"/>
                </a:lnTo>
                <a:lnTo>
                  <a:pt x="269" y="2247"/>
                </a:lnTo>
                <a:lnTo>
                  <a:pt x="269" y="2258"/>
                </a:lnTo>
                <a:close/>
                <a:moveTo>
                  <a:pt x="404" y="2420"/>
                </a:moveTo>
                <a:lnTo>
                  <a:pt x="393" y="2420"/>
                </a:lnTo>
                <a:lnTo>
                  <a:pt x="388" y="2425"/>
                </a:lnTo>
                <a:lnTo>
                  <a:pt x="393" y="2430"/>
                </a:lnTo>
                <a:lnTo>
                  <a:pt x="398" y="2430"/>
                </a:lnTo>
                <a:lnTo>
                  <a:pt x="398" y="2436"/>
                </a:lnTo>
                <a:lnTo>
                  <a:pt x="404" y="2436"/>
                </a:lnTo>
                <a:lnTo>
                  <a:pt x="436" y="2425"/>
                </a:lnTo>
                <a:lnTo>
                  <a:pt x="441" y="2420"/>
                </a:lnTo>
                <a:lnTo>
                  <a:pt x="501" y="2398"/>
                </a:lnTo>
                <a:lnTo>
                  <a:pt x="501" y="2393"/>
                </a:lnTo>
                <a:lnTo>
                  <a:pt x="484" y="2366"/>
                </a:lnTo>
                <a:lnTo>
                  <a:pt x="484" y="2355"/>
                </a:lnTo>
                <a:lnTo>
                  <a:pt x="436" y="2344"/>
                </a:lnTo>
                <a:lnTo>
                  <a:pt x="425" y="2344"/>
                </a:lnTo>
                <a:lnTo>
                  <a:pt x="506" y="2333"/>
                </a:lnTo>
                <a:lnTo>
                  <a:pt x="511" y="2333"/>
                </a:lnTo>
                <a:lnTo>
                  <a:pt x="517" y="2328"/>
                </a:lnTo>
                <a:lnTo>
                  <a:pt x="522" y="2328"/>
                </a:lnTo>
                <a:lnTo>
                  <a:pt x="517" y="2295"/>
                </a:lnTo>
                <a:lnTo>
                  <a:pt x="517" y="2290"/>
                </a:lnTo>
                <a:lnTo>
                  <a:pt x="517" y="2285"/>
                </a:lnTo>
                <a:lnTo>
                  <a:pt x="484" y="2285"/>
                </a:lnTo>
                <a:lnTo>
                  <a:pt x="474" y="2290"/>
                </a:lnTo>
                <a:lnTo>
                  <a:pt x="463" y="2290"/>
                </a:lnTo>
                <a:lnTo>
                  <a:pt x="457" y="2290"/>
                </a:lnTo>
                <a:lnTo>
                  <a:pt x="441" y="2263"/>
                </a:lnTo>
                <a:lnTo>
                  <a:pt x="441" y="2252"/>
                </a:lnTo>
                <a:lnTo>
                  <a:pt x="436" y="2252"/>
                </a:lnTo>
                <a:lnTo>
                  <a:pt x="431" y="2252"/>
                </a:lnTo>
                <a:lnTo>
                  <a:pt x="425" y="2247"/>
                </a:lnTo>
                <a:lnTo>
                  <a:pt x="420" y="2247"/>
                </a:lnTo>
                <a:lnTo>
                  <a:pt x="409" y="2247"/>
                </a:lnTo>
                <a:lnTo>
                  <a:pt x="409" y="2241"/>
                </a:lnTo>
                <a:lnTo>
                  <a:pt x="404" y="2241"/>
                </a:lnTo>
                <a:lnTo>
                  <a:pt x="409" y="2247"/>
                </a:lnTo>
                <a:lnTo>
                  <a:pt x="414" y="2247"/>
                </a:lnTo>
                <a:lnTo>
                  <a:pt x="414" y="2252"/>
                </a:lnTo>
                <a:lnTo>
                  <a:pt x="420" y="2252"/>
                </a:lnTo>
                <a:lnTo>
                  <a:pt x="425" y="2252"/>
                </a:lnTo>
                <a:lnTo>
                  <a:pt x="431" y="2252"/>
                </a:lnTo>
                <a:lnTo>
                  <a:pt x="431" y="2258"/>
                </a:lnTo>
                <a:lnTo>
                  <a:pt x="436" y="2258"/>
                </a:lnTo>
                <a:lnTo>
                  <a:pt x="436" y="2263"/>
                </a:lnTo>
                <a:lnTo>
                  <a:pt x="436" y="2268"/>
                </a:lnTo>
                <a:lnTo>
                  <a:pt x="409" y="2312"/>
                </a:lnTo>
                <a:lnTo>
                  <a:pt x="388" y="2366"/>
                </a:lnTo>
                <a:lnTo>
                  <a:pt x="404" y="2420"/>
                </a:lnTo>
                <a:close/>
                <a:moveTo>
                  <a:pt x="748" y="999"/>
                </a:moveTo>
                <a:lnTo>
                  <a:pt x="753" y="1016"/>
                </a:lnTo>
                <a:lnTo>
                  <a:pt x="759" y="1026"/>
                </a:lnTo>
                <a:lnTo>
                  <a:pt x="764" y="1037"/>
                </a:lnTo>
                <a:lnTo>
                  <a:pt x="775" y="1048"/>
                </a:lnTo>
                <a:lnTo>
                  <a:pt x="780" y="1053"/>
                </a:lnTo>
                <a:lnTo>
                  <a:pt x="786" y="1064"/>
                </a:lnTo>
                <a:lnTo>
                  <a:pt x="796" y="1080"/>
                </a:lnTo>
                <a:lnTo>
                  <a:pt x="802" y="1086"/>
                </a:lnTo>
                <a:lnTo>
                  <a:pt x="802" y="1091"/>
                </a:lnTo>
                <a:lnTo>
                  <a:pt x="807" y="1091"/>
                </a:lnTo>
                <a:lnTo>
                  <a:pt x="807" y="1097"/>
                </a:lnTo>
                <a:lnTo>
                  <a:pt x="802" y="1107"/>
                </a:lnTo>
                <a:lnTo>
                  <a:pt x="796" y="1118"/>
                </a:lnTo>
                <a:lnTo>
                  <a:pt x="791" y="1124"/>
                </a:lnTo>
                <a:lnTo>
                  <a:pt x="812" y="1215"/>
                </a:lnTo>
                <a:lnTo>
                  <a:pt x="834" y="1205"/>
                </a:lnTo>
                <a:lnTo>
                  <a:pt x="882" y="1188"/>
                </a:lnTo>
                <a:lnTo>
                  <a:pt x="904" y="1183"/>
                </a:lnTo>
                <a:lnTo>
                  <a:pt x="947" y="1221"/>
                </a:lnTo>
                <a:lnTo>
                  <a:pt x="952" y="1221"/>
                </a:lnTo>
                <a:lnTo>
                  <a:pt x="958" y="1215"/>
                </a:lnTo>
                <a:lnTo>
                  <a:pt x="968" y="1210"/>
                </a:lnTo>
                <a:lnTo>
                  <a:pt x="974" y="1210"/>
                </a:lnTo>
                <a:lnTo>
                  <a:pt x="979" y="1210"/>
                </a:lnTo>
                <a:lnTo>
                  <a:pt x="985" y="1205"/>
                </a:lnTo>
                <a:lnTo>
                  <a:pt x="990" y="1221"/>
                </a:lnTo>
                <a:lnTo>
                  <a:pt x="990" y="1226"/>
                </a:lnTo>
                <a:lnTo>
                  <a:pt x="985" y="1226"/>
                </a:lnTo>
                <a:lnTo>
                  <a:pt x="985" y="1232"/>
                </a:lnTo>
                <a:lnTo>
                  <a:pt x="990" y="1237"/>
                </a:lnTo>
                <a:lnTo>
                  <a:pt x="990" y="1242"/>
                </a:lnTo>
                <a:lnTo>
                  <a:pt x="990" y="1248"/>
                </a:lnTo>
                <a:lnTo>
                  <a:pt x="990" y="1253"/>
                </a:lnTo>
                <a:lnTo>
                  <a:pt x="995" y="1253"/>
                </a:lnTo>
                <a:lnTo>
                  <a:pt x="995" y="1259"/>
                </a:lnTo>
                <a:lnTo>
                  <a:pt x="995" y="1264"/>
                </a:lnTo>
                <a:lnTo>
                  <a:pt x="995" y="1269"/>
                </a:lnTo>
                <a:lnTo>
                  <a:pt x="995" y="1275"/>
                </a:lnTo>
                <a:lnTo>
                  <a:pt x="995" y="1280"/>
                </a:lnTo>
                <a:lnTo>
                  <a:pt x="995" y="1286"/>
                </a:lnTo>
                <a:lnTo>
                  <a:pt x="1001" y="1286"/>
                </a:lnTo>
                <a:lnTo>
                  <a:pt x="1011" y="1286"/>
                </a:lnTo>
                <a:lnTo>
                  <a:pt x="1017" y="1291"/>
                </a:lnTo>
                <a:lnTo>
                  <a:pt x="1022" y="1291"/>
                </a:lnTo>
                <a:lnTo>
                  <a:pt x="1028" y="1291"/>
                </a:lnTo>
                <a:lnTo>
                  <a:pt x="1033" y="1291"/>
                </a:lnTo>
                <a:lnTo>
                  <a:pt x="1033" y="1296"/>
                </a:lnTo>
                <a:lnTo>
                  <a:pt x="1028" y="1302"/>
                </a:lnTo>
                <a:lnTo>
                  <a:pt x="1028" y="1313"/>
                </a:lnTo>
                <a:lnTo>
                  <a:pt x="1033" y="1313"/>
                </a:lnTo>
                <a:lnTo>
                  <a:pt x="1060" y="1313"/>
                </a:lnTo>
                <a:lnTo>
                  <a:pt x="1098" y="1318"/>
                </a:lnTo>
                <a:lnTo>
                  <a:pt x="1103" y="1318"/>
                </a:lnTo>
                <a:lnTo>
                  <a:pt x="1103" y="1323"/>
                </a:lnTo>
                <a:lnTo>
                  <a:pt x="1103" y="1334"/>
                </a:lnTo>
                <a:lnTo>
                  <a:pt x="1098" y="1367"/>
                </a:lnTo>
                <a:lnTo>
                  <a:pt x="1098" y="1377"/>
                </a:lnTo>
                <a:lnTo>
                  <a:pt x="1098" y="1388"/>
                </a:lnTo>
                <a:lnTo>
                  <a:pt x="1092" y="1394"/>
                </a:lnTo>
                <a:lnTo>
                  <a:pt x="1098" y="1394"/>
                </a:lnTo>
                <a:lnTo>
                  <a:pt x="1119" y="1399"/>
                </a:lnTo>
                <a:lnTo>
                  <a:pt x="1130" y="1399"/>
                </a:lnTo>
                <a:lnTo>
                  <a:pt x="1135" y="1399"/>
                </a:lnTo>
                <a:lnTo>
                  <a:pt x="1135" y="1394"/>
                </a:lnTo>
                <a:lnTo>
                  <a:pt x="1141" y="1329"/>
                </a:lnTo>
                <a:lnTo>
                  <a:pt x="1141" y="1323"/>
                </a:lnTo>
                <a:lnTo>
                  <a:pt x="1173" y="1323"/>
                </a:lnTo>
                <a:lnTo>
                  <a:pt x="1173" y="1318"/>
                </a:lnTo>
                <a:lnTo>
                  <a:pt x="1167" y="1291"/>
                </a:lnTo>
                <a:lnTo>
                  <a:pt x="1167" y="1286"/>
                </a:lnTo>
                <a:lnTo>
                  <a:pt x="1162" y="1280"/>
                </a:lnTo>
                <a:lnTo>
                  <a:pt x="1162" y="1275"/>
                </a:lnTo>
                <a:lnTo>
                  <a:pt x="1157" y="1264"/>
                </a:lnTo>
                <a:lnTo>
                  <a:pt x="1162" y="1259"/>
                </a:lnTo>
                <a:lnTo>
                  <a:pt x="1162" y="1253"/>
                </a:lnTo>
                <a:lnTo>
                  <a:pt x="1167" y="1253"/>
                </a:lnTo>
                <a:lnTo>
                  <a:pt x="1178" y="1259"/>
                </a:lnTo>
                <a:lnTo>
                  <a:pt x="1254" y="1286"/>
                </a:lnTo>
                <a:lnTo>
                  <a:pt x="1297" y="1286"/>
                </a:lnTo>
                <a:lnTo>
                  <a:pt x="1318" y="1296"/>
                </a:lnTo>
                <a:lnTo>
                  <a:pt x="1350" y="1307"/>
                </a:lnTo>
                <a:lnTo>
                  <a:pt x="1356" y="1313"/>
                </a:lnTo>
                <a:lnTo>
                  <a:pt x="1366" y="1242"/>
                </a:lnTo>
                <a:lnTo>
                  <a:pt x="1366" y="1232"/>
                </a:lnTo>
                <a:lnTo>
                  <a:pt x="1377" y="1226"/>
                </a:lnTo>
                <a:lnTo>
                  <a:pt x="1383" y="1226"/>
                </a:lnTo>
                <a:lnTo>
                  <a:pt x="1388" y="1226"/>
                </a:lnTo>
                <a:lnTo>
                  <a:pt x="1388" y="1215"/>
                </a:lnTo>
                <a:lnTo>
                  <a:pt x="1393" y="1199"/>
                </a:lnTo>
                <a:lnTo>
                  <a:pt x="1393" y="1188"/>
                </a:lnTo>
                <a:lnTo>
                  <a:pt x="1399" y="1178"/>
                </a:lnTo>
                <a:lnTo>
                  <a:pt x="1399" y="1172"/>
                </a:lnTo>
                <a:lnTo>
                  <a:pt x="1399" y="1161"/>
                </a:lnTo>
                <a:lnTo>
                  <a:pt x="1399" y="1156"/>
                </a:lnTo>
                <a:lnTo>
                  <a:pt x="1399" y="1145"/>
                </a:lnTo>
                <a:lnTo>
                  <a:pt x="1393" y="1134"/>
                </a:lnTo>
                <a:lnTo>
                  <a:pt x="1431" y="1124"/>
                </a:lnTo>
                <a:lnTo>
                  <a:pt x="1442" y="1118"/>
                </a:lnTo>
                <a:lnTo>
                  <a:pt x="1447" y="1113"/>
                </a:lnTo>
                <a:lnTo>
                  <a:pt x="1453" y="1113"/>
                </a:lnTo>
                <a:lnTo>
                  <a:pt x="1458" y="1113"/>
                </a:lnTo>
                <a:lnTo>
                  <a:pt x="1463" y="1113"/>
                </a:lnTo>
                <a:lnTo>
                  <a:pt x="1485" y="1107"/>
                </a:lnTo>
                <a:lnTo>
                  <a:pt x="1501" y="1102"/>
                </a:lnTo>
                <a:lnTo>
                  <a:pt x="1506" y="1102"/>
                </a:lnTo>
                <a:lnTo>
                  <a:pt x="1517" y="1097"/>
                </a:lnTo>
                <a:lnTo>
                  <a:pt x="1522" y="1097"/>
                </a:lnTo>
                <a:lnTo>
                  <a:pt x="1533" y="1091"/>
                </a:lnTo>
                <a:lnTo>
                  <a:pt x="1544" y="1091"/>
                </a:lnTo>
                <a:lnTo>
                  <a:pt x="1549" y="1086"/>
                </a:lnTo>
                <a:lnTo>
                  <a:pt x="1560" y="1086"/>
                </a:lnTo>
                <a:lnTo>
                  <a:pt x="1565" y="1086"/>
                </a:lnTo>
                <a:lnTo>
                  <a:pt x="1576" y="1080"/>
                </a:lnTo>
                <a:lnTo>
                  <a:pt x="1582" y="1080"/>
                </a:lnTo>
                <a:lnTo>
                  <a:pt x="1587" y="1080"/>
                </a:lnTo>
                <a:lnTo>
                  <a:pt x="1587" y="1064"/>
                </a:lnTo>
                <a:lnTo>
                  <a:pt x="1587" y="1059"/>
                </a:lnTo>
                <a:lnTo>
                  <a:pt x="1592" y="1059"/>
                </a:lnTo>
                <a:lnTo>
                  <a:pt x="1598" y="1059"/>
                </a:lnTo>
                <a:lnTo>
                  <a:pt x="1614" y="1059"/>
                </a:lnTo>
                <a:lnTo>
                  <a:pt x="1630" y="1064"/>
                </a:lnTo>
                <a:lnTo>
                  <a:pt x="1630" y="1059"/>
                </a:lnTo>
                <a:lnTo>
                  <a:pt x="1635" y="1026"/>
                </a:lnTo>
                <a:lnTo>
                  <a:pt x="1635" y="1021"/>
                </a:lnTo>
                <a:lnTo>
                  <a:pt x="1641" y="1021"/>
                </a:lnTo>
                <a:lnTo>
                  <a:pt x="1657" y="1026"/>
                </a:lnTo>
                <a:lnTo>
                  <a:pt x="1662" y="1026"/>
                </a:lnTo>
                <a:lnTo>
                  <a:pt x="1668" y="1026"/>
                </a:lnTo>
                <a:lnTo>
                  <a:pt x="1673" y="1026"/>
                </a:lnTo>
                <a:lnTo>
                  <a:pt x="1678" y="1026"/>
                </a:lnTo>
                <a:lnTo>
                  <a:pt x="1684" y="983"/>
                </a:lnTo>
                <a:lnTo>
                  <a:pt x="1684" y="978"/>
                </a:lnTo>
                <a:lnTo>
                  <a:pt x="1684" y="972"/>
                </a:lnTo>
                <a:lnTo>
                  <a:pt x="1684" y="962"/>
                </a:lnTo>
                <a:lnTo>
                  <a:pt x="1689" y="951"/>
                </a:lnTo>
                <a:lnTo>
                  <a:pt x="1689" y="945"/>
                </a:lnTo>
                <a:lnTo>
                  <a:pt x="1689" y="935"/>
                </a:lnTo>
                <a:lnTo>
                  <a:pt x="1695" y="918"/>
                </a:lnTo>
                <a:lnTo>
                  <a:pt x="1695" y="913"/>
                </a:lnTo>
                <a:lnTo>
                  <a:pt x="1635" y="918"/>
                </a:lnTo>
                <a:lnTo>
                  <a:pt x="1630" y="918"/>
                </a:lnTo>
                <a:lnTo>
                  <a:pt x="1625" y="918"/>
                </a:lnTo>
                <a:lnTo>
                  <a:pt x="1619" y="918"/>
                </a:lnTo>
                <a:lnTo>
                  <a:pt x="1614" y="918"/>
                </a:lnTo>
                <a:lnTo>
                  <a:pt x="1608" y="918"/>
                </a:lnTo>
                <a:lnTo>
                  <a:pt x="1603" y="918"/>
                </a:lnTo>
                <a:lnTo>
                  <a:pt x="1598" y="924"/>
                </a:lnTo>
                <a:lnTo>
                  <a:pt x="1592" y="924"/>
                </a:lnTo>
                <a:lnTo>
                  <a:pt x="1587" y="924"/>
                </a:lnTo>
                <a:lnTo>
                  <a:pt x="1582" y="924"/>
                </a:lnTo>
                <a:lnTo>
                  <a:pt x="1549" y="924"/>
                </a:lnTo>
                <a:lnTo>
                  <a:pt x="1549" y="913"/>
                </a:lnTo>
                <a:lnTo>
                  <a:pt x="1549" y="908"/>
                </a:lnTo>
                <a:lnTo>
                  <a:pt x="1544" y="908"/>
                </a:lnTo>
                <a:lnTo>
                  <a:pt x="1539" y="908"/>
                </a:lnTo>
                <a:lnTo>
                  <a:pt x="1533" y="908"/>
                </a:lnTo>
                <a:lnTo>
                  <a:pt x="1528" y="908"/>
                </a:lnTo>
                <a:lnTo>
                  <a:pt x="1522" y="908"/>
                </a:lnTo>
                <a:lnTo>
                  <a:pt x="1517" y="908"/>
                </a:lnTo>
                <a:lnTo>
                  <a:pt x="1512" y="908"/>
                </a:lnTo>
                <a:lnTo>
                  <a:pt x="1506" y="908"/>
                </a:lnTo>
                <a:lnTo>
                  <a:pt x="1501" y="908"/>
                </a:lnTo>
                <a:lnTo>
                  <a:pt x="1496" y="908"/>
                </a:lnTo>
                <a:lnTo>
                  <a:pt x="1490" y="908"/>
                </a:lnTo>
                <a:lnTo>
                  <a:pt x="1485" y="908"/>
                </a:lnTo>
                <a:lnTo>
                  <a:pt x="1479" y="908"/>
                </a:lnTo>
                <a:lnTo>
                  <a:pt x="1474" y="908"/>
                </a:lnTo>
                <a:lnTo>
                  <a:pt x="1469" y="908"/>
                </a:lnTo>
                <a:lnTo>
                  <a:pt x="1463" y="908"/>
                </a:lnTo>
                <a:lnTo>
                  <a:pt x="1463" y="913"/>
                </a:lnTo>
                <a:lnTo>
                  <a:pt x="1442" y="913"/>
                </a:lnTo>
                <a:lnTo>
                  <a:pt x="1442" y="918"/>
                </a:lnTo>
                <a:lnTo>
                  <a:pt x="1442" y="929"/>
                </a:lnTo>
                <a:lnTo>
                  <a:pt x="1442" y="935"/>
                </a:lnTo>
                <a:lnTo>
                  <a:pt x="1436" y="935"/>
                </a:lnTo>
                <a:lnTo>
                  <a:pt x="1431" y="935"/>
                </a:lnTo>
                <a:lnTo>
                  <a:pt x="1426" y="935"/>
                </a:lnTo>
                <a:lnTo>
                  <a:pt x="1420" y="924"/>
                </a:lnTo>
                <a:lnTo>
                  <a:pt x="1399" y="902"/>
                </a:lnTo>
                <a:lnTo>
                  <a:pt x="1388" y="886"/>
                </a:lnTo>
                <a:lnTo>
                  <a:pt x="1383" y="881"/>
                </a:lnTo>
                <a:lnTo>
                  <a:pt x="1377" y="875"/>
                </a:lnTo>
                <a:lnTo>
                  <a:pt x="1372" y="875"/>
                </a:lnTo>
                <a:lnTo>
                  <a:pt x="1334" y="854"/>
                </a:lnTo>
                <a:lnTo>
                  <a:pt x="1323" y="848"/>
                </a:lnTo>
                <a:lnTo>
                  <a:pt x="1313" y="843"/>
                </a:lnTo>
                <a:lnTo>
                  <a:pt x="1307" y="843"/>
                </a:lnTo>
                <a:lnTo>
                  <a:pt x="1297" y="837"/>
                </a:lnTo>
                <a:lnTo>
                  <a:pt x="1291" y="837"/>
                </a:lnTo>
                <a:lnTo>
                  <a:pt x="1286" y="837"/>
                </a:lnTo>
                <a:lnTo>
                  <a:pt x="1280" y="832"/>
                </a:lnTo>
                <a:lnTo>
                  <a:pt x="1275" y="832"/>
                </a:lnTo>
                <a:lnTo>
                  <a:pt x="1264" y="832"/>
                </a:lnTo>
                <a:lnTo>
                  <a:pt x="1259" y="832"/>
                </a:lnTo>
                <a:lnTo>
                  <a:pt x="1248" y="827"/>
                </a:lnTo>
                <a:lnTo>
                  <a:pt x="1243" y="827"/>
                </a:lnTo>
                <a:lnTo>
                  <a:pt x="1237" y="821"/>
                </a:lnTo>
                <a:lnTo>
                  <a:pt x="1227" y="821"/>
                </a:lnTo>
                <a:lnTo>
                  <a:pt x="1221" y="816"/>
                </a:lnTo>
                <a:lnTo>
                  <a:pt x="1210" y="810"/>
                </a:lnTo>
                <a:lnTo>
                  <a:pt x="1189" y="805"/>
                </a:lnTo>
                <a:lnTo>
                  <a:pt x="1184" y="800"/>
                </a:lnTo>
                <a:lnTo>
                  <a:pt x="1178" y="800"/>
                </a:lnTo>
                <a:lnTo>
                  <a:pt x="1178" y="794"/>
                </a:lnTo>
                <a:lnTo>
                  <a:pt x="1173" y="794"/>
                </a:lnTo>
                <a:lnTo>
                  <a:pt x="1167" y="778"/>
                </a:lnTo>
                <a:lnTo>
                  <a:pt x="1167" y="773"/>
                </a:lnTo>
                <a:lnTo>
                  <a:pt x="1167" y="767"/>
                </a:lnTo>
                <a:lnTo>
                  <a:pt x="1194" y="773"/>
                </a:lnTo>
                <a:lnTo>
                  <a:pt x="1200" y="762"/>
                </a:lnTo>
                <a:lnTo>
                  <a:pt x="1205" y="746"/>
                </a:lnTo>
                <a:lnTo>
                  <a:pt x="1178" y="746"/>
                </a:lnTo>
                <a:lnTo>
                  <a:pt x="1173" y="751"/>
                </a:lnTo>
                <a:lnTo>
                  <a:pt x="1178" y="740"/>
                </a:lnTo>
                <a:lnTo>
                  <a:pt x="1173" y="740"/>
                </a:lnTo>
                <a:lnTo>
                  <a:pt x="1157" y="740"/>
                </a:lnTo>
                <a:lnTo>
                  <a:pt x="1130" y="740"/>
                </a:lnTo>
                <a:lnTo>
                  <a:pt x="1119" y="740"/>
                </a:lnTo>
                <a:lnTo>
                  <a:pt x="1087" y="735"/>
                </a:lnTo>
                <a:lnTo>
                  <a:pt x="1081" y="735"/>
                </a:lnTo>
                <a:lnTo>
                  <a:pt x="1076" y="735"/>
                </a:lnTo>
                <a:lnTo>
                  <a:pt x="1071" y="729"/>
                </a:lnTo>
                <a:lnTo>
                  <a:pt x="1049" y="724"/>
                </a:lnTo>
                <a:lnTo>
                  <a:pt x="1038" y="724"/>
                </a:lnTo>
                <a:lnTo>
                  <a:pt x="1028" y="724"/>
                </a:lnTo>
                <a:lnTo>
                  <a:pt x="1022" y="724"/>
                </a:lnTo>
                <a:lnTo>
                  <a:pt x="1017" y="724"/>
                </a:lnTo>
                <a:lnTo>
                  <a:pt x="1017" y="692"/>
                </a:lnTo>
                <a:lnTo>
                  <a:pt x="1011" y="675"/>
                </a:lnTo>
                <a:lnTo>
                  <a:pt x="1001" y="675"/>
                </a:lnTo>
                <a:lnTo>
                  <a:pt x="1001" y="702"/>
                </a:lnTo>
                <a:lnTo>
                  <a:pt x="1011" y="697"/>
                </a:lnTo>
                <a:lnTo>
                  <a:pt x="1011" y="719"/>
                </a:lnTo>
                <a:lnTo>
                  <a:pt x="1011" y="724"/>
                </a:lnTo>
                <a:lnTo>
                  <a:pt x="1006" y="724"/>
                </a:lnTo>
                <a:lnTo>
                  <a:pt x="1001" y="724"/>
                </a:lnTo>
                <a:lnTo>
                  <a:pt x="985" y="719"/>
                </a:lnTo>
                <a:lnTo>
                  <a:pt x="979" y="719"/>
                </a:lnTo>
                <a:lnTo>
                  <a:pt x="974" y="719"/>
                </a:lnTo>
                <a:lnTo>
                  <a:pt x="968" y="719"/>
                </a:lnTo>
                <a:lnTo>
                  <a:pt x="936" y="713"/>
                </a:lnTo>
                <a:lnTo>
                  <a:pt x="845" y="697"/>
                </a:lnTo>
                <a:lnTo>
                  <a:pt x="839" y="697"/>
                </a:lnTo>
                <a:lnTo>
                  <a:pt x="791" y="697"/>
                </a:lnTo>
                <a:lnTo>
                  <a:pt x="791" y="708"/>
                </a:lnTo>
                <a:lnTo>
                  <a:pt x="791" y="719"/>
                </a:lnTo>
                <a:lnTo>
                  <a:pt x="791" y="751"/>
                </a:lnTo>
                <a:lnTo>
                  <a:pt x="775" y="751"/>
                </a:lnTo>
                <a:lnTo>
                  <a:pt x="775" y="756"/>
                </a:lnTo>
                <a:lnTo>
                  <a:pt x="775" y="778"/>
                </a:lnTo>
                <a:lnTo>
                  <a:pt x="775" y="783"/>
                </a:lnTo>
                <a:lnTo>
                  <a:pt x="780" y="783"/>
                </a:lnTo>
                <a:lnTo>
                  <a:pt x="796" y="783"/>
                </a:lnTo>
                <a:lnTo>
                  <a:pt x="791" y="827"/>
                </a:lnTo>
                <a:lnTo>
                  <a:pt x="802" y="843"/>
                </a:lnTo>
                <a:lnTo>
                  <a:pt x="812" y="854"/>
                </a:lnTo>
                <a:lnTo>
                  <a:pt x="818" y="854"/>
                </a:lnTo>
                <a:lnTo>
                  <a:pt x="818" y="859"/>
                </a:lnTo>
                <a:lnTo>
                  <a:pt x="823" y="859"/>
                </a:lnTo>
                <a:lnTo>
                  <a:pt x="834" y="843"/>
                </a:lnTo>
                <a:lnTo>
                  <a:pt x="872" y="816"/>
                </a:lnTo>
                <a:lnTo>
                  <a:pt x="877" y="832"/>
                </a:lnTo>
                <a:lnTo>
                  <a:pt x="893" y="832"/>
                </a:lnTo>
                <a:lnTo>
                  <a:pt x="888" y="805"/>
                </a:lnTo>
                <a:lnTo>
                  <a:pt x="893" y="805"/>
                </a:lnTo>
                <a:lnTo>
                  <a:pt x="904" y="805"/>
                </a:lnTo>
                <a:lnTo>
                  <a:pt x="936" y="805"/>
                </a:lnTo>
                <a:lnTo>
                  <a:pt x="947" y="805"/>
                </a:lnTo>
                <a:lnTo>
                  <a:pt x="952" y="805"/>
                </a:lnTo>
                <a:lnTo>
                  <a:pt x="963" y="783"/>
                </a:lnTo>
                <a:lnTo>
                  <a:pt x="1001" y="789"/>
                </a:lnTo>
                <a:lnTo>
                  <a:pt x="947" y="940"/>
                </a:lnTo>
                <a:lnTo>
                  <a:pt x="963" y="972"/>
                </a:lnTo>
                <a:lnTo>
                  <a:pt x="958" y="972"/>
                </a:lnTo>
                <a:lnTo>
                  <a:pt x="942" y="945"/>
                </a:lnTo>
                <a:lnTo>
                  <a:pt x="936" y="940"/>
                </a:lnTo>
                <a:lnTo>
                  <a:pt x="936" y="935"/>
                </a:lnTo>
                <a:lnTo>
                  <a:pt x="909" y="913"/>
                </a:lnTo>
                <a:lnTo>
                  <a:pt x="893" y="902"/>
                </a:lnTo>
                <a:lnTo>
                  <a:pt x="861" y="886"/>
                </a:lnTo>
                <a:lnTo>
                  <a:pt x="829" y="870"/>
                </a:lnTo>
                <a:lnTo>
                  <a:pt x="829" y="864"/>
                </a:lnTo>
                <a:lnTo>
                  <a:pt x="823" y="864"/>
                </a:lnTo>
                <a:lnTo>
                  <a:pt x="818" y="859"/>
                </a:lnTo>
                <a:lnTo>
                  <a:pt x="807" y="859"/>
                </a:lnTo>
                <a:lnTo>
                  <a:pt x="764" y="956"/>
                </a:lnTo>
                <a:lnTo>
                  <a:pt x="721" y="940"/>
                </a:lnTo>
                <a:lnTo>
                  <a:pt x="748" y="999"/>
                </a:lnTo>
                <a:close/>
                <a:moveTo>
                  <a:pt x="1533" y="103"/>
                </a:moveTo>
                <a:lnTo>
                  <a:pt x="1544" y="114"/>
                </a:lnTo>
                <a:lnTo>
                  <a:pt x="1555" y="103"/>
                </a:lnTo>
                <a:lnTo>
                  <a:pt x="1539" y="87"/>
                </a:lnTo>
                <a:lnTo>
                  <a:pt x="1528" y="92"/>
                </a:lnTo>
                <a:lnTo>
                  <a:pt x="1533" y="103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CB217327-91AC-DF62-6616-18BD72416430}"/>
              </a:ext>
            </a:extLst>
          </p:cNvPr>
          <p:cNvSpPr>
            <a:spLocks noEditPoints="1"/>
          </p:cNvSpPr>
          <p:nvPr/>
        </p:nvSpPr>
        <p:spPr bwMode="auto">
          <a:xfrm>
            <a:off x="4735543" y="1131590"/>
            <a:ext cx="3724889" cy="3498527"/>
          </a:xfrm>
          <a:custGeom>
            <a:avLst/>
            <a:gdLst>
              <a:gd name="T0" fmla="*/ 215 w 3324"/>
              <a:gd name="T1" fmla="*/ 2106 h 3122"/>
              <a:gd name="T2" fmla="*/ 135 w 3324"/>
              <a:gd name="T3" fmla="*/ 1912 h 3122"/>
              <a:gd name="T4" fmla="*/ 323 w 3324"/>
              <a:gd name="T5" fmla="*/ 1858 h 3122"/>
              <a:gd name="T6" fmla="*/ 431 w 3324"/>
              <a:gd name="T7" fmla="*/ 1674 h 3122"/>
              <a:gd name="T8" fmla="*/ 495 w 3324"/>
              <a:gd name="T9" fmla="*/ 1431 h 3122"/>
              <a:gd name="T10" fmla="*/ 517 w 3324"/>
              <a:gd name="T11" fmla="*/ 1178 h 3122"/>
              <a:gd name="T12" fmla="*/ 592 w 3324"/>
              <a:gd name="T13" fmla="*/ 773 h 3122"/>
              <a:gd name="T14" fmla="*/ 597 w 3324"/>
              <a:gd name="T15" fmla="*/ 686 h 3122"/>
              <a:gd name="T16" fmla="*/ 888 w 3324"/>
              <a:gd name="T17" fmla="*/ 449 h 3122"/>
              <a:gd name="T18" fmla="*/ 1248 w 3324"/>
              <a:gd name="T19" fmla="*/ 476 h 3122"/>
              <a:gd name="T20" fmla="*/ 1469 w 3324"/>
              <a:gd name="T21" fmla="*/ 589 h 3122"/>
              <a:gd name="T22" fmla="*/ 1635 w 3324"/>
              <a:gd name="T23" fmla="*/ 513 h 3122"/>
              <a:gd name="T24" fmla="*/ 1721 w 3324"/>
              <a:gd name="T25" fmla="*/ 44 h 3122"/>
              <a:gd name="T26" fmla="*/ 1834 w 3324"/>
              <a:gd name="T27" fmla="*/ 130 h 3122"/>
              <a:gd name="T28" fmla="*/ 2023 w 3324"/>
              <a:gd name="T29" fmla="*/ 216 h 3122"/>
              <a:gd name="T30" fmla="*/ 1985 w 3324"/>
              <a:gd name="T31" fmla="*/ 443 h 3122"/>
              <a:gd name="T32" fmla="*/ 1920 w 3324"/>
              <a:gd name="T33" fmla="*/ 783 h 3122"/>
              <a:gd name="T34" fmla="*/ 1996 w 3324"/>
              <a:gd name="T35" fmla="*/ 1048 h 3122"/>
              <a:gd name="T36" fmla="*/ 1974 w 3324"/>
              <a:gd name="T37" fmla="*/ 1242 h 3122"/>
              <a:gd name="T38" fmla="*/ 2114 w 3324"/>
              <a:gd name="T39" fmla="*/ 827 h 3122"/>
              <a:gd name="T40" fmla="*/ 2485 w 3324"/>
              <a:gd name="T41" fmla="*/ 875 h 3122"/>
              <a:gd name="T42" fmla="*/ 2388 w 3324"/>
              <a:gd name="T43" fmla="*/ 1253 h 3122"/>
              <a:gd name="T44" fmla="*/ 2862 w 3324"/>
              <a:gd name="T45" fmla="*/ 1291 h 3122"/>
              <a:gd name="T46" fmla="*/ 2517 w 3324"/>
              <a:gd name="T47" fmla="*/ 1458 h 3122"/>
              <a:gd name="T48" fmla="*/ 2103 w 3324"/>
              <a:gd name="T49" fmla="*/ 1566 h 3122"/>
              <a:gd name="T50" fmla="*/ 2238 w 3324"/>
              <a:gd name="T51" fmla="*/ 1896 h 3122"/>
              <a:gd name="T52" fmla="*/ 2480 w 3324"/>
              <a:gd name="T53" fmla="*/ 1912 h 3122"/>
              <a:gd name="T54" fmla="*/ 2184 w 3324"/>
              <a:gd name="T55" fmla="*/ 1502 h 3122"/>
              <a:gd name="T56" fmla="*/ 3007 w 3324"/>
              <a:gd name="T57" fmla="*/ 1399 h 3122"/>
              <a:gd name="T58" fmla="*/ 3265 w 3324"/>
              <a:gd name="T59" fmla="*/ 1815 h 3122"/>
              <a:gd name="T60" fmla="*/ 2948 w 3324"/>
              <a:gd name="T61" fmla="*/ 1761 h 3122"/>
              <a:gd name="T62" fmla="*/ 2695 w 3324"/>
              <a:gd name="T63" fmla="*/ 1966 h 3122"/>
              <a:gd name="T64" fmla="*/ 2878 w 3324"/>
              <a:gd name="T65" fmla="*/ 2096 h 3122"/>
              <a:gd name="T66" fmla="*/ 2792 w 3324"/>
              <a:gd name="T67" fmla="*/ 2722 h 3122"/>
              <a:gd name="T68" fmla="*/ 2797 w 3324"/>
              <a:gd name="T69" fmla="*/ 2754 h 3122"/>
              <a:gd name="T70" fmla="*/ 2620 w 3324"/>
              <a:gd name="T71" fmla="*/ 2825 h 3122"/>
              <a:gd name="T72" fmla="*/ 2361 w 3324"/>
              <a:gd name="T73" fmla="*/ 2711 h 3122"/>
              <a:gd name="T74" fmla="*/ 2195 w 3324"/>
              <a:gd name="T75" fmla="*/ 2733 h 3122"/>
              <a:gd name="T76" fmla="*/ 2286 w 3324"/>
              <a:gd name="T77" fmla="*/ 2965 h 3122"/>
              <a:gd name="T78" fmla="*/ 2125 w 3324"/>
              <a:gd name="T79" fmla="*/ 2798 h 3122"/>
              <a:gd name="T80" fmla="*/ 1705 w 3324"/>
              <a:gd name="T81" fmla="*/ 2879 h 3122"/>
              <a:gd name="T82" fmla="*/ 1426 w 3324"/>
              <a:gd name="T83" fmla="*/ 3068 h 3122"/>
              <a:gd name="T84" fmla="*/ 1001 w 3324"/>
              <a:gd name="T85" fmla="*/ 3078 h 3122"/>
              <a:gd name="T86" fmla="*/ 1060 w 3324"/>
              <a:gd name="T87" fmla="*/ 2733 h 3122"/>
              <a:gd name="T88" fmla="*/ 899 w 3324"/>
              <a:gd name="T89" fmla="*/ 2841 h 3122"/>
              <a:gd name="T90" fmla="*/ 942 w 3324"/>
              <a:gd name="T91" fmla="*/ 2776 h 3122"/>
              <a:gd name="T92" fmla="*/ 807 w 3324"/>
              <a:gd name="T93" fmla="*/ 2792 h 3122"/>
              <a:gd name="T94" fmla="*/ 511 w 3324"/>
              <a:gd name="T95" fmla="*/ 2555 h 3122"/>
              <a:gd name="T96" fmla="*/ 425 w 3324"/>
              <a:gd name="T97" fmla="*/ 2673 h 3122"/>
              <a:gd name="T98" fmla="*/ 285 w 3324"/>
              <a:gd name="T99" fmla="*/ 2679 h 3122"/>
              <a:gd name="T100" fmla="*/ 156 w 3324"/>
              <a:gd name="T101" fmla="*/ 2463 h 3122"/>
              <a:gd name="T102" fmla="*/ 11 w 3324"/>
              <a:gd name="T103" fmla="*/ 2322 h 3122"/>
              <a:gd name="T104" fmla="*/ 517 w 3324"/>
              <a:gd name="T105" fmla="*/ 2285 h 3122"/>
              <a:gd name="T106" fmla="*/ 775 w 3324"/>
              <a:gd name="T107" fmla="*/ 1048 h 3122"/>
              <a:gd name="T108" fmla="*/ 995 w 3324"/>
              <a:gd name="T109" fmla="*/ 1259 h 3122"/>
              <a:gd name="T110" fmla="*/ 1141 w 3324"/>
              <a:gd name="T111" fmla="*/ 1323 h 3122"/>
              <a:gd name="T112" fmla="*/ 1431 w 3324"/>
              <a:gd name="T113" fmla="*/ 1124 h 3122"/>
              <a:gd name="T114" fmla="*/ 1668 w 3324"/>
              <a:gd name="T115" fmla="*/ 1026 h 3122"/>
              <a:gd name="T116" fmla="*/ 1517 w 3324"/>
              <a:gd name="T117" fmla="*/ 908 h 3122"/>
              <a:gd name="T118" fmla="*/ 1286 w 3324"/>
              <a:gd name="T119" fmla="*/ 837 h 3122"/>
              <a:gd name="T120" fmla="*/ 1076 w 3324"/>
              <a:gd name="T121" fmla="*/ 735 h 3122"/>
              <a:gd name="T122" fmla="*/ 780 w 3324"/>
              <a:gd name="T123" fmla="*/ 783 h 3122"/>
              <a:gd name="T124" fmla="*/ 823 w 3324"/>
              <a:gd name="T125" fmla="*/ 864 h 3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24" h="3122">
                <a:moveTo>
                  <a:pt x="0" y="2306"/>
                </a:moveTo>
                <a:lnTo>
                  <a:pt x="11" y="2301"/>
                </a:lnTo>
                <a:lnTo>
                  <a:pt x="16" y="2295"/>
                </a:lnTo>
                <a:lnTo>
                  <a:pt x="86" y="2290"/>
                </a:lnTo>
                <a:lnTo>
                  <a:pt x="113" y="2295"/>
                </a:lnTo>
                <a:lnTo>
                  <a:pt x="135" y="2285"/>
                </a:lnTo>
                <a:lnTo>
                  <a:pt x="135" y="2279"/>
                </a:lnTo>
                <a:lnTo>
                  <a:pt x="135" y="2268"/>
                </a:lnTo>
                <a:lnTo>
                  <a:pt x="129" y="2258"/>
                </a:lnTo>
                <a:lnTo>
                  <a:pt x="129" y="2252"/>
                </a:lnTo>
                <a:lnTo>
                  <a:pt x="135" y="2247"/>
                </a:lnTo>
                <a:lnTo>
                  <a:pt x="151" y="2247"/>
                </a:lnTo>
                <a:lnTo>
                  <a:pt x="156" y="2231"/>
                </a:lnTo>
                <a:lnTo>
                  <a:pt x="205" y="2241"/>
                </a:lnTo>
                <a:lnTo>
                  <a:pt x="210" y="2236"/>
                </a:lnTo>
                <a:lnTo>
                  <a:pt x="210" y="2231"/>
                </a:lnTo>
                <a:lnTo>
                  <a:pt x="210" y="2225"/>
                </a:lnTo>
                <a:lnTo>
                  <a:pt x="215" y="2225"/>
                </a:lnTo>
                <a:lnTo>
                  <a:pt x="215" y="2220"/>
                </a:lnTo>
                <a:lnTo>
                  <a:pt x="189" y="2214"/>
                </a:lnTo>
                <a:lnTo>
                  <a:pt x="183" y="2214"/>
                </a:lnTo>
                <a:lnTo>
                  <a:pt x="172" y="2209"/>
                </a:lnTo>
                <a:lnTo>
                  <a:pt x="189" y="2182"/>
                </a:lnTo>
                <a:lnTo>
                  <a:pt x="194" y="2171"/>
                </a:lnTo>
                <a:lnTo>
                  <a:pt x="194" y="2166"/>
                </a:lnTo>
                <a:lnTo>
                  <a:pt x="194" y="2160"/>
                </a:lnTo>
                <a:lnTo>
                  <a:pt x="199" y="2150"/>
                </a:lnTo>
                <a:lnTo>
                  <a:pt x="205" y="2128"/>
                </a:lnTo>
                <a:lnTo>
                  <a:pt x="205" y="2123"/>
                </a:lnTo>
                <a:lnTo>
                  <a:pt x="210" y="2117"/>
                </a:lnTo>
                <a:lnTo>
                  <a:pt x="215" y="2106"/>
                </a:lnTo>
                <a:lnTo>
                  <a:pt x="221" y="2101"/>
                </a:lnTo>
                <a:lnTo>
                  <a:pt x="205" y="2090"/>
                </a:lnTo>
                <a:lnTo>
                  <a:pt x="189" y="2085"/>
                </a:lnTo>
                <a:lnTo>
                  <a:pt x="178" y="2074"/>
                </a:lnTo>
                <a:lnTo>
                  <a:pt x="172" y="2074"/>
                </a:lnTo>
                <a:lnTo>
                  <a:pt x="162" y="2063"/>
                </a:lnTo>
                <a:lnTo>
                  <a:pt x="146" y="2058"/>
                </a:lnTo>
                <a:lnTo>
                  <a:pt x="119" y="2047"/>
                </a:lnTo>
                <a:lnTo>
                  <a:pt x="119" y="2042"/>
                </a:lnTo>
                <a:lnTo>
                  <a:pt x="113" y="2031"/>
                </a:lnTo>
                <a:lnTo>
                  <a:pt x="103" y="2025"/>
                </a:lnTo>
                <a:lnTo>
                  <a:pt x="97" y="2020"/>
                </a:lnTo>
                <a:lnTo>
                  <a:pt x="86" y="2015"/>
                </a:lnTo>
                <a:lnTo>
                  <a:pt x="76" y="2015"/>
                </a:lnTo>
                <a:lnTo>
                  <a:pt x="54" y="2009"/>
                </a:lnTo>
                <a:lnTo>
                  <a:pt x="54" y="2004"/>
                </a:lnTo>
                <a:lnTo>
                  <a:pt x="49" y="2004"/>
                </a:lnTo>
                <a:lnTo>
                  <a:pt x="49" y="1998"/>
                </a:lnTo>
                <a:lnTo>
                  <a:pt x="49" y="1993"/>
                </a:lnTo>
                <a:lnTo>
                  <a:pt x="54" y="1982"/>
                </a:lnTo>
                <a:lnTo>
                  <a:pt x="54" y="1971"/>
                </a:lnTo>
                <a:lnTo>
                  <a:pt x="59" y="1966"/>
                </a:lnTo>
                <a:lnTo>
                  <a:pt x="59" y="1961"/>
                </a:lnTo>
                <a:lnTo>
                  <a:pt x="65" y="1955"/>
                </a:lnTo>
                <a:lnTo>
                  <a:pt x="86" y="1934"/>
                </a:lnTo>
                <a:lnTo>
                  <a:pt x="92" y="1928"/>
                </a:lnTo>
                <a:lnTo>
                  <a:pt x="97" y="1928"/>
                </a:lnTo>
                <a:lnTo>
                  <a:pt x="103" y="1923"/>
                </a:lnTo>
                <a:lnTo>
                  <a:pt x="108" y="1923"/>
                </a:lnTo>
                <a:lnTo>
                  <a:pt x="113" y="1923"/>
                </a:lnTo>
                <a:lnTo>
                  <a:pt x="135" y="1912"/>
                </a:lnTo>
                <a:lnTo>
                  <a:pt x="140" y="1912"/>
                </a:lnTo>
                <a:lnTo>
                  <a:pt x="156" y="1950"/>
                </a:lnTo>
                <a:lnTo>
                  <a:pt x="172" y="1939"/>
                </a:lnTo>
                <a:lnTo>
                  <a:pt x="167" y="1993"/>
                </a:lnTo>
                <a:lnTo>
                  <a:pt x="183" y="1993"/>
                </a:lnTo>
                <a:lnTo>
                  <a:pt x="183" y="1998"/>
                </a:lnTo>
                <a:lnTo>
                  <a:pt x="167" y="1998"/>
                </a:lnTo>
                <a:lnTo>
                  <a:pt x="167" y="2015"/>
                </a:lnTo>
                <a:lnTo>
                  <a:pt x="178" y="2020"/>
                </a:lnTo>
                <a:lnTo>
                  <a:pt x="183" y="2020"/>
                </a:lnTo>
                <a:lnTo>
                  <a:pt x="183" y="2025"/>
                </a:lnTo>
                <a:lnTo>
                  <a:pt x="183" y="2031"/>
                </a:lnTo>
                <a:lnTo>
                  <a:pt x="189" y="2031"/>
                </a:lnTo>
                <a:lnTo>
                  <a:pt x="205" y="2036"/>
                </a:lnTo>
                <a:lnTo>
                  <a:pt x="205" y="2025"/>
                </a:lnTo>
                <a:lnTo>
                  <a:pt x="205" y="2009"/>
                </a:lnTo>
                <a:lnTo>
                  <a:pt x="205" y="1961"/>
                </a:lnTo>
                <a:lnTo>
                  <a:pt x="215" y="1950"/>
                </a:lnTo>
                <a:lnTo>
                  <a:pt x="242" y="1923"/>
                </a:lnTo>
                <a:lnTo>
                  <a:pt x="248" y="1917"/>
                </a:lnTo>
                <a:lnTo>
                  <a:pt x="253" y="1907"/>
                </a:lnTo>
                <a:lnTo>
                  <a:pt x="253" y="1896"/>
                </a:lnTo>
                <a:lnTo>
                  <a:pt x="291" y="1901"/>
                </a:lnTo>
                <a:lnTo>
                  <a:pt x="296" y="1874"/>
                </a:lnTo>
                <a:lnTo>
                  <a:pt x="296" y="1869"/>
                </a:lnTo>
                <a:lnTo>
                  <a:pt x="296" y="1863"/>
                </a:lnTo>
                <a:lnTo>
                  <a:pt x="302" y="1858"/>
                </a:lnTo>
                <a:lnTo>
                  <a:pt x="307" y="1853"/>
                </a:lnTo>
                <a:lnTo>
                  <a:pt x="312" y="1847"/>
                </a:lnTo>
                <a:lnTo>
                  <a:pt x="312" y="1853"/>
                </a:lnTo>
                <a:lnTo>
                  <a:pt x="323" y="1858"/>
                </a:lnTo>
                <a:lnTo>
                  <a:pt x="328" y="1853"/>
                </a:lnTo>
                <a:lnTo>
                  <a:pt x="339" y="1836"/>
                </a:lnTo>
                <a:lnTo>
                  <a:pt x="328" y="1831"/>
                </a:lnTo>
                <a:lnTo>
                  <a:pt x="328" y="1826"/>
                </a:lnTo>
                <a:lnTo>
                  <a:pt x="334" y="1820"/>
                </a:lnTo>
                <a:lnTo>
                  <a:pt x="339" y="1815"/>
                </a:lnTo>
                <a:lnTo>
                  <a:pt x="345" y="1804"/>
                </a:lnTo>
                <a:lnTo>
                  <a:pt x="355" y="1799"/>
                </a:lnTo>
                <a:lnTo>
                  <a:pt x="361" y="1793"/>
                </a:lnTo>
                <a:lnTo>
                  <a:pt x="355" y="1793"/>
                </a:lnTo>
                <a:lnTo>
                  <a:pt x="355" y="1788"/>
                </a:lnTo>
                <a:lnTo>
                  <a:pt x="355" y="1782"/>
                </a:lnTo>
                <a:lnTo>
                  <a:pt x="366" y="1777"/>
                </a:lnTo>
                <a:lnTo>
                  <a:pt x="366" y="1772"/>
                </a:lnTo>
                <a:lnTo>
                  <a:pt x="377" y="1766"/>
                </a:lnTo>
                <a:lnTo>
                  <a:pt x="382" y="1761"/>
                </a:lnTo>
                <a:lnTo>
                  <a:pt x="398" y="1755"/>
                </a:lnTo>
                <a:lnTo>
                  <a:pt x="404" y="1755"/>
                </a:lnTo>
                <a:lnTo>
                  <a:pt x="404" y="1750"/>
                </a:lnTo>
                <a:lnTo>
                  <a:pt x="409" y="1750"/>
                </a:lnTo>
                <a:lnTo>
                  <a:pt x="414" y="1739"/>
                </a:lnTo>
                <a:lnTo>
                  <a:pt x="420" y="1718"/>
                </a:lnTo>
                <a:lnTo>
                  <a:pt x="425" y="1712"/>
                </a:lnTo>
                <a:lnTo>
                  <a:pt x="425" y="1707"/>
                </a:lnTo>
                <a:lnTo>
                  <a:pt x="425" y="1701"/>
                </a:lnTo>
                <a:lnTo>
                  <a:pt x="425" y="1696"/>
                </a:lnTo>
                <a:lnTo>
                  <a:pt x="431" y="1691"/>
                </a:lnTo>
                <a:lnTo>
                  <a:pt x="431" y="1685"/>
                </a:lnTo>
                <a:lnTo>
                  <a:pt x="436" y="1680"/>
                </a:lnTo>
                <a:lnTo>
                  <a:pt x="436" y="1674"/>
                </a:lnTo>
                <a:lnTo>
                  <a:pt x="431" y="1674"/>
                </a:lnTo>
                <a:lnTo>
                  <a:pt x="425" y="1674"/>
                </a:lnTo>
                <a:lnTo>
                  <a:pt x="420" y="1653"/>
                </a:lnTo>
                <a:lnTo>
                  <a:pt x="420" y="1642"/>
                </a:lnTo>
                <a:lnTo>
                  <a:pt x="420" y="1620"/>
                </a:lnTo>
                <a:lnTo>
                  <a:pt x="398" y="1615"/>
                </a:lnTo>
                <a:lnTo>
                  <a:pt x="393" y="1615"/>
                </a:lnTo>
                <a:lnTo>
                  <a:pt x="388" y="1615"/>
                </a:lnTo>
                <a:lnTo>
                  <a:pt x="409" y="1561"/>
                </a:lnTo>
                <a:lnTo>
                  <a:pt x="425" y="1518"/>
                </a:lnTo>
                <a:lnTo>
                  <a:pt x="414" y="1512"/>
                </a:lnTo>
                <a:lnTo>
                  <a:pt x="409" y="1512"/>
                </a:lnTo>
                <a:lnTo>
                  <a:pt x="414" y="1485"/>
                </a:lnTo>
                <a:lnTo>
                  <a:pt x="414" y="1480"/>
                </a:lnTo>
                <a:lnTo>
                  <a:pt x="409" y="1475"/>
                </a:lnTo>
                <a:lnTo>
                  <a:pt x="398" y="1507"/>
                </a:lnTo>
                <a:lnTo>
                  <a:pt x="388" y="1507"/>
                </a:lnTo>
                <a:lnTo>
                  <a:pt x="361" y="1496"/>
                </a:lnTo>
                <a:lnTo>
                  <a:pt x="361" y="1491"/>
                </a:lnTo>
                <a:lnTo>
                  <a:pt x="371" y="1485"/>
                </a:lnTo>
                <a:lnTo>
                  <a:pt x="377" y="1464"/>
                </a:lnTo>
                <a:lnTo>
                  <a:pt x="404" y="1421"/>
                </a:lnTo>
                <a:lnTo>
                  <a:pt x="414" y="1404"/>
                </a:lnTo>
                <a:lnTo>
                  <a:pt x="414" y="1399"/>
                </a:lnTo>
                <a:lnTo>
                  <a:pt x="425" y="1399"/>
                </a:lnTo>
                <a:lnTo>
                  <a:pt x="452" y="1415"/>
                </a:lnTo>
                <a:lnTo>
                  <a:pt x="468" y="1426"/>
                </a:lnTo>
                <a:lnTo>
                  <a:pt x="474" y="1426"/>
                </a:lnTo>
                <a:lnTo>
                  <a:pt x="479" y="1426"/>
                </a:lnTo>
                <a:lnTo>
                  <a:pt x="484" y="1426"/>
                </a:lnTo>
                <a:lnTo>
                  <a:pt x="490" y="1431"/>
                </a:lnTo>
                <a:lnTo>
                  <a:pt x="495" y="1431"/>
                </a:lnTo>
                <a:lnTo>
                  <a:pt x="511" y="1442"/>
                </a:lnTo>
                <a:lnTo>
                  <a:pt x="527" y="1448"/>
                </a:lnTo>
                <a:lnTo>
                  <a:pt x="538" y="1453"/>
                </a:lnTo>
                <a:lnTo>
                  <a:pt x="549" y="1453"/>
                </a:lnTo>
                <a:lnTo>
                  <a:pt x="549" y="1431"/>
                </a:lnTo>
                <a:lnTo>
                  <a:pt x="549" y="1421"/>
                </a:lnTo>
                <a:lnTo>
                  <a:pt x="554" y="1404"/>
                </a:lnTo>
                <a:lnTo>
                  <a:pt x="554" y="1388"/>
                </a:lnTo>
                <a:lnTo>
                  <a:pt x="560" y="1383"/>
                </a:lnTo>
                <a:lnTo>
                  <a:pt x="560" y="1377"/>
                </a:lnTo>
                <a:lnTo>
                  <a:pt x="565" y="1367"/>
                </a:lnTo>
                <a:lnTo>
                  <a:pt x="592" y="1334"/>
                </a:lnTo>
                <a:lnTo>
                  <a:pt x="608" y="1313"/>
                </a:lnTo>
                <a:lnTo>
                  <a:pt x="613" y="1307"/>
                </a:lnTo>
                <a:lnTo>
                  <a:pt x="624" y="1296"/>
                </a:lnTo>
                <a:lnTo>
                  <a:pt x="613" y="1275"/>
                </a:lnTo>
                <a:lnTo>
                  <a:pt x="630" y="1259"/>
                </a:lnTo>
                <a:lnTo>
                  <a:pt x="608" y="1242"/>
                </a:lnTo>
                <a:lnTo>
                  <a:pt x="587" y="1264"/>
                </a:lnTo>
                <a:lnTo>
                  <a:pt x="587" y="1259"/>
                </a:lnTo>
                <a:lnTo>
                  <a:pt x="581" y="1259"/>
                </a:lnTo>
                <a:lnTo>
                  <a:pt x="576" y="1253"/>
                </a:lnTo>
                <a:lnTo>
                  <a:pt x="587" y="1242"/>
                </a:lnTo>
                <a:lnTo>
                  <a:pt x="592" y="1237"/>
                </a:lnTo>
                <a:lnTo>
                  <a:pt x="544" y="1183"/>
                </a:lnTo>
                <a:lnTo>
                  <a:pt x="527" y="1172"/>
                </a:lnTo>
                <a:lnTo>
                  <a:pt x="522" y="1183"/>
                </a:lnTo>
                <a:lnTo>
                  <a:pt x="522" y="1188"/>
                </a:lnTo>
                <a:lnTo>
                  <a:pt x="522" y="1183"/>
                </a:lnTo>
                <a:lnTo>
                  <a:pt x="517" y="1183"/>
                </a:lnTo>
                <a:lnTo>
                  <a:pt x="517" y="1178"/>
                </a:lnTo>
                <a:lnTo>
                  <a:pt x="511" y="1172"/>
                </a:lnTo>
                <a:lnTo>
                  <a:pt x="506" y="1167"/>
                </a:lnTo>
                <a:lnTo>
                  <a:pt x="501" y="1161"/>
                </a:lnTo>
                <a:lnTo>
                  <a:pt x="495" y="1156"/>
                </a:lnTo>
                <a:lnTo>
                  <a:pt x="495" y="1151"/>
                </a:lnTo>
                <a:lnTo>
                  <a:pt x="506" y="1091"/>
                </a:lnTo>
                <a:lnTo>
                  <a:pt x="506" y="1086"/>
                </a:lnTo>
                <a:lnTo>
                  <a:pt x="495" y="1086"/>
                </a:lnTo>
                <a:lnTo>
                  <a:pt x="495" y="1080"/>
                </a:lnTo>
                <a:lnTo>
                  <a:pt x="484" y="1021"/>
                </a:lnTo>
                <a:lnTo>
                  <a:pt x="484" y="1016"/>
                </a:lnTo>
                <a:lnTo>
                  <a:pt x="474" y="1016"/>
                </a:lnTo>
                <a:lnTo>
                  <a:pt x="468" y="1016"/>
                </a:lnTo>
                <a:lnTo>
                  <a:pt x="468" y="1010"/>
                </a:lnTo>
                <a:lnTo>
                  <a:pt x="479" y="994"/>
                </a:lnTo>
                <a:lnTo>
                  <a:pt x="517" y="945"/>
                </a:lnTo>
                <a:lnTo>
                  <a:pt x="538" y="924"/>
                </a:lnTo>
                <a:lnTo>
                  <a:pt x="533" y="924"/>
                </a:lnTo>
                <a:lnTo>
                  <a:pt x="495" y="902"/>
                </a:lnTo>
                <a:lnTo>
                  <a:pt x="501" y="897"/>
                </a:lnTo>
                <a:lnTo>
                  <a:pt x="517" y="886"/>
                </a:lnTo>
                <a:lnTo>
                  <a:pt x="517" y="875"/>
                </a:lnTo>
                <a:lnTo>
                  <a:pt x="522" y="859"/>
                </a:lnTo>
                <a:lnTo>
                  <a:pt x="533" y="837"/>
                </a:lnTo>
                <a:lnTo>
                  <a:pt x="538" y="832"/>
                </a:lnTo>
                <a:lnTo>
                  <a:pt x="538" y="821"/>
                </a:lnTo>
                <a:lnTo>
                  <a:pt x="544" y="821"/>
                </a:lnTo>
                <a:lnTo>
                  <a:pt x="565" y="821"/>
                </a:lnTo>
                <a:lnTo>
                  <a:pt x="587" y="810"/>
                </a:lnTo>
                <a:lnTo>
                  <a:pt x="597" y="773"/>
                </a:lnTo>
                <a:lnTo>
                  <a:pt x="592" y="773"/>
                </a:lnTo>
                <a:lnTo>
                  <a:pt x="592" y="767"/>
                </a:lnTo>
                <a:lnTo>
                  <a:pt x="587" y="767"/>
                </a:lnTo>
                <a:lnTo>
                  <a:pt x="581" y="767"/>
                </a:lnTo>
                <a:lnTo>
                  <a:pt x="576" y="767"/>
                </a:lnTo>
                <a:lnTo>
                  <a:pt x="576" y="762"/>
                </a:lnTo>
                <a:lnTo>
                  <a:pt x="570" y="746"/>
                </a:lnTo>
                <a:lnTo>
                  <a:pt x="570" y="740"/>
                </a:lnTo>
                <a:lnTo>
                  <a:pt x="565" y="740"/>
                </a:lnTo>
                <a:lnTo>
                  <a:pt x="560" y="729"/>
                </a:lnTo>
                <a:lnTo>
                  <a:pt x="554" y="713"/>
                </a:lnTo>
                <a:lnTo>
                  <a:pt x="554" y="708"/>
                </a:lnTo>
                <a:lnTo>
                  <a:pt x="538" y="708"/>
                </a:lnTo>
                <a:lnTo>
                  <a:pt x="533" y="713"/>
                </a:lnTo>
                <a:lnTo>
                  <a:pt x="538" y="740"/>
                </a:lnTo>
                <a:lnTo>
                  <a:pt x="544" y="756"/>
                </a:lnTo>
                <a:lnTo>
                  <a:pt x="522" y="756"/>
                </a:lnTo>
                <a:lnTo>
                  <a:pt x="495" y="751"/>
                </a:lnTo>
                <a:lnTo>
                  <a:pt x="457" y="740"/>
                </a:lnTo>
                <a:lnTo>
                  <a:pt x="447" y="729"/>
                </a:lnTo>
                <a:lnTo>
                  <a:pt x="484" y="713"/>
                </a:lnTo>
                <a:lnTo>
                  <a:pt x="479" y="692"/>
                </a:lnTo>
                <a:lnTo>
                  <a:pt x="474" y="670"/>
                </a:lnTo>
                <a:lnTo>
                  <a:pt x="506" y="665"/>
                </a:lnTo>
                <a:lnTo>
                  <a:pt x="506" y="670"/>
                </a:lnTo>
                <a:lnTo>
                  <a:pt x="527" y="665"/>
                </a:lnTo>
                <a:lnTo>
                  <a:pt x="538" y="659"/>
                </a:lnTo>
                <a:lnTo>
                  <a:pt x="544" y="659"/>
                </a:lnTo>
                <a:lnTo>
                  <a:pt x="554" y="659"/>
                </a:lnTo>
                <a:lnTo>
                  <a:pt x="560" y="659"/>
                </a:lnTo>
                <a:lnTo>
                  <a:pt x="592" y="681"/>
                </a:lnTo>
                <a:lnTo>
                  <a:pt x="597" y="686"/>
                </a:lnTo>
                <a:lnTo>
                  <a:pt x="603" y="686"/>
                </a:lnTo>
                <a:lnTo>
                  <a:pt x="624" y="686"/>
                </a:lnTo>
                <a:lnTo>
                  <a:pt x="619" y="643"/>
                </a:lnTo>
                <a:lnTo>
                  <a:pt x="619" y="638"/>
                </a:lnTo>
                <a:lnTo>
                  <a:pt x="619" y="616"/>
                </a:lnTo>
                <a:lnTo>
                  <a:pt x="662" y="600"/>
                </a:lnTo>
                <a:lnTo>
                  <a:pt x="662" y="535"/>
                </a:lnTo>
                <a:lnTo>
                  <a:pt x="667" y="535"/>
                </a:lnTo>
                <a:lnTo>
                  <a:pt x="683" y="535"/>
                </a:lnTo>
                <a:lnTo>
                  <a:pt x="694" y="551"/>
                </a:lnTo>
                <a:lnTo>
                  <a:pt x="700" y="557"/>
                </a:lnTo>
                <a:lnTo>
                  <a:pt x="716" y="546"/>
                </a:lnTo>
                <a:lnTo>
                  <a:pt x="721" y="530"/>
                </a:lnTo>
                <a:lnTo>
                  <a:pt x="737" y="524"/>
                </a:lnTo>
                <a:lnTo>
                  <a:pt x="791" y="567"/>
                </a:lnTo>
                <a:lnTo>
                  <a:pt x="839" y="562"/>
                </a:lnTo>
                <a:lnTo>
                  <a:pt x="855" y="562"/>
                </a:lnTo>
                <a:lnTo>
                  <a:pt x="855" y="573"/>
                </a:lnTo>
                <a:lnTo>
                  <a:pt x="855" y="594"/>
                </a:lnTo>
                <a:lnTo>
                  <a:pt x="855" y="600"/>
                </a:lnTo>
                <a:lnTo>
                  <a:pt x="855" y="605"/>
                </a:lnTo>
                <a:lnTo>
                  <a:pt x="882" y="584"/>
                </a:lnTo>
                <a:lnTo>
                  <a:pt x="893" y="578"/>
                </a:lnTo>
                <a:lnTo>
                  <a:pt x="872" y="557"/>
                </a:lnTo>
                <a:lnTo>
                  <a:pt x="850" y="557"/>
                </a:lnTo>
                <a:lnTo>
                  <a:pt x="845" y="557"/>
                </a:lnTo>
                <a:lnTo>
                  <a:pt x="845" y="551"/>
                </a:lnTo>
                <a:lnTo>
                  <a:pt x="850" y="546"/>
                </a:lnTo>
                <a:lnTo>
                  <a:pt x="850" y="540"/>
                </a:lnTo>
                <a:lnTo>
                  <a:pt x="866" y="503"/>
                </a:lnTo>
                <a:lnTo>
                  <a:pt x="888" y="449"/>
                </a:lnTo>
                <a:lnTo>
                  <a:pt x="909" y="459"/>
                </a:lnTo>
                <a:lnTo>
                  <a:pt x="915" y="459"/>
                </a:lnTo>
                <a:lnTo>
                  <a:pt x="925" y="416"/>
                </a:lnTo>
                <a:lnTo>
                  <a:pt x="931" y="411"/>
                </a:lnTo>
                <a:lnTo>
                  <a:pt x="963" y="416"/>
                </a:lnTo>
                <a:lnTo>
                  <a:pt x="979" y="422"/>
                </a:lnTo>
                <a:lnTo>
                  <a:pt x="1060" y="432"/>
                </a:lnTo>
                <a:lnTo>
                  <a:pt x="1060" y="438"/>
                </a:lnTo>
                <a:lnTo>
                  <a:pt x="1055" y="443"/>
                </a:lnTo>
                <a:lnTo>
                  <a:pt x="1055" y="449"/>
                </a:lnTo>
                <a:lnTo>
                  <a:pt x="1055" y="459"/>
                </a:lnTo>
                <a:lnTo>
                  <a:pt x="1049" y="465"/>
                </a:lnTo>
                <a:lnTo>
                  <a:pt x="1060" y="465"/>
                </a:lnTo>
                <a:lnTo>
                  <a:pt x="1060" y="486"/>
                </a:lnTo>
                <a:lnTo>
                  <a:pt x="1157" y="503"/>
                </a:lnTo>
                <a:lnTo>
                  <a:pt x="1162" y="492"/>
                </a:lnTo>
                <a:lnTo>
                  <a:pt x="1162" y="486"/>
                </a:lnTo>
                <a:lnTo>
                  <a:pt x="1162" y="481"/>
                </a:lnTo>
                <a:lnTo>
                  <a:pt x="1162" y="476"/>
                </a:lnTo>
                <a:lnTo>
                  <a:pt x="1167" y="454"/>
                </a:lnTo>
                <a:lnTo>
                  <a:pt x="1167" y="449"/>
                </a:lnTo>
                <a:lnTo>
                  <a:pt x="1167" y="443"/>
                </a:lnTo>
                <a:lnTo>
                  <a:pt x="1167" y="438"/>
                </a:lnTo>
                <a:lnTo>
                  <a:pt x="1173" y="432"/>
                </a:lnTo>
                <a:lnTo>
                  <a:pt x="1184" y="432"/>
                </a:lnTo>
                <a:lnTo>
                  <a:pt x="1189" y="438"/>
                </a:lnTo>
                <a:lnTo>
                  <a:pt x="1200" y="443"/>
                </a:lnTo>
                <a:lnTo>
                  <a:pt x="1210" y="454"/>
                </a:lnTo>
                <a:lnTo>
                  <a:pt x="1221" y="459"/>
                </a:lnTo>
                <a:lnTo>
                  <a:pt x="1227" y="465"/>
                </a:lnTo>
                <a:lnTo>
                  <a:pt x="1248" y="476"/>
                </a:lnTo>
                <a:lnTo>
                  <a:pt x="1248" y="481"/>
                </a:lnTo>
                <a:lnTo>
                  <a:pt x="1248" y="492"/>
                </a:lnTo>
                <a:lnTo>
                  <a:pt x="1264" y="497"/>
                </a:lnTo>
                <a:lnTo>
                  <a:pt x="1286" y="497"/>
                </a:lnTo>
                <a:lnTo>
                  <a:pt x="1286" y="503"/>
                </a:lnTo>
                <a:lnTo>
                  <a:pt x="1286" y="524"/>
                </a:lnTo>
                <a:lnTo>
                  <a:pt x="1291" y="546"/>
                </a:lnTo>
                <a:lnTo>
                  <a:pt x="1291" y="573"/>
                </a:lnTo>
                <a:lnTo>
                  <a:pt x="1291" y="589"/>
                </a:lnTo>
                <a:lnTo>
                  <a:pt x="1297" y="589"/>
                </a:lnTo>
                <a:lnTo>
                  <a:pt x="1302" y="589"/>
                </a:lnTo>
                <a:lnTo>
                  <a:pt x="1318" y="600"/>
                </a:lnTo>
                <a:lnTo>
                  <a:pt x="1323" y="600"/>
                </a:lnTo>
                <a:lnTo>
                  <a:pt x="1323" y="589"/>
                </a:lnTo>
                <a:lnTo>
                  <a:pt x="1329" y="589"/>
                </a:lnTo>
                <a:lnTo>
                  <a:pt x="1334" y="589"/>
                </a:lnTo>
                <a:lnTo>
                  <a:pt x="1334" y="594"/>
                </a:lnTo>
                <a:lnTo>
                  <a:pt x="1340" y="594"/>
                </a:lnTo>
                <a:lnTo>
                  <a:pt x="1350" y="594"/>
                </a:lnTo>
                <a:lnTo>
                  <a:pt x="1356" y="594"/>
                </a:lnTo>
                <a:lnTo>
                  <a:pt x="1372" y="589"/>
                </a:lnTo>
                <a:lnTo>
                  <a:pt x="1383" y="589"/>
                </a:lnTo>
                <a:lnTo>
                  <a:pt x="1383" y="594"/>
                </a:lnTo>
                <a:lnTo>
                  <a:pt x="1388" y="594"/>
                </a:lnTo>
                <a:lnTo>
                  <a:pt x="1388" y="616"/>
                </a:lnTo>
                <a:lnTo>
                  <a:pt x="1393" y="616"/>
                </a:lnTo>
                <a:lnTo>
                  <a:pt x="1426" y="616"/>
                </a:lnTo>
                <a:lnTo>
                  <a:pt x="1442" y="589"/>
                </a:lnTo>
                <a:lnTo>
                  <a:pt x="1458" y="562"/>
                </a:lnTo>
                <a:lnTo>
                  <a:pt x="1469" y="584"/>
                </a:lnTo>
                <a:lnTo>
                  <a:pt x="1469" y="589"/>
                </a:lnTo>
                <a:lnTo>
                  <a:pt x="1474" y="589"/>
                </a:lnTo>
                <a:lnTo>
                  <a:pt x="1474" y="594"/>
                </a:lnTo>
                <a:lnTo>
                  <a:pt x="1479" y="600"/>
                </a:lnTo>
                <a:lnTo>
                  <a:pt x="1485" y="605"/>
                </a:lnTo>
                <a:lnTo>
                  <a:pt x="1485" y="611"/>
                </a:lnTo>
                <a:lnTo>
                  <a:pt x="1479" y="616"/>
                </a:lnTo>
                <a:lnTo>
                  <a:pt x="1496" y="621"/>
                </a:lnTo>
                <a:lnTo>
                  <a:pt x="1501" y="616"/>
                </a:lnTo>
                <a:lnTo>
                  <a:pt x="1501" y="611"/>
                </a:lnTo>
                <a:lnTo>
                  <a:pt x="1512" y="616"/>
                </a:lnTo>
                <a:lnTo>
                  <a:pt x="1522" y="621"/>
                </a:lnTo>
                <a:lnTo>
                  <a:pt x="1539" y="627"/>
                </a:lnTo>
                <a:lnTo>
                  <a:pt x="1565" y="638"/>
                </a:lnTo>
                <a:lnTo>
                  <a:pt x="1582" y="648"/>
                </a:lnTo>
                <a:lnTo>
                  <a:pt x="1592" y="654"/>
                </a:lnTo>
                <a:lnTo>
                  <a:pt x="1598" y="654"/>
                </a:lnTo>
                <a:lnTo>
                  <a:pt x="1603" y="654"/>
                </a:lnTo>
                <a:lnTo>
                  <a:pt x="1603" y="659"/>
                </a:lnTo>
                <a:lnTo>
                  <a:pt x="1608" y="659"/>
                </a:lnTo>
                <a:lnTo>
                  <a:pt x="1614" y="648"/>
                </a:lnTo>
                <a:lnTo>
                  <a:pt x="1635" y="594"/>
                </a:lnTo>
                <a:lnTo>
                  <a:pt x="1646" y="567"/>
                </a:lnTo>
                <a:lnTo>
                  <a:pt x="1641" y="567"/>
                </a:lnTo>
                <a:lnTo>
                  <a:pt x="1646" y="562"/>
                </a:lnTo>
                <a:lnTo>
                  <a:pt x="1646" y="557"/>
                </a:lnTo>
                <a:lnTo>
                  <a:pt x="1646" y="551"/>
                </a:lnTo>
                <a:lnTo>
                  <a:pt x="1646" y="540"/>
                </a:lnTo>
                <a:lnTo>
                  <a:pt x="1646" y="535"/>
                </a:lnTo>
                <a:lnTo>
                  <a:pt x="1646" y="519"/>
                </a:lnTo>
                <a:lnTo>
                  <a:pt x="1646" y="513"/>
                </a:lnTo>
                <a:lnTo>
                  <a:pt x="1635" y="513"/>
                </a:lnTo>
                <a:lnTo>
                  <a:pt x="1646" y="513"/>
                </a:lnTo>
                <a:lnTo>
                  <a:pt x="1646" y="508"/>
                </a:lnTo>
                <a:lnTo>
                  <a:pt x="1646" y="459"/>
                </a:lnTo>
                <a:lnTo>
                  <a:pt x="1641" y="459"/>
                </a:lnTo>
                <a:lnTo>
                  <a:pt x="1641" y="454"/>
                </a:lnTo>
                <a:lnTo>
                  <a:pt x="1608" y="443"/>
                </a:lnTo>
                <a:lnTo>
                  <a:pt x="1587" y="432"/>
                </a:lnTo>
                <a:lnTo>
                  <a:pt x="1544" y="416"/>
                </a:lnTo>
                <a:lnTo>
                  <a:pt x="1517" y="400"/>
                </a:lnTo>
                <a:lnTo>
                  <a:pt x="1512" y="395"/>
                </a:lnTo>
                <a:lnTo>
                  <a:pt x="1485" y="373"/>
                </a:lnTo>
                <a:lnTo>
                  <a:pt x="1458" y="351"/>
                </a:lnTo>
                <a:lnTo>
                  <a:pt x="1469" y="303"/>
                </a:lnTo>
                <a:lnTo>
                  <a:pt x="1474" y="276"/>
                </a:lnTo>
                <a:lnTo>
                  <a:pt x="1431" y="216"/>
                </a:lnTo>
                <a:lnTo>
                  <a:pt x="1431" y="179"/>
                </a:lnTo>
                <a:lnTo>
                  <a:pt x="1361" y="135"/>
                </a:lnTo>
                <a:lnTo>
                  <a:pt x="1383" y="108"/>
                </a:lnTo>
                <a:lnTo>
                  <a:pt x="1404" y="81"/>
                </a:lnTo>
                <a:lnTo>
                  <a:pt x="1409" y="81"/>
                </a:lnTo>
                <a:lnTo>
                  <a:pt x="1447" y="33"/>
                </a:lnTo>
                <a:lnTo>
                  <a:pt x="1496" y="76"/>
                </a:lnTo>
                <a:lnTo>
                  <a:pt x="1528" y="38"/>
                </a:lnTo>
                <a:lnTo>
                  <a:pt x="1544" y="0"/>
                </a:lnTo>
                <a:lnTo>
                  <a:pt x="1608" y="87"/>
                </a:lnTo>
                <a:lnTo>
                  <a:pt x="1635" y="125"/>
                </a:lnTo>
                <a:lnTo>
                  <a:pt x="1668" y="98"/>
                </a:lnTo>
                <a:lnTo>
                  <a:pt x="1705" y="60"/>
                </a:lnTo>
                <a:lnTo>
                  <a:pt x="1711" y="54"/>
                </a:lnTo>
                <a:lnTo>
                  <a:pt x="1716" y="49"/>
                </a:lnTo>
                <a:lnTo>
                  <a:pt x="1721" y="44"/>
                </a:lnTo>
                <a:lnTo>
                  <a:pt x="1727" y="44"/>
                </a:lnTo>
                <a:lnTo>
                  <a:pt x="1732" y="33"/>
                </a:lnTo>
                <a:lnTo>
                  <a:pt x="1738" y="44"/>
                </a:lnTo>
                <a:lnTo>
                  <a:pt x="1754" y="65"/>
                </a:lnTo>
                <a:lnTo>
                  <a:pt x="1754" y="76"/>
                </a:lnTo>
                <a:lnTo>
                  <a:pt x="1759" y="76"/>
                </a:lnTo>
                <a:lnTo>
                  <a:pt x="1759" y="81"/>
                </a:lnTo>
                <a:lnTo>
                  <a:pt x="1764" y="87"/>
                </a:lnTo>
                <a:lnTo>
                  <a:pt x="1764" y="92"/>
                </a:lnTo>
                <a:lnTo>
                  <a:pt x="1732" y="162"/>
                </a:lnTo>
                <a:lnTo>
                  <a:pt x="1705" y="146"/>
                </a:lnTo>
                <a:lnTo>
                  <a:pt x="1695" y="173"/>
                </a:lnTo>
                <a:lnTo>
                  <a:pt x="1652" y="238"/>
                </a:lnTo>
                <a:lnTo>
                  <a:pt x="1668" y="243"/>
                </a:lnTo>
                <a:lnTo>
                  <a:pt x="1673" y="243"/>
                </a:lnTo>
                <a:lnTo>
                  <a:pt x="1673" y="249"/>
                </a:lnTo>
                <a:lnTo>
                  <a:pt x="1668" y="260"/>
                </a:lnTo>
                <a:lnTo>
                  <a:pt x="1716" y="270"/>
                </a:lnTo>
                <a:lnTo>
                  <a:pt x="1759" y="276"/>
                </a:lnTo>
                <a:lnTo>
                  <a:pt x="1813" y="281"/>
                </a:lnTo>
                <a:lnTo>
                  <a:pt x="1807" y="184"/>
                </a:lnTo>
                <a:lnTo>
                  <a:pt x="1807" y="179"/>
                </a:lnTo>
                <a:lnTo>
                  <a:pt x="1807" y="173"/>
                </a:lnTo>
                <a:lnTo>
                  <a:pt x="1802" y="168"/>
                </a:lnTo>
                <a:lnTo>
                  <a:pt x="1797" y="152"/>
                </a:lnTo>
                <a:lnTo>
                  <a:pt x="1791" y="135"/>
                </a:lnTo>
                <a:lnTo>
                  <a:pt x="1797" y="135"/>
                </a:lnTo>
                <a:lnTo>
                  <a:pt x="1824" y="135"/>
                </a:lnTo>
                <a:lnTo>
                  <a:pt x="1829" y="135"/>
                </a:lnTo>
                <a:lnTo>
                  <a:pt x="1834" y="135"/>
                </a:lnTo>
                <a:lnTo>
                  <a:pt x="1834" y="130"/>
                </a:lnTo>
                <a:lnTo>
                  <a:pt x="1845" y="130"/>
                </a:lnTo>
                <a:lnTo>
                  <a:pt x="1856" y="125"/>
                </a:lnTo>
                <a:lnTo>
                  <a:pt x="1867" y="125"/>
                </a:lnTo>
                <a:lnTo>
                  <a:pt x="1910" y="119"/>
                </a:lnTo>
                <a:lnTo>
                  <a:pt x="1926" y="119"/>
                </a:lnTo>
                <a:lnTo>
                  <a:pt x="1920" y="92"/>
                </a:lnTo>
                <a:lnTo>
                  <a:pt x="1920" y="81"/>
                </a:lnTo>
                <a:lnTo>
                  <a:pt x="1942" y="81"/>
                </a:lnTo>
                <a:lnTo>
                  <a:pt x="1942" y="92"/>
                </a:lnTo>
                <a:lnTo>
                  <a:pt x="1942" y="103"/>
                </a:lnTo>
                <a:lnTo>
                  <a:pt x="1963" y="98"/>
                </a:lnTo>
                <a:lnTo>
                  <a:pt x="1969" y="98"/>
                </a:lnTo>
                <a:lnTo>
                  <a:pt x="1980" y="98"/>
                </a:lnTo>
                <a:lnTo>
                  <a:pt x="1990" y="98"/>
                </a:lnTo>
                <a:lnTo>
                  <a:pt x="2012" y="92"/>
                </a:lnTo>
                <a:lnTo>
                  <a:pt x="2017" y="125"/>
                </a:lnTo>
                <a:lnTo>
                  <a:pt x="2017" y="130"/>
                </a:lnTo>
                <a:lnTo>
                  <a:pt x="2017" y="135"/>
                </a:lnTo>
                <a:lnTo>
                  <a:pt x="2017" y="146"/>
                </a:lnTo>
                <a:lnTo>
                  <a:pt x="2017" y="152"/>
                </a:lnTo>
                <a:lnTo>
                  <a:pt x="2023" y="157"/>
                </a:lnTo>
                <a:lnTo>
                  <a:pt x="2023" y="162"/>
                </a:lnTo>
                <a:lnTo>
                  <a:pt x="2023" y="168"/>
                </a:lnTo>
                <a:lnTo>
                  <a:pt x="2023" y="179"/>
                </a:lnTo>
                <a:lnTo>
                  <a:pt x="2023" y="189"/>
                </a:lnTo>
                <a:lnTo>
                  <a:pt x="2023" y="195"/>
                </a:lnTo>
                <a:lnTo>
                  <a:pt x="2023" y="200"/>
                </a:lnTo>
                <a:lnTo>
                  <a:pt x="2023" y="206"/>
                </a:lnTo>
                <a:lnTo>
                  <a:pt x="2028" y="211"/>
                </a:lnTo>
                <a:lnTo>
                  <a:pt x="2023" y="211"/>
                </a:lnTo>
                <a:lnTo>
                  <a:pt x="2023" y="216"/>
                </a:lnTo>
                <a:lnTo>
                  <a:pt x="2028" y="216"/>
                </a:lnTo>
                <a:lnTo>
                  <a:pt x="2039" y="216"/>
                </a:lnTo>
                <a:lnTo>
                  <a:pt x="2044" y="216"/>
                </a:lnTo>
                <a:lnTo>
                  <a:pt x="2050" y="216"/>
                </a:lnTo>
                <a:lnTo>
                  <a:pt x="2055" y="216"/>
                </a:lnTo>
                <a:lnTo>
                  <a:pt x="2071" y="222"/>
                </a:lnTo>
                <a:lnTo>
                  <a:pt x="2119" y="227"/>
                </a:lnTo>
                <a:lnTo>
                  <a:pt x="2136" y="233"/>
                </a:lnTo>
                <a:lnTo>
                  <a:pt x="2157" y="233"/>
                </a:lnTo>
                <a:lnTo>
                  <a:pt x="2162" y="238"/>
                </a:lnTo>
                <a:lnTo>
                  <a:pt x="2179" y="238"/>
                </a:lnTo>
                <a:lnTo>
                  <a:pt x="2189" y="243"/>
                </a:lnTo>
                <a:lnTo>
                  <a:pt x="2227" y="265"/>
                </a:lnTo>
                <a:lnTo>
                  <a:pt x="2232" y="265"/>
                </a:lnTo>
                <a:lnTo>
                  <a:pt x="2243" y="270"/>
                </a:lnTo>
                <a:lnTo>
                  <a:pt x="2238" y="276"/>
                </a:lnTo>
                <a:lnTo>
                  <a:pt x="2211" y="314"/>
                </a:lnTo>
                <a:lnTo>
                  <a:pt x="2205" y="324"/>
                </a:lnTo>
                <a:lnTo>
                  <a:pt x="2205" y="368"/>
                </a:lnTo>
                <a:lnTo>
                  <a:pt x="2200" y="422"/>
                </a:lnTo>
                <a:lnTo>
                  <a:pt x="2189" y="449"/>
                </a:lnTo>
                <a:lnTo>
                  <a:pt x="2184" y="470"/>
                </a:lnTo>
                <a:lnTo>
                  <a:pt x="2179" y="476"/>
                </a:lnTo>
                <a:lnTo>
                  <a:pt x="2168" y="481"/>
                </a:lnTo>
                <a:lnTo>
                  <a:pt x="2130" y="465"/>
                </a:lnTo>
                <a:lnTo>
                  <a:pt x="2012" y="405"/>
                </a:lnTo>
                <a:lnTo>
                  <a:pt x="2006" y="405"/>
                </a:lnTo>
                <a:lnTo>
                  <a:pt x="2001" y="427"/>
                </a:lnTo>
                <a:lnTo>
                  <a:pt x="1996" y="432"/>
                </a:lnTo>
                <a:lnTo>
                  <a:pt x="1996" y="438"/>
                </a:lnTo>
                <a:lnTo>
                  <a:pt x="1985" y="443"/>
                </a:lnTo>
                <a:lnTo>
                  <a:pt x="1969" y="476"/>
                </a:lnTo>
                <a:lnTo>
                  <a:pt x="1969" y="492"/>
                </a:lnTo>
                <a:lnTo>
                  <a:pt x="1958" y="519"/>
                </a:lnTo>
                <a:lnTo>
                  <a:pt x="1953" y="530"/>
                </a:lnTo>
                <a:lnTo>
                  <a:pt x="1942" y="557"/>
                </a:lnTo>
                <a:lnTo>
                  <a:pt x="1931" y="573"/>
                </a:lnTo>
                <a:lnTo>
                  <a:pt x="1931" y="578"/>
                </a:lnTo>
                <a:lnTo>
                  <a:pt x="1926" y="589"/>
                </a:lnTo>
                <a:lnTo>
                  <a:pt x="1926" y="600"/>
                </a:lnTo>
                <a:lnTo>
                  <a:pt x="1926" y="611"/>
                </a:lnTo>
                <a:lnTo>
                  <a:pt x="1920" y="616"/>
                </a:lnTo>
                <a:lnTo>
                  <a:pt x="1920" y="621"/>
                </a:lnTo>
                <a:lnTo>
                  <a:pt x="1920" y="627"/>
                </a:lnTo>
                <a:lnTo>
                  <a:pt x="1920" y="632"/>
                </a:lnTo>
                <a:lnTo>
                  <a:pt x="1920" y="638"/>
                </a:lnTo>
                <a:lnTo>
                  <a:pt x="1920" y="643"/>
                </a:lnTo>
                <a:lnTo>
                  <a:pt x="1920" y="648"/>
                </a:lnTo>
                <a:lnTo>
                  <a:pt x="1920" y="654"/>
                </a:lnTo>
                <a:lnTo>
                  <a:pt x="1920" y="665"/>
                </a:lnTo>
                <a:lnTo>
                  <a:pt x="1920" y="670"/>
                </a:lnTo>
                <a:lnTo>
                  <a:pt x="1920" y="681"/>
                </a:lnTo>
                <a:lnTo>
                  <a:pt x="1920" y="686"/>
                </a:lnTo>
                <a:lnTo>
                  <a:pt x="1920" y="708"/>
                </a:lnTo>
                <a:lnTo>
                  <a:pt x="1915" y="724"/>
                </a:lnTo>
                <a:lnTo>
                  <a:pt x="1920" y="724"/>
                </a:lnTo>
                <a:lnTo>
                  <a:pt x="1920" y="729"/>
                </a:lnTo>
                <a:lnTo>
                  <a:pt x="1920" y="735"/>
                </a:lnTo>
                <a:lnTo>
                  <a:pt x="1920" y="746"/>
                </a:lnTo>
                <a:lnTo>
                  <a:pt x="1920" y="762"/>
                </a:lnTo>
                <a:lnTo>
                  <a:pt x="1920" y="773"/>
                </a:lnTo>
                <a:lnTo>
                  <a:pt x="1920" y="783"/>
                </a:lnTo>
                <a:lnTo>
                  <a:pt x="1926" y="789"/>
                </a:lnTo>
                <a:lnTo>
                  <a:pt x="1926" y="794"/>
                </a:lnTo>
                <a:lnTo>
                  <a:pt x="1942" y="794"/>
                </a:lnTo>
                <a:lnTo>
                  <a:pt x="1947" y="794"/>
                </a:lnTo>
                <a:lnTo>
                  <a:pt x="1958" y="794"/>
                </a:lnTo>
                <a:lnTo>
                  <a:pt x="1958" y="789"/>
                </a:lnTo>
                <a:lnTo>
                  <a:pt x="1963" y="773"/>
                </a:lnTo>
                <a:lnTo>
                  <a:pt x="2023" y="762"/>
                </a:lnTo>
                <a:lnTo>
                  <a:pt x="2039" y="762"/>
                </a:lnTo>
                <a:lnTo>
                  <a:pt x="2055" y="756"/>
                </a:lnTo>
                <a:lnTo>
                  <a:pt x="2076" y="751"/>
                </a:lnTo>
                <a:lnTo>
                  <a:pt x="2093" y="746"/>
                </a:lnTo>
                <a:lnTo>
                  <a:pt x="2098" y="751"/>
                </a:lnTo>
                <a:lnTo>
                  <a:pt x="2125" y="762"/>
                </a:lnTo>
                <a:lnTo>
                  <a:pt x="2130" y="762"/>
                </a:lnTo>
                <a:lnTo>
                  <a:pt x="2114" y="800"/>
                </a:lnTo>
                <a:lnTo>
                  <a:pt x="2109" y="816"/>
                </a:lnTo>
                <a:lnTo>
                  <a:pt x="2109" y="821"/>
                </a:lnTo>
                <a:lnTo>
                  <a:pt x="2103" y="827"/>
                </a:lnTo>
                <a:lnTo>
                  <a:pt x="2087" y="864"/>
                </a:lnTo>
                <a:lnTo>
                  <a:pt x="2082" y="881"/>
                </a:lnTo>
                <a:lnTo>
                  <a:pt x="2076" y="897"/>
                </a:lnTo>
                <a:lnTo>
                  <a:pt x="2066" y="924"/>
                </a:lnTo>
                <a:lnTo>
                  <a:pt x="2060" y="929"/>
                </a:lnTo>
                <a:lnTo>
                  <a:pt x="2044" y="972"/>
                </a:lnTo>
                <a:lnTo>
                  <a:pt x="2017" y="1037"/>
                </a:lnTo>
                <a:lnTo>
                  <a:pt x="2012" y="1032"/>
                </a:lnTo>
                <a:lnTo>
                  <a:pt x="2006" y="1032"/>
                </a:lnTo>
                <a:lnTo>
                  <a:pt x="2001" y="1037"/>
                </a:lnTo>
                <a:lnTo>
                  <a:pt x="2001" y="1043"/>
                </a:lnTo>
                <a:lnTo>
                  <a:pt x="1996" y="1048"/>
                </a:lnTo>
                <a:lnTo>
                  <a:pt x="1990" y="1048"/>
                </a:lnTo>
                <a:lnTo>
                  <a:pt x="1990" y="1053"/>
                </a:lnTo>
                <a:lnTo>
                  <a:pt x="1974" y="1059"/>
                </a:lnTo>
                <a:lnTo>
                  <a:pt x="1974" y="1064"/>
                </a:lnTo>
                <a:lnTo>
                  <a:pt x="1980" y="1070"/>
                </a:lnTo>
                <a:lnTo>
                  <a:pt x="1980" y="1075"/>
                </a:lnTo>
                <a:lnTo>
                  <a:pt x="1980" y="1080"/>
                </a:lnTo>
                <a:lnTo>
                  <a:pt x="1980" y="1086"/>
                </a:lnTo>
                <a:lnTo>
                  <a:pt x="1980" y="1091"/>
                </a:lnTo>
                <a:lnTo>
                  <a:pt x="1980" y="1097"/>
                </a:lnTo>
                <a:lnTo>
                  <a:pt x="1980" y="1102"/>
                </a:lnTo>
                <a:lnTo>
                  <a:pt x="1980" y="1113"/>
                </a:lnTo>
                <a:lnTo>
                  <a:pt x="1974" y="1118"/>
                </a:lnTo>
                <a:lnTo>
                  <a:pt x="1969" y="1140"/>
                </a:lnTo>
                <a:lnTo>
                  <a:pt x="1958" y="1194"/>
                </a:lnTo>
                <a:lnTo>
                  <a:pt x="1953" y="1199"/>
                </a:lnTo>
                <a:lnTo>
                  <a:pt x="1958" y="1199"/>
                </a:lnTo>
                <a:lnTo>
                  <a:pt x="1953" y="1215"/>
                </a:lnTo>
                <a:lnTo>
                  <a:pt x="1947" y="1259"/>
                </a:lnTo>
                <a:lnTo>
                  <a:pt x="1942" y="1280"/>
                </a:lnTo>
                <a:lnTo>
                  <a:pt x="1947" y="1280"/>
                </a:lnTo>
                <a:lnTo>
                  <a:pt x="1963" y="1280"/>
                </a:lnTo>
                <a:lnTo>
                  <a:pt x="1974" y="1286"/>
                </a:lnTo>
                <a:lnTo>
                  <a:pt x="1980" y="1286"/>
                </a:lnTo>
                <a:lnTo>
                  <a:pt x="1985" y="1286"/>
                </a:lnTo>
                <a:lnTo>
                  <a:pt x="1980" y="1286"/>
                </a:lnTo>
                <a:lnTo>
                  <a:pt x="1980" y="1280"/>
                </a:lnTo>
                <a:lnTo>
                  <a:pt x="1980" y="1275"/>
                </a:lnTo>
                <a:lnTo>
                  <a:pt x="1974" y="1269"/>
                </a:lnTo>
                <a:lnTo>
                  <a:pt x="1974" y="1259"/>
                </a:lnTo>
                <a:lnTo>
                  <a:pt x="1974" y="1242"/>
                </a:lnTo>
                <a:lnTo>
                  <a:pt x="1974" y="1237"/>
                </a:lnTo>
                <a:lnTo>
                  <a:pt x="1974" y="1232"/>
                </a:lnTo>
                <a:lnTo>
                  <a:pt x="1974" y="1226"/>
                </a:lnTo>
                <a:lnTo>
                  <a:pt x="1974" y="1215"/>
                </a:lnTo>
                <a:lnTo>
                  <a:pt x="1974" y="1194"/>
                </a:lnTo>
                <a:lnTo>
                  <a:pt x="1969" y="1172"/>
                </a:lnTo>
                <a:lnTo>
                  <a:pt x="1974" y="1172"/>
                </a:lnTo>
                <a:lnTo>
                  <a:pt x="1974" y="1167"/>
                </a:lnTo>
                <a:lnTo>
                  <a:pt x="1974" y="1161"/>
                </a:lnTo>
                <a:lnTo>
                  <a:pt x="1974" y="1156"/>
                </a:lnTo>
                <a:lnTo>
                  <a:pt x="1974" y="1151"/>
                </a:lnTo>
                <a:lnTo>
                  <a:pt x="1980" y="1140"/>
                </a:lnTo>
                <a:lnTo>
                  <a:pt x="1996" y="1107"/>
                </a:lnTo>
                <a:lnTo>
                  <a:pt x="1996" y="1102"/>
                </a:lnTo>
                <a:lnTo>
                  <a:pt x="2006" y="1080"/>
                </a:lnTo>
                <a:lnTo>
                  <a:pt x="2001" y="1080"/>
                </a:lnTo>
                <a:lnTo>
                  <a:pt x="1996" y="1086"/>
                </a:lnTo>
                <a:lnTo>
                  <a:pt x="1990" y="1097"/>
                </a:lnTo>
                <a:lnTo>
                  <a:pt x="1990" y="1102"/>
                </a:lnTo>
                <a:lnTo>
                  <a:pt x="1980" y="1124"/>
                </a:lnTo>
                <a:lnTo>
                  <a:pt x="1985" y="1097"/>
                </a:lnTo>
                <a:lnTo>
                  <a:pt x="1990" y="1086"/>
                </a:lnTo>
                <a:lnTo>
                  <a:pt x="2001" y="1080"/>
                </a:lnTo>
                <a:lnTo>
                  <a:pt x="2006" y="1075"/>
                </a:lnTo>
                <a:lnTo>
                  <a:pt x="2023" y="1032"/>
                </a:lnTo>
                <a:lnTo>
                  <a:pt x="2066" y="940"/>
                </a:lnTo>
                <a:lnTo>
                  <a:pt x="2066" y="929"/>
                </a:lnTo>
                <a:lnTo>
                  <a:pt x="2071" y="924"/>
                </a:lnTo>
                <a:lnTo>
                  <a:pt x="2087" y="875"/>
                </a:lnTo>
                <a:lnTo>
                  <a:pt x="2093" y="875"/>
                </a:lnTo>
                <a:lnTo>
                  <a:pt x="2114" y="827"/>
                </a:lnTo>
                <a:lnTo>
                  <a:pt x="2114" y="821"/>
                </a:lnTo>
                <a:lnTo>
                  <a:pt x="2114" y="816"/>
                </a:lnTo>
                <a:lnTo>
                  <a:pt x="2119" y="805"/>
                </a:lnTo>
                <a:lnTo>
                  <a:pt x="2125" y="794"/>
                </a:lnTo>
                <a:lnTo>
                  <a:pt x="2125" y="789"/>
                </a:lnTo>
                <a:lnTo>
                  <a:pt x="2130" y="778"/>
                </a:lnTo>
                <a:lnTo>
                  <a:pt x="2136" y="762"/>
                </a:lnTo>
                <a:lnTo>
                  <a:pt x="2152" y="773"/>
                </a:lnTo>
                <a:lnTo>
                  <a:pt x="2184" y="789"/>
                </a:lnTo>
                <a:lnTo>
                  <a:pt x="2211" y="800"/>
                </a:lnTo>
                <a:lnTo>
                  <a:pt x="2216" y="805"/>
                </a:lnTo>
                <a:lnTo>
                  <a:pt x="2259" y="821"/>
                </a:lnTo>
                <a:lnTo>
                  <a:pt x="2281" y="837"/>
                </a:lnTo>
                <a:lnTo>
                  <a:pt x="2302" y="848"/>
                </a:lnTo>
                <a:lnTo>
                  <a:pt x="2313" y="854"/>
                </a:lnTo>
                <a:lnTo>
                  <a:pt x="2318" y="854"/>
                </a:lnTo>
                <a:lnTo>
                  <a:pt x="2324" y="854"/>
                </a:lnTo>
                <a:lnTo>
                  <a:pt x="2340" y="854"/>
                </a:lnTo>
                <a:lnTo>
                  <a:pt x="2367" y="854"/>
                </a:lnTo>
                <a:lnTo>
                  <a:pt x="2383" y="854"/>
                </a:lnTo>
                <a:lnTo>
                  <a:pt x="2405" y="859"/>
                </a:lnTo>
                <a:lnTo>
                  <a:pt x="2410" y="854"/>
                </a:lnTo>
                <a:lnTo>
                  <a:pt x="2421" y="854"/>
                </a:lnTo>
                <a:lnTo>
                  <a:pt x="2431" y="854"/>
                </a:lnTo>
                <a:lnTo>
                  <a:pt x="2442" y="854"/>
                </a:lnTo>
                <a:lnTo>
                  <a:pt x="2464" y="859"/>
                </a:lnTo>
                <a:lnTo>
                  <a:pt x="2469" y="859"/>
                </a:lnTo>
                <a:lnTo>
                  <a:pt x="2480" y="864"/>
                </a:lnTo>
                <a:lnTo>
                  <a:pt x="2485" y="864"/>
                </a:lnTo>
                <a:lnTo>
                  <a:pt x="2485" y="870"/>
                </a:lnTo>
                <a:lnTo>
                  <a:pt x="2485" y="875"/>
                </a:lnTo>
                <a:lnTo>
                  <a:pt x="2480" y="918"/>
                </a:lnTo>
                <a:lnTo>
                  <a:pt x="2480" y="945"/>
                </a:lnTo>
                <a:lnTo>
                  <a:pt x="2480" y="978"/>
                </a:lnTo>
                <a:lnTo>
                  <a:pt x="2474" y="989"/>
                </a:lnTo>
                <a:lnTo>
                  <a:pt x="2474" y="1026"/>
                </a:lnTo>
                <a:lnTo>
                  <a:pt x="2480" y="1037"/>
                </a:lnTo>
                <a:lnTo>
                  <a:pt x="2485" y="1043"/>
                </a:lnTo>
                <a:lnTo>
                  <a:pt x="2464" y="1064"/>
                </a:lnTo>
                <a:lnTo>
                  <a:pt x="2426" y="1097"/>
                </a:lnTo>
                <a:lnTo>
                  <a:pt x="2421" y="1102"/>
                </a:lnTo>
                <a:lnTo>
                  <a:pt x="2415" y="1107"/>
                </a:lnTo>
                <a:lnTo>
                  <a:pt x="2410" y="1113"/>
                </a:lnTo>
                <a:lnTo>
                  <a:pt x="2405" y="1118"/>
                </a:lnTo>
                <a:lnTo>
                  <a:pt x="2388" y="1134"/>
                </a:lnTo>
                <a:lnTo>
                  <a:pt x="2351" y="1167"/>
                </a:lnTo>
                <a:lnTo>
                  <a:pt x="2335" y="1178"/>
                </a:lnTo>
                <a:lnTo>
                  <a:pt x="2313" y="1199"/>
                </a:lnTo>
                <a:lnTo>
                  <a:pt x="2286" y="1221"/>
                </a:lnTo>
                <a:lnTo>
                  <a:pt x="2275" y="1237"/>
                </a:lnTo>
                <a:lnTo>
                  <a:pt x="2281" y="1248"/>
                </a:lnTo>
                <a:lnTo>
                  <a:pt x="2292" y="1259"/>
                </a:lnTo>
                <a:lnTo>
                  <a:pt x="2302" y="1280"/>
                </a:lnTo>
                <a:lnTo>
                  <a:pt x="2308" y="1286"/>
                </a:lnTo>
                <a:lnTo>
                  <a:pt x="2318" y="1280"/>
                </a:lnTo>
                <a:lnTo>
                  <a:pt x="2324" y="1275"/>
                </a:lnTo>
                <a:lnTo>
                  <a:pt x="2335" y="1269"/>
                </a:lnTo>
                <a:lnTo>
                  <a:pt x="2340" y="1264"/>
                </a:lnTo>
                <a:lnTo>
                  <a:pt x="2356" y="1259"/>
                </a:lnTo>
                <a:lnTo>
                  <a:pt x="2367" y="1259"/>
                </a:lnTo>
                <a:lnTo>
                  <a:pt x="2372" y="1253"/>
                </a:lnTo>
                <a:lnTo>
                  <a:pt x="2388" y="1253"/>
                </a:lnTo>
                <a:lnTo>
                  <a:pt x="2453" y="1237"/>
                </a:lnTo>
                <a:lnTo>
                  <a:pt x="2491" y="1232"/>
                </a:lnTo>
                <a:lnTo>
                  <a:pt x="2523" y="1221"/>
                </a:lnTo>
                <a:lnTo>
                  <a:pt x="2528" y="1221"/>
                </a:lnTo>
                <a:lnTo>
                  <a:pt x="2560" y="1215"/>
                </a:lnTo>
                <a:lnTo>
                  <a:pt x="2593" y="1210"/>
                </a:lnTo>
                <a:lnTo>
                  <a:pt x="2620" y="1199"/>
                </a:lnTo>
                <a:lnTo>
                  <a:pt x="2636" y="1194"/>
                </a:lnTo>
                <a:lnTo>
                  <a:pt x="2652" y="1188"/>
                </a:lnTo>
                <a:lnTo>
                  <a:pt x="2657" y="1188"/>
                </a:lnTo>
                <a:lnTo>
                  <a:pt x="2679" y="1178"/>
                </a:lnTo>
                <a:lnTo>
                  <a:pt x="2679" y="1172"/>
                </a:lnTo>
                <a:lnTo>
                  <a:pt x="2684" y="1178"/>
                </a:lnTo>
                <a:lnTo>
                  <a:pt x="2690" y="1188"/>
                </a:lnTo>
                <a:lnTo>
                  <a:pt x="2690" y="1194"/>
                </a:lnTo>
                <a:lnTo>
                  <a:pt x="2695" y="1194"/>
                </a:lnTo>
                <a:lnTo>
                  <a:pt x="2695" y="1199"/>
                </a:lnTo>
                <a:lnTo>
                  <a:pt x="2700" y="1205"/>
                </a:lnTo>
                <a:lnTo>
                  <a:pt x="2706" y="1210"/>
                </a:lnTo>
                <a:lnTo>
                  <a:pt x="2711" y="1215"/>
                </a:lnTo>
                <a:lnTo>
                  <a:pt x="2716" y="1221"/>
                </a:lnTo>
                <a:lnTo>
                  <a:pt x="2733" y="1226"/>
                </a:lnTo>
                <a:lnTo>
                  <a:pt x="2738" y="1226"/>
                </a:lnTo>
                <a:lnTo>
                  <a:pt x="2738" y="1232"/>
                </a:lnTo>
                <a:lnTo>
                  <a:pt x="2765" y="1237"/>
                </a:lnTo>
                <a:lnTo>
                  <a:pt x="2781" y="1242"/>
                </a:lnTo>
                <a:lnTo>
                  <a:pt x="2813" y="1259"/>
                </a:lnTo>
                <a:lnTo>
                  <a:pt x="2824" y="1269"/>
                </a:lnTo>
                <a:lnTo>
                  <a:pt x="2829" y="1269"/>
                </a:lnTo>
                <a:lnTo>
                  <a:pt x="2851" y="1286"/>
                </a:lnTo>
                <a:lnTo>
                  <a:pt x="2862" y="1291"/>
                </a:lnTo>
                <a:lnTo>
                  <a:pt x="2862" y="1296"/>
                </a:lnTo>
                <a:lnTo>
                  <a:pt x="2867" y="1313"/>
                </a:lnTo>
                <a:lnTo>
                  <a:pt x="2872" y="1323"/>
                </a:lnTo>
                <a:lnTo>
                  <a:pt x="2872" y="1334"/>
                </a:lnTo>
                <a:lnTo>
                  <a:pt x="2878" y="1340"/>
                </a:lnTo>
                <a:lnTo>
                  <a:pt x="2872" y="1350"/>
                </a:lnTo>
                <a:lnTo>
                  <a:pt x="2872" y="1367"/>
                </a:lnTo>
                <a:lnTo>
                  <a:pt x="2872" y="1377"/>
                </a:lnTo>
                <a:lnTo>
                  <a:pt x="2862" y="1399"/>
                </a:lnTo>
                <a:lnTo>
                  <a:pt x="2851" y="1415"/>
                </a:lnTo>
                <a:lnTo>
                  <a:pt x="2835" y="1437"/>
                </a:lnTo>
                <a:lnTo>
                  <a:pt x="2824" y="1448"/>
                </a:lnTo>
                <a:lnTo>
                  <a:pt x="2803" y="1453"/>
                </a:lnTo>
                <a:lnTo>
                  <a:pt x="2786" y="1458"/>
                </a:lnTo>
                <a:lnTo>
                  <a:pt x="2765" y="1475"/>
                </a:lnTo>
                <a:lnTo>
                  <a:pt x="2727" y="1496"/>
                </a:lnTo>
                <a:lnTo>
                  <a:pt x="2700" y="1507"/>
                </a:lnTo>
                <a:lnTo>
                  <a:pt x="2684" y="1507"/>
                </a:lnTo>
                <a:lnTo>
                  <a:pt x="2647" y="1502"/>
                </a:lnTo>
                <a:lnTo>
                  <a:pt x="2604" y="1502"/>
                </a:lnTo>
                <a:lnTo>
                  <a:pt x="2587" y="1496"/>
                </a:lnTo>
                <a:lnTo>
                  <a:pt x="2577" y="1480"/>
                </a:lnTo>
                <a:lnTo>
                  <a:pt x="2566" y="1475"/>
                </a:lnTo>
                <a:lnTo>
                  <a:pt x="2560" y="1469"/>
                </a:lnTo>
                <a:lnTo>
                  <a:pt x="2555" y="1469"/>
                </a:lnTo>
                <a:lnTo>
                  <a:pt x="2550" y="1464"/>
                </a:lnTo>
                <a:lnTo>
                  <a:pt x="2544" y="1464"/>
                </a:lnTo>
                <a:lnTo>
                  <a:pt x="2534" y="1464"/>
                </a:lnTo>
                <a:lnTo>
                  <a:pt x="2528" y="1458"/>
                </a:lnTo>
                <a:lnTo>
                  <a:pt x="2523" y="1458"/>
                </a:lnTo>
                <a:lnTo>
                  <a:pt x="2517" y="1458"/>
                </a:lnTo>
                <a:lnTo>
                  <a:pt x="2512" y="1458"/>
                </a:lnTo>
                <a:lnTo>
                  <a:pt x="2507" y="1458"/>
                </a:lnTo>
                <a:lnTo>
                  <a:pt x="2501" y="1458"/>
                </a:lnTo>
                <a:lnTo>
                  <a:pt x="2474" y="1458"/>
                </a:lnTo>
                <a:lnTo>
                  <a:pt x="2437" y="1453"/>
                </a:lnTo>
                <a:lnTo>
                  <a:pt x="2431" y="1453"/>
                </a:lnTo>
                <a:lnTo>
                  <a:pt x="2421" y="1448"/>
                </a:lnTo>
                <a:lnTo>
                  <a:pt x="2399" y="1453"/>
                </a:lnTo>
                <a:lnTo>
                  <a:pt x="2394" y="1453"/>
                </a:lnTo>
                <a:lnTo>
                  <a:pt x="2335" y="1464"/>
                </a:lnTo>
                <a:lnTo>
                  <a:pt x="2313" y="1469"/>
                </a:lnTo>
                <a:lnTo>
                  <a:pt x="2265" y="1469"/>
                </a:lnTo>
                <a:lnTo>
                  <a:pt x="2249" y="1469"/>
                </a:lnTo>
                <a:lnTo>
                  <a:pt x="2238" y="1469"/>
                </a:lnTo>
                <a:lnTo>
                  <a:pt x="2227" y="1475"/>
                </a:lnTo>
                <a:lnTo>
                  <a:pt x="2222" y="1475"/>
                </a:lnTo>
                <a:lnTo>
                  <a:pt x="2205" y="1475"/>
                </a:lnTo>
                <a:lnTo>
                  <a:pt x="2195" y="1475"/>
                </a:lnTo>
                <a:lnTo>
                  <a:pt x="2179" y="1475"/>
                </a:lnTo>
                <a:lnTo>
                  <a:pt x="2173" y="1475"/>
                </a:lnTo>
                <a:lnTo>
                  <a:pt x="2152" y="1480"/>
                </a:lnTo>
                <a:lnTo>
                  <a:pt x="2141" y="1485"/>
                </a:lnTo>
                <a:lnTo>
                  <a:pt x="2136" y="1485"/>
                </a:lnTo>
                <a:lnTo>
                  <a:pt x="2130" y="1491"/>
                </a:lnTo>
                <a:lnTo>
                  <a:pt x="2125" y="1491"/>
                </a:lnTo>
                <a:lnTo>
                  <a:pt x="2119" y="1496"/>
                </a:lnTo>
                <a:lnTo>
                  <a:pt x="2109" y="1512"/>
                </a:lnTo>
                <a:lnTo>
                  <a:pt x="2109" y="1518"/>
                </a:lnTo>
                <a:lnTo>
                  <a:pt x="2103" y="1534"/>
                </a:lnTo>
                <a:lnTo>
                  <a:pt x="2103" y="1550"/>
                </a:lnTo>
                <a:lnTo>
                  <a:pt x="2103" y="1566"/>
                </a:lnTo>
                <a:lnTo>
                  <a:pt x="2109" y="1572"/>
                </a:lnTo>
                <a:lnTo>
                  <a:pt x="2109" y="1577"/>
                </a:lnTo>
                <a:lnTo>
                  <a:pt x="2114" y="1583"/>
                </a:lnTo>
                <a:lnTo>
                  <a:pt x="2114" y="1588"/>
                </a:lnTo>
                <a:lnTo>
                  <a:pt x="2125" y="1599"/>
                </a:lnTo>
                <a:lnTo>
                  <a:pt x="2130" y="1604"/>
                </a:lnTo>
                <a:lnTo>
                  <a:pt x="2136" y="1610"/>
                </a:lnTo>
                <a:lnTo>
                  <a:pt x="2141" y="1610"/>
                </a:lnTo>
                <a:lnTo>
                  <a:pt x="2141" y="1615"/>
                </a:lnTo>
                <a:lnTo>
                  <a:pt x="2168" y="1642"/>
                </a:lnTo>
                <a:lnTo>
                  <a:pt x="2189" y="1647"/>
                </a:lnTo>
                <a:lnTo>
                  <a:pt x="2195" y="1647"/>
                </a:lnTo>
                <a:lnTo>
                  <a:pt x="2200" y="1653"/>
                </a:lnTo>
                <a:lnTo>
                  <a:pt x="2205" y="1653"/>
                </a:lnTo>
                <a:lnTo>
                  <a:pt x="2222" y="1664"/>
                </a:lnTo>
                <a:lnTo>
                  <a:pt x="2238" y="1674"/>
                </a:lnTo>
                <a:lnTo>
                  <a:pt x="2249" y="1685"/>
                </a:lnTo>
                <a:lnTo>
                  <a:pt x="2308" y="1734"/>
                </a:lnTo>
                <a:lnTo>
                  <a:pt x="2345" y="1750"/>
                </a:lnTo>
                <a:lnTo>
                  <a:pt x="2340" y="1755"/>
                </a:lnTo>
                <a:lnTo>
                  <a:pt x="2335" y="1761"/>
                </a:lnTo>
                <a:lnTo>
                  <a:pt x="2313" y="1782"/>
                </a:lnTo>
                <a:lnTo>
                  <a:pt x="2297" y="1799"/>
                </a:lnTo>
                <a:lnTo>
                  <a:pt x="2286" y="1809"/>
                </a:lnTo>
                <a:lnTo>
                  <a:pt x="2275" y="1820"/>
                </a:lnTo>
                <a:lnTo>
                  <a:pt x="2259" y="1836"/>
                </a:lnTo>
                <a:lnTo>
                  <a:pt x="2254" y="1842"/>
                </a:lnTo>
                <a:lnTo>
                  <a:pt x="2232" y="1863"/>
                </a:lnTo>
                <a:lnTo>
                  <a:pt x="2232" y="1869"/>
                </a:lnTo>
                <a:lnTo>
                  <a:pt x="2227" y="1869"/>
                </a:lnTo>
                <a:lnTo>
                  <a:pt x="2238" y="1896"/>
                </a:lnTo>
                <a:lnTo>
                  <a:pt x="2259" y="1928"/>
                </a:lnTo>
                <a:lnTo>
                  <a:pt x="2270" y="1950"/>
                </a:lnTo>
                <a:lnTo>
                  <a:pt x="2313" y="2015"/>
                </a:lnTo>
                <a:lnTo>
                  <a:pt x="2313" y="2009"/>
                </a:lnTo>
                <a:lnTo>
                  <a:pt x="2318" y="2009"/>
                </a:lnTo>
                <a:lnTo>
                  <a:pt x="2329" y="2004"/>
                </a:lnTo>
                <a:lnTo>
                  <a:pt x="2356" y="1988"/>
                </a:lnTo>
                <a:lnTo>
                  <a:pt x="2367" y="1977"/>
                </a:lnTo>
                <a:lnTo>
                  <a:pt x="2378" y="1971"/>
                </a:lnTo>
                <a:lnTo>
                  <a:pt x="2388" y="1971"/>
                </a:lnTo>
                <a:lnTo>
                  <a:pt x="2394" y="1971"/>
                </a:lnTo>
                <a:lnTo>
                  <a:pt x="2399" y="1971"/>
                </a:lnTo>
                <a:lnTo>
                  <a:pt x="2399" y="1961"/>
                </a:lnTo>
                <a:lnTo>
                  <a:pt x="2399" y="1955"/>
                </a:lnTo>
                <a:lnTo>
                  <a:pt x="2399" y="1950"/>
                </a:lnTo>
                <a:lnTo>
                  <a:pt x="2410" y="1950"/>
                </a:lnTo>
                <a:lnTo>
                  <a:pt x="2415" y="1950"/>
                </a:lnTo>
                <a:lnTo>
                  <a:pt x="2415" y="1955"/>
                </a:lnTo>
                <a:lnTo>
                  <a:pt x="2410" y="1966"/>
                </a:lnTo>
                <a:lnTo>
                  <a:pt x="2405" y="1971"/>
                </a:lnTo>
                <a:lnTo>
                  <a:pt x="2410" y="1971"/>
                </a:lnTo>
                <a:lnTo>
                  <a:pt x="2410" y="1977"/>
                </a:lnTo>
                <a:lnTo>
                  <a:pt x="2448" y="1982"/>
                </a:lnTo>
                <a:lnTo>
                  <a:pt x="2453" y="1988"/>
                </a:lnTo>
                <a:lnTo>
                  <a:pt x="2458" y="1988"/>
                </a:lnTo>
                <a:lnTo>
                  <a:pt x="2469" y="1982"/>
                </a:lnTo>
                <a:lnTo>
                  <a:pt x="2469" y="1977"/>
                </a:lnTo>
                <a:lnTo>
                  <a:pt x="2474" y="1944"/>
                </a:lnTo>
                <a:lnTo>
                  <a:pt x="2474" y="1939"/>
                </a:lnTo>
                <a:lnTo>
                  <a:pt x="2474" y="1934"/>
                </a:lnTo>
                <a:lnTo>
                  <a:pt x="2480" y="1912"/>
                </a:lnTo>
                <a:lnTo>
                  <a:pt x="2480" y="1901"/>
                </a:lnTo>
                <a:lnTo>
                  <a:pt x="2480" y="1896"/>
                </a:lnTo>
                <a:lnTo>
                  <a:pt x="2485" y="1880"/>
                </a:lnTo>
                <a:lnTo>
                  <a:pt x="2491" y="1869"/>
                </a:lnTo>
                <a:lnTo>
                  <a:pt x="2491" y="1858"/>
                </a:lnTo>
                <a:lnTo>
                  <a:pt x="2496" y="1847"/>
                </a:lnTo>
                <a:lnTo>
                  <a:pt x="2496" y="1842"/>
                </a:lnTo>
                <a:lnTo>
                  <a:pt x="2496" y="1836"/>
                </a:lnTo>
                <a:lnTo>
                  <a:pt x="2496" y="1826"/>
                </a:lnTo>
                <a:lnTo>
                  <a:pt x="2496" y="1820"/>
                </a:lnTo>
                <a:lnTo>
                  <a:pt x="2491" y="1809"/>
                </a:lnTo>
                <a:lnTo>
                  <a:pt x="2485" y="1799"/>
                </a:lnTo>
                <a:lnTo>
                  <a:pt x="2480" y="1788"/>
                </a:lnTo>
                <a:lnTo>
                  <a:pt x="2485" y="1788"/>
                </a:lnTo>
                <a:lnTo>
                  <a:pt x="2485" y="1782"/>
                </a:lnTo>
                <a:lnTo>
                  <a:pt x="2431" y="1745"/>
                </a:lnTo>
                <a:lnTo>
                  <a:pt x="2415" y="1745"/>
                </a:lnTo>
                <a:lnTo>
                  <a:pt x="2399" y="1734"/>
                </a:lnTo>
                <a:lnTo>
                  <a:pt x="2361" y="1718"/>
                </a:lnTo>
                <a:lnTo>
                  <a:pt x="2308" y="1680"/>
                </a:lnTo>
                <a:lnTo>
                  <a:pt x="2292" y="1664"/>
                </a:lnTo>
                <a:lnTo>
                  <a:pt x="2275" y="1658"/>
                </a:lnTo>
                <a:lnTo>
                  <a:pt x="2211" y="1631"/>
                </a:lnTo>
                <a:lnTo>
                  <a:pt x="2189" y="1626"/>
                </a:lnTo>
                <a:lnTo>
                  <a:pt x="2168" y="1615"/>
                </a:lnTo>
                <a:lnTo>
                  <a:pt x="2125" y="1577"/>
                </a:lnTo>
                <a:lnTo>
                  <a:pt x="2119" y="1561"/>
                </a:lnTo>
                <a:lnTo>
                  <a:pt x="2119" y="1545"/>
                </a:lnTo>
                <a:lnTo>
                  <a:pt x="2130" y="1512"/>
                </a:lnTo>
                <a:lnTo>
                  <a:pt x="2136" y="1507"/>
                </a:lnTo>
                <a:lnTo>
                  <a:pt x="2184" y="1502"/>
                </a:lnTo>
                <a:lnTo>
                  <a:pt x="2265" y="1491"/>
                </a:lnTo>
                <a:lnTo>
                  <a:pt x="2378" y="1480"/>
                </a:lnTo>
                <a:lnTo>
                  <a:pt x="2394" y="1475"/>
                </a:lnTo>
                <a:lnTo>
                  <a:pt x="2399" y="1475"/>
                </a:lnTo>
                <a:lnTo>
                  <a:pt x="2405" y="1475"/>
                </a:lnTo>
                <a:lnTo>
                  <a:pt x="2421" y="1475"/>
                </a:lnTo>
                <a:lnTo>
                  <a:pt x="2464" y="1480"/>
                </a:lnTo>
                <a:lnTo>
                  <a:pt x="2485" y="1491"/>
                </a:lnTo>
                <a:lnTo>
                  <a:pt x="2523" y="1491"/>
                </a:lnTo>
                <a:lnTo>
                  <a:pt x="2544" y="1480"/>
                </a:lnTo>
                <a:lnTo>
                  <a:pt x="2604" y="1523"/>
                </a:lnTo>
                <a:lnTo>
                  <a:pt x="2614" y="1523"/>
                </a:lnTo>
                <a:lnTo>
                  <a:pt x="2636" y="1523"/>
                </a:lnTo>
                <a:lnTo>
                  <a:pt x="2652" y="1523"/>
                </a:lnTo>
                <a:lnTo>
                  <a:pt x="2663" y="1523"/>
                </a:lnTo>
                <a:lnTo>
                  <a:pt x="2695" y="1523"/>
                </a:lnTo>
                <a:lnTo>
                  <a:pt x="2733" y="1512"/>
                </a:lnTo>
                <a:lnTo>
                  <a:pt x="2743" y="1507"/>
                </a:lnTo>
                <a:lnTo>
                  <a:pt x="2765" y="1496"/>
                </a:lnTo>
                <a:lnTo>
                  <a:pt x="2786" y="1480"/>
                </a:lnTo>
                <a:lnTo>
                  <a:pt x="2792" y="1480"/>
                </a:lnTo>
                <a:lnTo>
                  <a:pt x="2803" y="1469"/>
                </a:lnTo>
                <a:lnTo>
                  <a:pt x="2813" y="1469"/>
                </a:lnTo>
                <a:lnTo>
                  <a:pt x="2846" y="1458"/>
                </a:lnTo>
                <a:lnTo>
                  <a:pt x="2851" y="1458"/>
                </a:lnTo>
                <a:lnTo>
                  <a:pt x="2851" y="1453"/>
                </a:lnTo>
                <a:lnTo>
                  <a:pt x="2894" y="1442"/>
                </a:lnTo>
                <a:lnTo>
                  <a:pt x="2899" y="1437"/>
                </a:lnTo>
                <a:lnTo>
                  <a:pt x="2899" y="1431"/>
                </a:lnTo>
                <a:lnTo>
                  <a:pt x="2910" y="1431"/>
                </a:lnTo>
                <a:lnTo>
                  <a:pt x="3007" y="1399"/>
                </a:lnTo>
                <a:lnTo>
                  <a:pt x="3018" y="1507"/>
                </a:lnTo>
                <a:lnTo>
                  <a:pt x="3023" y="1523"/>
                </a:lnTo>
                <a:lnTo>
                  <a:pt x="3028" y="1523"/>
                </a:lnTo>
                <a:lnTo>
                  <a:pt x="3034" y="1523"/>
                </a:lnTo>
                <a:lnTo>
                  <a:pt x="3045" y="1523"/>
                </a:lnTo>
                <a:lnTo>
                  <a:pt x="3055" y="1523"/>
                </a:lnTo>
                <a:lnTo>
                  <a:pt x="3077" y="1518"/>
                </a:lnTo>
                <a:lnTo>
                  <a:pt x="3082" y="1523"/>
                </a:lnTo>
                <a:lnTo>
                  <a:pt x="3088" y="1523"/>
                </a:lnTo>
                <a:lnTo>
                  <a:pt x="3093" y="1529"/>
                </a:lnTo>
                <a:lnTo>
                  <a:pt x="3104" y="1534"/>
                </a:lnTo>
                <a:lnTo>
                  <a:pt x="3109" y="1539"/>
                </a:lnTo>
                <a:lnTo>
                  <a:pt x="3114" y="1545"/>
                </a:lnTo>
                <a:lnTo>
                  <a:pt x="3114" y="1550"/>
                </a:lnTo>
                <a:lnTo>
                  <a:pt x="3114" y="1577"/>
                </a:lnTo>
                <a:lnTo>
                  <a:pt x="3195" y="1572"/>
                </a:lnTo>
                <a:lnTo>
                  <a:pt x="3324" y="1572"/>
                </a:lnTo>
                <a:lnTo>
                  <a:pt x="3319" y="1615"/>
                </a:lnTo>
                <a:lnTo>
                  <a:pt x="3319" y="1691"/>
                </a:lnTo>
                <a:lnTo>
                  <a:pt x="3313" y="1734"/>
                </a:lnTo>
                <a:lnTo>
                  <a:pt x="3308" y="1745"/>
                </a:lnTo>
                <a:lnTo>
                  <a:pt x="3308" y="1750"/>
                </a:lnTo>
                <a:lnTo>
                  <a:pt x="3303" y="1750"/>
                </a:lnTo>
                <a:lnTo>
                  <a:pt x="3297" y="1750"/>
                </a:lnTo>
                <a:lnTo>
                  <a:pt x="3287" y="1750"/>
                </a:lnTo>
                <a:lnTo>
                  <a:pt x="3244" y="1750"/>
                </a:lnTo>
                <a:lnTo>
                  <a:pt x="3238" y="1766"/>
                </a:lnTo>
                <a:lnTo>
                  <a:pt x="3227" y="1799"/>
                </a:lnTo>
                <a:lnTo>
                  <a:pt x="3233" y="1799"/>
                </a:lnTo>
                <a:lnTo>
                  <a:pt x="3260" y="1809"/>
                </a:lnTo>
                <a:lnTo>
                  <a:pt x="3265" y="1815"/>
                </a:lnTo>
                <a:lnTo>
                  <a:pt x="3270" y="1815"/>
                </a:lnTo>
                <a:lnTo>
                  <a:pt x="3260" y="1842"/>
                </a:lnTo>
                <a:lnTo>
                  <a:pt x="3270" y="1847"/>
                </a:lnTo>
                <a:lnTo>
                  <a:pt x="3276" y="1847"/>
                </a:lnTo>
                <a:lnTo>
                  <a:pt x="3260" y="1901"/>
                </a:lnTo>
                <a:lnTo>
                  <a:pt x="3270" y="1901"/>
                </a:lnTo>
                <a:lnTo>
                  <a:pt x="3270" y="1907"/>
                </a:lnTo>
                <a:lnTo>
                  <a:pt x="3265" y="1977"/>
                </a:lnTo>
                <a:lnTo>
                  <a:pt x="3244" y="1998"/>
                </a:lnTo>
                <a:lnTo>
                  <a:pt x="3233" y="2031"/>
                </a:lnTo>
                <a:lnTo>
                  <a:pt x="3088" y="1977"/>
                </a:lnTo>
                <a:lnTo>
                  <a:pt x="3093" y="1966"/>
                </a:lnTo>
                <a:lnTo>
                  <a:pt x="3093" y="1950"/>
                </a:lnTo>
                <a:lnTo>
                  <a:pt x="3109" y="1777"/>
                </a:lnTo>
                <a:lnTo>
                  <a:pt x="3109" y="1766"/>
                </a:lnTo>
                <a:lnTo>
                  <a:pt x="3109" y="1755"/>
                </a:lnTo>
                <a:lnTo>
                  <a:pt x="3061" y="1755"/>
                </a:lnTo>
                <a:lnTo>
                  <a:pt x="3028" y="1755"/>
                </a:lnTo>
                <a:lnTo>
                  <a:pt x="3028" y="1745"/>
                </a:lnTo>
                <a:lnTo>
                  <a:pt x="3028" y="1723"/>
                </a:lnTo>
                <a:lnTo>
                  <a:pt x="3002" y="1728"/>
                </a:lnTo>
                <a:lnTo>
                  <a:pt x="3002" y="1750"/>
                </a:lnTo>
                <a:lnTo>
                  <a:pt x="3002" y="1755"/>
                </a:lnTo>
                <a:lnTo>
                  <a:pt x="2975" y="1755"/>
                </a:lnTo>
                <a:lnTo>
                  <a:pt x="2969" y="1755"/>
                </a:lnTo>
                <a:lnTo>
                  <a:pt x="2969" y="1750"/>
                </a:lnTo>
                <a:lnTo>
                  <a:pt x="2964" y="1728"/>
                </a:lnTo>
                <a:lnTo>
                  <a:pt x="2942" y="1728"/>
                </a:lnTo>
                <a:lnTo>
                  <a:pt x="2937" y="1755"/>
                </a:lnTo>
                <a:lnTo>
                  <a:pt x="2948" y="1755"/>
                </a:lnTo>
                <a:lnTo>
                  <a:pt x="2948" y="1761"/>
                </a:lnTo>
                <a:lnTo>
                  <a:pt x="2948" y="1772"/>
                </a:lnTo>
                <a:lnTo>
                  <a:pt x="2948" y="1804"/>
                </a:lnTo>
                <a:lnTo>
                  <a:pt x="2948" y="1847"/>
                </a:lnTo>
                <a:lnTo>
                  <a:pt x="2948" y="1853"/>
                </a:lnTo>
                <a:lnTo>
                  <a:pt x="2926" y="1907"/>
                </a:lnTo>
                <a:lnTo>
                  <a:pt x="2905" y="1971"/>
                </a:lnTo>
                <a:lnTo>
                  <a:pt x="2905" y="1977"/>
                </a:lnTo>
                <a:lnTo>
                  <a:pt x="2899" y="1977"/>
                </a:lnTo>
                <a:lnTo>
                  <a:pt x="2899" y="1982"/>
                </a:lnTo>
                <a:lnTo>
                  <a:pt x="2899" y="1988"/>
                </a:lnTo>
                <a:lnTo>
                  <a:pt x="2899" y="1993"/>
                </a:lnTo>
                <a:lnTo>
                  <a:pt x="2894" y="2009"/>
                </a:lnTo>
                <a:lnTo>
                  <a:pt x="2894" y="2020"/>
                </a:lnTo>
                <a:lnTo>
                  <a:pt x="2894" y="2031"/>
                </a:lnTo>
                <a:lnTo>
                  <a:pt x="2889" y="2047"/>
                </a:lnTo>
                <a:lnTo>
                  <a:pt x="2889" y="2052"/>
                </a:lnTo>
                <a:lnTo>
                  <a:pt x="2889" y="2058"/>
                </a:lnTo>
                <a:lnTo>
                  <a:pt x="2883" y="2052"/>
                </a:lnTo>
                <a:lnTo>
                  <a:pt x="2872" y="2042"/>
                </a:lnTo>
                <a:lnTo>
                  <a:pt x="2851" y="2009"/>
                </a:lnTo>
                <a:lnTo>
                  <a:pt x="2797" y="1944"/>
                </a:lnTo>
                <a:lnTo>
                  <a:pt x="2792" y="1939"/>
                </a:lnTo>
                <a:lnTo>
                  <a:pt x="2765" y="1928"/>
                </a:lnTo>
                <a:lnTo>
                  <a:pt x="2754" y="1934"/>
                </a:lnTo>
                <a:lnTo>
                  <a:pt x="2749" y="1934"/>
                </a:lnTo>
                <a:lnTo>
                  <a:pt x="2733" y="1934"/>
                </a:lnTo>
                <a:lnTo>
                  <a:pt x="2727" y="1939"/>
                </a:lnTo>
                <a:lnTo>
                  <a:pt x="2716" y="1944"/>
                </a:lnTo>
                <a:lnTo>
                  <a:pt x="2706" y="1955"/>
                </a:lnTo>
                <a:lnTo>
                  <a:pt x="2700" y="1961"/>
                </a:lnTo>
                <a:lnTo>
                  <a:pt x="2695" y="1966"/>
                </a:lnTo>
                <a:lnTo>
                  <a:pt x="2684" y="1977"/>
                </a:lnTo>
                <a:lnTo>
                  <a:pt x="2679" y="1988"/>
                </a:lnTo>
                <a:lnTo>
                  <a:pt x="2673" y="1993"/>
                </a:lnTo>
                <a:lnTo>
                  <a:pt x="2668" y="2015"/>
                </a:lnTo>
                <a:lnTo>
                  <a:pt x="2663" y="2036"/>
                </a:lnTo>
                <a:lnTo>
                  <a:pt x="2657" y="2036"/>
                </a:lnTo>
                <a:lnTo>
                  <a:pt x="2604" y="2058"/>
                </a:lnTo>
                <a:lnTo>
                  <a:pt x="2571" y="2069"/>
                </a:lnTo>
                <a:lnTo>
                  <a:pt x="2560" y="2069"/>
                </a:lnTo>
                <a:lnTo>
                  <a:pt x="2560" y="2074"/>
                </a:lnTo>
                <a:lnTo>
                  <a:pt x="2560" y="2085"/>
                </a:lnTo>
                <a:lnTo>
                  <a:pt x="2566" y="2090"/>
                </a:lnTo>
                <a:lnTo>
                  <a:pt x="2598" y="2106"/>
                </a:lnTo>
                <a:lnTo>
                  <a:pt x="2625" y="2117"/>
                </a:lnTo>
                <a:lnTo>
                  <a:pt x="2706" y="2160"/>
                </a:lnTo>
                <a:lnTo>
                  <a:pt x="2770" y="2096"/>
                </a:lnTo>
                <a:lnTo>
                  <a:pt x="2776" y="2090"/>
                </a:lnTo>
                <a:lnTo>
                  <a:pt x="2781" y="2079"/>
                </a:lnTo>
                <a:lnTo>
                  <a:pt x="2803" y="2042"/>
                </a:lnTo>
                <a:lnTo>
                  <a:pt x="2819" y="2009"/>
                </a:lnTo>
                <a:lnTo>
                  <a:pt x="2829" y="2020"/>
                </a:lnTo>
                <a:lnTo>
                  <a:pt x="2835" y="2025"/>
                </a:lnTo>
                <a:lnTo>
                  <a:pt x="2846" y="2036"/>
                </a:lnTo>
                <a:lnTo>
                  <a:pt x="2851" y="2042"/>
                </a:lnTo>
                <a:lnTo>
                  <a:pt x="2851" y="2047"/>
                </a:lnTo>
                <a:lnTo>
                  <a:pt x="2856" y="2052"/>
                </a:lnTo>
                <a:lnTo>
                  <a:pt x="2862" y="2063"/>
                </a:lnTo>
                <a:lnTo>
                  <a:pt x="2872" y="2079"/>
                </a:lnTo>
                <a:lnTo>
                  <a:pt x="2872" y="2085"/>
                </a:lnTo>
                <a:lnTo>
                  <a:pt x="2878" y="2090"/>
                </a:lnTo>
                <a:lnTo>
                  <a:pt x="2878" y="2096"/>
                </a:lnTo>
                <a:lnTo>
                  <a:pt x="2878" y="2101"/>
                </a:lnTo>
                <a:lnTo>
                  <a:pt x="2883" y="2171"/>
                </a:lnTo>
                <a:lnTo>
                  <a:pt x="2883" y="2225"/>
                </a:lnTo>
                <a:lnTo>
                  <a:pt x="2883" y="2231"/>
                </a:lnTo>
                <a:lnTo>
                  <a:pt x="2878" y="2241"/>
                </a:lnTo>
                <a:lnTo>
                  <a:pt x="2872" y="2279"/>
                </a:lnTo>
                <a:lnTo>
                  <a:pt x="2872" y="2295"/>
                </a:lnTo>
                <a:lnTo>
                  <a:pt x="2867" y="2333"/>
                </a:lnTo>
                <a:lnTo>
                  <a:pt x="2862" y="2420"/>
                </a:lnTo>
                <a:lnTo>
                  <a:pt x="2862" y="2436"/>
                </a:lnTo>
                <a:lnTo>
                  <a:pt x="2872" y="2436"/>
                </a:lnTo>
                <a:lnTo>
                  <a:pt x="2872" y="2441"/>
                </a:lnTo>
                <a:lnTo>
                  <a:pt x="2872" y="2447"/>
                </a:lnTo>
                <a:lnTo>
                  <a:pt x="2872" y="2463"/>
                </a:lnTo>
                <a:lnTo>
                  <a:pt x="2867" y="2479"/>
                </a:lnTo>
                <a:lnTo>
                  <a:pt x="2867" y="2484"/>
                </a:lnTo>
                <a:lnTo>
                  <a:pt x="2867" y="2495"/>
                </a:lnTo>
                <a:lnTo>
                  <a:pt x="2867" y="2501"/>
                </a:lnTo>
                <a:lnTo>
                  <a:pt x="2862" y="2501"/>
                </a:lnTo>
                <a:lnTo>
                  <a:pt x="2851" y="2501"/>
                </a:lnTo>
                <a:lnTo>
                  <a:pt x="2846" y="2511"/>
                </a:lnTo>
                <a:lnTo>
                  <a:pt x="2840" y="2522"/>
                </a:lnTo>
                <a:lnTo>
                  <a:pt x="2835" y="2555"/>
                </a:lnTo>
                <a:lnTo>
                  <a:pt x="2808" y="2609"/>
                </a:lnTo>
                <a:lnTo>
                  <a:pt x="2803" y="2636"/>
                </a:lnTo>
                <a:lnTo>
                  <a:pt x="2803" y="2652"/>
                </a:lnTo>
                <a:lnTo>
                  <a:pt x="2797" y="2673"/>
                </a:lnTo>
                <a:lnTo>
                  <a:pt x="2792" y="2690"/>
                </a:lnTo>
                <a:lnTo>
                  <a:pt x="2797" y="2700"/>
                </a:lnTo>
                <a:lnTo>
                  <a:pt x="2797" y="2722"/>
                </a:lnTo>
                <a:lnTo>
                  <a:pt x="2792" y="2722"/>
                </a:lnTo>
                <a:lnTo>
                  <a:pt x="2754" y="2727"/>
                </a:lnTo>
                <a:lnTo>
                  <a:pt x="2749" y="2727"/>
                </a:lnTo>
                <a:lnTo>
                  <a:pt x="2700" y="2733"/>
                </a:lnTo>
                <a:lnTo>
                  <a:pt x="2690" y="2711"/>
                </a:lnTo>
                <a:lnTo>
                  <a:pt x="2690" y="2706"/>
                </a:lnTo>
                <a:lnTo>
                  <a:pt x="2684" y="2700"/>
                </a:lnTo>
                <a:lnTo>
                  <a:pt x="2679" y="2706"/>
                </a:lnTo>
                <a:lnTo>
                  <a:pt x="2690" y="2711"/>
                </a:lnTo>
                <a:lnTo>
                  <a:pt x="2684" y="2722"/>
                </a:lnTo>
                <a:lnTo>
                  <a:pt x="2668" y="2717"/>
                </a:lnTo>
                <a:lnTo>
                  <a:pt x="2663" y="2722"/>
                </a:lnTo>
                <a:lnTo>
                  <a:pt x="2663" y="2733"/>
                </a:lnTo>
                <a:lnTo>
                  <a:pt x="2652" y="2733"/>
                </a:lnTo>
                <a:lnTo>
                  <a:pt x="2641" y="2733"/>
                </a:lnTo>
                <a:lnTo>
                  <a:pt x="2593" y="2738"/>
                </a:lnTo>
                <a:lnTo>
                  <a:pt x="2577" y="2738"/>
                </a:lnTo>
                <a:lnTo>
                  <a:pt x="2571" y="2744"/>
                </a:lnTo>
                <a:lnTo>
                  <a:pt x="2571" y="2749"/>
                </a:lnTo>
                <a:lnTo>
                  <a:pt x="2571" y="2754"/>
                </a:lnTo>
                <a:lnTo>
                  <a:pt x="2566" y="2765"/>
                </a:lnTo>
                <a:lnTo>
                  <a:pt x="2582" y="2765"/>
                </a:lnTo>
                <a:lnTo>
                  <a:pt x="2609" y="2765"/>
                </a:lnTo>
                <a:lnTo>
                  <a:pt x="2620" y="2760"/>
                </a:lnTo>
                <a:lnTo>
                  <a:pt x="2630" y="2760"/>
                </a:lnTo>
                <a:lnTo>
                  <a:pt x="2636" y="2760"/>
                </a:lnTo>
                <a:lnTo>
                  <a:pt x="2647" y="2765"/>
                </a:lnTo>
                <a:lnTo>
                  <a:pt x="2652" y="2765"/>
                </a:lnTo>
                <a:lnTo>
                  <a:pt x="2673" y="2760"/>
                </a:lnTo>
                <a:lnTo>
                  <a:pt x="2733" y="2754"/>
                </a:lnTo>
                <a:lnTo>
                  <a:pt x="2759" y="2754"/>
                </a:lnTo>
                <a:lnTo>
                  <a:pt x="2797" y="2754"/>
                </a:lnTo>
                <a:lnTo>
                  <a:pt x="2797" y="2765"/>
                </a:lnTo>
                <a:lnTo>
                  <a:pt x="2797" y="2792"/>
                </a:lnTo>
                <a:lnTo>
                  <a:pt x="2797" y="2803"/>
                </a:lnTo>
                <a:lnTo>
                  <a:pt x="2803" y="2841"/>
                </a:lnTo>
                <a:lnTo>
                  <a:pt x="2797" y="2889"/>
                </a:lnTo>
                <a:lnTo>
                  <a:pt x="2792" y="2900"/>
                </a:lnTo>
                <a:lnTo>
                  <a:pt x="2786" y="2911"/>
                </a:lnTo>
                <a:lnTo>
                  <a:pt x="2781" y="2916"/>
                </a:lnTo>
                <a:lnTo>
                  <a:pt x="2749" y="2900"/>
                </a:lnTo>
                <a:lnTo>
                  <a:pt x="2743" y="2900"/>
                </a:lnTo>
                <a:lnTo>
                  <a:pt x="2754" y="2884"/>
                </a:lnTo>
                <a:lnTo>
                  <a:pt x="2770" y="2889"/>
                </a:lnTo>
                <a:lnTo>
                  <a:pt x="2770" y="2884"/>
                </a:lnTo>
                <a:lnTo>
                  <a:pt x="2765" y="2879"/>
                </a:lnTo>
                <a:lnTo>
                  <a:pt x="2749" y="2873"/>
                </a:lnTo>
                <a:lnTo>
                  <a:pt x="2754" y="2862"/>
                </a:lnTo>
                <a:lnTo>
                  <a:pt x="2727" y="2852"/>
                </a:lnTo>
                <a:lnTo>
                  <a:pt x="2711" y="2846"/>
                </a:lnTo>
                <a:lnTo>
                  <a:pt x="2706" y="2857"/>
                </a:lnTo>
                <a:lnTo>
                  <a:pt x="2700" y="2862"/>
                </a:lnTo>
                <a:lnTo>
                  <a:pt x="2695" y="2862"/>
                </a:lnTo>
                <a:lnTo>
                  <a:pt x="2690" y="2857"/>
                </a:lnTo>
                <a:lnTo>
                  <a:pt x="2684" y="2852"/>
                </a:lnTo>
                <a:lnTo>
                  <a:pt x="2663" y="2846"/>
                </a:lnTo>
                <a:lnTo>
                  <a:pt x="2657" y="2841"/>
                </a:lnTo>
                <a:lnTo>
                  <a:pt x="2652" y="2841"/>
                </a:lnTo>
                <a:lnTo>
                  <a:pt x="2647" y="2835"/>
                </a:lnTo>
                <a:lnTo>
                  <a:pt x="2641" y="2835"/>
                </a:lnTo>
                <a:lnTo>
                  <a:pt x="2636" y="2835"/>
                </a:lnTo>
                <a:lnTo>
                  <a:pt x="2630" y="2830"/>
                </a:lnTo>
                <a:lnTo>
                  <a:pt x="2620" y="2825"/>
                </a:lnTo>
                <a:lnTo>
                  <a:pt x="2609" y="2819"/>
                </a:lnTo>
                <a:lnTo>
                  <a:pt x="2604" y="2819"/>
                </a:lnTo>
                <a:lnTo>
                  <a:pt x="2598" y="2819"/>
                </a:lnTo>
                <a:lnTo>
                  <a:pt x="2587" y="2814"/>
                </a:lnTo>
                <a:lnTo>
                  <a:pt x="2560" y="2803"/>
                </a:lnTo>
                <a:lnTo>
                  <a:pt x="2555" y="2798"/>
                </a:lnTo>
                <a:lnTo>
                  <a:pt x="2555" y="2792"/>
                </a:lnTo>
                <a:lnTo>
                  <a:pt x="2550" y="2792"/>
                </a:lnTo>
                <a:lnTo>
                  <a:pt x="2550" y="2798"/>
                </a:lnTo>
                <a:lnTo>
                  <a:pt x="2544" y="2798"/>
                </a:lnTo>
                <a:lnTo>
                  <a:pt x="2523" y="2787"/>
                </a:lnTo>
                <a:lnTo>
                  <a:pt x="2512" y="2781"/>
                </a:lnTo>
                <a:lnTo>
                  <a:pt x="2507" y="2781"/>
                </a:lnTo>
                <a:lnTo>
                  <a:pt x="2507" y="2776"/>
                </a:lnTo>
                <a:lnTo>
                  <a:pt x="2507" y="2771"/>
                </a:lnTo>
                <a:lnTo>
                  <a:pt x="2507" y="2765"/>
                </a:lnTo>
                <a:lnTo>
                  <a:pt x="2501" y="2765"/>
                </a:lnTo>
                <a:lnTo>
                  <a:pt x="2496" y="2760"/>
                </a:lnTo>
                <a:lnTo>
                  <a:pt x="2491" y="2760"/>
                </a:lnTo>
                <a:lnTo>
                  <a:pt x="2485" y="2760"/>
                </a:lnTo>
                <a:lnTo>
                  <a:pt x="2474" y="2760"/>
                </a:lnTo>
                <a:lnTo>
                  <a:pt x="2469" y="2760"/>
                </a:lnTo>
                <a:lnTo>
                  <a:pt x="2458" y="2754"/>
                </a:lnTo>
                <a:lnTo>
                  <a:pt x="2453" y="2749"/>
                </a:lnTo>
                <a:lnTo>
                  <a:pt x="2426" y="2738"/>
                </a:lnTo>
                <a:lnTo>
                  <a:pt x="2421" y="2733"/>
                </a:lnTo>
                <a:lnTo>
                  <a:pt x="2405" y="2733"/>
                </a:lnTo>
                <a:lnTo>
                  <a:pt x="2399" y="2727"/>
                </a:lnTo>
                <a:lnTo>
                  <a:pt x="2388" y="2722"/>
                </a:lnTo>
                <a:lnTo>
                  <a:pt x="2367" y="2711"/>
                </a:lnTo>
                <a:lnTo>
                  <a:pt x="2361" y="2711"/>
                </a:lnTo>
                <a:lnTo>
                  <a:pt x="2351" y="2700"/>
                </a:lnTo>
                <a:lnTo>
                  <a:pt x="2340" y="2690"/>
                </a:lnTo>
                <a:lnTo>
                  <a:pt x="2335" y="2690"/>
                </a:lnTo>
                <a:lnTo>
                  <a:pt x="2329" y="2690"/>
                </a:lnTo>
                <a:lnTo>
                  <a:pt x="2329" y="2684"/>
                </a:lnTo>
                <a:lnTo>
                  <a:pt x="2324" y="2684"/>
                </a:lnTo>
                <a:lnTo>
                  <a:pt x="2318" y="2679"/>
                </a:lnTo>
                <a:lnTo>
                  <a:pt x="2313" y="2673"/>
                </a:lnTo>
                <a:lnTo>
                  <a:pt x="2308" y="2673"/>
                </a:lnTo>
                <a:lnTo>
                  <a:pt x="2297" y="2690"/>
                </a:lnTo>
                <a:lnTo>
                  <a:pt x="2292" y="2700"/>
                </a:lnTo>
                <a:lnTo>
                  <a:pt x="2286" y="2700"/>
                </a:lnTo>
                <a:lnTo>
                  <a:pt x="2286" y="2706"/>
                </a:lnTo>
                <a:lnTo>
                  <a:pt x="2281" y="2706"/>
                </a:lnTo>
                <a:lnTo>
                  <a:pt x="2275" y="2706"/>
                </a:lnTo>
                <a:lnTo>
                  <a:pt x="2270" y="2706"/>
                </a:lnTo>
                <a:lnTo>
                  <a:pt x="2270" y="2711"/>
                </a:lnTo>
                <a:lnTo>
                  <a:pt x="2265" y="2711"/>
                </a:lnTo>
                <a:lnTo>
                  <a:pt x="2259" y="2711"/>
                </a:lnTo>
                <a:lnTo>
                  <a:pt x="2254" y="2711"/>
                </a:lnTo>
                <a:lnTo>
                  <a:pt x="2249" y="2711"/>
                </a:lnTo>
                <a:lnTo>
                  <a:pt x="2243" y="2717"/>
                </a:lnTo>
                <a:lnTo>
                  <a:pt x="2238" y="2717"/>
                </a:lnTo>
                <a:lnTo>
                  <a:pt x="2222" y="2717"/>
                </a:lnTo>
                <a:lnTo>
                  <a:pt x="2205" y="2717"/>
                </a:lnTo>
                <a:lnTo>
                  <a:pt x="2200" y="2717"/>
                </a:lnTo>
                <a:lnTo>
                  <a:pt x="2195" y="2717"/>
                </a:lnTo>
                <a:lnTo>
                  <a:pt x="2189" y="2727"/>
                </a:lnTo>
                <a:lnTo>
                  <a:pt x="2184" y="2733"/>
                </a:lnTo>
                <a:lnTo>
                  <a:pt x="2189" y="2733"/>
                </a:lnTo>
                <a:lnTo>
                  <a:pt x="2195" y="2733"/>
                </a:lnTo>
                <a:lnTo>
                  <a:pt x="2227" y="2733"/>
                </a:lnTo>
                <a:lnTo>
                  <a:pt x="2249" y="2733"/>
                </a:lnTo>
                <a:lnTo>
                  <a:pt x="2254" y="2733"/>
                </a:lnTo>
                <a:lnTo>
                  <a:pt x="2259" y="2733"/>
                </a:lnTo>
                <a:lnTo>
                  <a:pt x="2265" y="2733"/>
                </a:lnTo>
                <a:lnTo>
                  <a:pt x="2270" y="2733"/>
                </a:lnTo>
                <a:lnTo>
                  <a:pt x="2275" y="2733"/>
                </a:lnTo>
                <a:lnTo>
                  <a:pt x="2281" y="2733"/>
                </a:lnTo>
                <a:lnTo>
                  <a:pt x="2286" y="2733"/>
                </a:lnTo>
                <a:lnTo>
                  <a:pt x="2292" y="2733"/>
                </a:lnTo>
                <a:lnTo>
                  <a:pt x="2297" y="2733"/>
                </a:lnTo>
                <a:lnTo>
                  <a:pt x="2302" y="2733"/>
                </a:lnTo>
                <a:lnTo>
                  <a:pt x="2308" y="2733"/>
                </a:lnTo>
                <a:lnTo>
                  <a:pt x="2313" y="2733"/>
                </a:lnTo>
                <a:lnTo>
                  <a:pt x="2318" y="2733"/>
                </a:lnTo>
                <a:lnTo>
                  <a:pt x="2318" y="2738"/>
                </a:lnTo>
                <a:lnTo>
                  <a:pt x="2324" y="2738"/>
                </a:lnTo>
                <a:lnTo>
                  <a:pt x="2329" y="2738"/>
                </a:lnTo>
                <a:lnTo>
                  <a:pt x="2335" y="2738"/>
                </a:lnTo>
                <a:lnTo>
                  <a:pt x="2318" y="2771"/>
                </a:lnTo>
                <a:lnTo>
                  <a:pt x="2297" y="2814"/>
                </a:lnTo>
                <a:lnTo>
                  <a:pt x="2351" y="2841"/>
                </a:lnTo>
                <a:lnTo>
                  <a:pt x="2405" y="2862"/>
                </a:lnTo>
                <a:lnTo>
                  <a:pt x="2421" y="2873"/>
                </a:lnTo>
                <a:lnTo>
                  <a:pt x="2431" y="2873"/>
                </a:lnTo>
                <a:lnTo>
                  <a:pt x="2453" y="2884"/>
                </a:lnTo>
                <a:lnTo>
                  <a:pt x="2431" y="2943"/>
                </a:lnTo>
                <a:lnTo>
                  <a:pt x="2410" y="2965"/>
                </a:lnTo>
                <a:lnTo>
                  <a:pt x="2345" y="3041"/>
                </a:lnTo>
                <a:lnTo>
                  <a:pt x="2313" y="2997"/>
                </a:lnTo>
                <a:lnTo>
                  <a:pt x="2286" y="2965"/>
                </a:lnTo>
                <a:lnTo>
                  <a:pt x="2281" y="2965"/>
                </a:lnTo>
                <a:lnTo>
                  <a:pt x="2275" y="2965"/>
                </a:lnTo>
                <a:lnTo>
                  <a:pt x="2254" y="2965"/>
                </a:lnTo>
                <a:lnTo>
                  <a:pt x="2238" y="2965"/>
                </a:lnTo>
                <a:lnTo>
                  <a:pt x="2227" y="2965"/>
                </a:lnTo>
                <a:lnTo>
                  <a:pt x="2222" y="2965"/>
                </a:lnTo>
                <a:lnTo>
                  <a:pt x="2216" y="2965"/>
                </a:lnTo>
                <a:lnTo>
                  <a:pt x="2205" y="2943"/>
                </a:lnTo>
                <a:lnTo>
                  <a:pt x="2205" y="2938"/>
                </a:lnTo>
                <a:lnTo>
                  <a:pt x="2211" y="2933"/>
                </a:lnTo>
                <a:lnTo>
                  <a:pt x="2216" y="2933"/>
                </a:lnTo>
                <a:lnTo>
                  <a:pt x="2227" y="2922"/>
                </a:lnTo>
                <a:lnTo>
                  <a:pt x="2232" y="2922"/>
                </a:lnTo>
                <a:lnTo>
                  <a:pt x="2227" y="2916"/>
                </a:lnTo>
                <a:lnTo>
                  <a:pt x="2227" y="2906"/>
                </a:lnTo>
                <a:lnTo>
                  <a:pt x="2222" y="2906"/>
                </a:lnTo>
                <a:lnTo>
                  <a:pt x="2222" y="2900"/>
                </a:lnTo>
                <a:lnTo>
                  <a:pt x="2222" y="2895"/>
                </a:lnTo>
                <a:lnTo>
                  <a:pt x="2216" y="2895"/>
                </a:lnTo>
                <a:lnTo>
                  <a:pt x="2205" y="2900"/>
                </a:lnTo>
                <a:lnTo>
                  <a:pt x="2195" y="2906"/>
                </a:lnTo>
                <a:lnTo>
                  <a:pt x="2189" y="2906"/>
                </a:lnTo>
                <a:lnTo>
                  <a:pt x="2189" y="2911"/>
                </a:lnTo>
                <a:lnTo>
                  <a:pt x="2173" y="2879"/>
                </a:lnTo>
                <a:lnTo>
                  <a:pt x="2146" y="2830"/>
                </a:lnTo>
                <a:lnTo>
                  <a:pt x="2146" y="2825"/>
                </a:lnTo>
                <a:lnTo>
                  <a:pt x="2141" y="2819"/>
                </a:lnTo>
                <a:lnTo>
                  <a:pt x="2141" y="2808"/>
                </a:lnTo>
                <a:lnTo>
                  <a:pt x="2136" y="2798"/>
                </a:lnTo>
                <a:lnTo>
                  <a:pt x="2130" y="2798"/>
                </a:lnTo>
                <a:lnTo>
                  <a:pt x="2125" y="2798"/>
                </a:lnTo>
                <a:lnTo>
                  <a:pt x="2119" y="2798"/>
                </a:lnTo>
                <a:lnTo>
                  <a:pt x="2109" y="2798"/>
                </a:lnTo>
                <a:lnTo>
                  <a:pt x="2098" y="2798"/>
                </a:lnTo>
                <a:lnTo>
                  <a:pt x="2082" y="2798"/>
                </a:lnTo>
                <a:lnTo>
                  <a:pt x="2076" y="2798"/>
                </a:lnTo>
                <a:lnTo>
                  <a:pt x="2071" y="2798"/>
                </a:lnTo>
                <a:lnTo>
                  <a:pt x="2066" y="2798"/>
                </a:lnTo>
                <a:lnTo>
                  <a:pt x="2060" y="2798"/>
                </a:lnTo>
                <a:lnTo>
                  <a:pt x="2039" y="2798"/>
                </a:lnTo>
                <a:lnTo>
                  <a:pt x="1985" y="2803"/>
                </a:lnTo>
                <a:lnTo>
                  <a:pt x="1974" y="2803"/>
                </a:lnTo>
                <a:lnTo>
                  <a:pt x="1963" y="2803"/>
                </a:lnTo>
                <a:lnTo>
                  <a:pt x="1942" y="2803"/>
                </a:lnTo>
                <a:lnTo>
                  <a:pt x="1931" y="2803"/>
                </a:lnTo>
                <a:lnTo>
                  <a:pt x="1926" y="2803"/>
                </a:lnTo>
                <a:lnTo>
                  <a:pt x="1883" y="2819"/>
                </a:lnTo>
                <a:lnTo>
                  <a:pt x="1877" y="2819"/>
                </a:lnTo>
                <a:lnTo>
                  <a:pt x="1867" y="2825"/>
                </a:lnTo>
                <a:lnTo>
                  <a:pt x="1861" y="2825"/>
                </a:lnTo>
                <a:lnTo>
                  <a:pt x="1856" y="2825"/>
                </a:lnTo>
                <a:lnTo>
                  <a:pt x="1845" y="2830"/>
                </a:lnTo>
                <a:lnTo>
                  <a:pt x="1829" y="2835"/>
                </a:lnTo>
                <a:lnTo>
                  <a:pt x="1791" y="2846"/>
                </a:lnTo>
                <a:lnTo>
                  <a:pt x="1770" y="2857"/>
                </a:lnTo>
                <a:lnTo>
                  <a:pt x="1764" y="2857"/>
                </a:lnTo>
                <a:lnTo>
                  <a:pt x="1754" y="2862"/>
                </a:lnTo>
                <a:lnTo>
                  <a:pt x="1738" y="2868"/>
                </a:lnTo>
                <a:lnTo>
                  <a:pt x="1721" y="2873"/>
                </a:lnTo>
                <a:lnTo>
                  <a:pt x="1716" y="2873"/>
                </a:lnTo>
                <a:lnTo>
                  <a:pt x="1711" y="2873"/>
                </a:lnTo>
                <a:lnTo>
                  <a:pt x="1705" y="2879"/>
                </a:lnTo>
                <a:lnTo>
                  <a:pt x="1695" y="2879"/>
                </a:lnTo>
                <a:lnTo>
                  <a:pt x="1678" y="2884"/>
                </a:lnTo>
                <a:lnTo>
                  <a:pt x="1652" y="2895"/>
                </a:lnTo>
                <a:lnTo>
                  <a:pt x="1646" y="2895"/>
                </a:lnTo>
                <a:lnTo>
                  <a:pt x="1641" y="2900"/>
                </a:lnTo>
                <a:lnTo>
                  <a:pt x="1630" y="2900"/>
                </a:lnTo>
                <a:lnTo>
                  <a:pt x="1619" y="2906"/>
                </a:lnTo>
                <a:lnTo>
                  <a:pt x="1608" y="2911"/>
                </a:lnTo>
                <a:lnTo>
                  <a:pt x="1598" y="2911"/>
                </a:lnTo>
                <a:lnTo>
                  <a:pt x="1587" y="2916"/>
                </a:lnTo>
                <a:lnTo>
                  <a:pt x="1582" y="2916"/>
                </a:lnTo>
                <a:lnTo>
                  <a:pt x="1576" y="2922"/>
                </a:lnTo>
                <a:lnTo>
                  <a:pt x="1571" y="2922"/>
                </a:lnTo>
                <a:lnTo>
                  <a:pt x="1565" y="2922"/>
                </a:lnTo>
                <a:lnTo>
                  <a:pt x="1555" y="2927"/>
                </a:lnTo>
                <a:lnTo>
                  <a:pt x="1549" y="2927"/>
                </a:lnTo>
                <a:lnTo>
                  <a:pt x="1544" y="2927"/>
                </a:lnTo>
                <a:lnTo>
                  <a:pt x="1533" y="2927"/>
                </a:lnTo>
                <a:lnTo>
                  <a:pt x="1528" y="2933"/>
                </a:lnTo>
                <a:lnTo>
                  <a:pt x="1501" y="2933"/>
                </a:lnTo>
                <a:lnTo>
                  <a:pt x="1496" y="2938"/>
                </a:lnTo>
                <a:lnTo>
                  <a:pt x="1496" y="2943"/>
                </a:lnTo>
                <a:lnTo>
                  <a:pt x="1490" y="2949"/>
                </a:lnTo>
                <a:lnTo>
                  <a:pt x="1490" y="2954"/>
                </a:lnTo>
                <a:lnTo>
                  <a:pt x="1474" y="2981"/>
                </a:lnTo>
                <a:lnTo>
                  <a:pt x="1474" y="2987"/>
                </a:lnTo>
                <a:lnTo>
                  <a:pt x="1453" y="3035"/>
                </a:lnTo>
                <a:lnTo>
                  <a:pt x="1436" y="3062"/>
                </a:lnTo>
                <a:lnTo>
                  <a:pt x="1436" y="3068"/>
                </a:lnTo>
                <a:lnTo>
                  <a:pt x="1431" y="3068"/>
                </a:lnTo>
                <a:lnTo>
                  <a:pt x="1426" y="3068"/>
                </a:lnTo>
                <a:lnTo>
                  <a:pt x="1426" y="3062"/>
                </a:lnTo>
                <a:lnTo>
                  <a:pt x="1420" y="3062"/>
                </a:lnTo>
                <a:lnTo>
                  <a:pt x="1415" y="3062"/>
                </a:lnTo>
                <a:lnTo>
                  <a:pt x="1388" y="3057"/>
                </a:lnTo>
                <a:lnTo>
                  <a:pt x="1345" y="3046"/>
                </a:lnTo>
                <a:lnTo>
                  <a:pt x="1307" y="3035"/>
                </a:lnTo>
                <a:lnTo>
                  <a:pt x="1297" y="3035"/>
                </a:lnTo>
                <a:lnTo>
                  <a:pt x="1291" y="3035"/>
                </a:lnTo>
                <a:lnTo>
                  <a:pt x="1280" y="3030"/>
                </a:lnTo>
                <a:lnTo>
                  <a:pt x="1259" y="3024"/>
                </a:lnTo>
                <a:lnTo>
                  <a:pt x="1227" y="3019"/>
                </a:lnTo>
                <a:lnTo>
                  <a:pt x="1184" y="3008"/>
                </a:lnTo>
                <a:lnTo>
                  <a:pt x="1178" y="3008"/>
                </a:lnTo>
                <a:lnTo>
                  <a:pt x="1178" y="3014"/>
                </a:lnTo>
                <a:lnTo>
                  <a:pt x="1178" y="3030"/>
                </a:lnTo>
                <a:lnTo>
                  <a:pt x="1178" y="3062"/>
                </a:lnTo>
                <a:lnTo>
                  <a:pt x="1173" y="3122"/>
                </a:lnTo>
                <a:lnTo>
                  <a:pt x="1157" y="3116"/>
                </a:lnTo>
                <a:lnTo>
                  <a:pt x="1151" y="3116"/>
                </a:lnTo>
                <a:lnTo>
                  <a:pt x="1141" y="3116"/>
                </a:lnTo>
                <a:lnTo>
                  <a:pt x="1130" y="3111"/>
                </a:lnTo>
                <a:lnTo>
                  <a:pt x="1108" y="3105"/>
                </a:lnTo>
                <a:lnTo>
                  <a:pt x="1087" y="3100"/>
                </a:lnTo>
                <a:lnTo>
                  <a:pt x="1060" y="3095"/>
                </a:lnTo>
                <a:lnTo>
                  <a:pt x="1033" y="3089"/>
                </a:lnTo>
                <a:lnTo>
                  <a:pt x="1028" y="3089"/>
                </a:lnTo>
                <a:lnTo>
                  <a:pt x="1022" y="3089"/>
                </a:lnTo>
                <a:lnTo>
                  <a:pt x="1011" y="3084"/>
                </a:lnTo>
                <a:lnTo>
                  <a:pt x="1006" y="3084"/>
                </a:lnTo>
                <a:lnTo>
                  <a:pt x="1001" y="3084"/>
                </a:lnTo>
                <a:lnTo>
                  <a:pt x="1001" y="3078"/>
                </a:lnTo>
                <a:lnTo>
                  <a:pt x="1001" y="3073"/>
                </a:lnTo>
                <a:lnTo>
                  <a:pt x="1006" y="3068"/>
                </a:lnTo>
                <a:lnTo>
                  <a:pt x="1006" y="3057"/>
                </a:lnTo>
                <a:lnTo>
                  <a:pt x="1006" y="3046"/>
                </a:lnTo>
                <a:lnTo>
                  <a:pt x="1011" y="3030"/>
                </a:lnTo>
                <a:lnTo>
                  <a:pt x="1011" y="3024"/>
                </a:lnTo>
                <a:lnTo>
                  <a:pt x="1011" y="3014"/>
                </a:lnTo>
                <a:lnTo>
                  <a:pt x="1017" y="2981"/>
                </a:lnTo>
                <a:lnTo>
                  <a:pt x="1017" y="2976"/>
                </a:lnTo>
                <a:lnTo>
                  <a:pt x="1017" y="2970"/>
                </a:lnTo>
                <a:lnTo>
                  <a:pt x="1017" y="2965"/>
                </a:lnTo>
                <a:lnTo>
                  <a:pt x="1022" y="2960"/>
                </a:lnTo>
                <a:lnTo>
                  <a:pt x="1022" y="2954"/>
                </a:lnTo>
                <a:lnTo>
                  <a:pt x="1022" y="2949"/>
                </a:lnTo>
                <a:lnTo>
                  <a:pt x="1022" y="2938"/>
                </a:lnTo>
                <a:lnTo>
                  <a:pt x="1022" y="2933"/>
                </a:lnTo>
                <a:lnTo>
                  <a:pt x="1028" y="2933"/>
                </a:lnTo>
                <a:lnTo>
                  <a:pt x="1028" y="2922"/>
                </a:lnTo>
                <a:lnTo>
                  <a:pt x="1028" y="2916"/>
                </a:lnTo>
                <a:lnTo>
                  <a:pt x="1028" y="2911"/>
                </a:lnTo>
                <a:lnTo>
                  <a:pt x="1028" y="2906"/>
                </a:lnTo>
                <a:lnTo>
                  <a:pt x="1033" y="2889"/>
                </a:lnTo>
                <a:lnTo>
                  <a:pt x="1033" y="2873"/>
                </a:lnTo>
                <a:lnTo>
                  <a:pt x="1033" y="2868"/>
                </a:lnTo>
                <a:lnTo>
                  <a:pt x="1038" y="2846"/>
                </a:lnTo>
                <a:lnTo>
                  <a:pt x="1044" y="2830"/>
                </a:lnTo>
                <a:lnTo>
                  <a:pt x="1044" y="2808"/>
                </a:lnTo>
                <a:lnTo>
                  <a:pt x="1049" y="2792"/>
                </a:lnTo>
                <a:lnTo>
                  <a:pt x="1049" y="2781"/>
                </a:lnTo>
                <a:lnTo>
                  <a:pt x="1055" y="2754"/>
                </a:lnTo>
                <a:lnTo>
                  <a:pt x="1060" y="2733"/>
                </a:lnTo>
                <a:lnTo>
                  <a:pt x="1049" y="2738"/>
                </a:lnTo>
                <a:lnTo>
                  <a:pt x="1044" y="2738"/>
                </a:lnTo>
                <a:lnTo>
                  <a:pt x="1038" y="2738"/>
                </a:lnTo>
                <a:lnTo>
                  <a:pt x="1022" y="2744"/>
                </a:lnTo>
                <a:lnTo>
                  <a:pt x="1017" y="2744"/>
                </a:lnTo>
                <a:lnTo>
                  <a:pt x="1011" y="2744"/>
                </a:lnTo>
                <a:lnTo>
                  <a:pt x="1006" y="2749"/>
                </a:lnTo>
                <a:lnTo>
                  <a:pt x="1001" y="2749"/>
                </a:lnTo>
                <a:lnTo>
                  <a:pt x="990" y="2754"/>
                </a:lnTo>
                <a:lnTo>
                  <a:pt x="985" y="2760"/>
                </a:lnTo>
                <a:lnTo>
                  <a:pt x="979" y="2760"/>
                </a:lnTo>
                <a:lnTo>
                  <a:pt x="963" y="2771"/>
                </a:lnTo>
                <a:lnTo>
                  <a:pt x="958" y="2771"/>
                </a:lnTo>
                <a:lnTo>
                  <a:pt x="958" y="2776"/>
                </a:lnTo>
                <a:lnTo>
                  <a:pt x="952" y="2776"/>
                </a:lnTo>
                <a:lnTo>
                  <a:pt x="952" y="2787"/>
                </a:lnTo>
                <a:lnTo>
                  <a:pt x="952" y="2792"/>
                </a:lnTo>
                <a:lnTo>
                  <a:pt x="947" y="2803"/>
                </a:lnTo>
                <a:lnTo>
                  <a:pt x="947" y="2808"/>
                </a:lnTo>
                <a:lnTo>
                  <a:pt x="947" y="2814"/>
                </a:lnTo>
                <a:lnTo>
                  <a:pt x="952" y="2819"/>
                </a:lnTo>
                <a:lnTo>
                  <a:pt x="958" y="2825"/>
                </a:lnTo>
                <a:lnTo>
                  <a:pt x="958" y="2835"/>
                </a:lnTo>
                <a:lnTo>
                  <a:pt x="958" y="2846"/>
                </a:lnTo>
                <a:lnTo>
                  <a:pt x="947" y="2852"/>
                </a:lnTo>
                <a:lnTo>
                  <a:pt x="925" y="2846"/>
                </a:lnTo>
                <a:lnTo>
                  <a:pt x="915" y="2841"/>
                </a:lnTo>
                <a:lnTo>
                  <a:pt x="909" y="2841"/>
                </a:lnTo>
                <a:lnTo>
                  <a:pt x="909" y="2835"/>
                </a:lnTo>
                <a:lnTo>
                  <a:pt x="899" y="2835"/>
                </a:lnTo>
                <a:lnTo>
                  <a:pt x="899" y="2841"/>
                </a:lnTo>
                <a:lnTo>
                  <a:pt x="893" y="2835"/>
                </a:lnTo>
                <a:lnTo>
                  <a:pt x="866" y="2835"/>
                </a:lnTo>
                <a:lnTo>
                  <a:pt x="861" y="2830"/>
                </a:lnTo>
                <a:lnTo>
                  <a:pt x="855" y="2830"/>
                </a:lnTo>
                <a:lnTo>
                  <a:pt x="850" y="2830"/>
                </a:lnTo>
                <a:lnTo>
                  <a:pt x="845" y="2830"/>
                </a:lnTo>
                <a:lnTo>
                  <a:pt x="845" y="2825"/>
                </a:lnTo>
                <a:lnTo>
                  <a:pt x="839" y="2825"/>
                </a:lnTo>
                <a:lnTo>
                  <a:pt x="834" y="2825"/>
                </a:lnTo>
                <a:lnTo>
                  <a:pt x="818" y="2814"/>
                </a:lnTo>
                <a:lnTo>
                  <a:pt x="823" y="2808"/>
                </a:lnTo>
                <a:lnTo>
                  <a:pt x="834" y="2808"/>
                </a:lnTo>
                <a:lnTo>
                  <a:pt x="839" y="2803"/>
                </a:lnTo>
                <a:lnTo>
                  <a:pt x="845" y="2803"/>
                </a:lnTo>
                <a:lnTo>
                  <a:pt x="855" y="2798"/>
                </a:lnTo>
                <a:lnTo>
                  <a:pt x="861" y="2798"/>
                </a:lnTo>
                <a:lnTo>
                  <a:pt x="866" y="2792"/>
                </a:lnTo>
                <a:lnTo>
                  <a:pt x="882" y="2792"/>
                </a:lnTo>
                <a:lnTo>
                  <a:pt x="888" y="2792"/>
                </a:lnTo>
                <a:lnTo>
                  <a:pt x="899" y="2787"/>
                </a:lnTo>
                <a:lnTo>
                  <a:pt x="904" y="2787"/>
                </a:lnTo>
                <a:lnTo>
                  <a:pt x="909" y="2787"/>
                </a:lnTo>
                <a:lnTo>
                  <a:pt x="915" y="2781"/>
                </a:lnTo>
                <a:lnTo>
                  <a:pt x="920" y="2781"/>
                </a:lnTo>
                <a:lnTo>
                  <a:pt x="925" y="2781"/>
                </a:lnTo>
                <a:lnTo>
                  <a:pt x="925" y="2787"/>
                </a:lnTo>
                <a:lnTo>
                  <a:pt x="925" y="2798"/>
                </a:lnTo>
                <a:lnTo>
                  <a:pt x="942" y="2798"/>
                </a:lnTo>
                <a:lnTo>
                  <a:pt x="942" y="2787"/>
                </a:lnTo>
                <a:lnTo>
                  <a:pt x="942" y="2781"/>
                </a:lnTo>
                <a:lnTo>
                  <a:pt x="942" y="2776"/>
                </a:lnTo>
                <a:lnTo>
                  <a:pt x="942" y="2771"/>
                </a:lnTo>
                <a:lnTo>
                  <a:pt x="947" y="2771"/>
                </a:lnTo>
                <a:lnTo>
                  <a:pt x="963" y="2765"/>
                </a:lnTo>
                <a:lnTo>
                  <a:pt x="979" y="2760"/>
                </a:lnTo>
                <a:lnTo>
                  <a:pt x="979" y="2754"/>
                </a:lnTo>
                <a:lnTo>
                  <a:pt x="979" y="2760"/>
                </a:lnTo>
                <a:lnTo>
                  <a:pt x="974" y="2760"/>
                </a:lnTo>
                <a:lnTo>
                  <a:pt x="931" y="2771"/>
                </a:lnTo>
                <a:lnTo>
                  <a:pt x="920" y="2765"/>
                </a:lnTo>
                <a:lnTo>
                  <a:pt x="915" y="2760"/>
                </a:lnTo>
                <a:lnTo>
                  <a:pt x="909" y="2754"/>
                </a:lnTo>
                <a:lnTo>
                  <a:pt x="904" y="2754"/>
                </a:lnTo>
                <a:lnTo>
                  <a:pt x="899" y="2749"/>
                </a:lnTo>
                <a:lnTo>
                  <a:pt x="888" y="2744"/>
                </a:lnTo>
                <a:lnTo>
                  <a:pt x="882" y="2738"/>
                </a:lnTo>
                <a:lnTo>
                  <a:pt x="877" y="2733"/>
                </a:lnTo>
                <a:lnTo>
                  <a:pt x="872" y="2727"/>
                </a:lnTo>
                <a:lnTo>
                  <a:pt x="861" y="2722"/>
                </a:lnTo>
                <a:lnTo>
                  <a:pt x="861" y="2727"/>
                </a:lnTo>
                <a:lnTo>
                  <a:pt x="850" y="2744"/>
                </a:lnTo>
                <a:lnTo>
                  <a:pt x="855" y="2749"/>
                </a:lnTo>
                <a:lnTo>
                  <a:pt x="866" y="2733"/>
                </a:lnTo>
                <a:lnTo>
                  <a:pt x="888" y="2744"/>
                </a:lnTo>
                <a:lnTo>
                  <a:pt x="888" y="2749"/>
                </a:lnTo>
                <a:lnTo>
                  <a:pt x="882" y="2776"/>
                </a:lnTo>
                <a:lnTo>
                  <a:pt x="882" y="2781"/>
                </a:lnTo>
                <a:lnTo>
                  <a:pt x="866" y="2787"/>
                </a:lnTo>
                <a:lnTo>
                  <a:pt x="850" y="2792"/>
                </a:lnTo>
                <a:lnTo>
                  <a:pt x="850" y="2787"/>
                </a:lnTo>
                <a:lnTo>
                  <a:pt x="845" y="2776"/>
                </a:lnTo>
                <a:lnTo>
                  <a:pt x="807" y="2792"/>
                </a:lnTo>
                <a:lnTo>
                  <a:pt x="807" y="2787"/>
                </a:lnTo>
                <a:lnTo>
                  <a:pt x="802" y="2781"/>
                </a:lnTo>
                <a:lnTo>
                  <a:pt x="796" y="2771"/>
                </a:lnTo>
                <a:lnTo>
                  <a:pt x="764" y="2754"/>
                </a:lnTo>
                <a:lnTo>
                  <a:pt x="753" y="2792"/>
                </a:lnTo>
                <a:lnTo>
                  <a:pt x="737" y="2787"/>
                </a:lnTo>
                <a:lnTo>
                  <a:pt x="732" y="2781"/>
                </a:lnTo>
                <a:lnTo>
                  <a:pt x="726" y="2781"/>
                </a:lnTo>
                <a:lnTo>
                  <a:pt x="721" y="2781"/>
                </a:lnTo>
                <a:lnTo>
                  <a:pt x="716" y="2781"/>
                </a:lnTo>
                <a:lnTo>
                  <a:pt x="700" y="2776"/>
                </a:lnTo>
                <a:lnTo>
                  <a:pt x="694" y="2776"/>
                </a:lnTo>
                <a:lnTo>
                  <a:pt x="689" y="2776"/>
                </a:lnTo>
                <a:lnTo>
                  <a:pt x="683" y="2776"/>
                </a:lnTo>
                <a:lnTo>
                  <a:pt x="678" y="2776"/>
                </a:lnTo>
                <a:lnTo>
                  <a:pt x="678" y="2771"/>
                </a:lnTo>
                <a:lnTo>
                  <a:pt x="673" y="2771"/>
                </a:lnTo>
                <a:lnTo>
                  <a:pt x="549" y="2754"/>
                </a:lnTo>
                <a:lnTo>
                  <a:pt x="538" y="2754"/>
                </a:lnTo>
                <a:lnTo>
                  <a:pt x="511" y="2754"/>
                </a:lnTo>
                <a:lnTo>
                  <a:pt x="463" y="2744"/>
                </a:lnTo>
                <a:lnTo>
                  <a:pt x="457" y="2744"/>
                </a:lnTo>
                <a:lnTo>
                  <a:pt x="479" y="2738"/>
                </a:lnTo>
                <a:lnTo>
                  <a:pt x="501" y="2738"/>
                </a:lnTo>
                <a:lnTo>
                  <a:pt x="501" y="2733"/>
                </a:lnTo>
                <a:lnTo>
                  <a:pt x="511" y="2652"/>
                </a:lnTo>
                <a:lnTo>
                  <a:pt x="517" y="2582"/>
                </a:lnTo>
                <a:lnTo>
                  <a:pt x="517" y="2576"/>
                </a:lnTo>
                <a:lnTo>
                  <a:pt x="522" y="2555"/>
                </a:lnTo>
                <a:lnTo>
                  <a:pt x="517" y="2555"/>
                </a:lnTo>
                <a:lnTo>
                  <a:pt x="511" y="2555"/>
                </a:lnTo>
                <a:lnTo>
                  <a:pt x="490" y="2549"/>
                </a:lnTo>
                <a:lnTo>
                  <a:pt x="484" y="2549"/>
                </a:lnTo>
                <a:lnTo>
                  <a:pt x="479" y="2549"/>
                </a:lnTo>
                <a:lnTo>
                  <a:pt x="474" y="2544"/>
                </a:lnTo>
                <a:lnTo>
                  <a:pt x="468" y="2544"/>
                </a:lnTo>
                <a:lnTo>
                  <a:pt x="457" y="2544"/>
                </a:lnTo>
                <a:lnTo>
                  <a:pt x="452" y="2544"/>
                </a:lnTo>
                <a:lnTo>
                  <a:pt x="447" y="2538"/>
                </a:lnTo>
                <a:lnTo>
                  <a:pt x="436" y="2538"/>
                </a:lnTo>
                <a:lnTo>
                  <a:pt x="425" y="2533"/>
                </a:lnTo>
                <a:lnTo>
                  <a:pt x="414" y="2533"/>
                </a:lnTo>
                <a:lnTo>
                  <a:pt x="409" y="2528"/>
                </a:lnTo>
                <a:lnTo>
                  <a:pt x="404" y="2533"/>
                </a:lnTo>
                <a:lnTo>
                  <a:pt x="388" y="2555"/>
                </a:lnTo>
                <a:lnTo>
                  <a:pt x="388" y="2560"/>
                </a:lnTo>
                <a:lnTo>
                  <a:pt x="393" y="2560"/>
                </a:lnTo>
                <a:lnTo>
                  <a:pt x="452" y="2582"/>
                </a:lnTo>
                <a:lnTo>
                  <a:pt x="452" y="2576"/>
                </a:lnTo>
                <a:lnTo>
                  <a:pt x="452" y="2571"/>
                </a:lnTo>
                <a:lnTo>
                  <a:pt x="463" y="2576"/>
                </a:lnTo>
                <a:lnTo>
                  <a:pt x="463" y="2582"/>
                </a:lnTo>
                <a:lnTo>
                  <a:pt x="468" y="2587"/>
                </a:lnTo>
                <a:lnTo>
                  <a:pt x="468" y="2592"/>
                </a:lnTo>
                <a:lnTo>
                  <a:pt x="463" y="2598"/>
                </a:lnTo>
                <a:lnTo>
                  <a:pt x="447" y="2625"/>
                </a:lnTo>
                <a:lnTo>
                  <a:pt x="441" y="2636"/>
                </a:lnTo>
                <a:lnTo>
                  <a:pt x="436" y="2663"/>
                </a:lnTo>
                <a:lnTo>
                  <a:pt x="425" y="2668"/>
                </a:lnTo>
                <a:lnTo>
                  <a:pt x="431" y="2668"/>
                </a:lnTo>
                <a:lnTo>
                  <a:pt x="431" y="2673"/>
                </a:lnTo>
                <a:lnTo>
                  <a:pt x="425" y="2673"/>
                </a:lnTo>
                <a:lnTo>
                  <a:pt x="425" y="2679"/>
                </a:lnTo>
                <a:lnTo>
                  <a:pt x="425" y="2673"/>
                </a:lnTo>
                <a:lnTo>
                  <a:pt x="420" y="2690"/>
                </a:lnTo>
                <a:lnTo>
                  <a:pt x="425" y="2690"/>
                </a:lnTo>
                <a:lnTo>
                  <a:pt x="420" y="2695"/>
                </a:lnTo>
                <a:lnTo>
                  <a:pt x="425" y="2733"/>
                </a:lnTo>
                <a:lnTo>
                  <a:pt x="431" y="2738"/>
                </a:lnTo>
                <a:lnTo>
                  <a:pt x="425" y="2738"/>
                </a:lnTo>
                <a:lnTo>
                  <a:pt x="420" y="2738"/>
                </a:lnTo>
                <a:lnTo>
                  <a:pt x="414" y="2733"/>
                </a:lnTo>
                <a:lnTo>
                  <a:pt x="409" y="2733"/>
                </a:lnTo>
                <a:lnTo>
                  <a:pt x="393" y="2727"/>
                </a:lnTo>
                <a:lnTo>
                  <a:pt x="377" y="2727"/>
                </a:lnTo>
                <a:lnTo>
                  <a:pt x="366" y="2722"/>
                </a:lnTo>
                <a:lnTo>
                  <a:pt x="355" y="2717"/>
                </a:lnTo>
                <a:lnTo>
                  <a:pt x="350" y="2717"/>
                </a:lnTo>
                <a:lnTo>
                  <a:pt x="345" y="2711"/>
                </a:lnTo>
                <a:lnTo>
                  <a:pt x="339" y="2711"/>
                </a:lnTo>
                <a:lnTo>
                  <a:pt x="334" y="2706"/>
                </a:lnTo>
                <a:lnTo>
                  <a:pt x="328" y="2706"/>
                </a:lnTo>
                <a:lnTo>
                  <a:pt x="323" y="2706"/>
                </a:lnTo>
                <a:lnTo>
                  <a:pt x="318" y="2700"/>
                </a:lnTo>
                <a:lnTo>
                  <a:pt x="312" y="2700"/>
                </a:lnTo>
                <a:lnTo>
                  <a:pt x="312" y="2695"/>
                </a:lnTo>
                <a:lnTo>
                  <a:pt x="307" y="2695"/>
                </a:lnTo>
                <a:lnTo>
                  <a:pt x="302" y="2695"/>
                </a:lnTo>
                <a:lnTo>
                  <a:pt x="302" y="2690"/>
                </a:lnTo>
                <a:lnTo>
                  <a:pt x="296" y="2690"/>
                </a:lnTo>
                <a:lnTo>
                  <a:pt x="291" y="2684"/>
                </a:lnTo>
                <a:lnTo>
                  <a:pt x="285" y="2684"/>
                </a:lnTo>
                <a:lnTo>
                  <a:pt x="285" y="2679"/>
                </a:lnTo>
                <a:lnTo>
                  <a:pt x="280" y="2679"/>
                </a:lnTo>
                <a:lnTo>
                  <a:pt x="275" y="2673"/>
                </a:lnTo>
                <a:lnTo>
                  <a:pt x="269" y="2673"/>
                </a:lnTo>
                <a:lnTo>
                  <a:pt x="269" y="2668"/>
                </a:lnTo>
                <a:lnTo>
                  <a:pt x="264" y="2668"/>
                </a:lnTo>
                <a:lnTo>
                  <a:pt x="248" y="2652"/>
                </a:lnTo>
                <a:lnTo>
                  <a:pt x="242" y="2652"/>
                </a:lnTo>
                <a:lnTo>
                  <a:pt x="242" y="2646"/>
                </a:lnTo>
                <a:lnTo>
                  <a:pt x="237" y="2646"/>
                </a:lnTo>
                <a:lnTo>
                  <a:pt x="232" y="2641"/>
                </a:lnTo>
                <a:lnTo>
                  <a:pt x="221" y="2630"/>
                </a:lnTo>
                <a:lnTo>
                  <a:pt x="215" y="2625"/>
                </a:lnTo>
                <a:lnTo>
                  <a:pt x="215" y="2619"/>
                </a:lnTo>
                <a:lnTo>
                  <a:pt x="210" y="2619"/>
                </a:lnTo>
                <a:lnTo>
                  <a:pt x="210" y="2614"/>
                </a:lnTo>
                <a:lnTo>
                  <a:pt x="210" y="2609"/>
                </a:lnTo>
                <a:lnTo>
                  <a:pt x="210" y="2598"/>
                </a:lnTo>
                <a:lnTo>
                  <a:pt x="205" y="2592"/>
                </a:lnTo>
                <a:lnTo>
                  <a:pt x="205" y="2587"/>
                </a:lnTo>
                <a:lnTo>
                  <a:pt x="194" y="2587"/>
                </a:lnTo>
                <a:lnTo>
                  <a:pt x="189" y="2587"/>
                </a:lnTo>
                <a:lnTo>
                  <a:pt x="183" y="2582"/>
                </a:lnTo>
                <a:lnTo>
                  <a:pt x="178" y="2565"/>
                </a:lnTo>
                <a:lnTo>
                  <a:pt x="167" y="2549"/>
                </a:lnTo>
                <a:lnTo>
                  <a:pt x="189" y="2511"/>
                </a:lnTo>
                <a:lnTo>
                  <a:pt x="178" y="2506"/>
                </a:lnTo>
                <a:lnTo>
                  <a:pt x="189" y="2490"/>
                </a:lnTo>
                <a:lnTo>
                  <a:pt x="167" y="2479"/>
                </a:lnTo>
                <a:lnTo>
                  <a:pt x="151" y="2468"/>
                </a:lnTo>
                <a:lnTo>
                  <a:pt x="151" y="2463"/>
                </a:lnTo>
                <a:lnTo>
                  <a:pt x="156" y="2463"/>
                </a:lnTo>
                <a:lnTo>
                  <a:pt x="167" y="2457"/>
                </a:lnTo>
                <a:lnTo>
                  <a:pt x="172" y="2452"/>
                </a:lnTo>
                <a:lnTo>
                  <a:pt x="178" y="2447"/>
                </a:lnTo>
                <a:lnTo>
                  <a:pt x="189" y="2436"/>
                </a:lnTo>
                <a:lnTo>
                  <a:pt x="194" y="2430"/>
                </a:lnTo>
                <a:lnTo>
                  <a:pt x="189" y="2425"/>
                </a:lnTo>
                <a:lnTo>
                  <a:pt x="183" y="2425"/>
                </a:lnTo>
                <a:lnTo>
                  <a:pt x="135" y="2409"/>
                </a:lnTo>
                <a:lnTo>
                  <a:pt x="124" y="2403"/>
                </a:lnTo>
                <a:lnTo>
                  <a:pt x="113" y="2403"/>
                </a:lnTo>
                <a:lnTo>
                  <a:pt x="86" y="2398"/>
                </a:lnTo>
                <a:lnTo>
                  <a:pt x="81" y="2398"/>
                </a:lnTo>
                <a:lnTo>
                  <a:pt x="76" y="2398"/>
                </a:lnTo>
                <a:lnTo>
                  <a:pt x="76" y="2393"/>
                </a:lnTo>
                <a:lnTo>
                  <a:pt x="70" y="2393"/>
                </a:lnTo>
                <a:lnTo>
                  <a:pt x="70" y="2387"/>
                </a:lnTo>
                <a:lnTo>
                  <a:pt x="65" y="2387"/>
                </a:lnTo>
                <a:lnTo>
                  <a:pt x="65" y="2382"/>
                </a:lnTo>
                <a:lnTo>
                  <a:pt x="59" y="2376"/>
                </a:lnTo>
                <a:lnTo>
                  <a:pt x="54" y="2371"/>
                </a:lnTo>
                <a:lnTo>
                  <a:pt x="49" y="2366"/>
                </a:lnTo>
                <a:lnTo>
                  <a:pt x="49" y="2360"/>
                </a:lnTo>
                <a:lnTo>
                  <a:pt x="43" y="2360"/>
                </a:lnTo>
                <a:lnTo>
                  <a:pt x="43" y="2355"/>
                </a:lnTo>
                <a:lnTo>
                  <a:pt x="38" y="2355"/>
                </a:lnTo>
                <a:lnTo>
                  <a:pt x="38" y="2349"/>
                </a:lnTo>
                <a:lnTo>
                  <a:pt x="33" y="2344"/>
                </a:lnTo>
                <a:lnTo>
                  <a:pt x="27" y="2339"/>
                </a:lnTo>
                <a:lnTo>
                  <a:pt x="22" y="2333"/>
                </a:lnTo>
                <a:lnTo>
                  <a:pt x="16" y="2328"/>
                </a:lnTo>
                <a:lnTo>
                  <a:pt x="11" y="2322"/>
                </a:lnTo>
                <a:lnTo>
                  <a:pt x="11" y="2317"/>
                </a:lnTo>
                <a:lnTo>
                  <a:pt x="6" y="2317"/>
                </a:lnTo>
                <a:lnTo>
                  <a:pt x="0" y="2306"/>
                </a:lnTo>
                <a:close/>
                <a:moveTo>
                  <a:pt x="269" y="2258"/>
                </a:moveTo>
                <a:lnTo>
                  <a:pt x="296" y="2263"/>
                </a:lnTo>
                <a:lnTo>
                  <a:pt x="296" y="2252"/>
                </a:lnTo>
                <a:lnTo>
                  <a:pt x="275" y="2247"/>
                </a:lnTo>
                <a:lnTo>
                  <a:pt x="269" y="2247"/>
                </a:lnTo>
                <a:lnTo>
                  <a:pt x="269" y="2258"/>
                </a:lnTo>
                <a:close/>
                <a:moveTo>
                  <a:pt x="404" y="2420"/>
                </a:moveTo>
                <a:lnTo>
                  <a:pt x="393" y="2420"/>
                </a:lnTo>
                <a:lnTo>
                  <a:pt x="388" y="2425"/>
                </a:lnTo>
                <a:lnTo>
                  <a:pt x="393" y="2430"/>
                </a:lnTo>
                <a:lnTo>
                  <a:pt x="398" y="2430"/>
                </a:lnTo>
                <a:lnTo>
                  <a:pt x="398" y="2436"/>
                </a:lnTo>
                <a:lnTo>
                  <a:pt x="404" y="2436"/>
                </a:lnTo>
                <a:lnTo>
                  <a:pt x="436" y="2425"/>
                </a:lnTo>
                <a:lnTo>
                  <a:pt x="441" y="2420"/>
                </a:lnTo>
                <a:lnTo>
                  <a:pt x="501" y="2398"/>
                </a:lnTo>
                <a:lnTo>
                  <a:pt x="501" y="2393"/>
                </a:lnTo>
                <a:lnTo>
                  <a:pt x="484" y="2366"/>
                </a:lnTo>
                <a:lnTo>
                  <a:pt x="484" y="2355"/>
                </a:lnTo>
                <a:lnTo>
                  <a:pt x="436" y="2344"/>
                </a:lnTo>
                <a:lnTo>
                  <a:pt x="425" y="2344"/>
                </a:lnTo>
                <a:lnTo>
                  <a:pt x="506" y="2333"/>
                </a:lnTo>
                <a:lnTo>
                  <a:pt x="511" y="2333"/>
                </a:lnTo>
                <a:lnTo>
                  <a:pt x="517" y="2328"/>
                </a:lnTo>
                <a:lnTo>
                  <a:pt x="522" y="2328"/>
                </a:lnTo>
                <a:lnTo>
                  <a:pt x="517" y="2295"/>
                </a:lnTo>
                <a:lnTo>
                  <a:pt x="517" y="2290"/>
                </a:lnTo>
                <a:lnTo>
                  <a:pt x="517" y="2285"/>
                </a:lnTo>
                <a:lnTo>
                  <a:pt x="484" y="2285"/>
                </a:lnTo>
                <a:lnTo>
                  <a:pt x="474" y="2290"/>
                </a:lnTo>
                <a:lnTo>
                  <a:pt x="463" y="2290"/>
                </a:lnTo>
                <a:lnTo>
                  <a:pt x="457" y="2290"/>
                </a:lnTo>
                <a:lnTo>
                  <a:pt x="441" y="2263"/>
                </a:lnTo>
                <a:lnTo>
                  <a:pt x="441" y="2252"/>
                </a:lnTo>
                <a:lnTo>
                  <a:pt x="436" y="2252"/>
                </a:lnTo>
                <a:lnTo>
                  <a:pt x="431" y="2252"/>
                </a:lnTo>
                <a:lnTo>
                  <a:pt x="425" y="2247"/>
                </a:lnTo>
                <a:lnTo>
                  <a:pt x="420" y="2247"/>
                </a:lnTo>
                <a:lnTo>
                  <a:pt x="409" y="2247"/>
                </a:lnTo>
                <a:lnTo>
                  <a:pt x="409" y="2241"/>
                </a:lnTo>
                <a:lnTo>
                  <a:pt x="404" y="2241"/>
                </a:lnTo>
                <a:lnTo>
                  <a:pt x="409" y="2247"/>
                </a:lnTo>
                <a:lnTo>
                  <a:pt x="414" y="2247"/>
                </a:lnTo>
                <a:lnTo>
                  <a:pt x="414" y="2252"/>
                </a:lnTo>
                <a:lnTo>
                  <a:pt x="420" y="2252"/>
                </a:lnTo>
                <a:lnTo>
                  <a:pt x="425" y="2252"/>
                </a:lnTo>
                <a:lnTo>
                  <a:pt x="431" y="2252"/>
                </a:lnTo>
                <a:lnTo>
                  <a:pt x="431" y="2258"/>
                </a:lnTo>
                <a:lnTo>
                  <a:pt x="436" y="2258"/>
                </a:lnTo>
                <a:lnTo>
                  <a:pt x="436" y="2263"/>
                </a:lnTo>
                <a:lnTo>
                  <a:pt x="436" y="2268"/>
                </a:lnTo>
                <a:lnTo>
                  <a:pt x="409" y="2312"/>
                </a:lnTo>
                <a:lnTo>
                  <a:pt x="388" y="2366"/>
                </a:lnTo>
                <a:lnTo>
                  <a:pt x="404" y="2420"/>
                </a:lnTo>
                <a:close/>
                <a:moveTo>
                  <a:pt x="748" y="999"/>
                </a:moveTo>
                <a:lnTo>
                  <a:pt x="753" y="1016"/>
                </a:lnTo>
                <a:lnTo>
                  <a:pt x="759" y="1026"/>
                </a:lnTo>
                <a:lnTo>
                  <a:pt x="764" y="1037"/>
                </a:lnTo>
                <a:lnTo>
                  <a:pt x="775" y="1048"/>
                </a:lnTo>
                <a:lnTo>
                  <a:pt x="780" y="1053"/>
                </a:lnTo>
                <a:lnTo>
                  <a:pt x="786" y="1064"/>
                </a:lnTo>
                <a:lnTo>
                  <a:pt x="796" y="1080"/>
                </a:lnTo>
                <a:lnTo>
                  <a:pt x="802" y="1086"/>
                </a:lnTo>
                <a:lnTo>
                  <a:pt x="802" y="1091"/>
                </a:lnTo>
                <a:lnTo>
                  <a:pt x="807" y="1091"/>
                </a:lnTo>
                <a:lnTo>
                  <a:pt x="807" y="1097"/>
                </a:lnTo>
                <a:lnTo>
                  <a:pt x="802" y="1107"/>
                </a:lnTo>
                <a:lnTo>
                  <a:pt x="796" y="1118"/>
                </a:lnTo>
                <a:lnTo>
                  <a:pt x="791" y="1124"/>
                </a:lnTo>
                <a:lnTo>
                  <a:pt x="812" y="1215"/>
                </a:lnTo>
                <a:lnTo>
                  <a:pt x="834" y="1205"/>
                </a:lnTo>
                <a:lnTo>
                  <a:pt x="882" y="1188"/>
                </a:lnTo>
                <a:lnTo>
                  <a:pt x="904" y="1183"/>
                </a:lnTo>
                <a:lnTo>
                  <a:pt x="947" y="1221"/>
                </a:lnTo>
                <a:lnTo>
                  <a:pt x="952" y="1221"/>
                </a:lnTo>
                <a:lnTo>
                  <a:pt x="958" y="1215"/>
                </a:lnTo>
                <a:lnTo>
                  <a:pt x="968" y="1210"/>
                </a:lnTo>
                <a:lnTo>
                  <a:pt x="974" y="1210"/>
                </a:lnTo>
                <a:lnTo>
                  <a:pt x="979" y="1210"/>
                </a:lnTo>
                <a:lnTo>
                  <a:pt x="985" y="1205"/>
                </a:lnTo>
                <a:lnTo>
                  <a:pt x="990" y="1221"/>
                </a:lnTo>
                <a:lnTo>
                  <a:pt x="990" y="1226"/>
                </a:lnTo>
                <a:lnTo>
                  <a:pt x="985" y="1226"/>
                </a:lnTo>
                <a:lnTo>
                  <a:pt x="985" y="1232"/>
                </a:lnTo>
                <a:lnTo>
                  <a:pt x="990" y="1237"/>
                </a:lnTo>
                <a:lnTo>
                  <a:pt x="990" y="1242"/>
                </a:lnTo>
                <a:lnTo>
                  <a:pt x="990" y="1248"/>
                </a:lnTo>
                <a:lnTo>
                  <a:pt x="990" y="1253"/>
                </a:lnTo>
                <a:lnTo>
                  <a:pt x="995" y="1253"/>
                </a:lnTo>
                <a:lnTo>
                  <a:pt x="995" y="1259"/>
                </a:lnTo>
                <a:lnTo>
                  <a:pt x="995" y="1264"/>
                </a:lnTo>
                <a:lnTo>
                  <a:pt x="995" y="1269"/>
                </a:lnTo>
                <a:lnTo>
                  <a:pt x="995" y="1275"/>
                </a:lnTo>
                <a:lnTo>
                  <a:pt x="995" y="1280"/>
                </a:lnTo>
                <a:lnTo>
                  <a:pt x="995" y="1286"/>
                </a:lnTo>
                <a:lnTo>
                  <a:pt x="1001" y="1286"/>
                </a:lnTo>
                <a:lnTo>
                  <a:pt x="1011" y="1286"/>
                </a:lnTo>
                <a:lnTo>
                  <a:pt x="1017" y="1291"/>
                </a:lnTo>
                <a:lnTo>
                  <a:pt x="1022" y="1291"/>
                </a:lnTo>
                <a:lnTo>
                  <a:pt x="1028" y="1291"/>
                </a:lnTo>
                <a:lnTo>
                  <a:pt x="1033" y="1291"/>
                </a:lnTo>
                <a:lnTo>
                  <a:pt x="1033" y="1296"/>
                </a:lnTo>
                <a:lnTo>
                  <a:pt x="1028" y="1302"/>
                </a:lnTo>
                <a:lnTo>
                  <a:pt x="1028" y="1313"/>
                </a:lnTo>
                <a:lnTo>
                  <a:pt x="1033" y="1313"/>
                </a:lnTo>
                <a:lnTo>
                  <a:pt x="1060" y="1313"/>
                </a:lnTo>
                <a:lnTo>
                  <a:pt x="1098" y="1318"/>
                </a:lnTo>
                <a:lnTo>
                  <a:pt x="1103" y="1318"/>
                </a:lnTo>
                <a:lnTo>
                  <a:pt x="1103" y="1323"/>
                </a:lnTo>
                <a:lnTo>
                  <a:pt x="1103" y="1334"/>
                </a:lnTo>
                <a:lnTo>
                  <a:pt x="1098" y="1367"/>
                </a:lnTo>
                <a:lnTo>
                  <a:pt x="1098" y="1377"/>
                </a:lnTo>
                <a:lnTo>
                  <a:pt x="1098" y="1388"/>
                </a:lnTo>
                <a:lnTo>
                  <a:pt x="1092" y="1394"/>
                </a:lnTo>
                <a:lnTo>
                  <a:pt x="1098" y="1394"/>
                </a:lnTo>
                <a:lnTo>
                  <a:pt x="1119" y="1399"/>
                </a:lnTo>
                <a:lnTo>
                  <a:pt x="1130" y="1399"/>
                </a:lnTo>
                <a:lnTo>
                  <a:pt x="1135" y="1399"/>
                </a:lnTo>
                <a:lnTo>
                  <a:pt x="1135" y="1394"/>
                </a:lnTo>
                <a:lnTo>
                  <a:pt x="1141" y="1329"/>
                </a:lnTo>
                <a:lnTo>
                  <a:pt x="1141" y="1323"/>
                </a:lnTo>
                <a:lnTo>
                  <a:pt x="1173" y="1323"/>
                </a:lnTo>
                <a:lnTo>
                  <a:pt x="1173" y="1318"/>
                </a:lnTo>
                <a:lnTo>
                  <a:pt x="1167" y="1291"/>
                </a:lnTo>
                <a:lnTo>
                  <a:pt x="1167" y="1286"/>
                </a:lnTo>
                <a:lnTo>
                  <a:pt x="1162" y="1280"/>
                </a:lnTo>
                <a:lnTo>
                  <a:pt x="1162" y="1275"/>
                </a:lnTo>
                <a:lnTo>
                  <a:pt x="1157" y="1264"/>
                </a:lnTo>
                <a:lnTo>
                  <a:pt x="1162" y="1259"/>
                </a:lnTo>
                <a:lnTo>
                  <a:pt x="1162" y="1253"/>
                </a:lnTo>
                <a:lnTo>
                  <a:pt x="1167" y="1253"/>
                </a:lnTo>
                <a:lnTo>
                  <a:pt x="1178" y="1259"/>
                </a:lnTo>
                <a:lnTo>
                  <a:pt x="1254" y="1286"/>
                </a:lnTo>
                <a:lnTo>
                  <a:pt x="1297" y="1286"/>
                </a:lnTo>
                <a:lnTo>
                  <a:pt x="1318" y="1296"/>
                </a:lnTo>
                <a:lnTo>
                  <a:pt x="1350" y="1307"/>
                </a:lnTo>
                <a:lnTo>
                  <a:pt x="1356" y="1313"/>
                </a:lnTo>
                <a:lnTo>
                  <a:pt x="1366" y="1242"/>
                </a:lnTo>
                <a:lnTo>
                  <a:pt x="1366" y="1232"/>
                </a:lnTo>
                <a:lnTo>
                  <a:pt x="1377" y="1226"/>
                </a:lnTo>
                <a:lnTo>
                  <a:pt x="1383" y="1226"/>
                </a:lnTo>
                <a:lnTo>
                  <a:pt x="1388" y="1226"/>
                </a:lnTo>
                <a:lnTo>
                  <a:pt x="1388" y="1215"/>
                </a:lnTo>
                <a:lnTo>
                  <a:pt x="1393" y="1199"/>
                </a:lnTo>
                <a:lnTo>
                  <a:pt x="1393" y="1188"/>
                </a:lnTo>
                <a:lnTo>
                  <a:pt x="1399" y="1178"/>
                </a:lnTo>
                <a:lnTo>
                  <a:pt x="1399" y="1172"/>
                </a:lnTo>
                <a:lnTo>
                  <a:pt x="1399" y="1161"/>
                </a:lnTo>
                <a:lnTo>
                  <a:pt x="1399" y="1156"/>
                </a:lnTo>
                <a:lnTo>
                  <a:pt x="1399" y="1145"/>
                </a:lnTo>
                <a:lnTo>
                  <a:pt x="1393" y="1134"/>
                </a:lnTo>
                <a:lnTo>
                  <a:pt x="1431" y="1124"/>
                </a:lnTo>
                <a:lnTo>
                  <a:pt x="1442" y="1118"/>
                </a:lnTo>
                <a:lnTo>
                  <a:pt x="1447" y="1113"/>
                </a:lnTo>
                <a:lnTo>
                  <a:pt x="1453" y="1113"/>
                </a:lnTo>
                <a:lnTo>
                  <a:pt x="1458" y="1113"/>
                </a:lnTo>
                <a:lnTo>
                  <a:pt x="1463" y="1113"/>
                </a:lnTo>
                <a:lnTo>
                  <a:pt x="1485" y="1107"/>
                </a:lnTo>
                <a:lnTo>
                  <a:pt x="1501" y="1102"/>
                </a:lnTo>
                <a:lnTo>
                  <a:pt x="1506" y="1102"/>
                </a:lnTo>
                <a:lnTo>
                  <a:pt x="1517" y="1097"/>
                </a:lnTo>
                <a:lnTo>
                  <a:pt x="1522" y="1097"/>
                </a:lnTo>
                <a:lnTo>
                  <a:pt x="1533" y="1091"/>
                </a:lnTo>
                <a:lnTo>
                  <a:pt x="1544" y="1091"/>
                </a:lnTo>
                <a:lnTo>
                  <a:pt x="1549" y="1086"/>
                </a:lnTo>
                <a:lnTo>
                  <a:pt x="1560" y="1086"/>
                </a:lnTo>
                <a:lnTo>
                  <a:pt x="1565" y="1086"/>
                </a:lnTo>
                <a:lnTo>
                  <a:pt x="1576" y="1080"/>
                </a:lnTo>
                <a:lnTo>
                  <a:pt x="1582" y="1080"/>
                </a:lnTo>
                <a:lnTo>
                  <a:pt x="1587" y="1080"/>
                </a:lnTo>
                <a:lnTo>
                  <a:pt x="1587" y="1064"/>
                </a:lnTo>
                <a:lnTo>
                  <a:pt x="1587" y="1059"/>
                </a:lnTo>
                <a:lnTo>
                  <a:pt x="1592" y="1059"/>
                </a:lnTo>
                <a:lnTo>
                  <a:pt x="1598" y="1059"/>
                </a:lnTo>
                <a:lnTo>
                  <a:pt x="1614" y="1059"/>
                </a:lnTo>
                <a:lnTo>
                  <a:pt x="1630" y="1064"/>
                </a:lnTo>
                <a:lnTo>
                  <a:pt x="1630" y="1059"/>
                </a:lnTo>
                <a:lnTo>
                  <a:pt x="1635" y="1026"/>
                </a:lnTo>
                <a:lnTo>
                  <a:pt x="1635" y="1021"/>
                </a:lnTo>
                <a:lnTo>
                  <a:pt x="1641" y="1021"/>
                </a:lnTo>
                <a:lnTo>
                  <a:pt x="1657" y="1026"/>
                </a:lnTo>
                <a:lnTo>
                  <a:pt x="1662" y="1026"/>
                </a:lnTo>
                <a:lnTo>
                  <a:pt x="1668" y="1026"/>
                </a:lnTo>
                <a:lnTo>
                  <a:pt x="1673" y="1026"/>
                </a:lnTo>
                <a:lnTo>
                  <a:pt x="1678" y="1026"/>
                </a:lnTo>
                <a:lnTo>
                  <a:pt x="1684" y="983"/>
                </a:lnTo>
                <a:lnTo>
                  <a:pt x="1684" y="978"/>
                </a:lnTo>
                <a:lnTo>
                  <a:pt x="1684" y="972"/>
                </a:lnTo>
                <a:lnTo>
                  <a:pt x="1684" y="962"/>
                </a:lnTo>
                <a:lnTo>
                  <a:pt x="1689" y="951"/>
                </a:lnTo>
                <a:lnTo>
                  <a:pt x="1689" y="945"/>
                </a:lnTo>
                <a:lnTo>
                  <a:pt x="1689" y="935"/>
                </a:lnTo>
                <a:lnTo>
                  <a:pt x="1695" y="918"/>
                </a:lnTo>
                <a:lnTo>
                  <a:pt x="1695" y="913"/>
                </a:lnTo>
                <a:lnTo>
                  <a:pt x="1635" y="918"/>
                </a:lnTo>
                <a:lnTo>
                  <a:pt x="1630" y="918"/>
                </a:lnTo>
                <a:lnTo>
                  <a:pt x="1625" y="918"/>
                </a:lnTo>
                <a:lnTo>
                  <a:pt x="1619" y="918"/>
                </a:lnTo>
                <a:lnTo>
                  <a:pt x="1614" y="918"/>
                </a:lnTo>
                <a:lnTo>
                  <a:pt x="1608" y="918"/>
                </a:lnTo>
                <a:lnTo>
                  <a:pt x="1603" y="918"/>
                </a:lnTo>
                <a:lnTo>
                  <a:pt x="1598" y="924"/>
                </a:lnTo>
                <a:lnTo>
                  <a:pt x="1592" y="924"/>
                </a:lnTo>
                <a:lnTo>
                  <a:pt x="1587" y="924"/>
                </a:lnTo>
                <a:lnTo>
                  <a:pt x="1582" y="924"/>
                </a:lnTo>
                <a:lnTo>
                  <a:pt x="1549" y="924"/>
                </a:lnTo>
                <a:lnTo>
                  <a:pt x="1549" y="913"/>
                </a:lnTo>
                <a:lnTo>
                  <a:pt x="1549" y="908"/>
                </a:lnTo>
                <a:lnTo>
                  <a:pt x="1544" y="908"/>
                </a:lnTo>
                <a:lnTo>
                  <a:pt x="1539" y="908"/>
                </a:lnTo>
                <a:lnTo>
                  <a:pt x="1533" y="908"/>
                </a:lnTo>
                <a:lnTo>
                  <a:pt x="1528" y="908"/>
                </a:lnTo>
                <a:lnTo>
                  <a:pt x="1522" y="908"/>
                </a:lnTo>
                <a:lnTo>
                  <a:pt x="1517" y="908"/>
                </a:lnTo>
                <a:lnTo>
                  <a:pt x="1512" y="908"/>
                </a:lnTo>
                <a:lnTo>
                  <a:pt x="1506" y="908"/>
                </a:lnTo>
                <a:lnTo>
                  <a:pt x="1501" y="908"/>
                </a:lnTo>
                <a:lnTo>
                  <a:pt x="1496" y="908"/>
                </a:lnTo>
                <a:lnTo>
                  <a:pt x="1490" y="908"/>
                </a:lnTo>
                <a:lnTo>
                  <a:pt x="1485" y="908"/>
                </a:lnTo>
                <a:lnTo>
                  <a:pt x="1479" y="908"/>
                </a:lnTo>
                <a:lnTo>
                  <a:pt x="1474" y="908"/>
                </a:lnTo>
                <a:lnTo>
                  <a:pt x="1469" y="908"/>
                </a:lnTo>
                <a:lnTo>
                  <a:pt x="1463" y="908"/>
                </a:lnTo>
                <a:lnTo>
                  <a:pt x="1463" y="913"/>
                </a:lnTo>
                <a:lnTo>
                  <a:pt x="1442" y="913"/>
                </a:lnTo>
                <a:lnTo>
                  <a:pt x="1442" y="918"/>
                </a:lnTo>
                <a:lnTo>
                  <a:pt x="1442" y="929"/>
                </a:lnTo>
                <a:lnTo>
                  <a:pt x="1442" y="935"/>
                </a:lnTo>
                <a:lnTo>
                  <a:pt x="1436" y="935"/>
                </a:lnTo>
                <a:lnTo>
                  <a:pt x="1431" y="935"/>
                </a:lnTo>
                <a:lnTo>
                  <a:pt x="1426" y="935"/>
                </a:lnTo>
                <a:lnTo>
                  <a:pt x="1420" y="924"/>
                </a:lnTo>
                <a:lnTo>
                  <a:pt x="1399" y="902"/>
                </a:lnTo>
                <a:lnTo>
                  <a:pt x="1388" y="886"/>
                </a:lnTo>
                <a:lnTo>
                  <a:pt x="1383" y="881"/>
                </a:lnTo>
                <a:lnTo>
                  <a:pt x="1377" y="875"/>
                </a:lnTo>
                <a:lnTo>
                  <a:pt x="1372" y="875"/>
                </a:lnTo>
                <a:lnTo>
                  <a:pt x="1334" y="854"/>
                </a:lnTo>
                <a:lnTo>
                  <a:pt x="1323" y="848"/>
                </a:lnTo>
                <a:lnTo>
                  <a:pt x="1313" y="843"/>
                </a:lnTo>
                <a:lnTo>
                  <a:pt x="1307" y="843"/>
                </a:lnTo>
                <a:lnTo>
                  <a:pt x="1297" y="837"/>
                </a:lnTo>
                <a:lnTo>
                  <a:pt x="1291" y="837"/>
                </a:lnTo>
                <a:lnTo>
                  <a:pt x="1286" y="837"/>
                </a:lnTo>
                <a:lnTo>
                  <a:pt x="1280" y="832"/>
                </a:lnTo>
                <a:lnTo>
                  <a:pt x="1275" y="832"/>
                </a:lnTo>
                <a:lnTo>
                  <a:pt x="1264" y="832"/>
                </a:lnTo>
                <a:lnTo>
                  <a:pt x="1259" y="832"/>
                </a:lnTo>
                <a:lnTo>
                  <a:pt x="1248" y="827"/>
                </a:lnTo>
                <a:lnTo>
                  <a:pt x="1243" y="827"/>
                </a:lnTo>
                <a:lnTo>
                  <a:pt x="1237" y="821"/>
                </a:lnTo>
                <a:lnTo>
                  <a:pt x="1227" y="821"/>
                </a:lnTo>
                <a:lnTo>
                  <a:pt x="1221" y="816"/>
                </a:lnTo>
                <a:lnTo>
                  <a:pt x="1210" y="810"/>
                </a:lnTo>
                <a:lnTo>
                  <a:pt x="1189" y="805"/>
                </a:lnTo>
                <a:lnTo>
                  <a:pt x="1184" y="800"/>
                </a:lnTo>
                <a:lnTo>
                  <a:pt x="1178" y="800"/>
                </a:lnTo>
                <a:lnTo>
                  <a:pt x="1178" y="794"/>
                </a:lnTo>
                <a:lnTo>
                  <a:pt x="1173" y="794"/>
                </a:lnTo>
                <a:lnTo>
                  <a:pt x="1167" y="778"/>
                </a:lnTo>
                <a:lnTo>
                  <a:pt x="1167" y="773"/>
                </a:lnTo>
                <a:lnTo>
                  <a:pt x="1167" y="767"/>
                </a:lnTo>
                <a:lnTo>
                  <a:pt x="1194" y="773"/>
                </a:lnTo>
                <a:lnTo>
                  <a:pt x="1200" y="762"/>
                </a:lnTo>
                <a:lnTo>
                  <a:pt x="1205" y="746"/>
                </a:lnTo>
                <a:lnTo>
                  <a:pt x="1178" y="746"/>
                </a:lnTo>
                <a:lnTo>
                  <a:pt x="1173" y="751"/>
                </a:lnTo>
                <a:lnTo>
                  <a:pt x="1178" y="740"/>
                </a:lnTo>
                <a:lnTo>
                  <a:pt x="1173" y="740"/>
                </a:lnTo>
                <a:lnTo>
                  <a:pt x="1157" y="740"/>
                </a:lnTo>
                <a:lnTo>
                  <a:pt x="1130" y="740"/>
                </a:lnTo>
                <a:lnTo>
                  <a:pt x="1119" y="740"/>
                </a:lnTo>
                <a:lnTo>
                  <a:pt x="1087" y="735"/>
                </a:lnTo>
                <a:lnTo>
                  <a:pt x="1081" y="735"/>
                </a:lnTo>
                <a:lnTo>
                  <a:pt x="1076" y="735"/>
                </a:lnTo>
                <a:lnTo>
                  <a:pt x="1071" y="729"/>
                </a:lnTo>
                <a:lnTo>
                  <a:pt x="1049" y="724"/>
                </a:lnTo>
                <a:lnTo>
                  <a:pt x="1038" y="724"/>
                </a:lnTo>
                <a:lnTo>
                  <a:pt x="1028" y="724"/>
                </a:lnTo>
                <a:lnTo>
                  <a:pt x="1022" y="724"/>
                </a:lnTo>
                <a:lnTo>
                  <a:pt x="1017" y="724"/>
                </a:lnTo>
                <a:lnTo>
                  <a:pt x="1017" y="692"/>
                </a:lnTo>
                <a:lnTo>
                  <a:pt x="1011" y="675"/>
                </a:lnTo>
                <a:lnTo>
                  <a:pt x="1001" y="675"/>
                </a:lnTo>
                <a:lnTo>
                  <a:pt x="1001" y="702"/>
                </a:lnTo>
                <a:lnTo>
                  <a:pt x="1011" y="697"/>
                </a:lnTo>
                <a:lnTo>
                  <a:pt x="1011" y="719"/>
                </a:lnTo>
                <a:lnTo>
                  <a:pt x="1011" y="724"/>
                </a:lnTo>
                <a:lnTo>
                  <a:pt x="1006" y="724"/>
                </a:lnTo>
                <a:lnTo>
                  <a:pt x="1001" y="724"/>
                </a:lnTo>
                <a:lnTo>
                  <a:pt x="985" y="719"/>
                </a:lnTo>
                <a:lnTo>
                  <a:pt x="979" y="719"/>
                </a:lnTo>
                <a:lnTo>
                  <a:pt x="974" y="719"/>
                </a:lnTo>
                <a:lnTo>
                  <a:pt x="968" y="719"/>
                </a:lnTo>
                <a:lnTo>
                  <a:pt x="936" y="713"/>
                </a:lnTo>
                <a:lnTo>
                  <a:pt x="845" y="697"/>
                </a:lnTo>
                <a:lnTo>
                  <a:pt x="839" y="697"/>
                </a:lnTo>
                <a:lnTo>
                  <a:pt x="791" y="697"/>
                </a:lnTo>
                <a:lnTo>
                  <a:pt x="791" y="708"/>
                </a:lnTo>
                <a:lnTo>
                  <a:pt x="791" y="719"/>
                </a:lnTo>
                <a:lnTo>
                  <a:pt x="791" y="751"/>
                </a:lnTo>
                <a:lnTo>
                  <a:pt x="775" y="751"/>
                </a:lnTo>
                <a:lnTo>
                  <a:pt x="775" y="756"/>
                </a:lnTo>
                <a:lnTo>
                  <a:pt x="775" y="778"/>
                </a:lnTo>
                <a:lnTo>
                  <a:pt x="775" y="783"/>
                </a:lnTo>
                <a:lnTo>
                  <a:pt x="780" y="783"/>
                </a:lnTo>
                <a:lnTo>
                  <a:pt x="796" y="783"/>
                </a:lnTo>
                <a:lnTo>
                  <a:pt x="791" y="827"/>
                </a:lnTo>
                <a:lnTo>
                  <a:pt x="802" y="843"/>
                </a:lnTo>
                <a:lnTo>
                  <a:pt x="812" y="854"/>
                </a:lnTo>
                <a:lnTo>
                  <a:pt x="818" y="854"/>
                </a:lnTo>
                <a:lnTo>
                  <a:pt x="818" y="859"/>
                </a:lnTo>
                <a:lnTo>
                  <a:pt x="823" y="859"/>
                </a:lnTo>
                <a:lnTo>
                  <a:pt x="834" y="843"/>
                </a:lnTo>
                <a:lnTo>
                  <a:pt x="872" y="816"/>
                </a:lnTo>
                <a:lnTo>
                  <a:pt x="877" y="832"/>
                </a:lnTo>
                <a:lnTo>
                  <a:pt x="893" y="832"/>
                </a:lnTo>
                <a:lnTo>
                  <a:pt x="888" y="805"/>
                </a:lnTo>
                <a:lnTo>
                  <a:pt x="893" y="805"/>
                </a:lnTo>
                <a:lnTo>
                  <a:pt x="904" y="805"/>
                </a:lnTo>
                <a:lnTo>
                  <a:pt x="936" y="805"/>
                </a:lnTo>
                <a:lnTo>
                  <a:pt x="947" y="805"/>
                </a:lnTo>
                <a:lnTo>
                  <a:pt x="952" y="805"/>
                </a:lnTo>
                <a:lnTo>
                  <a:pt x="963" y="783"/>
                </a:lnTo>
                <a:lnTo>
                  <a:pt x="1001" y="789"/>
                </a:lnTo>
                <a:lnTo>
                  <a:pt x="947" y="940"/>
                </a:lnTo>
                <a:lnTo>
                  <a:pt x="963" y="972"/>
                </a:lnTo>
                <a:lnTo>
                  <a:pt x="958" y="972"/>
                </a:lnTo>
                <a:lnTo>
                  <a:pt x="942" y="945"/>
                </a:lnTo>
                <a:lnTo>
                  <a:pt x="936" y="940"/>
                </a:lnTo>
                <a:lnTo>
                  <a:pt x="936" y="935"/>
                </a:lnTo>
                <a:lnTo>
                  <a:pt x="909" y="913"/>
                </a:lnTo>
                <a:lnTo>
                  <a:pt x="893" y="902"/>
                </a:lnTo>
                <a:lnTo>
                  <a:pt x="861" y="886"/>
                </a:lnTo>
                <a:lnTo>
                  <a:pt x="829" y="870"/>
                </a:lnTo>
                <a:lnTo>
                  <a:pt x="829" y="864"/>
                </a:lnTo>
                <a:lnTo>
                  <a:pt x="823" y="864"/>
                </a:lnTo>
                <a:lnTo>
                  <a:pt x="818" y="859"/>
                </a:lnTo>
                <a:lnTo>
                  <a:pt x="807" y="859"/>
                </a:lnTo>
                <a:lnTo>
                  <a:pt x="764" y="956"/>
                </a:lnTo>
                <a:lnTo>
                  <a:pt x="721" y="940"/>
                </a:lnTo>
                <a:lnTo>
                  <a:pt x="748" y="999"/>
                </a:lnTo>
                <a:close/>
                <a:moveTo>
                  <a:pt x="1533" y="103"/>
                </a:moveTo>
                <a:lnTo>
                  <a:pt x="1544" y="114"/>
                </a:lnTo>
                <a:lnTo>
                  <a:pt x="1555" y="103"/>
                </a:lnTo>
                <a:lnTo>
                  <a:pt x="1539" y="87"/>
                </a:lnTo>
                <a:lnTo>
                  <a:pt x="1528" y="92"/>
                </a:lnTo>
                <a:lnTo>
                  <a:pt x="1533" y="103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0314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1B501-2957-4F92-8CA9-71171193B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US Maryland Top 10 Cities - </a:t>
            </a:r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Gaithersburg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8A98D483-F577-3A59-1F85-33E9EFFD9426}"/>
              </a:ext>
            </a:extLst>
          </p:cNvPr>
          <p:cNvSpPr>
            <a:spLocks noEditPoints="1"/>
          </p:cNvSpPr>
          <p:nvPr/>
        </p:nvSpPr>
        <p:spPr bwMode="auto">
          <a:xfrm>
            <a:off x="755576" y="1131590"/>
            <a:ext cx="3646685" cy="3551139"/>
          </a:xfrm>
          <a:custGeom>
            <a:avLst/>
            <a:gdLst>
              <a:gd name="T0" fmla="*/ 124 w 3206"/>
              <a:gd name="T1" fmla="*/ 2290 h 3122"/>
              <a:gd name="T2" fmla="*/ 269 w 3206"/>
              <a:gd name="T3" fmla="*/ 2306 h 3122"/>
              <a:gd name="T4" fmla="*/ 479 w 3206"/>
              <a:gd name="T5" fmla="*/ 2004 h 3122"/>
              <a:gd name="T6" fmla="*/ 506 w 3206"/>
              <a:gd name="T7" fmla="*/ 1615 h 3122"/>
              <a:gd name="T8" fmla="*/ 554 w 3206"/>
              <a:gd name="T9" fmla="*/ 1475 h 3122"/>
              <a:gd name="T10" fmla="*/ 571 w 3206"/>
              <a:gd name="T11" fmla="*/ 1318 h 3122"/>
              <a:gd name="T12" fmla="*/ 700 w 3206"/>
              <a:gd name="T13" fmla="*/ 1156 h 3122"/>
              <a:gd name="T14" fmla="*/ 727 w 3206"/>
              <a:gd name="T15" fmla="*/ 881 h 3122"/>
              <a:gd name="T16" fmla="*/ 721 w 3206"/>
              <a:gd name="T17" fmla="*/ 659 h 3122"/>
              <a:gd name="T18" fmla="*/ 1119 w 3206"/>
              <a:gd name="T19" fmla="*/ 605 h 3122"/>
              <a:gd name="T20" fmla="*/ 1028 w 3206"/>
              <a:gd name="T21" fmla="*/ 308 h 3122"/>
              <a:gd name="T22" fmla="*/ 1178 w 3206"/>
              <a:gd name="T23" fmla="*/ 81 h 3122"/>
              <a:gd name="T24" fmla="*/ 1539 w 3206"/>
              <a:gd name="T25" fmla="*/ 81 h 3122"/>
              <a:gd name="T26" fmla="*/ 1775 w 3206"/>
              <a:gd name="T27" fmla="*/ 184 h 3122"/>
              <a:gd name="T28" fmla="*/ 1856 w 3206"/>
              <a:gd name="T29" fmla="*/ 513 h 3122"/>
              <a:gd name="T30" fmla="*/ 2206 w 3206"/>
              <a:gd name="T31" fmla="*/ 762 h 3122"/>
              <a:gd name="T32" fmla="*/ 2437 w 3206"/>
              <a:gd name="T33" fmla="*/ 492 h 3122"/>
              <a:gd name="T34" fmla="*/ 2636 w 3206"/>
              <a:gd name="T35" fmla="*/ 449 h 3122"/>
              <a:gd name="T36" fmla="*/ 2744 w 3206"/>
              <a:gd name="T37" fmla="*/ 470 h 3122"/>
              <a:gd name="T38" fmla="*/ 2830 w 3206"/>
              <a:gd name="T39" fmla="*/ 632 h 3122"/>
              <a:gd name="T40" fmla="*/ 3039 w 3206"/>
              <a:gd name="T41" fmla="*/ 719 h 3122"/>
              <a:gd name="T42" fmla="*/ 3179 w 3206"/>
              <a:gd name="T43" fmla="*/ 832 h 3122"/>
              <a:gd name="T44" fmla="*/ 3066 w 3206"/>
              <a:gd name="T45" fmla="*/ 978 h 3122"/>
              <a:gd name="T46" fmla="*/ 2883 w 3206"/>
              <a:gd name="T47" fmla="*/ 1437 h 3122"/>
              <a:gd name="T48" fmla="*/ 2776 w 3206"/>
              <a:gd name="T49" fmla="*/ 1583 h 3122"/>
              <a:gd name="T50" fmla="*/ 2749 w 3206"/>
              <a:gd name="T51" fmla="*/ 1880 h 3122"/>
              <a:gd name="T52" fmla="*/ 2830 w 3206"/>
              <a:gd name="T53" fmla="*/ 1982 h 3122"/>
              <a:gd name="T54" fmla="*/ 2975 w 3206"/>
              <a:gd name="T55" fmla="*/ 1982 h 3122"/>
              <a:gd name="T56" fmla="*/ 3002 w 3206"/>
              <a:gd name="T57" fmla="*/ 2074 h 3122"/>
              <a:gd name="T58" fmla="*/ 2819 w 3206"/>
              <a:gd name="T59" fmla="*/ 2177 h 3122"/>
              <a:gd name="T60" fmla="*/ 2700 w 3206"/>
              <a:gd name="T61" fmla="*/ 2279 h 3122"/>
              <a:gd name="T62" fmla="*/ 2679 w 3206"/>
              <a:gd name="T63" fmla="*/ 2274 h 3122"/>
              <a:gd name="T64" fmla="*/ 2577 w 3206"/>
              <a:gd name="T65" fmla="*/ 2166 h 3122"/>
              <a:gd name="T66" fmla="*/ 2679 w 3206"/>
              <a:gd name="T67" fmla="*/ 2015 h 3122"/>
              <a:gd name="T68" fmla="*/ 2501 w 3206"/>
              <a:gd name="T69" fmla="*/ 1901 h 3122"/>
              <a:gd name="T70" fmla="*/ 2566 w 3206"/>
              <a:gd name="T71" fmla="*/ 2182 h 3122"/>
              <a:gd name="T72" fmla="*/ 2442 w 3206"/>
              <a:gd name="T73" fmla="*/ 2403 h 3122"/>
              <a:gd name="T74" fmla="*/ 2609 w 3206"/>
              <a:gd name="T75" fmla="*/ 2468 h 3122"/>
              <a:gd name="T76" fmla="*/ 2593 w 3206"/>
              <a:gd name="T77" fmla="*/ 2598 h 3122"/>
              <a:gd name="T78" fmla="*/ 2593 w 3206"/>
              <a:gd name="T79" fmla="*/ 2754 h 3122"/>
              <a:gd name="T80" fmla="*/ 2432 w 3206"/>
              <a:gd name="T81" fmla="*/ 2711 h 3122"/>
              <a:gd name="T82" fmla="*/ 2281 w 3206"/>
              <a:gd name="T83" fmla="*/ 2587 h 3122"/>
              <a:gd name="T84" fmla="*/ 2109 w 3206"/>
              <a:gd name="T85" fmla="*/ 2457 h 3122"/>
              <a:gd name="T86" fmla="*/ 1964 w 3206"/>
              <a:gd name="T87" fmla="*/ 2479 h 3122"/>
              <a:gd name="T88" fmla="*/ 2173 w 3206"/>
              <a:gd name="T89" fmla="*/ 2625 h 3122"/>
              <a:gd name="T90" fmla="*/ 2319 w 3206"/>
              <a:gd name="T91" fmla="*/ 2916 h 3122"/>
              <a:gd name="T92" fmla="*/ 1840 w 3206"/>
              <a:gd name="T93" fmla="*/ 2668 h 3122"/>
              <a:gd name="T94" fmla="*/ 1684 w 3206"/>
              <a:gd name="T95" fmla="*/ 2841 h 3122"/>
              <a:gd name="T96" fmla="*/ 1324 w 3206"/>
              <a:gd name="T97" fmla="*/ 3105 h 3122"/>
              <a:gd name="T98" fmla="*/ 856 w 3206"/>
              <a:gd name="T99" fmla="*/ 2895 h 3122"/>
              <a:gd name="T100" fmla="*/ 463 w 3206"/>
              <a:gd name="T101" fmla="*/ 2511 h 3122"/>
              <a:gd name="T102" fmla="*/ 189 w 3206"/>
              <a:gd name="T103" fmla="*/ 2441 h 3122"/>
              <a:gd name="T104" fmla="*/ 38 w 3206"/>
              <a:gd name="T105" fmla="*/ 2371 h 3122"/>
              <a:gd name="T106" fmla="*/ 1146 w 3206"/>
              <a:gd name="T107" fmla="*/ 1820 h 3122"/>
              <a:gd name="T108" fmla="*/ 1549 w 3206"/>
              <a:gd name="T109" fmla="*/ 2231 h 3122"/>
              <a:gd name="T110" fmla="*/ 1845 w 3206"/>
              <a:gd name="T111" fmla="*/ 1869 h 3122"/>
              <a:gd name="T112" fmla="*/ 1958 w 3206"/>
              <a:gd name="T113" fmla="*/ 1502 h 3122"/>
              <a:gd name="T114" fmla="*/ 1792 w 3206"/>
              <a:gd name="T115" fmla="*/ 1323 h 3122"/>
              <a:gd name="T116" fmla="*/ 1361 w 3206"/>
              <a:gd name="T117" fmla="*/ 1264 h 3122"/>
              <a:gd name="T118" fmla="*/ 1178 w 3206"/>
              <a:gd name="T119" fmla="*/ 1772 h 3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206" h="3122">
                <a:moveTo>
                  <a:pt x="0" y="2268"/>
                </a:moveTo>
                <a:lnTo>
                  <a:pt x="22" y="2258"/>
                </a:lnTo>
                <a:lnTo>
                  <a:pt x="27" y="2258"/>
                </a:lnTo>
                <a:lnTo>
                  <a:pt x="33" y="2241"/>
                </a:lnTo>
                <a:lnTo>
                  <a:pt x="33" y="2236"/>
                </a:lnTo>
                <a:lnTo>
                  <a:pt x="33" y="2231"/>
                </a:lnTo>
                <a:lnTo>
                  <a:pt x="60" y="2236"/>
                </a:lnTo>
                <a:lnTo>
                  <a:pt x="70" y="2241"/>
                </a:lnTo>
                <a:lnTo>
                  <a:pt x="87" y="2247"/>
                </a:lnTo>
                <a:lnTo>
                  <a:pt x="92" y="2247"/>
                </a:lnTo>
                <a:lnTo>
                  <a:pt x="103" y="2252"/>
                </a:lnTo>
                <a:lnTo>
                  <a:pt x="108" y="2252"/>
                </a:lnTo>
                <a:lnTo>
                  <a:pt x="113" y="2268"/>
                </a:lnTo>
                <a:lnTo>
                  <a:pt x="113" y="2285"/>
                </a:lnTo>
                <a:lnTo>
                  <a:pt x="119" y="2285"/>
                </a:lnTo>
                <a:lnTo>
                  <a:pt x="124" y="2290"/>
                </a:lnTo>
                <a:lnTo>
                  <a:pt x="135" y="2301"/>
                </a:lnTo>
                <a:lnTo>
                  <a:pt x="140" y="2306"/>
                </a:lnTo>
                <a:lnTo>
                  <a:pt x="146" y="2317"/>
                </a:lnTo>
                <a:lnTo>
                  <a:pt x="151" y="2322"/>
                </a:lnTo>
                <a:lnTo>
                  <a:pt x="162" y="2328"/>
                </a:lnTo>
                <a:lnTo>
                  <a:pt x="173" y="2339"/>
                </a:lnTo>
                <a:lnTo>
                  <a:pt x="189" y="2355"/>
                </a:lnTo>
                <a:lnTo>
                  <a:pt x="199" y="2371"/>
                </a:lnTo>
                <a:lnTo>
                  <a:pt x="210" y="2382"/>
                </a:lnTo>
                <a:lnTo>
                  <a:pt x="216" y="2382"/>
                </a:lnTo>
                <a:lnTo>
                  <a:pt x="221" y="2371"/>
                </a:lnTo>
                <a:lnTo>
                  <a:pt x="232" y="2360"/>
                </a:lnTo>
                <a:lnTo>
                  <a:pt x="248" y="2339"/>
                </a:lnTo>
                <a:lnTo>
                  <a:pt x="259" y="2322"/>
                </a:lnTo>
                <a:lnTo>
                  <a:pt x="264" y="2317"/>
                </a:lnTo>
                <a:lnTo>
                  <a:pt x="269" y="2306"/>
                </a:lnTo>
                <a:lnTo>
                  <a:pt x="269" y="2301"/>
                </a:lnTo>
                <a:lnTo>
                  <a:pt x="296" y="2209"/>
                </a:lnTo>
                <a:lnTo>
                  <a:pt x="302" y="2204"/>
                </a:lnTo>
                <a:lnTo>
                  <a:pt x="307" y="2193"/>
                </a:lnTo>
                <a:lnTo>
                  <a:pt x="312" y="2187"/>
                </a:lnTo>
                <a:lnTo>
                  <a:pt x="318" y="2177"/>
                </a:lnTo>
                <a:lnTo>
                  <a:pt x="323" y="2171"/>
                </a:lnTo>
                <a:lnTo>
                  <a:pt x="334" y="2155"/>
                </a:lnTo>
                <a:lnTo>
                  <a:pt x="388" y="2096"/>
                </a:lnTo>
                <a:lnTo>
                  <a:pt x="393" y="2096"/>
                </a:lnTo>
                <a:lnTo>
                  <a:pt x="404" y="2085"/>
                </a:lnTo>
                <a:lnTo>
                  <a:pt x="409" y="2074"/>
                </a:lnTo>
                <a:lnTo>
                  <a:pt x="452" y="2031"/>
                </a:lnTo>
                <a:lnTo>
                  <a:pt x="463" y="2020"/>
                </a:lnTo>
                <a:lnTo>
                  <a:pt x="468" y="2015"/>
                </a:lnTo>
                <a:lnTo>
                  <a:pt x="479" y="2004"/>
                </a:lnTo>
                <a:lnTo>
                  <a:pt x="479" y="1998"/>
                </a:lnTo>
                <a:lnTo>
                  <a:pt x="495" y="1977"/>
                </a:lnTo>
                <a:lnTo>
                  <a:pt x="528" y="1934"/>
                </a:lnTo>
                <a:lnTo>
                  <a:pt x="517" y="1869"/>
                </a:lnTo>
                <a:lnTo>
                  <a:pt x="517" y="1847"/>
                </a:lnTo>
                <a:lnTo>
                  <a:pt x="511" y="1836"/>
                </a:lnTo>
                <a:lnTo>
                  <a:pt x="511" y="1804"/>
                </a:lnTo>
                <a:lnTo>
                  <a:pt x="501" y="1734"/>
                </a:lnTo>
                <a:lnTo>
                  <a:pt x="501" y="1723"/>
                </a:lnTo>
                <a:lnTo>
                  <a:pt x="501" y="1712"/>
                </a:lnTo>
                <a:lnTo>
                  <a:pt x="495" y="1685"/>
                </a:lnTo>
                <a:lnTo>
                  <a:pt x="495" y="1680"/>
                </a:lnTo>
                <a:lnTo>
                  <a:pt x="495" y="1669"/>
                </a:lnTo>
                <a:lnTo>
                  <a:pt x="495" y="1658"/>
                </a:lnTo>
                <a:lnTo>
                  <a:pt x="495" y="1647"/>
                </a:lnTo>
                <a:lnTo>
                  <a:pt x="506" y="1615"/>
                </a:lnTo>
                <a:lnTo>
                  <a:pt x="511" y="1604"/>
                </a:lnTo>
                <a:lnTo>
                  <a:pt x="533" y="1610"/>
                </a:lnTo>
                <a:lnTo>
                  <a:pt x="538" y="1610"/>
                </a:lnTo>
                <a:lnTo>
                  <a:pt x="544" y="1599"/>
                </a:lnTo>
                <a:lnTo>
                  <a:pt x="538" y="1599"/>
                </a:lnTo>
                <a:lnTo>
                  <a:pt x="517" y="1593"/>
                </a:lnTo>
                <a:lnTo>
                  <a:pt x="517" y="1583"/>
                </a:lnTo>
                <a:lnTo>
                  <a:pt x="538" y="1523"/>
                </a:lnTo>
                <a:lnTo>
                  <a:pt x="544" y="1507"/>
                </a:lnTo>
                <a:lnTo>
                  <a:pt x="603" y="1523"/>
                </a:lnTo>
                <a:lnTo>
                  <a:pt x="608" y="1502"/>
                </a:lnTo>
                <a:lnTo>
                  <a:pt x="603" y="1502"/>
                </a:lnTo>
                <a:lnTo>
                  <a:pt x="587" y="1491"/>
                </a:lnTo>
                <a:lnTo>
                  <a:pt x="581" y="1491"/>
                </a:lnTo>
                <a:lnTo>
                  <a:pt x="554" y="1485"/>
                </a:lnTo>
                <a:lnTo>
                  <a:pt x="554" y="1475"/>
                </a:lnTo>
                <a:lnTo>
                  <a:pt x="560" y="1469"/>
                </a:lnTo>
                <a:lnTo>
                  <a:pt x="565" y="1458"/>
                </a:lnTo>
                <a:lnTo>
                  <a:pt x="571" y="1442"/>
                </a:lnTo>
                <a:lnTo>
                  <a:pt x="576" y="1437"/>
                </a:lnTo>
                <a:lnTo>
                  <a:pt x="571" y="1431"/>
                </a:lnTo>
                <a:lnTo>
                  <a:pt x="565" y="1421"/>
                </a:lnTo>
                <a:lnTo>
                  <a:pt x="560" y="1404"/>
                </a:lnTo>
                <a:lnTo>
                  <a:pt x="549" y="1383"/>
                </a:lnTo>
                <a:lnTo>
                  <a:pt x="544" y="1367"/>
                </a:lnTo>
                <a:lnTo>
                  <a:pt x="544" y="1356"/>
                </a:lnTo>
                <a:lnTo>
                  <a:pt x="544" y="1350"/>
                </a:lnTo>
                <a:lnTo>
                  <a:pt x="544" y="1340"/>
                </a:lnTo>
                <a:lnTo>
                  <a:pt x="549" y="1334"/>
                </a:lnTo>
                <a:lnTo>
                  <a:pt x="554" y="1329"/>
                </a:lnTo>
                <a:lnTo>
                  <a:pt x="565" y="1323"/>
                </a:lnTo>
                <a:lnTo>
                  <a:pt x="571" y="1318"/>
                </a:lnTo>
                <a:lnTo>
                  <a:pt x="581" y="1307"/>
                </a:lnTo>
                <a:lnTo>
                  <a:pt x="581" y="1302"/>
                </a:lnTo>
                <a:lnTo>
                  <a:pt x="587" y="1296"/>
                </a:lnTo>
                <a:lnTo>
                  <a:pt x="592" y="1275"/>
                </a:lnTo>
                <a:lnTo>
                  <a:pt x="597" y="1259"/>
                </a:lnTo>
                <a:lnTo>
                  <a:pt x="608" y="1242"/>
                </a:lnTo>
                <a:lnTo>
                  <a:pt x="608" y="1232"/>
                </a:lnTo>
                <a:lnTo>
                  <a:pt x="619" y="1215"/>
                </a:lnTo>
                <a:lnTo>
                  <a:pt x="624" y="1210"/>
                </a:lnTo>
                <a:lnTo>
                  <a:pt x="624" y="1199"/>
                </a:lnTo>
                <a:lnTo>
                  <a:pt x="630" y="1194"/>
                </a:lnTo>
                <a:lnTo>
                  <a:pt x="635" y="1188"/>
                </a:lnTo>
                <a:lnTo>
                  <a:pt x="667" y="1178"/>
                </a:lnTo>
                <a:lnTo>
                  <a:pt x="678" y="1172"/>
                </a:lnTo>
                <a:lnTo>
                  <a:pt x="684" y="1167"/>
                </a:lnTo>
                <a:lnTo>
                  <a:pt x="700" y="1156"/>
                </a:lnTo>
                <a:lnTo>
                  <a:pt x="710" y="1156"/>
                </a:lnTo>
                <a:lnTo>
                  <a:pt x="727" y="1156"/>
                </a:lnTo>
                <a:lnTo>
                  <a:pt x="732" y="1129"/>
                </a:lnTo>
                <a:lnTo>
                  <a:pt x="753" y="1064"/>
                </a:lnTo>
                <a:lnTo>
                  <a:pt x="759" y="1043"/>
                </a:lnTo>
                <a:lnTo>
                  <a:pt x="759" y="1026"/>
                </a:lnTo>
                <a:lnTo>
                  <a:pt x="759" y="1010"/>
                </a:lnTo>
                <a:lnTo>
                  <a:pt x="753" y="989"/>
                </a:lnTo>
                <a:lnTo>
                  <a:pt x="748" y="962"/>
                </a:lnTo>
                <a:lnTo>
                  <a:pt x="748" y="956"/>
                </a:lnTo>
                <a:lnTo>
                  <a:pt x="753" y="951"/>
                </a:lnTo>
                <a:lnTo>
                  <a:pt x="743" y="951"/>
                </a:lnTo>
                <a:lnTo>
                  <a:pt x="727" y="945"/>
                </a:lnTo>
                <a:lnTo>
                  <a:pt x="716" y="940"/>
                </a:lnTo>
                <a:lnTo>
                  <a:pt x="727" y="891"/>
                </a:lnTo>
                <a:lnTo>
                  <a:pt x="727" y="881"/>
                </a:lnTo>
                <a:lnTo>
                  <a:pt x="732" y="875"/>
                </a:lnTo>
                <a:lnTo>
                  <a:pt x="737" y="875"/>
                </a:lnTo>
                <a:lnTo>
                  <a:pt x="737" y="870"/>
                </a:lnTo>
                <a:lnTo>
                  <a:pt x="732" y="859"/>
                </a:lnTo>
                <a:lnTo>
                  <a:pt x="727" y="832"/>
                </a:lnTo>
                <a:lnTo>
                  <a:pt x="721" y="783"/>
                </a:lnTo>
                <a:lnTo>
                  <a:pt x="721" y="778"/>
                </a:lnTo>
                <a:lnTo>
                  <a:pt x="721" y="773"/>
                </a:lnTo>
                <a:lnTo>
                  <a:pt x="721" y="767"/>
                </a:lnTo>
                <a:lnTo>
                  <a:pt x="732" y="751"/>
                </a:lnTo>
                <a:lnTo>
                  <a:pt x="732" y="740"/>
                </a:lnTo>
                <a:lnTo>
                  <a:pt x="678" y="713"/>
                </a:lnTo>
                <a:lnTo>
                  <a:pt x="700" y="692"/>
                </a:lnTo>
                <a:lnTo>
                  <a:pt x="710" y="686"/>
                </a:lnTo>
                <a:lnTo>
                  <a:pt x="721" y="665"/>
                </a:lnTo>
                <a:lnTo>
                  <a:pt x="721" y="659"/>
                </a:lnTo>
                <a:lnTo>
                  <a:pt x="732" y="665"/>
                </a:lnTo>
                <a:lnTo>
                  <a:pt x="737" y="665"/>
                </a:lnTo>
                <a:lnTo>
                  <a:pt x="743" y="659"/>
                </a:lnTo>
                <a:lnTo>
                  <a:pt x="748" y="654"/>
                </a:lnTo>
                <a:lnTo>
                  <a:pt x="759" y="643"/>
                </a:lnTo>
                <a:lnTo>
                  <a:pt x="764" y="638"/>
                </a:lnTo>
                <a:lnTo>
                  <a:pt x="775" y="638"/>
                </a:lnTo>
                <a:lnTo>
                  <a:pt x="780" y="605"/>
                </a:lnTo>
                <a:lnTo>
                  <a:pt x="861" y="605"/>
                </a:lnTo>
                <a:lnTo>
                  <a:pt x="877" y="605"/>
                </a:lnTo>
                <a:lnTo>
                  <a:pt x="888" y="648"/>
                </a:lnTo>
                <a:lnTo>
                  <a:pt x="893" y="670"/>
                </a:lnTo>
                <a:lnTo>
                  <a:pt x="1039" y="627"/>
                </a:lnTo>
                <a:lnTo>
                  <a:pt x="1049" y="621"/>
                </a:lnTo>
                <a:lnTo>
                  <a:pt x="1087" y="611"/>
                </a:lnTo>
                <a:lnTo>
                  <a:pt x="1119" y="605"/>
                </a:lnTo>
                <a:lnTo>
                  <a:pt x="1146" y="594"/>
                </a:lnTo>
                <a:lnTo>
                  <a:pt x="1162" y="578"/>
                </a:lnTo>
                <a:lnTo>
                  <a:pt x="1178" y="562"/>
                </a:lnTo>
                <a:lnTo>
                  <a:pt x="1184" y="567"/>
                </a:lnTo>
                <a:lnTo>
                  <a:pt x="1189" y="562"/>
                </a:lnTo>
                <a:lnTo>
                  <a:pt x="1205" y="562"/>
                </a:lnTo>
                <a:lnTo>
                  <a:pt x="1178" y="535"/>
                </a:lnTo>
                <a:lnTo>
                  <a:pt x="1151" y="508"/>
                </a:lnTo>
                <a:lnTo>
                  <a:pt x="1119" y="481"/>
                </a:lnTo>
                <a:lnTo>
                  <a:pt x="1087" y="449"/>
                </a:lnTo>
                <a:lnTo>
                  <a:pt x="1039" y="411"/>
                </a:lnTo>
                <a:lnTo>
                  <a:pt x="963" y="357"/>
                </a:lnTo>
                <a:lnTo>
                  <a:pt x="985" y="335"/>
                </a:lnTo>
                <a:lnTo>
                  <a:pt x="996" y="324"/>
                </a:lnTo>
                <a:lnTo>
                  <a:pt x="1028" y="314"/>
                </a:lnTo>
                <a:lnTo>
                  <a:pt x="1028" y="308"/>
                </a:lnTo>
                <a:lnTo>
                  <a:pt x="1039" y="297"/>
                </a:lnTo>
                <a:lnTo>
                  <a:pt x="1065" y="233"/>
                </a:lnTo>
                <a:lnTo>
                  <a:pt x="1071" y="227"/>
                </a:lnTo>
                <a:lnTo>
                  <a:pt x="1087" y="200"/>
                </a:lnTo>
                <a:lnTo>
                  <a:pt x="1092" y="200"/>
                </a:lnTo>
                <a:lnTo>
                  <a:pt x="1108" y="184"/>
                </a:lnTo>
                <a:lnTo>
                  <a:pt x="1125" y="173"/>
                </a:lnTo>
                <a:lnTo>
                  <a:pt x="1135" y="168"/>
                </a:lnTo>
                <a:lnTo>
                  <a:pt x="1135" y="162"/>
                </a:lnTo>
                <a:lnTo>
                  <a:pt x="1135" y="157"/>
                </a:lnTo>
                <a:lnTo>
                  <a:pt x="1141" y="152"/>
                </a:lnTo>
                <a:lnTo>
                  <a:pt x="1146" y="141"/>
                </a:lnTo>
                <a:lnTo>
                  <a:pt x="1157" y="114"/>
                </a:lnTo>
                <a:lnTo>
                  <a:pt x="1157" y="108"/>
                </a:lnTo>
                <a:lnTo>
                  <a:pt x="1162" y="103"/>
                </a:lnTo>
                <a:lnTo>
                  <a:pt x="1178" y="81"/>
                </a:lnTo>
                <a:lnTo>
                  <a:pt x="1238" y="135"/>
                </a:lnTo>
                <a:lnTo>
                  <a:pt x="1259" y="157"/>
                </a:lnTo>
                <a:lnTo>
                  <a:pt x="1264" y="157"/>
                </a:lnTo>
                <a:lnTo>
                  <a:pt x="1270" y="157"/>
                </a:lnTo>
                <a:lnTo>
                  <a:pt x="1270" y="168"/>
                </a:lnTo>
                <a:lnTo>
                  <a:pt x="1275" y="173"/>
                </a:lnTo>
                <a:lnTo>
                  <a:pt x="1302" y="206"/>
                </a:lnTo>
                <a:lnTo>
                  <a:pt x="1302" y="211"/>
                </a:lnTo>
                <a:lnTo>
                  <a:pt x="1329" y="249"/>
                </a:lnTo>
                <a:lnTo>
                  <a:pt x="1334" y="254"/>
                </a:lnTo>
                <a:lnTo>
                  <a:pt x="1367" y="98"/>
                </a:lnTo>
                <a:lnTo>
                  <a:pt x="1367" y="76"/>
                </a:lnTo>
                <a:lnTo>
                  <a:pt x="1453" y="71"/>
                </a:lnTo>
                <a:lnTo>
                  <a:pt x="1496" y="87"/>
                </a:lnTo>
                <a:lnTo>
                  <a:pt x="1523" y="92"/>
                </a:lnTo>
                <a:lnTo>
                  <a:pt x="1539" y="81"/>
                </a:lnTo>
                <a:lnTo>
                  <a:pt x="1549" y="71"/>
                </a:lnTo>
                <a:lnTo>
                  <a:pt x="1555" y="60"/>
                </a:lnTo>
                <a:lnTo>
                  <a:pt x="1598" y="0"/>
                </a:lnTo>
                <a:lnTo>
                  <a:pt x="1603" y="0"/>
                </a:lnTo>
                <a:lnTo>
                  <a:pt x="1614" y="11"/>
                </a:lnTo>
                <a:lnTo>
                  <a:pt x="1673" y="49"/>
                </a:lnTo>
                <a:lnTo>
                  <a:pt x="1668" y="54"/>
                </a:lnTo>
                <a:lnTo>
                  <a:pt x="1662" y="54"/>
                </a:lnTo>
                <a:lnTo>
                  <a:pt x="1636" y="92"/>
                </a:lnTo>
                <a:lnTo>
                  <a:pt x="1630" y="98"/>
                </a:lnTo>
                <a:lnTo>
                  <a:pt x="1625" y="103"/>
                </a:lnTo>
                <a:lnTo>
                  <a:pt x="1727" y="173"/>
                </a:lnTo>
                <a:lnTo>
                  <a:pt x="1732" y="179"/>
                </a:lnTo>
                <a:lnTo>
                  <a:pt x="1759" y="173"/>
                </a:lnTo>
                <a:lnTo>
                  <a:pt x="1765" y="173"/>
                </a:lnTo>
                <a:lnTo>
                  <a:pt x="1775" y="184"/>
                </a:lnTo>
                <a:lnTo>
                  <a:pt x="1792" y="195"/>
                </a:lnTo>
                <a:lnTo>
                  <a:pt x="1861" y="211"/>
                </a:lnTo>
                <a:lnTo>
                  <a:pt x="1861" y="249"/>
                </a:lnTo>
                <a:lnTo>
                  <a:pt x="1867" y="260"/>
                </a:lnTo>
                <a:lnTo>
                  <a:pt x="1867" y="270"/>
                </a:lnTo>
                <a:lnTo>
                  <a:pt x="1867" y="292"/>
                </a:lnTo>
                <a:lnTo>
                  <a:pt x="1867" y="303"/>
                </a:lnTo>
                <a:lnTo>
                  <a:pt x="1872" y="314"/>
                </a:lnTo>
                <a:lnTo>
                  <a:pt x="1856" y="405"/>
                </a:lnTo>
                <a:lnTo>
                  <a:pt x="1856" y="411"/>
                </a:lnTo>
                <a:lnTo>
                  <a:pt x="1856" y="416"/>
                </a:lnTo>
                <a:lnTo>
                  <a:pt x="1856" y="438"/>
                </a:lnTo>
                <a:lnTo>
                  <a:pt x="1856" y="454"/>
                </a:lnTo>
                <a:lnTo>
                  <a:pt x="1856" y="492"/>
                </a:lnTo>
                <a:lnTo>
                  <a:pt x="1856" y="497"/>
                </a:lnTo>
                <a:lnTo>
                  <a:pt x="1856" y="513"/>
                </a:lnTo>
                <a:lnTo>
                  <a:pt x="1856" y="578"/>
                </a:lnTo>
                <a:lnTo>
                  <a:pt x="1894" y="567"/>
                </a:lnTo>
                <a:lnTo>
                  <a:pt x="1910" y="551"/>
                </a:lnTo>
                <a:lnTo>
                  <a:pt x="1942" y="524"/>
                </a:lnTo>
                <a:lnTo>
                  <a:pt x="1980" y="486"/>
                </a:lnTo>
                <a:lnTo>
                  <a:pt x="1985" y="481"/>
                </a:lnTo>
                <a:lnTo>
                  <a:pt x="1985" y="486"/>
                </a:lnTo>
                <a:lnTo>
                  <a:pt x="2023" y="530"/>
                </a:lnTo>
                <a:lnTo>
                  <a:pt x="2050" y="562"/>
                </a:lnTo>
                <a:lnTo>
                  <a:pt x="2109" y="638"/>
                </a:lnTo>
                <a:lnTo>
                  <a:pt x="2136" y="670"/>
                </a:lnTo>
                <a:lnTo>
                  <a:pt x="2179" y="719"/>
                </a:lnTo>
                <a:lnTo>
                  <a:pt x="2195" y="735"/>
                </a:lnTo>
                <a:lnTo>
                  <a:pt x="2200" y="740"/>
                </a:lnTo>
                <a:lnTo>
                  <a:pt x="2200" y="746"/>
                </a:lnTo>
                <a:lnTo>
                  <a:pt x="2206" y="762"/>
                </a:lnTo>
                <a:lnTo>
                  <a:pt x="2292" y="762"/>
                </a:lnTo>
                <a:lnTo>
                  <a:pt x="2329" y="756"/>
                </a:lnTo>
                <a:lnTo>
                  <a:pt x="2356" y="756"/>
                </a:lnTo>
                <a:lnTo>
                  <a:pt x="2410" y="751"/>
                </a:lnTo>
                <a:lnTo>
                  <a:pt x="2415" y="751"/>
                </a:lnTo>
                <a:lnTo>
                  <a:pt x="2421" y="751"/>
                </a:lnTo>
                <a:lnTo>
                  <a:pt x="2426" y="740"/>
                </a:lnTo>
                <a:lnTo>
                  <a:pt x="2426" y="719"/>
                </a:lnTo>
                <a:lnTo>
                  <a:pt x="2432" y="681"/>
                </a:lnTo>
                <a:lnTo>
                  <a:pt x="2432" y="665"/>
                </a:lnTo>
                <a:lnTo>
                  <a:pt x="2432" y="643"/>
                </a:lnTo>
                <a:lnTo>
                  <a:pt x="2437" y="621"/>
                </a:lnTo>
                <a:lnTo>
                  <a:pt x="2437" y="578"/>
                </a:lnTo>
                <a:lnTo>
                  <a:pt x="2437" y="524"/>
                </a:lnTo>
                <a:lnTo>
                  <a:pt x="2437" y="497"/>
                </a:lnTo>
                <a:lnTo>
                  <a:pt x="2437" y="492"/>
                </a:lnTo>
                <a:lnTo>
                  <a:pt x="2437" y="432"/>
                </a:lnTo>
                <a:lnTo>
                  <a:pt x="2437" y="395"/>
                </a:lnTo>
                <a:lnTo>
                  <a:pt x="2437" y="389"/>
                </a:lnTo>
                <a:lnTo>
                  <a:pt x="2453" y="389"/>
                </a:lnTo>
                <a:lnTo>
                  <a:pt x="2496" y="405"/>
                </a:lnTo>
                <a:lnTo>
                  <a:pt x="2507" y="411"/>
                </a:lnTo>
                <a:lnTo>
                  <a:pt x="2523" y="411"/>
                </a:lnTo>
                <a:lnTo>
                  <a:pt x="2561" y="416"/>
                </a:lnTo>
                <a:lnTo>
                  <a:pt x="2598" y="416"/>
                </a:lnTo>
                <a:lnTo>
                  <a:pt x="2593" y="449"/>
                </a:lnTo>
                <a:lnTo>
                  <a:pt x="2609" y="449"/>
                </a:lnTo>
                <a:lnTo>
                  <a:pt x="2609" y="416"/>
                </a:lnTo>
                <a:lnTo>
                  <a:pt x="2614" y="416"/>
                </a:lnTo>
                <a:lnTo>
                  <a:pt x="2631" y="416"/>
                </a:lnTo>
                <a:lnTo>
                  <a:pt x="2636" y="416"/>
                </a:lnTo>
                <a:lnTo>
                  <a:pt x="2636" y="449"/>
                </a:lnTo>
                <a:lnTo>
                  <a:pt x="2647" y="449"/>
                </a:lnTo>
                <a:lnTo>
                  <a:pt x="2647" y="443"/>
                </a:lnTo>
                <a:lnTo>
                  <a:pt x="2652" y="416"/>
                </a:lnTo>
                <a:lnTo>
                  <a:pt x="2668" y="422"/>
                </a:lnTo>
                <a:lnTo>
                  <a:pt x="2684" y="422"/>
                </a:lnTo>
                <a:lnTo>
                  <a:pt x="2695" y="427"/>
                </a:lnTo>
                <a:lnTo>
                  <a:pt x="2711" y="432"/>
                </a:lnTo>
                <a:lnTo>
                  <a:pt x="2717" y="432"/>
                </a:lnTo>
                <a:lnTo>
                  <a:pt x="2727" y="438"/>
                </a:lnTo>
                <a:lnTo>
                  <a:pt x="2733" y="438"/>
                </a:lnTo>
                <a:lnTo>
                  <a:pt x="2744" y="443"/>
                </a:lnTo>
                <a:lnTo>
                  <a:pt x="2749" y="443"/>
                </a:lnTo>
                <a:lnTo>
                  <a:pt x="2760" y="443"/>
                </a:lnTo>
                <a:lnTo>
                  <a:pt x="2744" y="459"/>
                </a:lnTo>
                <a:lnTo>
                  <a:pt x="2738" y="470"/>
                </a:lnTo>
                <a:lnTo>
                  <a:pt x="2744" y="470"/>
                </a:lnTo>
                <a:lnTo>
                  <a:pt x="2738" y="476"/>
                </a:lnTo>
                <a:lnTo>
                  <a:pt x="2744" y="481"/>
                </a:lnTo>
                <a:lnTo>
                  <a:pt x="2744" y="486"/>
                </a:lnTo>
                <a:lnTo>
                  <a:pt x="2749" y="492"/>
                </a:lnTo>
                <a:lnTo>
                  <a:pt x="2797" y="492"/>
                </a:lnTo>
                <a:lnTo>
                  <a:pt x="2840" y="508"/>
                </a:lnTo>
                <a:lnTo>
                  <a:pt x="2846" y="562"/>
                </a:lnTo>
                <a:lnTo>
                  <a:pt x="2851" y="562"/>
                </a:lnTo>
                <a:lnTo>
                  <a:pt x="2851" y="557"/>
                </a:lnTo>
                <a:lnTo>
                  <a:pt x="2862" y="557"/>
                </a:lnTo>
                <a:lnTo>
                  <a:pt x="2846" y="594"/>
                </a:lnTo>
                <a:lnTo>
                  <a:pt x="2835" y="616"/>
                </a:lnTo>
                <a:lnTo>
                  <a:pt x="2835" y="621"/>
                </a:lnTo>
                <a:lnTo>
                  <a:pt x="2830" y="621"/>
                </a:lnTo>
                <a:lnTo>
                  <a:pt x="2830" y="627"/>
                </a:lnTo>
                <a:lnTo>
                  <a:pt x="2830" y="632"/>
                </a:lnTo>
                <a:lnTo>
                  <a:pt x="2824" y="638"/>
                </a:lnTo>
                <a:lnTo>
                  <a:pt x="2830" y="648"/>
                </a:lnTo>
                <a:lnTo>
                  <a:pt x="2840" y="670"/>
                </a:lnTo>
                <a:lnTo>
                  <a:pt x="2846" y="681"/>
                </a:lnTo>
                <a:lnTo>
                  <a:pt x="2910" y="697"/>
                </a:lnTo>
                <a:lnTo>
                  <a:pt x="2916" y="697"/>
                </a:lnTo>
                <a:lnTo>
                  <a:pt x="2926" y="697"/>
                </a:lnTo>
                <a:lnTo>
                  <a:pt x="2926" y="702"/>
                </a:lnTo>
                <a:lnTo>
                  <a:pt x="2948" y="702"/>
                </a:lnTo>
                <a:lnTo>
                  <a:pt x="2953" y="708"/>
                </a:lnTo>
                <a:lnTo>
                  <a:pt x="2959" y="692"/>
                </a:lnTo>
                <a:lnTo>
                  <a:pt x="2964" y="692"/>
                </a:lnTo>
                <a:lnTo>
                  <a:pt x="2986" y="697"/>
                </a:lnTo>
                <a:lnTo>
                  <a:pt x="3002" y="708"/>
                </a:lnTo>
                <a:lnTo>
                  <a:pt x="3023" y="713"/>
                </a:lnTo>
                <a:lnTo>
                  <a:pt x="3039" y="719"/>
                </a:lnTo>
                <a:lnTo>
                  <a:pt x="3050" y="724"/>
                </a:lnTo>
                <a:lnTo>
                  <a:pt x="3050" y="719"/>
                </a:lnTo>
                <a:lnTo>
                  <a:pt x="3050" y="708"/>
                </a:lnTo>
                <a:lnTo>
                  <a:pt x="3050" y="697"/>
                </a:lnTo>
                <a:lnTo>
                  <a:pt x="3093" y="692"/>
                </a:lnTo>
                <a:lnTo>
                  <a:pt x="3098" y="702"/>
                </a:lnTo>
                <a:lnTo>
                  <a:pt x="3104" y="708"/>
                </a:lnTo>
                <a:lnTo>
                  <a:pt x="3104" y="713"/>
                </a:lnTo>
                <a:lnTo>
                  <a:pt x="3120" y="729"/>
                </a:lnTo>
                <a:lnTo>
                  <a:pt x="3131" y="746"/>
                </a:lnTo>
                <a:lnTo>
                  <a:pt x="3142" y="756"/>
                </a:lnTo>
                <a:lnTo>
                  <a:pt x="3152" y="767"/>
                </a:lnTo>
                <a:lnTo>
                  <a:pt x="3168" y="783"/>
                </a:lnTo>
                <a:lnTo>
                  <a:pt x="3152" y="800"/>
                </a:lnTo>
                <a:lnTo>
                  <a:pt x="3168" y="821"/>
                </a:lnTo>
                <a:lnTo>
                  <a:pt x="3179" y="832"/>
                </a:lnTo>
                <a:lnTo>
                  <a:pt x="3174" y="837"/>
                </a:lnTo>
                <a:lnTo>
                  <a:pt x="3168" y="854"/>
                </a:lnTo>
                <a:lnTo>
                  <a:pt x="3158" y="870"/>
                </a:lnTo>
                <a:lnTo>
                  <a:pt x="3104" y="837"/>
                </a:lnTo>
                <a:lnTo>
                  <a:pt x="3098" y="843"/>
                </a:lnTo>
                <a:lnTo>
                  <a:pt x="3125" y="870"/>
                </a:lnTo>
                <a:lnTo>
                  <a:pt x="3158" y="891"/>
                </a:lnTo>
                <a:lnTo>
                  <a:pt x="3206" y="929"/>
                </a:lnTo>
                <a:lnTo>
                  <a:pt x="3206" y="940"/>
                </a:lnTo>
                <a:lnTo>
                  <a:pt x="3206" y="945"/>
                </a:lnTo>
                <a:lnTo>
                  <a:pt x="3206" y="962"/>
                </a:lnTo>
                <a:lnTo>
                  <a:pt x="3206" y="967"/>
                </a:lnTo>
                <a:lnTo>
                  <a:pt x="3174" y="962"/>
                </a:lnTo>
                <a:lnTo>
                  <a:pt x="3174" y="978"/>
                </a:lnTo>
                <a:lnTo>
                  <a:pt x="3088" y="978"/>
                </a:lnTo>
                <a:lnTo>
                  <a:pt x="3066" y="978"/>
                </a:lnTo>
                <a:lnTo>
                  <a:pt x="3066" y="983"/>
                </a:lnTo>
                <a:lnTo>
                  <a:pt x="3061" y="989"/>
                </a:lnTo>
                <a:lnTo>
                  <a:pt x="3045" y="994"/>
                </a:lnTo>
                <a:lnTo>
                  <a:pt x="2937" y="1026"/>
                </a:lnTo>
                <a:lnTo>
                  <a:pt x="2921" y="1134"/>
                </a:lnTo>
                <a:lnTo>
                  <a:pt x="2910" y="1188"/>
                </a:lnTo>
                <a:lnTo>
                  <a:pt x="2889" y="1313"/>
                </a:lnTo>
                <a:lnTo>
                  <a:pt x="2883" y="1350"/>
                </a:lnTo>
                <a:lnTo>
                  <a:pt x="2899" y="1356"/>
                </a:lnTo>
                <a:lnTo>
                  <a:pt x="2894" y="1367"/>
                </a:lnTo>
                <a:lnTo>
                  <a:pt x="2883" y="1383"/>
                </a:lnTo>
                <a:lnTo>
                  <a:pt x="2867" y="1388"/>
                </a:lnTo>
                <a:lnTo>
                  <a:pt x="2878" y="1394"/>
                </a:lnTo>
                <a:lnTo>
                  <a:pt x="2873" y="1399"/>
                </a:lnTo>
                <a:lnTo>
                  <a:pt x="2867" y="1421"/>
                </a:lnTo>
                <a:lnTo>
                  <a:pt x="2883" y="1437"/>
                </a:lnTo>
                <a:lnTo>
                  <a:pt x="2910" y="1458"/>
                </a:lnTo>
                <a:lnTo>
                  <a:pt x="2921" y="1469"/>
                </a:lnTo>
                <a:lnTo>
                  <a:pt x="2878" y="1496"/>
                </a:lnTo>
                <a:lnTo>
                  <a:pt x="2878" y="1502"/>
                </a:lnTo>
                <a:lnTo>
                  <a:pt x="2878" y="1507"/>
                </a:lnTo>
                <a:lnTo>
                  <a:pt x="2867" y="1512"/>
                </a:lnTo>
                <a:lnTo>
                  <a:pt x="2856" y="1523"/>
                </a:lnTo>
                <a:lnTo>
                  <a:pt x="2862" y="1534"/>
                </a:lnTo>
                <a:lnTo>
                  <a:pt x="2867" y="1539"/>
                </a:lnTo>
                <a:lnTo>
                  <a:pt x="2856" y="1550"/>
                </a:lnTo>
                <a:lnTo>
                  <a:pt x="2846" y="1556"/>
                </a:lnTo>
                <a:lnTo>
                  <a:pt x="2835" y="1561"/>
                </a:lnTo>
                <a:lnTo>
                  <a:pt x="2824" y="1550"/>
                </a:lnTo>
                <a:lnTo>
                  <a:pt x="2824" y="1545"/>
                </a:lnTo>
                <a:lnTo>
                  <a:pt x="2792" y="1566"/>
                </a:lnTo>
                <a:lnTo>
                  <a:pt x="2776" y="1583"/>
                </a:lnTo>
                <a:lnTo>
                  <a:pt x="2770" y="1583"/>
                </a:lnTo>
                <a:lnTo>
                  <a:pt x="2754" y="1599"/>
                </a:lnTo>
                <a:lnTo>
                  <a:pt x="2722" y="1620"/>
                </a:lnTo>
                <a:lnTo>
                  <a:pt x="2700" y="1637"/>
                </a:lnTo>
                <a:lnTo>
                  <a:pt x="2652" y="1669"/>
                </a:lnTo>
                <a:lnTo>
                  <a:pt x="2674" y="1696"/>
                </a:lnTo>
                <a:lnTo>
                  <a:pt x="2668" y="1696"/>
                </a:lnTo>
                <a:lnTo>
                  <a:pt x="2663" y="1701"/>
                </a:lnTo>
                <a:lnTo>
                  <a:pt x="2684" y="1728"/>
                </a:lnTo>
                <a:lnTo>
                  <a:pt x="2690" y="1739"/>
                </a:lnTo>
                <a:lnTo>
                  <a:pt x="2695" y="1745"/>
                </a:lnTo>
                <a:lnTo>
                  <a:pt x="2684" y="1755"/>
                </a:lnTo>
                <a:lnTo>
                  <a:pt x="2668" y="1766"/>
                </a:lnTo>
                <a:lnTo>
                  <a:pt x="2706" y="1815"/>
                </a:lnTo>
                <a:lnTo>
                  <a:pt x="2706" y="1820"/>
                </a:lnTo>
                <a:lnTo>
                  <a:pt x="2749" y="1880"/>
                </a:lnTo>
                <a:lnTo>
                  <a:pt x="2744" y="1885"/>
                </a:lnTo>
                <a:lnTo>
                  <a:pt x="2738" y="1885"/>
                </a:lnTo>
                <a:lnTo>
                  <a:pt x="2749" y="1896"/>
                </a:lnTo>
                <a:lnTo>
                  <a:pt x="2754" y="1907"/>
                </a:lnTo>
                <a:lnTo>
                  <a:pt x="2760" y="1912"/>
                </a:lnTo>
                <a:lnTo>
                  <a:pt x="2765" y="1917"/>
                </a:lnTo>
                <a:lnTo>
                  <a:pt x="2765" y="1923"/>
                </a:lnTo>
                <a:lnTo>
                  <a:pt x="2776" y="1928"/>
                </a:lnTo>
                <a:lnTo>
                  <a:pt x="2781" y="1934"/>
                </a:lnTo>
                <a:lnTo>
                  <a:pt x="2792" y="1939"/>
                </a:lnTo>
                <a:lnTo>
                  <a:pt x="2797" y="1944"/>
                </a:lnTo>
                <a:lnTo>
                  <a:pt x="2803" y="1955"/>
                </a:lnTo>
                <a:lnTo>
                  <a:pt x="2813" y="1961"/>
                </a:lnTo>
                <a:lnTo>
                  <a:pt x="2813" y="1966"/>
                </a:lnTo>
                <a:lnTo>
                  <a:pt x="2813" y="1971"/>
                </a:lnTo>
                <a:lnTo>
                  <a:pt x="2830" y="1982"/>
                </a:lnTo>
                <a:lnTo>
                  <a:pt x="2830" y="1988"/>
                </a:lnTo>
                <a:lnTo>
                  <a:pt x="2878" y="1928"/>
                </a:lnTo>
                <a:lnTo>
                  <a:pt x="2878" y="1923"/>
                </a:lnTo>
                <a:lnTo>
                  <a:pt x="2883" y="1928"/>
                </a:lnTo>
                <a:lnTo>
                  <a:pt x="2894" y="1907"/>
                </a:lnTo>
                <a:lnTo>
                  <a:pt x="2969" y="1826"/>
                </a:lnTo>
                <a:lnTo>
                  <a:pt x="2980" y="1809"/>
                </a:lnTo>
                <a:lnTo>
                  <a:pt x="2975" y="1836"/>
                </a:lnTo>
                <a:lnTo>
                  <a:pt x="2964" y="1863"/>
                </a:lnTo>
                <a:lnTo>
                  <a:pt x="2959" y="1896"/>
                </a:lnTo>
                <a:lnTo>
                  <a:pt x="2964" y="1917"/>
                </a:lnTo>
                <a:lnTo>
                  <a:pt x="2969" y="1928"/>
                </a:lnTo>
                <a:lnTo>
                  <a:pt x="2975" y="1934"/>
                </a:lnTo>
                <a:lnTo>
                  <a:pt x="2975" y="1955"/>
                </a:lnTo>
                <a:lnTo>
                  <a:pt x="2975" y="1966"/>
                </a:lnTo>
                <a:lnTo>
                  <a:pt x="2975" y="1982"/>
                </a:lnTo>
                <a:lnTo>
                  <a:pt x="2980" y="1988"/>
                </a:lnTo>
                <a:lnTo>
                  <a:pt x="2986" y="1988"/>
                </a:lnTo>
                <a:lnTo>
                  <a:pt x="3039" y="1998"/>
                </a:lnTo>
                <a:lnTo>
                  <a:pt x="3050" y="1998"/>
                </a:lnTo>
                <a:lnTo>
                  <a:pt x="3061" y="1998"/>
                </a:lnTo>
                <a:lnTo>
                  <a:pt x="3093" y="2004"/>
                </a:lnTo>
                <a:lnTo>
                  <a:pt x="3104" y="2004"/>
                </a:lnTo>
                <a:lnTo>
                  <a:pt x="3174" y="2052"/>
                </a:lnTo>
                <a:lnTo>
                  <a:pt x="3131" y="2117"/>
                </a:lnTo>
                <a:lnTo>
                  <a:pt x="3125" y="2117"/>
                </a:lnTo>
                <a:lnTo>
                  <a:pt x="3131" y="2117"/>
                </a:lnTo>
                <a:lnTo>
                  <a:pt x="3104" y="2150"/>
                </a:lnTo>
                <a:lnTo>
                  <a:pt x="3034" y="2101"/>
                </a:lnTo>
                <a:lnTo>
                  <a:pt x="3023" y="2096"/>
                </a:lnTo>
                <a:lnTo>
                  <a:pt x="3018" y="2090"/>
                </a:lnTo>
                <a:lnTo>
                  <a:pt x="3002" y="2074"/>
                </a:lnTo>
                <a:lnTo>
                  <a:pt x="2996" y="2069"/>
                </a:lnTo>
                <a:lnTo>
                  <a:pt x="2953" y="2042"/>
                </a:lnTo>
                <a:lnTo>
                  <a:pt x="2948" y="2036"/>
                </a:lnTo>
                <a:lnTo>
                  <a:pt x="2937" y="2025"/>
                </a:lnTo>
                <a:lnTo>
                  <a:pt x="2926" y="2020"/>
                </a:lnTo>
                <a:lnTo>
                  <a:pt x="2926" y="2025"/>
                </a:lnTo>
                <a:lnTo>
                  <a:pt x="2889" y="2074"/>
                </a:lnTo>
                <a:lnTo>
                  <a:pt x="2883" y="2085"/>
                </a:lnTo>
                <a:lnTo>
                  <a:pt x="2878" y="2090"/>
                </a:lnTo>
                <a:lnTo>
                  <a:pt x="2873" y="2090"/>
                </a:lnTo>
                <a:lnTo>
                  <a:pt x="2862" y="2096"/>
                </a:lnTo>
                <a:lnTo>
                  <a:pt x="2878" y="2106"/>
                </a:lnTo>
                <a:lnTo>
                  <a:pt x="2873" y="2112"/>
                </a:lnTo>
                <a:lnTo>
                  <a:pt x="2835" y="2155"/>
                </a:lnTo>
                <a:lnTo>
                  <a:pt x="2824" y="2171"/>
                </a:lnTo>
                <a:lnTo>
                  <a:pt x="2819" y="2177"/>
                </a:lnTo>
                <a:lnTo>
                  <a:pt x="2819" y="2187"/>
                </a:lnTo>
                <a:lnTo>
                  <a:pt x="2830" y="2225"/>
                </a:lnTo>
                <a:lnTo>
                  <a:pt x="2808" y="2231"/>
                </a:lnTo>
                <a:lnTo>
                  <a:pt x="2781" y="2258"/>
                </a:lnTo>
                <a:lnTo>
                  <a:pt x="2770" y="2252"/>
                </a:lnTo>
                <a:lnTo>
                  <a:pt x="2770" y="2268"/>
                </a:lnTo>
                <a:lnTo>
                  <a:pt x="2770" y="2279"/>
                </a:lnTo>
                <a:lnTo>
                  <a:pt x="2765" y="2285"/>
                </a:lnTo>
                <a:lnTo>
                  <a:pt x="2765" y="2290"/>
                </a:lnTo>
                <a:lnTo>
                  <a:pt x="2765" y="2295"/>
                </a:lnTo>
                <a:lnTo>
                  <a:pt x="2754" y="2295"/>
                </a:lnTo>
                <a:lnTo>
                  <a:pt x="2749" y="2306"/>
                </a:lnTo>
                <a:lnTo>
                  <a:pt x="2733" y="2295"/>
                </a:lnTo>
                <a:lnTo>
                  <a:pt x="2722" y="2290"/>
                </a:lnTo>
                <a:lnTo>
                  <a:pt x="2706" y="2285"/>
                </a:lnTo>
                <a:lnTo>
                  <a:pt x="2700" y="2279"/>
                </a:lnTo>
                <a:lnTo>
                  <a:pt x="2700" y="2285"/>
                </a:lnTo>
                <a:lnTo>
                  <a:pt x="2700" y="2306"/>
                </a:lnTo>
                <a:lnTo>
                  <a:pt x="2706" y="2306"/>
                </a:lnTo>
                <a:lnTo>
                  <a:pt x="2706" y="2312"/>
                </a:lnTo>
                <a:lnTo>
                  <a:pt x="2706" y="2317"/>
                </a:lnTo>
                <a:lnTo>
                  <a:pt x="2706" y="2322"/>
                </a:lnTo>
                <a:lnTo>
                  <a:pt x="2690" y="2317"/>
                </a:lnTo>
                <a:lnTo>
                  <a:pt x="2690" y="2339"/>
                </a:lnTo>
                <a:lnTo>
                  <a:pt x="2636" y="2333"/>
                </a:lnTo>
                <a:lnTo>
                  <a:pt x="2636" y="2306"/>
                </a:lnTo>
                <a:lnTo>
                  <a:pt x="2641" y="2301"/>
                </a:lnTo>
                <a:lnTo>
                  <a:pt x="2647" y="2290"/>
                </a:lnTo>
                <a:lnTo>
                  <a:pt x="2657" y="2279"/>
                </a:lnTo>
                <a:lnTo>
                  <a:pt x="2663" y="2274"/>
                </a:lnTo>
                <a:lnTo>
                  <a:pt x="2674" y="2274"/>
                </a:lnTo>
                <a:lnTo>
                  <a:pt x="2679" y="2274"/>
                </a:lnTo>
                <a:lnTo>
                  <a:pt x="2684" y="2274"/>
                </a:lnTo>
                <a:lnTo>
                  <a:pt x="2684" y="2263"/>
                </a:lnTo>
                <a:lnTo>
                  <a:pt x="2652" y="2247"/>
                </a:lnTo>
                <a:lnTo>
                  <a:pt x="2641" y="2247"/>
                </a:lnTo>
                <a:lnTo>
                  <a:pt x="2620" y="2241"/>
                </a:lnTo>
                <a:lnTo>
                  <a:pt x="2614" y="2241"/>
                </a:lnTo>
                <a:lnTo>
                  <a:pt x="2582" y="2220"/>
                </a:lnTo>
                <a:lnTo>
                  <a:pt x="2582" y="2225"/>
                </a:lnTo>
                <a:lnTo>
                  <a:pt x="2577" y="2225"/>
                </a:lnTo>
                <a:lnTo>
                  <a:pt x="2571" y="2231"/>
                </a:lnTo>
                <a:lnTo>
                  <a:pt x="2555" y="2220"/>
                </a:lnTo>
                <a:lnTo>
                  <a:pt x="2561" y="2198"/>
                </a:lnTo>
                <a:lnTo>
                  <a:pt x="2561" y="2193"/>
                </a:lnTo>
                <a:lnTo>
                  <a:pt x="2566" y="2182"/>
                </a:lnTo>
                <a:lnTo>
                  <a:pt x="2577" y="2171"/>
                </a:lnTo>
                <a:lnTo>
                  <a:pt x="2577" y="2166"/>
                </a:lnTo>
                <a:lnTo>
                  <a:pt x="2582" y="2160"/>
                </a:lnTo>
                <a:lnTo>
                  <a:pt x="2577" y="2160"/>
                </a:lnTo>
                <a:lnTo>
                  <a:pt x="2588" y="2139"/>
                </a:lnTo>
                <a:lnTo>
                  <a:pt x="2593" y="2128"/>
                </a:lnTo>
                <a:lnTo>
                  <a:pt x="2598" y="2133"/>
                </a:lnTo>
                <a:lnTo>
                  <a:pt x="2674" y="2182"/>
                </a:lnTo>
                <a:lnTo>
                  <a:pt x="2684" y="2155"/>
                </a:lnTo>
                <a:lnTo>
                  <a:pt x="2679" y="2155"/>
                </a:lnTo>
                <a:lnTo>
                  <a:pt x="2754" y="2079"/>
                </a:lnTo>
                <a:lnTo>
                  <a:pt x="2733" y="2058"/>
                </a:lnTo>
                <a:lnTo>
                  <a:pt x="2657" y="2133"/>
                </a:lnTo>
                <a:lnTo>
                  <a:pt x="2604" y="2079"/>
                </a:lnTo>
                <a:lnTo>
                  <a:pt x="2598" y="2074"/>
                </a:lnTo>
                <a:lnTo>
                  <a:pt x="2614" y="2052"/>
                </a:lnTo>
                <a:lnTo>
                  <a:pt x="2625" y="2047"/>
                </a:lnTo>
                <a:lnTo>
                  <a:pt x="2679" y="2015"/>
                </a:lnTo>
                <a:lnTo>
                  <a:pt x="2668" y="2004"/>
                </a:lnTo>
                <a:lnTo>
                  <a:pt x="2657" y="1993"/>
                </a:lnTo>
                <a:lnTo>
                  <a:pt x="2625" y="1944"/>
                </a:lnTo>
                <a:lnTo>
                  <a:pt x="2652" y="1923"/>
                </a:lnTo>
                <a:lnTo>
                  <a:pt x="2625" y="1885"/>
                </a:lnTo>
                <a:lnTo>
                  <a:pt x="2582" y="1826"/>
                </a:lnTo>
                <a:lnTo>
                  <a:pt x="2577" y="1831"/>
                </a:lnTo>
                <a:lnTo>
                  <a:pt x="2577" y="1826"/>
                </a:lnTo>
                <a:lnTo>
                  <a:pt x="2566" y="1804"/>
                </a:lnTo>
                <a:lnTo>
                  <a:pt x="2571" y="1799"/>
                </a:lnTo>
                <a:lnTo>
                  <a:pt x="2550" y="1809"/>
                </a:lnTo>
                <a:lnTo>
                  <a:pt x="2539" y="1809"/>
                </a:lnTo>
                <a:lnTo>
                  <a:pt x="2534" y="1815"/>
                </a:lnTo>
                <a:lnTo>
                  <a:pt x="2534" y="1820"/>
                </a:lnTo>
                <a:lnTo>
                  <a:pt x="2528" y="1831"/>
                </a:lnTo>
                <a:lnTo>
                  <a:pt x="2501" y="1901"/>
                </a:lnTo>
                <a:lnTo>
                  <a:pt x="2485" y="1890"/>
                </a:lnTo>
                <a:lnTo>
                  <a:pt x="2480" y="1885"/>
                </a:lnTo>
                <a:lnTo>
                  <a:pt x="2464" y="1880"/>
                </a:lnTo>
                <a:lnTo>
                  <a:pt x="2426" y="1934"/>
                </a:lnTo>
                <a:lnTo>
                  <a:pt x="2421" y="1939"/>
                </a:lnTo>
                <a:lnTo>
                  <a:pt x="2442" y="1966"/>
                </a:lnTo>
                <a:lnTo>
                  <a:pt x="2448" y="1966"/>
                </a:lnTo>
                <a:lnTo>
                  <a:pt x="2437" y="1977"/>
                </a:lnTo>
                <a:lnTo>
                  <a:pt x="2415" y="1998"/>
                </a:lnTo>
                <a:lnTo>
                  <a:pt x="2410" y="2004"/>
                </a:lnTo>
                <a:lnTo>
                  <a:pt x="2598" y="2112"/>
                </a:lnTo>
                <a:lnTo>
                  <a:pt x="2582" y="2139"/>
                </a:lnTo>
                <a:lnTo>
                  <a:pt x="2571" y="2160"/>
                </a:lnTo>
                <a:lnTo>
                  <a:pt x="2577" y="2166"/>
                </a:lnTo>
                <a:lnTo>
                  <a:pt x="2571" y="2171"/>
                </a:lnTo>
                <a:lnTo>
                  <a:pt x="2566" y="2182"/>
                </a:lnTo>
                <a:lnTo>
                  <a:pt x="2561" y="2182"/>
                </a:lnTo>
                <a:lnTo>
                  <a:pt x="2550" y="2187"/>
                </a:lnTo>
                <a:lnTo>
                  <a:pt x="2545" y="2193"/>
                </a:lnTo>
                <a:lnTo>
                  <a:pt x="2534" y="2193"/>
                </a:lnTo>
                <a:lnTo>
                  <a:pt x="2545" y="2198"/>
                </a:lnTo>
                <a:lnTo>
                  <a:pt x="2550" y="2209"/>
                </a:lnTo>
                <a:lnTo>
                  <a:pt x="2550" y="2214"/>
                </a:lnTo>
                <a:lnTo>
                  <a:pt x="2550" y="2231"/>
                </a:lnTo>
                <a:lnTo>
                  <a:pt x="2550" y="2236"/>
                </a:lnTo>
                <a:lnTo>
                  <a:pt x="2534" y="2317"/>
                </a:lnTo>
                <a:lnTo>
                  <a:pt x="2501" y="2306"/>
                </a:lnTo>
                <a:lnTo>
                  <a:pt x="2421" y="2290"/>
                </a:lnTo>
                <a:lnTo>
                  <a:pt x="2399" y="2398"/>
                </a:lnTo>
                <a:lnTo>
                  <a:pt x="2405" y="2398"/>
                </a:lnTo>
                <a:lnTo>
                  <a:pt x="2415" y="2403"/>
                </a:lnTo>
                <a:lnTo>
                  <a:pt x="2442" y="2403"/>
                </a:lnTo>
                <a:lnTo>
                  <a:pt x="2442" y="2430"/>
                </a:lnTo>
                <a:lnTo>
                  <a:pt x="2442" y="2436"/>
                </a:lnTo>
                <a:lnTo>
                  <a:pt x="2399" y="2468"/>
                </a:lnTo>
                <a:lnTo>
                  <a:pt x="2421" y="2484"/>
                </a:lnTo>
                <a:lnTo>
                  <a:pt x="2421" y="2490"/>
                </a:lnTo>
                <a:lnTo>
                  <a:pt x="2426" y="2495"/>
                </a:lnTo>
                <a:lnTo>
                  <a:pt x="2453" y="2528"/>
                </a:lnTo>
                <a:lnTo>
                  <a:pt x="2458" y="2533"/>
                </a:lnTo>
                <a:lnTo>
                  <a:pt x="2453" y="2533"/>
                </a:lnTo>
                <a:lnTo>
                  <a:pt x="2485" y="2571"/>
                </a:lnTo>
                <a:lnTo>
                  <a:pt x="2491" y="2571"/>
                </a:lnTo>
                <a:lnTo>
                  <a:pt x="2496" y="2576"/>
                </a:lnTo>
                <a:lnTo>
                  <a:pt x="2518" y="2603"/>
                </a:lnTo>
                <a:lnTo>
                  <a:pt x="2523" y="2609"/>
                </a:lnTo>
                <a:lnTo>
                  <a:pt x="2539" y="2592"/>
                </a:lnTo>
                <a:lnTo>
                  <a:pt x="2609" y="2468"/>
                </a:lnTo>
                <a:lnTo>
                  <a:pt x="2636" y="2414"/>
                </a:lnTo>
                <a:lnTo>
                  <a:pt x="2668" y="2414"/>
                </a:lnTo>
                <a:lnTo>
                  <a:pt x="2674" y="2420"/>
                </a:lnTo>
                <a:lnTo>
                  <a:pt x="2700" y="2420"/>
                </a:lnTo>
                <a:lnTo>
                  <a:pt x="2711" y="2420"/>
                </a:lnTo>
                <a:lnTo>
                  <a:pt x="2695" y="2441"/>
                </a:lnTo>
                <a:lnTo>
                  <a:pt x="2722" y="2457"/>
                </a:lnTo>
                <a:lnTo>
                  <a:pt x="2700" y="2495"/>
                </a:lnTo>
                <a:lnTo>
                  <a:pt x="2663" y="2555"/>
                </a:lnTo>
                <a:lnTo>
                  <a:pt x="2652" y="2576"/>
                </a:lnTo>
                <a:lnTo>
                  <a:pt x="2588" y="2549"/>
                </a:lnTo>
                <a:lnTo>
                  <a:pt x="2582" y="2544"/>
                </a:lnTo>
                <a:lnTo>
                  <a:pt x="2555" y="2576"/>
                </a:lnTo>
                <a:lnTo>
                  <a:pt x="2561" y="2582"/>
                </a:lnTo>
                <a:lnTo>
                  <a:pt x="2582" y="2592"/>
                </a:lnTo>
                <a:lnTo>
                  <a:pt x="2593" y="2598"/>
                </a:lnTo>
                <a:lnTo>
                  <a:pt x="2593" y="2603"/>
                </a:lnTo>
                <a:lnTo>
                  <a:pt x="2582" y="2598"/>
                </a:lnTo>
                <a:lnTo>
                  <a:pt x="2571" y="2609"/>
                </a:lnTo>
                <a:lnTo>
                  <a:pt x="2577" y="2614"/>
                </a:lnTo>
                <a:lnTo>
                  <a:pt x="2577" y="2619"/>
                </a:lnTo>
                <a:lnTo>
                  <a:pt x="2598" y="2630"/>
                </a:lnTo>
                <a:lnTo>
                  <a:pt x="2604" y="2625"/>
                </a:lnTo>
                <a:lnTo>
                  <a:pt x="2625" y="2614"/>
                </a:lnTo>
                <a:lnTo>
                  <a:pt x="2631" y="2619"/>
                </a:lnTo>
                <a:lnTo>
                  <a:pt x="2631" y="2625"/>
                </a:lnTo>
                <a:lnTo>
                  <a:pt x="2614" y="2684"/>
                </a:lnTo>
                <a:lnTo>
                  <a:pt x="2604" y="2711"/>
                </a:lnTo>
                <a:lnTo>
                  <a:pt x="2598" y="2722"/>
                </a:lnTo>
                <a:lnTo>
                  <a:pt x="2598" y="2733"/>
                </a:lnTo>
                <a:lnTo>
                  <a:pt x="2593" y="2744"/>
                </a:lnTo>
                <a:lnTo>
                  <a:pt x="2593" y="2754"/>
                </a:lnTo>
                <a:lnTo>
                  <a:pt x="2588" y="2754"/>
                </a:lnTo>
                <a:lnTo>
                  <a:pt x="2588" y="2765"/>
                </a:lnTo>
                <a:lnTo>
                  <a:pt x="2582" y="2765"/>
                </a:lnTo>
                <a:lnTo>
                  <a:pt x="2571" y="2749"/>
                </a:lnTo>
                <a:lnTo>
                  <a:pt x="2534" y="2706"/>
                </a:lnTo>
                <a:lnTo>
                  <a:pt x="2523" y="2690"/>
                </a:lnTo>
                <a:lnTo>
                  <a:pt x="2518" y="2690"/>
                </a:lnTo>
                <a:lnTo>
                  <a:pt x="2512" y="2679"/>
                </a:lnTo>
                <a:lnTo>
                  <a:pt x="2507" y="2706"/>
                </a:lnTo>
                <a:lnTo>
                  <a:pt x="2507" y="2711"/>
                </a:lnTo>
                <a:lnTo>
                  <a:pt x="2491" y="2722"/>
                </a:lnTo>
                <a:lnTo>
                  <a:pt x="2458" y="2711"/>
                </a:lnTo>
                <a:lnTo>
                  <a:pt x="2448" y="2711"/>
                </a:lnTo>
                <a:lnTo>
                  <a:pt x="2437" y="2706"/>
                </a:lnTo>
                <a:lnTo>
                  <a:pt x="2437" y="2711"/>
                </a:lnTo>
                <a:lnTo>
                  <a:pt x="2432" y="2711"/>
                </a:lnTo>
                <a:lnTo>
                  <a:pt x="2421" y="2706"/>
                </a:lnTo>
                <a:lnTo>
                  <a:pt x="2410" y="2700"/>
                </a:lnTo>
                <a:lnTo>
                  <a:pt x="2340" y="2673"/>
                </a:lnTo>
                <a:lnTo>
                  <a:pt x="2329" y="2673"/>
                </a:lnTo>
                <a:lnTo>
                  <a:pt x="2340" y="2646"/>
                </a:lnTo>
                <a:lnTo>
                  <a:pt x="2346" y="2636"/>
                </a:lnTo>
                <a:lnTo>
                  <a:pt x="2351" y="2625"/>
                </a:lnTo>
                <a:lnTo>
                  <a:pt x="2362" y="2614"/>
                </a:lnTo>
                <a:lnTo>
                  <a:pt x="2367" y="2609"/>
                </a:lnTo>
                <a:lnTo>
                  <a:pt x="2372" y="2609"/>
                </a:lnTo>
                <a:lnTo>
                  <a:pt x="2372" y="2603"/>
                </a:lnTo>
                <a:lnTo>
                  <a:pt x="2372" y="2592"/>
                </a:lnTo>
                <a:lnTo>
                  <a:pt x="2362" y="2592"/>
                </a:lnTo>
                <a:lnTo>
                  <a:pt x="2302" y="2592"/>
                </a:lnTo>
                <a:lnTo>
                  <a:pt x="2292" y="2592"/>
                </a:lnTo>
                <a:lnTo>
                  <a:pt x="2281" y="2587"/>
                </a:lnTo>
                <a:lnTo>
                  <a:pt x="2276" y="2587"/>
                </a:lnTo>
                <a:lnTo>
                  <a:pt x="2259" y="2582"/>
                </a:lnTo>
                <a:lnTo>
                  <a:pt x="2254" y="2576"/>
                </a:lnTo>
                <a:lnTo>
                  <a:pt x="2249" y="2571"/>
                </a:lnTo>
                <a:lnTo>
                  <a:pt x="2238" y="2565"/>
                </a:lnTo>
                <a:lnTo>
                  <a:pt x="2222" y="2555"/>
                </a:lnTo>
                <a:lnTo>
                  <a:pt x="2216" y="2538"/>
                </a:lnTo>
                <a:lnTo>
                  <a:pt x="2206" y="2517"/>
                </a:lnTo>
                <a:lnTo>
                  <a:pt x="2190" y="2490"/>
                </a:lnTo>
                <a:lnTo>
                  <a:pt x="2184" y="2479"/>
                </a:lnTo>
                <a:lnTo>
                  <a:pt x="2173" y="2474"/>
                </a:lnTo>
                <a:lnTo>
                  <a:pt x="2168" y="2468"/>
                </a:lnTo>
                <a:lnTo>
                  <a:pt x="2157" y="2463"/>
                </a:lnTo>
                <a:lnTo>
                  <a:pt x="2146" y="2463"/>
                </a:lnTo>
                <a:lnTo>
                  <a:pt x="2114" y="2457"/>
                </a:lnTo>
                <a:lnTo>
                  <a:pt x="2109" y="2457"/>
                </a:lnTo>
                <a:lnTo>
                  <a:pt x="2098" y="2452"/>
                </a:lnTo>
                <a:lnTo>
                  <a:pt x="2093" y="2447"/>
                </a:lnTo>
                <a:lnTo>
                  <a:pt x="2087" y="2436"/>
                </a:lnTo>
                <a:lnTo>
                  <a:pt x="2066" y="2398"/>
                </a:lnTo>
                <a:lnTo>
                  <a:pt x="2060" y="2398"/>
                </a:lnTo>
                <a:lnTo>
                  <a:pt x="1980" y="2441"/>
                </a:lnTo>
                <a:lnTo>
                  <a:pt x="1974" y="2447"/>
                </a:lnTo>
                <a:lnTo>
                  <a:pt x="1969" y="2447"/>
                </a:lnTo>
                <a:lnTo>
                  <a:pt x="1964" y="2447"/>
                </a:lnTo>
                <a:lnTo>
                  <a:pt x="1958" y="2447"/>
                </a:lnTo>
                <a:lnTo>
                  <a:pt x="1953" y="2447"/>
                </a:lnTo>
                <a:lnTo>
                  <a:pt x="1947" y="2441"/>
                </a:lnTo>
                <a:lnTo>
                  <a:pt x="1937" y="2441"/>
                </a:lnTo>
                <a:lnTo>
                  <a:pt x="1931" y="2457"/>
                </a:lnTo>
                <a:lnTo>
                  <a:pt x="1942" y="2474"/>
                </a:lnTo>
                <a:lnTo>
                  <a:pt x="1964" y="2479"/>
                </a:lnTo>
                <a:lnTo>
                  <a:pt x="1974" y="2479"/>
                </a:lnTo>
                <a:lnTo>
                  <a:pt x="1985" y="2484"/>
                </a:lnTo>
                <a:lnTo>
                  <a:pt x="1991" y="2490"/>
                </a:lnTo>
                <a:lnTo>
                  <a:pt x="2001" y="2501"/>
                </a:lnTo>
                <a:lnTo>
                  <a:pt x="2007" y="2506"/>
                </a:lnTo>
                <a:lnTo>
                  <a:pt x="2012" y="2506"/>
                </a:lnTo>
                <a:lnTo>
                  <a:pt x="2023" y="2517"/>
                </a:lnTo>
                <a:lnTo>
                  <a:pt x="2050" y="2544"/>
                </a:lnTo>
                <a:lnTo>
                  <a:pt x="2071" y="2565"/>
                </a:lnTo>
                <a:lnTo>
                  <a:pt x="2098" y="2592"/>
                </a:lnTo>
                <a:lnTo>
                  <a:pt x="2114" y="2603"/>
                </a:lnTo>
                <a:lnTo>
                  <a:pt x="2125" y="2609"/>
                </a:lnTo>
                <a:lnTo>
                  <a:pt x="2130" y="2614"/>
                </a:lnTo>
                <a:lnTo>
                  <a:pt x="2146" y="2619"/>
                </a:lnTo>
                <a:lnTo>
                  <a:pt x="2168" y="2625"/>
                </a:lnTo>
                <a:lnTo>
                  <a:pt x="2173" y="2625"/>
                </a:lnTo>
                <a:lnTo>
                  <a:pt x="2173" y="2636"/>
                </a:lnTo>
                <a:lnTo>
                  <a:pt x="2216" y="2646"/>
                </a:lnTo>
                <a:lnTo>
                  <a:pt x="2351" y="2690"/>
                </a:lnTo>
                <a:lnTo>
                  <a:pt x="2410" y="2711"/>
                </a:lnTo>
                <a:lnTo>
                  <a:pt x="2437" y="2722"/>
                </a:lnTo>
                <a:lnTo>
                  <a:pt x="2448" y="2727"/>
                </a:lnTo>
                <a:lnTo>
                  <a:pt x="2448" y="2733"/>
                </a:lnTo>
                <a:lnTo>
                  <a:pt x="2448" y="2744"/>
                </a:lnTo>
                <a:lnTo>
                  <a:pt x="2448" y="2749"/>
                </a:lnTo>
                <a:lnTo>
                  <a:pt x="2448" y="2754"/>
                </a:lnTo>
                <a:lnTo>
                  <a:pt x="2448" y="2765"/>
                </a:lnTo>
                <a:lnTo>
                  <a:pt x="2442" y="2771"/>
                </a:lnTo>
                <a:lnTo>
                  <a:pt x="2372" y="2873"/>
                </a:lnTo>
                <a:lnTo>
                  <a:pt x="2362" y="2884"/>
                </a:lnTo>
                <a:lnTo>
                  <a:pt x="2346" y="2895"/>
                </a:lnTo>
                <a:lnTo>
                  <a:pt x="2319" y="2916"/>
                </a:lnTo>
                <a:lnTo>
                  <a:pt x="2313" y="2911"/>
                </a:lnTo>
                <a:lnTo>
                  <a:pt x="2254" y="2862"/>
                </a:lnTo>
                <a:lnTo>
                  <a:pt x="2233" y="2841"/>
                </a:lnTo>
                <a:lnTo>
                  <a:pt x="2200" y="2830"/>
                </a:lnTo>
                <a:lnTo>
                  <a:pt x="2050" y="2781"/>
                </a:lnTo>
                <a:lnTo>
                  <a:pt x="2028" y="2776"/>
                </a:lnTo>
                <a:lnTo>
                  <a:pt x="2012" y="2771"/>
                </a:lnTo>
                <a:lnTo>
                  <a:pt x="1969" y="2765"/>
                </a:lnTo>
                <a:lnTo>
                  <a:pt x="1926" y="2765"/>
                </a:lnTo>
                <a:lnTo>
                  <a:pt x="1926" y="2760"/>
                </a:lnTo>
                <a:lnTo>
                  <a:pt x="1883" y="2668"/>
                </a:lnTo>
                <a:lnTo>
                  <a:pt x="1878" y="2657"/>
                </a:lnTo>
                <a:lnTo>
                  <a:pt x="1872" y="2657"/>
                </a:lnTo>
                <a:lnTo>
                  <a:pt x="1851" y="2673"/>
                </a:lnTo>
                <a:lnTo>
                  <a:pt x="1845" y="2668"/>
                </a:lnTo>
                <a:lnTo>
                  <a:pt x="1840" y="2668"/>
                </a:lnTo>
                <a:lnTo>
                  <a:pt x="1818" y="2663"/>
                </a:lnTo>
                <a:lnTo>
                  <a:pt x="1813" y="2663"/>
                </a:lnTo>
                <a:lnTo>
                  <a:pt x="1797" y="2663"/>
                </a:lnTo>
                <a:lnTo>
                  <a:pt x="1786" y="2663"/>
                </a:lnTo>
                <a:lnTo>
                  <a:pt x="1770" y="2663"/>
                </a:lnTo>
                <a:lnTo>
                  <a:pt x="1765" y="2663"/>
                </a:lnTo>
                <a:lnTo>
                  <a:pt x="1759" y="2663"/>
                </a:lnTo>
                <a:lnTo>
                  <a:pt x="1738" y="2727"/>
                </a:lnTo>
                <a:lnTo>
                  <a:pt x="1722" y="2765"/>
                </a:lnTo>
                <a:lnTo>
                  <a:pt x="1716" y="2787"/>
                </a:lnTo>
                <a:lnTo>
                  <a:pt x="1705" y="2808"/>
                </a:lnTo>
                <a:lnTo>
                  <a:pt x="1700" y="2825"/>
                </a:lnTo>
                <a:lnTo>
                  <a:pt x="1695" y="2835"/>
                </a:lnTo>
                <a:lnTo>
                  <a:pt x="1695" y="2841"/>
                </a:lnTo>
                <a:lnTo>
                  <a:pt x="1689" y="2846"/>
                </a:lnTo>
                <a:lnTo>
                  <a:pt x="1684" y="2841"/>
                </a:lnTo>
                <a:lnTo>
                  <a:pt x="1684" y="2852"/>
                </a:lnTo>
                <a:lnTo>
                  <a:pt x="1684" y="2857"/>
                </a:lnTo>
                <a:lnTo>
                  <a:pt x="1700" y="2895"/>
                </a:lnTo>
                <a:lnTo>
                  <a:pt x="1705" y="2900"/>
                </a:lnTo>
                <a:lnTo>
                  <a:pt x="1716" y="2922"/>
                </a:lnTo>
                <a:lnTo>
                  <a:pt x="1566" y="2889"/>
                </a:lnTo>
                <a:lnTo>
                  <a:pt x="1474" y="2873"/>
                </a:lnTo>
                <a:lnTo>
                  <a:pt x="1463" y="2911"/>
                </a:lnTo>
                <a:lnTo>
                  <a:pt x="1453" y="2933"/>
                </a:lnTo>
                <a:lnTo>
                  <a:pt x="1437" y="2987"/>
                </a:lnTo>
                <a:lnTo>
                  <a:pt x="1415" y="3041"/>
                </a:lnTo>
                <a:lnTo>
                  <a:pt x="1394" y="3100"/>
                </a:lnTo>
                <a:lnTo>
                  <a:pt x="1388" y="3122"/>
                </a:lnTo>
                <a:lnTo>
                  <a:pt x="1383" y="3122"/>
                </a:lnTo>
                <a:lnTo>
                  <a:pt x="1350" y="3111"/>
                </a:lnTo>
                <a:lnTo>
                  <a:pt x="1324" y="3105"/>
                </a:lnTo>
                <a:lnTo>
                  <a:pt x="1297" y="3100"/>
                </a:lnTo>
                <a:lnTo>
                  <a:pt x="1259" y="3095"/>
                </a:lnTo>
                <a:lnTo>
                  <a:pt x="1254" y="3089"/>
                </a:lnTo>
                <a:lnTo>
                  <a:pt x="1195" y="3089"/>
                </a:lnTo>
                <a:lnTo>
                  <a:pt x="1173" y="3089"/>
                </a:lnTo>
                <a:lnTo>
                  <a:pt x="1157" y="3084"/>
                </a:lnTo>
                <a:lnTo>
                  <a:pt x="1135" y="3078"/>
                </a:lnTo>
                <a:lnTo>
                  <a:pt x="1114" y="3073"/>
                </a:lnTo>
                <a:lnTo>
                  <a:pt x="1098" y="3068"/>
                </a:lnTo>
                <a:lnTo>
                  <a:pt x="1076" y="3057"/>
                </a:lnTo>
                <a:lnTo>
                  <a:pt x="1055" y="3046"/>
                </a:lnTo>
                <a:lnTo>
                  <a:pt x="1039" y="3035"/>
                </a:lnTo>
                <a:lnTo>
                  <a:pt x="931" y="2954"/>
                </a:lnTo>
                <a:lnTo>
                  <a:pt x="915" y="2943"/>
                </a:lnTo>
                <a:lnTo>
                  <a:pt x="883" y="2916"/>
                </a:lnTo>
                <a:lnTo>
                  <a:pt x="856" y="2895"/>
                </a:lnTo>
                <a:lnTo>
                  <a:pt x="840" y="2879"/>
                </a:lnTo>
                <a:lnTo>
                  <a:pt x="823" y="2868"/>
                </a:lnTo>
                <a:lnTo>
                  <a:pt x="802" y="2841"/>
                </a:lnTo>
                <a:lnTo>
                  <a:pt x="780" y="2819"/>
                </a:lnTo>
                <a:lnTo>
                  <a:pt x="775" y="2814"/>
                </a:lnTo>
                <a:lnTo>
                  <a:pt x="753" y="2781"/>
                </a:lnTo>
                <a:lnTo>
                  <a:pt x="689" y="2706"/>
                </a:lnTo>
                <a:lnTo>
                  <a:pt x="673" y="2690"/>
                </a:lnTo>
                <a:lnTo>
                  <a:pt x="662" y="2679"/>
                </a:lnTo>
                <a:lnTo>
                  <a:pt x="651" y="2668"/>
                </a:lnTo>
                <a:lnTo>
                  <a:pt x="571" y="2598"/>
                </a:lnTo>
                <a:lnTo>
                  <a:pt x="538" y="2571"/>
                </a:lnTo>
                <a:lnTo>
                  <a:pt x="511" y="2549"/>
                </a:lnTo>
                <a:lnTo>
                  <a:pt x="490" y="2533"/>
                </a:lnTo>
                <a:lnTo>
                  <a:pt x="479" y="2522"/>
                </a:lnTo>
                <a:lnTo>
                  <a:pt x="463" y="2511"/>
                </a:lnTo>
                <a:lnTo>
                  <a:pt x="442" y="2501"/>
                </a:lnTo>
                <a:lnTo>
                  <a:pt x="436" y="2495"/>
                </a:lnTo>
                <a:lnTo>
                  <a:pt x="415" y="2484"/>
                </a:lnTo>
                <a:lnTo>
                  <a:pt x="393" y="2474"/>
                </a:lnTo>
                <a:lnTo>
                  <a:pt x="372" y="2463"/>
                </a:lnTo>
                <a:lnTo>
                  <a:pt x="318" y="2441"/>
                </a:lnTo>
                <a:lnTo>
                  <a:pt x="307" y="2441"/>
                </a:lnTo>
                <a:lnTo>
                  <a:pt x="280" y="2425"/>
                </a:lnTo>
                <a:lnTo>
                  <a:pt x="280" y="2436"/>
                </a:lnTo>
                <a:lnTo>
                  <a:pt x="264" y="2484"/>
                </a:lnTo>
                <a:lnTo>
                  <a:pt x="205" y="2463"/>
                </a:lnTo>
                <a:lnTo>
                  <a:pt x="199" y="2463"/>
                </a:lnTo>
                <a:lnTo>
                  <a:pt x="194" y="2463"/>
                </a:lnTo>
                <a:lnTo>
                  <a:pt x="189" y="2463"/>
                </a:lnTo>
                <a:lnTo>
                  <a:pt x="189" y="2452"/>
                </a:lnTo>
                <a:lnTo>
                  <a:pt x="189" y="2441"/>
                </a:lnTo>
                <a:lnTo>
                  <a:pt x="189" y="2436"/>
                </a:lnTo>
                <a:lnTo>
                  <a:pt x="189" y="2430"/>
                </a:lnTo>
                <a:lnTo>
                  <a:pt x="194" y="2425"/>
                </a:lnTo>
                <a:lnTo>
                  <a:pt x="189" y="2420"/>
                </a:lnTo>
                <a:lnTo>
                  <a:pt x="189" y="2414"/>
                </a:lnTo>
                <a:lnTo>
                  <a:pt x="189" y="2403"/>
                </a:lnTo>
                <a:lnTo>
                  <a:pt x="189" y="2398"/>
                </a:lnTo>
                <a:lnTo>
                  <a:pt x="189" y="2393"/>
                </a:lnTo>
                <a:lnTo>
                  <a:pt x="178" y="2393"/>
                </a:lnTo>
                <a:lnTo>
                  <a:pt x="156" y="2387"/>
                </a:lnTo>
                <a:lnTo>
                  <a:pt x="130" y="2387"/>
                </a:lnTo>
                <a:lnTo>
                  <a:pt x="113" y="2382"/>
                </a:lnTo>
                <a:lnTo>
                  <a:pt x="87" y="2382"/>
                </a:lnTo>
                <a:lnTo>
                  <a:pt x="65" y="2376"/>
                </a:lnTo>
                <a:lnTo>
                  <a:pt x="38" y="2376"/>
                </a:lnTo>
                <a:lnTo>
                  <a:pt x="38" y="2371"/>
                </a:lnTo>
                <a:lnTo>
                  <a:pt x="33" y="2355"/>
                </a:lnTo>
                <a:lnTo>
                  <a:pt x="22" y="2328"/>
                </a:lnTo>
                <a:lnTo>
                  <a:pt x="17" y="2306"/>
                </a:lnTo>
                <a:lnTo>
                  <a:pt x="11" y="2295"/>
                </a:lnTo>
                <a:lnTo>
                  <a:pt x="11" y="2290"/>
                </a:lnTo>
                <a:lnTo>
                  <a:pt x="6" y="2285"/>
                </a:lnTo>
                <a:lnTo>
                  <a:pt x="0" y="2268"/>
                </a:lnTo>
                <a:close/>
                <a:moveTo>
                  <a:pt x="259" y="2447"/>
                </a:moveTo>
                <a:lnTo>
                  <a:pt x="264" y="2452"/>
                </a:lnTo>
                <a:lnTo>
                  <a:pt x="275" y="2430"/>
                </a:lnTo>
                <a:lnTo>
                  <a:pt x="280" y="2425"/>
                </a:lnTo>
                <a:lnTo>
                  <a:pt x="269" y="2420"/>
                </a:lnTo>
                <a:lnTo>
                  <a:pt x="264" y="2430"/>
                </a:lnTo>
                <a:lnTo>
                  <a:pt x="264" y="2436"/>
                </a:lnTo>
                <a:lnTo>
                  <a:pt x="259" y="2447"/>
                </a:lnTo>
                <a:close/>
                <a:moveTo>
                  <a:pt x="1146" y="1820"/>
                </a:moveTo>
                <a:lnTo>
                  <a:pt x="1259" y="1917"/>
                </a:lnTo>
                <a:lnTo>
                  <a:pt x="1259" y="2025"/>
                </a:lnTo>
                <a:lnTo>
                  <a:pt x="1264" y="2031"/>
                </a:lnTo>
                <a:lnTo>
                  <a:pt x="1302" y="2112"/>
                </a:lnTo>
                <a:lnTo>
                  <a:pt x="1307" y="2123"/>
                </a:lnTo>
                <a:lnTo>
                  <a:pt x="1313" y="2133"/>
                </a:lnTo>
                <a:lnTo>
                  <a:pt x="1340" y="2139"/>
                </a:lnTo>
                <a:lnTo>
                  <a:pt x="1367" y="2150"/>
                </a:lnTo>
                <a:lnTo>
                  <a:pt x="1356" y="2193"/>
                </a:lnTo>
                <a:lnTo>
                  <a:pt x="1388" y="2225"/>
                </a:lnTo>
                <a:lnTo>
                  <a:pt x="1463" y="2252"/>
                </a:lnTo>
                <a:lnTo>
                  <a:pt x="1496" y="2247"/>
                </a:lnTo>
                <a:lnTo>
                  <a:pt x="1539" y="2247"/>
                </a:lnTo>
                <a:lnTo>
                  <a:pt x="1549" y="2247"/>
                </a:lnTo>
                <a:lnTo>
                  <a:pt x="1549" y="2236"/>
                </a:lnTo>
                <a:lnTo>
                  <a:pt x="1549" y="2231"/>
                </a:lnTo>
                <a:lnTo>
                  <a:pt x="1560" y="2214"/>
                </a:lnTo>
                <a:lnTo>
                  <a:pt x="1571" y="2187"/>
                </a:lnTo>
                <a:lnTo>
                  <a:pt x="1576" y="2171"/>
                </a:lnTo>
                <a:lnTo>
                  <a:pt x="1582" y="2155"/>
                </a:lnTo>
                <a:lnTo>
                  <a:pt x="1593" y="2139"/>
                </a:lnTo>
                <a:lnTo>
                  <a:pt x="1603" y="2117"/>
                </a:lnTo>
                <a:lnTo>
                  <a:pt x="1614" y="2106"/>
                </a:lnTo>
                <a:lnTo>
                  <a:pt x="1625" y="2096"/>
                </a:lnTo>
                <a:lnTo>
                  <a:pt x="1636" y="2079"/>
                </a:lnTo>
                <a:lnTo>
                  <a:pt x="1646" y="2069"/>
                </a:lnTo>
                <a:lnTo>
                  <a:pt x="1722" y="2004"/>
                </a:lnTo>
                <a:lnTo>
                  <a:pt x="1765" y="1971"/>
                </a:lnTo>
                <a:lnTo>
                  <a:pt x="1781" y="1955"/>
                </a:lnTo>
                <a:lnTo>
                  <a:pt x="1792" y="1944"/>
                </a:lnTo>
                <a:lnTo>
                  <a:pt x="1813" y="1923"/>
                </a:lnTo>
                <a:lnTo>
                  <a:pt x="1845" y="1869"/>
                </a:lnTo>
                <a:lnTo>
                  <a:pt x="1878" y="1815"/>
                </a:lnTo>
                <a:lnTo>
                  <a:pt x="1899" y="1766"/>
                </a:lnTo>
                <a:lnTo>
                  <a:pt x="1899" y="1761"/>
                </a:lnTo>
                <a:lnTo>
                  <a:pt x="1904" y="1750"/>
                </a:lnTo>
                <a:lnTo>
                  <a:pt x="1910" y="1739"/>
                </a:lnTo>
                <a:lnTo>
                  <a:pt x="1915" y="1707"/>
                </a:lnTo>
                <a:lnTo>
                  <a:pt x="1926" y="1653"/>
                </a:lnTo>
                <a:lnTo>
                  <a:pt x="1931" y="1615"/>
                </a:lnTo>
                <a:lnTo>
                  <a:pt x="1931" y="1604"/>
                </a:lnTo>
                <a:lnTo>
                  <a:pt x="1931" y="1593"/>
                </a:lnTo>
                <a:lnTo>
                  <a:pt x="1937" y="1583"/>
                </a:lnTo>
                <a:lnTo>
                  <a:pt x="1942" y="1583"/>
                </a:lnTo>
                <a:lnTo>
                  <a:pt x="1947" y="1566"/>
                </a:lnTo>
                <a:lnTo>
                  <a:pt x="1974" y="1518"/>
                </a:lnTo>
                <a:lnTo>
                  <a:pt x="1958" y="1518"/>
                </a:lnTo>
                <a:lnTo>
                  <a:pt x="1958" y="1502"/>
                </a:lnTo>
                <a:lnTo>
                  <a:pt x="1969" y="1491"/>
                </a:lnTo>
                <a:lnTo>
                  <a:pt x="1991" y="1464"/>
                </a:lnTo>
                <a:lnTo>
                  <a:pt x="2007" y="1442"/>
                </a:lnTo>
                <a:lnTo>
                  <a:pt x="2017" y="1431"/>
                </a:lnTo>
                <a:lnTo>
                  <a:pt x="2001" y="1426"/>
                </a:lnTo>
                <a:lnTo>
                  <a:pt x="1964" y="1399"/>
                </a:lnTo>
                <a:lnTo>
                  <a:pt x="1953" y="1394"/>
                </a:lnTo>
                <a:lnTo>
                  <a:pt x="1958" y="1367"/>
                </a:lnTo>
                <a:lnTo>
                  <a:pt x="1964" y="1345"/>
                </a:lnTo>
                <a:lnTo>
                  <a:pt x="1958" y="1340"/>
                </a:lnTo>
                <a:lnTo>
                  <a:pt x="1947" y="1340"/>
                </a:lnTo>
                <a:lnTo>
                  <a:pt x="1915" y="1334"/>
                </a:lnTo>
                <a:lnTo>
                  <a:pt x="1894" y="1334"/>
                </a:lnTo>
                <a:lnTo>
                  <a:pt x="1872" y="1329"/>
                </a:lnTo>
                <a:lnTo>
                  <a:pt x="1856" y="1329"/>
                </a:lnTo>
                <a:lnTo>
                  <a:pt x="1792" y="1323"/>
                </a:lnTo>
                <a:lnTo>
                  <a:pt x="1748" y="1323"/>
                </a:lnTo>
                <a:lnTo>
                  <a:pt x="1722" y="1323"/>
                </a:lnTo>
                <a:lnTo>
                  <a:pt x="1689" y="1323"/>
                </a:lnTo>
                <a:lnTo>
                  <a:pt x="1684" y="1323"/>
                </a:lnTo>
                <a:lnTo>
                  <a:pt x="1673" y="1323"/>
                </a:lnTo>
                <a:lnTo>
                  <a:pt x="1636" y="1318"/>
                </a:lnTo>
                <a:lnTo>
                  <a:pt x="1619" y="1318"/>
                </a:lnTo>
                <a:lnTo>
                  <a:pt x="1609" y="1318"/>
                </a:lnTo>
                <a:lnTo>
                  <a:pt x="1582" y="1307"/>
                </a:lnTo>
                <a:lnTo>
                  <a:pt x="1560" y="1302"/>
                </a:lnTo>
                <a:lnTo>
                  <a:pt x="1539" y="1291"/>
                </a:lnTo>
                <a:lnTo>
                  <a:pt x="1496" y="1264"/>
                </a:lnTo>
                <a:lnTo>
                  <a:pt x="1458" y="1253"/>
                </a:lnTo>
                <a:lnTo>
                  <a:pt x="1431" y="1242"/>
                </a:lnTo>
                <a:lnTo>
                  <a:pt x="1377" y="1221"/>
                </a:lnTo>
                <a:lnTo>
                  <a:pt x="1361" y="1264"/>
                </a:lnTo>
                <a:lnTo>
                  <a:pt x="1340" y="1345"/>
                </a:lnTo>
                <a:lnTo>
                  <a:pt x="1329" y="1377"/>
                </a:lnTo>
                <a:lnTo>
                  <a:pt x="1302" y="1496"/>
                </a:lnTo>
                <a:lnTo>
                  <a:pt x="1291" y="1523"/>
                </a:lnTo>
                <a:lnTo>
                  <a:pt x="1286" y="1550"/>
                </a:lnTo>
                <a:lnTo>
                  <a:pt x="1270" y="1615"/>
                </a:lnTo>
                <a:lnTo>
                  <a:pt x="1264" y="1626"/>
                </a:lnTo>
                <a:lnTo>
                  <a:pt x="1254" y="1669"/>
                </a:lnTo>
                <a:lnTo>
                  <a:pt x="1254" y="1674"/>
                </a:lnTo>
                <a:lnTo>
                  <a:pt x="1248" y="1685"/>
                </a:lnTo>
                <a:lnTo>
                  <a:pt x="1238" y="1701"/>
                </a:lnTo>
                <a:lnTo>
                  <a:pt x="1200" y="1745"/>
                </a:lnTo>
                <a:lnTo>
                  <a:pt x="1189" y="1761"/>
                </a:lnTo>
                <a:lnTo>
                  <a:pt x="1227" y="1761"/>
                </a:lnTo>
                <a:lnTo>
                  <a:pt x="1211" y="1782"/>
                </a:lnTo>
                <a:lnTo>
                  <a:pt x="1178" y="1772"/>
                </a:lnTo>
                <a:lnTo>
                  <a:pt x="1178" y="1777"/>
                </a:lnTo>
                <a:lnTo>
                  <a:pt x="1168" y="1793"/>
                </a:lnTo>
                <a:lnTo>
                  <a:pt x="1151" y="1815"/>
                </a:lnTo>
                <a:lnTo>
                  <a:pt x="1146" y="1820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CA37AB4-C74B-43E9-1108-A896224691E0}"/>
              </a:ext>
            </a:extLst>
          </p:cNvPr>
          <p:cNvSpPr>
            <a:spLocks noEditPoints="1"/>
          </p:cNvSpPr>
          <p:nvPr/>
        </p:nvSpPr>
        <p:spPr bwMode="auto">
          <a:xfrm>
            <a:off x="4741739" y="1131590"/>
            <a:ext cx="3646685" cy="3551139"/>
          </a:xfrm>
          <a:custGeom>
            <a:avLst/>
            <a:gdLst>
              <a:gd name="T0" fmla="*/ 124 w 3206"/>
              <a:gd name="T1" fmla="*/ 2290 h 3122"/>
              <a:gd name="T2" fmla="*/ 269 w 3206"/>
              <a:gd name="T3" fmla="*/ 2306 h 3122"/>
              <a:gd name="T4" fmla="*/ 479 w 3206"/>
              <a:gd name="T5" fmla="*/ 2004 h 3122"/>
              <a:gd name="T6" fmla="*/ 506 w 3206"/>
              <a:gd name="T7" fmla="*/ 1615 h 3122"/>
              <a:gd name="T8" fmla="*/ 554 w 3206"/>
              <a:gd name="T9" fmla="*/ 1475 h 3122"/>
              <a:gd name="T10" fmla="*/ 571 w 3206"/>
              <a:gd name="T11" fmla="*/ 1318 h 3122"/>
              <a:gd name="T12" fmla="*/ 700 w 3206"/>
              <a:gd name="T13" fmla="*/ 1156 h 3122"/>
              <a:gd name="T14" fmla="*/ 727 w 3206"/>
              <a:gd name="T15" fmla="*/ 881 h 3122"/>
              <a:gd name="T16" fmla="*/ 721 w 3206"/>
              <a:gd name="T17" fmla="*/ 659 h 3122"/>
              <a:gd name="T18" fmla="*/ 1119 w 3206"/>
              <a:gd name="T19" fmla="*/ 605 h 3122"/>
              <a:gd name="T20" fmla="*/ 1028 w 3206"/>
              <a:gd name="T21" fmla="*/ 308 h 3122"/>
              <a:gd name="T22" fmla="*/ 1178 w 3206"/>
              <a:gd name="T23" fmla="*/ 81 h 3122"/>
              <a:gd name="T24" fmla="*/ 1539 w 3206"/>
              <a:gd name="T25" fmla="*/ 81 h 3122"/>
              <a:gd name="T26" fmla="*/ 1775 w 3206"/>
              <a:gd name="T27" fmla="*/ 184 h 3122"/>
              <a:gd name="T28" fmla="*/ 1856 w 3206"/>
              <a:gd name="T29" fmla="*/ 513 h 3122"/>
              <a:gd name="T30" fmla="*/ 2206 w 3206"/>
              <a:gd name="T31" fmla="*/ 762 h 3122"/>
              <a:gd name="T32" fmla="*/ 2437 w 3206"/>
              <a:gd name="T33" fmla="*/ 492 h 3122"/>
              <a:gd name="T34" fmla="*/ 2636 w 3206"/>
              <a:gd name="T35" fmla="*/ 449 h 3122"/>
              <a:gd name="T36" fmla="*/ 2744 w 3206"/>
              <a:gd name="T37" fmla="*/ 470 h 3122"/>
              <a:gd name="T38" fmla="*/ 2830 w 3206"/>
              <a:gd name="T39" fmla="*/ 632 h 3122"/>
              <a:gd name="T40" fmla="*/ 3039 w 3206"/>
              <a:gd name="T41" fmla="*/ 719 h 3122"/>
              <a:gd name="T42" fmla="*/ 3179 w 3206"/>
              <a:gd name="T43" fmla="*/ 832 h 3122"/>
              <a:gd name="T44" fmla="*/ 3066 w 3206"/>
              <a:gd name="T45" fmla="*/ 978 h 3122"/>
              <a:gd name="T46" fmla="*/ 2883 w 3206"/>
              <a:gd name="T47" fmla="*/ 1437 h 3122"/>
              <a:gd name="T48" fmla="*/ 2776 w 3206"/>
              <a:gd name="T49" fmla="*/ 1583 h 3122"/>
              <a:gd name="T50" fmla="*/ 2749 w 3206"/>
              <a:gd name="T51" fmla="*/ 1880 h 3122"/>
              <a:gd name="T52" fmla="*/ 2830 w 3206"/>
              <a:gd name="T53" fmla="*/ 1982 h 3122"/>
              <a:gd name="T54" fmla="*/ 2975 w 3206"/>
              <a:gd name="T55" fmla="*/ 1982 h 3122"/>
              <a:gd name="T56" fmla="*/ 3002 w 3206"/>
              <a:gd name="T57" fmla="*/ 2074 h 3122"/>
              <a:gd name="T58" fmla="*/ 2819 w 3206"/>
              <a:gd name="T59" fmla="*/ 2177 h 3122"/>
              <a:gd name="T60" fmla="*/ 2700 w 3206"/>
              <a:gd name="T61" fmla="*/ 2279 h 3122"/>
              <a:gd name="T62" fmla="*/ 2679 w 3206"/>
              <a:gd name="T63" fmla="*/ 2274 h 3122"/>
              <a:gd name="T64" fmla="*/ 2577 w 3206"/>
              <a:gd name="T65" fmla="*/ 2166 h 3122"/>
              <a:gd name="T66" fmla="*/ 2679 w 3206"/>
              <a:gd name="T67" fmla="*/ 2015 h 3122"/>
              <a:gd name="T68" fmla="*/ 2501 w 3206"/>
              <a:gd name="T69" fmla="*/ 1901 h 3122"/>
              <a:gd name="T70" fmla="*/ 2566 w 3206"/>
              <a:gd name="T71" fmla="*/ 2182 h 3122"/>
              <a:gd name="T72" fmla="*/ 2442 w 3206"/>
              <a:gd name="T73" fmla="*/ 2403 h 3122"/>
              <a:gd name="T74" fmla="*/ 2609 w 3206"/>
              <a:gd name="T75" fmla="*/ 2468 h 3122"/>
              <a:gd name="T76" fmla="*/ 2593 w 3206"/>
              <a:gd name="T77" fmla="*/ 2598 h 3122"/>
              <a:gd name="T78" fmla="*/ 2593 w 3206"/>
              <a:gd name="T79" fmla="*/ 2754 h 3122"/>
              <a:gd name="T80" fmla="*/ 2432 w 3206"/>
              <a:gd name="T81" fmla="*/ 2711 h 3122"/>
              <a:gd name="T82" fmla="*/ 2281 w 3206"/>
              <a:gd name="T83" fmla="*/ 2587 h 3122"/>
              <a:gd name="T84" fmla="*/ 2109 w 3206"/>
              <a:gd name="T85" fmla="*/ 2457 h 3122"/>
              <a:gd name="T86" fmla="*/ 1964 w 3206"/>
              <a:gd name="T87" fmla="*/ 2479 h 3122"/>
              <a:gd name="T88" fmla="*/ 2173 w 3206"/>
              <a:gd name="T89" fmla="*/ 2625 h 3122"/>
              <a:gd name="T90" fmla="*/ 2319 w 3206"/>
              <a:gd name="T91" fmla="*/ 2916 h 3122"/>
              <a:gd name="T92" fmla="*/ 1840 w 3206"/>
              <a:gd name="T93" fmla="*/ 2668 h 3122"/>
              <a:gd name="T94" fmla="*/ 1684 w 3206"/>
              <a:gd name="T95" fmla="*/ 2841 h 3122"/>
              <a:gd name="T96" fmla="*/ 1324 w 3206"/>
              <a:gd name="T97" fmla="*/ 3105 h 3122"/>
              <a:gd name="T98" fmla="*/ 856 w 3206"/>
              <a:gd name="T99" fmla="*/ 2895 h 3122"/>
              <a:gd name="T100" fmla="*/ 463 w 3206"/>
              <a:gd name="T101" fmla="*/ 2511 h 3122"/>
              <a:gd name="T102" fmla="*/ 189 w 3206"/>
              <a:gd name="T103" fmla="*/ 2441 h 3122"/>
              <a:gd name="T104" fmla="*/ 38 w 3206"/>
              <a:gd name="T105" fmla="*/ 2371 h 3122"/>
              <a:gd name="T106" fmla="*/ 1146 w 3206"/>
              <a:gd name="T107" fmla="*/ 1820 h 3122"/>
              <a:gd name="T108" fmla="*/ 1549 w 3206"/>
              <a:gd name="T109" fmla="*/ 2231 h 3122"/>
              <a:gd name="T110" fmla="*/ 1845 w 3206"/>
              <a:gd name="T111" fmla="*/ 1869 h 3122"/>
              <a:gd name="T112" fmla="*/ 1958 w 3206"/>
              <a:gd name="T113" fmla="*/ 1502 h 3122"/>
              <a:gd name="T114" fmla="*/ 1792 w 3206"/>
              <a:gd name="T115" fmla="*/ 1323 h 3122"/>
              <a:gd name="T116" fmla="*/ 1361 w 3206"/>
              <a:gd name="T117" fmla="*/ 1264 h 3122"/>
              <a:gd name="T118" fmla="*/ 1178 w 3206"/>
              <a:gd name="T119" fmla="*/ 1772 h 3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206" h="3122">
                <a:moveTo>
                  <a:pt x="0" y="2268"/>
                </a:moveTo>
                <a:lnTo>
                  <a:pt x="22" y="2258"/>
                </a:lnTo>
                <a:lnTo>
                  <a:pt x="27" y="2258"/>
                </a:lnTo>
                <a:lnTo>
                  <a:pt x="33" y="2241"/>
                </a:lnTo>
                <a:lnTo>
                  <a:pt x="33" y="2236"/>
                </a:lnTo>
                <a:lnTo>
                  <a:pt x="33" y="2231"/>
                </a:lnTo>
                <a:lnTo>
                  <a:pt x="60" y="2236"/>
                </a:lnTo>
                <a:lnTo>
                  <a:pt x="70" y="2241"/>
                </a:lnTo>
                <a:lnTo>
                  <a:pt x="87" y="2247"/>
                </a:lnTo>
                <a:lnTo>
                  <a:pt x="92" y="2247"/>
                </a:lnTo>
                <a:lnTo>
                  <a:pt x="103" y="2252"/>
                </a:lnTo>
                <a:lnTo>
                  <a:pt x="108" y="2252"/>
                </a:lnTo>
                <a:lnTo>
                  <a:pt x="113" y="2268"/>
                </a:lnTo>
                <a:lnTo>
                  <a:pt x="113" y="2285"/>
                </a:lnTo>
                <a:lnTo>
                  <a:pt x="119" y="2285"/>
                </a:lnTo>
                <a:lnTo>
                  <a:pt x="124" y="2290"/>
                </a:lnTo>
                <a:lnTo>
                  <a:pt x="135" y="2301"/>
                </a:lnTo>
                <a:lnTo>
                  <a:pt x="140" y="2306"/>
                </a:lnTo>
                <a:lnTo>
                  <a:pt x="146" y="2317"/>
                </a:lnTo>
                <a:lnTo>
                  <a:pt x="151" y="2322"/>
                </a:lnTo>
                <a:lnTo>
                  <a:pt x="162" y="2328"/>
                </a:lnTo>
                <a:lnTo>
                  <a:pt x="173" y="2339"/>
                </a:lnTo>
                <a:lnTo>
                  <a:pt x="189" y="2355"/>
                </a:lnTo>
                <a:lnTo>
                  <a:pt x="199" y="2371"/>
                </a:lnTo>
                <a:lnTo>
                  <a:pt x="210" y="2382"/>
                </a:lnTo>
                <a:lnTo>
                  <a:pt x="216" y="2382"/>
                </a:lnTo>
                <a:lnTo>
                  <a:pt x="221" y="2371"/>
                </a:lnTo>
                <a:lnTo>
                  <a:pt x="232" y="2360"/>
                </a:lnTo>
                <a:lnTo>
                  <a:pt x="248" y="2339"/>
                </a:lnTo>
                <a:lnTo>
                  <a:pt x="259" y="2322"/>
                </a:lnTo>
                <a:lnTo>
                  <a:pt x="264" y="2317"/>
                </a:lnTo>
                <a:lnTo>
                  <a:pt x="269" y="2306"/>
                </a:lnTo>
                <a:lnTo>
                  <a:pt x="269" y="2301"/>
                </a:lnTo>
                <a:lnTo>
                  <a:pt x="296" y="2209"/>
                </a:lnTo>
                <a:lnTo>
                  <a:pt x="302" y="2204"/>
                </a:lnTo>
                <a:lnTo>
                  <a:pt x="307" y="2193"/>
                </a:lnTo>
                <a:lnTo>
                  <a:pt x="312" y="2187"/>
                </a:lnTo>
                <a:lnTo>
                  <a:pt x="318" y="2177"/>
                </a:lnTo>
                <a:lnTo>
                  <a:pt x="323" y="2171"/>
                </a:lnTo>
                <a:lnTo>
                  <a:pt x="334" y="2155"/>
                </a:lnTo>
                <a:lnTo>
                  <a:pt x="388" y="2096"/>
                </a:lnTo>
                <a:lnTo>
                  <a:pt x="393" y="2096"/>
                </a:lnTo>
                <a:lnTo>
                  <a:pt x="404" y="2085"/>
                </a:lnTo>
                <a:lnTo>
                  <a:pt x="409" y="2074"/>
                </a:lnTo>
                <a:lnTo>
                  <a:pt x="452" y="2031"/>
                </a:lnTo>
                <a:lnTo>
                  <a:pt x="463" y="2020"/>
                </a:lnTo>
                <a:lnTo>
                  <a:pt x="468" y="2015"/>
                </a:lnTo>
                <a:lnTo>
                  <a:pt x="479" y="2004"/>
                </a:lnTo>
                <a:lnTo>
                  <a:pt x="479" y="1998"/>
                </a:lnTo>
                <a:lnTo>
                  <a:pt x="495" y="1977"/>
                </a:lnTo>
                <a:lnTo>
                  <a:pt x="528" y="1934"/>
                </a:lnTo>
                <a:lnTo>
                  <a:pt x="517" y="1869"/>
                </a:lnTo>
                <a:lnTo>
                  <a:pt x="517" y="1847"/>
                </a:lnTo>
                <a:lnTo>
                  <a:pt x="511" y="1836"/>
                </a:lnTo>
                <a:lnTo>
                  <a:pt x="511" y="1804"/>
                </a:lnTo>
                <a:lnTo>
                  <a:pt x="501" y="1734"/>
                </a:lnTo>
                <a:lnTo>
                  <a:pt x="501" y="1723"/>
                </a:lnTo>
                <a:lnTo>
                  <a:pt x="501" y="1712"/>
                </a:lnTo>
                <a:lnTo>
                  <a:pt x="495" y="1685"/>
                </a:lnTo>
                <a:lnTo>
                  <a:pt x="495" y="1680"/>
                </a:lnTo>
                <a:lnTo>
                  <a:pt x="495" y="1669"/>
                </a:lnTo>
                <a:lnTo>
                  <a:pt x="495" y="1658"/>
                </a:lnTo>
                <a:lnTo>
                  <a:pt x="495" y="1647"/>
                </a:lnTo>
                <a:lnTo>
                  <a:pt x="506" y="1615"/>
                </a:lnTo>
                <a:lnTo>
                  <a:pt x="511" y="1604"/>
                </a:lnTo>
                <a:lnTo>
                  <a:pt x="533" y="1610"/>
                </a:lnTo>
                <a:lnTo>
                  <a:pt x="538" y="1610"/>
                </a:lnTo>
                <a:lnTo>
                  <a:pt x="544" y="1599"/>
                </a:lnTo>
                <a:lnTo>
                  <a:pt x="538" y="1599"/>
                </a:lnTo>
                <a:lnTo>
                  <a:pt x="517" y="1593"/>
                </a:lnTo>
                <a:lnTo>
                  <a:pt x="517" y="1583"/>
                </a:lnTo>
                <a:lnTo>
                  <a:pt x="538" y="1523"/>
                </a:lnTo>
                <a:lnTo>
                  <a:pt x="544" y="1507"/>
                </a:lnTo>
                <a:lnTo>
                  <a:pt x="603" y="1523"/>
                </a:lnTo>
                <a:lnTo>
                  <a:pt x="608" y="1502"/>
                </a:lnTo>
                <a:lnTo>
                  <a:pt x="603" y="1502"/>
                </a:lnTo>
                <a:lnTo>
                  <a:pt x="587" y="1491"/>
                </a:lnTo>
                <a:lnTo>
                  <a:pt x="581" y="1491"/>
                </a:lnTo>
                <a:lnTo>
                  <a:pt x="554" y="1485"/>
                </a:lnTo>
                <a:lnTo>
                  <a:pt x="554" y="1475"/>
                </a:lnTo>
                <a:lnTo>
                  <a:pt x="560" y="1469"/>
                </a:lnTo>
                <a:lnTo>
                  <a:pt x="565" y="1458"/>
                </a:lnTo>
                <a:lnTo>
                  <a:pt x="571" y="1442"/>
                </a:lnTo>
                <a:lnTo>
                  <a:pt x="576" y="1437"/>
                </a:lnTo>
                <a:lnTo>
                  <a:pt x="571" y="1431"/>
                </a:lnTo>
                <a:lnTo>
                  <a:pt x="565" y="1421"/>
                </a:lnTo>
                <a:lnTo>
                  <a:pt x="560" y="1404"/>
                </a:lnTo>
                <a:lnTo>
                  <a:pt x="549" y="1383"/>
                </a:lnTo>
                <a:lnTo>
                  <a:pt x="544" y="1367"/>
                </a:lnTo>
                <a:lnTo>
                  <a:pt x="544" y="1356"/>
                </a:lnTo>
                <a:lnTo>
                  <a:pt x="544" y="1350"/>
                </a:lnTo>
                <a:lnTo>
                  <a:pt x="544" y="1340"/>
                </a:lnTo>
                <a:lnTo>
                  <a:pt x="549" y="1334"/>
                </a:lnTo>
                <a:lnTo>
                  <a:pt x="554" y="1329"/>
                </a:lnTo>
                <a:lnTo>
                  <a:pt x="565" y="1323"/>
                </a:lnTo>
                <a:lnTo>
                  <a:pt x="571" y="1318"/>
                </a:lnTo>
                <a:lnTo>
                  <a:pt x="581" y="1307"/>
                </a:lnTo>
                <a:lnTo>
                  <a:pt x="581" y="1302"/>
                </a:lnTo>
                <a:lnTo>
                  <a:pt x="587" y="1296"/>
                </a:lnTo>
                <a:lnTo>
                  <a:pt x="592" y="1275"/>
                </a:lnTo>
                <a:lnTo>
                  <a:pt x="597" y="1259"/>
                </a:lnTo>
                <a:lnTo>
                  <a:pt x="608" y="1242"/>
                </a:lnTo>
                <a:lnTo>
                  <a:pt x="608" y="1232"/>
                </a:lnTo>
                <a:lnTo>
                  <a:pt x="619" y="1215"/>
                </a:lnTo>
                <a:lnTo>
                  <a:pt x="624" y="1210"/>
                </a:lnTo>
                <a:lnTo>
                  <a:pt x="624" y="1199"/>
                </a:lnTo>
                <a:lnTo>
                  <a:pt x="630" y="1194"/>
                </a:lnTo>
                <a:lnTo>
                  <a:pt x="635" y="1188"/>
                </a:lnTo>
                <a:lnTo>
                  <a:pt x="667" y="1178"/>
                </a:lnTo>
                <a:lnTo>
                  <a:pt x="678" y="1172"/>
                </a:lnTo>
                <a:lnTo>
                  <a:pt x="684" y="1167"/>
                </a:lnTo>
                <a:lnTo>
                  <a:pt x="700" y="1156"/>
                </a:lnTo>
                <a:lnTo>
                  <a:pt x="710" y="1156"/>
                </a:lnTo>
                <a:lnTo>
                  <a:pt x="727" y="1156"/>
                </a:lnTo>
                <a:lnTo>
                  <a:pt x="732" y="1129"/>
                </a:lnTo>
                <a:lnTo>
                  <a:pt x="753" y="1064"/>
                </a:lnTo>
                <a:lnTo>
                  <a:pt x="759" y="1043"/>
                </a:lnTo>
                <a:lnTo>
                  <a:pt x="759" y="1026"/>
                </a:lnTo>
                <a:lnTo>
                  <a:pt x="759" y="1010"/>
                </a:lnTo>
                <a:lnTo>
                  <a:pt x="753" y="989"/>
                </a:lnTo>
                <a:lnTo>
                  <a:pt x="748" y="962"/>
                </a:lnTo>
                <a:lnTo>
                  <a:pt x="748" y="956"/>
                </a:lnTo>
                <a:lnTo>
                  <a:pt x="753" y="951"/>
                </a:lnTo>
                <a:lnTo>
                  <a:pt x="743" y="951"/>
                </a:lnTo>
                <a:lnTo>
                  <a:pt x="727" y="945"/>
                </a:lnTo>
                <a:lnTo>
                  <a:pt x="716" y="940"/>
                </a:lnTo>
                <a:lnTo>
                  <a:pt x="727" y="891"/>
                </a:lnTo>
                <a:lnTo>
                  <a:pt x="727" y="881"/>
                </a:lnTo>
                <a:lnTo>
                  <a:pt x="732" y="875"/>
                </a:lnTo>
                <a:lnTo>
                  <a:pt x="737" y="875"/>
                </a:lnTo>
                <a:lnTo>
                  <a:pt x="737" y="870"/>
                </a:lnTo>
                <a:lnTo>
                  <a:pt x="732" y="859"/>
                </a:lnTo>
                <a:lnTo>
                  <a:pt x="727" y="832"/>
                </a:lnTo>
                <a:lnTo>
                  <a:pt x="721" y="783"/>
                </a:lnTo>
                <a:lnTo>
                  <a:pt x="721" y="778"/>
                </a:lnTo>
                <a:lnTo>
                  <a:pt x="721" y="773"/>
                </a:lnTo>
                <a:lnTo>
                  <a:pt x="721" y="767"/>
                </a:lnTo>
                <a:lnTo>
                  <a:pt x="732" y="751"/>
                </a:lnTo>
                <a:lnTo>
                  <a:pt x="732" y="740"/>
                </a:lnTo>
                <a:lnTo>
                  <a:pt x="678" y="713"/>
                </a:lnTo>
                <a:lnTo>
                  <a:pt x="700" y="692"/>
                </a:lnTo>
                <a:lnTo>
                  <a:pt x="710" y="686"/>
                </a:lnTo>
                <a:lnTo>
                  <a:pt x="721" y="665"/>
                </a:lnTo>
                <a:lnTo>
                  <a:pt x="721" y="659"/>
                </a:lnTo>
                <a:lnTo>
                  <a:pt x="732" y="665"/>
                </a:lnTo>
                <a:lnTo>
                  <a:pt x="737" y="665"/>
                </a:lnTo>
                <a:lnTo>
                  <a:pt x="743" y="659"/>
                </a:lnTo>
                <a:lnTo>
                  <a:pt x="748" y="654"/>
                </a:lnTo>
                <a:lnTo>
                  <a:pt x="759" y="643"/>
                </a:lnTo>
                <a:lnTo>
                  <a:pt x="764" y="638"/>
                </a:lnTo>
                <a:lnTo>
                  <a:pt x="775" y="638"/>
                </a:lnTo>
                <a:lnTo>
                  <a:pt x="780" y="605"/>
                </a:lnTo>
                <a:lnTo>
                  <a:pt x="861" y="605"/>
                </a:lnTo>
                <a:lnTo>
                  <a:pt x="877" y="605"/>
                </a:lnTo>
                <a:lnTo>
                  <a:pt x="888" y="648"/>
                </a:lnTo>
                <a:lnTo>
                  <a:pt x="893" y="670"/>
                </a:lnTo>
                <a:lnTo>
                  <a:pt x="1039" y="627"/>
                </a:lnTo>
                <a:lnTo>
                  <a:pt x="1049" y="621"/>
                </a:lnTo>
                <a:lnTo>
                  <a:pt x="1087" y="611"/>
                </a:lnTo>
                <a:lnTo>
                  <a:pt x="1119" y="605"/>
                </a:lnTo>
                <a:lnTo>
                  <a:pt x="1146" y="594"/>
                </a:lnTo>
                <a:lnTo>
                  <a:pt x="1162" y="578"/>
                </a:lnTo>
                <a:lnTo>
                  <a:pt x="1178" y="562"/>
                </a:lnTo>
                <a:lnTo>
                  <a:pt x="1184" y="567"/>
                </a:lnTo>
                <a:lnTo>
                  <a:pt x="1189" y="562"/>
                </a:lnTo>
                <a:lnTo>
                  <a:pt x="1205" y="562"/>
                </a:lnTo>
                <a:lnTo>
                  <a:pt x="1178" y="535"/>
                </a:lnTo>
                <a:lnTo>
                  <a:pt x="1151" y="508"/>
                </a:lnTo>
                <a:lnTo>
                  <a:pt x="1119" y="481"/>
                </a:lnTo>
                <a:lnTo>
                  <a:pt x="1087" y="449"/>
                </a:lnTo>
                <a:lnTo>
                  <a:pt x="1039" y="411"/>
                </a:lnTo>
                <a:lnTo>
                  <a:pt x="963" y="357"/>
                </a:lnTo>
                <a:lnTo>
                  <a:pt x="985" y="335"/>
                </a:lnTo>
                <a:lnTo>
                  <a:pt x="996" y="324"/>
                </a:lnTo>
                <a:lnTo>
                  <a:pt x="1028" y="314"/>
                </a:lnTo>
                <a:lnTo>
                  <a:pt x="1028" y="308"/>
                </a:lnTo>
                <a:lnTo>
                  <a:pt x="1039" y="297"/>
                </a:lnTo>
                <a:lnTo>
                  <a:pt x="1065" y="233"/>
                </a:lnTo>
                <a:lnTo>
                  <a:pt x="1071" y="227"/>
                </a:lnTo>
                <a:lnTo>
                  <a:pt x="1087" y="200"/>
                </a:lnTo>
                <a:lnTo>
                  <a:pt x="1092" y="200"/>
                </a:lnTo>
                <a:lnTo>
                  <a:pt x="1108" y="184"/>
                </a:lnTo>
                <a:lnTo>
                  <a:pt x="1125" y="173"/>
                </a:lnTo>
                <a:lnTo>
                  <a:pt x="1135" y="168"/>
                </a:lnTo>
                <a:lnTo>
                  <a:pt x="1135" y="162"/>
                </a:lnTo>
                <a:lnTo>
                  <a:pt x="1135" y="157"/>
                </a:lnTo>
                <a:lnTo>
                  <a:pt x="1141" y="152"/>
                </a:lnTo>
                <a:lnTo>
                  <a:pt x="1146" y="141"/>
                </a:lnTo>
                <a:lnTo>
                  <a:pt x="1157" y="114"/>
                </a:lnTo>
                <a:lnTo>
                  <a:pt x="1157" y="108"/>
                </a:lnTo>
                <a:lnTo>
                  <a:pt x="1162" y="103"/>
                </a:lnTo>
                <a:lnTo>
                  <a:pt x="1178" y="81"/>
                </a:lnTo>
                <a:lnTo>
                  <a:pt x="1238" y="135"/>
                </a:lnTo>
                <a:lnTo>
                  <a:pt x="1259" y="157"/>
                </a:lnTo>
                <a:lnTo>
                  <a:pt x="1264" y="157"/>
                </a:lnTo>
                <a:lnTo>
                  <a:pt x="1270" y="157"/>
                </a:lnTo>
                <a:lnTo>
                  <a:pt x="1270" y="168"/>
                </a:lnTo>
                <a:lnTo>
                  <a:pt x="1275" y="173"/>
                </a:lnTo>
                <a:lnTo>
                  <a:pt x="1302" y="206"/>
                </a:lnTo>
                <a:lnTo>
                  <a:pt x="1302" y="211"/>
                </a:lnTo>
                <a:lnTo>
                  <a:pt x="1329" y="249"/>
                </a:lnTo>
                <a:lnTo>
                  <a:pt x="1334" y="254"/>
                </a:lnTo>
                <a:lnTo>
                  <a:pt x="1367" y="98"/>
                </a:lnTo>
                <a:lnTo>
                  <a:pt x="1367" y="76"/>
                </a:lnTo>
                <a:lnTo>
                  <a:pt x="1453" y="71"/>
                </a:lnTo>
                <a:lnTo>
                  <a:pt x="1496" y="87"/>
                </a:lnTo>
                <a:lnTo>
                  <a:pt x="1523" y="92"/>
                </a:lnTo>
                <a:lnTo>
                  <a:pt x="1539" y="81"/>
                </a:lnTo>
                <a:lnTo>
                  <a:pt x="1549" y="71"/>
                </a:lnTo>
                <a:lnTo>
                  <a:pt x="1555" y="60"/>
                </a:lnTo>
                <a:lnTo>
                  <a:pt x="1598" y="0"/>
                </a:lnTo>
                <a:lnTo>
                  <a:pt x="1603" y="0"/>
                </a:lnTo>
                <a:lnTo>
                  <a:pt x="1614" y="11"/>
                </a:lnTo>
                <a:lnTo>
                  <a:pt x="1673" y="49"/>
                </a:lnTo>
                <a:lnTo>
                  <a:pt x="1668" y="54"/>
                </a:lnTo>
                <a:lnTo>
                  <a:pt x="1662" y="54"/>
                </a:lnTo>
                <a:lnTo>
                  <a:pt x="1636" y="92"/>
                </a:lnTo>
                <a:lnTo>
                  <a:pt x="1630" y="98"/>
                </a:lnTo>
                <a:lnTo>
                  <a:pt x="1625" y="103"/>
                </a:lnTo>
                <a:lnTo>
                  <a:pt x="1727" y="173"/>
                </a:lnTo>
                <a:lnTo>
                  <a:pt x="1732" y="179"/>
                </a:lnTo>
                <a:lnTo>
                  <a:pt x="1759" y="173"/>
                </a:lnTo>
                <a:lnTo>
                  <a:pt x="1765" y="173"/>
                </a:lnTo>
                <a:lnTo>
                  <a:pt x="1775" y="184"/>
                </a:lnTo>
                <a:lnTo>
                  <a:pt x="1792" y="195"/>
                </a:lnTo>
                <a:lnTo>
                  <a:pt x="1861" y="211"/>
                </a:lnTo>
                <a:lnTo>
                  <a:pt x="1861" y="249"/>
                </a:lnTo>
                <a:lnTo>
                  <a:pt x="1867" y="260"/>
                </a:lnTo>
                <a:lnTo>
                  <a:pt x="1867" y="270"/>
                </a:lnTo>
                <a:lnTo>
                  <a:pt x="1867" y="292"/>
                </a:lnTo>
                <a:lnTo>
                  <a:pt x="1867" y="303"/>
                </a:lnTo>
                <a:lnTo>
                  <a:pt x="1872" y="314"/>
                </a:lnTo>
                <a:lnTo>
                  <a:pt x="1856" y="405"/>
                </a:lnTo>
                <a:lnTo>
                  <a:pt x="1856" y="411"/>
                </a:lnTo>
                <a:lnTo>
                  <a:pt x="1856" y="416"/>
                </a:lnTo>
                <a:lnTo>
                  <a:pt x="1856" y="438"/>
                </a:lnTo>
                <a:lnTo>
                  <a:pt x="1856" y="454"/>
                </a:lnTo>
                <a:lnTo>
                  <a:pt x="1856" y="492"/>
                </a:lnTo>
                <a:lnTo>
                  <a:pt x="1856" y="497"/>
                </a:lnTo>
                <a:lnTo>
                  <a:pt x="1856" y="513"/>
                </a:lnTo>
                <a:lnTo>
                  <a:pt x="1856" y="578"/>
                </a:lnTo>
                <a:lnTo>
                  <a:pt x="1894" y="567"/>
                </a:lnTo>
                <a:lnTo>
                  <a:pt x="1910" y="551"/>
                </a:lnTo>
                <a:lnTo>
                  <a:pt x="1942" y="524"/>
                </a:lnTo>
                <a:lnTo>
                  <a:pt x="1980" y="486"/>
                </a:lnTo>
                <a:lnTo>
                  <a:pt x="1985" y="481"/>
                </a:lnTo>
                <a:lnTo>
                  <a:pt x="1985" y="486"/>
                </a:lnTo>
                <a:lnTo>
                  <a:pt x="2023" y="530"/>
                </a:lnTo>
                <a:lnTo>
                  <a:pt x="2050" y="562"/>
                </a:lnTo>
                <a:lnTo>
                  <a:pt x="2109" y="638"/>
                </a:lnTo>
                <a:lnTo>
                  <a:pt x="2136" y="670"/>
                </a:lnTo>
                <a:lnTo>
                  <a:pt x="2179" y="719"/>
                </a:lnTo>
                <a:lnTo>
                  <a:pt x="2195" y="735"/>
                </a:lnTo>
                <a:lnTo>
                  <a:pt x="2200" y="740"/>
                </a:lnTo>
                <a:lnTo>
                  <a:pt x="2200" y="746"/>
                </a:lnTo>
                <a:lnTo>
                  <a:pt x="2206" y="762"/>
                </a:lnTo>
                <a:lnTo>
                  <a:pt x="2292" y="762"/>
                </a:lnTo>
                <a:lnTo>
                  <a:pt x="2329" y="756"/>
                </a:lnTo>
                <a:lnTo>
                  <a:pt x="2356" y="756"/>
                </a:lnTo>
                <a:lnTo>
                  <a:pt x="2410" y="751"/>
                </a:lnTo>
                <a:lnTo>
                  <a:pt x="2415" y="751"/>
                </a:lnTo>
                <a:lnTo>
                  <a:pt x="2421" y="751"/>
                </a:lnTo>
                <a:lnTo>
                  <a:pt x="2426" y="740"/>
                </a:lnTo>
                <a:lnTo>
                  <a:pt x="2426" y="719"/>
                </a:lnTo>
                <a:lnTo>
                  <a:pt x="2432" y="681"/>
                </a:lnTo>
                <a:lnTo>
                  <a:pt x="2432" y="665"/>
                </a:lnTo>
                <a:lnTo>
                  <a:pt x="2432" y="643"/>
                </a:lnTo>
                <a:lnTo>
                  <a:pt x="2437" y="621"/>
                </a:lnTo>
                <a:lnTo>
                  <a:pt x="2437" y="578"/>
                </a:lnTo>
                <a:lnTo>
                  <a:pt x="2437" y="524"/>
                </a:lnTo>
                <a:lnTo>
                  <a:pt x="2437" y="497"/>
                </a:lnTo>
                <a:lnTo>
                  <a:pt x="2437" y="492"/>
                </a:lnTo>
                <a:lnTo>
                  <a:pt x="2437" y="432"/>
                </a:lnTo>
                <a:lnTo>
                  <a:pt x="2437" y="395"/>
                </a:lnTo>
                <a:lnTo>
                  <a:pt x="2437" y="389"/>
                </a:lnTo>
                <a:lnTo>
                  <a:pt x="2453" y="389"/>
                </a:lnTo>
                <a:lnTo>
                  <a:pt x="2496" y="405"/>
                </a:lnTo>
                <a:lnTo>
                  <a:pt x="2507" y="411"/>
                </a:lnTo>
                <a:lnTo>
                  <a:pt x="2523" y="411"/>
                </a:lnTo>
                <a:lnTo>
                  <a:pt x="2561" y="416"/>
                </a:lnTo>
                <a:lnTo>
                  <a:pt x="2598" y="416"/>
                </a:lnTo>
                <a:lnTo>
                  <a:pt x="2593" y="449"/>
                </a:lnTo>
                <a:lnTo>
                  <a:pt x="2609" y="449"/>
                </a:lnTo>
                <a:lnTo>
                  <a:pt x="2609" y="416"/>
                </a:lnTo>
                <a:lnTo>
                  <a:pt x="2614" y="416"/>
                </a:lnTo>
                <a:lnTo>
                  <a:pt x="2631" y="416"/>
                </a:lnTo>
                <a:lnTo>
                  <a:pt x="2636" y="416"/>
                </a:lnTo>
                <a:lnTo>
                  <a:pt x="2636" y="449"/>
                </a:lnTo>
                <a:lnTo>
                  <a:pt x="2647" y="449"/>
                </a:lnTo>
                <a:lnTo>
                  <a:pt x="2647" y="443"/>
                </a:lnTo>
                <a:lnTo>
                  <a:pt x="2652" y="416"/>
                </a:lnTo>
                <a:lnTo>
                  <a:pt x="2668" y="422"/>
                </a:lnTo>
                <a:lnTo>
                  <a:pt x="2684" y="422"/>
                </a:lnTo>
                <a:lnTo>
                  <a:pt x="2695" y="427"/>
                </a:lnTo>
                <a:lnTo>
                  <a:pt x="2711" y="432"/>
                </a:lnTo>
                <a:lnTo>
                  <a:pt x="2717" y="432"/>
                </a:lnTo>
                <a:lnTo>
                  <a:pt x="2727" y="438"/>
                </a:lnTo>
                <a:lnTo>
                  <a:pt x="2733" y="438"/>
                </a:lnTo>
                <a:lnTo>
                  <a:pt x="2744" y="443"/>
                </a:lnTo>
                <a:lnTo>
                  <a:pt x="2749" y="443"/>
                </a:lnTo>
                <a:lnTo>
                  <a:pt x="2760" y="443"/>
                </a:lnTo>
                <a:lnTo>
                  <a:pt x="2744" y="459"/>
                </a:lnTo>
                <a:lnTo>
                  <a:pt x="2738" y="470"/>
                </a:lnTo>
                <a:lnTo>
                  <a:pt x="2744" y="470"/>
                </a:lnTo>
                <a:lnTo>
                  <a:pt x="2738" y="476"/>
                </a:lnTo>
                <a:lnTo>
                  <a:pt x="2744" y="481"/>
                </a:lnTo>
                <a:lnTo>
                  <a:pt x="2744" y="486"/>
                </a:lnTo>
                <a:lnTo>
                  <a:pt x="2749" y="492"/>
                </a:lnTo>
                <a:lnTo>
                  <a:pt x="2797" y="492"/>
                </a:lnTo>
                <a:lnTo>
                  <a:pt x="2840" y="508"/>
                </a:lnTo>
                <a:lnTo>
                  <a:pt x="2846" y="562"/>
                </a:lnTo>
                <a:lnTo>
                  <a:pt x="2851" y="562"/>
                </a:lnTo>
                <a:lnTo>
                  <a:pt x="2851" y="557"/>
                </a:lnTo>
                <a:lnTo>
                  <a:pt x="2862" y="557"/>
                </a:lnTo>
                <a:lnTo>
                  <a:pt x="2846" y="594"/>
                </a:lnTo>
                <a:lnTo>
                  <a:pt x="2835" y="616"/>
                </a:lnTo>
                <a:lnTo>
                  <a:pt x="2835" y="621"/>
                </a:lnTo>
                <a:lnTo>
                  <a:pt x="2830" y="621"/>
                </a:lnTo>
                <a:lnTo>
                  <a:pt x="2830" y="627"/>
                </a:lnTo>
                <a:lnTo>
                  <a:pt x="2830" y="632"/>
                </a:lnTo>
                <a:lnTo>
                  <a:pt x="2824" y="638"/>
                </a:lnTo>
                <a:lnTo>
                  <a:pt x="2830" y="648"/>
                </a:lnTo>
                <a:lnTo>
                  <a:pt x="2840" y="670"/>
                </a:lnTo>
                <a:lnTo>
                  <a:pt x="2846" y="681"/>
                </a:lnTo>
                <a:lnTo>
                  <a:pt x="2910" y="697"/>
                </a:lnTo>
                <a:lnTo>
                  <a:pt x="2916" y="697"/>
                </a:lnTo>
                <a:lnTo>
                  <a:pt x="2926" y="697"/>
                </a:lnTo>
                <a:lnTo>
                  <a:pt x="2926" y="702"/>
                </a:lnTo>
                <a:lnTo>
                  <a:pt x="2948" y="702"/>
                </a:lnTo>
                <a:lnTo>
                  <a:pt x="2953" y="708"/>
                </a:lnTo>
                <a:lnTo>
                  <a:pt x="2959" y="692"/>
                </a:lnTo>
                <a:lnTo>
                  <a:pt x="2964" y="692"/>
                </a:lnTo>
                <a:lnTo>
                  <a:pt x="2986" y="697"/>
                </a:lnTo>
                <a:lnTo>
                  <a:pt x="3002" y="708"/>
                </a:lnTo>
                <a:lnTo>
                  <a:pt x="3023" y="713"/>
                </a:lnTo>
                <a:lnTo>
                  <a:pt x="3039" y="719"/>
                </a:lnTo>
                <a:lnTo>
                  <a:pt x="3050" y="724"/>
                </a:lnTo>
                <a:lnTo>
                  <a:pt x="3050" y="719"/>
                </a:lnTo>
                <a:lnTo>
                  <a:pt x="3050" y="708"/>
                </a:lnTo>
                <a:lnTo>
                  <a:pt x="3050" y="697"/>
                </a:lnTo>
                <a:lnTo>
                  <a:pt x="3093" y="692"/>
                </a:lnTo>
                <a:lnTo>
                  <a:pt x="3098" y="702"/>
                </a:lnTo>
                <a:lnTo>
                  <a:pt x="3104" y="708"/>
                </a:lnTo>
                <a:lnTo>
                  <a:pt x="3104" y="713"/>
                </a:lnTo>
                <a:lnTo>
                  <a:pt x="3120" y="729"/>
                </a:lnTo>
                <a:lnTo>
                  <a:pt x="3131" y="746"/>
                </a:lnTo>
                <a:lnTo>
                  <a:pt x="3142" y="756"/>
                </a:lnTo>
                <a:lnTo>
                  <a:pt x="3152" y="767"/>
                </a:lnTo>
                <a:lnTo>
                  <a:pt x="3168" y="783"/>
                </a:lnTo>
                <a:lnTo>
                  <a:pt x="3152" y="800"/>
                </a:lnTo>
                <a:lnTo>
                  <a:pt x="3168" y="821"/>
                </a:lnTo>
                <a:lnTo>
                  <a:pt x="3179" y="832"/>
                </a:lnTo>
                <a:lnTo>
                  <a:pt x="3174" y="837"/>
                </a:lnTo>
                <a:lnTo>
                  <a:pt x="3168" y="854"/>
                </a:lnTo>
                <a:lnTo>
                  <a:pt x="3158" y="870"/>
                </a:lnTo>
                <a:lnTo>
                  <a:pt x="3104" y="837"/>
                </a:lnTo>
                <a:lnTo>
                  <a:pt x="3098" y="843"/>
                </a:lnTo>
                <a:lnTo>
                  <a:pt x="3125" y="870"/>
                </a:lnTo>
                <a:lnTo>
                  <a:pt x="3158" y="891"/>
                </a:lnTo>
                <a:lnTo>
                  <a:pt x="3206" y="929"/>
                </a:lnTo>
                <a:lnTo>
                  <a:pt x="3206" y="940"/>
                </a:lnTo>
                <a:lnTo>
                  <a:pt x="3206" y="945"/>
                </a:lnTo>
                <a:lnTo>
                  <a:pt x="3206" y="962"/>
                </a:lnTo>
                <a:lnTo>
                  <a:pt x="3206" y="967"/>
                </a:lnTo>
                <a:lnTo>
                  <a:pt x="3174" y="962"/>
                </a:lnTo>
                <a:lnTo>
                  <a:pt x="3174" y="978"/>
                </a:lnTo>
                <a:lnTo>
                  <a:pt x="3088" y="978"/>
                </a:lnTo>
                <a:lnTo>
                  <a:pt x="3066" y="978"/>
                </a:lnTo>
                <a:lnTo>
                  <a:pt x="3066" y="983"/>
                </a:lnTo>
                <a:lnTo>
                  <a:pt x="3061" y="989"/>
                </a:lnTo>
                <a:lnTo>
                  <a:pt x="3045" y="994"/>
                </a:lnTo>
                <a:lnTo>
                  <a:pt x="2937" y="1026"/>
                </a:lnTo>
                <a:lnTo>
                  <a:pt x="2921" y="1134"/>
                </a:lnTo>
                <a:lnTo>
                  <a:pt x="2910" y="1188"/>
                </a:lnTo>
                <a:lnTo>
                  <a:pt x="2889" y="1313"/>
                </a:lnTo>
                <a:lnTo>
                  <a:pt x="2883" y="1350"/>
                </a:lnTo>
                <a:lnTo>
                  <a:pt x="2899" y="1356"/>
                </a:lnTo>
                <a:lnTo>
                  <a:pt x="2894" y="1367"/>
                </a:lnTo>
                <a:lnTo>
                  <a:pt x="2883" y="1383"/>
                </a:lnTo>
                <a:lnTo>
                  <a:pt x="2867" y="1388"/>
                </a:lnTo>
                <a:lnTo>
                  <a:pt x="2878" y="1394"/>
                </a:lnTo>
                <a:lnTo>
                  <a:pt x="2873" y="1399"/>
                </a:lnTo>
                <a:lnTo>
                  <a:pt x="2867" y="1421"/>
                </a:lnTo>
                <a:lnTo>
                  <a:pt x="2883" y="1437"/>
                </a:lnTo>
                <a:lnTo>
                  <a:pt x="2910" y="1458"/>
                </a:lnTo>
                <a:lnTo>
                  <a:pt x="2921" y="1469"/>
                </a:lnTo>
                <a:lnTo>
                  <a:pt x="2878" y="1496"/>
                </a:lnTo>
                <a:lnTo>
                  <a:pt x="2878" y="1502"/>
                </a:lnTo>
                <a:lnTo>
                  <a:pt x="2878" y="1507"/>
                </a:lnTo>
                <a:lnTo>
                  <a:pt x="2867" y="1512"/>
                </a:lnTo>
                <a:lnTo>
                  <a:pt x="2856" y="1523"/>
                </a:lnTo>
                <a:lnTo>
                  <a:pt x="2862" y="1534"/>
                </a:lnTo>
                <a:lnTo>
                  <a:pt x="2867" y="1539"/>
                </a:lnTo>
                <a:lnTo>
                  <a:pt x="2856" y="1550"/>
                </a:lnTo>
                <a:lnTo>
                  <a:pt x="2846" y="1556"/>
                </a:lnTo>
                <a:lnTo>
                  <a:pt x="2835" y="1561"/>
                </a:lnTo>
                <a:lnTo>
                  <a:pt x="2824" y="1550"/>
                </a:lnTo>
                <a:lnTo>
                  <a:pt x="2824" y="1545"/>
                </a:lnTo>
                <a:lnTo>
                  <a:pt x="2792" y="1566"/>
                </a:lnTo>
                <a:lnTo>
                  <a:pt x="2776" y="1583"/>
                </a:lnTo>
                <a:lnTo>
                  <a:pt x="2770" y="1583"/>
                </a:lnTo>
                <a:lnTo>
                  <a:pt x="2754" y="1599"/>
                </a:lnTo>
                <a:lnTo>
                  <a:pt x="2722" y="1620"/>
                </a:lnTo>
                <a:lnTo>
                  <a:pt x="2700" y="1637"/>
                </a:lnTo>
                <a:lnTo>
                  <a:pt x="2652" y="1669"/>
                </a:lnTo>
                <a:lnTo>
                  <a:pt x="2674" y="1696"/>
                </a:lnTo>
                <a:lnTo>
                  <a:pt x="2668" y="1696"/>
                </a:lnTo>
                <a:lnTo>
                  <a:pt x="2663" y="1701"/>
                </a:lnTo>
                <a:lnTo>
                  <a:pt x="2684" y="1728"/>
                </a:lnTo>
                <a:lnTo>
                  <a:pt x="2690" y="1739"/>
                </a:lnTo>
                <a:lnTo>
                  <a:pt x="2695" y="1745"/>
                </a:lnTo>
                <a:lnTo>
                  <a:pt x="2684" y="1755"/>
                </a:lnTo>
                <a:lnTo>
                  <a:pt x="2668" y="1766"/>
                </a:lnTo>
                <a:lnTo>
                  <a:pt x="2706" y="1815"/>
                </a:lnTo>
                <a:lnTo>
                  <a:pt x="2706" y="1820"/>
                </a:lnTo>
                <a:lnTo>
                  <a:pt x="2749" y="1880"/>
                </a:lnTo>
                <a:lnTo>
                  <a:pt x="2744" y="1885"/>
                </a:lnTo>
                <a:lnTo>
                  <a:pt x="2738" y="1885"/>
                </a:lnTo>
                <a:lnTo>
                  <a:pt x="2749" y="1896"/>
                </a:lnTo>
                <a:lnTo>
                  <a:pt x="2754" y="1907"/>
                </a:lnTo>
                <a:lnTo>
                  <a:pt x="2760" y="1912"/>
                </a:lnTo>
                <a:lnTo>
                  <a:pt x="2765" y="1917"/>
                </a:lnTo>
                <a:lnTo>
                  <a:pt x="2765" y="1923"/>
                </a:lnTo>
                <a:lnTo>
                  <a:pt x="2776" y="1928"/>
                </a:lnTo>
                <a:lnTo>
                  <a:pt x="2781" y="1934"/>
                </a:lnTo>
                <a:lnTo>
                  <a:pt x="2792" y="1939"/>
                </a:lnTo>
                <a:lnTo>
                  <a:pt x="2797" y="1944"/>
                </a:lnTo>
                <a:lnTo>
                  <a:pt x="2803" y="1955"/>
                </a:lnTo>
                <a:lnTo>
                  <a:pt x="2813" y="1961"/>
                </a:lnTo>
                <a:lnTo>
                  <a:pt x="2813" y="1966"/>
                </a:lnTo>
                <a:lnTo>
                  <a:pt x="2813" y="1971"/>
                </a:lnTo>
                <a:lnTo>
                  <a:pt x="2830" y="1982"/>
                </a:lnTo>
                <a:lnTo>
                  <a:pt x="2830" y="1988"/>
                </a:lnTo>
                <a:lnTo>
                  <a:pt x="2878" y="1928"/>
                </a:lnTo>
                <a:lnTo>
                  <a:pt x="2878" y="1923"/>
                </a:lnTo>
                <a:lnTo>
                  <a:pt x="2883" y="1928"/>
                </a:lnTo>
                <a:lnTo>
                  <a:pt x="2894" y="1907"/>
                </a:lnTo>
                <a:lnTo>
                  <a:pt x="2969" y="1826"/>
                </a:lnTo>
                <a:lnTo>
                  <a:pt x="2980" y="1809"/>
                </a:lnTo>
                <a:lnTo>
                  <a:pt x="2975" y="1836"/>
                </a:lnTo>
                <a:lnTo>
                  <a:pt x="2964" y="1863"/>
                </a:lnTo>
                <a:lnTo>
                  <a:pt x="2959" y="1896"/>
                </a:lnTo>
                <a:lnTo>
                  <a:pt x="2964" y="1917"/>
                </a:lnTo>
                <a:lnTo>
                  <a:pt x="2969" y="1928"/>
                </a:lnTo>
                <a:lnTo>
                  <a:pt x="2975" y="1934"/>
                </a:lnTo>
                <a:lnTo>
                  <a:pt x="2975" y="1955"/>
                </a:lnTo>
                <a:lnTo>
                  <a:pt x="2975" y="1966"/>
                </a:lnTo>
                <a:lnTo>
                  <a:pt x="2975" y="1982"/>
                </a:lnTo>
                <a:lnTo>
                  <a:pt x="2980" y="1988"/>
                </a:lnTo>
                <a:lnTo>
                  <a:pt x="2986" y="1988"/>
                </a:lnTo>
                <a:lnTo>
                  <a:pt x="3039" y="1998"/>
                </a:lnTo>
                <a:lnTo>
                  <a:pt x="3050" y="1998"/>
                </a:lnTo>
                <a:lnTo>
                  <a:pt x="3061" y="1998"/>
                </a:lnTo>
                <a:lnTo>
                  <a:pt x="3093" y="2004"/>
                </a:lnTo>
                <a:lnTo>
                  <a:pt x="3104" y="2004"/>
                </a:lnTo>
                <a:lnTo>
                  <a:pt x="3174" y="2052"/>
                </a:lnTo>
                <a:lnTo>
                  <a:pt x="3131" y="2117"/>
                </a:lnTo>
                <a:lnTo>
                  <a:pt x="3125" y="2117"/>
                </a:lnTo>
                <a:lnTo>
                  <a:pt x="3131" y="2117"/>
                </a:lnTo>
                <a:lnTo>
                  <a:pt x="3104" y="2150"/>
                </a:lnTo>
                <a:lnTo>
                  <a:pt x="3034" y="2101"/>
                </a:lnTo>
                <a:lnTo>
                  <a:pt x="3023" y="2096"/>
                </a:lnTo>
                <a:lnTo>
                  <a:pt x="3018" y="2090"/>
                </a:lnTo>
                <a:lnTo>
                  <a:pt x="3002" y="2074"/>
                </a:lnTo>
                <a:lnTo>
                  <a:pt x="2996" y="2069"/>
                </a:lnTo>
                <a:lnTo>
                  <a:pt x="2953" y="2042"/>
                </a:lnTo>
                <a:lnTo>
                  <a:pt x="2948" y="2036"/>
                </a:lnTo>
                <a:lnTo>
                  <a:pt x="2937" y="2025"/>
                </a:lnTo>
                <a:lnTo>
                  <a:pt x="2926" y="2020"/>
                </a:lnTo>
                <a:lnTo>
                  <a:pt x="2926" y="2025"/>
                </a:lnTo>
                <a:lnTo>
                  <a:pt x="2889" y="2074"/>
                </a:lnTo>
                <a:lnTo>
                  <a:pt x="2883" y="2085"/>
                </a:lnTo>
                <a:lnTo>
                  <a:pt x="2878" y="2090"/>
                </a:lnTo>
                <a:lnTo>
                  <a:pt x="2873" y="2090"/>
                </a:lnTo>
                <a:lnTo>
                  <a:pt x="2862" y="2096"/>
                </a:lnTo>
                <a:lnTo>
                  <a:pt x="2878" y="2106"/>
                </a:lnTo>
                <a:lnTo>
                  <a:pt x="2873" y="2112"/>
                </a:lnTo>
                <a:lnTo>
                  <a:pt x="2835" y="2155"/>
                </a:lnTo>
                <a:lnTo>
                  <a:pt x="2824" y="2171"/>
                </a:lnTo>
                <a:lnTo>
                  <a:pt x="2819" y="2177"/>
                </a:lnTo>
                <a:lnTo>
                  <a:pt x="2819" y="2187"/>
                </a:lnTo>
                <a:lnTo>
                  <a:pt x="2830" y="2225"/>
                </a:lnTo>
                <a:lnTo>
                  <a:pt x="2808" y="2231"/>
                </a:lnTo>
                <a:lnTo>
                  <a:pt x="2781" y="2258"/>
                </a:lnTo>
                <a:lnTo>
                  <a:pt x="2770" y="2252"/>
                </a:lnTo>
                <a:lnTo>
                  <a:pt x="2770" y="2268"/>
                </a:lnTo>
                <a:lnTo>
                  <a:pt x="2770" y="2279"/>
                </a:lnTo>
                <a:lnTo>
                  <a:pt x="2765" y="2285"/>
                </a:lnTo>
                <a:lnTo>
                  <a:pt x="2765" y="2290"/>
                </a:lnTo>
                <a:lnTo>
                  <a:pt x="2765" y="2295"/>
                </a:lnTo>
                <a:lnTo>
                  <a:pt x="2754" y="2295"/>
                </a:lnTo>
                <a:lnTo>
                  <a:pt x="2749" y="2306"/>
                </a:lnTo>
                <a:lnTo>
                  <a:pt x="2733" y="2295"/>
                </a:lnTo>
                <a:lnTo>
                  <a:pt x="2722" y="2290"/>
                </a:lnTo>
                <a:lnTo>
                  <a:pt x="2706" y="2285"/>
                </a:lnTo>
                <a:lnTo>
                  <a:pt x="2700" y="2279"/>
                </a:lnTo>
                <a:lnTo>
                  <a:pt x="2700" y="2285"/>
                </a:lnTo>
                <a:lnTo>
                  <a:pt x="2700" y="2306"/>
                </a:lnTo>
                <a:lnTo>
                  <a:pt x="2706" y="2306"/>
                </a:lnTo>
                <a:lnTo>
                  <a:pt x="2706" y="2312"/>
                </a:lnTo>
                <a:lnTo>
                  <a:pt x="2706" y="2317"/>
                </a:lnTo>
                <a:lnTo>
                  <a:pt x="2706" y="2322"/>
                </a:lnTo>
                <a:lnTo>
                  <a:pt x="2690" y="2317"/>
                </a:lnTo>
                <a:lnTo>
                  <a:pt x="2690" y="2339"/>
                </a:lnTo>
                <a:lnTo>
                  <a:pt x="2636" y="2333"/>
                </a:lnTo>
                <a:lnTo>
                  <a:pt x="2636" y="2306"/>
                </a:lnTo>
                <a:lnTo>
                  <a:pt x="2641" y="2301"/>
                </a:lnTo>
                <a:lnTo>
                  <a:pt x="2647" y="2290"/>
                </a:lnTo>
                <a:lnTo>
                  <a:pt x="2657" y="2279"/>
                </a:lnTo>
                <a:lnTo>
                  <a:pt x="2663" y="2274"/>
                </a:lnTo>
                <a:lnTo>
                  <a:pt x="2674" y="2274"/>
                </a:lnTo>
                <a:lnTo>
                  <a:pt x="2679" y="2274"/>
                </a:lnTo>
                <a:lnTo>
                  <a:pt x="2684" y="2274"/>
                </a:lnTo>
                <a:lnTo>
                  <a:pt x="2684" y="2263"/>
                </a:lnTo>
                <a:lnTo>
                  <a:pt x="2652" y="2247"/>
                </a:lnTo>
                <a:lnTo>
                  <a:pt x="2641" y="2247"/>
                </a:lnTo>
                <a:lnTo>
                  <a:pt x="2620" y="2241"/>
                </a:lnTo>
                <a:lnTo>
                  <a:pt x="2614" y="2241"/>
                </a:lnTo>
                <a:lnTo>
                  <a:pt x="2582" y="2220"/>
                </a:lnTo>
                <a:lnTo>
                  <a:pt x="2582" y="2225"/>
                </a:lnTo>
                <a:lnTo>
                  <a:pt x="2577" y="2225"/>
                </a:lnTo>
                <a:lnTo>
                  <a:pt x="2571" y="2231"/>
                </a:lnTo>
                <a:lnTo>
                  <a:pt x="2555" y="2220"/>
                </a:lnTo>
                <a:lnTo>
                  <a:pt x="2561" y="2198"/>
                </a:lnTo>
                <a:lnTo>
                  <a:pt x="2561" y="2193"/>
                </a:lnTo>
                <a:lnTo>
                  <a:pt x="2566" y="2182"/>
                </a:lnTo>
                <a:lnTo>
                  <a:pt x="2577" y="2171"/>
                </a:lnTo>
                <a:lnTo>
                  <a:pt x="2577" y="2166"/>
                </a:lnTo>
                <a:lnTo>
                  <a:pt x="2582" y="2160"/>
                </a:lnTo>
                <a:lnTo>
                  <a:pt x="2577" y="2160"/>
                </a:lnTo>
                <a:lnTo>
                  <a:pt x="2588" y="2139"/>
                </a:lnTo>
                <a:lnTo>
                  <a:pt x="2593" y="2128"/>
                </a:lnTo>
                <a:lnTo>
                  <a:pt x="2598" y="2133"/>
                </a:lnTo>
                <a:lnTo>
                  <a:pt x="2674" y="2182"/>
                </a:lnTo>
                <a:lnTo>
                  <a:pt x="2684" y="2155"/>
                </a:lnTo>
                <a:lnTo>
                  <a:pt x="2679" y="2155"/>
                </a:lnTo>
                <a:lnTo>
                  <a:pt x="2754" y="2079"/>
                </a:lnTo>
                <a:lnTo>
                  <a:pt x="2733" y="2058"/>
                </a:lnTo>
                <a:lnTo>
                  <a:pt x="2657" y="2133"/>
                </a:lnTo>
                <a:lnTo>
                  <a:pt x="2604" y="2079"/>
                </a:lnTo>
                <a:lnTo>
                  <a:pt x="2598" y="2074"/>
                </a:lnTo>
                <a:lnTo>
                  <a:pt x="2614" y="2052"/>
                </a:lnTo>
                <a:lnTo>
                  <a:pt x="2625" y="2047"/>
                </a:lnTo>
                <a:lnTo>
                  <a:pt x="2679" y="2015"/>
                </a:lnTo>
                <a:lnTo>
                  <a:pt x="2668" y="2004"/>
                </a:lnTo>
                <a:lnTo>
                  <a:pt x="2657" y="1993"/>
                </a:lnTo>
                <a:lnTo>
                  <a:pt x="2625" y="1944"/>
                </a:lnTo>
                <a:lnTo>
                  <a:pt x="2652" y="1923"/>
                </a:lnTo>
                <a:lnTo>
                  <a:pt x="2625" y="1885"/>
                </a:lnTo>
                <a:lnTo>
                  <a:pt x="2582" y="1826"/>
                </a:lnTo>
                <a:lnTo>
                  <a:pt x="2577" y="1831"/>
                </a:lnTo>
                <a:lnTo>
                  <a:pt x="2577" y="1826"/>
                </a:lnTo>
                <a:lnTo>
                  <a:pt x="2566" y="1804"/>
                </a:lnTo>
                <a:lnTo>
                  <a:pt x="2571" y="1799"/>
                </a:lnTo>
                <a:lnTo>
                  <a:pt x="2550" y="1809"/>
                </a:lnTo>
                <a:lnTo>
                  <a:pt x="2539" y="1809"/>
                </a:lnTo>
                <a:lnTo>
                  <a:pt x="2534" y="1815"/>
                </a:lnTo>
                <a:lnTo>
                  <a:pt x="2534" y="1820"/>
                </a:lnTo>
                <a:lnTo>
                  <a:pt x="2528" y="1831"/>
                </a:lnTo>
                <a:lnTo>
                  <a:pt x="2501" y="1901"/>
                </a:lnTo>
                <a:lnTo>
                  <a:pt x="2485" y="1890"/>
                </a:lnTo>
                <a:lnTo>
                  <a:pt x="2480" y="1885"/>
                </a:lnTo>
                <a:lnTo>
                  <a:pt x="2464" y="1880"/>
                </a:lnTo>
                <a:lnTo>
                  <a:pt x="2426" y="1934"/>
                </a:lnTo>
                <a:lnTo>
                  <a:pt x="2421" y="1939"/>
                </a:lnTo>
                <a:lnTo>
                  <a:pt x="2442" y="1966"/>
                </a:lnTo>
                <a:lnTo>
                  <a:pt x="2448" y="1966"/>
                </a:lnTo>
                <a:lnTo>
                  <a:pt x="2437" y="1977"/>
                </a:lnTo>
                <a:lnTo>
                  <a:pt x="2415" y="1998"/>
                </a:lnTo>
                <a:lnTo>
                  <a:pt x="2410" y="2004"/>
                </a:lnTo>
                <a:lnTo>
                  <a:pt x="2598" y="2112"/>
                </a:lnTo>
                <a:lnTo>
                  <a:pt x="2582" y="2139"/>
                </a:lnTo>
                <a:lnTo>
                  <a:pt x="2571" y="2160"/>
                </a:lnTo>
                <a:lnTo>
                  <a:pt x="2577" y="2166"/>
                </a:lnTo>
                <a:lnTo>
                  <a:pt x="2571" y="2171"/>
                </a:lnTo>
                <a:lnTo>
                  <a:pt x="2566" y="2182"/>
                </a:lnTo>
                <a:lnTo>
                  <a:pt x="2561" y="2182"/>
                </a:lnTo>
                <a:lnTo>
                  <a:pt x="2550" y="2187"/>
                </a:lnTo>
                <a:lnTo>
                  <a:pt x="2545" y="2193"/>
                </a:lnTo>
                <a:lnTo>
                  <a:pt x="2534" y="2193"/>
                </a:lnTo>
                <a:lnTo>
                  <a:pt x="2545" y="2198"/>
                </a:lnTo>
                <a:lnTo>
                  <a:pt x="2550" y="2209"/>
                </a:lnTo>
                <a:lnTo>
                  <a:pt x="2550" y="2214"/>
                </a:lnTo>
                <a:lnTo>
                  <a:pt x="2550" y="2231"/>
                </a:lnTo>
                <a:lnTo>
                  <a:pt x="2550" y="2236"/>
                </a:lnTo>
                <a:lnTo>
                  <a:pt x="2534" y="2317"/>
                </a:lnTo>
                <a:lnTo>
                  <a:pt x="2501" y="2306"/>
                </a:lnTo>
                <a:lnTo>
                  <a:pt x="2421" y="2290"/>
                </a:lnTo>
                <a:lnTo>
                  <a:pt x="2399" y="2398"/>
                </a:lnTo>
                <a:lnTo>
                  <a:pt x="2405" y="2398"/>
                </a:lnTo>
                <a:lnTo>
                  <a:pt x="2415" y="2403"/>
                </a:lnTo>
                <a:lnTo>
                  <a:pt x="2442" y="2403"/>
                </a:lnTo>
                <a:lnTo>
                  <a:pt x="2442" y="2430"/>
                </a:lnTo>
                <a:lnTo>
                  <a:pt x="2442" y="2436"/>
                </a:lnTo>
                <a:lnTo>
                  <a:pt x="2399" y="2468"/>
                </a:lnTo>
                <a:lnTo>
                  <a:pt x="2421" y="2484"/>
                </a:lnTo>
                <a:lnTo>
                  <a:pt x="2421" y="2490"/>
                </a:lnTo>
                <a:lnTo>
                  <a:pt x="2426" y="2495"/>
                </a:lnTo>
                <a:lnTo>
                  <a:pt x="2453" y="2528"/>
                </a:lnTo>
                <a:lnTo>
                  <a:pt x="2458" y="2533"/>
                </a:lnTo>
                <a:lnTo>
                  <a:pt x="2453" y="2533"/>
                </a:lnTo>
                <a:lnTo>
                  <a:pt x="2485" y="2571"/>
                </a:lnTo>
                <a:lnTo>
                  <a:pt x="2491" y="2571"/>
                </a:lnTo>
                <a:lnTo>
                  <a:pt x="2496" y="2576"/>
                </a:lnTo>
                <a:lnTo>
                  <a:pt x="2518" y="2603"/>
                </a:lnTo>
                <a:lnTo>
                  <a:pt x="2523" y="2609"/>
                </a:lnTo>
                <a:lnTo>
                  <a:pt x="2539" y="2592"/>
                </a:lnTo>
                <a:lnTo>
                  <a:pt x="2609" y="2468"/>
                </a:lnTo>
                <a:lnTo>
                  <a:pt x="2636" y="2414"/>
                </a:lnTo>
                <a:lnTo>
                  <a:pt x="2668" y="2414"/>
                </a:lnTo>
                <a:lnTo>
                  <a:pt x="2674" y="2420"/>
                </a:lnTo>
                <a:lnTo>
                  <a:pt x="2700" y="2420"/>
                </a:lnTo>
                <a:lnTo>
                  <a:pt x="2711" y="2420"/>
                </a:lnTo>
                <a:lnTo>
                  <a:pt x="2695" y="2441"/>
                </a:lnTo>
                <a:lnTo>
                  <a:pt x="2722" y="2457"/>
                </a:lnTo>
                <a:lnTo>
                  <a:pt x="2700" y="2495"/>
                </a:lnTo>
                <a:lnTo>
                  <a:pt x="2663" y="2555"/>
                </a:lnTo>
                <a:lnTo>
                  <a:pt x="2652" y="2576"/>
                </a:lnTo>
                <a:lnTo>
                  <a:pt x="2588" y="2549"/>
                </a:lnTo>
                <a:lnTo>
                  <a:pt x="2582" y="2544"/>
                </a:lnTo>
                <a:lnTo>
                  <a:pt x="2555" y="2576"/>
                </a:lnTo>
                <a:lnTo>
                  <a:pt x="2561" y="2582"/>
                </a:lnTo>
                <a:lnTo>
                  <a:pt x="2582" y="2592"/>
                </a:lnTo>
                <a:lnTo>
                  <a:pt x="2593" y="2598"/>
                </a:lnTo>
                <a:lnTo>
                  <a:pt x="2593" y="2603"/>
                </a:lnTo>
                <a:lnTo>
                  <a:pt x="2582" y="2598"/>
                </a:lnTo>
                <a:lnTo>
                  <a:pt x="2571" y="2609"/>
                </a:lnTo>
                <a:lnTo>
                  <a:pt x="2577" y="2614"/>
                </a:lnTo>
                <a:lnTo>
                  <a:pt x="2577" y="2619"/>
                </a:lnTo>
                <a:lnTo>
                  <a:pt x="2598" y="2630"/>
                </a:lnTo>
                <a:lnTo>
                  <a:pt x="2604" y="2625"/>
                </a:lnTo>
                <a:lnTo>
                  <a:pt x="2625" y="2614"/>
                </a:lnTo>
                <a:lnTo>
                  <a:pt x="2631" y="2619"/>
                </a:lnTo>
                <a:lnTo>
                  <a:pt x="2631" y="2625"/>
                </a:lnTo>
                <a:lnTo>
                  <a:pt x="2614" y="2684"/>
                </a:lnTo>
                <a:lnTo>
                  <a:pt x="2604" y="2711"/>
                </a:lnTo>
                <a:lnTo>
                  <a:pt x="2598" y="2722"/>
                </a:lnTo>
                <a:lnTo>
                  <a:pt x="2598" y="2733"/>
                </a:lnTo>
                <a:lnTo>
                  <a:pt x="2593" y="2744"/>
                </a:lnTo>
                <a:lnTo>
                  <a:pt x="2593" y="2754"/>
                </a:lnTo>
                <a:lnTo>
                  <a:pt x="2588" y="2754"/>
                </a:lnTo>
                <a:lnTo>
                  <a:pt x="2588" y="2765"/>
                </a:lnTo>
                <a:lnTo>
                  <a:pt x="2582" y="2765"/>
                </a:lnTo>
                <a:lnTo>
                  <a:pt x="2571" y="2749"/>
                </a:lnTo>
                <a:lnTo>
                  <a:pt x="2534" y="2706"/>
                </a:lnTo>
                <a:lnTo>
                  <a:pt x="2523" y="2690"/>
                </a:lnTo>
                <a:lnTo>
                  <a:pt x="2518" y="2690"/>
                </a:lnTo>
                <a:lnTo>
                  <a:pt x="2512" y="2679"/>
                </a:lnTo>
                <a:lnTo>
                  <a:pt x="2507" y="2706"/>
                </a:lnTo>
                <a:lnTo>
                  <a:pt x="2507" y="2711"/>
                </a:lnTo>
                <a:lnTo>
                  <a:pt x="2491" y="2722"/>
                </a:lnTo>
                <a:lnTo>
                  <a:pt x="2458" y="2711"/>
                </a:lnTo>
                <a:lnTo>
                  <a:pt x="2448" y="2711"/>
                </a:lnTo>
                <a:lnTo>
                  <a:pt x="2437" y="2706"/>
                </a:lnTo>
                <a:lnTo>
                  <a:pt x="2437" y="2711"/>
                </a:lnTo>
                <a:lnTo>
                  <a:pt x="2432" y="2711"/>
                </a:lnTo>
                <a:lnTo>
                  <a:pt x="2421" y="2706"/>
                </a:lnTo>
                <a:lnTo>
                  <a:pt x="2410" y="2700"/>
                </a:lnTo>
                <a:lnTo>
                  <a:pt x="2340" y="2673"/>
                </a:lnTo>
                <a:lnTo>
                  <a:pt x="2329" y="2673"/>
                </a:lnTo>
                <a:lnTo>
                  <a:pt x="2340" y="2646"/>
                </a:lnTo>
                <a:lnTo>
                  <a:pt x="2346" y="2636"/>
                </a:lnTo>
                <a:lnTo>
                  <a:pt x="2351" y="2625"/>
                </a:lnTo>
                <a:lnTo>
                  <a:pt x="2362" y="2614"/>
                </a:lnTo>
                <a:lnTo>
                  <a:pt x="2367" y="2609"/>
                </a:lnTo>
                <a:lnTo>
                  <a:pt x="2372" y="2609"/>
                </a:lnTo>
                <a:lnTo>
                  <a:pt x="2372" y="2603"/>
                </a:lnTo>
                <a:lnTo>
                  <a:pt x="2372" y="2592"/>
                </a:lnTo>
                <a:lnTo>
                  <a:pt x="2362" y="2592"/>
                </a:lnTo>
                <a:lnTo>
                  <a:pt x="2302" y="2592"/>
                </a:lnTo>
                <a:lnTo>
                  <a:pt x="2292" y="2592"/>
                </a:lnTo>
                <a:lnTo>
                  <a:pt x="2281" y="2587"/>
                </a:lnTo>
                <a:lnTo>
                  <a:pt x="2276" y="2587"/>
                </a:lnTo>
                <a:lnTo>
                  <a:pt x="2259" y="2582"/>
                </a:lnTo>
                <a:lnTo>
                  <a:pt x="2254" y="2576"/>
                </a:lnTo>
                <a:lnTo>
                  <a:pt x="2249" y="2571"/>
                </a:lnTo>
                <a:lnTo>
                  <a:pt x="2238" y="2565"/>
                </a:lnTo>
                <a:lnTo>
                  <a:pt x="2222" y="2555"/>
                </a:lnTo>
                <a:lnTo>
                  <a:pt x="2216" y="2538"/>
                </a:lnTo>
                <a:lnTo>
                  <a:pt x="2206" y="2517"/>
                </a:lnTo>
                <a:lnTo>
                  <a:pt x="2190" y="2490"/>
                </a:lnTo>
                <a:lnTo>
                  <a:pt x="2184" y="2479"/>
                </a:lnTo>
                <a:lnTo>
                  <a:pt x="2173" y="2474"/>
                </a:lnTo>
                <a:lnTo>
                  <a:pt x="2168" y="2468"/>
                </a:lnTo>
                <a:lnTo>
                  <a:pt x="2157" y="2463"/>
                </a:lnTo>
                <a:lnTo>
                  <a:pt x="2146" y="2463"/>
                </a:lnTo>
                <a:lnTo>
                  <a:pt x="2114" y="2457"/>
                </a:lnTo>
                <a:lnTo>
                  <a:pt x="2109" y="2457"/>
                </a:lnTo>
                <a:lnTo>
                  <a:pt x="2098" y="2452"/>
                </a:lnTo>
                <a:lnTo>
                  <a:pt x="2093" y="2447"/>
                </a:lnTo>
                <a:lnTo>
                  <a:pt x="2087" y="2436"/>
                </a:lnTo>
                <a:lnTo>
                  <a:pt x="2066" y="2398"/>
                </a:lnTo>
                <a:lnTo>
                  <a:pt x="2060" y="2398"/>
                </a:lnTo>
                <a:lnTo>
                  <a:pt x="1980" y="2441"/>
                </a:lnTo>
                <a:lnTo>
                  <a:pt x="1974" y="2447"/>
                </a:lnTo>
                <a:lnTo>
                  <a:pt x="1969" y="2447"/>
                </a:lnTo>
                <a:lnTo>
                  <a:pt x="1964" y="2447"/>
                </a:lnTo>
                <a:lnTo>
                  <a:pt x="1958" y="2447"/>
                </a:lnTo>
                <a:lnTo>
                  <a:pt x="1953" y="2447"/>
                </a:lnTo>
                <a:lnTo>
                  <a:pt x="1947" y="2441"/>
                </a:lnTo>
                <a:lnTo>
                  <a:pt x="1937" y="2441"/>
                </a:lnTo>
                <a:lnTo>
                  <a:pt x="1931" y="2457"/>
                </a:lnTo>
                <a:lnTo>
                  <a:pt x="1942" y="2474"/>
                </a:lnTo>
                <a:lnTo>
                  <a:pt x="1964" y="2479"/>
                </a:lnTo>
                <a:lnTo>
                  <a:pt x="1974" y="2479"/>
                </a:lnTo>
                <a:lnTo>
                  <a:pt x="1985" y="2484"/>
                </a:lnTo>
                <a:lnTo>
                  <a:pt x="1991" y="2490"/>
                </a:lnTo>
                <a:lnTo>
                  <a:pt x="2001" y="2501"/>
                </a:lnTo>
                <a:lnTo>
                  <a:pt x="2007" y="2506"/>
                </a:lnTo>
                <a:lnTo>
                  <a:pt x="2012" y="2506"/>
                </a:lnTo>
                <a:lnTo>
                  <a:pt x="2023" y="2517"/>
                </a:lnTo>
                <a:lnTo>
                  <a:pt x="2050" y="2544"/>
                </a:lnTo>
                <a:lnTo>
                  <a:pt x="2071" y="2565"/>
                </a:lnTo>
                <a:lnTo>
                  <a:pt x="2098" y="2592"/>
                </a:lnTo>
                <a:lnTo>
                  <a:pt x="2114" y="2603"/>
                </a:lnTo>
                <a:lnTo>
                  <a:pt x="2125" y="2609"/>
                </a:lnTo>
                <a:lnTo>
                  <a:pt x="2130" y="2614"/>
                </a:lnTo>
                <a:lnTo>
                  <a:pt x="2146" y="2619"/>
                </a:lnTo>
                <a:lnTo>
                  <a:pt x="2168" y="2625"/>
                </a:lnTo>
                <a:lnTo>
                  <a:pt x="2173" y="2625"/>
                </a:lnTo>
                <a:lnTo>
                  <a:pt x="2173" y="2636"/>
                </a:lnTo>
                <a:lnTo>
                  <a:pt x="2216" y="2646"/>
                </a:lnTo>
                <a:lnTo>
                  <a:pt x="2351" y="2690"/>
                </a:lnTo>
                <a:lnTo>
                  <a:pt x="2410" y="2711"/>
                </a:lnTo>
                <a:lnTo>
                  <a:pt x="2437" y="2722"/>
                </a:lnTo>
                <a:lnTo>
                  <a:pt x="2448" y="2727"/>
                </a:lnTo>
                <a:lnTo>
                  <a:pt x="2448" y="2733"/>
                </a:lnTo>
                <a:lnTo>
                  <a:pt x="2448" y="2744"/>
                </a:lnTo>
                <a:lnTo>
                  <a:pt x="2448" y="2749"/>
                </a:lnTo>
                <a:lnTo>
                  <a:pt x="2448" y="2754"/>
                </a:lnTo>
                <a:lnTo>
                  <a:pt x="2448" y="2765"/>
                </a:lnTo>
                <a:lnTo>
                  <a:pt x="2442" y="2771"/>
                </a:lnTo>
                <a:lnTo>
                  <a:pt x="2372" y="2873"/>
                </a:lnTo>
                <a:lnTo>
                  <a:pt x="2362" y="2884"/>
                </a:lnTo>
                <a:lnTo>
                  <a:pt x="2346" y="2895"/>
                </a:lnTo>
                <a:lnTo>
                  <a:pt x="2319" y="2916"/>
                </a:lnTo>
                <a:lnTo>
                  <a:pt x="2313" y="2911"/>
                </a:lnTo>
                <a:lnTo>
                  <a:pt x="2254" y="2862"/>
                </a:lnTo>
                <a:lnTo>
                  <a:pt x="2233" y="2841"/>
                </a:lnTo>
                <a:lnTo>
                  <a:pt x="2200" y="2830"/>
                </a:lnTo>
                <a:lnTo>
                  <a:pt x="2050" y="2781"/>
                </a:lnTo>
                <a:lnTo>
                  <a:pt x="2028" y="2776"/>
                </a:lnTo>
                <a:lnTo>
                  <a:pt x="2012" y="2771"/>
                </a:lnTo>
                <a:lnTo>
                  <a:pt x="1969" y="2765"/>
                </a:lnTo>
                <a:lnTo>
                  <a:pt x="1926" y="2765"/>
                </a:lnTo>
                <a:lnTo>
                  <a:pt x="1926" y="2760"/>
                </a:lnTo>
                <a:lnTo>
                  <a:pt x="1883" y="2668"/>
                </a:lnTo>
                <a:lnTo>
                  <a:pt x="1878" y="2657"/>
                </a:lnTo>
                <a:lnTo>
                  <a:pt x="1872" y="2657"/>
                </a:lnTo>
                <a:lnTo>
                  <a:pt x="1851" y="2673"/>
                </a:lnTo>
                <a:lnTo>
                  <a:pt x="1845" y="2668"/>
                </a:lnTo>
                <a:lnTo>
                  <a:pt x="1840" y="2668"/>
                </a:lnTo>
                <a:lnTo>
                  <a:pt x="1818" y="2663"/>
                </a:lnTo>
                <a:lnTo>
                  <a:pt x="1813" y="2663"/>
                </a:lnTo>
                <a:lnTo>
                  <a:pt x="1797" y="2663"/>
                </a:lnTo>
                <a:lnTo>
                  <a:pt x="1786" y="2663"/>
                </a:lnTo>
                <a:lnTo>
                  <a:pt x="1770" y="2663"/>
                </a:lnTo>
                <a:lnTo>
                  <a:pt x="1765" y="2663"/>
                </a:lnTo>
                <a:lnTo>
                  <a:pt x="1759" y="2663"/>
                </a:lnTo>
                <a:lnTo>
                  <a:pt x="1738" y="2727"/>
                </a:lnTo>
                <a:lnTo>
                  <a:pt x="1722" y="2765"/>
                </a:lnTo>
                <a:lnTo>
                  <a:pt x="1716" y="2787"/>
                </a:lnTo>
                <a:lnTo>
                  <a:pt x="1705" y="2808"/>
                </a:lnTo>
                <a:lnTo>
                  <a:pt x="1700" y="2825"/>
                </a:lnTo>
                <a:lnTo>
                  <a:pt x="1695" y="2835"/>
                </a:lnTo>
                <a:lnTo>
                  <a:pt x="1695" y="2841"/>
                </a:lnTo>
                <a:lnTo>
                  <a:pt x="1689" y="2846"/>
                </a:lnTo>
                <a:lnTo>
                  <a:pt x="1684" y="2841"/>
                </a:lnTo>
                <a:lnTo>
                  <a:pt x="1684" y="2852"/>
                </a:lnTo>
                <a:lnTo>
                  <a:pt x="1684" y="2857"/>
                </a:lnTo>
                <a:lnTo>
                  <a:pt x="1700" y="2895"/>
                </a:lnTo>
                <a:lnTo>
                  <a:pt x="1705" y="2900"/>
                </a:lnTo>
                <a:lnTo>
                  <a:pt x="1716" y="2922"/>
                </a:lnTo>
                <a:lnTo>
                  <a:pt x="1566" y="2889"/>
                </a:lnTo>
                <a:lnTo>
                  <a:pt x="1474" y="2873"/>
                </a:lnTo>
                <a:lnTo>
                  <a:pt x="1463" y="2911"/>
                </a:lnTo>
                <a:lnTo>
                  <a:pt x="1453" y="2933"/>
                </a:lnTo>
                <a:lnTo>
                  <a:pt x="1437" y="2987"/>
                </a:lnTo>
                <a:lnTo>
                  <a:pt x="1415" y="3041"/>
                </a:lnTo>
                <a:lnTo>
                  <a:pt x="1394" y="3100"/>
                </a:lnTo>
                <a:lnTo>
                  <a:pt x="1388" y="3122"/>
                </a:lnTo>
                <a:lnTo>
                  <a:pt x="1383" y="3122"/>
                </a:lnTo>
                <a:lnTo>
                  <a:pt x="1350" y="3111"/>
                </a:lnTo>
                <a:lnTo>
                  <a:pt x="1324" y="3105"/>
                </a:lnTo>
                <a:lnTo>
                  <a:pt x="1297" y="3100"/>
                </a:lnTo>
                <a:lnTo>
                  <a:pt x="1259" y="3095"/>
                </a:lnTo>
                <a:lnTo>
                  <a:pt x="1254" y="3089"/>
                </a:lnTo>
                <a:lnTo>
                  <a:pt x="1195" y="3089"/>
                </a:lnTo>
                <a:lnTo>
                  <a:pt x="1173" y="3089"/>
                </a:lnTo>
                <a:lnTo>
                  <a:pt x="1157" y="3084"/>
                </a:lnTo>
                <a:lnTo>
                  <a:pt x="1135" y="3078"/>
                </a:lnTo>
                <a:lnTo>
                  <a:pt x="1114" y="3073"/>
                </a:lnTo>
                <a:lnTo>
                  <a:pt x="1098" y="3068"/>
                </a:lnTo>
                <a:lnTo>
                  <a:pt x="1076" y="3057"/>
                </a:lnTo>
                <a:lnTo>
                  <a:pt x="1055" y="3046"/>
                </a:lnTo>
                <a:lnTo>
                  <a:pt x="1039" y="3035"/>
                </a:lnTo>
                <a:lnTo>
                  <a:pt x="931" y="2954"/>
                </a:lnTo>
                <a:lnTo>
                  <a:pt x="915" y="2943"/>
                </a:lnTo>
                <a:lnTo>
                  <a:pt x="883" y="2916"/>
                </a:lnTo>
                <a:lnTo>
                  <a:pt x="856" y="2895"/>
                </a:lnTo>
                <a:lnTo>
                  <a:pt x="840" y="2879"/>
                </a:lnTo>
                <a:lnTo>
                  <a:pt x="823" y="2868"/>
                </a:lnTo>
                <a:lnTo>
                  <a:pt x="802" y="2841"/>
                </a:lnTo>
                <a:lnTo>
                  <a:pt x="780" y="2819"/>
                </a:lnTo>
                <a:lnTo>
                  <a:pt x="775" y="2814"/>
                </a:lnTo>
                <a:lnTo>
                  <a:pt x="753" y="2781"/>
                </a:lnTo>
                <a:lnTo>
                  <a:pt x="689" y="2706"/>
                </a:lnTo>
                <a:lnTo>
                  <a:pt x="673" y="2690"/>
                </a:lnTo>
                <a:lnTo>
                  <a:pt x="662" y="2679"/>
                </a:lnTo>
                <a:lnTo>
                  <a:pt x="651" y="2668"/>
                </a:lnTo>
                <a:lnTo>
                  <a:pt x="571" y="2598"/>
                </a:lnTo>
                <a:lnTo>
                  <a:pt x="538" y="2571"/>
                </a:lnTo>
                <a:lnTo>
                  <a:pt x="511" y="2549"/>
                </a:lnTo>
                <a:lnTo>
                  <a:pt x="490" y="2533"/>
                </a:lnTo>
                <a:lnTo>
                  <a:pt x="479" y="2522"/>
                </a:lnTo>
                <a:lnTo>
                  <a:pt x="463" y="2511"/>
                </a:lnTo>
                <a:lnTo>
                  <a:pt x="442" y="2501"/>
                </a:lnTo>
                <a:lnTo>
                  <a:pt x="436" y="2495"/>
                </a:lnTo>
                <a:lnTo>
                  <a:pt x="415" y="2484"/>
                </a:lnTo>
                <a:lnTo>
                  <a:pt x="393" y="2474"/>
                </a:lnTo>
                <a:lnTo>
                  <a:pt x="372" y="2463"/>
                </a:lnTo>
                <a:lnTo>
                  <a:pt x="318" y="2441"/>
                </a:lnTo>
                <a:lnTo>
                  <a:pt x="307" y="2441"/>
                </a:lnTo>
                <a:lnTo>
                  <a:pt x="280" y="2425"/>
                </a:lnTo>
                <a:lnTo>
                  <a:pt x="280" y="2436"/>
                </a:lnTo>
                <a:lnTo>
                  <a:pt x="264" y="2484"/>
                </a:lnTo>
                <a:lnTo>
                  <a:pt x="205" y="2463"/>
                </a:lnTo>
                <a:lnTo>
                  <a:pt x="199" y="2463"/>
                </a:lnTo>
                <a:lnTo>
                  <a:pt x="194" y="2463"/>
                </a:lnTo>
                <a:lnTo>
                  <a:pt x="189" y="2463"/>
                </a:lnTo>
                <a:lnTo>
                  <a:pt x="189" y="2452"/>
                </a:lnTo>
                <a:lnTo>
                  <a:pt x="189" y="2441"/>
                </a:lnTo>
                <a:lnTo>
                  <a:pt x="189" y="2436"/>
                </a:lnTo>
                <a:lnTo>
                  <a:pt x="189" y="2430"/>
                </a:lnTo>
                <a:lnTo>
                  <a:pt x="194" y="2425"/>
                </a:lnTo>
                <a:lnTo>
                  <a:pt x="189" y="2420"/>
                </a:lnTo>
                <a:lnTo>
                  <a:pt x="189" y="2414"/>
                </a:lnTo>
                <a:lnTo>
                  <a:pt x="189" y="2403"/>
                </a:lnTo>
                <a:lnTo>
                  <a:pt x="189" y="2398"/>
                </a:lnTo>
                <a:lnTo>
                  <a:pt x="189" y="2393"/>
                </a:lnTo>
                <a:lnTo>
                  <a:pt x="178" y="2393"/>
                </a:lnTo>
                <a:lnTo>
                  <a:pt x="156" y="2387"/>
                </a:lnTo>
                <a:lnTo>
                  <a:pt x="130" y="2387"/>
                </a:lnTo>
                <a:lnTo>
                  <a:pt x="113" y="2382"/>
                </a:lnTo>
                <a:lnTo>
                  <a:pt x="87" y="2382"/>
                </a:lnTo>
                <a:lnTo>
                  <a:pt x="65" y="2376"/>
                </a:lnTo>
                <a:lnTo>
                  <a:pt x="38" y="2376"/>
                </a:lnTo>
                <a:lnTo>
                  <a:pt x="38" y="2371"/>
                </a:lnTo>
                <a:lnTo>
                  <a:pt x="33" y="2355"/>
                </a:lnTo>
                <a:lnTo>
                  <a:pt x="22" y="2328"/>
                </a:lnTo>
                <a:lnTo>
                  <a:pt x="17" y="2306"/>
                </a:lnTo>
                <a:lnTo>
                  <a:pt x="11" y="2295"/>
                </a:lnTo>
                <a:lnTo>
                  <a:pt x="11" y="2290"/>
                </a:lnTo>
                <a:lnTo>
                  <a:pt x="6" y="2285"/>
                </a:lnTo>
                <a:lnTo>
                  <a:pt x="0" y="2268"/>
                </a:lnTo>
                <a:close/>
                <a:moveTo>
                  <a:pt x="259" y="2447"/>
                </a:moveTo>
                <a:lnTo>
                  <a:pt x="264" y="2452"/>
                </a:lnTo>
                <a:lnTo>
                  <a:pt x="275" y="2430"/>
                </a:lnTo>
                <a:lnTo>
                  <a:pt x="280" y="2425"/>
                </a:lnTo>
                <a:lnTo>
                  <a:pt x="269" y="2420"/>
                </a:lnTo>
                <a:lnTo>
                  <a:pt x="264" y="2430"/>
                </a:lnTo>
                <a:lnTo>
                  <a:pt x="264" y="2436"/>
                </a:lnTo>
                <a:lnTo>
                  <a:pt x="259" y="2447"/>
                </a:lnTo>
                <a:close/>
                <a:moveTo>
                  <a:pt x="1146" y="1820"/>
                </a:moveTo>
                <a:lnTo>
                  <a:pt x="1259" y="1917"/>
                </a:lnTo>
                <a:lnTo>
                  <a:pt x="1259" y="2025"/>
                </a:lnTo>
                <a:lnTo>
                  <a:pt x="1264" y="2031"/>
                </a:lnTo>
                <a:lnTo>
                  <a:pt x="1302" y="2112"/>
                </a:lnTo>
                <a:lnTo>
                  <a:pt x="1307" y="2123"/>
                </a:lnTo>
                <a:lnTo>
                  <a:pt x="1313" y="2133"/>
                </a:lnTo>
                <a:lnTo>
                  <a:pt x="1340" y="2139"/>
                </a:lnTo>
                <a:lnTo>
                  <a:pt x="1367" y="2150"/>
                </a:lnTo>
                <a:lnTo>
                  <a:pt x="1356" y="2193"/>
                </a:lnTo>
                <a:lnTo>
                  <a:pt x="1388" y="2225"/>
                </a:lnTo>
                <a:lnTo>
                  <a:pt x="1463" y="2252"/>
                </a:lnTo>
                <a:lnTo>
                  <a:pt x="1496" y="2247"/>
                </a:lnTo>
                <a:lnTo>
                  <a:pt x="1539" y="2247"/>
                </a:lnTo>
                <a:lnTo>
                  <a:pt x="1549" y="2247"/>
                </a:lnTo>
                <a:lnTo>
                  <a:pt x="1549" y="2236"/>
                </a:lnTo>
                <a:lnTo>
                  <a:pt x="1549" y="2231"/>
                </a:lnTo>
                <a:lnTo>
                  <a:pt x="1560" y="2214"/>
                </a:lnTo>
                <a:lnTo>
                  <a:pt x="1571" y="2187"/>
                </a:lnTo>
                <a:lnTo>
                  <a:pt x="1576" y="2171"/>
                </a:lnTo>
                <a:lnTo>
                  <a:pt x="1582" y="2155"/>
                </a:lnTo>
                <a:lnTo>
                  <a:pt x="1593" y="2139"/>
                </a:lnTo>
                <a:lnTo>
                  <a:pt x="1603" y="2117"/>
                </a:lnTo>
                <a:lnTo>
                  <a:pt x="1614" y="2106"/>
                </a:lnTo>
                <a:lnTo>
                  <a:pt x="1625" y="2096"/>
                </a:lnTo>
                <a:lnTo>
                  <a:pt x="1636" y="2079"/>
                </a:lnTo>
                <a:lnTo>
                  <a:pt x="1646" y="2069"/>
                </a:lnTo>
                <a:lnTo>
                  <a:pt x="1722" y="2004"/>
                </a:lnTo>
                <a:lnTo>
                  <a:pt x="1765" y="1971"/>
                </a:lnTo>
                <a:lnTo>
                  <a:pt x="1781" y="1955"/>
                </a:lnTo>
                <a:lnTo>
                  <a:pt x="1792" y="1944"/>
                </a:lnTo>
                <a:lnTo>
                  <a:pt x="1813" y="1923"/>
                </a:lnTo>
                <a:lnTo>
                  <a:pt x="1845" y="1869"/>
                </a:lnTo>
                <a:lnTo>
                  <a:pt x="1878" y="1815"/>
                </a:lnTo>
                <a:lnTo>
                  <a:pt x="1899" y="1766"/>
                </a:lnTo>
                <a:lnTo>
                  <a:pt x="1899" y="1761"/>
                </a:lnTo>
                <a:lnTo>
                  <a:pt x="1904" y="1750"/>
                </a:lnTo>
                <a:lnTo>
                  <a:pt x="1910" y="1739"/>
                </a:lnTo>
                <a:lnTo>
                  <a:pt x="1915" y="1707"/>
                </a:lnTo>
                <a:lnTo>
                  <a:pt x="1926" y="1653"/>
                </a:lnTo>
                <a:lnTo>
                  <a:pt x="1931" y="1615"/>
                </a:lnTo>
                <a:lnTo>
                  <a:pt x="1931" y="1604"/>
                </a:lnTo>
                <a:lnTo>
                  <a:pt x="1931" y="1593"/>
                </a:lnTo>
                <a:lnTo>
                  <a:pt x="1937" y="1583"/>
                </a:lnTo>
                <a:lnTo>
                  <a:pt x="1942" y="1583"/>
                </a:lnTo>
                <a:lnTo>
                  <a:pt x="1947" y="1566"/>
                </a:lnTo>
                <a:lnTo>
                  <a:pt x="1974" y="1518"/>
                </a:lnTo>
                <a:lnTo>
                  <a:pt x="1958" y="1518"/>
                </a:lnTo>
                <a:lnTo>
                  <a:pt x="1958" y="1502"/>
                </a:lnTo>
                <a:lnTo>
                  <a:pt x="1969" y="1491"/>
                </a:lnTo>
                <a:lnTo>
                  <a:pt x="1991" y="1464"/>
                </a:lnTo>
                <a:lnTo>
                  <a:pt x="2007" y="1442"/>
                </a:lnTo>
                <a:lnTo>
                  <a:pt x="2017" y="1431"/>
                </a:lnTo>
                <a:lnTo>
                  <a:pt x="2001" y="1426"/>
                </a:lnTo>
                <a:lnTo>
                  <a:pt x="1964" y="1399"/>
                </a:lnTo>
                <a:lnTo>
                  <a:pt x="1953" y="1394"/>
                </a:lnTo>
                <a:lnTo>
                  <a:pt x="1958" y="1367"/>
                </a:lnTo>
                <a:lnTo>
                  <a:pt x="1964" y="1345"/>
                </a:lnTo>
                <a:lnTo>
                  <a:pt x="1958" y="1340"/>
                </a:lnTo>
                <a:lnTo>
                  <a:pt x="1947" y="1340"/>
                </a:lnTo>
                <a:lnTo>
                  <a:pt x="1915" y="1334"/>
                </a:lnTo>
                <a:lnTo>
                  <a:pt x="1894" y="1334"/>
                </a:lnTo>
                <a:lnTo>
                  <a:pt x="1872" y="1329"/>
                </a:lnTo>
                <a:lnTo>
                  <a:pt x="1856" y="1329"/>
                </a:lnTo>
                <a:lnTo>
                  <a:pt x="1792" y="1323"/>
                </a:lnTo>
                <a:lnTo>
                  <a:pt x="1748" y="1323"/>
                </a:lnTo>
                <a:lnTo>
                  <a:pt x="1722" y="1323"/>
                </a:lnTo>
                <a:lnTo>
                  <a:pt x="1689" y="1323"/>
                </a:lnTo>
                <a:lnTo>
                  <a:pt x="1684" y="1323"/>
                </a:lnTo>
                <a:lnTo>
                  <a:pt x="1673" y="1323"/>
                </a:lnTo>
                <a:lnTo>
                  <a:pt x="1636" y="1318"/>
                </a:lnTo>
                <a:lnTo>
                  <a:pt x="1619" y="1318"/>
                </a:lnTo>
                <a:lnTo>
                  <a:pt x="1609" y="1318"/>
                </a:lnTo>
                <a:lnTo>
                  <a:pt x="1582" y="1307"/>
                </a:lnTo>
                <a:lnTo>
                  <a:pt x="1560" y="1302"/>
                </a:lnTo>
                <a:lnTo>
                  <a:pt x="1539" y="1291"/>
                </a:lnTo>
                <a:lnTo>
                  <a:pt x="1496" y="1264"/>
                </a:lnTo>
                <a:lnTo>
                  <a:pt x="1458" y="1253"/>
                </a:lnTo>
                <a:lnTo>
                  <a:pt x="1431" y="1242"/>
                </a:lnTo>
                <a:lnTo>
                  <a:pt x="1377" y="1221"/>
                </a:lnTo>
                <a:lnTo>
                  <a:pt x="1361" y="1264"/>
                </a:lnTo>
                <a:lnTo>
                  <a:pt x="1340" y="1345"/>
                </a:lnTo>
                <a:lnTo>
                  <a:pt x="1329" y="1377"/>
                </a:lnTo>
                <a:lnTo>
                  <a:pt x="1302" y="1496"/>
                </a:lnTo>
                <a:lnTo>
                  <a:pt x="1291" y="1523"/>
                </a:lnTo>
                <a:lnTo>
                  <a:pt x="1286" y="1550"/>
                </a:lnTo>
                <a:lnTo>
                  <a:pt x="1270" y="1615"/>
                </a:lnTo>
                <a:lnTo>
                  <a:pt x="1264" y="1626"/>
                </a:lnTo>
                <a:lnTo>
                  <a:pt x="1254" y="1669"/>
                </a:lnTo>
                <a:lnTo>
                  <a:pt x="1254" y="1674"/>
                </a:lnTo>
                <a:lnTo>
                  <a:pt x="1248" y="1685"/>
                </a:lnTo>
                <a:lnTo>
                  <a:pt x="1238" y="1701"/>
                </a:lnTo>
                <a:lnTo>
                  <a:pt x="1200" y="1745"/>
                </a:lnTo>
                <a:lnTo>
                  <a:pt x="1189" y="1761"/>
                </a:lnTo>
                <a:lnTo>
                  <a:pt x="1227" y="1761"/>
                </a:lnTo>
                <a:lnTo>
                  <a:pt x="1211" y="1782"/>
                </a:lnTo>
                <a:lnTo>
                  <a:pt x="1178" y="1772"/>
                </a:lnTo>
                <a:lnTo>
                  <a:pt x="1178" y="1777"/>
                </a:lnTo>
                <a:lnTo>
                  <a:pt x="1168" y="1793"/>
                </a:lnTo>
                <a:lnTo>
                  <a:pt x="1151" y="1815"/>
                </a:lnTo>
                <a:lnTo>
                  <a:pt x="1146" y="1820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2897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D5346-373A-0ABD-C28B-8B39E7345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US Maryland Top 10 Cities - </a:t>
            </a:r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Rockville</a:t>
            </a:r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A44BC3FC-9E14-5B6D-21F4-32D45DC9311E}"/>
              </a:ext>
            </a:extLst>
          </p:cNvPr>
          <p:cNvSpPr>
            <a:spLocks noEditPoints="1"/>
          </p:cNvSpPr>
          <p:nvPr/>
        </p:nvSpPr>
        <p:spPr bwMode="auto">
          <a:xfrm>
            <a:off x="755576" y="1275606"/>
            <a:ext cx="3448595" cy="3292512"/>
          </a:xfrm>
          <a:custGeom>
            <a:avLst/>
            <a:gdLst>
              <a:gd name="T0" fmla="*/ 210 w 3270"/>
              <a:gd name="T1" fmla="*/ 1421 h 3122"/>
              <a:gd name="T2" fmla="*/ 296 w 3270"/>
              <a:gd name="T3" fmla="*/ 1350 h 3122"/>
              <a:gd name="T4" fmla="*/ 447 w 3270"/>
              <a:gd name="T5" fmla="*/ 1399 h 3122"/>
              <a:gd name="T6" fmla="*/ 538 w 3270"/>
              <a:gd name="T7" fmla="*/ 1388 h 3122"/>
              <a:gd name="T8" fmla="*/ 635 w 3270"/>
              <a:gd name="T9" fmla="*/ 1485 h 3122"/>
              <a:gd name="T10" fmla="*/ 640 w 3270"/>
              <a:gd name="T11" fmla="*/ 1334 h 3122"/>
              <a:gd name="T12" fmla="*/ 533 w 3270"/>
              <a:gd name="T13" fmla="*/ 1377 h 3122"/>
              <a:gd name="T14" fmla="*/ 258 w 3270"/>
              <a:gd name="T15" fmla="*/ 1329 h 3122"/>
              <a:gd name="T16" fmla="*/ 275 w 3270"/>
              <a:gd name="T17" fmla="*/ 1016 h 3122"/>
              <a:gd name="T18" fmla="*/ 350 w 3270"/>
              <a:gd name="T19" fmla="*/ 751 h 3122"/>
              <a:gd name="T20" fmla="*/ 447 w 3270"/>
              <a:gd name="T21" fmla="*/ 492 h 3122"/>
              <a:gd name="T22" fmla="*/ 619 w 3270"/>
              <a:gd name="T23" fmla="*/ 135 h 3122"/>
              <a:gd name="T24" fmla="*/ 785 w 3270"/>
              <a:gd name="T25" fmla="*/ 87 h 3122"/>
              <a:gd name="T26" fmla="*/ 1006 w 3270"/>
              <a:gd name="T27" fmla="*/ 103 h 3122"/>
              <a:gd name="T28" fmla="*/ 1151 w 3270"/>
              <a:gd name="T29" fmla="*/ 216 h 3122"/>
              <a:gd name="T30" fmla="*/ 1356 w 3270"/>
              <a:gd name="T31" fmla="*/ 287 h 3122"/>
              <a:gd name="T32" fmla="*/ 1399 w 3270"/>
              <a:gd name="T33" fmla="*/ 486 h 3122"/>
              <a:gd name="T34" fmla="*/ 1506 w 3270"/>
              <a:gd name="T35" fmla="*/ 902 h 3122"/>
              <a:gd name="T36" fmla="*/ 1856 w 3270"/>
              <a:gd name="T37" fmla="*/ 983 h 3122"/>
              <a:gd name="T38" fmla="*/ 1727 w 3270"/>
              <a:gd name="T39" fmla="*/ 1124 h 3122"/>
              <a:gd name="T40" fmla="*/ 2087 w 3270"/>
              <a:gd name="T41" fmla="*/ 1226 h 3122"/>
              <a:gd name="T42" fmla="*/ 2044 w 3270"/>
              <a:gd name="T43" fmla="*/ 1107 h 3122"/>
              <a:gd name="T44" fmla="*/ 2141 w 3270"/>
              <a:gd name="T45" fmla="*/ 1010 h 3122"/>
              <a:gd name="T46" fmla="*/ 2248 w 3270"/>
              <a:gd name="T47" fmla="*/ 1097 h 3122"/>
              <a:gd name="T48" fmla="*/ 2297 w 3270"/>
              <a:gd name="T49" fmla="*/ 1059 h 3122"/>
              <a:gd name="T50" fmla="*/ 2378 w 3270"/>
              <a:gd name="T51" fmla="*/ 978 h 3122"/>
              <a:gd name="T52" fmla="*/ 2345 w 3270"/>
              <a:gd name="T53" fmla="*/ 859 h 3122"/>
              <a:gd name="T54" fmla="*/ 2367 w 3270"/>
              <a:gd name="T55" fmla="*/ 789 h 3122"/>
              <a:gd name="T56" fmla="*/ 2453 w 3270"/>
              <a:gd name="T57" fmla="*/ 778 h 3122"/>
              <a:gd name="T58" fmla="*/ 2657 w 3270"/>
              <a:gd name="T59" fmla="*/ 1037 h 3122"/>
              <a:gd name="T60" fmla="*/ 2759 w 3270"/>
              <a:gd name="T61" fmla="*/ 1086 h 3122"/>
              <a:gd name="T62" fmla="*/ 2867 w 3270"/>
              <a:gd name="T63" fmla="*/ 1275 h 3122"/>
              <a:gd name="T64" fmla="*/ 2926 w 3270"/>
              <a:gd name="T65" fmla="*/ 1480 h 3122"/>
              <a:gd name="T66" fmla="*/ 3018 w 3270"/>
              <a:gd name="T67" fmla="*/ 1518 h 3122"/>
              <a:gd name="T68" fmla="*/ 3157 w 3270"/>
              <a:gd name="T69" fmla="*/ 1701 h 3122"/>
              <a:gd name="T70" fmla="*/ 3179 w 3270"/>
              <a:gd name="T71" fmla="*/ 1842 h 3122"/>
              <a:gd name="T72" fmla="*/ 3249 w 3270"/>
              <a:gd name="T73" fmla="*/ 1977 h 3122"/>
              <a:gd name="T74" fmla="*/ 3168 w 3270"/>
              <a:gd name="T75" fmla="*/ 2123 h 3122"/>
              <a:gd name="T76" fmla="*/ 3130 w 3270"/>
              <a:gd name="T77" fmla="*/ 2198 h 3122"/>
              <a:gd name="T78" fmla="*/ 3044 w 3270"/>
              <a:gd name="T79" fmla="*/ 2474 h 3122"/>
              <a:gd name="T80" fmla="*/ 2975 w 3270"/>
              <a:gd name="T81" fmla="*/ 2652 h 3122"/>
              <a:gd name="T82" fmla="*/ 2948 w 3270"/>
              <a:gd name="T83" fmla="*/ 2722 h 3122"/>
              <a:gd name="T84" fmla="*/ 2905 w 3270"/>
              <a:gd name="T85" fmla="*/ 2792 h 3122"/>
              <a:gd name="T86" fmla="*/ 2996 w 3270"/>
              <a:gd name="T87" fmla="*/ 2895 h 3122"/>
              <a:gd name="T88" fmla="*/ 2813 w 3270"/>
              <a:gd name="T89" fmla="*/ 2895 h 3122"/>
              <a:gd name="T90" fmla="*/ 2620 w 3270"/>
              <a:gd name="T91" fmla="*/ 3024 h 3122"/>
              <a:gd name="T92" fmla="*/ 2259 w 3270"/>
              <a:gd name="T93" fmla="*/ 3095 h 3122"/>
              <a:gd name="T94" fmla="*/ 1953 w 3270"/>
              <a:gd name="T95" fmla="*/ 3057 h 3122"/>
              <a:gd name="T96" fmla="*/ 1700 w 3270"/>
              <a:gd name="T97" fmla="*/ 2976 h 3122"/>
              <a:gd name="T98" fmla="*/ 1614 w 3270"/>
              <a:gd name="T99" fmla="*/ 2895 h 3122"/>
              <a:gd name="T100" fmla="*/ 1458 w 3270"/>
              <a:gd name="T101" fmla="*/ 2744 h 3122"/>
              <a:gd name="T102" fmla="*/ 1280 w 3270"/>
              <a:gd name="T103" fmla="*/ 2879 h 3122"/>
              <a:gd name="T104" fmla="*/ 979 w 3270"/>
              <a:gd name="T105" fmla="*/ 2825 h 3122"/>
              <a:gd name="T106" fmla="*/ 834 w 3270"/>
              <a:gd name="T107" fmla="*/ 2803 h 3122"/>
              <a:gd name="T108" fmla="*/ 872 w 3270"/>
              <a:gd name="T109" fmla="*/ 2614 h 3122"/>
              <a:gd name="T110" fmla="*/ 474 w 3270"/>
              <a:gd name="T111" fmla="*/ 2339 h 3122"/>
              <a:gd name="T112" fmla="*/ 420 w 3270"/>
              <a:gd name="T113" fmla="*/ 2160 h 3122"/>
              <a:gd name="T114" fmla="*/ 339 w 3270"/>
              <a:gd name="T115" fmla="*/ 1993 h 3122"/>
              <a:gd name="T116" fmla="*/ 296 w 3270"/>
              <a:gd name="T117" fmla="*/ 2085 h 3122"/>
              <a:gd name="T118" fmla="*/ 86 w 3270"/>
              <a:gd name="T119" fmla="*/ 2015 h 3122"/>
              <a:gd name="T120" fmla="*/ 968 w 3270"/>
              <a:gd name="T121" fmla="*/ 2322 h 3122"/>
              <a:gd name="T122" fmla="*/ 3007 w 3270"/>
              <a:gd name="T123" fmla="*/ 2517 h 3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270" h="3122">
                <a:moveTo>
                  <a:pt x="6" y="1858"/>
                </a:moveTo>
                <a:lnTo>
                  <a:pt x="16" y="1842"/>
                </a:lnTo>
                <a:lnTo>
                  <a:pt x="43" y="1782"/>
                </a:lnTo>
                <a:lnTo>
                  <a:pt x="70" y="1734"/>
                </a:lnTo>
                <a:lnTo>
                  <a:pt x="32" y="1712"/>
                </a:lnTo>
                <a:lnTo>
                  <a:pt x="65" y="1658"/>
                </a:lnTo>
                <a:lnTo>
                  <a:pt x="70" y="1664"/>
                </a:lnTo>
                <a:lnTo>
                  <a:pt x="97" y="1674"/>
                </a:lnTo>
                <a:lnTo>
                  <a:pt x="102" y="1664"/>
                </a:lnTo>
                <a:lnTo>
                  <a:pt x="140" y="1583"/>
                </a:lnTo>
                <a:lnTo>
                  <a:pt x="151" y="1561"/>
                </a:lnTo>
                <a:lnTo>
                  <a:pt x="156" y="1545"/>
                </a:lnTo>
                <a:lnTo>
                  <a:pt x="199" y="1448"/>
                </a:lnTo>
                <a:lnTo>
                  <a:pt x="205" y="1437"/>
                </a:lnTo>
                <a:lnTo>
                  <a:pt x="210" y="1426"/>
                </a:lnTo>
                <a:lnTo>
                  <a:pt x="210" y="1421"/>
                </a:lnTo>
                <a:lnTo>
                  <a:pt x="210" y="1404"/>
                </a:lnTo>
                <a:lnTo>
                  <a:pt x="205" y="1361"/>
                </a:lnTo>
                <a:lnTo>
                  <a:pt x="199" y="1356"/>
                </a:lnTo>
                <a:lnTo>
                  <a:pt x="199" y="1345"/>
                </a:lnTo>
                <a:lnTo>
                  <a:pt x="205" y="1323"/>
                </a:lnTo>
                <a:lnTo>
                  <a:pt x="210" y="1329"/>
                </a:lnTo>
                <a:lnTo>
                  <a:pt x="215" y="1329"/>
                </a:lnTo>
                <a:lnTo>
                  <a:pt x="226" y="1329"/>
                </a:lnTo>
                <a:lnTo>
                  <a:pt x="231" y="1329"/>
                </a:lnTo>
                <a:lnTo>
                  <a:pt x="237" y="1334"/>
                </a:lnTo>
                <a:lnTo>
                  <a:pt x="242" y="1334"/>
                </a:lnTo>
                <a:lnTo>
                  <a:pt x="248" y="1334"/>
                </a:lnTo>
                <a:lnTo>
                  <a:pt x="258" y="1340"/>
                </a:lnTo>
                <a:lnTo>
                  <a:pt x="269" y="1340"/>
                </a:lnTo>
                <a:lnTo>
                  <a:pt x="275" y="1345"/>
                </a:lnTo>
                <a:lnTo>
                  <a:pt x="296" y="1350"/>
                </a:lnTo>
                <a:lnTo>
                  <a:pt x="318" y="1356"/>
                </a:lnTo>
                <a:lnTo>
                  <a:pt x="334" y="1361"/>
                </a:lnTo>
                <a:lnTo>
                  <a:pt x="350" y="1367"/>
                </a:lnTo>
                <a:lnTo>
                  <a:pt x="361" y="1372"/>
                </a:lnTo>
                <a:lnTo>
                  <a:pt x="371" y="1372"/>
                </a:lnTo>
                <a:lnTo>
                  <a:pt x="377" y="1377"/>
                </a:lnTo>
                <a:lnTo>
                  <a:pt x="387" y="1377"/>
                </a:lnTo>
                <a:lnTo>
                  <a:pt x="398" y="1383"/>
                </a:lnTo>
                <a:lnTo>
                  <a:pt x="404" y="1383"/>
                </a:lnTo>
                <a:lnTo>
                  <a:pt x="414" y="1388"/>
                </a:lnTo>
                <a:lnTo>
                  <a:pt x="420" y="1388"/>
                </a:lnTo>
                <a:lnTo>
                  <a:pt x="425" y="1394"/>
                </a:lnTo>
                <a:lnTo>
                  <a:pt x="430" y="1394"/>
                </a:lnTo>
                <a:lnTo>
                  <a:pt x="436" y="1394"/>
                </a:lnTo>
                <a:lnTo>
                  <a:pt x="441" y="1394"/>
                </a:lnTo>
                <a:lnTo>
                  <a:pt x="447" y="1399"/>
                </a:lnTo>
                <a:lnTo>
                  <a:pt x="452" y="1399"/>
                </a:lnTo>
                <a:lnTo>
                  <a:pt x="457" y="1399"/>
                </a:lnTo>
                <a:lnTo>
                  <a:pt x="463" y="1399"/>
                </a:lnTo>
                <a:lnTo>
                  <a:pt x="468" y="1399"/>
                </a:lnTo>
                <a:lnTo>
                  <a:pt x="474" y="1399"/>
                </a:lnTo>
                <a:lnTo>
                  <a:pt x="479" y="1399"/>
                </a:lnTo>
                <a:lnTo>
                  <a:pt x="484" y="1399"/>
                </a:lnTo>
                <a:lnTo>
                  <a:pt x="490" y="1399"/>
                </a:lnTo>
                <a:lnTo>
                  <a:pt x="500" y="1399"/>
                </a:lnTo>
                <a:lnTo>
                  <a:pt x="506" y="1399"/>
                </a:lnTo>
                <a:lnTo>
                  <a:pt x="511" y="1399"/>
                </a:lnTo>
                <a:lnTo>
                  <a:pt x="517" y="1394"/>
                </a:lnTo>
                <a:lnTo>
                  <a:pt x="522" y="1394"/>
                </a:lnTo>
                <a:lnTo>
                  <a:pt x="527" y="1394"/>
                </a:lnTo>
                <a:lnTo>
                  <a:pt x="533" y="1394"/>
                </a:lnTo>
                <a:lnTo>
                  <a:pt x="538" y="1388"/>
                </a:lnTo>
                <a:lnTo>
                  <a:pt x="538" y="1399"/>
                </a:lnTo>
                <a:lnTo>
                  <a:pt x="538" y="1410"/>
                </a:lnTo>
                <a:lnTo>
                  <a:pt x="543" y="1496"/>
                </a:lnTo>
                <a:lnTo>
                  <a:pt x="543" y="1502"/>
                </a:lnTo>
                <a:lnTo>
                  <a:pt x="554" y="1502"/>
                </a:lnTo>
                <a:lnTo>
                  <a:pt x="565" y="1502"/>
                </a:lnTo>
                <a:lnTo>
                  <a:pt x="570" y="1502"/>
                </a:lnTo>
                <a:lnTo>
                  <a:pt x="581" y="1502"/>
                </a:lnTo>
                <a:lnTo>
                  <a:pt x="597" y="1502"/>
                </a:lnTo>
                <a:lnTo>
                  <a:pt x="613" y="1507"/>
                </a:lnTo>
                <a:lnTo>
                  <a:pt x="619" y="1507"/>
                </a:lnTo>
                <a:lnTo>
                  <a:pt x="624" y="1507"/>
                </a:lnTo>
                <a:lnTo>
                  <a:pt x="629" y="1502"/>
                </a:lnTo>
                <a:lnTo>
                  <a:pt x="635" y="1502"/>
                </a:lnTo>
                <a:lnTo>
                  <a:pt x="635" y="1491"/>
                </a:lnTo>
                <a:lnTo>
                  <a:pt x="635" y="1485"/>
                </a:lnTo>
                <a:lnTo>
                  <a:pt x="635" y="1480"/>
                </a:lnTo>
                <a:lnTo>
                  <a:pt x="635" y="1469"/>
                </a:lnTo>
                <a:lnTo>
                  <a:pt x="635" y="1475"/>
                </a:lnTo>
                <a:lnTo>
                  <a:pt x="635" y="1480"/>
                </a:lnTo>
                <a:lnTo>
                  <a:pt x="640" y="1475"/>
                </a:lnTo>
                <a:lnTo>
                  <a:pt x="656" y="1458"/>
                </a:lnTo>
                <a:lnTo>
                  <a:pt x="662" y="1453"/>
                </a:lnTo>
                <a:lnTo>
                  <a:pt x="662" y="1442"/>
                </a:lnTo>
                <a:lnTo>
                  <a:pt x="662" y="1426"/>
                </a:lnTo>
                <a:lnTo>
                  <a:pt x="656" y="1410"/>
                </a:lnTo>
                <a:lnTo>
                  <a:pt x="656" y="1399"/>
                </a:lnTo>
                <a:lnTo>
                  <a:pt x="678" y="1388"/>
                </a:lnTo>
                <a:lnTo>
                  <a:pt x="683" y="1388"/>
                </a:lnTo>
                <a:lnTo>
                  <a:pt x="699" y="1377"/>
                </a:lnTo>
                <a:lnTo>
                  <a:pt x="689" y="1367"/>
                </a:lnTo>
                <a:lnTo>
                  <a:pt x="640" y="1334"/>
                </a:lnTo>
                <a:lnTo>
                  <a:pt x="640" y="1329"/>
                </a:lnTo>
                <a:lnTo>
                  <a:pt x="635" y="1329"/>
                </a:lnTo>
                <a:lnTo>
                  <a:pt x="629" y="1329"/>
                </a:lnTo>
                <a:lnTo>
                  <a:pt x="629" y="1323"/>
                </a:lnTo>
                <a:lnTo>
                  <a:pt x="624" y="1323"/>
                </a:lnTo>
                <a:lnTo>
                  <a:pt x="619" y="1323"/>
                </a:lnTo>
                <a:lnTo>
                  <a:pt x="608" y="1329"/>
                </a:lnTo>
                <a:lnTo>
                  <a:pt x="597" y="1334"/>
                </a:lnTo>
                <a:lnTo>
                  <a:pt x="592" y="1334"/>
                </a:lnTo>
                <a:lnTo>
                  <a:pt x="586" y="1334"/>
                </a:lnTo>
                <a:lnTo>
                  <a:pt x="586" y="1340"/>
                </a:lnTo>
                <a:lnTo>
                  <a:pt x="581" y="1340"/>
                </a:lnTo>
                <a:lnTo>
                  <a:pt x="576" y="1345"/>
                </a:lnTo>
                <a:lnTo>
                  <a:pt x="554" y="1367"/>
                </a:lnTo>
                <a:lnTo>
                  <a:pt x="549" y="1367"/>
                </a:lnTo>
                <a:lnTo>
                  <a:pt x="533" y="1377"/>
                </a:lnTo>
                <a:lnTo>
                  <a:pt x="522" y="1383"/>
                </a:lnTo>
                <a:lnTo>
                  <a:pt x="511" y="1383"/>
                </a:lnTo>
                <a:lnTo>
                  <a:pt x="495" y="1388"/>
                </a:lnTo>
                <a:lnTo>
                  <a:pt x="484" y="1388"/>
                </a:lnTo>
                <a:lnTo>
                  <a:pt x="474" y="1388"/>
                </a:lnTo>
                <a:lnTo>
                  <a:pt x="452" y="1388"/>
                </a:lnTo>
                <a:lnTo>
                  <a:pt x="441" y="1388"/>
                </a:lnTo>
                <a:lnTo>
                  <a:pt x="436" y="1383"/>
                </a:lnTo>
                <a:lnTo>
                  <a:pt x="430" y="1383"/>
                </a:lnTo>
                <a:lnTo>
                  <a:pt x="387" y="1367"/>
                </a:lnTo>
                <a:lnTo>
                  <a:pt x="382" y="1367"/>
                </a:lnTo>
                <a:lnTo>
                  <a:pt x="361" y="1361"/>
                </a:lnTo>
                <a:lnTo>
                  <a:pt x="312" y="1345"/>
                </a:lnTo>
                <a:lnTo>
                  <a:pt x="296" y="1340"/>
                </a:lnTo>
                <a:lnTo>
                  <a:pt x="275" y="1334"/>
                </a:lnTo>
                <a:lnTo>
                  <a:pt x="258" y="1329"/>
                </a:lnTo>
                <a:lnTo>
                  <a:pt x="231" y="1318"/>
                </a:lnTo>
                <a:lnTo>
                  <a:pt x="210" y="1313"/>
                </a:lnTo>
                <a:lnTo>
                  <a:pt x="205" y="1313"/>
                </a:lnTo>
                <a:lnTo>
                  <a:pt x="135" y="1291"/>
                </a:lnTo>
                <a:lnTo>
                  <a:pt x="140" y="1286"/>
                </a:lnTo>
                <a:lnTo>
                  <a:pt x="145" y="1259"/>
                </a:lnTo>
                <a:lnTo>
                  <a:pt x="156" y="1237"/>
                </a:lnTo>
                <a:lnTo>
                  <a:pt x="183" y="1156"/>
                </a:lnTo>
                <a:lnTo>
                  <a:pt x="183" y="1145"/>
                </a:lnTo>
                <a:lnTo>
                  <a:pt x="188" y="1140"/>
                </a:lnTo>
                <a:lnTo>
                  <a:pt x="194" y="1124"/>
                </a:lnTo>
                <a:lnTo>
                  <a:pt x="215" y="1097"/>
                </a:lnTo>
                <a:lnTo>
                  <a:pt x="226" y="1086"/>
                </a:lnTo>
                <a:lnTo>
                  <a:pt x="264" y="1043"/>
                </a:lnTo>
                <a:lnTo>
                  <a:pt x="275" y="1032"/>
                </a:lnTo>
                <a:lnTo>
                  <a:pt x="275" y="1016"/>
                </a:lnTo>
                <a:lnTo>
                  <a:pt x="285" y="999"/>
                </a:lnTo>
                <a:lnTo>
                  <a:pt x="285" y="994"/>
                </a:lnTo>
                <a:lnTo>
                  <a:pt x="285" y="978"/>
                </a:lnTo>
                <a:lnTo>
                  <a:pt x="291" y="967"/>
                </a:lnTo>
                <a:lnTo>
                  <a:pt x="291" y="956"/>
                </a:lnTo>
                <a:lnTo>
                  <a:pt x="296" y="945"/>
                </a:lnTo>
                <a:lnTo>
                  <a:pt x="301" y="940"/>
                </a:lnTo>
                <a:lnTo>
                  <a:pt x="318" y="908"/>
                </a:lnTo>
                <a:lnTo>
                  <a:pt x="323" y="891"/>
                </a:lnTo>
                <a:lnTo>
                  <a:pt x="328" y="881"/>
                </a:lnTo>
                <a:lnTo>
                  <a:pt x="328" y="870"/>
                </a:lnTo>
                <a:lnTo>
                  <a:pt x="334" y="859"/>
                </a:lnTo>
                <a:lnTo>
                  <a:pt x="339" y="832"/>
                </a:lnTo>
                <a:lnTo>
                  <a:pt x="339" y="821"/>
                </a:lnTo>
                <a:lnTo>
                  <a:pt x="344" y="783"/>
                </a:lnTo>
                <a:lnTo>
                  <a:pt x="350" y="751"/>
                </a:lnTo>
                <a:lnTo>
                  <a:pt x="350" y="735"/>
                </a:lnTo>
                <a:lnTo>
                  <a:pt x="361" y="697"/>
                </a:lnTo>
                <a:lnTo>
                  <a:pt x="371" y="659"/>
                </a:lnTo>
                <a:lnTo>
                  <a:pt x="377" y="648"/>
                </a:lnTo>
                <a:lnTo>
                  <a:pt x="382" y="638"/>
                </a:lnTo>
                <a:lnTo>
                  <a:pt x="387" y="627"/>
                </a:lnTo>
                <a:lnTo>
                  <a:pt x="398" y="605"/>
                </a:lnTo>
                <a:lnTo>
                  <a:pt x="404" y="594"/>
                </a:lnTo>
                <a:lnTo>
                  <a:pt x="404" y="589"/>
                </a:lnTo>
                <a:lnTo>
                  <a:pt x="425" y="557"/>
                </a:lnTo>
                <a:lnTo>
                  <a:pt x="425" y="551"/>
                </a:lnTo>
                <a:lnTo>
                  <a:pt x="436" y="530"/>
                </a:lnTo>
                <a:lnTo>
                  <a:pt x="441" y="508"/>
                </a:lnTo>
                <a:lnTo>
                  <a:pt x="447" y="503"/>
                </a:lnTo>
                <a:lnTo>
                  <a:pt x="447" y="497"/>
                </a:lnTo>
                <a:lnTo>
                  <a:pt x="447" y="492"/>
                </a:lnTo>
                <a:lnTo>
                  <a:pt x="452" y="481"/>
                </a:lnTo>
                <a:lnTo>
                  <a:pt x="452" y="465"/>
                </a:lnTo>
                <a:lnTo>
                  <a:pt x="457" y="449"/>
                </a:lnTo>
                <a:lnTo>
                  <a:pt x="463" y="438"/>
                </a:lnTo>
                <a:lnTo>
                  <a:pt x="474" y="405"/>
                </a:lnTo>
                <a:lnTo>
                  <a:pt x="479" y="389"/>
                </a:lnTo>
                <a:lnTo>
                  <a:pt x="495" y="351"/>
                </a:lnTo>
                <a:lnTo>
                  <a:pt x="506" y="330"/>
                </a:lnTo>
                <a:lnTo>
                  <a:pt x="517" y="314"/>
                </a:lnTo>
                <a:lnTo>
                  <a:pt x="522" y="308"/>
                </a:lnTo>
                <a:lnTo>
                  <a:pt x="549" y="260"/>
                </a:lnTo>
                <a:lnTo>
                  <a:pt x="554" y="254"/>
                </a:lnTo>
                <a:lnTo>
                  <a:pt x="570" y="222"/>
                </a:lnTo>
                <a:lnTo>
                  <a:pt x="592" y="184"/>
                </a:lnTo>
                <a:lnTo>
                  <a:pt x="608" y="157"/>
                </a:lnTo>
                <a:lnTo>
                  <a:pt x="619" y="135"/>
                </a:lnTo>
                <a:lnTo>
                  <a:pt x="629" y="119"/>
                </a:lnTo>
                <a:lnTo>
                  <a:pt x="635" y="108"/>
                </a:lnTo>
                <a:lnTo>
                  <a:pt x="635" y="103"/>
                </a:lnTo>
                <a:lnTo>
                  <a:pt x="646" y="92"/>
                </a:lnTo>
                <a:lnTo>
                  <a:pt x="656" y="81"/>
                </a:lnTo>
                <a:lnTo>
                  <a:pt x="673" y="65"/>
                </a:lnTo>
                <a:lnTo>
                  <a:pt x="689" y="60"/>
                </a:lnTo>
                <a:lnTo>
                  <a:pt x="721" y="76"/>
                </a:lnTo>
                <a:lnTo>
                  <a:pt x="721" y="81"/>
                </a:lnTo>
                <a:lnTo>
                  <a:pt x="732" y="87"/>
                </a:lnTo>
                <a:lnTo>
                  <a:pt x="748" y="98"/>
                </a:lnTo>
                <a:lnTo>
                  <a:pt x="759" y="103"/>
                </a:lnTo>
                <a:lnTo>
                  <a:pt x="764" y="108"/>
                </a:lnTo>
                <a:lnTo>
                  <a:pt x="769" y="108"/>
                </a:lnTo>
                <a:lnTo>
                  <a:pt x="775" y="98"/>
                </a:lnTo>
                <a:lnTo>
                  <a:pt x="785" y="87"/>
                </a:lnTo>
                <a:lnTo>
                  <a:pt x="796" y="71"/>
                </a:lnTo>
                <a:lnTo>
                  <a:pt x="796" y="65"/>
                </a:lnTo>
                <a:lnTo>
                  <a:pt x="802" y="60"/>
                </a:lnTo>
                <a:lnTo>
                  <a:pt x="807" y="54"/>
                </a:lnTo>
                <a:lnTo>
                  <a:pt x="807" y="49"/>
                </a:lnTo>
                <a:lnTo>
                  <a:pt x="823" y="38"/>
                </a:lnTo>
                <a:lnTo>
                  <a:pt x="845" y="17"/>
                </a:lnTo>
                <a:lnTo>
                  <a:pt x="855" y="11"/>
                </a:lnTo>
                <a:lnTo>
                  <a:pt x="861" y="6"/>
                </a:lnTo>
                <a:lnTo>
                  <a:pt x="866" y="0"/>
                </a:lnTo>
                <a:lnTo>
                  <a:pt x="877" y="11"/>
                </a:lnTo>
                <a:lnTo>
                  <a:pt x="898" y="27"/>
                </a:lnTo>
                <a:lnTo>
                  <a:pt x="925" y="44"/>
                </a:lnTo>
                <a:lnTo>
                  <a:pt x="958" y="65"/>
                </a:lnTo>
                <a:lnTo>
                  <a:pt x="984" y="81"/>
                </a:lnTo>
                <a:lnTo>
                  <a:pt x="1006" y="103"/>
                </a:lnTo>
                <a:lnTo>
                  <a:pt x="1017" y="114"/>
                </a:lnTo>
                <a:lnTo>
                  <a:pt x="1038" y="135"/>
                </a:lnTo>
                <a:lnTo>
                  <a:pt x="1071" y="157"/>
                </a:lnTo>
                <a:lnTo>
                  <a:pt x="1076" y="152"/>
                </a:lnTo>
                <a:lnTo>
                  <a:pt x="1114" y="103"/>
                </a:lnTo>
                <a:lnTo>
                  <a:pt x="1151" y="130"/>
                </a:lnTo>
                <a:lnTo>
                  <a:pt x="1157" y="130"/>
                </a:lnTo>
                <a:lnTo>
                  <a:pt x="1183" y="162"/>
                </a:lnTo>
                <a:lnTo>
                  <a:pt x="1189" y="162"/>
                </a:lnTo>
                <a:lnTo>
                  <a:pt x="1183" y="173"/>
                </a:lnTo>
                <a:lnTo>
                  <a:pt x="1173" y="189"/>
                </a:lnTo>
                <a:lnTo>
                  <a:pt x="1167" y="200"/>
                </a:lnTo>
                <a:lnTo>
                  <a:pt x="1162" y="200"/>
                </a:lnTo>
                <a:lnTo>
                  <a:pt x="1162" y="206"/>
                </a:lnTo>
                <a:lnTo>
                  <a:pt x="1157" y="211"/>
                </a:lnTo>
                <a:lnTo>
                  <a:pt x="1151" y="216"/>
                </a:lnTo>
                <a:lnTo>
                  <a:pt x="1146" y="222"/>
                </a:lnTo>
                <a:lnTo>
                  <a:pt x="1194" y="254"/>
                </a:lnTo>
                <a:lnTo>
                  <a:pt x="1200" y="260"/>
                </a:lnTo>
                <a:lnTo>
                  <a:pt x="1205" y="265"/>
                </a:lnTo>
                <a:lnTo>
                  <a:pt x="1248" y="292"/>
                </a:lnTo>
                <a:lnTo>
                  <a:pt x="1313" y="346"/>
                </a:lnTo>
                <a:lnTo>
                  <a:pt x="1334" y="373"/>
                </a:lnTo>
                <a:lnTo>
                  <a:pt x="1329" y="357"/>
                </a:lnTo>
                <a:lnTo>
                  <a:pt x="1329" y="346"/>
                </a:lnTo>
                <a:lnTo>
                  <a:pt x="1329" y="319"/>
                </a:lnTo>
                <a:lnTo>
                  <a:pt x="1329" y="297"/>
                </a:lnTo>
                <a:lnTo>
                  <a:pt x="1329" y="281"/>
                </a:lnTo>
                <a:lnTo>
                  <a:pt x="1334" y="281"/>
                </a:lnTo>
                <a:lnTo>
                  <a:pt x="1345" y="281"/>
                </a:lnTo>
                <a:lnTo>
                  <a:pt x="1350" y="281"/>
                </a:lnTo>
                <a:lnTo>
                  <a:pt x="1356" y="287"/>
                </a:lnTo>
                <a:lnTo>
                  <a:pt x="1361" y="303"/>
                </a:lnTo>
                <a:lnTo>
                  <a:pt x="1361" y="308"/>
                </a:lnTo>
                <a:lnTo>
                  <a:pt x="1366" y="308"/>
                </a:lnTo>
                <a:lnTo>
                  <a:pt x="1366" y="335"/>
                </a:lnTo>
                <a:lnTo>
                  <a:pt x="1372" y="351"/>
                </a:lnTo>
                <a:lnTo>
                  <a:pt x="1377" y="357"/>
                </a:lnTo>
                <a:lnTo>
                  <a:pt x="1377" y="362"/>
                </a:lnTo>
                <a:lnTo>
                  <a:pt x="1382" y="378"/>
                </a:lnTo>
                <a:lnTo>
                  <a:pt x="1382" y="384"/>
                </a:lnTo>
                <a:lnTo>
                  <a:pt x="1388" y="384"/>
                </a:lnTo>
                <a:lnTo>
                  <a:pt x="1382" y="384"/>
                </a:lnTo>
                <a:lnTo>
                  <a:pt x="1372" y="405"/>
                </a:lnTo>
                <a:lnTo>
                  <a:pt x="1366" y="411"/>
                </a:lnTo>
                <a:lnTo>
                  <a:pt x="1361" y="416"/>
                </a:lnTo>
                <a:lnTo>
                  <a:pt x="1366" y="422"/>
                </a:lnTo>
                <a:lnTo>
                  <a:pt x="1399" y="486"/>
                </a:lnTo>
                <a:lnTo>
                  <a:pt x="1409" y="519"/>
                </a:lnTo>
                <a:lnTo>
                  <a:pt x="1415" y="535"/>
                </a:lnTo>
                <a:lnTo>
                  <a:pt x="1409" y="535"/>
                </a:lnTo>
                <a:lnTo>
                  <a:pt x="1436" y="594"/>
                </a:lnTo>
                <a:lnTo>
                  <a:pt x="1463" y="659"/>
                </a:lnTo>
                <a:lnTo>
                  <a:pt x="1474" y="681"/>
                </a:lnTo>
                <a:lnTo>
                  <a:pt x="1501" y="719"/>
                </a:lnTo>
                <a:lnTo>
                  <a:pt x="1501" y="724"/>
                </a:lnTo>
                <a:lnTo>
                  <a:pt x="1528" y="767"/>
                </a:lnTo>
                <a:lnTo>
                  <a:pt x="1555" y="805"/>
                </a:lnTo>
                <a:lnTo>
                  <a:pt x="1565" y="827"/>
                </a:lnTo>
                <a:lnTo>
                  <a:pt x="1560" y="832"/>
                </a:lnTo>
                <a:lnTo>
                  <a:pt x="1490" y="875"/>
                </a:lnTo>
                <a:lnTo>
                  <a:pt x="1501" y="897"/>
                </a:lnTo>
                <a:lnTo>
                  <a:pt x="1501" y="902"/>
                </a:lnTo>
                <a:lnTo>
                  <a:pt x="1506" y="902"/>
                </a:lnTo>
                <a:lnTo>
                  <a:pt x="1512" y="913"/>
                </a:lnTo>
                <a:lnTo>
                  <a:pt x="1512" y="918"/>
                </a:lnTo>
                <a:lnTo>
                  <a:pt x="1517" y="924"/>
                </a:lnTo>
                <a:lnTo>
                  <a:pt x="1592" y="897"/>
                </a:lnTo>
                <a:lnTo>
                  <a:pt x="1598" y="897"/>
                </a:lnTo>
                <a:lnTo>
                  <a:pt x="1603" y="902"/>
                </a:lnTo>
                <a:lnTo>
                  <a:pt x="1608" y="929"/>
                </a:lnTo>
                <a:lnTo>
                  <a:pt x="1619" y="972"/>
                </a:lnTo>
                <a:lnTo>
                  <a:pt x="1635" y="1026"/>
                </a:lnTo>
                <a:lnTo>
                  <a:pt x="1641" y="1026"/>
                </a:lnTo>
                <a:lnTo>
                  <a:pt x="1646" y="1026"/>
                </a:lnTo>
                <a:lnTo>
                  <a:pt x="1651" y="1021"/>
                </a:lnTo>
                <a:lnTo>
                  <a:pt x="1678" y="1016"/>
                </a:lnTo>
                <a:lnTo>
                  <a:pt x="1737" y="1005"/>
                </a:lnTo>
                <a:lnTo>
                  <a:pt x="1850" y="983"/>
                </a:lnTo>
                <a:lnTo>
                  <a:pt x="1856" y="983"/>
                </a:lnTo>
                <a:lnTo>
                  <a:pt x="1861" y="983"/>
                </a:lnTo>
                <a:lnTo>
                  <a:pt x="1861" y="989"/>
                </a:lnTo>
                <a:lnTo>
                  <a:pt x="1867" y="994"/>
                </a:lnTo>
                <a:lnTo>
                  <a:pt x="1867" y="1010"/>
                </a:lnTo>
                <a:lnTo>
                  <a:pt x="1861" y="1048"/>
                </a:lnTo>
                <a:lnTo>
                  <a:pt x="1861" y="1053"/>
                </a:lnTo>
                <a:lnTo>
                  <a:pt x="1861" y="1059"/>
                </a:lnTo>
                <a:lnTo>
                  <a:pt x="1737" y="1080"/>
                </a:lnTo>
                <a:lnTo>
                  <a:pt x="1732" y="1064"/>
                </a:lnTo>
                <a:lnTo>
                  <a:pt x="1716" y="1070"/>
                </a:lnTo>
                <a:lnTo>
                  <a:pt x="1721" y="1086"/>
                </a:lnTo>
                <a:lnTo>
                  <a:pt x="1689" y="1091"/>
                </a:lnTo>
                <a:lnTo>
                  <a:pt x="1678" y="1097"/>
                </a:lnTo>
                <a:lnTo>
                  <a:pt x="1689" y="1129"/>
                </a:lnTo>
                <a:lnTo>
                  <a:pt x="1721" y="1124"/>
                </a:lnTo>
                <a:lnTo>
                  <a:pt x="1727" y="1124"/>
                </a:lnTo>
                <a:lnTo>
                  <a:pt x="1856" y="1097"/>
                </a:lnTo>
                <a:lnTo>
                  <a:pt x="1867" y="1097"/>
                </a:lnTo>
                <a:lnTo>
                  <a:pt x="1872" y="1102"/>
                </a:lnTo>
                <a:lnTo>
                  <a:pt x="1899" y="1124"/>
                </a:lnTo>
                <a:lnTo>
                  <a:pt x="1910" y="1129"/>
                </a:lnTo>
                <a:lnTo>
                  <a:pt x="2006" y="1134"/>
                </a:lnTo>
                <a:lnTo>
                  <a:pt x="2033" y="1134"/>
                </a:lnTo>
                <a:lnTo>
                  <a:pt x="2039" y="1134"/>
                </a:lnTo>
                <a:lnTo>
                  <a:pt x="2028" y="1205"/>
                </a:lnTo>
                <a:lnTo>
                  <a:pt x="2044" y="1226"/>
                </a:lnTo>
                <a:lnTo>
                  <a:pt x="2066" y="1259"/>
                </a:lnTo>
                <a:lnTo>
                  <a:pt x="2071" y="1264"/>
                </a:lnTo>
                <a:lnTo>
                  <a:pt x="2082" y="1259"/>
                </a:lnTo>
                <a:lnTo>
                  <a:pt x="2092" y="1259"/>
                </a:lnTo>
                <a:lnTo>
                  <a:pt x="2087" y="1232"/>
                </a:lnTo>
                <a:lnTo>
                  <a:pt x="2087" y="1226"/>
                </a:lnTo>
                <a:lnTo>
                  <a:pt x="2098" y="1215"/>
                </a:lnTo>
                <a:lnTo>
                  <a:pt x="2109" y="1210"/>
                </a:lnTo>
                <a:lnTo>
                  <a:pt x="2119" y="1199"/>
                </a:lnTo>
                <a:lnTo>
                  <a:pt x="2130" y="1194"/>
                </a:lnTo>
                <a:lnTo>
                  <a:pt x="2098" y="1145"/>
                </a:lnTo>
                <a:lnTo>
                  <a:pt x="2092" y="1140"/>
                </a:lnTo>
                <a:lnTo>
                  <a:pt x="2092" y="1145"/>
                </a:lnTo>
                <a:lnTo>
                  <a:pt x="2082" y="1151"/>
                </a:lnTo>
                <a:lnTo>
                  <a:pt x="2076" y="1156"/>
                </a:lnTo>
                <a:lnTo>
                  <a:pt x="2060" y="1140"/>
                </a:lnTo>
                <a:lnTo>
                  <a:pt x="2055" y="1134"/>
                </a:lnTo>
                <a:lnTo>
                  <a:pt x="2049" y="1129"/>
                </a:lnTo>
                <a:lnTo>
                  <a:pt x="2044" y="1124"/>
                </a:lnTo>
                <a:lnTo>
                  <a:pt x="2039" y="1124"/>
                </a:lnTo>
                <a:lnTo>
                  <a:pt x="2039" y="1118"/>
                </a:lnTo>
                <a:lnTo>
                  <a:pt x="2044" y="1107"/>
                </a:lnTo>
                <a:lnTo>
                  <a:pt x="2049" y="1064"/>
                </a:lnTo>
                <a:lnTo>
                  <a:pt x="2044" y="1059"/>
                </a:lnTo>
                <a:lnTo>
                  <a:pt x="2033" y="1048"/>
                </a:lnTo>
                <a:lnTo>
                  <a:pt x="2066" y="1026"/>
                </a:lnTo>
                <a:lnTo>
                  <a:pt x="2071" y="1026"/>
                </a:lnTo>
                <a:lnTo>
                  <a:pt x="2076" y="1032"/>
                </a:lnTo>
                <a:lnTo>
                  <a:pt x="2076" y="1037"/>
                </a:lnTo>
                <a:lnTo>
                  <a:pt x="2082" y="1043"/>
                </a:lnTo>
                <a:lnTo>
                  <a:pt x="2087" y="1043"/>
                </a:lnTo>
                <a:lnTo>
                  <a:pt x="2109" y="1026"/>
                </a:lnTo>
                <a:lnTo>
                  <a:pt x="2114" y="1021"/>
                </a:lnTo>
                <a:lnTo>
                  <a:pt x="2119" y="1016"/>
                </a:lnTo>
                <a:lnTo>
                  <a:pt x="2130" y="994"/>
                </a:lnTo>
                <a:lnTo>
                  <a:pt x="2141" y="983"/>
                </a:lnTo>
                <a:lnTo>
                  <a:pt x="2152" y="989"/>
                </a:lnTo>
                <a:lnTo>
                  <a:pt x="2141" y="1010"/>
                </a:lnTo>
                <a:lnTo>
                  <a:pt x="2168" y="1059"/>
                </a:lnTo>
                <a:lnTo>
                  <a:pt x="2162" y="1070"/>
                </a:lnTo>
                <a:lnTo>
                  <a:pt x="2157" y="1075"/>
                </a:lnTo>
                <a:lnTo>
                  <a:pt x="2157" y="1080"/>
                </a:lnTo>
                <a:lnTo>
                  <a:pt x="2168" y="1075"/>
                </a:lnTo>
                <a:lnTo>
                  <a:pt x="2178" y="1070"/>
                </a:lnTo>
                <a:lnTo>
                  <a:pt x="2184" y="1080"/>
                </a:lnTo>
                <a:lnTo>
                  <a:pt x="2189" y="1075"/>
                </a:lnTo>
                <a:lnTo>
                  <a:pt x="2200" y="1064"/>
                </a:lnTo>
                <a:lnTo>
                  <a:pt x="2205" y="1070"/>
                </a:lnTo>
                <a:lnTo>
                  <a:pt x="2216" y="1086"/>
                </a:lnTo>
                <a:lnTo>
                  <a:pt x="2227" y="1107"/>
                </a:lnTo>
                <a:lnTo>
                  <a:pt x="2232" y="1113"/>
                </a:lnTo>
                <a:lnTo>
                  <a:pt x="2238" y="1107"/>
                </a:lnTo>
                <a:lnTo>
                  <a:pt x="2243" y="1102"/>
                </a:lnTo>
                <a:lnTo>
                  <a:pt x="2248" y="1097"/>
                </a:lnTo>
                <a:lnTo>
                  <a:pt x="2254" y="1086"/>
                </a:lnTo>
                <a:lnTo>
                  <a:pt x="2238" y="1070"/>
                </a:lnTo>
                <a:lnTo>
                  <a:pt x="2200" y="1037"/>
                </a:lnTo>
                <a:lnTo>
                  <a:pt x="2222" y="1043"/>
                </a:lnTo>
                <a:lnTo>
                  <a:pt x="2254" y="1048"/>
                </a:lnTo>
                <a:lnTo>
                  <a:pt x="2259" y="1048"/>
                </a:lnTo>
                <a:lnTo>
                  <a:pt x="2265" y="1048"/>
                </a:lnTo>
                <a:lnTo>
                  <a:pt x="2270" y="1048"/>
                </a:lnTo>
                <a:lnTo>
                  <a:pt x="2265" y="1053"/>
                </a:lnTo>
                <a:lnTo>
                  <a:pt x="2265" y="1059"/>
                </a:lnTo>
                <a:lnTo>
                  <a:pt x="2265" y="1053"/>
                </a:lnTo>
                <a:lnTo>
                  <a:pt x="2270" y="1053"/>
                </a:lnTo>
                <a:lnTo>
                  <a:pt x="2275" y="1059"/>
                </a:lnTo>
                <a:lnTo>
                  <a:pt x="2281" y="1059"/>
                </a:lnTo>
                <a:lnTo>
                  <a:pt x="2286" y="1059"/>
                </a:lnTo>
                <a:lnTo>
                  <a:pt x="2297" y="1059"/>
                </a:lnTo>
                <a:lnTo>
                  <a:pt x="2302" y="1059"/>
                </a:lnTo>
                <a:lnTo>
                  <a:pt x="2308" y="1064"/>
                </a:lnTo>
                <a:lnTo>
                  <a:pt x="2313" y="1064"/>
                </a:lnTo>
                <a:lnTo>
                  <a:pt x="2318" y="1064"/>
                </a:lnTo>
                <a:lnTo>
                  <a:pt x="2329" y="1064"/>
                </a:lnTo>
                <a:lnTo>
                  <a:pt x="2334" y="1070"/>
                </a:lnTo>
                <a:lnTo>
                  <a:pt x="2334" y="1113"/>
                </a:lnTo>
                <a:lnTo>
                  <a:pt x="2356" y="1107"/>
                </a:lnTo>
                <a:lnTo>
                  <a:pt x="2361" y="1107"/>
                </a:lnTo>
                <a:lnTo>
                  <a:pt x="2367" y="1075"/>
                </a:lnTo>
                <a:lnTo>
                  <a:pt x="2367" y="1043"/>
                </a:lnTo>
                <a:lnTo>
                  <a:pt x="2367" y="1037"/>
                </a:lnTo>
                <a:lnTo>
                  <a:pt x="2367" y="1021"/>
                </a:lnTo>
                <a:lnTo>
                  <a:pt x="2367" y="1016"/>
                </a:lnTo>
                <a:lnTo>
                  <a:pt x="2367" y="978"/>
                </a:lnTo>
                <a:lnTo>
                  <a:pt x="2378" y="978"/>
                </a:lnTo>
                <a:lnTo>
                  <a:pt x="2388" y="978"/>
                </a:lnTo>
                <a:lnTo>
                  <a:pt x="2394" y="978"/>
                </a:lnTo>
                <a:lnTo>
                  <a:pt x="2410" y="978"/>
                </a:lnTo>
                <a:lnTo>
                  <a:pt x="2404" y="956"/>
                </a:lnTo>
                <a:lnTo>
                  <a:pt x="2404" y="940"/>
                </a:lnTo>
                <a:lnTo>
                  <a:pt x="2415" y="940"/>
                </a:lnTo>
                <a:lnTo>
                  <a:pt x="2415" y="908"/>
                </a:lnTo>
                <a:lnTo>
                  <a:pt x="2415" y="870"/>
                </a:lnTo>
                <a:lnTo>
                  <a:pt x="2415" y="864"/>
                </a:lnTo>
                <a:lnTo>
                  <a:pt x="2410" y="859"/>
                </a:lnTo>
                <a:lnTo>
                  <a:pt x="2410" y="864"/>
                </a:lnTo>
                <a:lnTo>
                  <a:pt x="2404" y="864"/>
                </a:lnTo>
                <a:lnTo>
                  <a:pt x="2378" y="864"/>
                </a:lnTo>
                <a:lnTo>
                  <a:pt x="2367" y="864"/>
                </a:lnTo>
                <a:lnTo>
                  <a:pt x="2356" y="864"/>
                </a:lnTo>
                <a:lnTo>
                  <a:pt x="2345" y="859"/>
                </a:lnTo>
                <a:lnTo>
                  <a:pt x="2324" y="859"/>
                </a:lnTo>
                <a:lnTo>
                  <a:pt x="2313" y="859"/>
                </a:lnTo>
                <a:lnTo>
                  <a:pt x="2302" y="859"/>
                </a:lnTo>
                <a:lnTo>
                  <a:pt x="2291" y="859"/>
                </a:lnTo>
                <a:lnTo>
                  <a:pt x="2286" y="859"/>
                </a:lnTo>
                <a:lnTo>
                  <a:pt x="2286" y="854"/>
                </a:lnTo>
                <a:lnTo>
                  <a:pt x="2291" y="848"/>
                </a:lnTo>
                <a:lnTo>
                  <a:pt x="2302" y="832"/>
                </a:lnTo>
                <a:lnTo>
                  <a:pt x="2313" y="816"/>
                </a:lnTo>
                <a:lnTo>
                  <a:pt x="2329" y="805"/>
                </a:lnTo>
                <a:lnTo>
                  <a:pt x="2340" y="794"/>
                </a:lnTo>
                <a:lnTo>
                  <a:pt x="2351" y="789"/>
                </a:lnTo>
                <a:lnTo>
                  <a:pt x="2356" y="783"/>
                </a:lnTo>
                <a:lnTo>
                  <a:pt x="2361" y="778"/>
                </a:lnTo>
                <a:lnTo>
                  <a:pt x="2367" y="783"/>
                </a:lnTo>
                <a:lnTo>
                  <a:pt x="2367" y="789"/>
                </a:lnTo>
                <a:lnTo>
                  <a:pt x="2372" y="789"/>
                </a:lnTo>
                <a:lnTo>
                  <a:pt x="2378" y="794"/>
                </a:lnTo>
                <a:lnTo>
                  <a:pt x="2383" y="805"/>
                </a:lnTo>
                <a:lnTo>
                  <a:pt x="2388" y="805"/>
                </a:lnTo>
                <a:lnTo>
                  <a:pt x="2394" y="810"/>
                </a:lnTo>
                <a:lnTo>
                  <a:pt x="2399" y="816"/>
                </a:lnTo>
                <a:lnTo>
                  <a:pt x="2404" y="821"/>
                </a:lnTo>
                <a:lnTo>
                  <a:pt x="2404" y="827"/>
                </a:lnTo>
                <a:lnTo>
                  <a:pt x="2415" y="816"/>
                </a:lnTo>
                <a:lnTo>
                  <a:pt x="2421" y="810"/>
                </a:lnTo>
                <a:lnTo>
                  <a:pt x="2426" y="805"/>
                </a:lnTo>
                <a:lnTo>
                  <a:pt x="2431" y="800"/>
                </a:lnTo>
                <a:lnTo>
                  <a:pt x="2442" y="794"/>
                </a:lnTo>
                <a:lnTo>
                  <a:pt x="2442" y="789"/>
                </a:lnTo>
                <a:lnTo>
                  <a:pt x="2447" y="783"/>
                </a:lnTo>
                <a:lnTo>
                  <a:pt x="2453" y="778"/>
                </a:lnTo>
                <a:lnTo>
                  <a:pt x="2458" y="773"/>
                </a:lnTo>
                <a:lnTo>
                  <a:pt x="2474" y="756"/>
                </a:lnTo>
                <a:lnTo>
                  <a:pt x="2480" y="756"/>
                </a:lnTo>
                <a:lnTo>
                  <a:pt x="2496" y="773"/>
                </a:lnTo>
                <a:lnTo>
                  <a:pt x="2512" y="789"/>
                </a:lnTo>
                <a:lnTo>
                  <a:pt x="2533" y="810"/>
                </a:lnTo>
                <a:lnTo>
                  <a:pt x="2550" y="832"/>
                </a:lnTo>
                <a:lnTo>
                  <a:pt x="2555" y="837"/>
                </a:lnTo>
                <a:lnTo>
                  <a:pt x="2566" y="881"/>
                </a:lnTo>
                <a:lnTo>
                  <a:pt x="2566" y="891"/>
                </a:lnTo>
                <a:lnTo>
                  <a:pt x="2571" y="902"/>
                </a:lnTo>
                <a:lnTo>
                  <a:pt x="2571" y="908"/>
                </a:lnTo>
                <a:lnTo>
                  <a:pt x="2587" y="972"/>
                </a:lnTo>
                <a:lnTo>
                  <a:pt x="2593" y="1010"/>
                </a:lnTo>
                <a:lnTo>
                  <a:pt x="2652" y="1037"/>
                </a:lnTo>
                <a:lnTo>
                  <a:pt x="2657" y="1037"/>
                </a:lnTo>
                <a:lnTo>
                  <a:pt x="2663" y="1043"/>
                </a:lnTo>
                <a:lnTo>
                  <a:pt x="2668" y="1043"/>
                </a:lnTo>
                <a:lnTo>
                  <a:pt x="2679" y="1048"/>
                </a:lnTo>
                <a:lnTo>
                  <a:pt x="2695" y="1053"/>
                </a:lnTo>
                <a:lnTo>
                  <a:pt x="2711" y="1059"/>
                </a:lnTo>
                <a:lnTo>
                  <a:pt x="2722" y="1053"/>
                </a:lnTo>
                <a:lnTo>
                  <a:pt x="2727" y="1048"/>
                </a:lnTo>
                <a:lnTo>
                  <a:pt x="2738" y="1037"/>
                </a:lnTo>
                <a:lnTo>
                  <a:pt x="2754" y="1026"/>
                </a:lnTo>
                <a:lnTo>
                  <a:pt x="2770" y="1016"/>
                </a:lnTo>
                <a:lnTo>
                  <a:pt x="2770" y="1021"/>
                </a:lnTo>
                <a:lnTo>
                  <a:pt x="2754" y="1053"/>
                </a:lnTo>
                <a:lnTo>
                  <a:pt x="2749" y="1070"/>
                </a:lnTo>
                <a:lnTo>
                  <a:pt x="2743" y="1075"/>
                </a:lnTo>
                <a:lnTo>
                  <a:pt x="2754" y="1080"/>
                </a:lnTo>
                <a:lnTo>
                  <a:pt x="2759" y="1086"/>
                </a:lnTo>
                <a:lnTo>
                  <a:pt x="2776" y="1118"/>
                </a:lnTo>
                <a:lnTo>
                  <a:pt x="2781" y="1134"/>
                </a:lnTo>
                <a:lnTo>
                  <a:pt x="2802" y="1178"/>
                </a:lnTo>
                <a:lnTo>
                  <a:pt x="2813" y="1199"/>
                </a:lnTo>
                <a:lnTo>
                  <a:pt x="2813" y="1215"/>
                </a:lnTo>
                <a:lnTo>
                  <a:pt x="2824" y="1253"/>
                </a:lnTo>
                <a:lnTo>
                  <a:pt x="2824" y="1259"/>
                </a:lnTo>
                <a:lnTo>
                  <a:pt x="2835" y="1253"/>
                </a:lnTo>
                <a:lnTo>
                  <a:pt x="2840" y="1253"/>
                </a:lnTo>
                <a:lnTo>
                  <a:pt x="2851" y="1248"/>
                </a:lnTo>
                <a:lnTo>
                  <a:pt x="2856" y="1242"/>
                </a:lnTo>
                <a:lnTo>
                  <a:pt x="2862" y="1242"/>
                </a:lnTo>
                <a:lnTo>
                  <a:pt x="2867" y="1242"/>
                </a:lnTo>
                <a:lnTo>
                  <a:pt x="2867" y="1259"/>
                </a:lnTo>
                <a:lnTo>
                  <a:pt x="2867" y="1264"/>
                </a:lnTo>
                <a:lnTo>
                  <a:pt x="2867" y="1275"/>
                </a:lnTo>
                <a:lnTo>
                  <a:pt x="2867" y="1280"/>
                </a:lnTo>
                <a:lnTo>
                  <a:pt x="2867" y="1286"/>
                </a:lnTo>
                <a:lnTo>
                  <a:pt x="2862" y="1350"/>
                </a:lnTo>
                <a:lnTo>
                  <a:pt x="2862" y="1356"/>
                </a:lnTo>
                <a:lnTo>
                  <a:pt x="2862" y="1377"/>
                </a:lnTo>
                <a:lnTo>
                  <a:pt x="2856" y="1404"/>
                </a:lnTo>
                <a:lnTo>
                  <a:pt x="2856" y="1442"/>
                </a:lnTo>
                <a:lnTo>
                  <a:pt x="2862" y="1448"/>
                </a:lnTo>
                <a:lnTo>
                  <a:pt x="2878" y="1458"/>
                </a:lnTo>
                <a:lnTo>
                  <a:pt x="2888" y="1448"/>
                </a:lnTo>
                <a:lnTo>
                  <a:pt x="2905" y="1431"/>
                </a:lnTo>
                <a:lnTo>
                  <a:pt x="2910" y="1431"/>
                </a:lnTo>
                <a:lnTo>
                  <a:pt x="2910" y="1437"/>
                </a:lnTo>
                <a:lnTo>
                  <a:pt x="2921" y="1453"/>
                </a:lnTo>
                <a:lnTo>
                  <a:pt x="2931" y="1475"/>
                </a:lnTo>
                <a:lnTo>
                  <a:pt x="2926" y="1480"/>
                </a:lnTo>
                <a:lnTo>
                  <a:pt x="2921" y="1491"/>
                </a:lnTo>
                <a:lnTo>
                  <a:pt x="2899" y="1518"/>
                </a:lnTo>
                <a:lnTo>
                  <a:pt x="2905" y="1518"/>
                </a:lnTo>
                <a:lnTo>
                  <a:pt x="2926" y="1556"/>
                </a:lnTo>
                <a:lnTo>
                  <a:pt x="2953" y="1599"/>
                </a:lnTo>
                <a:lnTo>
                  <a:pt x="2958" y="1604"/>
                </a:lnTo>
                <a:lnTo>
                  <a:pt x="2964" y="1588"/>
                </a:lnTo>
                <a:lnTo>
                  <a:pt x="2969" y="1577"/>
                </a:lnTo>
                <a:lnTo>
                  <a:pt x="2980" y="1556"/>
                </a:lnTo>
                <a:lnTo>
                  <a:pt x="2985" y="1550"/>
                </a:lnTo>
                <a:lnTo>
                  <a:pt x="2991" y="1539"/>
                </a:lnTo>
                <a:lnTo>
                  <a:pt x="3001" y="1523"/>
                </a:lnTo>
                <a:lnTo>
                  <a:pt x="3007" y="1512"/>
                </a:lnTo>
                <a:lnTo>
                  <a:pt x="3007" y="1507"/>
                </a:lnTo>
                <a:lnTo>
                  <a:pt x="3012" y="1507"/>
                </a:lnTo>
                <a:lnTo>
                  <a:pt x="3018" y="1518"/>
                </a:lnTo>
                <a:lnTo>
                  <a:pt x="3023" y="1518"/>
                </a:lnTo>
                <a:lnTo>
                  <a:pt x="3028" y="1523"/>
                </a:lnTo>
                <a:lnTo>
                  <a:pt x="3034" y="1529"/>
                </a:lnTo>
                <a:lnTo>
                  <a:pt x="3044" y="1539"/>
                </a:lnTo>
                <a:lnTo>
                  <a:pt x="3050" y="1539"/>
                </a:lnTo>
                <a:lnTo>
                  <a:pt x="3055" y="1545"/>
                </a:lnTo>
                <a:lnTo>
                  <a:pt x="3061" y="1550"/>
                </a:lnTo>
                <a:lnTo>
                  <a:pt x="3066" y="1550"/>
                </a:lnTo>
                <a:lnTo>
                  <a:pt x="3077" y="1556"/>
                </a:lnTo>
                <a:lnTo>
                  <a:pt x="3082" y="1561"/>
                </a:lnTo>
                <a:lnTo>
                  <a:pt x="3087" y="1572"/>
                </a:lnTo>
                <a:lnTo>
                  <a:pt x="3125" y="1647"/>
                </a:lnTo>
                <a:lnTo>
                  <a:pt x="3147" y="1685"/>
                </a:lnTo>
                <a:lnTo>
                  <a:pt x="3152" y="1691"/>
                </a:lnTo>
                <a:lnTo>
                  <a:pt x="3152" y="1696"/>
                </a:lnTo>
                <a:lnTo>
                  <a:pt x="3157" y="1701"/>
                </a:lnTo>
                <a:lnTo>
                  <a:pt x="3168" y="1712"/>
                </a:lnTo>
                <a:lnTo>
                  <a:pt x="3168" y="1718"/>
                </a:lnTo>
                <a:lnTo>
                  <a:pt x="3174" y="1723"/>
                </a:lnTo>
                <a:lnTo>
                  <a:pt x="3179" y="1728"/>
                </a:lnTo>
                <a:lnTo>
                  <a:pt x="3184" y="1739"/>
                </a:lnTo>
                <a:lnTo>
                  <a:pt x="3195" y="1745"/>
                </a:lnTo>
                <a:lnTo>
                  <a:pt x="3200" y="1755"/>
                </a:lnTo>
                <a:lnTo>
                  <a:pt x="3211" y="1788"/>
                </a:lnTo>
                <a:lnTo>
                  <a:pt x="3190" y="1804"/>
                </a:lnTo>
                <a:lnTo>
                  <a:pt x="3179" y="1809"/>
                </a:lnTo>
                <a:lnTo>
                  <a:pt x="3163" y="1820"/>
                </a:lnTo>
                <a:lnTo>
                  <a:pt x="3157" y="1820"/>
                </a:lnTo>
                <a:lnTo>
                  <a:pt x="3157" y="1826"/>
                </a:lnTo>
                <a:lnTo>
                  <a:pt x="3163" y="1826"/>
                </a:lnTo>
                <a:lnTo>
                  <a:pt x="3168" y="1836"/>
                </a:lnTo>
                <a:lnTo>
                  <a:pt x="3179" y="1842"/>
                </a:lnTo>
                <a:lnTo>
                  <a:pt x="3184" y="1847"/>
                </a:lnTo>
                <a:lnTo>
                  <a:pt x="3190" y="1853"/>
                </a:lnTo>
                <a:lnTo>
                  <a:pt x="3190" y="1858"/>
                </a:lnTo>
                <a:lnTo>
                  <a:pt x="3200" y="1869"/>
                </a:lnTo>
                <a:lnTo>
                  <a:pt x="3200" y="1874"/>
                </a:lnTo>
                <a:lnTo>
                  <a:pt x="3211" y="1880"/>
                </a:lnTo>
                <a:lnTo>
                  <a:pt x="3217" y="1885"/>
                </a:lnTo>
                <a:lnTo>
                  <a:pt x="3222" y="1890"/>
                </a:lnTo>
                <a:lnTo>
                  <a:pt x="3222" y="1896"/>
                </a:lnTo>
                <a:lnTo>
                  <a:pt x="3227" y="1907"/>
                </a:lnTo>
                <a:lnTo>
                  <a:pt x="3227" y="1917"/>
                </a:lnTo>
                <a:lnTo>
                  <a:pt x="3233" y="1934"/>
                </a:lnTo>
                <a:lnTo>
                  <a:pt x="3238" y="1944"/>
                </a:lnTo>
                <a:lnTo>
                  <a:pt x="3243" y="1955"/>
                </a:lnTo>
                <a:lnTo>
                  <a:pt x="3243" y="1966"/>
                </a:lnTo>
                <a:lnTo>
                  <a:pt x="3249" y="1977"/>
                </a:lnTo>
                <a:lnTo>
                  <a:pt x="3254" y="2004"/>
                </a:lnTo>
                <a:lnTo>
                  <a:pt x="3260" y="2015"/>
                </a:lnTo>
                <a:lnTo>
                  <a:pt x="3270" y="2047"/>
                </a:lnTo>
                <a:lnTo>
                  <a:pt x="3270" y="2058"/>
                </a:lnTo>
                <a:lnTo>
                  <a:pt x="3270" y="2069"/>
                </a:lnTo>
                <a:lnTo>
                  <a:pt x="3265" y="2074"/>
                </a:lnTo>
                <a:lnTo>
                  <a:pt x="3260" y="2090"/>
                </a:lnTo>
                <a:lnTo>
                  <a:pt x="3233" y="2090"/>
                </a:lnTo>
                <a:lnTo>
                  <a:pt x="3227" y="2096"/>
                </a:lnTo>
                <a:lnTo>
                  <a:pt x="3211" y="2096"/>
                </a:lnTo>
                <a:lnTo>
                  <a:pt x="3206" y="2096"/>
                </a:lnTo>
                <a:lnTo>
                  <a:pt x="3168" y="2090"/>
                </a:lnTo>
                <a:lnTo>
                  <a:pt x="3168" y="2101"/>
                </a:lnTo>
                <a:lnTo>
                  <a:pt x="3168" y="2112"/>
                </a:lnTo>
                <a:lnTo>
                  <a:pt x="3168" y="2117"/>
                </a:lnTo>
                <a:lnTo>
                  <a:pt x="3168" y="2123"/>
                </a:lnTo>
                <a:lnTo>
                  <a:pt x="3168" y="2128"/>
                </a:lnTo>
                <a:lnTo>
                  <a:pt x="3168" y="2133"/>
                </a:lnTo>
                <a:lnTo>
                  <a:pt x="3168" y="2139"/>
                </a:lnTo>
                <a:lnTo>
                  <a:pt x="3168" y="2144"/>
                </a:lnTo>
                <a:lnTo>
                  <a:pt x="3168" y="2150"/>
                </a:lnTo>
                <a:lnTo>
                  <a:pt x="3168" y="2155"/>
                </a:lnTo>
                <a:lnTo>
                  <a:pt x="3163" y="2166"/>
                </a:lnTo>
                <a:lnTo>
                  <a:pt x="3163" y="2171"/>
                </a:lnTo>
                <a:lnTo>
                  <a:pt x="3163" y="2177"/>
                </a:lnTo>
                <a:lnTo>
                  <a:pt x="3163" y="2182"/>
                </a:lnTo>
                <a:lnTo>
                  <a:pt x="3163" y="2198"/>
                </a:lnTo>
                <a:lnTo>
                  <a:pt x="3163" y="2209"/>
                </a:lnTo>
                <a:lnTo>
                  <a:pt x="3163" y="2214"/>
                </a:lnTo>
                <a:lnTo>
                  <a:pt x="3163" y="2220"/>
                </a:lnTo>
                <a:lnTo>
                  <a:pt x="3157" y="2220"/>
                </a:lnTo>
                <a:lnTo>
                  <a:pt x="3130" y="2198"/>
                </a:lnTo>
                <a:lnTo>
                  <a:pt x="3087" y="2166"/>
                </a:lnTo>
                <a:lnTo>
                  <a:pt x="3061" y="2155"/>
                </a:lnTo>
                <a:lnTo>
                  <a:pt x="3061" y="2160"/>
                </a:lnTo>
                <a:lnTo>
                  <a:pt x="3061" y="2177"/>
                </a:lnTo>
                <a:lnTo>
                  <a:pt x="3061" y="2182"/>
                </a:lnTo>
                <a:lnTo>
                  <a:pt x="3061" y="2193"/>
                </a:lnTo>
                <a:lnTo>
                  <a:pt x="3061" y="2198"/>
                </a:lnTo>
                <a:lnTo>
                  <a:pt x="3066" y="2279"/>
                </a:lnTo>
                <a:lnTo>
                  <a:pt x="3066" y="2295"/>
                </a:lnTo>
                <a:lnTo>
                  <a:pt x="3061" y="2301"/>
                </a:lnTo>
                <a:lnTo>
                  <a:pt x="3055" y="2317"/>
                </a:lnTo>
                <a:lnTo>
                  <a:pt x="3055" y="2344"/>
                </a:lnTo>
                <a:lnTo>
                  <a:pt x="3050" y="2393"/>
                </a:lnTo>
                <a:lnTo>
                  <a:pt x="3044" y="2447"/>
                </a:lnTo>
                <a:lnTo>
                  <a:pt x="3044" y="2457"/>
                </a:lnTo>
                <a:lnTo>
                  <a:pt x="3044" y="2474"/>
                </a:lnTo>
                <a:lnTo>
                  <a:pt x="3039" y="2484"/>
                </a:lnTo>
                <a:lnTo>
                  <a:pt x="3034" y="2501"/>
                </a:lnTo>
                <a:lnTo>
                  <a:pt x="3034" y="2506"/>
                </a:lnTo>
                <a:lnTo>
                  <a:pt x="3028" y="2522"/>
                </a:lnTo>
                <a:lnTo>
                  <a:pt x="3023" y="2533"/>
                </a:lnTo>
                <a:lnTo>
                  <a:pt x="3018" y="2538"/>
                </a:lnTo>
                <a:lnTo>
                  <a:pt x="3012" y="2560"/>
                </a:lnTo>
                <a:lnTo>
                  <a:pt x="3007" y="2565"/>
                </a:lnTo>
                <a:lnTo>
                  <a:pt x="2975" y="2587"/>
                </a:lnTo>
                <a:lnTo>
                  <a:pt x="2964" y="2592"/>
                </a:lnTo>
                <a:lnTo>
                  <a:pt x="2975" y="2603"/>
                </a:lnTo>
                <a:lnTo>
                  <a:pt x="2985" y="2609"/>
                </a:lnTo>
                <a:lnTo>
                  <a:pt x="2991" y="2609"/>
                </a:lnTo>
                <a:lnTo>
                  <a:pt x="2980" y="2636"/>
                </a:lnTo>
                <a:lnTo>
                  <a:pt x="2980" y="2646"/>
                </a:lnTo>
                <a:lnTo>
                  <a:pt x="2975" y="2652"/>
                </a:lnTo>
                <a:lnTo>
                  <a:pt x="2969" y="2646"/>
                </a:lnTo>
                <a:lnTo>
                  <a:pt x="2953" y="2641"/>
                </a:lnTo>
                <a:lnTo>
                  <a:pt x="2942" y="2636"/>
                </a:lnTo>
                <a:lnTo>
                  <a:pt x="2931" y="2630"/>
                </a:lnTo>
                <a:lnTo>
                  <a:pt x="2926" y="2652"/>
                </a:lnTo>
                <a:lnTo>
                  <a:pt x="2926" y="2657"/>
                </a:lnTo>
                <a:lnTo>
                  <a:pt x="2921" y="2663"/>
                </a:lnTo>
                <a:lnTo>
                  <a:pt x="2937" y="2657"/>
                </a:lnTo>
                <a:lnTo>
                  <a:pt x="2937" y="2684"/>
                </a:lnTo>
                <a:lnTo>
                  <a:pt x="2942" y="2684"/>
                </a:lnTo>
                <a:lnTo>
                  <a:pt x="2953" y="2684"/>
                </a:lnTo>
                <a:lnTo>
                  <a:pt x="2953" y="2690"/>
                </a:lnTo>
                <a:lnTo>
                  <a:pt x="2958" y="2700"/>
                </a:lnTo>
                <a:lnTo>
                  <a:pt x="2953" y="2700"/>
                </a:lnTo>
                <a:lnTo>
                  <a:pt x="2953" y="2722"/>
                </a:lnTo>
                <a:lnTo>
                  <a:pt x="2948" y="2722"/>
                </a:lnTo>
                <a:lnTo>
                  <a:pt x="2948" y="2744"/>
                </a:lnTo>
                <a:lnTo>
                  <a:pt x="2926" y="2744"/>
                </a:lnTo>
                <a:lnTo>
                  <a:pt x="2931" y="2727"/>
                </a:lnTo>
                <a:lnTo>
                  <a:pt x="2931" y="2722"/>
                </a:lnTo>
                <a:lnTo>
                  <a:pt x="2910" y="2727"/>
                </a:lnTo>
                <a:lnTo>
                  <a:pt x="2905" y="2727"/>
                </a:lnTo>
                <a:lnTo>
                  <a:pt x="2905" y="2738"/>
                </a:lnTo>
                <a:lnTo>
                  <a:pt x="2899" y="2738"/>
                </a:lnTo>
                <a:lnTo>
                  <a:pt x="2894" y="2738"/>
                </a:lnTo>
                <a:lnTo>
                  <a:pt x="2894" y="2744"/>
                </a:lnTo>
                <a:lnTo>
                  <a:pt x="2894" y="2754"/>
                </a:lnTo>
                <a:lnTo>
                  <a:pt x="2894" y="2776"/>
                </a:lnTo>
                <a:lnTo>
                  <a:pt x="2888" y="2776"/>
                </a:lnTo>
                <a:lnTo>
                  <a:pt x="2894" y="2781"/>
                </a:lnTo>
                <a:lnTo>
                  <a:pt x="2899" y="2787"/>
                </a:lnTo>
                <a:lnTo>
                  <a:pt x="2905" y="2792"/>
                </a:lnTo>
                <a:lnTo>
                  <a:pt x="2910" y="2803"/>
                </a:lnTo>
                <a:lnTo>
                  <a:pt x="2921" y="2808"/>
                </a:lnTo>
                <a:lnTo>
                  <a:pt x="2931" y="2819"/>
                </a:lnTo>
                <a:lnTo>
                  <a:pt x="2931" y="2825"/>
                </a:lnTo>
                <a:lnTo>
                  <a:pt x="2937" y="2830"/>
                </a:lnTo>
                <a:lnTo>
                  <a:pt x="2942" y="2835"/>
                </a:lnTo>
                <a:lnTo>
                  <a:pt x="2948" y="2841"/>
                </a:lnTo>
                <a:lnTo>
                  <a:pt x="2958" y="2852"/>
                </a:lnTo>
                <a:lnTo>
                  <a:pt x="2958" y="2857"/>
                </a:lnTo>
                <a:lnTo>
                  <a:pt x="2964" y="2862"/>
                </a:lnTo>
                <a:lnTo>
                  <a:pt x="2975" y="2868"/>
                </a:lnTo>
                <a:lnTo>
                  <a:pt x="2980" y="2873"/>
                </a:lnTo>
                <a:lnTo>
                  <a:pt x="2980" y="2879"/>
                </a:lnTo>
                <a:lnTo>
                  <a:pt x="2985" y="2884"/>
                </a:lnTo>
                <a:lnTo>
                  <a:pt x="2991" y="2889"/>
                </a:lnTo>
                <a:lnTo>
                  <a:pt x="2996" y="2895"/>
                </a:lnTo>
                <a:lnTo>
                  <a:pt x="3007" y="2906"/>
                </a:lnTo>
                <a:lnTo>
                  <a:pt x="3007" y="2911"/>
                </a:lnTo>
                <a:lnTo>
                  <a:pt x="3012" y="2911"/>
                </a:lnTo>
                <a:lnTo>
                  <a:pt x="3007" y="2911"/>
                </a:lnTo>
                <a:lnTo>
                  <a:pt x="3001" y="2911"/>
                </a:lnTo>
                <a:lnTo>
                  <a:pt x="2996" y="2911"/>
                </a:lnTo>
                <a:lnTo>
                  <a:pt x="2991" y="2906"/>
                </a:lnTo>
                <a:lnTo>
                  <a:pt x="2991" y="2911"/>
                </a:lnTo>
                <a:lnTo>
                  <a:pt x="2985" y="2911"/>
                </a:lnTo>
                <a:lnTo>
                  <a:pt x="2980" y="2911"/>
                </a:lnTo>
                <a:lnTo>
                  <a:pt x="2953" y="2933"/>
                </a:lnTo>
                <a:lnTo>
                  <a:pt x="2926" y="2949"/>
                </a:lnTo>
                <a:lnTo>
                  <a:pt x="2905" y="2916"/>
                </a:lnTo>
                <a:lnTo>
                  <a:pt x="2899" y="2906"/>
                </a:lnTo>
                <a:lnTo>
                  <a:pt x="2894" y="2900"/>
                </a:lnTo>
                <a:lnTo>
                  <a:pt x="2813" y="2895"/>
                </a:lnTo>
                <a:lnTo>
                  <a:pt x="2802" y="2895"/>
                </a:lnTo>
                <a:lnTo>
                  <a:pt x="2679" y="2906"/>
                </a:lnTo>
                <a:lnTo>
                  <a:pt x="2614" y="2906"/>
                </a:lnTo>
                <a:lnTo>
                  <a:pt x="2609" y="2911"/>
                </a:lnTo>
                <a:lnTo>
                  <a:pt x="2609" y="2916"/>
                </a:lnTo>
                <a:lnTo>
                  <a:pt x="2609" y="2922"/>
                </a:lnTo>
                <a:lnTo>
                  <a:pt x="2614" y="2927"/>
                </a:lnTo>
                <a:lnTo>
                  <a:pt x="2614" y="2938"/>
                </a:lnTo>
                <a:lnTo>
                  <a:pt x="2614" y="2943"/>
                </a:lnTo>
                <a:lnTo>
                  <a:pt x="2614" y="2949"/>
                </a:lnTo>
                <a:lnTo>
                  <a:pt x="2614" y="2987"/>
                </a:lnTo>
                <a:lnTo>
                  <a:pt x="2614" y="2997"/>
                </a:lnTo>
                <a:lnTo>
                  <a:pt x="2614" y="3003"/>
                </a:lnTo>
                <a:lnTo>
                  <a:pt x="2620" y="3014"/>
                </a:lnTo>
                <a:lnTo>
                  <a:pt x="2620" y="3019"/>
                </a:lnTo>
                <a:lnTo>
                  <a:pt x="2620" y="3024"/>
                </a:lnTo>
                <a:lnTo>
                  <a:pt x="2620" y="3030"/>
                </a:lnTo>
                <a:lnTo>
                  <a:pt x="2544" y="3019"/>
                </a:lnTo>
                <a:lnTo>
                  <a:pt x="2501" y="3014"/>
                </a:lnTo>
                <a:lnTo>
                  <a:pt x="2458" y="3008"/>
                </a:lnTo>
                <a:lnTo>
                  <a:pt x="2442" y="3111"/>
                </a:lnTo>
                <a:lnTo>
                  <a:pt x="2437" y="3122"/>
                </a:lnTo>
                <a:lnTo>
                  <a:pt x="2421" y="3122"/>
                </a:lnTo>
                <a:lnTo>
                  <a:pt x="2410" y="3116"/>
                </a:lnTo>
                <a:lnTo>
                  <a:pt x="2372" y="3111"/>
                </a:lnTo>
                <a:lnTo>
                  <a:pt x="2367" y="3111"/>
                </a:lnTo>
                <a:lnTo>
                  <a:pt x="2318" y="3105"/>
                </a:lnTo>
                <a:lnTo>
                  <a:pt x="2313" y="3105"/>
                </a:lnTo>
                <a:lnTo>
                  <a:pt x="2308" y="3105"/>
                </a:lnTo>
                <a:lnTo>
                  <a:pt x="2270" y="3100"/>
                </a:lnTo>
                <a:lnTo>
                  <a:pt x="2265" y="3095"/>
                </a:lnTo>
                <a:lnTo>
                  <a:pt x="2259" y="3095"/>
                </a:lnTo>
                <a:lnTo>
                  <a:pt x="2248" y="3095"/>
                </a:lnTo>
                <a:lnTo>
                  <a:pt x="2232" y="3089"/>
                </a:lnTo>
                <a:lnTo>
                  <a:pt x="2200" y="3089"/>
                </a:lnTo>
                <a:lnTo>
                  <a:pt x="2200" y="3084"/>
                </a:lnTo>
                <a:lnTo>
                  <a:pt x="2195" y="3084"/>
                </a:lnTo>
                <a:lnTo>
                  <a:pt x="2173" y="3078"/>
                </a:lnTo>
                <a:lnTo>
                  <a:pt x="2157" y="3073"/>
                </a:lnTo>
                <a:lnTo>
                  <a:pt x="2146" y="3068"/>
                </a:lnTo>
                <a:lnTo>
                  <a:pt x="2135" y="3068"/>
                </a:lnTo>
                <a:lnTo>
                  <a:pt x="2130" y="3068"/>
                </a:lnTo>
                <a:lnTo>
                  <a:pt x="2098" y="3068"/>
                </a:lnTo>
                <a:lnTo>
                  <a:pt x="2023" y="3068"/>
                </a:lnTo>
                <a:lnTo>
                  <a:pt x="2001" y="3068"/>
                </a:lnTo>
                <a:lnTo>
                  <a:pt x="1969" y="3062"/>
                </a:lnTo>
                <a:lnTo>
                  <a:pt x="1958" y="3057"/>
                </a:lnTo>
                <a:lnTo>
                  <a:pt x="1953" y="3057"/>
                </a:lnTo>
                <a:lnTo>
                  <a:pt x="1936" y="3051"/>
                </a:lnTo>
                <a:lnTo>
                  <a:pt x="1920" y="3046"/>
                </a:lnTo>
                <a:lnTo>
                  <a:pt x="1904" y="3041"/>
                </a:lnTo>
                <a:lnTo>
                  <a:pt x="1893" y="3035"/>
                </a:lnTo>
                <a:lnTo>
                  <a:pt x="1877" y="3030"/>
                </a:lnTo>
                <a:lnTo>
                  <a:pt x="1861" y="3030"/>
                </a:lnTo>
                <a:lnTo>
                  <a:pt x="1829" y="3019"/>
                </a:lnTo>
                <a:lnTo>
                  <a:pt x="1797" y="3014"/>
                </a:lnTo>
                <a:lnTo>
                  <a:pt x="1786" y="3008"/>
                </a:lnTo>
                <a:lnTo>
                  <a:pt x="1764" y="3008"/>
                </a:lnTo>
                <a:lnTo>
                  <a:pt x="1759" y="3003"/>
                </a:lnTo>
                <a:lnTo>
                  <a:pt x="1727" y="2997"/>
                </a:lnTo>
                <a:lnTo>
                  <a:pt x="1716" y="2997"/>
                </a:lnTo>
                <a:lnTo>
                  <a:pt x="1705" y="2992"/>
                </a:lnTo>
                <a:lnTo>
                  <a:pt x="1700" y="2981"/>
                </a:lnTo>
                <a:lnTo>
                  <a:pt x="1700" y="2976"/>
                </a:lnTo>
                <a:lnTo>
                  <a:pt x="1700" y="2970"/>
                </a:lnTo>
                <a:lnTo>
                  <a:pt x="1694" y="2965"/>
                </a:lnTo>
                <a:lnTo>
                  <a:pt x="1694" y="2960"/>
                </a:lnTo>
                <a:lnTo>
                  <a:pt x="1689" y="2954"/>
                </a:lnTo>
                <a:lnTo>
                  <a:pt x="1689" y="2949"/>
                </a:lnTo>
                <a:lnTo>
                  <a:pt x="1684" y="2943"/>
                </a:lnTo>
                <a:lnTo>
                  <a:pt x="1678" y="2938"/>
                </a:lnTo>
                <a:lnTo>
                  <a:pt x="1673" y="2933"/>
                </a:lnTo>
                <a:lnTo>
                  <a:pt x="1668" y="2927"/>
                </a:lnTo>
                <a:lnTo>
                  <a:pt x="1657" y="2916"/>
                </a:lnTo>
                <a:lnTo>
                  <a:pt x="1651" y="2911"/>
                </a:lnTo>
                <a:lnTo>
                  <a:pt x="1646" y="2911"/>
                </a:lnTo>
                <a:lnTo>
                  <a:pt x="1641" y="2906"/>
                </a:lnTo>
                <a:lnTo>
                  <a:pt x="1630" y="2900"/>
                </a:lnTo>
                <a:lnTo>
                  <a:pt x="1625" y="2900"/>
                </a:lnTo>
                <a:lnTo>
                  <a:pt x="1614" y="2895"/>
                </a:lnTo>
                <a:lnTo>
                  <a:pt x="1608" y="2862"/>
                </a:lnTo>
                <a:lnTo>
                  <a:pt x="1592" y="2808"/>
                </a:lnTo>
                <a:lnTo>
                  <a:pt x="1592" y="2792"/>
                </a:lnTo>
                <a:lnTo>
                  <a:pt x="1587" y="2754"/>
                </a:lnTo>
                <a:lnTo>
                  <a:pt x="1581" y="2744"/>
                </a:lnTo>
                <a:lnTo>
                  <a:pt x="1581" y="2738"/>
                </a:lnTo>
                <a:lnTo>
                  <a:pt x="1576" y="2738"/>
                </a:lnTo>
                <a:lnTo>
                  <a:pt x="1571" y="2733"/>
                </a:lnTo>
                <a:lnTo>
                  <a:pt x="1560" y="2733"/>
                </a:lnTo>
                <a:lnTo>
                  <a:pt x="1549" y="2733"/>
                </a:lnTo>
                <a:lnTo>
                  <a:pt x="1501" y="2722"/>
                </a:lnTo>
                <a:lnTo>
                  <a:pt x="1501" y="2727"/>
                </a:lnTo>
                <a:lnTo>
                  <a:pt x="1495" y="2749"/>
                </a:lnTo>
                <a:lnTo>
                  <a:pt x="1495" y="2754"/>
                </a:lnTo>
                <a:lnTo>
                  <a:pt x="1490" y="2754"/>
                </a:lnTo>
                <a:lnTo>
                  <a:pt x="1458" y="2744"/>
                </a:lnTo>
                <a:lnTo>
                  <a:pt x="1452" y="2744"/>
                </a:lnTo>
                <a:lnTo>
                  <a:pt x="1452" y="2754"/>
                </a:lnTo>
                <a:lnTo>
                  <a:pt x="1393" y="2744"/>
                </a:lnTo>
                <a:lnTo>
                  <a:pt x="1388" y="2749"/>
                </a:lnTo>
                <a:lnTo>
                  <a:pt x="1377" y="2787"/>
                </a:lnTo>
                <a:lnTo>
                  <a:pt x="1377" y="2808"/>
                </a:lnTo>
                <a:lnTo>
                  <a:pt x="1372" y="2814"/>
                </a:lnTo>
                <a:lnTo>
                  <a:pt x="1372" y="2819"/>
                </a:lnTo>
                <a:lnTo>
                  <a:pt x="1372" y="2825"/>
                </a:lnTo>
                <a:lnTo>
                  <a:pt x="1372" y="2835"/>
                </a:lnTo>
                <a:lnTo>
                  <a:pt x="1372" y="2862"/>
                </a:lnTo>
                <a:lnTo>
                  <a:pt x="1366" y="2862"/>
                </a:lnTo>
                <a:lnTo>
                  <a:pt x="1350" y="2868"/>
                </a:lnTo>
                <a:lnTo>
                  <a:pt x="1339" y="2868"/>
                </a:lnTo>
                <a:lnTo>
                  <a:pt x="1302" y="2873"/>
                </a:lnTo>
                <a:lnTo>
                  <a:pt x="1280" y="2879"/>
                </a:lnTo>
                <a:lnTo>
                  <a:pt x="1253" y="2884"/>
                </a:lnTo>
                <a:lnTo>
                  <a:pt x="1243" y="2895"/>
                </a:lnTo>
                <a:lnTo>
                  <a:pt x="1237" y="2900"/>
                </a:lnTo>
                <a:lnTo>
                  <a:pt x="1221" y="2889"/>
                </a:lnTo>
                <a:lnTo>
                  <a:pt x="1210" y="2884"/>
                </a:lnTo>
                <a:lnTo>
                  <a:pt x="1200" y="2884"/>
                </a:lnTo>
                <a:lnTo>
                  <a:pt x="1194" y="2889"/>
                </a:lnTo>
                <a:lnTo>
                  <a:pt x="1189" y="2895"/>
                </a:lnTo>
                <a:lnTo>
                  <a:pt x="1183" y="2900"/>
                </a:lnTo>
                <a:lnTo>
                  <a:pt x="1178" y="2911"/>
                </a:lnTo>
                <a:lnTo>
                  <a:pt x="1157" y="2884"/>
                </a:lnTo>
                <a:lnTo>
                  <a:pt x="1151" y="2879"/>
                </a:lnTo>
                <a:lnTo>
                  <a:pt x="1140" y="2889"/>
                </a:lnTo>
                <a:lnTo>
                  <a:pt x="1006" y="2830"/>
                </a:lnTo>
                <a:lnTo>
                  <a:pt x="1001" y="2830"/>
                </a:lnTo>
                <a:lnTo>
                  <a:pt x="979" y="2825"/>
                </a:lnTo>
                <a:lnTo>
                  <a:pt x="958" y="2819"/>
                </a:lnTo>
                <a:lnTo>
                  <a:pt x="941" y="2819"/>
                </a:lnTo>
                <a:lnTo>
                  <a:pt x="920" y="2814"/>
                </a:lnTo>
                <a:lnTo>
                  <a:pt x="909" y="2814"/>
                </a:lnTo>
                <a:lnTo>
                  <a:pt x="904" y="2814"/>
                </a:lnTo>
                <a:lnTo>
                  <a:pt x="898" y="2814"/>
                </a:lnTo>
                <a:lnTo>
                  <a:pt x="888" y="2814"/>
                </a:lnTo>
                <a:lnTo>
                  <a:pt x="882" y="2808"/>
                </a:lnTo>
                <a:lnTo>
                  <a:pt x="877" y="2808"/>
                </a:lnTo>
                <a:lnTo>
                  <a:pt x="872" y="2808"/>
                </a:lnTo>
                <a:lnTo>
                  <a:pt x="866" y="2808"/>
                </a:lnTo>
                <a:lnTo>
                  <a:pt x="855" y="2808"/>
                </a:lnTo>
                <a:lnTo>
                  <a:pt x="855" y="2803"/>
                </a:lnTo>
                <a:lnTo>
                  <a:pt x="850" y="2803"/>
                </a:lnTo>
                <a:lnTo>
                  <a:pt x="845" y="2803"/>
                </a:lnTo>
                <a:lnTo>
                  <a:pt x="834" y="2803"/>
                </a:lnTo>
                <a:lnTo>
                  <a:pt x="823" y="2803"/>
                </a:lnTo>
                <a:lnTo>
                  <a:pt x="818" y="2798"/>
                </a:lnTo>
                <a:lnTo>
                  <a:pt x="812" y="2798"/>
                </a:lnTo>
                <a:lnTo>
                  <a:pt x="802" y="2798"/>
                </a:lnTo>
                <a:lnTo>
                  <a:pt x="807" y="2792"/>
                </a:lnTo>
                <a:lnTo>
                  <a:pt x="812" y="2781"/>
                </a:lnTo>
                <a:lnTo>
                  <a:pt x="812" y="2776"/>
                </a:lnTo>
                <a:lnTo>
                  <a:pt x="818" y="2754"/>
                </a:lnTo>
                <a:lnTo>
                  <a:pt x="823" y="2744"/>
                </a:lnTo>
                <a:lnTo>
                  <a:pt x="823" y="2738"/>
                </a:lnTo>
                <a:lnTo>
                  <a:pt x="828" y="2700"/>
                </a:lnTo>
                <a:lnTo>
                  <a:pt x="834" y="2690"/>
                </a:lnTo>
                <a:lnTo>
                  <a:pt x="839" y="2684"/>
                </a:lnTo>
                <a:lnTo>
                  <a:pt x="861" y="2630"/>
                </a:lnTo>
                <a:lnTo>
                  <a:pt x="866" y="2619"/>
                </a:lnTo>
                <a:lnTo>
                  <a:pt x="872" y="2614"/>
                </a:lnTo>
                <a:lnTo>
                  <a:pt x="850" y="2609"/>
                </a:lnTo>
                <a:lnTo>
                  <a:pt x="807" y="2592"/>
                </a:lnTo>
                <a:lnTo>
                  <a:pt x="753" y="2571"/>
                </a:lnTo>
                <a:lnTo>
                  <a:pt x="732" y="2560"/>
                </a:lnTo>
                <a:lnTo>
                  <a:pt x="721" y="2549"/>
                </a:lnTo>
                <a:lnTo>
                  <a:pt x="716" y="2538"/>
                </a:lnTo>
                <a:lnTo>
                  <a:pt x="705" y="2522"/>
                </a:lnTo>
                <a:lnTo>
                  <a:pt x="689" y="2506"/>
                </a:lnTo>
                <a:lnTo>
                  <a:pt x="705" y="2463"/>
                </a:lnTo>
                <a:lnTo>
                  <a:pt x="689" y="2457"/>
                </a:lnTo>
                <a:lnTo>
                  <a:pt x="613" y="2430"/>
                </a:lnTo>
                <a:lnTo>
                  <a:pt x="484" y="2387"/>
                </a:lnTo>
                <a:lnTo>
                  <a:pt x="479" y="2382"/>
                </a:lnTo>
                <a:lnTo>
                  <a:pt x="452" y="2376"/>
                </a:lnTo>
                <a:lnTo>
                  <a:pt x="463" y="2355"/>
                </a:lnTo>
                <a:lnTo>
                  <a:pt x="474" y="2339"/>
                </a:lnTo>
                <a:lnTo>
                  <a:pt x="479" y="2328"/>
                </a:lnTo>
                <a:lnTo>
                  <a:pt x="490" y="2322"/>
                </a:lnTo>
                <a:lnTo>
                  <a:pt x="527" y="2247"/>
                </a:lnTo>
                <a:lnTo>
                  <a:pt x="533" y="2231"/>
                </a:lnTo>
                <a:lnTo>
                  <a:pt x="511" y="2204"/>
                </a:lnTo>
                <a:lnTo>
                  <a:pt x="506" y="2193"/>
                </a:lnTo>
                <a:lnTo>
                  <a:pt x="506" y="2187"/>
                </a:lnTo>
                <a:lnTo>
                  <a:pt x="495" y="2182"/>
                </a:lnTo>
                <a:lnTo>
                  <a:pt x="484" y="2182"/>
                </a:lnTo>
                <a:lnTo>
                  <a:pt x="490" y="2150"/>
                </a:lnTo>
                <a:lnTo>
                  <a:pt x="441" y="2139"/>
                </a:lnTo>
                <a:lnTo>
                  <a:pt x="441" y="2150"/>
                </a:lnTo>
                <a:lnTo>
                  <a:pt x="441" y="2166"/>
                </a:lnTo>
                <a:lnTo>
                  <a:pt x="436" y="2166"/>
                </a:lnTo>
                <a:lnTo>
                  <a:pt x="425" y="2160"/>
                </a:lnTo>
                <a:lnTo>
                  <a:pt x="420" y="2160"/>
                </a:lnTo>
                <a:lnTo>
                  <a:pt x="409" y="2155"/>
                </a:lnTo>
                <a:lnTo>
                  <a:pt x="409" y="2150"/>
                </a:lnTo>
                <a:lnTo>
                  <a:pt x="404" y="2144"/>
                </a:lnTo>
                <a:lnTo>
                  <a:pt x="409" y="2144"/>
                </a:lnTo>
                <a:lnTo>
                  <a:pt x="420" y="2133"/>
                </a:lnTo>
                <a:lnTo>
                  <a:pt x="361" y="2047"/>
                </a:lnTo>
                <a:lnTo>
                  <a:pt x="344" y="2079"/>
                </a:lnTo>
                <a:lnTo>
                  <a:pt x="334" y="2069"/>
                </a:lnTo>
                <a:lnTo>
                  <a:pt x="323" y="2058"/>
                </a:lnTo>
                <a:lnTo>
                  <a:pt x="328" y="2047"/>
                </a:lnTo>
                <a:lnTo>
                  <a:pt x="339" y="2025"/>
                </a:lnTo>
                <a:lnTo>
                  <a:pt x="339" y="2020"/>
                </a:lnTo>
                <a:lnTo>
                  <a:pt x="350" y="2004"/>
                </a:lnTo>
                <a:lnTo>
                  <a:pt x="344" y="1998"/>
                </a:lnTo>
                <a:lnTo>
                  <a:pt x="339" y="1998"/>
                </a:lnTo>
                <a:lnTo>
                  <a:pt x="339" y="1993"/>
                </a:lnTo>
                <a:lnTo>
                  <a:pt x="334" y="1993"/>
                </a:lnTo>
                <a:lnTo>
                  <a:pt x="323" y="1988"/>
                </a:lnTo>
                <a:lnTo>
                  <a:pt x="318" y="1988"/>
                </a:lnTo>
                <a:lnTo>
                  <a:pt x="312" y="1998"/>
                </a:lnTo>
                <a:lnTo>
                  <a:pt x="323" y="2004"/>
                </a:lnTo>
                <a:lnTo>
                  <a:pt x="334" y="2015"/>
                </a:lnTo>
                <a:lnTo>
                  <a:pt x="339" y="2020"/>
                </a:lnTo>
                <a:lnTo>
                  <a:pt x="334" y="2025"/>
                </a:lnTo>
                <a:lnTo>
                  <a:pt x="334" y="2031"/>
                </a:lnTo>
                <a:lnTo>
                  <a:pt x="318" y="2052"/>
                </a:lnTo>
                <a:lnTo>
                  <a:pt x="323" y="2058"/>
                </a:lnTo>
                <a:lnTo>
                  <a:pt x="318" y="2058"/>
                </a:lnTo>
                <a:lnTo>
                  <a:pt x="312" y="2063"/>
                </a:lnTo>
                <a:lnTo>
                  <a:pt x="307" y="2074"/>
                </a:lnTo>
                <a:lnTo>
                  <a:pt x="301" y="2074"/>
                </a:lnTo>
                <a:lnTo>
                  <a:pt x="296" y="2085"/>
                </a:lnTo>
                <a:lnTo>
                  <a:pt x="291" y="2085"/>
                </a:lnTo>
                <a:lnTo>
                  <a:pt x="285" y="2074"/>
                </a:lnTo>
                <a:lnTo>
                  <a:pt x="280" y="2069"/>
                </a:lnTo>
                <a:lnTo>
                  <a:pt x="253" y="2063"/>
                </a:lnTo>
                <a:lnTo>
                  <a:pt x="231" y="2063"/>
                </a:lnTo>
                <a:lnTo>
                  <a:pt x="231" y="2042"/>
                </a:lnTo>
                <a:lnTo>
                  <a:pt x="226" y="2025"/>
                </a:lnTo>
                <a:lnTo>
                  <a:pt x="183" y="2025"/>
                </a:lnTo>
                <a:lnTo>
                  <a:pt x="167" y="2025"/>
                </a:lnTo>
                <a:lnTo>
                  <a:pt x="162" y="2025"/>
                </a:lnTo>
                <a:lnTo>
                  <a:pt x="145" y="2020"/>
                </a:lnTo>
                <a:lnTo>
                  <a:pt x="135" y="2015"/>
                </a:lnTo>
                <a:lnTo>
                  <a:pt x="129" y="2009"/>
                </a:lnTo>
                <a:lnTo>
                  <a:pt x="119" y="1998"/>
                </a:lnTo>
                <a:lnTo>
                  <a:pt x="113" y="1993"/>
                </a:lnTo>
                <a:lnTo>
                  <a:pt x="86" y="2015"/>
                </a:lnTo>
                <a:lnTo>
                  <a:pt x="81" y="2009"/>
                </a:lnTo>
                <a:lnTo>
                  <a:pt x="76" y="2004"/>
                </a:lnTo>
                <a:lnTo>
                  <a:pt x="76" y="1998"/>
                </a:lnTo>
                <a:lnTo>
                  <a:pt x="54" y="1955"/>
                </a:lnTo>
                <a:lnTo>
                  <a:pt x="38" y="1928"/>
                </a:lnTo>
                <a:lnTo>
                  <a:pt x="22" y="1901"/>
                </a:lnTo>
                <a:lnTo>
                  <a:pt x="16" y="1896"/>
                </a:lnTo>
                <a:lnTo>
                  <a:pt x="0" y="1874"/>
                </a:lnTo>
                <a:lnTo>
                  <a:pt x="6" y="1858"/>
                </a:lnTo>
                <a:close/>
                <a:moveTo>
                  <a:pt x="877" y="2312"/>
                </a:moveTo>
                <a:lnTo>
                  <a:pt x="888" y="2312"/>
                </a:lnTo>
                <a:lnTo>
                  <a:pt x="893" y="2312"/>
                </a:lnTo>
                <a:lnTo>
                  <a:pt x="952" y="2328"/>
                </a:lnTo>
                <a:lnTo>
                  <a:pt x="963" y="2333"/>
                </a:lnTo>
                <a:lnTo>
                  <a:pt x="963" y="2328"/>
                </a:lnTo>
                <a:lnTo>
                  <a:pt x="968" y="2322"/>
                </a:lnTo>
                <a:lnTo>
                  <a:pt x="968" y="2301"/>
                </a:lnTo>
                <a:lnTo>
                  <a:pt x="979" y="2258"/>
                </a:lnTo>
                <a:lnTo>
                  <a:pt x="968" y="2258"/>
                </a:lnTo>
                <a:lnTo>
                  <a:pt x="941" y="2252"/>
                </a:lnTo>
                <a:lnTo>
                  <a:pt x="931" y="2247"/>
                </a:lnTo>
                <a:lnTo>
                  <a:pt x="920" y="2241"/>
                </a:lnTo>
                <a:lnTo>
                  <a:pt x="904" y="2241"/>
                </a:lnTo>
                <a:lnTo>
                  <a:pt x="893" y="2236"/>
                </a:lnTo>
                <a:lnTo>
                  <a:pt x="893" y="2252"/>
                </a:lnTo>
                <a:lnTo>
                  <a:pt x="888" y="2268"/>
                </a:lnTo>
                <a:lnTo>
                  <a:pt x="882" y="2295"/>
                </a:lnTo>
                <a:lnTo>
                  <a:pt x="877" y="2306"/>
                </a:lnTo>
                <a:lnTo>
                  <a:pt x="877" y="2312"/>
                </a:lnTo>
                <a:close/>
                <a:moveTo>
                  <a:pt x="2980" y="2538"/>
                </a:moveTo>
                <a:lnTo>
                  <a:pt x="2991" y="2528"/>
                </a:lnTo>
                <a:lnTo>
                  <a:pt x="3007" y="2517"/>
                </a:lnTo>
                <a:lnTo>
                  <a:pt x="3023" y="2506"/>
                </a:lnTo>
                <a:lnTo>
                  <a:pt x="3018" y="2501"/>
                </a:lnTo>
                <a:lnTo>
                  <a:pt x="3007" y="2490"/>
                </a:lnTo>
                <a:lnTo>
                  <a:pt x="2996" y="2506"/>
                </a:lnTo>
                <a:lnTo>
                  <a:pt x="2991" y="2506"/>
                </a:lnTo>
                <a:lnTo>
                  <a:pt x="2985" y="2506"/>
                </a:lnTo>
                <a:lnTo>
                  <a:pt x="2985" y="2511"/>
                </a:lnTo>
                <a:lnTo>
                  <a:pt x="2985" y="2517"/>
                </a:lnTo>
                <a:lnTo>
                  <a:pt x="2969" y="2522"/>
                </a:lnTo>
                <a:lnTo>
                  <a:pt x="2980" y="2538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86613189-5C3A-9AA8-7F28-CCD98AA92F62}"/>
              </a:ext>
            </a:extLst>
          </p:cNvPr>
          <p:cNvSpPr>
            <a:spLocks noEditPoints="1"/>
          </p:cNvSpPr>
          <p:nvPr/>
        </p:nvSpPr>
        <p:spPr bwMode="auto">
          <a:xfrm>
            <a:off x="4939831" y="1275606"/>
            <a:ext cx="3448595" cy="3292512"/>
          </a:xfrm>
          <a:custGeom>
            <a:avLst/>
            <a:gdLst>
              <a:gd name="T0" fmla="*/ 210 w 3270"/>
              <a:gd name="T1" fmla="*/ 1421 h 3122"/>
              <a:gd name="T2" fmla="*/ 296 w 3270"/>
              <a:gd name="T3" fmla="*/ 1350 h 3122"/>
              <a:gd name="T4" fmla="*/ 447 w 3270"/>
              <a:gd name="T5" fmla="*/ 1399 h 3122"/>
              <a:gd name="T6" fmla="*/ 538 w 3270"/>
              <a:gd name="T7" fmla="*/ 1388 h 3122"/>
              <a:gd name="T8" fmla="*/ 635 w 3270"/>
              <a:gd name="T9" fmla="*/ 1485 h 3122"/>
              <a:gd name="T10" fmla="*/ 640 w 3270"/>
              <a:gd name="T11" fmla="*/ 1334 h 3122"/>
              <a:gd name="T12" fmla="*/ 533 w 3270"/>
              <a:gd name="T13" fmla="*/ 1377 h 3122"/>
              <a:gd name="T14" fmla="*/ 258 w 3270"/>
              <a:gd name="T15" fmla="*/ 1329 h 3122"/>
              <a:gd name="T16" fmla="*/ 275 w 3270"/>
              <a:gd name="T17" fmla="*/ 1016 h 3122"/>
              <a:gd name="T18" fmla="*/ 350 w 3270"/>
              <a:gd name="T19" fmla="*/ 751 h 3122"/>
              <a:gd name="T20" fmla="*/ 447 w 3270"/>
              <a:gd name="T21" fmla="*/ 492 h 3122"/>
              <a:gd name="T22" fmla="*/ 619 w 3270"/>
              <a:gd name="T23" fmla="*/ 135 h 3122"/>
              <a:gd name="T24" fmla="*/ 785 w 3270"/>
              <a:gd name="T25" fmla="*/ 87 h 3122"/>
              <a:gd name="T26" fmla="*/ 1006 w 3270"/>
              <a:gd name="T27" fmla="*/ 103 h 3122"/>
              <a:gd name="T28" fmla="*/ 1151 w 3270"/>
              <a:gd name="T29" fmla="*/ 216 h 3122"/>
              <a:gd name="T30" fmla="*/ 1356 w 3270"/>
              <a:gd name="T31" fmla="*/ 287 h 3122"/>
              <a:gd name="T32" fmla="*/ 1399 w 3270"/>
              <a:gd name="T33" fmla="*/ 486 h 3122"/>
              <a:gd name="T34" fmla="*/ 1506 w 3270"/>
              <a:gd name="T35" fmla="*/ 902 h 3122"/>
              <a:gd name="T36" fmla="*/ 1856 w 3270"/>
              <a:gd name="T37" fmla="*/ 983 h 3122"/>
              <a:gd name="T38" fmla="*/ 1727 w 3270"/>
              <a:gd name="T39" fmla="*/ 1124 h 3122"/>
              <a:gd name="T40" fmla="*/ 2087 w 3270"/>
              <a:gd name="T41" fmla="*/ 1226 h 3122"/>
              <a:gd name="T42" fmla="*/ 2044 w 3270"/>
              <a:gd name="T43" fmla="*/ 1107 h 3122"/>
              <a:gd name="T44" fmla="*/ 2141 w 3270"/>
              <a:gd name="T45" fmla="*/ 1010 h 3122"/>
              <a:gd name="T46" fmla="*/ 2248 w 3270"/>
              <a:gd name="T47" fmla="*/ 1097 h 3122"/>
              <a:gd name="T48" fmla="*/ 2297 w 3270"/>
              <a:gd name="T49" fmla="*/ 1059 h 3122"/>
              <a:gd name="T50" fmla="*/ 2378 w 3270"/>
              <a:gd name="T51" fmla="*/ 978 h 3122"/>
              <a:gd name="T52" fmla="*/ 2345 w 3270"/>
              <a:gd name="T53" fmla="*/ 859 h 3122"/>
              <a:gd name="T54" fmla="*/ 2367 w 3270"/>
              <a:gd name="T55" fmla="*/ 789 h 3122"/>
              <a:gd name="T56" fmla="*/ 2453 w 3270"/>
              <a:gd name="T57" fmla="*/ 778 h 3122"/>
              <a:gd name="T58" fmla="*/ 2657 w 3270"/>
              <a:gd name="T59" fmla="*/ 1037 h 3122"/>
              <a:gd name="T60" fmla="*/ 2759 w 3270"/>
              <a:gd name="T61" fmla="*/ 1086 h 3122"/>
              <a:gd name="T62" fmla="*/ 2867 w 3270"/>
              <a:gd name="T63" fmla="*/ 1275 h 3122"/>
              <a:gd name="T64" fmla="*/ 2926 w 3270"/>
              <a:gd name="T65" fmla="*/ 1480 h 3122"/>
              <a:gd name="T66" fmla="*/ 3018 w 3270"/>
              <a:gd name="T67" fmla="*/ 1518 h 3122"/>
              <a:gd name="T68" fmla="*/ 3157 w 3270"/>
              <a:gd name="T69" fmla="*/ 1701 h 3122"/>
              <a:gd name="T70" fmla="*/ 3179 w 3270"/>
              <a:gd name="T71" fmla="*/ 1842 h 3122"/>
              <a:gd name="T72" fmla="*/ 3249 w 3270"/>
              <a:gd name="T73" fmla="*/ 1977 h 3122"/>
              <a:gd name="T74" fmla="*/ 3168 w 3270"/>
              <a:gd name="T75" fmla="*/ 2123 h 3122"/>
              <a:gd name="T76" fmla="*/ 3130 w 3270"/>
              <a:gd name="T77" fmla="*/ 2198 h 3122"/>
              <a:gd name="T78" fmla="*/ 3044 w 3270"/>
              <a:gd name="T79" fmla="*/ 2474 h 3122"/>
              <a:gd name="T80" fmla="*/ 2975 w 3270"/>
              <a:gd name="T81" fmla="*/ 2652 h 3122"/>
              <a:gd name="T82" fmla="*/ 2948 w 3270"/>
              <a:gd name="T83" fmla="*/ 2722 h 3122"/>
              <a:gd name="T84" fmla="*/ 2905 w 3270"/>
              <a:gd name="T85" fmla="*/ 2792 h 3122"/>
              <a:gd name="T86" fmla="*/ 2996 w 3270"/>
              <a:gd name="T87" fmla="*/ 2895 h 3122"/>
              <a:gd name="T88" fmla="*/ 2813 w 3270"/>
              <a:gd name="T89" fmla="*/ 2895 h 3122"/>
              <a:gd name="T90" fmla="*/ 2620 w 3270"/>
              <a:gd name="T91" fmla="*/ 3024 h 3122"/>
              <a:gd name="T92" fmla="*/ 2259 w 3270"/>
              <a:gd name="T93" fmla="*/ 3095 h 3122"/>
              <a:gd name="T94" fmla="*/ 1953 w 3270"/>
              <a:gd name="T95" fmla="*/ 3057 h 3122"/>
              <a:gd name="T96" fmla="*/ 1700 w 3270"/>
              <a:gd name="T97" fmla="*/ 2976 h 3122"/>
              <a:gd name="T98" fmla="*/ 1614 w 3270"/>
              <a:gd name="T99" fmla="*/ 2895 h 3122"/>
              <a:gd name="T100" fmla="*/ 1458 w 3270"/>
              <a:gd name="T101" fmla="*/ 2744 h 3122"/>
              <a:gd name="T102" fmla="*/ 1280 w 3270"/>
              <a:gd name="T103" fmla="*/ 2879 h 3122"/>
              <a:gd name="T104" fmla="*/ 979 w 3270"/>
              <a:gd name="T105" fmla="*/ 2825 h 3122"/>
              <a:gd name="T106" fmla="*/ 834 w 3270"/>
              <a:gd name="T107" fmla="*/ 2803 h 3122"/>
              <a:gd name="T108" fmla="*/ 872 w 3270"/>
              <a:gd name="T109" fmla="*/ 2614 h 3122"/>
              <a:gd name="T110" fmla="*/ 474 w 3270"/>
              <a:gd name="T111" fmla="*/ 2339 h 3122"/>
              <a:gd name="T112" fmla="*/ 420 w 3270"/>
              <a:gd name="T113" fmla="*/ 2160 h 3122"/>
              <a:gd name="T114" fmla="*/ 339 w 3270"/>
              <a:gd name="T115" fmla="*/ 1993 h 3122"/>
              <a:gd name="T116" fmla="*/ 296 w 3270"/>
              <a:gd name="T117" fmla="*/ 2085 h 3122"/>
              <a:gd name="T118" fmla="*/ 86 w 3270"/>
              <a:gd name="T119" fmla="*/ 2015 h 3122"/>
              <a:gd name="T120" fmla="*/ 968 w 3270"/>
              <a:gd name="T121" fmla="*/ 2322 h 3122"/>
              <a:gd name="T122" fmla="*/ 3007 w 3270"/>
              <a:gd name="T123" fmla="*/ 2517 h 3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270" h="3122">
                <a:moveTo>
                  <a:pt x="6" y="1858"/>
                </a:moveTo>
                <a:lnTo>
                  <a:pt x="16" y="1842"/>
                </a:lnTo>
                <a:lnTo>
                  <a:pt x="43" y="1782"/>
                </a:lnTo>
                <a:lnTo>
                  <a:pt x="70" y="1734"/>
                </a:lnTo>
                <a:lnTo>
                  <a:pt x="32" y="1712"/>
                </a:lnTo>
                <a:lnTo>
                  <a:pt x="65" y="1658"/>
                </a:lnTo>
                <a:lnTo>
                  <a:pt x="70" y="1664"/>
                </a:lnTo>
                <a:lnTo>
                  <a:pt x="97" y="1674"/>
                </a:lnTo>
                <a:lnTo>
                  <a:pt x="102" y="1664"/>
                </a:lnTo>
                <a:lnTo>
                  <a:pt x="140" y="1583"/>
                </a:lnTo>
                <a:lnTo>
                  <a:pt x="151" y="1561"/>
                </a:lnTo>
                <a:lnTo>
                  <a:pt x="156" y="1545"/>
                </a:lnTo>
                <a:lnTo>
                  <a:pt x="199" y="1448"/>
                </a:lnTo>
                <a:lnTo>
                  <a:pt x="205" y="1437"/>
                </a:lnTo>
                <a:lnTo>
                  <a:pt x="210" y="1426"/>
                </a:lnTo>
                <a:lnTo>
                  <a:pt x="210" y="1421"/>
                </a:lnTo>
                <a:lnTo>
                  <a:pt x="210" y="1404"/>
                </a:lnTo>
                <a:lnTo>
                  <a:pt x="205" y="1361"/>
                </a:lnTo>
                <a:lnTo>
                  <a:pt x="199" y="1356"/>
                </a:lnTo>
                <a:lnTo>
                  <a:pt x="199" y="1345"/>
                </a:lnTo>
                <a:lnTo>
                  <a:pt x="205" y="1323"/>
                </a:lnTo>
                <a:lnTo>
                  <a:pt x="210" y="1329"/>
                </a:lnTo>
                <a:lnTo>
                  <a:pt x="215" y="1329"/>
                </a:lnTo>
                <a:lnTo>
                  <a:pt x="226" y="1329"/>
                </a:lnTo>
                <a:lnTo>
                  <a:pt x="231" y="1329"/>
                </a:lnTo>
                <a:lnTo>
                  <a:pt x="237" y="1334"/>
                </a:lnTo>
                <a:lnTo>
                  <a:pt x="242" y="1334"/>
                </a:lnTo>
                <a:lnTo>
                  <a:pt x="248" y="1334"/>
                </a:lnTo>
                <a:lnTo>
                  <a:pt x="258" y="1340"/>
                </a:lnTo>
                <a:lnTo>
                  <a:pt x="269" y="1340"/>
                </a:lnTo>
                <a:lnTo>
                  <a:pt x="275" y="1345"/>
                </a:lnTo>
                <a:lnTo>
                  <a:pt x="296" y="1350"/>
                </a:lnTo>
                <a:lnTo>
                  <a:pt x="318" y="1356"/>
                </a:lnTo>
                <a:lnTo>
                  <a:pt x="334" y="1361"/>
                </a:lnTo>
                <a:lnTo>
                  <a:pt x="350" y="1367"/>
                </a:lnTo>
                <a:lnTo>
                  <a:pt x="361" y="1372"/>
                </a:lnTo>
                <a:lnTo>
                  <a:pt x="371" y="1372"/>
                </a:lnTo>
                <a:lnTo>
                  <a:pt x="377" y="1377"/>
                </a:lnTo>
                <a:lnTo>
                  <a:pt x="387" y="1377"/>
                </a:lnTo>
                <a:lnTo>
                  <a:pt x="398" y="1383"/>
                </a:lnTo>
                <a:lnTo>
                  <a:pt x="404" y="1383"/>
                </a:lnTo>
                <a:lnTo>
                  <a:pt x="414" y="1388"/>
                </a:lnTo>
                <a:lnTo>
                  <a:pt x="420" y="1388"/>
                </a:lnTo>
                <a:lnTo>
                  <a:pt x="425" y="1394"/>
                </a:lnTo>
                <a:lnTo>
                  <a:pt x="430" y="1394"/>
                </a:lnTo>
                <a:lnTo>
                  <a:pt x="436" y="1394"/>
                </a:lnTo>
                <a:lnTo>
                  <a:pt x="441" y="1394"/>
                </a:lnTo>
                <a:lnTo>
                  <a:pt x="447" y="1399"/>
                </a:lnTo>
                <a:lnTo>
                  <a:pt x="452" y="1399"/>
                </a:lnTo>
                <a:lnTo>
                  <a:pt x="457" y="1399"/>
                </a:lnTo>
                <a:lnTo>
                  <a:pt x="463" y="1399"/>
                </a:lnTo>
                <a:lnTo>
                  <a:pt x="468" y="1399"/>
                </a:lnTo>
                <a:lnTo>
                  <a:pt x="474" y="1399"/>
                </a:lnTo>
                <a:lnTo>
                  <a:pt x="479" y="1399"/>
                </a:lnTo>
                <a:lnTo>
                  <a:pt x="484" y="1399"/>
                </a:lnTo>
                <a:lnTo>
                  <a:pt x="490" y="1399"/>
                </a:lnTo>
                <a:lnTo>
                  <a:pt x="500" y="1399"/>
                </a:lnTo>
                <a:lnTo>
                  <a:pt x="506" y="1399"/>
                </a:lnTo>
                <a:lnTo>
                  <a:pt x="511" y="1399"/>
                </a:lnTo>
                <a:lnTo>
                  <a:pt x="517" y="1394"/>
                </a:lnTo>
                <a:lnTo>
                  <a:pt x="522" y="1394"/>
                </a:lnTo>
                <a:lnTo>
                  <a:pt x="527" y="1394"/>
                </a:lnTo>
                <a:lnTo>
                  <a:pt x="533" y="1394"/>
                </a:lnTo>
                <a:lnTo>
                  <a:pt x="538" y="1388"/>
                </a:lnTo>
                <a:lnTo>
                  <a:pt x="538" y="1399"/>
                </a:lnTo>
                <a:lnTo>
                  <a:pt x="538" y="1410"/>
                </a:lnTo>
                <a:lnTo>
                  <a:pt x="543" y="1496"/>
                </a:lnTo>
                <a:lnTo>
                  <a:pt x="543" y="1502"/>
                </a:lnTo>
                <a:lnTo>
                  <a:pt x="554" y="1502"/>
                </a:lnTo>
                <a:lnTo>
                  <a:pt x="565" y="1502"/>
                </a:lnTo>
                <a:lnTo>
                  <a:pt x="570" y="1502"/>
                </a:lnTo>
                <a:lnTo>
                  <a:pt x="581" y="1502"/>
                </a:lnTo>
                <a:lnTo>
                  <a:pt x="597" y="1502"/>
                </a:lnTo>
                <a:lnTo>
                  <a:pt x="613" y="1507"/>
                </a:lnTo>
                <a:lnTo>
                  <a:pt x="619" y="1507"/>
                </a:lnTo>
                <a:lnTo>
                  <a:pt x="624" y="1507"/>
                </a:lnTo>
                <a:lnTo>
                  <a:pt x="629" y="1502"/>
                </a:lnTo>
                <a:lnTo>
                  <a:pt x="635" y="1502"/>
                </a:lnTo>
                <a:lnTo>
                  <a:pt x="635" y="1491"/>
                </a:lnTo>
                <a:lnTo>
                  <a:pt x="635" y="1485"/>
                </a:lnTo>
                <a:lnTo>
                  <a:pt x="635" y="1480"/>
                </a:lnTo>
                <a:lnTo>
                  <a:pt x="635" y="1469"/>
                </a:lnTo>
                <a:lnTo>
                  <a:pt x="635" y="1475"/>
                </a:lnTo>
                <a:lnTo>
                  <a:pt x="635" y="1480"/>
                </a:lnTo>
                <a:lnTo>
                  <a:pt x="640" y="1475"/>
                </a:lnTo>
                <a:lnTo>
                  <a:pt x="656" y="1458"/>
                </a:lnTo>
                <a:lnTo>
                  <a:pt x="662" y="1453"/>
                </a:lnTo>
                <a:lnTo>
                  <a:pt x="662" y="1442"/>
                </a:lnTo>
                <a:lnTo>
                  <a:pt x="662" y="1426"/>
                </a:lnTo>
                <a:lnTo>
                  <a:pt x="656" y="1410"/>
                </a:lnTo>
                <a:lnTo>
                  <a:pt x="656" y="1399"/>
                </a:lnTo>
                <a:lnTo>
                  <a:pt x="678" y="1388"/>
                </a:lnTo>
                <a:lnTo>
                  <a:pt x="683" y="1388"/>
                </a:lnTo>
                <a:lnTo>
                  <a:pt x="699" y="1377"/>
                </a:lnTo>
                <a:lnTo>
                  <a:pt x="689" y="1367"/>
                </a:lnTo>
                <a:lnTo>
                  <a:pt x="640" y="1334"/>
                </a:lnTo>
                <a:lnTo>
                  <a:pt x="640" y="1329"/>
                </a:lnTo>
                <a:lnTo>
                  <a:pt x="635" y="1329"/>
                </a:lnTo>
                <a:lnTo>
                  <a:pt x="629" y="1329"/>
                </a:lnTo>
                <a:lnTo>
                  <a:pt x="629" y="1323"/>
                </a:lnTo>
                <a:lnTo>
                  <a:pt x="624" y="1323"/>
                </a:lnTo>
                <a:lnTo>
                  <a:pt x="619" y="1323"/>
                </a:lnTo>
                <a:lnTo>
                  <a:pt x="608" y="1329"/>
                </a:lnTo>
                <a:lnTo>
                  <a:pt x="597" y="1334"/>
                </a:lnTo>
                <a:lnTo>
                  <a:pt x="592" y="1334"/>
                </a:lnTo>
                <a:lnTo>
                  <a:pt x="586" y="1334"/>
                </a:lnTo>
                <a:lnTo>
                  <a:pt x="586" y="1340"/>
                </a:lnTo>
                <a:lnTo>
                  <a:pt x="581" y="1340"/>
                </a:lnTo>
                <a:lnTo>
                  <a:pt x="576" y="1345"/>
                </a:lnTo>
                <a:lnTo>
                  <a:pt x="554" y="1367"/>
                </a:lnTo>
                <a:lnTo>
                  <a:pt x="549" y="1367"/>
                </a:lnTo>
                <a:lnTo>
                  <a:pt x="533" y="1377"/>
                </a:lnTo>
                <a:lnTo>
                  <a:pt x="522" y="1383"/>
                </a:lnTo>
                <a:lnTo>
                  <a:pt x="511" y="1383"/>
                </a:lnTo>
                <a:lnTo>
                  <a:pt x="495" y="1388"/>
                </a:lnTo>
                <a:lnTo>
                  <a:pt x="484" y="1388"/>
                </a:lnTo>
                <a:lnTo>
                  <a:pt x="474" y="1388"/>
                </a:lnTo>
                <a:lnTo>
                  <a:pt x="452" y="1388"/>
                </a:lnTo>
                <a:lnTo>
                  <a:pt x="441" y="1388"/>
                </a:lnTo>
                <a:lnTo>
                  <a:pt x="436" y="1383"/>
                </a:lnTo>
                <a:lnTo>
                  <a:pt x="430" y="1383"/>
                </a:lnTo>
                <a:lnTo>
                  <a:pt x="387" y="1367"/>
                </a:lnTo>
                <a:lnTo>
                  <a:pt x="382" y="1367"/>
                </a:lnTo>
                <a:lnTo>
                  <a:pt x="361" y="1361"/>
                </a:lnTo>
                <a:lnTo>
                  <a:pt x="312" y="1345"/>
                </a:lnTo>
                <a:lnTo>
                  <a:pt x="296" y="1340"/>
                </a:lnTo>
                <a:lnTo>
                  <a:pt x="275" y="1334"/>
                </a:lnTo>
                <a:lnTo>
                  <a:pt x="258" y="1329"/>
                </a:lnTo>
                <a:lnTo>
                  <a:pt x="231" y="1318"/>
                </a:lnTo>
                <a:lnTo>
                  <a:pt x="210" y="1313"/>
                </a:lnTo>
                <a:lnTo>
                  <a:pt x="205" y="1313"/>
                </a:lnTo>
                <a:lnTo>
                  <a:pt x="135" y="1291"/>
                </a:lnTo>
                <a:lnTo>
                  <a:pt x="140" y="1286"/>
                </a:lnTo>
                <a:lnTo>
                  <a:pt x="145" y="1259"/>
                </a:lnTo>
                <a:lnTo>
                  <a:pt x="156" y="1237"/>
                </a:lnTo>
                <a:lnTo>
                  <a:pt x="183" y="1156"/>
                </a:lnTo>
                <a:lnTo>
                  <a:pt x="183" y="1145"/>
                </a:lnTo>
                <a:lnTo>
                  <a:pt x="188" y="1140"/>
                </a:lnTo>
                <a:lnTo>
                  <a:pt x="194" y="1124"/>
                </a:lnTo>
                <a:lnTo>
                  <a:pt x="215" y="1097"/>
                </a:lnTo>
                <a:lnTo>
                  <a:pt x="226" y="1086"/>
                </a:lnTo>
                <a:lnTo>
                  <a:pt x="264" y="1043"/>
                </a:lnTo>
                <a:lnTo>
                  <a:pt x="275" y="1032"/>
                </a:lnTo>
                <a:lnTo>
                  <a:pt x="275" y="1016"/>
                </a:lnTo>
                <a:lnTo>
                  <a:pt x="285" y="999"/>
                </a:lnTo>
                <a:lnTo>
                  <a:pt x="285" y="994"/>
                </a:lnTo>
                <a:lnTo>
                  <a:pt x="285" y="978"/>
                </a:lnTo>
                <a:lnTo>
                  <a:pt x="291" y="967"/>
                </a:lnTo>
                <a:lnTo>
                  <a:pt x="291" y="956"/>
                </a:lnTo>
                <a:lnTo>
                  <a:pt x="296" y="945"/>
                </a:lnTo>
                <a:lnTo>
                  <a:pt x="301" y="940"/>
                </a:lnTo>
                <a:lnTo>
                  <a:pt x="318" y="908"/>
                </a:lnTo>
                <a:lnTo>
                  <a:pt x="323" y="891"/>
                </a:lnTo>
                <a:lnTo>
                  <a:pt x="328" y="881"/>
                </a:lnTo>
                <a:lnTo>
                  <a:pt x="328" y="870"/>
                </a:lnTo>
                <a:lnTo>
                  <a:pt x="334" y="859"/>
                </a:lnTo>
                <a:lnTo>
                  <a:pt x="339" y="832"/>
                </a:lnTo>
                <a:lnTo>
                  <a:pt x="339" y="821"/>
                </a:lnTo>
                <a:lnTo>
                  <a:pt x="344" y="783"/>
                </a:lnTo>
                <a:lnTo>
                  <a:pt x="350" y="751"/>
                </a:lnTo>
                <a:lnTo>
                  <a:pt x="350" y="735"/>
                </a:lnTo>
                <a:lnTo>
                  <a:pt x="361" y="697"/>
                </a:lnTo>
                <a:lnTo>
                  <a:pt x="371" y="659"/>
                </a:lnTo>
                <a:lnTo>
                  <a:pt x="377" y="648"/>
                </a:lnTo>
                <a:lnTo>
                  <a:pt x="382" y="638"/>
                </a:lnTo>
                <a:lnTo>
                  <a:pt x="387" y="627"/>
                </a:lnTo>
                <a:lnTo>
                  <a:pt x="398" y="605"/>
                </a:lnTo>
                <a:lnTo>
                  <a:pt x="404" y="594"/>
                </a:lnTo>
                <a:lnTo>
                  <a:pt x="404" y="589"/>
                </a:lnTo>
                <a:lnTo>
                  <a:pt x="425" y="557"/>
                </a:lnTo>
                <a:lnTo>
                  <a:pt x="425" y="551"/>
                </a:lnTo>
                <a:lnTo>
                  <a:pt x="436" y="530"/>
                </a:lnTo>
                <a:lnTo>
                  <a:pt x="441" y="508"/>
                </a:lnTo>
                <a:lnTo>
                  <a:pt x="447" y="503"/>
                </a:lnTo>
                <a:lnTo>
                  <a:pt x="447" y="497"/>
                </a:lnTo>
                <a:lnTo>
                  <a:pt x="447" y="492"/>
                </a:lnTo>
                <a:lnTo>
                  <a:pt x="452" y="481"/>
                </a:lnTo>
                <a:lnTo>
                  <a:pt x="452" y="465"/>
                </a:lnTo>
                <a:lnTo>
                  <a:pt x="457" y="449"/>
                </a:lnTo>
                <a:lnTo>
                  <a:pt x="463" y="438"/>
                </a:lnTo>
                <a:lnTo>
                  <a:pt x="474" y="405"/>
                </a:lnTo>
                <a:lnTo>
                  <a:pt x="479" y="389"/>
                </a:lnTo>
                <a:lnTo>
                  <a:pt x="495" y="351"/>
                </a:lnTo>
                <a:lnTo>
                  <a:pt x="506" y="330"/>
                </a:lnTo>
                <a:lnTo>
                  <a:pt x="517" y="314"/>
                </a:lnTo>
                <a:lnTo>
                  <a:pt x="522" y="308"/>
                </a:lnTo>
                <a:lnTo>
                  <a:pt x="549" y="260"/>
                </a:lnTo>
                <a:lnTo>
                  <a:pt x="554" y="254"/>
                </a:lnTo>
                <a:lnTo>
                  <a:pt x="570" y="222"/>
                </a:lnTo>
                <a:lnTo>
                  <a:pt x="592" y="184"/>
                </a:lnTo>
                <a:lnTo>
                  <a:pt x="608" y="157"/>
                </a:lnTo>
                <a:lnTo>
                  <a:pt x="619" y="135"/>
                </a:lnTo>
                <a:lnTo>
                  <a:pt x="629" y="119"/>
                </a:lnTo>
                <a:lnTo>
                  <a:pt x="635" y="108"/>
                </a:lnTo>
                <a:lnTo>
                  <a:pt x="635" y="103"/>
                </a:lnTo>
                <a:lnTo>
                  <a:pt x="646" y="92"/>
                </a:lnTo>
                <a:lnTo>
                  <a:pt x="656" y="81"/>
                </a:lnTo>
                <a:lnTo>
                  <a:pt x="673" y="65"/>
                </a:lnTo>
                <a:lnTo>
                  <a:pt x="689" y="60"/>
                </a:lnTo>
                <a:lnTo>
                  <a:pt x="721" y="76"/>
                </a:lnTo>
                <a:lnTo>
                  <a:pt x="721" y="81"/>
                </a:lnTo>
                <a:lnTo>
                  <a:pt x="732" y="87"/>
                </a:lnTo>
                <a:lnTo>
                  <a:pt x="748" y="98"/>
                </a:lnTo>
                <a:lnTo>
                  <a:pt x="759" y="103"/>
                </a:lnTo>
                <a:lnTo>
                  <a:pt x="764" y="108"/>
                </a:lnTo>
                <a:lnTo>
                  <a:pt x="769" y="108"/>
                </a:lnTo>
                <a:lnTo>
                  <a:pt x="775" y="98"/>
                </a:lnTo>
                <a:lnTo>
                  <a:pt x="785" y="87"/>
                </a:lnTo>
                <a:lnTo>
                  <a:pt x="796" y="71"/>
                </a:lnTo>
                <a:lnTo>
                  <a:pt x="796" y="65"/>
                </a:lnTo>
                <a:lnTo>
                  <a:pt x="802" y="60"/>
                </a:lnTo>
                <a:lnTo>
                  <a:pt x="807" y="54"/>
                </a:lnTo>
                <a:lnTo>
                  <a:pt x="807" y="49"/>
                </a:lnTo>
                <a:lnTo>
                  <a:pt x="823" y="38"/>
                </a:lnTo>
                <a:lnTo>
                  <a:pt x="845" y="17"/>
                </a:lnTo>
                <a:lnTo>
                  <a:pt x="855" y="11"/>
                </a:lnTo>
                <a:lnTo>
                  <a:pt x="861" y="6"/>
                </a:lnTo>
                <a:lnTo>
                  <a:pt x="866" y="0"/>
                </a:lnTo>
                <a:lnTo>
                  <a:pt x="877" y="11"/>
                </a:lnTo>
                <a:lnTo>
                  <a:pt x="898" y="27"/>
                </a:lnTo>
                <a:lnTo>
                  <a:pt x="925" y="44"/>
                </a:lnTo>
                <a:lnTo>
                  <a:pt x="958" y="65"/>
                </a:lnTo>
                <a:lnTo>
                  <a:pt x="984" y="81"/>
                </a:lnTo>
                <a:lnTo>
                  <a:pt x="1006" y="103"/>
                </a:lnTo>
                <a:lnTo>
                  <a:pt x="1017" y="114"/>
                </a:lnTo>
                <a:lnTo>
                  <a:pt x="1038" y="135"/>
                </a:lnTo>
                <a:lnTo>
                  <a:pt x="1071" y="157"/>
                </a:lnTo>
                <a:lnTo>
                  <a:pt x="1076" y="152"/>
                </a:lnTo>
                <a:lnTo>
                  <a:pt x="1114" y="103"/>
                </a:lnTo>
                <a:lnTo>
                  <a:pt x="1151" y="130"/>
                </a:lnTo>
                <a:lnTo>
                  <a:pt x="1157" y="130"/>
                </a:lnTo>
                <a:lnTo>
                  <a:pt x="1183" y="162"/>
                </a:lnTo>
                <a:lnTo>
                  <a:pt x="1189" y="162"/>
                </a:lnTo>
                <a:lnTo>
                  <a:pt x="1183" y="173"/>
                </a:lnTo>
                <a:lnTo>
                  <a:pt x="1173" y="189"/>
                </a:lnTo>
                <a:lnTo>
                  <a:pt x="1167" y="200"/>
                </a:lnTo>
                <a:lnTo>
                  <a:pt x="1162" y="200"/>
                </a:lnTo>
                <a:lnTo>
                  <a:pt x="1162" y="206"/>
                </a:lnTo>
                <a:lnTo>
                  <a:pt x="1157" y="211"/>
                </a:lnTo>
                <a:lnTo>
                  <a:pt x="1151" y="216"/>
                </a:lnTo>
                <a:lnTo>
                  <a:pt x="1146" y="222"/>
                </a:lnTo>
                <a:lnTo>
                  <a:pt x="1194" y="254"/>
                </a:lnTo>
                <a:lnTo>
                  <a:pt x="1200" y="260"/>
                </a:lnTo>
                <a:lnTo>
                  <a:pt x="1205" y="265"/>
                </a:lnTo>
                <a:lnTo>
                  <a:pt x="1248" y="292"/>
                </a:lnTo>
                <a:lnTo>
                  <a:pt x="1313" y="346"/>
                </a:lnTo>
                <a:lnTo>
                  <a:pt x="1334" y="373"/>
                </a:lnTo>
                <a:lnTo>
                  <a:pt x="1329" y="357"/>
                </a:lnTo>
                <a:lnTo>
                  <a:pt x="1329" y="346"/>
                </a:lnTo>
                <a:lnTo>
                  <a:pt x="1329" y="319"/>
                </a:lnTo>
                <a:lnTo>
                  <a:pt x="1329" y="297"/>
                </a:lnTo>
                <a:lnTo>
                  <a:pt x="1329" y="281"/>
                </a:lnTo>
                <a:lnTo>
                  <a:pt x="1334" y="281"/>
                </a:lnTo>
                <a:lnTo>
                  <a:pt x="1345" y="281"/>
                </a:lnTo>
                <a:lnTo>
                  <a:pt x="1350" y="281"/>
                </a:lnTo>
                <a:lnTo>
                  <a:pt x="1356" y="287"/>
                </a:lnTo>
                <a:lnTo>
                  <a:pt x="1361" y="303"/>
                </a:lnTo>
                <a:lnTo>
                  <a:pt x="1361" y="308"/>
                </a:lnTo>
                <a:lnTo>
                  <a:pt x="1366" y="308"/>
                </a:lnTo>
                <a:lnTo>
                  <a:pt x="1366" y="335"/>
                </a:lnTo>
                <a:lnTo>
                  <a:pt x="1372" y="351"/>
                </a:lnTo>
                <a:lnTo>
                  <a:pt x="1377" y="357"/>
                </a:lnTo>
                <a:lnTo>
                  <a:pt x="1377" y="362"/>
                </a:lnTo>
                <a:lnTo>
                  <a:pt x="1382" y="378"/>
                </a:lnTo>
                <a:lnTo>
                  <a:pt x="1382" y="384"/>
                </a:lnTo>
                <a:lnTo>
                  <a:pt x="1388" y="384"/>
                </a:lnTo>
                <a:lnTo>
                  <a:pt x="1382" y="384"/>
                </a:lnTo>
                <a:lnTo>
                  <a:pt x="1372" y="405"/>
                </a:lnTo>
                <a:lnTo>
                  <a:pt x="1366" y="411"/>
                </a:lnTo>
                <a:lnTo>
                  <a:pt x="1361" y="416"/>
                </a:lnTo>
                <a:lnTo>
                  <a:pt x="1366" y="422"/>
                </a:lnTo>
                <a:lnTo>
                  <a:pt x="1399" y="486"/>
                </a:lnTo>
                <a:lnTo>
                  <a:pt x="1409" y="519"/>
                </a:lnTo>
                <a:lnTo>
                  <a:pt x="1415" y="535"/>
                </a:lnTo>
                <a:lnTo>
                  <a:pt x="1409" y="535"/>
                </a:lnTo>
                <a:lnTo>
                  <a:pt x="1436" y="594"/>
                </a:lnTo>
                <a:lnTo>
                  <a:pt x="1463" y="659"/>
                </a:lnTo>
                <a:lnTo>
                  <a:pt x="1474" y="681"/>
                </a:lnTo>
                <a:lnTo>
                  <a:pt x="1501" y="719"/>
                </a:lnTo>
                <a:lnTo>
                  <a:pt x="1501" y="724"/>
                </a:lnTo>
                <a:lnTo>
                  <a:pt x="1528" y="767"/>
                </a:lnTo>
                <a:lnTo>
                  <a:pt x="1555" y="805"/>
                </a:lnTo>
                <a:lnTo>
                  <a:pt x="1565" y="827"/>
                </a:lnTo>
                <a:lnTo>
                  <a:pt x="1560" y="832"/>
                </a:lnTo>
                <a:lnTo>
                  <a:pt x="1490" y="875"/>
                </a:lnTo>
                <a:lnTo>
                  <a:pt x="1501" y="897"/>
                </a:lnTo>
                <a:lnTo>
                  <a:pt x="1501" y="902"/>
                </a:lnTo>
                <a:lnTo>
                  <a:pt x="1506" y="902"/>
                </a:lnTo>
                <a:lnTo>
                  <a:pt x="1512" y="913"/>
                </a:lnTo>
                <a:lnTo>
                  <a:pt x="1512" y="918"/>
                </a:lnTo>
                <a:lnTo>
                  <a:pt x="1517" y="924"/>
                </a:lnTo>
                <a:lnTo>
                  <a:pt x="1592" y="897"/>
                </a:lnTo>
                <a:lnTo>
                  <a:pt x="1598" y="897"/>
                </a:lnTo>
                <a:lnTo>
                  <a:pt x="1603" y="902"/>
                </a:lnTo>
                <a:lnTo>
                  <a:pt x="1608" y="929"/>
                </a:lnTo>
                <a:lnTo>
                  <a:pt x="1619" y="972"/>
                </a:lnTo>
                <a:lnTo>
                  <a:pt x="1635" y="1026"/>
                </a:lnTo>
                <a:lnTo>
                  <a:pt x="1641" y="1026"/>
                </a:lnTo>
                <a:lnTo>
                  <a:pt x="1646" y="1026"/>
                </a:lnTo>
                <a:lnTo>
                  <a:pt x="1651" y="1021"/>
                </a:lnTo>
                <a:lnTo>
                  <a:pt x="1678" y="1016"/>
                </a:lnTo>
                <a:lnTo>
                  <a:pt x="1737" y="1005"/>
                </a:lnTo>
                <a:lnTo>
                  <a:pt x="1850" y="983"/>
                </a:lnTo>
                <a:lnTo>
                  <a:pt x="1856" y="983"/>
                </a:lnTo>
                <a:lnTo>
                  <a:pt x="1861" y="983"/>
                </a:lnTo>
                <a:lnTo>
                  <a:pt x="1861" y="989"/>
                </a:lnTo>
                <a:lnTo>
                  <a:pt x="1867" y="994"/>
                </a:lnTo>
                <a:lnTo>
                  <a:pt x="1867" y="1010"/>
                </a:lnTo>
                <a:lnTo>
                  <a:pt x="1861" y="1048"/>
                </a:lnTo>
                <a:lnTo>
                  <a:pt x="1861" y="1053"/>
                </a:lnTo>
                <a:lnTo>
                  <a:pt x="1861" y="1059"/>
                </a:lnTo>
                <a:lnTo>
                  <a:pt x="1737" y="1080"/>
                </a:lnTo>
                <a:lnTo>
                  <a:pt x="1732" y="1064"/>
                </a:lnTo>
                <a:lnTo>
                  <a:pt x="1716" y="1070"/>
                </a:lnTo>
                <a:lnTo>
                  <a:pt x="1721" y="1086"/>
                </a:lnTo>
                <a:lnTo>
                  <a:pt x="1689" y="1091"/>
                </a:lnTo>
                <a:lnTo>
                  <a:pt x="1678" y="1097"/>
                </a:lnTo>
                <a:lnTo>
                  <a:pt x="1689" y="1129"/>
                </a:lnTo>
                <a:lnTo>
                  <a:pt x="1721" y="1124"/>
                </a:lnTo>
                <a:lnTo>
                  <a:pt x="1727" y="1124"/>
                </a:lnTo>
                <a:lnTo>
                  <a:pt x="1856" y="1097"/>
                </a:lnTo>
                <a:lnTo>
                  <a:pt x="1867" y="1097"/>
                </a:lnTo>
                <a:lnTo>
                  <a:pt x="1872" y="1102"/>
                </a:lnTo>
                <a:lnTo>
                  <a:pt x="1899" y="1124"/>
                </a:lnTo>
                <a:lnTo>
                  <a:pt x="1910" y="1129"/>
                </a:lnTo>
                <a:lnTo>
                  <a:pt x="2006" y="1134"/>
                </a:lnTo>
                <a:lnTo>
                  <a:pt x="2033" y="1134"/>
                </a:lnTo>
                <a:lnTo>
                  <a:pt x="2039" y="1134"/>
                </a:lnTo>
                <a:lnTo>
                  <a:pt x="2028" y="1205"/>
                </a:lnTo>
                <a:lnTo>
                  <a:pt x="2044" y="1226"/>
                </a:lnTo>
                <a:lnTo>
                  <a:pt x="2066" y="1259"/>
                </a:lnTo>
                <a:lnTo>
                  <a:pt x="2071" y="1264"/>
                </a:lnTo>
                <a:lnTo>
                  <a:pt x="2082" y="1259"/>
                </a:lnTo>
                <a:lnTo>
                  <a:pt x="2092" y="1259"/>
                </a:lnTo>
                <a:lnTo>
                  <a:pt x="2087" y="1232"/>
                </a:lnTo>
                <a:lnTo>
                  <a:pt x="2087" y="1226"/>
                </a:lnTo>
                <a:lnTo>
                  <a:pt x="2098" y="1215"/>
                </a:lnTo>
                <a:lnTo>
                  <a:pt x="2109" y="1210"/>
                </a:lnTo>
                <a:lnTo>
                  <a:pt x="2119" y="1199"/>
                </a:lnTo>
                <a:lnTo>
                  <a:pt x="2130" y="1194"/>
                </a:lnTo>
                <a:lnTo>
                  <a:pt x="2098" y="1145"/>
                </a:lnTo>
                <a:lnTo>
                  <a:pt x="2092" y="1140"/>
                </a:lnTo>
                <a:lnTo>
                  <a:pt x="2092" y="1145"/>
                </a:lnTo>
                <a:lnTo>
                  <a:pt x="2082" y="1151"/>
                </a:lnTo>
                <a:lnTo>
                  <a:pt x="2076" y="1156"/>
                </a:lnTo>
                <a:lnTo>
                  <a:pt x="2060" y="1140"/>
                </a:lnTo>
                <a:lnTo>
                  <a:pt x="2055" y="1134"/>
                </a:lnTo>
                <a:lnTo>
                  <a:pt x="2049" y="1129"/>
                </a:lnTo>
                <a:lnTo>
                  <a:pt x="2044" y="1124"/>
                </a:lnTo>
                <a:lnTo>
                  <a:pt x="2039" y="1124"/>
                </a:lnTo>
                <a:lnTo>
                  <a:pt x="2039" y="1118"/>
                </a:lnTo>
                <a:lnTo>
                  <a:pt x="2044" y="1107"/>
                </a:lnTo>
                <a:lnTo>
                  <a:pt x="2049" y="1064"/>
                </a:lnTo>
                <a:lnTo>
                  <a:pt x="2044" y="1059"/>
                </a:lnTo>
                <a:lnTo>
                  <a:pt x="2033" y="1048"/>
                </a:lnTo>
                <a:lnTo>
                  <a:pt x="2066" y="1026"/>
                </a:lnTo>
                <a:lnTo>
                  <a:pt x="2071" y="1026"/>
                </a:lnTo>
                <a:lnTo>
                  <a:pt x="2076" y="1032"/>
                </a:lnTo>
                <a:lnTo>
                  <a:pt x="2076" y="1037"/>
                </a:lnTo>
                <a:lnTo>
                  <a:pt x="2082" y="1043"/>
                </a:lnTo>
                <a:lnTo>
                  <a:pt x="2087" y="1043"/>
                </a:lnTo>
                <a:lnTo>
                  <a:pt x="2109" y="1026"/>
                </a:lnTo>
                <a:lnTo>
                  <a:pt x="2114" y="1021"/>
                </a:lnTo>
                <a:lnTo>
                  <a:pt x="2119" y="1016"/>
                </a:lnTo>
                <a:lnTo>
                  <a:pt x="2130" y="994"/>
                </a:lnTo>
                <a:lnTo>
                  <a:pt x="2141" y="983"/>
                </a:lnTo>
                <a:lnTo>
                  <a:pt x="2152" y="989"/>
                </a:lnTo>
                <a:lnTo>
                  <a:pt x="2141" y="1010"/>
                </a:lnTo>
                <a:lnTo>
                  <a:pt x="2168" y="1059"/>
                </a:lnTo>
                <a:lnTo>
                  <a:pt x="2162" y="1070"/>
                </a:lnTo>
                <a:lnTo>
                  <a:pt x="2157" y="1075"/>
                </a:lnTo>
                <a:lnTo>
                  <a:pt x="2157" y="1080"/>
                </a:lnTo>
                <a:lnTo>
                  <a:pt x="2168" y="1075"/>
                </a:lnTo>
                <a:lnTo>
                  <a:pt x="2178" y="1070"/>
                </a:lnTo>
                <a:lnTo>
                  <a:pt x="2184" y="1080"/>
                </a:lnTo>
                <a:lnTo>
                  <a:pt x="2189" y="1075"/>
                </a:lnTo>
                <a:lnTo>
                  <a:pt x="2200" y="1064"/>
                </a:lnTo>
                <a:lnTo>
                  <a:pt x="2205" y="1070"/>
                </a:lnTo>
                <a:lnTo>
                  <a:pt x="2216" y="1086"/>
                </a:lnTo>
                <a:lnTo>
                  <a:pt x="2227" y="1107"/>
                </a:lnTo>
                <a:lnTo>
                  <a:pt x="2232" y="1113"/>
                </a:lnTo>
                <a:lnTo>
                  <a:pt x="2238" y="1107"/>
                </a:lnTo>
                <a:lnTo>
                  <a:pt x="2243" y="1102"/>
                </a:lnTo>
                <a:lnTo>
                  <a:pt x="2248" y="1097"/>
                </a:lnTo>
                <a:lnTo>
                  <a:pt x="2254" y="1086"/>
                </a:lnTo>
                <a:lnTo>
                  <a:pt x="2238" y="1070"/>
                </a:lnTo>
                <a:lnTo>
                  <a:pt x="2200" y="1037"/>
                </a:lnTo>
                <a:lnTo>
                  <a:pt x="2222" y="1043"/>
                </a:lnTo>
                <a:lnTo>
                  <a:pt x="2254" y="1048"/>
                </a:lnTo>
                <a:lnTo>
                  <a:pt x="2259" y="1048"/>
                </a:lnTo>
                <a:lnTo>
                  <a:pt x="2265" y="1048"/>
                </a:lnTo>
                <a:lnTo>
                  <a:pt x="2270" y="1048"/>
                </a:lnTo>
                <a:lnTo>
                  <a:pt x="2265" y="1053"/>
                </a:lnTo>
                <a:lnTo>
                  <a:pt x="2265" y="1059"/>
                </a:lnTo>
                <a:lnTo>
                  <a:pt x="2265" y="1053"/>
                </a:lnTo>
                <a:lnTo>
                  <a:pt x="2270" y="1053"/>
                </a:lnTo>
                <a:lnTo>
                  <a:pt x="2275" y="1059"/>
                </a:lnTo>
                <a:lnTo>
                  <a:pt x="2281" y="1059"/>
                </a:lnTo>
                <a:lnTo>
                  <a:pt x="2286" y="1059"/>
                </a:lnTo>
                <a:lnTo>
                  <a:pt x="2297" y="1059"/>
                </a:lnTo>
                <a:lnTo>
                  <a:pt x="2302" y="1059"/>
                </a:lnTo>
                <a:lnTo>
                  <a:pt x="2308" y="1064"/>
                </a:lnTo>
                <a:lnTo>
                  <a:pt x="2313" y="1064"/>
                </a:lnTo>
                <a:lnTo>
                  <a:pt x="2318" y="1064"/>
                </a:lnTo>
                <a:lnTo>
                  <a:pt x="2329" y="1064"/>
                </a:lnTo>
                <a:lnTo>
                  <a:pt x="2334" y="1070"/>
                </a:lnTo>
                <a:lnTo>
                  <a:pt x="2334" y="1113"/>
                </a:lnTo>
                <a:lnTo>
                  <a:pt x="2356" y="1107"/>
                </a:lnTo>
                <a:lnTo>
                  <a:pt x="2361" y="1107"/>
                </a:lnTo>
                <a:lnTo>
                  <a:pt x="2367" y="1075"/>
                </a:lnTo>
                <a:lnTo>
                  <a:pt x="2367" y="1043"/>
                </a:lnTo>
                <a:lnTo>
                  <a:pt x="2367" y="1037"/>
                </a:lnTo>
                <a:lnTo>
                  <a:pt x="2367" y="1021"/>
                </a:lnTo>
                <a:lnTo>
                  <a:pt x="2367" y="1016"/>
                </a:lnTo>
                <a:lnTo>
                  <a:pt x="2367" y="978"/>
                </a:lnTo>
                <a:lnTo>
                  <a:pt x="2378" y="978"/>
                </a:lnTo>
                <a:lnTo>
                  <a:pt x="2388" y="978"/>
                </a:lnTo>
                <a:lnTo>
                  <a:pt x="2394" y="978"/>
                </a:lnTo>
                <a:lnTo>
                  <a:pt x="2410" y="978"/>
                </a:lnTo>
                <a:lnTo>
                  <a:pt x="2404" y="956"/>
                </a:lnTo>
                <a:lnTo>
                  <a:pt x="2404" y="940"/>
                </a:lnTo>
                <a:lnTo>
                  <a:pt x="2415" y="940"/>
                </a:lnTo>
                <a:lnTo>
                  <a:pt x="2415" y="908"/>
                </a:lnTo>
                <a:lnTo>
                  <a:pt x="2415" y="870"/>
                </a:lnTo>
                <a:lnTo>
                  <a:pt x="2415" y="864"/>
                </a:lnTo>
                <a:lnTo>
                  <a:pt x="2410" y="859"/>
                </a:lnTo>
                <a:lnTo>
                  <a:pt x="2410" y="864"/>
                </a:lnTo>
                <a:lnTo>
                  <a:pt x="2404" y="864"/>
                </a:lnTo>
                <a:lnTo>
                  <a:pt x="2378" y="864"/>
                </a:lnTo>
                <a:lnTo>
                  <a:pt x="2367" y="864"/>
                </a:lnTo>
                <a:lnTo>
                  <a:pt x="2356" y="864"/>
                </a:lnTo>
                <a:lnTo>
                  <a:pt x="2345" y="859"/>
                </a:lnTo>
                <a:lnTo>
                  <a:pt x="2324" y="859"/>
                </a:lnTo>
                <a:lnTo>
                  <a:pt x="2313" y="859"/>
                </a:lnTo>
                <a:lnTo>
                  <a:pt x="2302" y="859"/>
                </a:lnTo>
                <a:lnTo>
                  <a:pt x="2291" y="859"/>
                </a:lnTo>
                <a:lnTo>
                  <a:pt x="2286" y="859"/>
                </a:lnTo>
                <a:lnTo>
                  <a:pt x="2286" y="854"/>
                </a:lnTo>
                <a:lnTo>
                  <a:pt x="2291" y="848"/>
                </a:lnTo>
                <a:lnTo>
                  <a:pt x="2302" y="832"/>
                </a:lnTo>
                <a:lnTo>
                  <a:pt x="2313" y="816"/>
                </a:lnTo>
                <a:lnTo>
                  <a:pt x="2329" y="805"/>
                </a:lnTo>
                <a:lnTo>
                  <a:pt x="2340" y="794"/>
                </a:lnTo>
                <a:lnTo>
                  <a:pt x="2351" y="789"/>
                </a:lnTo>
                <a:lnTo>
                  <a:pt x="2356" y="783"/>
                </a:lnTo>
                <a:lnTo>
                  <a:pt x="2361" y="778"/>
                </a:lnTo>
                <a:lnTo>
                  <a:pt x="2367" y="783"/>
                </a:lnTo>
                <a:lnTo>
                  <a:pt x="2367" y="789"/>
                </a:lnTo>
                <a:lnTo>
                  <a:pt x="2372" y="789"/>
                </a:lnTo>
                <a:lnTo>
                  <a:pt x="2378" y="794"/>
                </a:lnTo>
                <a:lnTo>
                  <a:pt x="2383" y="805"/>
                </a:lnTo>
                <a:lnTo>
                  <a:pt x="2388" y="805"/>
                </a:lnTo>
                <a:lnTo>
                  <a:pt x="2394" y="810"/>
                </a:lnTo>
                <a:lnTo>
                  <a:pt x="2399" y="816"/>
                </a:lnTo>
                <a:lnTo>
                  <a:pt x="2404" y="821"/>
                </a:lnTo>
                <a:lnTo>
                  <a:pt x="2404" y="827"/>
                </a:lnTo>
                <a:lnTo>
                  <a:pt x="2415" y="816"/>
                </a:lnTo>
                <a:lnTo>
                  <a:pt x="2421" y="810"/>
                </a:lnTo>
                <a:lnTo>
                  <a:pt x="2426" y="805"/>
                </a:lnTo>
                <a:lnTo>
                  <a:pt x="2431" y="800"/>
                </a:lnTo>
                <a:lnTo>
                  <a:pt x="2442" y="794"/>
                </a:lnTo>
                <a:lnTo>
                  <a:pt x="2442" y="789"/>
                </a:lnTo>
                <a:lnTo>
                  <a:pt x="2447" y="783"/>
                </a:lnTo>
                <a:lnTo>
                  <a:pt x="2453" y="778"/>
                </a:lnTo>
                <a:lnTo>
                  <a:pt x="2458" y="773"/>
                </a:lnTo>
                <a:lnTo>
                  <a:pt x="2474" y="756"/>
                </a:lnTo>
                <a:lnTo>
                  <a:pt x="2480" y="756"/>
                </a:lnTo>
                <a:lnTo>
                  <a:pt x="2496" y="773"/>
                </a:lnTo>
                <a:lnTo>
                  <a:pt x="2512" y="789"/>
                </a:lnTo>
                <a:lnTo>
                  <a:pt x="2533" y="810"/>
                </a:lnTo>
                <a:lnTo>
                  <a:pt x="2550" y="832"/>
                </a:lnTo>
                <a:lnTo>
                  <a:pt x="2555" y="837"/>
                </a:lnTo>
                <a:lnTo>
                  <a:pt x="2566" y="881"/>
                </a:lnTo>
                <a:lnTo>
                  <a:pt x="2566" y="891"/>
                </a:lnTo>
                <a:lnTo>
                  <a:pt x="2571" y="902"/>
                </a:lnTo>
                <a:lnTo>
                  <a:pt x="2571" y="908"/>
                </a:lnTo>
                <a:lnTo>
                  <a:pt x="2587" y="972"/>
                </a:lnTo>
                <a:lnTo>
                  <a:pt x="2593" y="1010"/>
                </a:lnTo>
                <a:lnTo>
                  <a:pt x="2652" y="1037"/>
                </a:lnTo>
                <a:lnTo>
                  <a:pt x="2657" y="1037"/>
                </a:lnTo>
                <a:lnTo>
                  <a:pt x="2663" y="1043"/>
                </a:lnTo>
                <a:lnTo>
                  <a:pt x="2668" y="1043"/>
                </a:lnTo>
                <a:lnTo>
                  <a:pt x="2679" y="1048"/>
                </a:lnTo>
                <a:lnTo>
                  <a:pt x="2695" y="1053"/>
                </a:lnTo>
                <a:lnTo>
                  <a:pt x="2711" y="1059"/>
                </a:lnTo>
                <a:lnTo>
                  <a:pt x="2722" y="1053"/>
                </a:lnTo>
                <a:lnTo>
                  <a:pt x="2727" y="1048"/>
                </a:lnTo>
                <a:lnTo>
                  <a:pt x="2738" y="1037"/>
                </a:lnTo>
                <a:lnTo>
                  <a:pt x="2754" y="1026"/>
                </a:lnTo>
                <a:lnTo>
                  <a:pt x="2770" y="1016"/>
                </a:lnTo>
                <a:lnTo>
                  <a:pt x="2770" y="1021"/>
                </a:lnTo>
                <a:lnTo>
                  <a:pt x="2754" y="1053"/>
                </a:lnTo>
                <a:lnTo>
                  <a:pt x="2749" y="1070"/>
                </a:lnTo>
                <a:lnTo>
                  <a:pt x="2743" y="1075"/>
                </a:lnTo>
                <a:lnTo>
                  <a:pt x="2754" y="1080"/>
                </a:lnTo>
                <a:lnTo>
                  <a:pt x="2759" y="1086"/>
                </a:lnTo>
                <a:lnTo>
                  <a:pt x="2776" y="1118"/>
                </a:lnTo>
                <a:lnTo>
                  <a:pt x="2781" y="1134"/>
                </a:lnTo>
                <a:lnTo>
                  <a:pt x="2802" y="1178"/>
                </a:lnTo>
                <a:lnTo>
                  <a:pt x="2813" y="1199"/>
                </a:lnTo>
                <a:lnTo>
                  <a:pt x="2813" y="1215"/>
                </a:lnTo>
                <a:lnTo>
                  <a:pt x="2824" y="1253"/>
                </a:lnTo>
                <a:lnTo>
                  <a:pt x="2824" y="1259"/>
                </a:lnTo>
                <a:lnTo>
                  <a:pt x="2835" y="1253"/>
                </a:lnTo>
                <a:lnTo>
                  <a:pt x="2840" y="1253"/>
                </a:lnTo>
                <a:lnTo>
                  <a:pt x="2851" y="1248"/>
                </a:lnTo>
                <a:lnTo>
                  <a:pt x="2856" y="1242"/>
                </a:lnTo>
                <a:lnTo>
                  <a:pt x="2862" y="1242"/>
                </a:lnTo>
                <a:lnTo>
                  <a:pt x="2867" y="1242"/>
                </a:lnTo>
                <a:lnTo>
                  <a:pt x="2867" y="1259"/>
                </a:lnTo>
                <a:lnTo>
                  <a:pt x="2867" y="1264"/>
                </a:lnTo>
                <a:lnTo>
                  <a:pt x="2867" y="1275"/>
                </a:lnTo>
                <a:lnTo>
                  <a:pt x="2867" y="1280"/>
                </a:lnTo>
                <a:lnTo>
                  <a:pt x="2867" y="1286"/>
                </a:lnTo>
                <a:lnTo>
                  <a:pt x="2862" y="1350"/>
                </a:lnTo>
                <a:lnTo>
                  <a:pt x="2862" y="1356"/>
                </a:lnTo>
                <a:lnTo>
                  <a:pt x="2862" y="1377"/>
                </a:lnTo>
                <a:lnTo>
                  <a:pt x="2856" y="1404"/>
                </a:lnTo>
                <a:lnTo>
                  <a:pt x="2856" y="1442"/>
                </a:lnTo>
                <a:lnTo>
                  <a:pt x="2862" y="1448"/>
                </a:lnTo>
                <a:lnTo>
                  <a:pt x="2878" y="1458"/>
                </a:lnTo>
                <a:lnTo>
                  <a:pt x="2888" y="1448"/>
                </a:lnTo>
                <a:lnTo>
                  <a:pt x="2905" y="1431"/>
                </a:lnTo>
                <a:lnTo>
                  <a:pt x="2910" y="1431"/>
                </a:lnTo>
                <a:lnTo>
                  <a:pt x="2910" y="1437"/>
                </a:lnTo>
                <a:lnTo>
                  <a:pt x="2921" y="1453"/>
                </a:lnTo>
                <a:lnTo>
                  <a:pt x="2931" y="1475"/>
                </a:lnTo>
                <a:lnTo>
                  <a:pt x="2926" y="1480"/>
                </a:lnTo>
                <a:lnTo>
                  <a:pt x="2921" y="1491"/>
                </a:lnTo>
                <a:lnTo>
                  <a:pt x="2899" y="1518"/>
                </a:lnTo>
                <a:lnTo>
                  <a:pt x="2905" y="1518"/>
                </a:lnTo>
                <a:lnTo>
                  <a:pt x="2926" y="1556"/>
                </a:lnTo>
                <a:lnTo>
                  <a:pt x="2953" y="1599"/>
                </a:lnTo>
                <a:lnTo>
                  <a:pt x="2958" y="1604"/>
                </a:lnTo>
                <a:lnTo>
                  <a:pt x="2964" y="1588"/>
                </a:lnTo>
                <a:lnTo>
                  <a:pt x="2969" y="1577"/>
                </a:lnTo>
                <a:lnTo>
                  <a:pt x="2980" y="1556"/>
                </a:lnTo>
                <a:lnTo>
                  <a:pt x="2985" y="1550"/>
                </a:lnTo>
                <a:lnTo>
                  <a:pt x="2991" y="1539"/>
                </a:lnTo>
                <a:lnTo>
                  <a:pt x="3001" y="1523"/>
                </a:lnTo>
                <a:lnTo>
                  <a:pt x="3007" y="1512"/>
                </a:lnTo>
                <a:lnTo>
                  <a:pt x="3007" y="1507"/>
                </a:lnTo>
                <a:lnTo>
                  <a:pt x="3012" y="1507"/>
                </a:lnTo>
                <a:lnTo>
                  <a:pt x="3018" y="1518"/>
                </a:lnTo>
                <a:lnTo>
                  <a:pt x="3023" y="1518"/>
                </a:lnTo>
                <a:lnTo>
                  <a:pt x="3028" y="1523"/>
                </a:lnTo>
                <a:lnTo>
                  <a:pt x="3034" y="1529"/>
                </a:lnTo>
                <a:lnTo>
                  <a:pt x="3044" y="1539"/>
                </a:lnTo>
                <a:lnTo>
                  <a:pt x="3050" y="1539"/>
                </a:lnTo>
                <a:lnTo>
                  <a:pt x="3055" y="1545"/>
                </a:lnTo>
                <a:lnTo>
                  <a:pt x="3061" y="1550"/>
                </a:lnTo>
                <a:lnTo>
                  <a:pt x="3066" y="1550"/>
                </a:lnTo>
                <a:lnTo>
                  <a:pt x="3077" y="1556"/>
                </a:lnTo>
                <a:lnTo>
                  <a:pt x="3082" y="1561"/>
                </a:lnTo>
                <a:lnTo>
                  <a:pt x="3087" y="1572"/>
                </a:lnTo>
                <a:lnTo>
                  <a:pt x="3125" y="1647"/>
                </a:lnTo>
                <a:lnTo>
                  <a:pt x="3147" y="1685"/>
                </a:lnTo>
                <a:lnTo>
                  <a:pt x="3152" y="1691"/>
                </a:lnTo>
                <a:lnTo>
                  <a:pt x="3152" y="1696"/>
                </a:lnTo>
                <a:lnTo>
                  <a:pt x="3157" y="1701"/>
                </a:lnTo>
                <a:lnTo>
                  <a:pt x="3168" y="1712"/>
                </a:lnTo>
                <a:lnTo>
                  <a:pt x="3168" y="1718"/>
                </a:lnTo>
                <a:lnTo>
                  <a:pt x="3174" y="1723"/>
                </a:lnTo>
                <a:lnTo>
                  <a:pt x="3179" y="1728"/>
                </a:lnTo>
                <a:lnTo>
                  <a:pt x="3184" y="1739"/>
                </a:lnTo>
                <a:lnTo>
                  <a:pt x="3195" y="1745"/>
                </a:lnTo>
                <a:lnTo>
                  <a:pt x="3200" y="1755"/>
                </a:lnTo>
                <a:lnTo>
                  <a:pt x="3211" y="1788"/>
                </a:lnTo>
                <a:lnTo>
                  <a:pt x="3190" y="1804"/>
                </a:lnTo>
                <a:lnTo>
                  <a:pt x="3179" y="1809"/>
                </a:lnTo>
                <a:lnTo>
                  <a:pt x="3163" y="1820"/>
                </a:lnTo>
                <a:lnTo>
                  <a:pt x="3157" y="1820"/>
                </a:lnTo>
                <a:lnTo>
                  <a:pt x="3157" y="1826"/>
                </a:lnTo>
                <a:lnTo>
                  <a:pt x="3163" y="1826"/>
                </a:lnTo>
                <a:lnTo>
                  <a:pt x="3168" y="1836"/>
                </a:lnTo>
                <a:lnTo>
                  <a:pt x="3179" y="1842"/>
                </a:lnTo>
                <a:lnTo>
                  <a:pt x="3184" y="1847"/>
                </a:lnTo>
                <a:lnTo>
                  <a:pt x="3190" y="1853"/>
                </a:lnTo>
                <a:lnTo>
                  <a:pt x="3190" y="1858"/>
                </a:lnTo>
                <a:lnTo>
                  <a:pt x="3200" y="1869"/>
                </a:lnTo>
                <a:lnTo>
                  <a:pt x="3200" y="1874"/>
                </a:lnTo>
                <a:lnTo>
                  <a:pt x="3211" y="1880"/>
                </a:lnTo>
                <a:lnTo>
                  <a:pt x="3217" y="1885"/>
                </a:lnTo>
                <a:lnTo>
                  <a:pt x="3222" y="1890"/>
                </a:lnTo>
                <a:lnTo>
                  <a:pt x="3222" y="1896"/>
                </a:lnTo>
                <a:lnTo>
                  <a:pt x="3227" y="1907"/>
                </a:lnTo>
                <a:lnTo>
                  <a:pt x="3227" y="1917"/>
                </a:lnTo>
                <a:lnTo>
                  <a:pt x="3233" y="1934"/>
                </a:lnTo>
                <a:lnTo>
                  <a:pt x="3238" y="1944"/>
                </a:lnTo>
                <a:lnTo>
                  <a:pt x="3243" y="1955"/>
                </a:lnTo>
                <a:lnTo>
                  <a:pt x="3243" y="1966"/>
                </a:lnTo>
                <a:lnTo>
                  <a:pt x="3249" y="1977"/>
                </a:lnTo>
                <a:lnTo>
                  <a:pt x="3254" y="2004"/>
                </a:lnTo>
                <a:lnTo>
                  <a:pt x="3260" y="2015"/>
                </a:lnTo>
                <a:lnTo>
                  <a:pt x="3270" y="2047"/>
                </a:lnTo>
                <a:lnTo>
                  <a:pt x="3270" y="2058"/>
                </a:lnTo>
                <a:lnTo>
                  <a:pt x="3270" y="2069"/>
                </a:lnTo>
                <a:lnTo>
                  <a:pt x="3265" y="2074"/>
                </a:lnTo>
                <a:lnTo>
                  <a:pt x="3260" y="2090"/>
                </a:lnTo>
                <a:lnTo>
                  <a:pt x="3233" y="2090"/>
                </a:lnTo>
                <a:lnTo>
                  <a:pt x="3227" y="2096"/>
                </a:lnTo>
                <a:lnTo>
                  <a:pt x="3211" y="2096"/>
                </a:lnTo>
                <a:lnTo>
                  <a:pt x="3206" y="2096"/>
                </a:lnTo>
                <a:lnTo>
                  <a:pt x="3168" y="2090"/>
                </a:lnTo>
                <a:lnTo>
                  <a:pt x="3168" y="2101"/>
                </a:lnTo>
                <a:lnTo>
                  <a:pt x="3168" y="2112"/>
                </a:lnTo>
                <a:lnTo>
                  <a:pt x="3168" y="2117"/>
                </a:lnTo>
                <a:lnTo>
                  <a:pt x="3168" y="2123"/>
                </a:lnTo>
                <a:lnTo>
                  <a:pt x="3168" y="2128"/>
                </a:lnTo>
                <a:lnTo>
                  <a:pt x="3168" y="2133"/>
                </a:lnTo>
                <a:lnTo>
                  <a:pt x="3168" y="2139"/>
                </a:lnTo>
                <a:lnTo>
                  <a:pt x="3168" y="2144"/>
                </a:lnTo>
                <a:lnTo>
                  <a:pt x="3168" y="2150"/>
                </a:lnTo>
                <a:lnTo>
                  <a:pt x="3168" y="2155"/>
                </a:lnTo>
                <a:lnTo>
                  <a:pt x="3163" y="2166"/>
                </a:lnTo>
                <a:lnTo>
                  <a:pt x="3163" y="2171"/>
                </a:lnTo>
                <a:lnTo>
                  <a:pt x="3163" y="2177"/>
                </a:lnTo>
                <a:lnTo>
                  <a:pt x="3163" y="2182"/>
                </a:lnTo>
                <a:lnTo>
                  <a:pt x="3163" y="2198"/>
                </a:lnTo>
                <a:lnTo>
                  <a:pt x="3163" y="2209"/>
                </a:lnTo>
                <a:lnTo>
                  <a:pt x="3163" y="2214"/>
                </a:lnTo>
                <a:lnTo>
                  <a:pt x="3163" y="2220"/>
                </a:lnTo>
                <a:lnTo>
                  <a:pt x="3157" y="2220"/>
                </a:lnTo>
                <a:lnTo>
                  <a:pt x="3130" y="2198"/>
                </a:lnTo>
                <a:lnTo>
                  <a:pt x="3087" y="2166"/>
                </a:lnTo>
                <a:lnTo>
                  <a:pt x="3061" y="2155"/>
                </a:lnTo>
                <a:lnTo>
                  <a:pt x="3061" y="2160"/>
                </a:lnTo>
                <a:lnTo>
                  <a:pt x="3061" y="2177"/>
                </a:lnTo>
                <a:lnTo>
                  <a:pt x="3061" y="2182"/>
                </a:lnTo>
                <a:lnTo>
                  <a:pt x="3061" y="2193"/>
                </a:lnTo>
                <a:lnTo>
                  <a:pt x="3061" y="2198"/>
                </a:lnTo>
                <a:lnTo>
                  <a:pt x="3066" y="2279"/>
                </a:lnTo>
                <a:lnTo>
                  <a:pt x="3066" y="2295"/>
                </a:lnTo>
                <a:lnTo>
                  <a:pt x="3061" y="2301"/>
                </a:lnTo>
                <a:lnTo>
                  <a:pt x="3055" y="2317"/>
                </a:lnTo>
                <a:lnTo>
                  <a:pt x="3055" y="2344"/>
                </a:lnTo>
                <a:lnTo>
                  <a:pt x="3050" y="2393"/>
                </a:lnTo>
                <a:lnTo>
                  <a:pt x="3044" y="2447"/>
                </a:lnTo>
                <a:lnTo>
                  <a:pt x="3044" y="2457"/>
                </a:lnTo>
                <a:lnTo>
                  <a:pt x="3044" y="2474"/>
                </a:lnTo>
                <a:lnTo>
                  <a:pt x="3039" y="2484"/>
                </a:lnTo>
                <a:lnTo>
                  <a:pt x="3034" y="2501"/>
                </a:lnTo>
                <a:lnTo>
                  <a:pt x="3034" y="2506"/>
                </a:lnTo>
                <a:lnTo>
                  <a:pt x="3028" y="2522"/>
                </a:lnTo>
                <a:lnTo>
                  <a:pt x="3023" y="2533"/>
                </a:lnTo>
                <a:lnTo>
                  <a:pt x="3018" y="2538"/>
                </a:lnTo>
                <a:lnTo>
                  <a:pt x="3012" y="2560"/>
                </a:lnTo>
                <a:lnTo>
                  <a:pt x="3007" y="2565"/>
                </a:lnTo>
                <a:lnTo>
                  <a:pt x="2975" y="2587"/>
                </a:lnTo>
                <a:lnTo>
                  <a:pt x="2964" y="2592"/>
                </a:lnTo>
                <a:lnTo>
                  <a:pt x="2975" y="2603"/>
                </a:lnTo>
                <a:lnTo>
                  <a:pt x="2985" y="2609"/>
                </a:lnTo>
                <a:lnTo>
                  <a:pt x="2991" y="2609"/>
                </a:lnTo>
                <a:lnTo>
                  <a:pt x="2980" y="2636"/>
                </a:lnTo>
                <a:lnTo>
                  <a:pt x="2980" y="2646"/>
                </a:lnTo>
                <a:lnTo>
                  <a:pt x="2975" y="2652"/>
                </a:lnTo>
                <a:lnTo>
                  <a:pt x="2969" y="2646"/>
                </a:lnTo>
                <a:lnTo>
                  <a:pt x="2953" y="2641"/>
                </a:lnTo>
                <a:lnTo>
                  <a:pt x="2942" y="2636"/>
                </a:lnTo>
                <a:lnTo>
                  <a:pt x="2931" y="2630"/>
                </a:lnTo>
                <a:lnTo>
                  <a:pt x="2926" y="2652"/>
                </a:lnTo>
                <a:lnTo>
                  <a:pt x="2926" y="2657"/>
                </a:lnTo>
                <a:lnTo>
                  <a:pt x="2921" y="2663"/>
                </a:lnTo>
                <a:lnTo>
                  <a:pt x="2937" y="2657"/>
                </a:lnTo>
                <a:lnTo>
                  <a:pt x="2937" y="2684"/>
                </a:lnTo>
                <a:lnTo>
                  <a:pt x="2942" y="2684"/>
                </a:lnTo>
                <a:lnTo>
                  <a:pt x="2953" y="2684"/>
                </a:lnTo>
                <a:lnTo>
                  <a:pt x="2953" y="2690"/>
                </a:lnTo>
                <a:lnTo>
                  <a:pt x="2958" y="2700"/>
                </a:lnTo>
                <a:lnTo>
                  <a:pt x="2953" y="2700"/>
                </a:lnTo>
                <a:lnTo>
                  <a:pt x="2953" y="2722"/>
                </a:lnTo>
                <a:lnTo>
                  <a:pt x="2948" y="2722"/>
                </a:lnTo>
                <a:lnTo>
                  <a:pt x="2948" y="2744"/>
                </a:lnTo>
                <a:lnTo>
                  <a:pt x="2926" y="2744"/>
                </a:lnTo>
                <a:lnTo>
                  <a:pt x="2931" y="2727"/>
                </a:lnTo>
                <a:lnTo>
                  <a:pt x="2931" y="2722"/>
                </a:lnTo>
                <a:lnTo>
                  <a:pt x="2910" y="2727"/>
                </a:lnTo>
                <a:lnTo>
                  <a:pt x="2905" y="2727"/>
                </a:lnTo>
                <a:lnTo>
                  <a:pt x="2905" y="2738"/>
                </a:lnTo>
                <a:lnTo>
                  <a:pt x="2899" y="2738"/>
                </a:lnTo>
                <a:lnTo>
                  <a:pt x="2894" y="2738"/>
                </a:lnTo>
                <a:lnTo>
                  <a:pt x="2894" y="2744"/>
                </a:lnTo>
                <a:lnTo>
                  <a:pt x="2894" y="2754"/>
                </a:lnTo>
                <a:lnTo>
                  <a:pt x="2894" y="2776"/>
                </a:lnTo>
                <a:lnTo>
                  <a:pt x="2888" y="2776"/>
                </a:lnTo>
                <a:lnTo>
                  <a:pt x="2894" y="2781"/>
                </a:lnTo>
                <a:lnTo>
                  <a:pt x="2899" y="2787"/>
                </a:lnTo>
                <a:lnTo>
                  <a:pt x="2905" y="2792"/>
                </a:lnTo>
                <a:lnTo>
                  <a:pt x="2910" y="2803"/>
                </a:lnTo>
                <a:lnTo>
                  <a:pt x="2921" y="2808"/>
                </a:lnTo>
                <a:lnTo>
                  <a:pt x="2931" y="2819"/>
                </a:lnTo>
                <a:lnTo>
                  <a:pt x="2931" y="2825"/>
                </a:lnTo>
                <a:lnTo>
                  <a:pt x="2937" y="2830"/>
                </a:lnTo>
                <a:lnTo>
                  <a:pt x="2942" y="2835"/>
                </a:lnTo>
                <a:lnTo>
                  <a:pt x="2948" y="2841"/>
                </a:lnTo>
                <a:lnTo>
                  <a:pt x="2958" y="2852"/>
                </a:lnTo>
                <a:lnTo>
                  <a:pt x="2958" y="2857"/>
                </a:lnTo>
                <a:lnTo>
                  <a:pt x="2964" y="2862"/>
                </a:lnTo>
                <a:lnTo>
                  <a:pt x="2975" y="2868"/>
                </a:lnTo>
                <a:lnTo>
                  <a:pt x="2980" y="2873"/>
                </a:lnTo>
                <a:lnTo>
                  <a:pt x="2980" y="2879"/>
                </a:lnTo>
                <a:lnTo>
                  <a:pt x="2985" y="2884"/>
                </a:lnTo>
                <a:lnTo>
                  <a:pt x="2991" y="2889"/>
                </a:lnTo>
                <a:lnTo>
                  <a:pt x="2996" y="2895"/>
                </a:lnTo>
                <a:lnTo>
                  <a:pt x="3007" y="2906"/>
                </a:lnTo>
                <a:lnTo>
                  <a:pt x="3007" y="2911"/>
                </a:lnTo>
                <a:lnTo>
                  <a:pt x="3012" y="2911"/>
                </a:lnTo>
                <a:lnTo>
                  <a:pt x="3007" y="2911"/>
                </a:lnTo>
                <a:lnTo>
                  <a:pt x="3001" y="2911"/>
                </a:lnTo>
                <a:lnTo>
                  <a:pt x="2996" y="2911"/>
                </a:lnTo>
                <a:lnTo>
                  <a:pt x="2991" y="2906"/>
                </a:lnTo>
                <a:lnTo>
                  <a:pt x="2991" y="2911"/>
                </a:lnTo>
                <a:lnTo>
                  <a:pt x="2985" y="2911"/>
                </a:lnTo>
                <a:lnTo>
                  <a:pt x="2980" y="2911"/>
                </a:lnTo>
                <a:lnTo>
                  <a:pt x="2953" y="2933"/>
                </a:lnTo>
                <a:lnTo>
                  <a:pt x="2926" y="2949"/>
                </a:lnTo>
                <a:lnTo>
                  <a:pt x="2905" y="2916"/>
                </a:lnTo>
                <a:lnTo>
                  <a:pt x="2899" y="2906"/>
                </a:lnTo>
                <a:lnTo>
                  <a:pt x="2894" y="2900"/>
                </a:lnTo>
                <a:lnTo>
                  <a:pt x="2813" y="2895"/>
                </a:lnTo>
                <a:lnTo>
                  <a:pt x="2802" y="2895"/>
                </a:lnTo>
                <a:lnTo>
                  <a:pt x="2679" y="2906"/>
                </a:lnTo>
                <a:lnTo>
                  <a:pt x="2614" y="2906"/>
                </a:lnTo>
                <a:lnTo>
                  <a:pt x="2609" y="2911"/>
                </a:lnTo>
                <a:lnTo>
                  <a:pt x="2609" y="2916"/>
                </a:lnTo>
                <a:lnTo>
                  <a:pt x="2609" y="2922"/>
                </a:lnTo>
                <a:lnTo>
                  <a:pt x="2614" y="2927"/>
                </a:lnTo>
                <a:lnTo>
                  <a:pt x="2614" y="2938"/>
                </a:lnTo>
                <a:lnTo>
                  <a:pt x="2614" y="2943"/>
                </a:lnTo>
                <a:lnTo>
                  <a:pt x="2614" y="2949"/>
                </a:lnTo>
                <a:lnTo>
                  <a:pt x="2614" y="2987"/>
                </a:lnTo>
                <a:lnTo>
                  <a:pt x="2614" y="2997"/>
                </a:lnTo>
                <a:lnTo>
                  <a:pt x="2614" y="3003"/>
                </a:lnTo>
                <a:lnTo>
                  <a:pt x="2620" y="3014"/>
                </a:lnTo>
                <a:lnTo>
                  <a:pt x="2620" y="3019"/>
                </a:lnTo>
                <a:lnTo>
                  <a:pt x="2620" y="3024"/>
                </a:lnTo>
                <a:lnTo>
                  <a:pt x="2620" y="3030"/>
                </a:lnTo>
                <a:lnTo>
                  <a:pt x="2544" y="3019"/>
                </a:lnTo>
                <a:lnTo>
                  <a:pt x="2501" y="3014"/>
                </a:lnTo>
                <a:lnTo>
                  <a:pt x="2458" y="3008"/>
                </a:lnTo>
                <a:lnTo>
                  <a:pt x="2442" y="3111"/>
                </a:lnTo>
                <a:lnTo>
                  <a:pt x="2437" y="3122"/>
                </a:lnTo>
                <a:lnTo>
                  <a:pt x="2421" y="3122"/>
                </a:lnTo>
                <a:lnTo>
                  <a:pt x="2410" y="3116"/>
                </a:lnTo>
                <a:lnTo>
                  <a:pt x="2372" y="3111"/>
                </a:lnTo>
                <a:lnTo>
                  <a:pt x="2367" y="3111"/>
                </a:lnTo>
                <a:lnTo>
                  <a:pt x="2318" y="3105"/>
                </a:lnTo>
                <a:lnTo>
                  <a:pt x="2313" y="3105"/>
                </a:lnTo>
                <a:lnTo>
                  <a:pt x="2308" y="3105"/>
                </a:lnTo>
                <a:lnTo>
                  <a:pt x="2270" y="3100"/>
                </a:lnTo>
                <a:lnTo>
                  <a:pt x="2265" y="3095"/>
                </a:lnTo>
                <a:lnTo>
                  <a:pt x="2259" y="3095"/>
                </a:lnTo>
                <a:lnTo>
                  <a:pt x="2248" y="3095"/>
                </a:lnTo>
                <a:lnTo>
                  <a:pt x="2232" y="3089"/>
                </a:lnTo>
                <a:lnTo>
                  <a:pt x="2200" y="3089"/>
                </a:lnTo>
                <a:lnTo>
                  <a:pt x="2200" y="3084"/>
                </a:lnTo>
                <a:lnTo>
                  <a:pt x="2195" y="3084"/>
                </a:lnTo>
                <a:lnTo>
                  <a:pt x="2173" y="3078"/>
                </a:lnTo>
                <a:lnTo>
                  <a:pt x="2157" y="3073"/>
                </a:lnTo>
                <a:lnTo>
                  <a:pt x="2146" y="3068"/>
                </a:lnTo>
                <a:lnTo>
                  <a:pt x="2135" y="3068"/>
                </a:lnTo>
                <a:lnTo>
                  <a:pt x="2130" y="3068"/>
                </a:lnTo>
                <a:lnTo>
                  <a:pt x="2098" y="3068"/>
                </a:lnTo>
                <a:lnTo>
                  <a:pt x="2023" y="3068"/>
                </a:lnTo>
                <a:lnTo>
                  <a:pt x="2001" y="3068"/>
                </a:lnTo>
                <a:lnTo>
                  <a:pt x="1969" y="3062"/>
                </a:lnTo>
                <a:lnTo>
                  <a:pt x="1958" y="3057"/>
                </a:lnTo>
                <a:lnTo>
                  <a:pt x="1953" y="3057"/>
                </a:lnTo>
                <a:lnTo>
                  <a:pt x="1936" y="3051"/>
                </a:lnTo>
                <a:lnTo>
                  <a:pt x="1920" y="3046"/>
                </a:lnTo>
                <a:lnTo>
                  <a:pt x="1904" y="3041"/>
                </a:lnTo>
                <a:lnTo>
                  <a:pt x="1893" y="3035"/>
                </a:lnTo>
                <a:lnTo>
                  <a:pt x="1877" y="3030"/>
                </a:lnTo>
                <a:lnTo>
                  <a:pt x="1861" y="3030"/>
                </a:lnTo>
                <a:lnTo>
                  <a:pt x="1829" y="3019"/>
                </a:lnTo>
                <a:lnTo>
                  <a:pt x="1797" y="3014"/>
                </a:lnTo>
                <a:lnTo>
                  <a:pt x="1786" y="3008"/>
                </a:lnTo>
                <a:lnTo>
                  <a:pt x="1764" y="3008"/>
                </a:lnTo>
                <a:lnTo>
                  <a:pt x="1759" y="3003"/>
                </a:lnTo>
                <a:lnTo>
                  <a:pt x="1727" y="2997"/>
                </a:lnTo>
                <a:lnTo>
                  <a:pt x="1716" y="2997"/>
                </a:lnTo>
                <a:lnTo>
                  <a:pt x="1705" y="2992"/>
                </a:lnTo>
                <a:lnTo>
                  <a:pt x="1700" y="2981"/>
                </a:lnTo>
                <a:lnTo>
                  <a:pt x="1700" y="2976"/>
                </a:lnTo>
                <a:lnTo>
                  <a:pt x="1700" y="2970"/>
                </a:lnTo>
                <a:lnTo>
                  <a:pt x="1694" y="2965"/>
                </a:lnTo>
                <a:lnTo>
                  <a:pt x="1694" y="2960"/>
                </a:lnTo>
                <a:lnTo>
                  <a:pt x="1689" y="2954"/>
                </a:lnTo>
                <a:lnTo>
                  <a:pt x="1689" y="2949"/>
                </a:lnTo>
                <a:lnTo>
                  <a:pt x="1684" y="2943"/>
                </a:lnTo>
                <a:lnTo>
                  <a:pt x="1678" y="2938"/>
                </a:lnTo>
                <a:lnTo>
                  <a:pt x="1673" y="2933"/>
                </a:lnTo>
                <a:lnTo>
                  <a:pt x="1668" y="2927"/>
                </a:lnTo>
                <a:lnTo>
                  <a:pt x="1657" y="2916"/>
                </a:lnTo>
                <a:lnTo>
                  <a:pt x="1651" y="2911"/>
                </a:lnTo>
                <a:lnTo>
                  <a:pt x="1646" y="2911"/>
                </a:lnTo>
                <a:lnTo>
                  <a:pt x="1641" y="2906"/>
                </a:lnTo>
                <a:lnTo>
                  <a:pt x="1630" y="2900"/>
                </a:lnTo>
                <a:lnTo>
                  <a:pt x="1625" y="2900"/>
                </a:lnTo>
                <a:lnTo>
                  <a:pt x="1614" y="2895"/>
                </a:lnTo>
                <a:lnTo>
                  <a:pt x="1608" y="2862"/>
                </a:lnTo>
                <a:lnTo>
                  <a:pt x="1592" y="2808"/>
                </a:lnTo>
                <a:lnTo>
                  <a:pt x="1592" y="2792"/>
                </a:lnTo>
                <a:lnTo>
                  <a:pt x="1587" y="2754"/>
                </a:lnTo>
                <a:lnTo>
                  <a:pt x="1581" y="2744"/>
                </a:lnTo>
                <a:lnTo>
                  <a:pt x="1581" y="2738"/>
                </a:lnTo>
                <a:lnTo>
                  <a:pt x="1576" y="2738"/>
                </a:lnTo>
                <a:lnTo>
                  <a:pt x="1571" y="2733"/>
                </a:lnTo>
                <a:lnTo>
                  <a:pt x="1560" y="2733"/>
                </a:lnTo>
                <a:lnTo>
                  <a:pt x="1549" y="2733"/>
                </a:lnTo>
                <a:lnTo>
                  <a:pt x="1501" y="2722"/>
                </a:lnTo>
                <a:lnTo>
                  <a:pt x="1501" y="2727"/>
                </a:lnTo>
                <a:lnTo>
                  <a:pt x="1495" y="2749"/>
                </a:lnTo>
                <a:lnTo>
                  <a:pt x="1495" y="2754"/>
                </a:lnTo>
                <a:lnTo>
                  <a:pt x="1490" y="2754"/>
                </a:lnTo>
                <a:lnTo>
                  <a:pt x="1458" y="2744"/>
                </a:lnTo>
                <a:lnTo>
                  <a:pt x="1452" y="2744"/>
                </a:lnTo>
                <a:lnTo>
                  <a:pt x="1452" y="2754"/>
                </a:lnTo>
                <a:lnTo>
                  <a:pt x="1393" y="2744"/>
                </a:lnTo>
                <a:lnTo>
                  <a:pt x="1388" y="2749"/>
                </a:lnTo>
                <a:lnTo>
                  <a:pt x="1377" y="2787"/>
                </a:lnTo>
                <a:lnTo>
                  <a:pt x="1377" y="2808"/>
                </a:lnTo>
                <a:lnTo>
                  <a:pt x="1372" y="2814"/>
                </a:lnTo>
                <a:lnTo>
                  <a:pt x="1372" y="2819"/>
                </a:lnTo>
                <a:lnTo>
                  <a:pt x="1372" y="2825"/>
                </a:lnTo>
                <a:lnTo>
                  <a:pt x="1372" y="2835"/>
                </a:lnTo>
                <a:lnTo>
                  <a:pt x="1372" y="2862"/>
                </a:lnTo>
                <a:lnTo>
                  <a:pt x="1366" y="2862"/>
                </a:lnTo>
                <a:lnTo>
                  <a:pt x="1350" y="2868"/>
                </a:lnTo>
                <a:lnTo>
                  <a:pt x="1339" y="2868"/>
                </a:lnTo>
                <a:lnTo>
                  <a:pt x="1302" y="2873"/>
                </a:lnTo>
                <a:lnTo>
                  <a:pt x="1280" y="2879"/>
                </a:lnTo>
                <a:lnTo>
                  <a:pt x="1253" y="2884"/>
                </a:lnTo>
                <a:lnTo>
                  <a:pt x="1243" y="2895"/>
                </a:lnTo>
                <a:lnTo>
                  <a:pt x="1237" y="2900"/>
                </a:lnTo>
                <a:lnTo>
                  <a:pt x="1221" y="2889"/>
                </a:lnTo>
                <a:lnTo>
                  <a:pt x="1210" y="2884"/>
                </a:lnTo>
                <a:lnTo>
                  <a:pt x="1200" y="2884"/>
                </a:lnTo>
                <a:lnTo>
                  <a:pt x="1194" y="2889"/>
                </a:lnTo>
                <a:lnTo>
                  <a:pt x="1189" y="2895"/>
                </a:lnTo>
                <a:lnTo>
                  <a:pt x="1183" y="2900"/>
                </a:lnTo>
                <a:lnTo>
                  <a:pt x="1178" y="2911"/>
                </a:lnTo>
                <a:lnTo>
                  <a:pt x="1157" y="2884"/>
                </a:lnTo>
                <a:lnTo>
                  <a:pt x="1151" y="2879"/>
                </a:lnTo>
                <a:lnTo>
                  <a:pt x="1140" y="2889"/>
                </a:lnTo>
                <a:lnTo>
                  <a:pt x="1006" y="2830"/>
                </a:lnTo>
                <a:lnTo>
                  <a:pt x="1001" y="2830"/>
                </a:lnTo>
                <a:lnTo>
                  <a:pt x="979" y="2825"/>
                </a:lnTo>
                <a:lnTo>
                  <a:pt x="958" y="2819"/>
                </a:lnTo>
                <a:lnTo>
                  <a:pt x="941" y="2819"/>
                </a:lnTo>
                <a:lnTo>
                  <a:pt x="920" y="2814"/>
                </a:lnTo>
                <a:lnTo>
                  <a:pt x="909" y="2814"/>
                </a:lnTo>
                <a:lnTo>
                  <a:pt x="904" y="2814"/>
                </a:lnTo>
                <a:lnTo>
                  <a:pt x="898" y="2814"/>
                </a:lnTo>
                <a:lnTo>
                  <a:pt x="888" y="2814"/>
                </a:lnTo>
                <a:lnTo>
                  <a:pt x="882" y="2808"/>
                </a:lnTo>
                <a:lnTo>
                  <a:pt x="877" y="2808"/>
                </a:lnTo>
                <a:lnTo>
                  <a:pt x="872" y="2808"/>
                </a:lnTo>
                <a:lnTo>
                  <a:pt x="866" y="2808"/>
                </a:lnTo>
                <a:lnTo>
                  <a:pt x="855" y="2808"/>
                </a:lnTo>
                <a:lnTo>
                  <a:pt x="855" y="2803"/>
                </a:lnTo>
                <a:lnTo>
                  <a:pt x="850" y="2803"/>
                </a:lnTo>
                <a:lnTo>
                  <a:pt x="845" y="2803"/>
                </a:lnTo>
                <a:lnTo>
                  <a:pt x="834" y="2803"/>
                </a:lnTo>
                <a:lnTo>
                  <a:pt x="823" y="2803"/>
                </a:lnTo>
                <a:lnTo>
                  <a:pt x="818" y="2798"/>
                </a:lnTo>
                <a:lnTo>
                  <a:pt x="812" y="2798"/>
                </a:lnTo>
                <a:lnTo>
                  <a:pt x="802" y="2798"/>
                </a:lnTo>
                <a:lnTo>
                  <a:pt x="807" y="2792"/>
                </a:lnTo>
                <a:lnTo>
                  <a:pt x="812" y="2781"/>
                </a:lnTo>
                <a:lnTo>
                  <a:pt x="812" y="2776"/>
                </a:lnTo>
                <a:lnTo>
                  <a:pt x="818" y="2754"/>
                </a:lnTo>
                <a:lnTo>
                  <a:pt x="823" y="2744"/>
                </a:lnTo>
                <a:lnTo>
                  <a:pt x="823" y="2738"/>
                </a:lnTo>
                <a:lnTo>
                  <a:pt x="828" y="2700"/>
                </a:lnTo>
                <a:lnTo>
                  <a:pt x="834" y="2690"/>
                </a:lnTo>
                <a:lnTo>
                  <a:pt x="839" y="2684"/>
                </a:lnTo>
                <a:lnTo>
                  <a:pt x="861" y="2630"/>
                </a:lnTo>
                <a:lnTo>
                  <a:pt x="866" y="2619"/>
                </a:lnTo>
                <a:lnTo>
                  <a:pt x="872" y="2614"/>
                </a:lnTo>
                <a:lnTo>
                  <a:pt x="850" y="2609"/>
                </a:lnTo>
                <a:lnTo>
                  <a:pt x="807" y="2592"/>
                </a:lnTo>
                <a:lnTo>
                  <a:pt x="753" y="2571"/>
                </a:lnTo>
                <a:lnTo>
                  <a:pt x="732" y="2560"/>
                </a:lnTo>
                <a:lnTo>
                  <a:pt x="721" y="2549"/>
                </a:lnTo>
                <a:lnTo>
                  <a:pt x="716" y="2538"/>
                </a:lnTo>
                <a:lnTo>
                  <a:pt x="705" y="2522"/>
                </a:lnTo>
                <a:lnTo>
                  <a:pt x="689" y="2506"/>
                </a:lnTo>
                <a:lnTo>
                  <a:pt x="705" y="2463"/>
                </a:lnTo>
                <a:lnTo>
                  <a:pt x="689" y="2457"/>
                </a:lnTo>
                <a:lnTo>
                  <a:pt x="613" y="2430"/>
                </a:lnTo>
                <a:lnTo>
                  <a:pt x="484" y="2387"/>
                </a:lnTo>
                <a:lnTo>
                  <a:pt x="479" y="2382"/>
                </a:lnTo>
                <a:lnTo>
                  <a:pt x="452" y="2376"/>
                </a:lnTo>
                <a:lnTo>
                  <a:pt x="463" y="2355"/>
                </a:lnTo>
                <a:lnTo>
                  <a:pt x="474" y="2339"/>
                </a:lnTo>
                <a:lnTo>
                  <a:pt x="479" y="2328"/>
                </a:lnTo>
                <a:lnTo>
                  <a:pt x="490" y="2322"/>
                </a:lnTo>
                <a:lnTo>
                  <a:pt x="527" y="2247"/>
                </a:lnTo>
                <a:lnTo>
                  <a:pt x="533" y="2231"/>
                </a:lnTo>
                <a:lnTo>
                  <a:pt x="511" y="2204"/>
                </a:lnTo>
                <a:lnTo>
                  <a:pt x="506" y="2193"/>
                </a:lnTo>
                <a:lnTo>
                  <a:pt x="506" y="2187"/>
                </a:lnTo>
                <a:lnTo>
                  <a:pt x="495" y="2182"/>
                </a:lnTo>
                <a:lnTo>
                  <a:pt x="484" y="2182"/>
                </a:lnTo>
                <a:lnTo>
                  <a:pt x="490" y="2150"/>
                </a:lnTo>
                <a:lnTo>
                  <a:pt x="441" y="2139"/>
                </a:lnTo>
                <a:lnTo>
                  <a:pt x="441" y="2150"/>
                </a:lnTo>
                <a:lnTo>
                  <a:pt x="441" y="2166"/>
                </a:lnTo>
                <a:lnTo>
                  <a:pt x="436" y="2166"/>
                </a:lnTo>
                <a:lnTo>
                  <a:pt x="425" y="2160"/>
                </a:lnTo>
                <a:lnTo>
                  <a:pt x="420" y="2160"/>
                </a:lnTo>
                <a:lnTo>
                  <a:pt x="409" y="2155"/>
                </a:lnTo>
                <a:lnTo>
                  <a:pt x="409" y="2150"/>
                </a:lnTo>
                <a:lnTo>
                  <a:pt x="404" y="2144"/>
                </a:lnTo>
                <a:lnTo>
                  <a:pt x="409" y="2144"/>
                </a:lnTo>
                <a:lnTo>
                  <a:pt x="420" y="2133"/>
                </a:lnTo>
                <a:lnTo>
                  <a:pt x="361" y="2047"/>
                </a:lnTo>
                <a:lnTo>
                  <a:pt x="344" y="2079"/>
                </a:lnTo>
                <a:lnTo>
                  <a:pt x="334" y="2069"/>
                </a:lnTo>
                <a:lnTo>
                  <a:pt x="323" y="2058"/>
                </a:lnTo>
                <a:lnTo>
                  <a:pt x="328" y="2047"/>
                </a:lnTo>
                <a:lnTo>
                  <a:pt x="339" y="2025"/>
                </a:lnTo>
                <a:lnTo>
                  <a:pt x="339" y="2020"/>
                </a:lnTo>
                <a:lnTo>
                  <a:pt x="350" y="2004"/>
                </a:lnTo>
                <a:lnTo>
                  <a:pt x="344" y="1998"/>
                </a:lnTo>
                <a:lnTo>
                  <a:pt x="339" y="1998"/>
                </a:lnTo>
                <a:lnTo>
                  <a:pt x="339" y="1993"/>
                </a:lnTo>
                <a:lnTo>
                  <a:pt x="334" y="1993"/>
                </a:lnTo>
                <a:lnTo>
                  <a:pt x="323" y="1988"/>
                </a:lnTo>
                <a:lnTo>
                  <a:pt x="318" y="1988"/>
                </a:lnTo>
                <a:lnTo>
                  <a:pt x="312" y="1998"/>
                </a:lnTo>
                <a:lnTo>
                  <a:pt x="323" y="2004"/>
                </a:lnTo>
                <a:lnTo>
                  <a:pt x="334" y="2015"/>
                </a:lnTo>
                <a:lnTo>
                  <a:pt x="339" y="2020"/>
                </a:lnTo>
                <a:lnTo>
                  <a:pt x="334" y="2025"/>
                </a:lnTo>
                <a:lnTo>
                  <a:pt x="334" y="2031"/>
                </a:lnTo>
                <a:lnTo>
                  <a:pt x="318" y="2052"/>
                </a:lnTo>
                <a:lnTo>
                  <a:pt x="323" y="2058"/>
                </a:lnTo>
                <a:lnTo>
                  <a:pt x="318" y="2058"/>
                </a:lnTo>
                <a:lnTo>
                  <a:pt x="312" y="2063"/>
                </a:lnTo>
                <a:lnTo>
                  <a:pt x="307" y="2074"/>
                </a:lnTo>
                <a:lnTo>
                  <a:pt x="301" y="2074"/>
                </a:lnTo>
                <a:lnTo>
                  <a:pt x="296" y="2085"/>
                </a:lnTo>
                <a:lnTo>
                  <a:pt x="291" y="2085"/>
                </a:lnTo>
                <a:lnTo>
                  <a:pt x="285" y="2074"/>
                </a:lnTo>
                <a:lnTo>
                  <a:pt x="280" y="2069"/>
                </a:lnTo>
                <a:lnTo>
                  <a:pt x="253" y="2063"/>
                </a:lnTo>
                <a:lnTo>
                  <a:pt x="231" y="2063"/>
                </a:lnTo>
                <a:lnTo>
                  <a:pt x="231" y="2042"/>
                </a:lnTo>
                <a:lnTo>
                  <a:pt x="226" y="2025"/>
                </a:lnTo>
                <a:lnTo>
                  <a:pt x="183" y="2025"/>
                </a:lnTo>
                <a:lnTo>
                  <a:pt x="167" y="2025"/>
                </a:lnTo>
                <a:lnTo>
                  <a:pt x="162" y="2025"/>
                </a:lnTo>
                <a:lnTo>
                  <a:pt x="145" y="2020"/>
                </a:lnTo>
                <a:lnTo>
                  <a:pt x="135" y="2015"/>
                </a:lnTo>
                <a:lnTo>
                  <a:pt x="129" y="2009"/>
                </a:lnTo>
                <a:lnTo>
                  <a:pt x="119" y="1998"/>
                </a:lnTo>
                <a:lnTo>
                  <a:pt x="113" y="1993"/>
                </a:lnTo>
                <a:lnTo>
                  <a:pt x="86" y="2015"/>
                </a:lnTo>
                <a:lnTo>
                  <a:pt x="81" y="2009"/>
                </a:lnTo>
                <a:lnTo>
                  <a:pt x="76" y="2004"/>
                </a:lnTo>
                <a:lnTo>
                  <a:pt x="76" y="1998"/>
                </a:lnTo>
                <a:lnTo>
                  <a:pt x="54" y="1955"/>
                </a:lnTo>
                <a:lnTo>
                  <a:pt x="38" y="1928"/>
                </a:lnTo>
                <a:lnTo>
                  <a:pt x="22" y="1901"/>
                </a:lnTo>
                <a:lnTo>
                  <a:pt x="16" y="1896"/>
                </a:lnTo>
                <a:lnTo>
                  <a:pt x="0" y="1874"/>
                </a:lnTo>
                <a:lnTo>
                  <a:pt x="6" y="1858"/>
                </a:lnTo>
                <a:close/>
                <a:moveTo>
                  <a:pt x="877" y="2312"/>
                </a:moveTo>
                <a:lnTo>
                  <a:pt x="888" y="2312"/>
                </a:lnTo>
                <a:lnTo>
                  <a:pt x="893" y="2312"/>
                </a:lnTo>
                <a:lnTo>
                  <a:pt x="952" y="2328"/>
                </a:lnTo>
                <a:lnTo>
                  <a:pt x="963" y="2333"/>
                </a:lnTo>
                <a:lnTo>
                  <a:pt x="963" y="2328"/>
                </a:lnTo>
                <a:lnTo>
                  <a:pt x="968" y="2322"/>
                </a:lnTo>
                <a:lnTo>
                  <a:pt x="968" y="2301"/>
                </a:lnTo>
                <a:lnTo>
                  <a:pt x="979" y="2258"/>
                </a:lnTo>
                <a:lnTo>
                  <a:pt x="968" y="2258"/>
                </a:lnTo>
                <a:lnTo>
                  <a:pt x="941" y="2252"/>
                </a:lnTo>
                <a:lnTo>
                  <a:pt x="931" y="2247"/>
                </a:lnTo>
                <a:lnTo>
                  <a:pt x="920" y="2241"/>
                </a:lnTo>
                <a:lnTo>
                  <a:pt x="904" y="2241"/>
                </a:lnTo>
                <a:lnTo>
                  <a:pt x="893" y="2236"/>
                </a:lnTo>
                <a:lnTo>
                  <a:pt x="893" y="2252"/>
                </a:lnTo>
                <a:lnTo>
                  <a:pt x="888" y="2268"/>
                </a:lnTo>
                <a:lnTo>
                  <a:pt x="882" y="2295"/>
                </a:lnTo>
                <a:lnTo>
                  <a:pt x="877" y="2306"/>
                </a:lnTo>
                <a:lnTo>
                  <a:pt x="877" y="2312"/>
                </a:lnTo>
                <a:close/>
                <a:moveTo>
                  <a:pt x="2980" y="2538"/>
                </a:moveTo>
                <a:lnTo>
                  <a:pt x="2991" y="2528"/>
                </a:lnTo>
                <a:lnTo>
                  <a:pt x="3007" y="2517"/>
                </a:lnTo>
                <a:lnTo>
                  <a:pt x="3023" y="2506"/>
                </a:lnTo>
                <a:lnTo>
                  <a:pt x="3018" y="2501"/>
                </a:lnTo>
                <a:lnTo>
                  <a:pt x="3007" y="2490"/>
                </a:lnTo>
                <a:lnTo>
                  <a:pt x="2996" y="2506"/>
                </a:lnTo>
                <a:lnTo>
                  <a:pt x="2991" y="2506"/>
                </a:lnTo>
                <a:lnTo>
                  <a:pt x="2985" y="2506"/>
                </a:lnTo>
                <a:lnTo>
                  <a:pt x="2985" y="2511"/>
                </a:lnTo>
                <a:lnTo>
                  <a:pt x="2985" y="2517"/>
                </a:lnTo>
                <a:lnTo>
                  <a:pt x="2969" y="2522"/>
                </a:lnTo>
                <a:lnTo>
                  <a:pt x="2980" y="2538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9220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1B9EC-59DF-966E-A981-79100F39B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US Maryland Top 10 Cities - </a:t>
            </a:r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Bowie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51FCF70-D03D-D031-7A50-F4B08328FDD3}"/>
              </a:ext>
            </a:extLst>
          </p:cNvPr>
          <p:cNvSpPr>
            <a:spLocks noEditPoints="1"/>
          </p:cNvSpPr>
          <p:nvPr/>
        </p:nvSpPr>
        <p:spPr bwMode="auto">
          <a:xfrm>
            <a:off x="1475656" y="1203598"/>
            <a:ext cx="2376413" cy="3610297"/>
          </a:xfrm>
          <a:custGeom>
            <a:avLst/>
            <a:gdLst>
              <a:gd name="T0" fmla="*/ 247 w 2055"/>
              <a:gd name="T1" fmla="*/ 152 h 3122"/>
              <a:gd name="T2" fmla="*/ 376 w 2055"/>
              <a:gd name="T3" fmla="*/ 54 h 3122"/>
              <a:gd name="T4" fmla="*/ 511 w 2055"/>
              <a:gd name="T5" fmla="*/ 65 h 3122"/>
              <a:gd name="T6" fmla="*/ 731 w 2055"/>
              <a:gd name="T7" fmla="*/ 249 h 3122"/>
              <a:gd name="T8" fmla="*/ 844 w 2055"/>
              <a:gd name="T9" fmla="*/ 254 h 3122"/>
              <a:gd name="T10" fmla="*/ 920 w 2055"/>
              <a:gd name="T11" fmla="*/ 54 h 3122"/>
              <a:gd name="T12" fmla="*/ 1011 w 2055"/>
              <a:gd name="T13" fmla="*/ 130 h 3122"/>
              <a:gd name="T14" fmla="*/ 1156 w 2055"/>
              <a:gd name="T15" fmla="*/ 92 h 3122"/>
              <a:gd name="T16" fmla="*/ 1269 w 2055"/>
              <a:gd name="T17" fmla="*/ 179 h 3122"/>
              <a:gd name="T18" fmla="*/ 1431 w 2055"/>
              <a:gd name="T19" fmla="*/ 249 h 3122"/>
              <a:gd name="T20" fmla="*/ 1511 w 2055"/>
              <a:gd name="T21" fmla="*/ 459 h 3122"/>
              <a:gd name="T22" fmla="*/ 1517 w 2055"/>
              <a:gd name="T23" fmla="*/ 611 h 3122"/>
              <a:gd name="T24" fmla="*/ 1506 w 2055"/>
              <a:gd name="T25" fmla="*/ 854 h 3122"/>
              <a:gd name="T26" fmla="*/ 1544 w 2055"/>
              <a:gd name="T27" fmla="*/ 1145 h 3122"/>
              <a:gd name="T28" fmla="*/ 1635 w 2055"/>
              <a:gd name="T29" fmla="*/ 1221 h 3122"/>
              <a:gd name="T30" fmla="*/ 1915 w 2055"/>
              <a:gd name="T31" fmla="*/ 1178 h 3122"/>
              <a:gd name="T32" fmla="*/ 1990 w 2055"/>
              <a:gd name="T33" fmla="*/ 1383 h 3122"/>
              <a:gd name="T34" fmla="*/ 1619 w 2055"/>
              <a:gd name="T35" fmla="*/ 1388 h 3122"/>
              <a:gd name="T36" fmla="*/ 1436 w 2055"/>
              <a:gd name="T37" fmla="*/ 1453 h 3122"/>
              <a:gd name="T38" fmla="*/ 1554 w 2055"/>
              <a:gd name="T39" fmla="*/ 1534 h 3122"/>
              <a:gd name="T40" fmla="*/ 2022 w 2055"/>
              <a:gd name="T41" fmla="*/ 1523 h 3122"/>
              <a:gd name="T42" fmla="*/ 1920 w 2055"/>
              <a:gd name="T43" fmla="*/ 1637 h 3122"/>
              <a:gd name="T44" fmla="*/ 1995 w 2055"/>
              <a:gd name="T45" fmla="*/ 1799 h 3122"/>
              <a:gd name="T46" fmla="*/ 1597 w 2055"/>
              <a:gd name="T47" fmla="*/ 1712 h 3122"/>
              <a:gd name="T48" fmla="*/ 1544 w 2055"/>
              <a:gd name="T49" fmla="*/ 1626 h 3122"/>
              <a:gd name="T50" fmla="*/ 1576 w 2055"/>
              <a:gd name="T51" fmla="*/ 1934 h 3122"/>
              <a:gd name="T52" fmla="*/ 1581 w 2055"/>
              <a:gd name="T53" fmla="*/ 2236 h 3122"/>
              <a:gd name="T54" fmla="*/ 1517 w 2055"/>
              <a:gd name="T55" fmla="*/ 2420 h 3122"/>
              <a:gd name="T56" fmla="*/ 1533 w 2055"/>
              <a:gd name="T57" fmla="*/ 2425 h 3122"/>
              <a:gd name="T58" fmla="*/ 1527 w 2055"/>
              <a:gd name="T59" fmla="*/ 2668 h 3122"/>
              <a:gd name="T60" fmla="*/ 1441 w 2055"/>
              <a:gd name="T61" fmla="*/ 2798 h 3122"/>
              <a:gd name="T62" fmla="*/ 1162 w 2055"/>
              <a:gd name="T63" fmla="*/ 2700 h 3122"/>
              <a:gd name="T64" fmla="*/ 1162 w 2055"/>
              <a:gd name="T65" fmla="*/ 2749 h 3122"/>
              <a:gd name="T66" fmla="*/ 1447 w 2055"/>
              <a:gd name="T67" fmla="*/ 2846 h 3122"/>
              <a:gd name="T68" fmla="*/ 1318 w 2055"/>
              <a:gd name="T69" fmla="*/ 3046 h 3122"/>
              <a:gd name="T70" fmla="*/ 796 w 2055"/>
              <a:gd name="T71" fmla="*/ 2846 h 3122"/>
              <a:gd name="T72" fmla="*/ 882 w 2055"/>
              <a:gd name="T73" fmla="*/ 2636 h 3122"/>
              <a:gd name="T74" fmla="*/ 828 w 2055"/>
              <a:gd name="T75" fmla="*/ 2414 h 3122"/>
              <a:gd name="T76" fmla="*/ 828 w 2055"/>
              <a:gd name="T77" fmla="*/ 2214 h 3122"/>
              <a:gd name="T78" fmla="*/ 1000 w 2055"/>
              <a:gd name="T79" fmla="*/ 1939 h 3122"/>
              <a:gd name="T80" fmla="*/ 683 w 2055"/>
              <a:gd name="T81" fmla="*/ 1917 h 3122"/>
              <a:gd name="T82" fmla="*/ 957 w 2055"/>
              <a:gd name="T83" fmla="*/ 1561 h 3122"/>
              <a:gd name="T84" fmla="*/ 721 w 2055"/>
              <a:gd name="T85" fmla="*/ 1674 h 3122"/>
              <a:gd name="T86" fmla="*/ 672 w 2055"/>
              <a:gd name="T87" fmla="*/ 1658 h 3122"/>
              <a:gd name="T88" fmla="*/ 990 w 2055"/>
              <a:gd name="T89" fmla="*/ 1518 h 3122"/>
              <a:gd name="T90" fmla="*/ 936 w 2055"/>
              <a:gd name="T91" fmla="*/ 1534 h 3122"/>
              <a:gd name="T92" fmla="*/ 645 w 2055"/>
              <a:gd name="T93" fmla="*/ 1394 h 3122"/>
              <a:gd name="T94" fmla="*/ 844 w 2055"/>
              <a:gd name="T95" fmla="*/ 1388 h 3122"/>
              <a:gd name="T96" fmla="*/ 1033 w 2055"/>
              <a:gd name="T97" fmla="*/ 1410 h 3122"/>
              <a:gd name="T98" fmla="*/ 764 w 2055"/>
              <a:gd name="T99" fmla="*/ 1275 h 3122"/>
              <a:gd name="T100" fmla="*/ 549 w 2055"/>
              <a:gd name="T101" fmla="*/ 1221 h 3122"/>
              <a:gd name="T102" fmla="*/ 495 w 2055"/>
              <a:gd name="T103" fmla="*/ 1016 h 3122"/>
              <a:gd name="T104" fmla="*/ 645 w 2055"/>
              <a:gd name="T105" fmla="*/ 848 h 3122"/>
              <a:gd name="T106" fmla="*/ 753 w 2055"/>
              <a:gd name="T107" fmla="*/ 751 h 3122"/>
              <a:gd name="T108" fmla="*/ 726 w 2055"/>
              <a:gd name="T109" fmla="*/ 351 h 3122"/>
              <a:gd name="T110" fmla="*/ 705 w 2055"/>
              <a:gd name="T111" fmla="*/ 238 h 3122"/>
              <a:gd name="T112" fmla="*/ 597 w 2055"/>
              <a:gd name="T113" fmla="*/ 330 h 3122"/>
              <a:gd name="T114" fmla="*/ 409 w 2055"/>
              <a:gd name="T115" fmla="*/ 432 h 3122"/>
              <a:gd name="T116" fmla="*/ 307 w 2055"/>
              <a:gd name="T117" fmla="*/ 551 h 3122"/>
              <a:gd name="T118" fmla="*/ 226 w 2055"/>
              <a:gd name="T119" fmla="*/ 686 h 3122"/>
              <a:gd name="T120" fmla="*/ 758 w 2055"/>
              <a:gd name="T121" fmla="*/ 681 h 3122"/>
              <a:gd name="T122" fmla="*/ 1522 w 2055"/>
              <a:gd name="T123" fmla="*/ 2187 h 3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055" h="3122">
                <a:moveTo>
                  <a:pt x="0" y="492"/>
                </a:moveTo>
                <a:lnTo>
                  <a:pt x="5" y="486"/>
                </a:lnTo>
                <a:lnTo>
                  <a:pt x="16" y="481"/>
                </a:lnTo>
                <a:lnTo>
                  <a:pt x="21" y="481"/>
                </a:lnTo>
                <a:lnTo>
                  <a:pt x="21" y="476"/>
                </a:lnTo>
                <a:lnTo>
                  <a:pt x="21" y="470"/>
                </a:lnTo>
                <a:lnTo>
                  <a:pt x="27" y="465"/>
                </a:lnTo>
                <a:lnTo>
                  <a:pt x="32" y="465"/>
                </a:lnTo>
                <a:lnTo>
                  <a:pt x="21" y="438"/>
                </a:lnTo>
                <a:lnTo>
                  <a:pt x="38" y="427"/>
                </a:lnTo>
                <a:lnTo>
                  <a:pt x="43" y="422"/>
                </a:lnTo>
                <a:lnTo>
                  <a:pt x="65" y="405"/>
                </a:lnTo>
                <a:lnTo>
                  <a:pt x="86" y="395"/>
                </a:lnTo>
                <a:lnTo>
                  <a:pt x="129" y="362"/>
                </a:lnTo>
                <a:lnTo>
                  <a:pt x="156" y="341"/>
                </a:lnTo>
                <a:lnTo>
                  <a:pt x="215" y="297"/>
                </a:lnTo>
                <a:lnTo>
                  <a:pt x="242" y="276"/>
                </a:lnTo>
                <a:lnTo>
                  <a:pt x="237" y="270"/>
                </a:lnTo>
                <a:lnTo>
                  <a:pt x="210" y="249"/>
                </a:lnTo>
                <a:lnTo>
                  <a:pt x="172" y="222"/>
                </a:lnTo>
                <a:lnTo>
                  <a:pt x="167" y="222"/>
                </a:lnTo>
                <a:lnTo>
                  <a:pt x="172" y="222"/>
                </a:lnTo>
                <a:lnTo>
                  <a:pt x="172" y="216"/>
                </a:lnTo>
                <a:lnTo>
                  <a:pt x="194" y="200"/>
                </a:lnTo>
                <a:lnTo>
                  <a:pt x="188" y="195"/>
                </a:lnTo>
                <a:lnTo>
                  <a:pt x="215" y="173"/>
                </a:lnTo>
                <a:lnTo>
                  <a:pt x="220" y="173"/>
                </a:lnTo>
                <a:lnTo>
                  <a:pt x="226" y="173"/>
                </a:lnTo>
                <a:lnTo>
                  <a:pt x="242" y="157"/>
                </a:lnTo>
                <a:lnTo>
                  <a:pt x="247" y="157"/>
                </a:lnTo>
                <a:lnTo>
                  <a:pt x="247" y="152"/>
                </a:lnTo>
                <a:lnTo>
                  <a:pt x="253" y="152"/>
                </a:lnTo>
                <a:lnTo>
                  <a:pt x="253" y="157"/>
                </a:lnTo>
                <a:lnTo>
                  <a:pt x="258" y="162"/>
                </a:lnTo>
                <a:lnTo>
                  <a:pt x="264" y="168"/>
                </a:lnTo>
                <a:lnTo>
                  <a:pt x="296" y="152"/>
                </a:lnTo>
                <a:lnTo>
                  <a:pt x="312" y="146"/>
                </a:lnTo>
                <a:lnTo>
                  <a:pt x="307" y="146"/>
                </a:lnTo>
                <a:lnTo>
                  <a:pt x="296" y="146"/>
                </a:lnTo>
                <a:lnTo>
                  <a:pt x="296" y="141"/>
                </a:lnTo>
                <a:lnTo>
                  <a:pt x="290" y="135"/>
                </a:lnTo>
                <a:lnTo>
                  <a:pt x="290" y="130"/>
                </a:lnTo>
                <a:lnTo>
                  <a:pt x="301" y="130"/>
                </a:lnTo>
                <a:lnTo>
                  <a:pt x="301" y="125"/>
                </a:lnTo>
                <a:lnTo>
                  <a:pt x="301" y="119"/>
                </a:lnTo>
                <a:lnTo>
                  <a:pt x="296" y="119"/>
                </a:lnTo>
                <a:lnTo>
                  <a:pt x="301" y="119"/>
                </a:lnTo>
                <a:lnTo>
                  <a:pt x="312" y="114"/>
                </a:lnTo>
                <a:lnTo>
                  <a:pt x="312" y="103"/>
                </a:lnTo>
                <a:lnTo>
                  <a:pt x="312" y="87"/>
                </a:lnTo>
                <a:lnTo>
                  <a:pt x="333" y="81"/>
                </a:lnTo>
                <a:lnTo>
                  <a:pt x="344" y="81"/>
                </a:lnTo>
                <a:lnTo>
                  <a:pt x="344" y="60"/>
                </a:lnTo>
                <a:lnTo>
                  <a:pt x="339" y="49"/>
                </a:lnTo>
                <a:lnTo>
                  <a:pt x="344" y="49"/>
                </a:lnTo>
                <a:lnTo>
                  <a:pt x="350" y="54"/>
                </a:lnTo>
                <a:lnTo>
                  <a:pt x="355" y="54"/>
                </a:lnTo>
                <a:lnTo>
                  <a:pt x="360" y="54"/>
                </a:lnTo>
                <a:lnTo>
                  <a:pt x="360" y="49"/>
                </a:lnTo>
                <a:lnTo>
                  <a:pt x="366" y="49"/>
                </a:lnTo>
                <a:lnTo>
                  <a:pt x="371" y="49"/>
                </a:lnTo>
                <a:lnTo>
                  <a:pt x="376" y="54"/>
                </a:lnTo>
                <a:lnTo>
                  <a:pt x="376" y="60"/>
                </a:lnTo>
                <a:lnTo>
                  <a:pt x="382" y="60"/>
                </a:lnTo>
                <a:lnTo>
                  <a:pt x="387" y="60"/>
                </a:lnTo>
                <a:lnTo>
                  <a:pt x="387" y="54"/>
                </a:lnTo>
                <a:lnTo>
                  <a:pt x="387" y="49"/>
                </a:lnTo>
                <a:lnTo>
                  <a:pt x="387" y="44"/>
                </a:lnTo>
                <a:lnTo>
                  <a:pt x="387" y="38"/>
                </a:lnTo>
                <a:lnTo>
                  <a:pt x="387" y="33"/>
                </a:lnTo>
                <a:lnTo>
                  <a:pt x="387" y="27"/>
                </a:lnTo>
                <a:lnTo>
                  <a:pt x="382" y="22"/>
                </a:lnTo>
                <a:lnTo>
                  <a:pt x="382" y="17"/>
                </a:lnTo>
                <a:lnTo>
                  <a:pt x="393" y="17"/>
                </a:lnTo>
                <a:lnTo>
                  <a:pt x="403" y="17"/>
                </a:lnTo>
                <a:lnTo>
                  <a:pt x="403" y="6"/>
                </a:lnTo>
                <a:lnTo>
                  <a:pt x="420" y="6"/>
                </a:lnTo>
                <a:lnTo>
                  <a:pt x="436" y="0"/>
                </a:lnTo>
                <a:lnTo>
                  <a:pt x="446" y="0"/>
                </a:lnTo>
                <a:lnTo>
                  <a:pt x="473" y="0"/>
                </a:lnTo>
                <a:lnTo>
                  <a:pt x="479" y="17"/>
                </a:lnTo>
                <a:lnTo>
                  <a:pt x="484" y="27"/>
                </a:lnTo>
                <a:lnTo>
                  <a:pt x="484" y="38"/>
                </a:lnTo>
                <a:lnTo>
                  <a:pt x="495" y="33"/>
                </a:lnTo>
                <a:lnTo>
                  <a:pt x="506" y="38"/>
                </a:lnTo>
                <a:lnTo>
                  <a:pt x="522" y="49"/>
                </a:lnTo>
                <a:lnTo>
                  <a:pt x="527" y="49"/>
                </a:lnTo>
                <a:lnTo>
                  <a:pt x="527" y="54"/>
                </a:lnTo>
                <a:lnTo>
                  <a:pt x="522" y="54"/>
                </a:lnTo>
                <a:lnTo>
                  <a:pt x="522" y="60"/>
                </a:lnTo>
                <a:lnTo>
                  <a:pt x="516" y="60"/>
                </a:lnTo>
                <a:lnTo>
                  <a:pt x="516" y="65"/>
                </a:lnTo>
                <a:lnTo>
                  <a:pt x="511" y="65"/>
                </a:lnTo>
                <a:lnTo>
                  <a:pt x="511" y="71"/>
                </a:lnTo>
                <a:lnTo>
                  <a:pt x="506" y="71"/>
                </a:lnTo>
                <a:lnTo>
                  <a:pt x="500" y="76"/>
                </a:lnTo>
                <a:lnTo>
                  <a:pt x="495" y="81"/>
                </a:lnTo>
                <a:lnTo>
                  <a:pt x="489" y="81"/>
                </a:lnTo>
                <a:lnTo>
                  <a:pt x="495" y="87"/>
                </a:lnTo>
                <a:lnTo>
                  <a:pt x="500" y="87"/>
                </a:lnTo>
                <a:lnTo>
                  <a:pt x="506" y="92"/>
                </a:lnTo>
                <a:lnTo>
                  <a:pt x="511" y="98"/>
                </a:lnTo>
                <a:lnTo>
                  <a:pt x="522" y="114"/>
                </a:lnTo>
                <a:lnTo>
                  <a:pt x="527" y="119"/>
                </a:lnTo>
                <a:lnTo>
                  <a:pt x="543" y="135"/>
                </a:lnTo>
                <a:lnTo>
                  <a:pt x="554" y="146"/>
                </a:lnTo>
                <a:lnTo>
                  <a:pt x="559" y="152"/>
                </a:lnTo>
                <a:lnTo>
                  <a:pt x="565" y="157"/>
                </a:lnTo>
                <a:lnTo>
                  <a:pt x="565" y="162"/>
                </a:lnTo>
                <a:lnTo>
                  <a:pt x="581" y="162"/>
                </a:lnTo>
                <a:lnTo>
                  <a:pt x="602" y="162"/>
                </a:lnTo>
                <a:lnTo>
                  <a:pt x="619" y="168"/>
                </a:lnTo>
                <a:lnTo>
                  <a:pt x="645" y="168"/>
                </a:lnTo>
                <a:lnTo>
                  <a:pt x="662" y="173"/>
                </a:lnTo>
                <a:lnTo>
                  <a:pt x="667" y="179"/>
                </a:lnTo>
                <a:lnTo>
                  <a:pt x="678" y="189"/>
                </a:lnTo>
                <a:lnTo>
                  <a:pt x="683" y="195"/>
                </a:lnTo>
                <a:lnTo>
                  <a:pt x="688" y="200"/>
                </a:lnTo>
                <a:lnTo>
                  <a:pt x="705" y="222"/>
                </a:lnTo>
                <a:lnTo>
                  <a:pt x="710" y="227"/>
                </a:lnTo>
                <a:lnTo>
                  <a:pt x="715" y="238"/>
                </a:lnTo>
                <a:lnTo>
                  <a:pt x="721" y="243"/>
                </a:lnTo>
                <a:lnTo>
                  <a:pt x="726" y="243"/>
                </a:lnTo>
                <a:lnTo>
                  <a:pt x="731" y="249"/>
                </a:lnTo>
                <a:lnTo>
                  <a:pt x="731" y="254"/>
                </a:lnTo>
                <a:lnTo>
                  <a:pt x="737" y="254"/>
                </a:lnTo>
                <a:lnTo>
                  <a:pt x="737" y="260"/>
                </a:lnTo>
                <a:lnTo>
                  <a:pt x="748" y="265"/>
                </a:lnTo>
                <a:lnTo>
                  <a:pt x="748" y="270"/>
                </a:lnTo>
                <a:lnTo>
                  <a:pt x="753" y="270"/>
                </a:lnTo>
                <a:lnTo>
                  <a:pt x="753" y="265"/>
                </a:lnTo>
                <a:lnTo>
                  <a:pt x="769" y="270"/>
                </a:lnTo>
                <a:lnTo>
                  <a:pt x="769" y="276"/>
                </a:lnTo>
                <a:lnTo>
                  <a:pt x="774" y="276"/>
                </a:lnTo>
                <a:lnTo>
                  <a:pt x="774" y="281"/>
                </a:lnTo>
                <a:lnTo>
                  <a:pt x="780" y="281"/>
                </a:lnTo>
                <a:lnTo>
                  <a:pt x="774" y="287"/>
                </a:lnTo>
                <a:lnTo>
                  <a:pt x="769" y="287"/>
                </a:lnTo>
                <a:lnTo>
                  <a:pt x="774" y="292"/>
                </a:lnTo>
                <a:lnTo>
                  <a:pt x="780" y="303"/>
                </a:lnTo>
                <a:lnTo>
                  <a:pt x="785" y="314"/>
                </a:lnTo>
                <a:lnTo>
                  <a:pt x="791" y="308"/>
                </a:lnTo>
                <a:lnTo>
                  <a:pt x="796" y="303"/>
                </a:lnTo>
                <a:lnTo>
                  <a:pt x="801" y="303"/>
                </a:lnTo>
                <a:lnTo>
                  <a:pt x="801" y="308"/>
                </a:lnTo>
                <a:lnTo>
                  <a:pt x="807" y="308"/>
                </a:lnTo>
                <a:lnTo>
                  <a:pt x="807" y="314"/>
                </a:lnTo>
                <a:lnTo>
                  <a:pt x="818" y="308"/>
                </a:lnTo>
                <a:lnTo>
                  <a:pt x="834" y="297"/>
                </a:lnTo>
                <a:lnTo>
                  <a:pt x="839" y="297"/>
                </a:lnTo>
                <a:lnTo>
                  <a:pt x="839" y="292"/>
                </a:lnTo>
                <a:lnTo>
                  <a:pt x="839" y="260"/>
                </a:lnTo>
                <a:lnTo>
                  <a:pt x="834" y="254"/>
                </a:lnTo>
                <a:lnTo>
                  <a:pt x="839" y="254"/>
                </a:lnTo>
                <a:lnTo>
                  <a:pt x="844" y="254"/>
                </a:lnTo>
                <a:lnTo>
                  <a:pt x="855" y="254"/>
                </a:lnTo>
                <a:lnTo>
                  <a:pt x="877" y="249"/>
                </a:lnTo>
                <a:lnTo>
                  <a:pt x="887" y="249"/>
                </a:lnTo>
                <a:lnTo>
                  <a:pt x="893" y="249"/>
                </a:lnTo>
                <a:lnTo>
                  <a:pt x="898" y="243"/>
                </a:lnTo>
                <a:lnTo>
                  <a:pt x="909" y="243"/>
                </a:lnTo>
                <a:lnTo>
                  <a:pt x="909" y="238"/>
                </a:lnTo>
                <a:lnTo>
                  <a:pt x="904" y="233"/>
                </a:lnTo>
                <a:lnTo>
                  <a:pt x="877" y="195"/>
                </a:lnTo>
                <a:lnTo>
                  <a:pt x="871" y="179"/>
                </a:lnTo>
                <a:lnTo>
                  <a:pt x="861" y="168"/>
                </a:lnTo>
                <a:lnTo>
                  <a:pt x="855" y="152"/>
                </a:lnTo>
                <a:lnTo>
                  <a:pt x="839" y="130"/>
                </a:lnTo>
                <a:lnTo>
                  <a:pt x="834" y="114"/>
                </a:lnTo>
                <a:lnTo>
                  <a:pt x="823" y="98"/>
                </a:lnTo>
                <a:lnTo>
                  <a:pt x="818" y="87"/>
                </a:lnTo>
                <a:lnTo>
                  <a:pt x="828" y="81"/>
                </a:lnTo>
                <a:lnTo>
                  <a:pt x="823" y="71"/>
                </a:lnTo>
                <a:lnTo>
                  <a:pt x="828" y="65"/>
                </a:lnTo>
                <a:lnTo>
                  <a:pt x="834" y="60"/>
                </a:lnTo>
                <a:lnTo>
                  <a:pt x="844" y="54"/>
                </a:lnTo>
                <a:lnTo>
                  <a:pt x="850" y="54"/>
                </a:lnTo>
                <a:lnTo>
                  <a:pt x="861" y="44"/>
                </a:lnTo>
                <a:lnTo>
                  <a:pt x="866" y="38"/>
                </a:lnTo>
                <a:lnTo>
                  <a:pt x="871" y="38"/>
                </a:lnTo>
                <a:lnTo>
                  <a:pt x="877" y="33"/>
                </a:lnTo>
                <a:lnTo>
                  <a:pt x="882" y="54"/>
                </a:lnTo>
                <a:lnTo>
                  <a:pt x="887" y="65"/>
                </a:lnTo>
                <a:lnTo>
                  <a:pt x="898" y="54"/>
                </a:lnTo>
                <a:lnTo>
                  <a:pt x="909" y="44"/>
                </a:lnTo>
                <a:lnTo>
                  <a:pt x="920" y="54"/>
                </a:lnTo>
                <a:lnTo>
                  <a:pt x="925" y="60"/>
                </a:lnTo>
                <a:lnTo>
                  <a:pt x="941" y="76"/>
                </a:lnTo>
                <a:lnTo>
                  <a:pt x="947" y="81"/>
                </a:lnTo>
                <a:lnTo>
                  <a:pt x="941" y="103"/>
                </a:lnTo>
                <a:lnTo>
                  <a:pt x="936" y="103"/>
                </a:lnTo>
                <a:lnTo>
                  <a:pt x="920" y="108"/>
                </a:lnTo>
                <a:lnTo>
                  <a:pt x="925" y="152"/>
                </a:lnTo>
                <a:lnTo>
                  <a:pt x="925" y="157"/>
                </a:lnTo>
                <a:lnTo>
                  <a:pt x="925" y="162"/>
                </a:lnTo>
                <a:lnTo>
                  <a:pt x="925" y="173"/>
                </a:lnTo>
                <a:lnTo>
                  <a:pt x="930" y="173"/>
                </a:lnTo>
                <a:lnTo>
                  <a:pt x="936" y="168"/>
                </a:lnTo>
                <a:lnTo>
                  <a:pt x="936" y="162"/>
                </a:lnTo>
                <a:lnTo>
                  <a:pt x="941" y="157"/>
                </a:lnTo>
                <a:lnTo>
                  <a:pt x="947" y="157"/>
                </a:lnTo>
                <a:lnTo>
                  <a:pt x="957" y="146"/>
                </a:lnTo>
                <a:lnTo>
                  <a:pt x="963" y="141"/>
                </a:lnTo>
                <a:lnTo>
                  <a:pt x="963" y="146"/>
                </a:lnTo>
                <a:lnTo>
                  <a:pt x="968" y="146"/>
                </a:lnTo>
                <a:lnTo>
                  <a:pt x="973" y="146"/>
                </a:lnTo>
                <a:lnTo>
                  <a:pt x="979" y="152"/>
                </a:lnTo>
                <a:lnTo>
                  <a:pt x="984" y="146"/>
                </a:lnTo>
                <a:lnTo>
                  <a:pt x="995" y="152"/>
                </a:lnTo>
                <a:lnTo>
                  <a:pt x="995" y="146"/>
                </a:lnTo>
                <a:lnTo>
                  <a:pt x="1000" y="152"/>
                </a:lnTo>
                <a:lnTo>
                  <a:pt x="1006" y="152"/>
                </a:lnTo>
                <a:lnTo>
                  <a:pt x="1011" y="152"/>
                </a:lnTo>
                <a:lnTo>
                  <a:pt x="1011" y="146"/>
                </a:lnTo>
                <a:lnTo>
                  <a:pt x="1011" y="141"/>
                </a:lnTo>
                <a:lnTo>
                  <a:pt x="1011" y="135"/>
                </a:lnTo>
                <a:lnTo>
                  <a:pt x="1011" y="130"/>
                </a:lnTo>
                <a:lnTo>
                  <a:pt x="1017" y="135"/>
                </a:lnTo>
                <a:lnTo>
                  <a:pt x="1022" y="135"/>
                </a:lnTo>
                <a:lnTo>
                  <a:pt x="1027" y="130"/>
                </a:lnTo>
                <a:lnTo>
                  <a:pt x="1033" y="125"/>
                </a:lnTo>
                <a:lnTo>
                  <a:pt x="1027" y="119"/>
                </a:lnTo>
                <a:lnTo>
                  <a:pt x="1022" y="114"/>
                </a:lnTo>
                <a:lnTo>
                  <a:pt x="1017" y="114"/>
                </a:lnTo>
                <a:lnTo>
                  <a:pt x="1017" y="108"/>
                </a:lnTo>
                <a:lnTo>
                  <a:pt x="1022" y="108"/>
                </a:lnTo>
                <a:lnTo>
                  <a:pt x="1038" y="103"/>
                </a:lnTo>
                <a:lnTo>
                  <a:pt x="1043" y="103"/>
                </a:lnTo>
                <a:lnTo>
                  <a:pt x="1054" y="108"/>
                </a:lnTo>
                <a:lnTo>
                  <a:pt x="1060" y="114"/>
                </a:lnTo>
                <a:lnTo>
                  <a:pt x="1065" y="119"/>
                </a:lnTo>
                <a:lnTo>
                  <a:pt x="1070" y="119"/>
                </a:lnTo>
                <a:lnTo>
                  <a:pt x="1076" y="119"/>
                </a:lnTo>
                <a:lnTo>
                  <a:pt x="1076" y="125"/>
                </a:lnTo>
                <a:lnTo>
                  <a:pt x="1081" y="119"/>
                </a:lnTo>
                <a:lnTo>
                  <a:pt x="1086" y="119"/>
                </a:lnTo>
                <a:lnTo>
                  <a:pt x="1092" y="119"/>
                </a:lnTo>
                <a:lnTo>
                  <a:pt x="1097" y="119"/>
                </a:lnTo>
                <a:lnTo>
                  <a:pt x="1103" y="114"/>
                </a:lnTo>
                <a:lnTo>
                  <a:pt x="1108" y="114"/>
                </a:lnTo>
                <a:lnTo>
                  <a:pt x="1113" y="108"/>
                </a:lnTo>
                <a:lnTo>
                  <a:pt x="1124" y="108"/>
                </a:lnTo>
                <a:lnTo>
                  <a:pt x="1124" y="103"/>
                </a:lnTo>
                <a:lnTo>
                  <a:pt x="1129" y="103"/>
                </a:lnTo>
                <a:lnTo>
                  <a:pt x="1140" y="98"/>
                </a:lnTo>
                <a:lnTo>
                  <a:pt x="1146" y="98"/>
                </a:lnTo>
                <a:lnTo>
                  <a:pt x="1151" y="92"/>
                </a:lnTo>
                <a:lnTo>
                  <a:pt x="1156" y="92"/>
                </a:lnTo>
                <a:lnTo>
                  <a:pt x="1162" y="87"/>
                </a:lnTo>
                <a:lnTo>
                  <a:pt x="1178" y="81"/>
                </a:lnTo>
                <a:lnTo>
                  <a:pt x="1183" y="81"/>
                </a:lnTo>
                <a:lnTo>
                  <a:pt x="1194" y="76"/>
                </a:lnTo>
                <a:lnTo>
                  <a:pt x="1199" y="87"/>
                </a:lnTo>
                <a:lnTo>
                  <a:pt x="1199" y="92"/>
                </a:lnTo>
                <a:lnTo>
                  <a:pt x="1205" y="98"/>
                </a:lnTo>
                <a:lnTo>
                  <a:pt x="1210" y="98"/>
                </a:lnTo>
                <a:lnTo>
                  <a:pt x="1210" y="103"/>
                </a:lnTo>
                <a:lnTo>
                  <a:pt x="1210" y="108"/>
                </a:lnTo>
                <a:lnTo>
                  <a:pt x="1221" y="125"/>
                </a:lnTo>
                <a:lnTo>
                  <a:pt x="1221" y="130"/>
                </a:lnTo>
                <a:lnTo>
                  <a:pt x="1226" y="130"/>
                </a:lnTo>
                <a:lnTo>
                  <a:pt x="1226" y="135"/>
                </a:lnTo>
                <a:lnTo>
                  <a:pt x="1226" y="141"/>
                </a:lnTo>
                <a:lnTo>
                  <a:pt x="1232" y="146"/>
                </a:lnTo>
                <a:lnTo>
                  <a:pt x="1232" y="141"/>
                </a:lnTo>
                <a:lnTo>
                  <a:pt x="1226" y="141"/>
                </a:lnTo>
                <a:lnTo>
                  <a:pt x="1226" y="135"/>
                </a:lnTo>
                <a:lnTo>
                  <a:pt x="1232" y="135"/>
                </a:lnTo>
                <a:lnTo>
                  <a:pt x="1237" y="135"/>
                </a:lnTo>
                <a:lnTo>
                  <a:pt x="1237" y="141"/>
                </a:lnTo>
                <a:lnTo>
                  <a:pt x="1237" y="146"/>
                </a:lnTo>
                <a:lnTo>
                  <a:pt x="1237" y="152"/>
                </a:lnTo>
                <a:lnTo>
                  <a:pt x="1242" y="157"/>
                </a:lnTo>
                <a:lnTo>
                  <a:pt x="1248" y="157"/>
                </a:lnTo>
                <a:lnTo>
                  <a:pt x="1253" y="162"/>
                </a:lnTo>
                <a:lnTo>
                  <a:pt x="1259" y="168"/>
                </a:lnTo>
                <a:lnTo>
                  <a:pt x="1259" y="173"/>
                </a:lnTo>
                <a:lnTo>
                  <a:pt x="1264" y="179"/>
                </a:lnTo>
                <a:lnTo>
                  <a:pt x="1269" y="179"/>
                </a:lnTo>
                <a:lnTo>
                  <a:pt x="1275" y="173"/>
                </a:lnTo>
                <a:lnTo>
                  <a:pt x="1280" y="173"/>
                </a:lnTo>
                <a:lnTo>
                  <a:pt x="1285" y="173"/>
                </a:lnTo>
                <a:lnTo>
                  <a:pt x="1285" y="179"/>
                </a:lnTo>
                <a:lnTo>
                  <a:pt x="1291" y="184"/>
                </a:lnTo>
                <a:lnTo>
                  <a:pt x="1296" y="184"/>
                </a:lnTo>
                <a:lnTo>
                  <a:pt x="1302" y="189"/>
                </a:lnTo>
                <a:lnTo>
                  <a:pt x="1307" y="189"/>
                </a:lnTo>
                <a:lnTo>
                  <a:pt x="1312" y="189"/>
                </a:lnTo>
                <a:lnTo>
                  <a:pt x="1318" y="189"/>
                </a:lnTo>
                <a:lnTo>
                  <a:pt x="1323" y="184"/>
                </a:lnTo>
                <a:lnTo>
                  <a:pt x="1334" y="184"/>
                </a:lnTo>
                <a:lnTo>
                  <a:pt x="1345" y="179"/>
                </a:lnTo>
                <a:lnTo>
                  <a:pt x="1345" y="173"/>
                </a:lnTo>
                <a:lnTo>
                  <a:pt x="1350" y="173"/>
                </a:lnTo>
                <a:lnTo>
                  <a:pt x="1355" y="179"/>
                </a:lnTo>
                <a:lnTo>
                  <a:pt x="1361" y="179"/>
                </a:lnTo>
                <a:lnTo>
                  <a:pt x="1366" y="184"/>
                </a:lnTo>
                <a:lnTo>
                  <a:pt x="1366" y="189"/>
                </a:lnTo>
                <a:lnTo>
                  <a:pt x="1377" y="189"/>
                </a:lnTo>
                <a:lnTo>
                  <a:pt x="1382" y="195"/>
                </a:lnTo>
                <a:lnTo>
                  <a:pt x="1393" y="200"/>
                </a:lnTo>
                <a:lnTo>
                  <a:pt x="1398" y="206"/>
                </a:lnTo>
                <a:lnTo>
                  <a:pt x="1409" y="211"/>
                </a:lnTo>
                <a:lnTo>
                  <a:pt x="1409" y="216"/>
                </a:lnTo>
                <a:lnTo>
                  <a:pt x="1415" y="222"/>
                </a:lnTo>
                <a:lnTo>
                  <a:pt x="1415" y="233"/>
                </a:lnTo>
                <a:lnTo>
                  <a:pt x="1425" y="238"/>
                </a:lnTo>
                <a:lnTo>
                  <a:pt x="1431" y="238"/>
                </a:lnTo>
                <a:lnTo>
                  <a:pt x="1431" y="243"/>
                </a:lnTo>
                <a:lnTo>
                  <a:pt x="1431" y="249"/>
                </a:lnTo>
                <a:lnTo>
                  <a:pt x="1431" y="254"/>
                </a:lnTo>
                <a:lnTo>
                  <a:pt x="1425" y="254"/>
                </a:lnTo>
                <a:lnTo>
                  <a:pt x="1425" y="249"/>
                </a:lnTo>
                <a:lnTo>
                  <a:pt x="1425" y="254"/>
                </a:lnTo>
                <a:lnTo>
                  <a:pt x="1425" y="260"/>
                </a:lnTo>
                <a:lnTo>
                  <a:pt x="1420" y="265"/>
                </a:lnTo>
                <a:lnTo>
                  <a:pt x="1415" y="276"/>
                </a:lnTo>
                <a:lnTo>
                  <a:pt x="1415" y="281"/>
                </a:lnTo>
                <a:lnTo>
                  <a:pt x="1409" y="297"/>
                </a:lnTo>
                <a:lnTo>
                  <a:pt x="1409" y="303"/>
                </a:lnTo>
                <a:lnTo>
                  <a:pt x="1404" y="314"/>
                </a:lnTo>
                <a:lnTo>
                  <a:pt x="1404" y="319"/>
                </a:lnTo>
                <a:lnTo>
                  <a:pt x="1398" y="324"/>
                </a:lnTo>
                <a:lnTo>
                  <a:pt x="1398" y="335"/>
                </a:lnTo>
                <a:lnTo>
                  <a:pt x="1393" y="341"/>
                </a:lnTo>
                <a:lnTo>
                  <a:pt x="1393" y="351"/>
                </a:lnTo>
                <a:lnTo>
                  <a:pt x="1398" y="362"/>
                </a:lnTo>
                <a:lnTo>
                  <a:pt x="1404" y="373"/>
                </a:lnTo>
                <a:lnTo>
                  <a:pt x="1409" y="378"/>
                </a:lnTo>
                <a:lnTo>
                  <a:pt x="1415" y="378"/>
                </a:lnTo>
                <a:lnTo>
                  <a:pt x="1415" y="373"/>
                </a:lnTo>
                <a:lnTo>
                  <a:pt x="1415" y="378"/>
                </a:lnTo>
                <a:lnTo>
                  <a:pt x="1388" y="422"/>
                </a:lnTo>
                <a:lnTo>
                  <a:pt x="1436" y="411"/>
                </a:lnTo>
                <a:lnTo>
                  <a:pt x="1441" y="411"/>
                </a:lnTo>
                <a:lnTo>
                  <a:pt x="1447" y="405"/>
                </a:lnTo>
                <a:lnTo>
                  <a:pt x="1452" y="405"/>
                </a:lnTo>
                <a:lnTo>
                  <a:pt x="1458" y="438"/>
                </a:lnTo>
                <a:lnTo>
                  <a:pt x="1468" y="470"/>
                </a:lnTo>
                <a:lnTo>
                  <a:pt x="1506" y="465"/>
                </a:lnTo>
                <a:lnTo>
                  <a:pt x="1511" y="459"/>
                </a:lnTo>
                <a:lnTo>
                  <a:pt x="1511" y="465"/>
                </a:lnTo>
                <a:lnTo>
                  <a:pt x="1511" y="470"/>
                </a:lnTo>
                <a:lnTo>
                  <a:pt x="1517" y="481"/>
                </a:lnTo>
                <a:lnTo>
                  <a:pt x="1517" y="486"/>
                </a:lnTo>
                <a:lnTo>
                  <a:pt x="1517" y="492"/>
                </a:lnTo>
                <a:lnTo>
                  <a:pt x="1517" y="503"/>
                </a:lnTo>
                <a:lnTo>
                  <a:pt x="1522" y="508"/>
                </a:lnTo>
                <a:lnTo>
                  <a:pt x="1522" y="524"/>
                </a:lnTo>
                <a:lnTo>
                  <a:pt x="1527" y="530"/>
                </a:lnTo>
                <a:lnTo>
                  <a:pt x="1522" y="530"/>
                </a:lnTo>
                <a:lnTo>
                  <a:pt x="1490" y="546"/>
                </a:lnTo>
                <a:lnTo>
                  <a:pt x="1501" y="567"/>
                </a:lnTo>
                <a:lnTo>
                  <a:pt x="1506" y="573"/>
                </a:lnTo>
                <a:lnTo>
                  <a:pt x="1511" y="589"/>
                </a:lnTo>
                <a:lnTo>
                  <a:pt x="1511" y="594"/>
                </a:lnTo>
                <a:lnTo>
                  <a:pt x="1517" y="600"/>
                </a:lnTo>
                <a:lnTo>
                  <a:pt x="1517" y="605"/>
                </a:lnTo>
                <a:lnTo>
                  <a:pt x="1527" y="616"/>
                </a:lnTo>
                <a:lnTo>
                  <a:pt x="1554" y="643"/>
                </a:lnTo>
                <a:lnTo>
                  <a:pt x="1581" y="665"/>
                </a:lnTo>
                <a:lnTo>
                  <a:pt x="1581" y="670"/>
                </a:lnTo>
                <a:lnTo>
                  <a:pt x="1587" y="675"/>
                </a:lnTo>
                <a:lnTo>
                  <a:pt x="1592" y="681"/>
                </a:lnTo>
                <a:lnTo>
                  <a:pt x="1587" y="681"/>
                </a:lnTo>
                <a:lnTo>
                  <a:pt x="1581" y="675"/>
                </a:lnTo>
                <a:lnTo>
                  <a:pt x="1576" y="670"/>
                </a:lnTo>
                <a:lnTo>
                  <a:pt x="1570" y="665"/>
                </a:lnTo>
                <a:lnTo>
                  <a:pt x="1554" y="648"/>
                </a:lnTo>
                <a:lnTo>
                  <a:pt x="1527" y="621"/>
                </a:lnTo>
                <a:lnTo>
                  <a:pt x="1522" y="611"/>
                </a:lnTo>
                <a:lnTo>
                  <a:pt x="1517" y="611"/>
                </a:lnTo>
                <a:lnTo>
                  <a:pt x="1511" y="600"/>
                </a:lnTo>
                <a:lnTo>
                  <a:pt x="1511" y="605"/>
                </a:lnTo>
                <a:lnTo>
                  <a:pt x="1501" y="611"/>
                </a:lnTo>
                <a:lnTo>
                  <a:pt x="1490" y="621"/>
                </a:lnTo>
                <a:lnTo>
                  <a:pt x="1468" y="627"/>
                </a:lnTo>
                <a:lnTo>
                  <a:pt x="1463" y="632"/>
                </a:lnTo>
                <a:lnTo>
                  <a:pt x="1479" y="648"/>
                </a:lnTo>
                <a:lnTo>
                  <a:pt x="1479" y="654"/>
                </a:lnTo>
                <a:lnTo>
                  <a:pt x="1484" y="659"/>
                </a:lnTo>
                <a:lnTo>
                  <a:pt x="1377" y="702"/>
                </a:lnTo>
                <a:lnTo>
                  <a:pt x="1409" y="756"/>
                </a:lnTo>
                <a:lnTo>
                  <a:pt x="1404" y="756"/>
                </a:lnTo>
                <a:lnTo>
                  <a:pt x="1398" y="756"/>
                </a:lnTo>
                <a:lnTo>
                  <a:pt x="1388" y="762"/>
                </a:lnTo>
                <a:lnTo>
                  <a:pt x="1382" y="767"/>
                </a:lnTo>
                <a:lnTo>
                  <a:pt x="1377" y="767"/>
                </a:lnTo>
                <a:lnTo>
                  <a:pt x="1377" y="773"/>
                </a:lnTo>
                <a:lnTo>
                  <a:pt x="1366" y="773"/>
                </a:lnTo>
                <a:lnTo>
                  <a:pt x="1371" y="789"/>
                </a:lnTo>
                <a:lnTo>
                  <a:pt x="1371" y="800"/>
                </a:lnTo>
                <a:lnTo>
                  <a:pt x="1377" y="821"/>
                </a:lnTo>
                <a:lnTo>
                  <a:pt x="1415" y="821"/>
                </a:lnTo>
                <a:lnTo>
                  <a:pt x="1415" y="832"/>
                </a:lnTo>
                <a:lnTo>
                  <a:pt x="1420" y="848"/>
                </a:lnTo>
                <a:lnTo>
                  <a:pt x="1431" y="843"/>
                </a:lnTo>
                <a:lnTo>
                  <a:pt x="1484" y="832"/>
                </a:lnTo>
                <a:lnTo>
                  <a:pt x="1495" y="837"/>
                </a:lnTo>
                <a:lnTo>
                  <a:pt x="1495" y="843"/>
                </a:lnTo>
                <a:lnTo>
                  <a:pt x="1501" y="848"/>
                </a:lnTo>
                <a:lnTo>
                  <a:pt x="1501" y="854"/>
                </a:lnTo>
                <a:lnTo>
                  <a:pt x="1506" y="854"/>
                </a:lnTo>
                <a:lnTo>
                  <a:pt x="1511" y="859"/>
                </a:lnTo>
                <a:lnTo>
                  <a:pt x="1517" y="859"/>
                </a:lnTo>
                <a:lnTo>
                  <a:pt x="1517" y="864"/>
                </a:lnTo>
                <a:lnTo>
                  <a:pt x="1522" y="864"/>
                </a:lnTo>
                <a:lnTo>
                  <a:pt x="1522" y="870"/>
                </a:lnTo>
                <a:lnTo>
                  <a:pt x="1544" y="881"/>
                </a:lnTo>
                <a:lnTo>
                  <a:pt x="1544" y="886"/>
                </a:lnTo>
                <a:lnTo>
                  <a:pt x="1544" y="897"/>
                </a:lnTo>
                <a:lnTo>
                  <a:pt x="1544" y="902"/>
                </a:lnTo>
                <a:lnTo>
                  <a:pt x="1587" y="913"/>
                </a:lnTo>
                <a:lnTo>
                  <a:pt x="1603" y="918"/>
                </a:lnTo>
                <a:lnTo>
                  <a:pt x="1597" y="924"/>
                </a:lnTo>
                <a:lnTo>
                  <a:pt x="1597" y="929"/>
                </a:lnTo>
                <a:lnTo>
                  <a:pt x="1597" y="935"/>
                </a:lnTo>
                <a:lnTo>
                  <a:pt x="1597" y="940"/>
                </a:lnTo>
                <a:lnTo>
                  <a:pt x="1597" y="945"/>
                </a:lnTo>
                <a:lnTo>
                  <a:pt x="1592" y="951"/>
                </a:lnTo>
                <a:lnTo>
                  <a:pt x="1592" y="956"/>
                </a:lnTo>
                <a:lnTo>
                  <a:pt x="1592" y="967"/>
                </a:lnTo>
                <a:lnTo>
                  <a:pt x="1592" y="978"/>
                </a:lnTo>
                <a:lnTo>
                  <a:pt x="1587" y="989"/>
                </a:lnTo>
                <a:lnTo>
                  <a:pt x="1587" y="1010"/>
                </a:lnTo>
                <a:lnTo>
                  <a:pt x="1587" y="1026"/>
                </a:lnTo>
                <a:lnTo>
                  <a:pt x="1581" y="1026"/>
                </a:lnTo>
                <a:lnTo>
                  <a:pt x="1554" y="1021"/>
                </a:lnTo>
                <a:lnTo>
                  <a:pt x="1538" y="1021"/>
                </a:lnTo>
                <a:lnTo>
                  <a:pt x="1544" y="1043"/>
                </a:lnTo>
                <a:lnTo>
                  <a:pt x="1554" y="1091"/>
                </a:lnTo>
                <a:lnTo>
                  <a:pt x="1538" y="1097"/>
                </a:lnTo>
                <a:lnTo>
                  <a:pt x="1544" y="1140"/>
                </a:lnTo>
                <a:lnTo>
                  <a:pt x="1544" y="1145"/>
                </a:lnTo>
                <a:lnTo>
                  <a:pt x="1544" y="1151"/>
                </a:lnTo>
                <a:lnTo>
                  <a:pt x="1549" y="1156"/>
                </a:lnTo>
                <a:lnTo>
                  <a:pt x="1554" y="1156"/>
                </a:lnTo>
                <a:lnTo>
                  <a:pt x="1565" y="1156"/>
                </a:lnTo>
                <a:lnTo>
                  <a:pt x="1565" y="1161"/>
                </a:lnTo>
                <a:lnTo>
                  <a:pt x="1560" y="1172"/>
                </a:lnTo>
                <a:lnTo>
                  <a:pt x="1544" y="1161"/>
                </a:lnTo>
                <a:lnTo>
                  <a:pt x="1538" y="1167"/>
                </a:lnTo>
                <a:lnTo>
                  <a:pt x="1533" y="1167"/>
                </a:lnTo>
                <a:lnTo>
                  <a:pt x="1522" y="1172"/>
                </a:lnTo>
                <a:lnTo>
                  <a:pt x="1517" y="1172"/>
                </a:lnTo>
                <a:lnTo>
                  <a:pt x="1511" y="1172"/>
                </a:lnTo>
                <a:lnTo>
                  <a:pt x="1511" y="1178"/>
                </a:lnTo>
                <a:lnTo>
                  <a:pt x="1517" y="1183"/>
                </a:lnTo>
                <a:lnTo>
                  <a:pt x="1522" y="1188"/>
                </a:lnTo>
                <a:lnTo>
                  <a:pt x="1527" y="1194"/>
                </a:lnTo>
                <a:lnTo>
                  <a:pt x="1533" y="1199"/>
                </a:lnTo>
                <a:lnTo>
                  <a:pt x="1544" y="1199"/>
                </a:lnTo>
                <a:lnTo>
                  <a:pt x="1549" y="1205"/>
                </a:lnTo>
                <a:lnTo>
                  <a:pt x="1554" y="1205"/>
                </a:lnTo>
                <a:lnTo>
                  <a:pt x="1560" y="1210"/>
                </a:lnTo>
                <a:lnTo>
                  <a:pt x="1570" y="1210"/>
                </a:lnTo>
                <a:lnTo>
                  <a:pt x="1576" y="1210"/>
                </a:lnTo>
                <a:lnTo>
                  <a:pt x="1592" y="1210"/>
                </a:lnTo>
                <a:lnTo>
                  <a:pt x="1592" y="1215"/>
                </a:lnTo>
                <a:lnTo>
                  <a:pt x="1592" y="1242"/>
                </a:lnTo>
                <a:lnTo>
                  <a:pt x="1597" y="1242"/>
                </a:lnTo>
                <a:lnTo>
                  <a:pt x="1608" y="1237"/>
                </a:lnTo>
                <a:lnTo>
                  <a:pt x="1614" y="1232"/>
                </a:lnTo>
                <a:lnTo>
                  <a:pt x="1624" y="1226"/>
                </a:lnTo>
                <a:lnTo>
                  <a:pt x="1635" y="1221"/>
                </a:lnTo>
                <a:lnTo>
                  <a:pt x="1646" y="1215"/>
                </a:lnTo>
                <a:lnTo>
                  <a:pt x="1651" y="1210"/>
                </a:lnTo>
                <a:lnTo>
                  <a:pt x="1657" y="1205"/>
                </a:lnTo>
                <a:lnTo>
                  <a:pt x="1667" y="1194"/>
                </a:lnTo>
                <a:lnTo>
                  <a:pt x="1678" y="1183"/>
                </a:lnTo>
                <a:lnTo>
                  <a:pt x="1683" y="1183"/>
                </a:lnTo>
                <a:lnTo>
                  <a:pt x="1689" y="1183"/>
                </a:lnTo>
                <a:lnTo>
                  <a:pt x="1689" y="1178"/>
                </a:lnTo>
                <a:lnTo>
                  <a:pt x="1700" y="1172"/>
                </a:lnTo>
                <a:lnTo>
                  <a:pt x="1705" y="1167"/>
                </a:lnTo>
                <a:lnTo>
                  <a:pt x="1710" y="1167"/>
                </a:lnTo>
                <a:lnTo>
                  <a:pt x="1716" y="1167"/>
                </a:lnTo>
                <a:lnTo>
                  <a:pt x="1721" y="1161"/>
                </a:lnTo>
                <a:lnTo>
                  <a:pt x="1726" y="1161"/>
                </a:lnTo>
                <a:lnTo>
                  <a:pt x="1732" y="1161"/>
                </a:lnTo>
                <a:lnTo>
                  <a:pt x="1748" y="1156"/>
                </a:lnTo>
                <a:lnTo>
                  <a:pt x="1759" y="1156"/>
                </a:lnTo>
                <a:lnTo>
                  <a:pt x="1770" y="1161"/>
                </a:lnTo>
                <a:lnTo>
                  <a:pt x="1786" y="1161"/>
                </a:lnTo>
                <a:lnTo>
                  <a:pt x="1791" y="1167"/>
                </a:lnTo>
                <a:lnTo>
                  <a:pt x="1823" y="1161"/>
                </a:lnTo>
                <a:lnTo>
                  <a:pt x="1839" y="1156"/>
                </a:lnTo>
                <a:lnTo>
                  <a:pt x="1850" y="1156"/>
                </a:lnTo>
                <a:lnTo>
                  <a:pt x="1909" y="1145"/>
                </a:lnTo>
                <a:lnTo>
                  <a:pt x="1909" y="1151"/>
                </a:lnTo>
                <a:lnTo>
                  <a:pt x="1915" y="1156"/>
                </a:lnTo>
                <a:lnTo>
                  <a:pt x="1915" y="1161"/>
                </a:lnTo>
                <a:lnTo>
                  <a:pt x="1920" y="1167"/>
                </a:lnTo>
                <a:lnTo>
                  <a:pt x="1920" y="1172"/>
                </a:lnTo>
                <a:lnTo>
                  <a:pt x="1920" y="1178"/>
                </a:lnTo>
                <a:lnTo>
                  <a:pt x="1915" y="1178"/>
                </a:lnTo>
                <a:lnTo>
                  <a:pt x="1915" y="1183"/>
                </a:lnTo>
                <a:lnTo>
                  <a:pt x="1915" y="1194"/>
                </a:lnTo>
                <a:lnTo>
                  <a:pt x="1915" y="1199"/>
                </a:lnTo>
                <a:lnTo>
                  <a:pt x="1915" y="1215"/>
                </a:lnTo>
                <a:lnTo>
                  <a:pt x="1915" y="1232"/>
                </a:lnTo>
                <a:lnTo>
                  <a:pt x="1915" y="1253"/>
                </a:lnTo>
                <a:lnTo>
                  <a:pt x="1915" y="1259"/>
                </a:lnTo>
                <a:lnTo>
                  <a:pt x="1915" y="1264"/>
                </a:lnTo>
                <a:lnTo>
                  <a:pt x="1920" y="1269"/>
                </a:lnTo>
                <a:lnTo>
                  <a:pt x="1925" y="1275"/>
                </a:lnTo>
                <a:lnTo>
                  <a:pt x="1931" y="1280"/>
                </a:lnTo>
                <a:lnTo>
                  <a:pt x="1936" y="1286"/>
                </a:lnTo>
                <a:lnTo>
                  <a:pt x="1947" y="1291"/>
                </a:lnTo>
                <a:lnTo>
                  <a:pt x="1952" y="1296"/>
                </a:lnTo>
                <a:lnTo>
                  <a:pt x="1958" y="1307"/>
                </a:lnTo>
                <a:lnTo>
                  <a:pt x="1963" y="1307"/>
                </a:lnTo>
                <a:lnTo>
                  <a:pt x="1969" y="1313"/>
                </a:lnTo>
                <a:lnTo>
                  <a:pt x="1969" y="1323"/>
                </a:lnTo>
                <a:lnTo>
                  <a:pt x="1969" y="1329"/>
                </a:lnTo>
                <a:lnTo>
                  <a:pt x="1974" y="1334"/>
                </a:lnTo>
                <a:lnTo>
                  <a:pt x="1979" y="1334"/>
                </a:lnTo>
                <a:lnTo>
                  <a:pt x="1985" y="1334"/>
                </a:lnTo>
                <a:lnTo>
                  <a:pt x="1985" y="1340"/>
                </a:lnTo>
                <a:lnTo>
                  <a:pt x="1985" y="1345"/>
                </a:lnTo>
                <a:lnTo>
                  <a:pt x="1985" y="1350"/>
                </a:lnTo>
                <a:lnTo>
                  <a:pt x="1985" y="1356"/>
                </a:lnTo>
                <a:lnTo>
                  <a:pt x="1985" y="1361"/>
                </a:lnTo>
                <a:lnTo>
                  <a:pt x="1985" y="1367"/>
                </a:lnTo>
                <a:lnTo>
                  <a:pt x="1985" y="1372"/>
                </a:lnTo>
                <a:lnTo>
                  <a:pt x="1990" y="1377"/>
                </a:lnTo>
                <a:lnTo>
                  <a:pt x="1990" y="1383"/>
                </a:lnTo>
                <a:lnTo>
                  <a:pt x="2001" y="1394"/>
                </a:lnTo>
                <a:lnTo>
                  <a:pt x="2006" y="1404"/>
                </a:lnTo>
                <a:lnTo>
                  <a:pt x="1995" y="1404"/>
                </a:lnTo>
                <a:lnTo>
                  <a:pt x="1990" y="1404"/>
                </a:lnTo>
                <a:lnTo>
                  <a:pt x="1969" y="1404"/>
                </a:lnTo>
                <a:lnTo>
                  <a:pt x="1866" y="1415"/>
                </a:lnTo>
                <a:lnTo>
                  <a:pt x="1850" y="1421"/>
                </a:lnTo>
                <a:lnTo>
                  <a:pt x="1850" y="1426"/>
                </a:lnTo>
                <a:lnTo>
                  <a:pt x="1839" y="1426"/>
                </a:lnTo>
                <a:lnTo>
                  <a:pt x="1829" y="1426"/>
                </a:lnTo>
                <a:lnTo>
                  <a:pt x="1813" y="1426"/>
                </a:lnTo>
                <a:lnTo>
                  <a:pt x="1780" y="1426"/>
                </a:lnTo>
                <a:lnTo>
                  <a:pt x="1775" y="1426"/>
                </a:lnTo>
                <a:lnTo>
                  <a:pt x="1753" y="1426"/>
                </a:lnTo>
                <a:lnTo>
                  <a:pt x="1721" y="1426"/>
                </a:lnTo>
                <a:lnTo>
                  <a:pt x="1716" y="1426"/>
                </a:lnTo>
                <a:lnTo>
                  <a:pt x="1700" y="1426"/>
                </a:lnTo>
                <a:lnTo>
                  <a:pt x="1678" y="1426"/>
                </a:lnTo>
                <a:lnTo>
                  <a:pt x="1673" y="1426"/>
                </a:lnTo>
                <a:lnTo>
                  <a:pt x="1673" y="1421"/>
                </a:lnTo>
                <a:lnTo>
                  <a:pt x="1662" y="1421"/>
                </a:lnTo>
                <a:lnTo>
                  <a:pt x="1651" y="1415"/>
                </a:lnTo>
                <a:lnTo>
                  <a:pt x="1646" y="1415"/>
                </a:lnTo>
                <a:lnTo>
                  <a:pt x="1640" y="1410"/>
                </a:lnTo>
                <a:lnTo>
                  <a:pt x="1640" y="1404"/>
                </a:lnTo>
                <a:lnTo>
                  <a:pt x="1635" y="1404"/>
                </a:lnTo>
                <a:lnTo>
                  <a:pt x="1630" y="1399"/>
                </a:lnTo>
                <a:lnTo>
                  <a:pt x="1630" y="1394"/>
                </a:lnTo>
                <a:lnTo>
                  <a:pt x="1624" y="1394"/>
                </a:lnTo>
                <a:lnTo>
                  <a:pt x="1624" y="1388"/>
                </a:lnTo>
                <a:lnTo>
                  <a:pt x="1619" y="1388"/>
                </a:lnTo>
                <a:lnTo>
                  <a:pt x="1614" y="1388"/>
                </a:lnTo>
                <a:lnTo>
                  <a:pt x="1608" y="1388"/>
                </a:lnTo>
                <a:lnTo>
                  <a:pt x="1603" y="1388"/>
                </a:lnTo>
                <a:lnTo>
                  <a:pt x="1597" y="1388"/>
                </a:lnTo>
                <a:lnTo>
                  <a:pt x="1576" y="1388"/>
                </a:lnTo>
                <a:lnTo>
                  <a:pt x="1570" y="1388"/>
                </a:lnTo>
                <a:lnTo>
                  <a:pt x="1565" y="1388"/>
                </a:lnTo>
                <a:lnTo>
                  <a:pt x="1549" y="1388"/>
                </a:lnTo>
                <a:lnTo>
                  <a:pt x="1549" y="1372"/>
                </a:lnTo>
                <a:lnTo>
                  <a:pt x="1549" y="1350"/>
                </a:lnTo>
                <a:lnTo>
                  <a:pt x="1554" y="1323"/>
                </a:lnTo>
                <a:lnTo>
                  <a:pt x="1554" y="1313"/>
                </a:lnTo>
                <a:lnTo>
                  <a:pt x="1554" y="1302"/>
                </a:lnTo>
                <a:lnTo>
                  <a:pt x="1560" y="1286"/>
                </a:lnTo>
                <a:lnTo>
                  <a:pt x="1554" y="1269"/>
                </a:lnTo>
                <a:lnTo>
                  <a:pt x="1554" y="1264"/>
                </a:lnTo>
                <a:lnTo>
                  <a:pt x="1544" y="1269"/>
                </a:lnTo>
                <a:lnTo>
                  <a:pt x="1533" y="1269"/>
                </a:lnTo>
                <a:lnTo>
                  <a:pt x="1517" y="1275"/>
                </a:lnTo>
                <a:lnTo>
                  <a:pt x="1511" y="1275"/>
                </a:lnTo>
                <a:lnTo>
                  <a:pt x="1479" y="1291"/>
                </a:lnTo>
                <a:lnTo>
                  <a:pt x="1420" y="1323"/>
                </a:lnTo>
                <a:lnTo>
                  <a:pt x="1409" y="1323"/>
                </a:lnTo>
                <a:lnTo>
                  <a:pt x="1415" y="1367"/>
                </a:lnTo>
                <a:lnTo>
                  <a:pt x="1415" y="1383"/>
                </a:lnTo>
                <a:lnTo>
                  <a:pt x="1415" y="1410"/>
                </a:lnTo>
                <a:lnTo>
                  <a:pt x="1415" y="1431"/>
                </a:lnTo>
                <a:lnTo>
                  <a:pt x="1415" y="1437"/>
                </a:lnTo>
                <a:lnTo>
                  <a:pt x="1420" y="1437"/>
                </a:lnTo>
                <a:lnTo>
                  <a:pt x="1431" y="1437"/>
                </a:lnTo>
                <a:lnTo>
                  <a:pt x="1436" y="1453"/>
                </a:lnTo>
                <a:lnTo>
                  <a:pt x="1436" y="1464"/>
                </a:lnTo>
                <a:lnTo>
                  <a:pt x="1436" y="1469"/>
                </a:lnTo>
                <a:lnTo>
                  <a:pt x="1436" y="1475"/>
                </a:lnTo>
                <a:lnTo>
                  <a:pt x="1436" y="1480"/>
                </a:lnTo>
                <a:lnTo>
                  <a:pt x="1436" y="1485"/>
                </a:lnTo>
                <a:lnTo>
                  <a:pt x="1441" y="1485"/>
                </a:lnTo>
                <a:lnTo>
                  <a:pt x="1441" y="1491"/>
                </a:lnTo>
                <a:lnTo>
                  <a:pt x="1447" y="1491"/>
                </a:lnTo>
                <a:lnTo>
                  <a:pt x="1452" y="1491"/>
                </a:lnTo>
                <a:lnTo>
                  <a:pt x="1463" y="1491"/>
                </a:lnTo>
                <a:lnTo>
                  <a:pt x="1468" y="1485"/>
                </a:lnTo>
                <a:lnTo>
                  <a:pt x="1474" y="1485"/>
                </a:lnTo>
                <a:lnTo>
                  <a:pt x="1479" y="1485"/>
                </a:lnTo>
                <a:lnTo>
                  <a:pt x="1484" y="1485"/>
                </a:lnTo>
                <a:lnTo>
                  <a:pt x="1490" y="1485"/>
                </a:lnTo>
                <a:lnTo>
                  <a:pt x="1495" y="1485"/>
                </a:lnTo>
                <a:lnTo>
                  <a:pt x="1501" y="1485"/>
                </a:lnTo>
                <a:lnTo>
                  <a:pt x="1501" y="1491"/>
                </a:lnTo>
                <a:lnTo>
                  <a:pt x="1506" y="1491"/>
                </a:lnTo>
                <a:lnTo>
                  <a:pt x="1511" y="1491"/>
                </a:lnTo>
                <a:lnTo>
                  <a:pt x="1517" y="1491"/>
                </a:lnTo>
                <a:lnTo>
                  <a:pt x="1522" y="1491"/>
                </a:lnTo>
                <a:lnTo>
                  <a:pt x="1527" y="1496"/>
                </a:lnTo>
                <a:lnTo>
                  <a:pt x="1533" y="1496"/>
                </a:lnTo>
                <a:lnTo>
                  <a:pt x="1538" y="1496"/>
                </a:lnTo>
                <a:lnTo>
                  <a:pt x="1538" y="1502"/>
                </a:lnTo>
                <a:lnTo>
                  <a:pt x="1544" y="1502"/>
                </a:lnTo>
                <a:lnTo>
                  <a:pt x="1544" y="1507"/>
                </a:lnTo>
                <a:lnTo>
                  <a:pt x="1549" y="1507"/>
                </a:lnTo>
                <a:lnTo>
                  <a:pt x="1554" y="1529"/>
                </a:lnTo>
                <a:lnTo>
                  <a:pt x="1554" y="1534"/>
                </a:lnTo>
                <a:lnTo>
                  <a:pt x="1560" y="1539"/>
                </a:lnTo>
                <a:lnTo>
                  <a:pt x="1565" y="1545"/>
                </a:lnTo>
                <a:lnTo>
                  <a:pt x="1570" y="1545"/>
                </a:lnTo>
                <a:lnTo>
                  <a:pt x="1570" y="1550"/>
                </a:lnTo>
                <a:lnTo>
                  <a:pt x="1576" y="1550"/>
                </a:lnTo>
                <a:lnTo>
                  <a:pt x="1581" y="1545"/>
                </a:lnTo>
                <a:lnTo>
                  <a:pt x="1581" y="1539"/>
                </a:lnTo>
                <a:lnTo>
                  <a:pt x="1587" y="1539"/>
                </a:lnTo>
                <a:lnTo>
                  <a:pt x="1592" y="1539"/>
                </a:lnTo>
                <a:lnTo>
                  <a:pt x="1597" y="1539"/>
                </a:lnTo>
                <a:lnTo>
                  <a:pt x="1603" y="1539"/>
                </a:lnTo>
                <a:lnTo>
                  <a:pt x="1608" y="1545"/>
                </a:lnTo>
                <a:lnTo>
                  <a:pt x="1614" y="1545"/>
                </a:lnTo>
                <a:lnTo>
                  <a:pt x="1619" y="1545"/>
                </a:lnTo>
                <a:lnTo>
                  <a:pt x="1624" y="1550"/>
                </a:lnTo>
                <a:lnTo>
                  <a:pt x="1635" y="1556"/>
                </a:lnTo>
                <a:lnTo>
                  <a:pt x="1640" y="1523"/>
                </a:lnTo>
                <a:lnTo>
                  <a:pt x="1635" y="1507"/>
                </a:lnTo>
                <a:lnTo>
                  <a:pt x="1640" y="1507"/>
                </a:lnTo>
                <a:lnTo>
                  <a:pt x="1791" y="1502"/>
                </a:lnTo>
                <a:lnTo>
                  <a:pt x="1818" y="1502"/>
                </a:lnTo>
                <a:lnTo>
                  <a:pt x="1850" y="1502"/>
                </a:lnTo>
                <a:lnTo>
                  <a:pt x="1909" y="1502"/>
                </a:lnTo>
                <a:lnTo>
                  <a:pt x="1974" y="1496"/>
                </a:lnTo>
                <a:lnTo>
                  <a:pt x="1985" y="1496"/>
                </a:lnTo>
                <a:lnTo>
                  <a:pt x="2012" y="1496"/>
                </a:lnTo>
                <a:lnTo>
                  <a:pt x="2022" y="1496"/>
                </a:lnTo>
                <a:lnTo>
                  <a:pt x="2022" y="1502"/>
                </a:lnTo>
                <a:lnTo>
                  <a:pt x="2022" y="1512"/>
                </a:lnTo>
                <a:lnTo>
                  <a:pt x="2022" y="1518"/>
                </a:lnTo>
                <a:lnTo>
                  <a:pt x="2022" y="1523"/>
                </a:lnTo>
                <a:lnTo>
                  <a:pt x="2022" y="1529"/>
                </a:lnTo>
                <a:lnTo>
                  <a:pt x="2017" y="1534"/>
                </a:lnTo>
                <a:lnTo>
                  <a:pt x="2017" y="1539"/>
                </a:lnTo>
                <a:lnTo>
                  <a:pt x="2012" y="1550"/>
                </a:lnTo>
                <a:lnTo>
                  <a:pt x="2012" y="1561"/>
                </a:lnTo>
                <a:lnTo>
                  <a:pt x="2006" y="1566"/>
                </a:lnTo>
                <a:lnTo>
                  <a:pt x="2006" y="1577"/>
                </a:lnTo>
                <a:lnTo>
                  <a:pt x="2001" y="1583"/>
                </a:lnTo>
                <a:lnTo>
                  <a:pt x="1995" y="1588"/>
                </a:lnTo>
                <a:lnTo>
                  <a:pt x="1990" y="1593"/>
                </a:lnTo>
                <a:lnTo>
                  <a:pt x="1985" y="1599"/>
                </a:lnTo>
                <a:lnTo>
                  <a:pt x="1985" y="1604"/>
                </a:lnTo>
                <a:lnTo>
                  <a:pt x="1979" y="1604"/>
                </a:lnTo>
                <a:lnTo>
                  <a:pt x="1947" y="1604"/>
                </a:lnTo>
                <a:lnTo>
                  <a:pt x="1904" y="1604"/>
                </a:lnTo>
                <a:lnTo>
                  <a:pt x="1882" y="1610"/>
                </a:lnTo>
                <a:lnTo>
                  <a:pt x="1845" y="1610"/>
                </a:lnTo>
                <a:lnTo>
                  <a:pt x="1823" y="1610"/>
                </a:lnTo>
                <a:lnTo>
                  <a:pt x="1813" y="1610"/>
                </a:lnTo>
                <a:lnTo>
                  <a:pt x="1807" y="1610"/>
                </a:lnTo>
                <a:lnTo>
                  <a:pt x="1813" y="1610"/>
                </a:lnTo>
                <a:lnTo>
                  <a:pt x="1818" y="1610"/>
                </a:lnTo>
                <a:lnTo>
                  <a:pt x="1823" y="1610"/>
                </a:lnTo>
                <a:lnTo>
                  <a:pt x="1839" y="1615"/>
                </a:lnTo>
                <a:lnTo>
                  <a:pt x="1845" y="1620"/>
                </a:lnTo>
                <a:lnTo>
                  <a:pt x="1872" y="1626"/>
                </a:lnTo>
                <a:lnTo>
                  <a:pt x="1888" y="1637"/>
                </a:lnTo>
                <a:lnTo>
                  <a:pt x="1904" y="1642"/>
                </a:lnTo>
                <a:lnTo>
                  <a:pt x="1909" y="1647"/>
                </a:lnTo>
                <a:lnTo>
                  <a:pt x="1915" y="1642"/>
                </a:lnTo>
                <a:lnTo>
                  <a:pt x="1920" y="1637"/>
                </a:lnTo>
                <a:lnTo>
                  <a:pt x="1925" y="1637"/>
                </a:lnTo>
                <a:lnTo>
                  <a:pt x="1931" y="1658"/>
                </a:lnTo>
                <a:lnTo>
                  <a:pt x="1958" y="1642"/>
                </a:lnTo>
                <a:lnTo>
                  <a:pt x="1974" y="1631"/>
                </a:lnTo>
                <a:lnTo>
                  <a:pt x="1979" y="1626"/>
                </a:lnTo>
                <a:lnTo>
                  <a:pt x="1985" y="1626"/>
                </a:lnTo>
                <a:lnTo>
                  <a:pt x="1990" y="1642"/>
                </a:lnTo>
                <a:lnTo>
                  <a:pt x="1995" y="1647"/>
                </a:lnTo>
                <a:lnTo>
                  <a:pt x="2001" y="1658"/>
                </a:lnTo>
                <a:lnTo>
                  <a:pt x="2006" y="1674"/>
                </a:lnTo>
                <a:lnTo>
                  <a:pt x="2012" y="1696"/>
                </a:lnTo>
                <a:lnTo>
                  <a:pt x="2017" y="1712"/>
                </a:lnTo>
                <a:lnTo>
                  <a:pt x="2022" y="1718"/>
                </a:lnTo>
                <a:lnTo>
                  <a:pt x="2028" y="1718"/>
                </a:lnTo>
                <a:lnTo>
                  <a:pt x="2033" y="1723"/>
                </a:lnTo>
                <a:lnTo>
                  <a:pt x="2038" y="1739"/>
                </a:lnTo>
                <a:lnTo>
                  <a:pt x="2044" y="1750"/>
                </a:lnTo>
                <a:lnTo>
                  <a:pt x="2049" y="1755"/>
                </a:lnTo>
                <a:lnTo>
                  <a:pt x="2049" y="1761"/>
                </a:lnTo>
                <a:lnTo>
                  <a:pt x="2055" y="1761"/>
                </a:lnTo>
                <a:lnTo>
                  <a:pt x="2055" y="1766"/>
                </a:lnTo>
                <a:lnTo>
                  <a:pt x="2044" y="1766"/>
                </a:lnTo>
                <a:lnTo>
                  <a:pt x="2038" y="1766"/>
                </a:lnTo>
                <a:lnTo>
                  <a:pt x="2033" y="1766"/>
                </a:lnTo>
                <a:lnTo>
                  <a:pt x="2028" y="1766"/>
                </a:lnTo>
                <a:lnTo>
                  <a:pt x="2022" y="1766"/>
                </a:lnTo>
                <a:lnTo>
                  <a:pt x="2022" y="1772"/>
                </a:lnTo>
                <a:lnTo>
                  <a:pt x="2017" y="1782"/>
                </a:lnTo>
                <a:lnTo>
                  <a:pt x="2012" y="1788"/>
                </a:lnTo>
                <a:lnTo>
                  <a:pt x="2001" y="1799"/>
                </a:lnTo>
                <a:lnTo>
                  <a:pt x="1995" y="1799"/>
                </a:lnTo>
                <a:lnTo>
                  <a:pt x="1985" y="1804"/>
                </a:lnTo>
                <a:lnTo>
                  <a:pt x="1979" y="1815"/>
                </a:lnTo>
                <a:lnTo>
                  <a:pt x="1958" y="1842"/>
                </a:lnTo>
                <a:lnTo>
                  <a:pt x="1931" y="1869"/>
                </a:lnTo>
                <a:lnTo>
                  <a:pt x="1931" y="1874"/>
                </a:lnTo>
                <a:lnTo>
                  <a:pt x="1920" y="1880"/>
                </a:lnTo>
                <a:lnTo>
                  <a:pt x="1915" y="1890"/>
                </a:lnTo>
                <a:lnTo>
                  <a:pt x="1909" y="1890"/>
                </a:lnTo>
                <a:lnTo>
                  <a:pt x="1888" y="1917"/>
                </a:lnTo>
                <a:lnTo>
                  <a:pt x="1877" y="1934"/>
                </a:lnTo>
                <a:lnTo>
                  <a:pt x="1882" y="1939"/>
                </a:lnTo>
                <a:lnTo>
                  <a:pt x="1877" y="1934"/>
                </a:lnTo>
                <a:lnTo>
                  <a:pt x="1861" y="1923"/>
                </a:lnTo>
                <a:lnTo>
                  <a:pt x="1775" y="1847"/>
                </a:lnTo>
                <a:lnTo>
                  <a:pt x="1732" y="1804"/>
                </a:lnTo>
                <a:lnTo>
                  <a:pt x="1710" y="1809"/>
                </a:lnTo>
                <a:lnTo>
                  <a:pt x="1694" y="1809"/>
                </a:lnTo>
                <a:lnTo>
                  <a:pt x="1683" y="1755"/>
                </a:lnTo>
                <a:lnTo>
                  <a:pt x="1689" y="1750"/>
                </a:lnTo>
                <a:lnTo>
                  <a:pt x="1689" y="1745"/>
                </a:lnTo>
                <a:lnTo>
                  <a:pt x="1694" y="1728"/>
                </a:lnTo>
                <a:lnTo>
                  <a:pt x="1694" y="1723"/>
                </a:lnTo>
                <a:lnTo>
                  <a:pt x="1683" y="1707"/>
                </a:lnTo>
                <a:lnTo>
                  <a:pt x="1646" y="1718"/>
                </a:lnTo>
                <a:lnTo>
                  <a:pt x="1635" y="1701"/>
                </a:lnTo>
                <a:lnTo>
                  <a:pt x="1630" y="1701"/>
                </a:lnTo>
                <a:lnTo>
                  <a:pt x="1624" y="1701"/>
                </a:lnTo>
                <a:lnTo>
                  <a:pt x="1619" y="1701"/>
                </a:lnTo>
                <a:lnTo>
                  <a:pt x="1614" y="1701"/>
                </a:lnTo>
                <a:lnTo>
                  <a:pt x="1603" y="1712"/>
                </a:lnTo>
                <a:lnTo>
                  <a:pt x="1597" y="1712"/>
                </a:lnTo>
                <a:lnTo>
                  <a:pt x="1597" y="1707"/>
                </a:lnTo>
                <a:lnTo>
                  <a:pt x="1592" y="1701"/>
                </a:lnTo>
                <a:lnTo>
                  <a:pt x="1592" y="1696"/>
                </a:lnTo>
                <a:lnTo>
                  <a:pt x="1592" y="1691"/>
                </a:lnTo>
                <a:lnTo>
                  <a:pt x="1587" y="1685"/>
                </a:lnTo>
                <a:lnTo>
                  <a:pt x="1581" y="1680"/>
                </a:lnTo>
                <a:lnTo>
                  <a:pt x="1576" y="1674"/>
                </a:lnTo>
                <a:lnTo>
                  <a:pt x="1576" y="1669"/>
                </a:lnTo>
                <a:lnTo>
                  <a:pt x="1570" y="1664"/>
                </a:lnTo>
                <a:lnTo>
                  <a:pt x="1570" y="1658"/>
                </a:lnTo>
                <a:lnTo>
                  <a:pt x="1570" y="1647"/>
                </a:lnTo>
                <a:lnTo>
                  <a:pt x="1570" y="1631"/>
                </a:lnTo>
                <a:lnTo>
                  <a:pt x="1570" y="1620"/>
                </a:lnTo>
                <a:lnTo>
                  <a:pt x="1576" y="1615"/>
                </a:lnTo>
                <a:lnTo>
                  <a:pt x="1576" y="1599"/>
                </a:lnTo>
                <a:lnTo>
                  <a:pt x="1570" y="1599"/>
                </a:lnTo>
                <a:lnTo>
                  <a:pt x="1570" y="1588"/>
                </a:lnTo>
                <a:lnTo>
                  <a:pt x="1570" y="1583"/>
                </a:lnTo>
                <a:lnTo>
                  <a:pt x="1570" y="1572"/>
                </a:lnTo>
                <a:lnTo>
                  <a:pt x="1565" y="1572"/>
                </a:lnTo>
                <a:lnTo>
                  <a:pt x="1560" y="1572"/>
                </a:lnTo>
                <a:lnTo>
                  <a:pt x="1554" y="1572"/>
                </a:lnTo>
                <a:lnTo>
                  <a:pt x="1549" y="1572"/>
                </a:lnTo>
                <a:lnTo>
                  <a:pt x="1544" y="1572"/>
                </a:lnTo>
                <a:lnTo>
                  <a:pt x="1544" y="1583"/>
                </a:lnTo>
                <a:lnTo>
                  <a:pt x="1544" y="1588"/>
                </a:lnTo>
                <a:lnTo>
                  <a:pt x="1538" y="1599"/>
                </a:lnTo>
                <a:lnTo>
                  <a:pt x="1544" y="1604"/>
                </a:lnTo>
                <a:lnTo>
                  <a:pt x="1544" y="1610"/>
                </a:lnTo>
                <a:lnTo>
                  <a:pt x="1544" y="1615"/>
                </a:lnTo>
                <a:lnTo>
                  <a:pt x="1544" y="1626"/>
                </a:lnTo>
                <a:lnTo>
                  <a:pt x="1544" y="1653"/>
                </a:lnTo>
                <a:lnTo>
                  <a:pt x="1544" y="1669"/>
                </a:lnTo>
                <a:lnTo>
                  <a:pt x="1544" y="1674"/>
                </a:lnTo>
                <a:lnTo>
                  <a:pt x="1544" y="1691"/>
                </a:lnTo>
                <a:lnTo>
                  <a:pt x="1544" y="1712"/>
                </a:lnTo>
                <a:lnTo>
                  <a:pt x="1544" y="1718"/>
                </a:lnTo>
                <a:lnTo>
                  <a:pt x="1549" y="1723"/>
                </a:lnTo>
                <a:lnTo>
                  <a:pt x="1549" y="1745"/>
                </a:lnTo>
                <a:lnTo>
                  <a:pt x="1549" y="1750"/>
                </a:lnTo>
                <a:lnTo>
                  <a:pt x="1549" y="1755"/>
                </a:lnTo>
                <a:lnTo>
                  <a:pt x="1549" y="1772"/>
                </a:lnTo>
                <a:lnTo>
                  <a:pt x="1549" y="1777"/>
                </a:lnTo>
                <a:lnTo>
                  <a:pt x="1554" y="1777"/>
                </a:lnTo>
                <a:lnTo>
                  <a:pt x="1560" y="1777"/>
                </a:lnTo>
                <a:lnTo>
                  <a:pt x="1603" y="1772"/>
                </a:lnTo>
                <a:lnTo>
                  <a:pt x="1619" y="1761"/>
                </a:lnTo>
                <a:lnTo>
                  <a:pt x="1630" y="1755"/>
                </a:lnTo>
                <a:lnTo>
                  <a:pt x="1640" y="1750"/>
                </a:lnTo>
                <a:lnTo>
                  <a:pt x="1646" y="1750"/>
                </a:lnTo>
                <a:lnTo>
                  <a:pt x="1646" y="1777"/>
                </a:lnTo>
                <a:lnTo>
                  <a:pt x="1640" y="1809"/>
                </a:lnTo>
                <a:lnTo>
                  <a:pt x="1630" y="1847"/>
                </a:lnTo>
                <a:lnTo>
                  <a:pt x="1683" y="1896"/>
                </a:lnTo>
                <a:lnTo>
                  <a:pt x="1646" y="1934"/>
                </a:lnTo>
                <a:lnTo>
                  <a:pt x="1608" y="1971"/>
                </a:lnTo>
                <a:lnTo>
                  <a:pt x="1597" y="1955"/>
                </a:lnTo>
                <a:lnTo>
                  <a:pt x="1592" y="1950"/>
                </a:lnTo>
                <a:lnTo>
                  <a:pt x="1587" y="1944"/>
                </a:lnTo>
                <a:lnTo>
                  <a:pt x="1581" y="1939"/>
                </a:lnTo>
                <a:lnTo>
                  <a:pt x="1581" y="1934"/>
                </a:lnTo>
                <a:lnTo>
                  <a:pt x="1576" y="1934"/>
                </a:lnTo>
                <a:lnTo>
                  <a:pt x="1576" y="1928"/>
                </a:lnTo>
                <a:lnTo>
                  <a:pt x="1570" y="1923"/>
                </a:lnTo>
                <a:lnTo>
                  <a:pt x="1565" y="1917"/>
                </a:lnTo>
                <a:lnTo>
                  <a:pt x="1560" y="1917"/>
                </a:lnTo>
                <a:lnTo>
                  <a:pt x="1554" y="1917"/>
                </a:lnTo>
                <a:lnTo>
                  <a:pt x="1554" y="1928"/>
                </a:lnTo>
                <a:lnTo>
                  <a:pt x="1554" y="1939"/>
                </a:lnTo>
                <a:lnTo>
                  <a:pt x="1560" y="1977"/>
                </a:lnTo>
                <a:lnTo>
                  <a:pt x="1560" y="1998"/>
                </a:lnTo>
                <a:lnTo>
                  <a:pt x="1565" y="2015"/>
                </a:lnTo>
                <a:lnTo>
                  <a:pt x="1570" y="2069"/>
                </a:lnTo>
                <a:lnTo>
                  <a:pt x="1570" y="2079"/>
                </a:lnTo>
                <a:lnTo>
                  <a:pt x="1570" y="2090"/>
                </a:lnTo>
                <a:lnTo>
                  <a:pt x="1570" y="2096"/>
                </a:lnTo>
                <a:lnTo>
                  <a:pt x="1570" y="2106"/>
                </a:lnTo>
                <a:lnTo>
                  <a:pt x="1570" y="2117"/>
                </a:lnTo>
                <a:lnTo>
                  <a:pt x="1570" y="2128"/>
                </a:lnTo>
                <a:lnTo>
                  <a:pt x="1570" y="2139"/>
                </a:lnTo>
                <a:lnTo>
                  <a:pt x="1570" y="2150"/>
                </a:lnTo>
                <a:lnTo>
                  <a:pt x="1570" y="2155"/>
                </a:lnTo>
                <a:lnTo>
                  <a:pt x="1570" y="2160"/>
                </a:lnTo>
                <a:lnTo>
                  <a:pt x="1581" y="2160"/>
                </a:lnTo>
                <a:lnTo>
                  <a:pt x="1581" y="2166"/>
                </a:lnTo>
                <a:lnTo>
                  <a:pt x="1581" y="2171"/>
                </a:lnTo>
                <a:lnTo>
                  <a:pt x="1581" y="2177"/>
                </a:lnTo>
                <a:lnTo>
                  <a:pt x="1581" y="2182"/>
                </a:lnTo>
                <a:lnTo>
                  <a:pt x="1581" y="2187"/>
                </a:lnTo>
                <a:lnTo>
                  <a:pt x="1581" y="2204"/>
                </a:lnTo>
                <a:lnTo>
                  <a:pt x="1581" y="2214"/>
                </a:lnTo>
                <a:lnTo>
                  <a:pt x="1581" y="2225"/>
                </a:lnTo>
                <a:lnTo>
                  <a:pt x="1581" y="2236"/>
                </a:lnTo>
                <a:lnTo>
                  <a:pt x="1581" y="2247"/>
                </a:lnTo>
                <a:lnTo>
                  <a:pt x="1581" y="2263"/>
                </a:lnTo>
                <a:lnTo>
                  <a:pt x="1576" y="2279"/>
                </a:lnTo>
                <a:lnTo>
                  <a:pt x="1576" y="2285"/>
                </a:lnTo>
                <a:lnTo>
                  <a:pt x="1576" y="2301"/>
                </a:lnTo>
                <a:lnTo>
                  <a:pt x="1576" y="2317"/>
                </a:lnTo>
                <a:lnTo>
                  <a:pt x="1570" y="2333"/>
                </a:lnTo>
                <a:lnTo>
                  <a:pt x="1570" y="2344"/>
                </a:lnTo>
                <a:lnTo>
                  <a:pt x="1570" y="2355"/>
                </a:lnTo>
                <a:lnTo>
                  <a:pt x="1560" y="2355"/>
                </a:lnTo>
                <a:lnTo>
                  <a:pt x="1560" y="2360"/>
                </a:lnTo>
                <a:lnTo>
                  <a:pt x="1560" y="2398"/>
                </a:lnTo>
                <a:lnTo>
                  <a:pt x="1554" y="2398"/>
                </a:lnTo>
                <a:lnTo>
                  <a:pt x="1549" y="2398"/>
                </a:lnTo>
                <a:lnTo>
                  <a:pt x="1544" y="2398"/>
                </a:lnTo>
                <a:lnTo>
                  <a:pt x="1538" y="2403"/>
                </a:lnTo>
                <a:lnTo>
                  <a:pt x="1538" y="2398"/>
                </a:lnTo>
                <a:lnTo>
                  <a:pt x="1538" y="2393"/>
                </a:lnTo>
                <a:lnTo>
                  <a:pt x="1538" y="2387"/>
                </a:lnTo>
                <a:lnTo>
                  <a:pt x="1533" y="2387"/>
                </a:lnTo>
                <a:lnTo>
                  <a:pt x="1527" y="2371"/>
                </a:lnTo>
                <a:lnTo>
                  <a:pt x="1517" y="2371"/>
                </a:lnTo>
                <a:lnTo>
                  <a:pt x="1517" y="2376"/>
                </a:lnTo>
                <a:lnTo>
                  <a:pt x="1517" y="2382"/>
                </a:lnTo>
                <a:lnTo>
                  <a:pt x="1511" y="2382"/>
                </a:lnTo>
                <a:lnTo>
                  <a:pt x="1517" y="2387"/>
                </a:lnTo>
                <a:lnTo>
                  <a:pt x="1522" y="2409"/>
                </a:lnTo>
                <a:lnTo>
                  <a:pt x="1527" y="2409"/>
                </a:lnTo>
                <a:lnTo>
                  <a:pt x="1522" y="2414"/>
                </a:lnTo>
                <a:lnTo>
                  <a:pt x="1517" y="2414"/>
                </a:lnTo>
                <a:lnTo>
                  <a:pt x="1517" y="2420"/>
                </a:lnTo>
                <a:lnTo>
                  <a:pt x="1511" y="2414"/>
                </a:lnTo>
                <a:lnTo>
                  <a:pt x="1511" y="2403"/>
                </a:lnTo>
                <a:lnTo>
                  <a:pt x="1501" y="2387"/>
                </a:lnTo>
                <a:lnTo>
                  <a:pt x="1495" y="2387"/>
                </a:lnTo>
                <a:lnTo>
                  <a:pt x="1495" y="2371"/>
                </a:lnTo>
                <a:lnTo>
                  <a:pt x="1490" y="2366"/>
                </a:lnTo>
                <a:lnTo>
                  <a:pt x="1479" y="2371"/>
                </a:lnTo>
                <a:lnTo>
                  <a:pt x="1468" y="2371"/>
                </a:lnTo>
                <a:lnTo>
                  <a:pt x="1468" y="2376"/>
                </a:lnTo>
                <a:lnTo>
                  <a:pt x="1474" y="2376"/>
                </a:lnTo>
                <a:lnTo>
                  <a:pt x="1474" y="2387"/>
                </a:lnTo>
                <a:lnTo>
                  <a:pt x="1474" y="2393"/>
                </a:lnTo>
                <a:lnTo>
                  <a:pt x="1474" y="2398"/>
                </a:lnTo>
                <a:lnTo>
                  <a:pt x="1474" y="2403"/>
                </a:lnTo>
                <a:lnTo>
                  <a:pt x="1474" y="2414"/>
                </a:lnTo>
                <a:lnTo>
                  <a:pt x="1474" y="2420"/>
                </a:lnTo>
                <a:lnTo>
                  <a:pt x="1490" y="2420"/>
                </a:lnTo>
                <a:lnTo>
                  <a:pt x="1495" y="2420"/>
                </a:lnTo>
                <a:lnTo>
                  <a:pt x="1501" y="2420"/>
                </a:lnTo>
                <a:lnTo>
                  <a:pt x="1506" y="2420"/>
                </a:lnTo>
                <a:lnTo>
                  <a:pt x="1506" y="2425"/>
                </a:lnTo>
                <a:lnTo>
                  <a:pt x="1506" y="2430"/>
                </a:lnTo>
                <a:lnTo>
                  <a:pt x="1506" y="2436"/>
                </a:lnTo>
                <a:lnTo>
                  <a:pt x="1511" y="2436"/>
                </a:lnTo>
                <a:lnTo>
                  <a:pt x="1511" y="2441"/>
                </a:lnTo>
                <a:lnTo>
                  <a:pt x="1511" y="2436"/>
                </a:lnTo>
                <a:lnTo>
                  <a:pt x="1517" y="2436"/>
                </a:lnTo>
                <a:lnTo>
                  <a:pt x="1522" y="2430"/>
                </a:lnTo>
                <a:lnTo>
                  <a:pt x="1527" y="2430"/>
                </a:lnTo>
                <a:lnTo>
                  <a:pt x="1527" y="2425"/>
                </a:lnTo>
                <a:lnTo>
                  <a:pt x="1533" y="2425"/>
                </a:lnTo>
                <a:lnTo>
                  <a:pt x="1538" y="2425"/>
                </a:lnTo>
                <a:lnTo>
                  <a:pt x="1538" y="2430"/>
                </a:lnTo>
                <a:lnTo>
                  <a:pt x="1544" y="2436"/>
                </a:lnTo>
                <a:lnTo>
                  <a:pt x="1544" y="2441"/>
                </a:lnTo>
                <a:lnTo>
                  <a:pt x="1544" y="2447"/>
                </a:lnTo>
                <a:lnTo>
                  <a:pt x="1554" y="2463"/>
                </a:lnTo>
                <a:lnTo>
                  <a:pt x="1554" y="2484"/>
                </a:lnTo>
                <a:lnTo>
                  <a:pt x="1511" y="2479"/>
                </a:lnTo>
                <a:lnTo>
                  <a:pt x="1484" y="2474"/>
                </a:lnTo>
                <a:lnTo>
                  <a:pt x="1479" y="2490"/>
                </a:lnTo>
                <a:lnTo>
                  <a:pt x="1474" y="2501"/>
                </a:lnTo>
                <a:lnTo>
                  <a:pt x="1495" y="2533"/>
                </a:lnTo>
                <a:lnTo>
                  <a:pt x="1495" y="2538"/>
                </a:lnTo>
                <a:lnTo>
                  <a:pt x="1501" y="2533"/>
                </a:lnTo>
                <a:lnTo>
                  <a:pt x="1506" y="2533"/>
                </a:lnTo>
                <a:lnTo>
                  <a:pt x="1527" y="2528"/>
                </a:lnTo>
                <a:lnTo>
                  <a:pt x="1538" y="2533"/>
                </a:lnTo>
                <a:lnTo>
                  <a:pt x="1549" y="2538"/>
                </a:lnTo>
                <a:lnTo>
                  <a:pt x="1549" y="2544"/>
                </a:lnTo>
                <a:lnTo>
                  <a:pt x="1549" y="2555"/>
                </a:lnTo>
                <a:lnTo>
                  <a:pt x="1549" y="2565"/>
                </a:lnTo>
                <a:lnTo>
                  <a:pt x="1549" y="2571"/>
                </a:lnTo>
                <a:lnTo>
                  <a:pt x="1549" y="2576"/>
                </a:lnTo>
                <a:lnTo>
                  <a:pt x="1549" y="2582"/>
                </a:lnTo>
                <a:lnTo>
                  <a:pt x="1549" y="2587"/>
                </a:lnTo>
                <a:lnTo>
                  <a:pt x="1544" y="2587"/>
                </a:lnTo>
                <a:lnTo>
                  <a:pt x="1544" y="2598"/>
                </a:lnTo>
                <a:lnTo>
                  <a:pt x="1544" y="2609"/>
                </a:lnTo>
                <a:lnTo>
                  <a:pt x="1538" y="2625"/>
                </a:lnTo>
                <a:lnTo>
                  <a:pt x="1527" y="2663"/>
                </a:lnTo>
                <a:lnTo>
                  <a:pt x="1527" y="2668"/>
                </a:lnTo>
                <a:lnTo>
                  <a:pt x="1533" y="2668"/>
                </a:lnTo>
                <a:lnTo>
                  <a:pt x="1560" y="2673"/>
                </a:lnTo>
                <a:lnTo>
                  <a:pt x="1565" y="2673"/>
                </a:lnTo>
                <a:lnTo>
                  <a:pt x="1560" y="2722"/>
                </a:lnTo>
                <a:lnTo>
                  <a:pt x="1560" y="2727"/>
                </a:lnTo>
                <a:lnTo>
                  <a:pt x="1554" y="2727"/>
                </a:lnTo>
                <a:lnTo>
                  <a:pt x="1554" y="2733"/>
                </a:lnTo>
                <a:lnTo>
                  <a:pt x="1533" y="2738"/>
                </a:lnTo>
                <a:lnTo>
                  <a:pt x="1527" y="2738"/>
                </a:lnTo>
                <a:lnTo>
                  <a:pt x="1522" y="2738"/>
                </a:lnTo>
                <a:lnTo>
                  <a:pt x="1527" y="2722"/>
                </a:lnTo>
                <a:lnTo>
                  <a:pt x="1522" y="2722"/>
                </a:lnTo>
                <a:lnTo>
                  <a:pt x="1517" y="2722"/>
                </a:lnTo>
                <a:lnTo>
                  <a:pt x="1501" y="2727"/>
                </a:lnTo>
                <a:lnTo>
                  <a:pt x="1495" y="2727"/>
                </a:lnTo>
                <a:lnTo>
                  <a:pt x="1501" y="2738"/>
                </a:lnTo>
                <a:lnTo>
                  <a:pt x="1511" y="2733"/>
                </a:lnTo>
                <a:lnTo>
                  <a:pt x="1506" y="2754"/>
                </a:lnTo>
                <a:lnTo>
                  <a:pt x="1506" y="2765"/>
                </a:lnTo>
                <a:lnTo>
                  <a:pt x="1501" y="2771"/>
                </a:lnTo>
                <a:lnTo>
                  <a:pt x="1501" y="2776"/>
                </a:lnTo>
                <a:lnTo>
                  <a:pt x="1495" y="2781"/>
                </a:lnTo>
                <a:lnTo>
                  <a:pt x="1495" y="2787"/>
                </a:lnTo>
                <a:lnTo>
                  <a:pt x="1490" y="2792"/>
                </a:lnTo>
                <a:lnTo>
                  <a:pt x="1484" y="2792"/>
                </a:lnTo>
                <a:lnTo>
                  <a:pt x="1479" y="2798"/>
                </a:lnTo>
                <a:lnTo>
                  <a:pt x="1474" y="2803"/>
                </a:lnTo>
                <a:lnTo>
                  <a:pt x="1468" y="2803"/>
                </a:lnTo>
                <a:lnTo>
                  <a:pt x="1463" y="2803"/>
                </a:lnTo>
                <a:lnTo>
                  <a:pt x="1452" y="2798"/>
                </a:lnTo>
                <a:lnTo>
                  <a:pt x="1441" y="2798"/>
                </a:lnTo>
                <a:lnTo>
                  <a:pt x="1420" y="2792"/>
                </a:lnTo>
                <a:lnTo>
                  <a:pt x="1415" y="2792"/>
                </a:lnTo>
                <a:lnTo>
                  <a:pt x="1409" y="2792"/>
                </a:lnTo>
                <a:lnTo>
                  <a:pt x="1393" y="2787"/>
                </a:lnTo>
                <a:lnTo>
                  <a:pt x="1371" y="2787"/>
                </a:lnTo>
                <a:lnTo>
                  <a:pt x="1361" y="2781"/>
                </a:lnTo>
                <a:lnTo>
                  <a:pt x="1339" y="2781"/>
                </a:lnTo>
                <a:lnTo>
                  <a:pt x="1328" y="2781"/>
                </a:lnTo>
                <a:lnTo>
                  <a:pt x="1280" y="2776"/>
                </a:lnTo>
                <a:lnTo>
                  <a:pt x="1280" y="2771"/>
                </a:lnTo>
                <a:lnTo>
                  <a:pt x="1280" y="2765"/>
                </a:lnTo>
                <a:lnTo>
                  <a:pt x="1259" y="2754"/>
                </a:lnTo>
                <a:lnTo>
                  <a:pt x="1253" y="2760"/>
                </a:lnTo>
                <a:lnTo>
                  <a:pt x="1259" y="2771"/>
                </a:lnTo>
                <a:lnTo>
                  <a:pt x="1237" y="2765"/>
                </a:lnTo>
                <a:lnTo>
                  <a:pt x="1232" y="2749"/>
                </a:lnTo>
                <a:lnTo>
                  <a:pt x="1232" y="2744"/>
                </a:lnTo>
                <a:lnTo>
                  <a:pt x="1232" y="2738"/>
                </a:lnTo>
                <a:lnTo>
                  <a:pt x="1221" y="2733"/>
                </a:lnTo>
                <a:lnTo>
                  <a:pt x="1216" y="2733"/>
                </a:lnTo>
                <a:lnTo>
                  <a:pt x="1216" y="2727"/>
                </a:lnTo>
                <a:lnTo>
                  <a:pt x="1210" y="2727"/>
                </a:lnTo>
                <a:lnTo>
                  <a:pt x="1199" y="2717"/>
                </a:lnTo>
                <a:lnTo>
                  <a:pt x="1194" y="2711"/>
                </a:lnTo>
                <a:lnTo>
                  <a:pt x="1189" y="2706"/>
                </a:lnTo>
                <a:lnTo>
                  <a:pt x="1183" y="2706"/>
                </a:lnTo>
                <a:lnTo>
                  <a:pt x="1183" y="2700"/>
                </a:lnTo>
                <a:lnTo>
                  <a:pt x="1178" y="2700"/>
                </a:lnTo>
                <a:lnTo>
                  <a:pt x="1172" y="2700"/>
                </a:lnTo>
                <a:lnTo>
                  <a:pt x="1167" y="2700"/>
                </a:lnTo>
                <a:lnTo>
                  <a:pt x="1162" y="2700"/>
                </a:lnTo>
                <a:lnTo>
                  <a:pt x="1162" y="2684"/>
                </a:lnTo>
                <a:lnTo>
                  <a:pt x="1156" y="2657"/>
                </a:lnTo>
                <a:lnTo>
                  <a:pt x="1151" y="2657"/>
                </a:lnTo>
                <a:lnTo>
                  <a:pt x="1151" y="2646"/>
                </a:lnTo>
                <a:lnTo>
                  <a:pt x="1140" y="2646"/>
                </a:lnTo>
                <a:lnTo>
                  <a:pt x="1129" y="2646"/>
                </a:lnTo>
                <a:lnTo>
                  <a:pt x="1129" y="2663"/>
                </a:lnTo>
                <a:lnTo>
                  <a:pt x="1140" y="2663"/>
                </a:lnTo>
                <a:lnTo>
                  <a:pt x="1140" y="2668"/>
                </a:lnTo>
                <a:lnTo>
                  <a:pt x="1146" y="2679"/>
                </a:lnTo>
                <a:lnTo>
                  <a:pt x="1146" y="2690"/>
                </a:lnTo>
                <a:lnTo>
                  <a:pt x="1146" y="2695"/>
                </a:lnTo>
                <a:lnTo>
                  <a:pt x="1151" y="2700"/>
                </a:lnTo>
                <a:lnTo>
                  <a:pt x="1140" y="2706"/>
                </a:lnTo>
                <a:lnTo>
                  <a:pt x="1129" y="2706"/>
                </a:lnTo>
                <a:lnTo>
                  <a:pt x="1119" y="2706"/>
                </a:lnTo>
                <a:lnTo>
                  <a:pt x="1108" y="2706"/>
                </a:lnTo>
                <a:lnTo>
                  <a:pt x="1097" y="2706"/>
                </a:lnTo>
                <a:lnTo>
                  <a:pt x="1086" y="2711"/>
                </a:lnTo>
                <a:lnTo>
                  <a:pt x="1086" y="2717"/>
                </a:lnTo>
                <a:lnTo>
                  <a:pt x="1113" y="2727"/>
                </a:lnTo>
                <a:lnTo>
                  <a:pt x="1119" y="2727"/>
                </a:lnTo>
                <a:lnTo>
                  <a:pt x="1124" y="2733"/>
                </a:lnTo>
                <a:lnTo>
                  <a:pt x="1129" y="2733"/>
                </a:lnTo>
                <a:lnTo>
                  <a:pt x="1135" y="2738"/>
                </a:lnTo>
                <a:lnTo>
                  <a:pt x="1140" y="2738"/>
                </a:lnTo>
                <a:lnTo>
                  <a:pt x="1146" y="2744"/>
                </a:lnTo>
                <a:lnTo>
                  <a:pt x="1151" y="2744"/>
                </a:lnTo>
                <a:lnTo>
                  <a:pt x="1151" y="2749"/>
                </a:lnTo>
                <a:lnTo>
                  <a:pt x="1156" y="2749"/>
                </a:lnTo>
                <a:lnTo>
                  <a:pt x="1162" y="2749"/>
                </a:lnTo>
                <a:lnTo>
                  <a:pt x="1172" y="2754"/>
                </a:lnTo>
                <a:lnTo>
                  <a:pt x="1178" y="2754"/>
                </a:lnTo>
                <a:lnTo>
                  <a:pt x="1183" y="2760"/>
                </a:lnTo>
                <a:lnTo>
                  <a:pt x="1194" y="2760"/>
                </a:lnTo>
                <a:lnTo>
                  <a:pt x="1199" y="2760"/>
                </a:lnTo>
                <a:lnTo>
                  <a:pt x="1210" y="2765"/>
                </a:lnTo>
                <a:lnTo>
                  <a:pt x="1216" y="2765"/>
                </a:lnTo>
                <a:lnTo>
                  <a:pt x="1210" y="2771"/>
                </a:lnTo>
                <a:lnTo>
                  <a:pt x="1221" y="2776"/>
                </a:lnTo>
                <a:lnTo>
                  <a:pt x="1237" y="2776"/>
                </a:lnTo>
                <a:lnTo>
                  <a:pt x="1253" y="2776"/>
                </a:lnTo>
                <a:lnTo>
                  <a:pt x="1264" y="2776"/>
                </a:lnTo>
                <a:lnTo>
                  <a:pt x="1280" y="2781"/>
                </a:lnTo>
                <a:lnTo>
                  <a:pt x="1296" y="2781"/>
                </a:lnTo>
                <a:lnTo>
                  <a:pt x="1312" y="2781"/>
                </a:lnTo>
                <a:lnTo>
                  <a:pt x="1328" y="2787"/>
                </a:lnTo>
                <a:lnTo>
                  <a:pt x="1350" y="2787"/>
                </a:lnTo>
                <a:lnTo>
                  <a:pt x="1361" y="2787"/>
                </a:lnTo>
                <a:lnTo>
                  <a:pt x="1366" y="2792"/>
                </a:lnTo>
                <a:lnTo>
                  <a:pt x="1377" y="2792"/>
                </a:lnTo>
                <a:lnTo>
                  <a:pt x="1388" y="2792"/>
                </a:lnTo>
                <a:lnTo>
                  <a:pt x="1393" y="2798"/>
                </a:lnTo>
                <a:lnTo>
                  <a:pt x="1398" y="2798"/>
                </a:lnTo>
                <a:lnTo>
                  <a:pt x="1404" y="2798"/>
                </a:lnTo>
                <a:lnTo>
                  <a:pt x="1404" y="2803"/>
                </a:lnTo>
                <a:lnTo>
                  <a:pt x="1409" y="2803"/>
                </a:lnTo>
                <a:lnTo>
                  <a:pt x="1409" y="2808"/>
                </a:lnTo>
                <a:lnTo>
                  <a:pt x="1420" y="2814"/>
                </a:lnTo>
                <a:lnTo>
                  <a:pt x="1425" y="2825"/>
                </a:lnTo>
                <a:lnTo>
                  <a:pt x="1441" y="2841"/>
                </a:lnTo>
                <a:lnTo>
                  <a:pt x="1447" y="2846"/>
                </a:lnTo>
                <a:lnTo>
                  <a:pt x="1452" y="2852"/>
                </a:lnTo>
                <a:lnTo>
                  <a:pt x="1463" y="2857"/>
                </a:lnTo>
                <a:lnTo>
                  <a:pt x="1468" y="2862"/>
                </a:lnTo>
                <a:lnTo>
                  <a:pt x="1474" y="2862"/>
                </a:lnTo>
                <a:lnTo>
                  <a:pt x="1479" y="2868"/>
                </a:lnTo>
                <a:lnTo>
                  <a:pt x="1479" y="2873"/>
                </a:lnTo>
                <a:lnTo>
                  <a:pt x="1479" y="2879"/>
                </a:lnTo>
                <a:lnTo>
                  <a:pt x="1479" y="2889"/>
                </a:lnTo>
                <a:lnTo>
                  <a:pt x="1479" y="2906"/>
                </a:lnTo>
                <a:lnTo>
                  <a:pt x="1474" y="2916"/>
                </a:lnTo>
                <a:lnTo>
                  <a:pt x="1474" y="2954"/>
                </a:lnTo>
                <a:lnTo>
                  <a:pt x="1474" y="2965"/>
                </a:lnTo>
                <a:lnTo>
                  <a:pt x="1479" y="2976"/>
                </a:lnTo>
                <a:lnTo>
                  <a:pt x="1479" y="2981"/>
                </a:lnTo>
                <a:lnTo>
                  <a:pt x="1479" y="3008"/>
                </a:lnTo>
                <a:lnTo>
                  <a:pt x="1484" y="3019"/>
                </a:lnTo>
                <a:lnTo>
                  <a:pt x="1484" y="3024"/>
                </a:lnTo>
                <a:lnTo>
                  <a:pt x="1490" y="3041"/>
                </a:lnTo>
                <a:lnTo>
                  <a:pt x="1495" y="3051"/>
                </a:lnTo>
                <a:lnTo>
                  <a:pt x="1495" y="3062"/>
                </a:lnTo>
                <a:lnTo>
                  <a:pt x="1501" y="3073"/>
                </a:lnTo>
                <a:lnTo>
                  <a:pt x="1506" y="3084"/>
                </a:lnTo>
                <a:lnTo>
                  <a:pt x="1506" y="3089"/>
                </a:lnTo>
                <a:lnTo>
                  <a:pt x="1506" y="3100"/>
                </a:lnTo>
                <a:lnTo>
                  <a:pt x="1511" y="3111"/>
                </a:lnTo>
                <a:lnTo>
                  <a:pt x="1511" y="3122"/>
                </a:lnTo>
                <a:lnTo>
                  <a:pt x="1506" y="3122"/>
                </a:lnTo>
                <a:lnTo>
                  <a:pt x="1479" y="3116"/>
                </a:lnTo>
                <a:lnTo>
                  <a:pt x="1441" y="3111"/>
                </a:lnTo>
                <a:lnTo>
                  <a:pt x="1371" y="3084"/>
                </a:lnTo>
                <a:lnTo>
                  <a:pt x="1318" y="3046"/>
                </a:lnTo>
                <a:lnTo>
                  <a:pt x="1264" y="3041"/>
                </a:lnTo>
                <a:lnTo>
                  <a:pt x="1216" y="3024"/>
                </a:lnTo>
                <a:lnTo>
                  <a:pt x="1172" y="3014"/>
                </a:lnTo>
                <a:lnTo>
                  <a:pt x="1172" y="3035"/>
                </a:lnTo>
                <a:lnTo>
                  <a:pt x="1172" y="3041"/>
                </a:lnTo>
                <a:lnTo>
                  <a:pt x="1172" y="3068"/>
                </a:lnTo>
                <a:lnTo>
                  <a:pt x="1156" y="3062"/>
                </a:lnTo>
                <a:lnTo>
                  <a:pt x="1140" y="3057"/>
                </a:lnTo>
                <a:lnTo>
                  <a:pt x="1135" y="3057"/>
                </a:lnTo>
                <a:lnTo>
                  <a:pt x="1086" y="3051"/>
                </a:lnTo>
                <a:lnTo>
                  <a:pt x="984" y="3035"/>
                </a:lnTo>
                <a:lnTo>
                  <a:pt x="936" y="3030"/>
                </a:lnTo>
                <a:lnTo>
                  <a:pt x="930" y="3030"/>
                </a:lnTo>
                <a:lnTo>
                  <a:pt x="909" y="3024"/>
                </a:lnTo>
                <a:lnTo>
                  <a:pt x="882" y="3024"/>
                </a:lnTo>
                <a:lnTo>
                  <a:pt x="855" y="3019"/>
                </a:lnTo>
                <a:lnTo>
                  <a:pt x="834" y="3014"/>
                </a:lnTo>
                <a:lnTo>
                  <a:pt x="834" y="3008"/>
                </a:lnTo>
                <a:lnTo>
                  <a:pt x="834" y="3003"/>
                </a:lnTo>
                <a:lnTo>
                  <a:pt x="828" y="3003"/>
                </a:lnTo>
                <a:lnTo>
                  <a:pt x="812" y="3003"/>
                </a:lnTo>
                <a:lnTo>
                  <a:pt x="807" y="3003"/>
                </a:lnTo>
                <a:lnTo>
                  <a:pt x="807" y="2987"/>
                </a:lnTo>
                <a:lnTo>
                  <a:pt x="807" y="2976"/>
                </a:lnTo>
                <a:lnTo>
                  <a:pt x="807" y="2960"/>
                </a:lnTo>
                <a:lnTo>
                  <a:pt x="801" y="2933"/>
                </a:lnTo>
                <a:lnTo>
                  <a:pt x="801" y="2927"/>
                </a:lnTo>
                <a:lnTo>
                  <a:pt x="801" y="2916"/>
                </a:lnTo>
                <a:lnTo>
                  <a:pt x="801" y="2884"/>
                </a:lnTo>
                <a:lnTo>
                  <a:pt x="801" y="2868"/>
                </a:lnTo>
                <a:lnTo>
                  <a:pt x="796" y="2846"/>
                </a:lnTo>
                <a:lnTo>
                  <a:pt x="796" y="2841"/>
                </a:lnTo>
                <a:lnTo>
                  <a:pt x="796" y="2825"/>
                </a:lnTo>
                <a:lnTo>
                  <a:pt x="796" y="2819"/>
                </a:lnTo>
                <a:lnTo>
                  <a:pt x="796" y="2808"/>
                </a:lnTo>
                <a:lnTo>
                  <a:pt x="796" y="2798"/>
                </a:lnTo>
                <a:lnTo>
                  <a:pt x="796" y="2776"/>
                </a:lnTo>
                <a:lnTo>
                  <a:pt x="796" y="2771"/>
                </a:lnTo>
                <a:lnTo>
                  <a:pt x="796" y="2765"/>
                </a:lnTo>
                <a:lnTo>
                  <a:pt x="818" y="2765"/>
                </a:lnTo>
                <a:lnTo>
                  <a:pt x="818" y="2760"/>
                </a:lnTo>
                <a:lnTo>
                  <a:pt x="812" y="2749"/>
                </a:lnTo>
                <a:lnTo>
                  <a:pt x="796" y="2749"/>
                </a:lnTo>
                <a:lnTo>
                  <a:pt x="791" y="2749"/>
                </a:lnTo>
                <a:lnTo>
                  <a:pt x="785" y="2749"/>
                </a:lnTo>
                <a:lnTo>
                  <a:pt x="785" y="2744"/>
                </a:lnTo>
                <a:lnTo>
                  <a:pt x="785" y="2738"/>
                </a:lnTo>
                <a:lnTo>
                  <a:pt x="785" y="2733"/>
                </a:lnTo>
                <a:lnTo>
                  <a:pt x="791" y="2727"/>
                </a:lnTo>
                <a:lnTo>
                  <a:pt x="791" y="2717"/>
                </a:lnTo>
                <a:lnTo>
                  <a:pt x="791" y="2711"/>
                </a:lnTo>
                <a:lnTo>
                  <a:pt x="785" y="2700"/>
                </a:lnTo>
                <a:lnTo>
                  <a:pt x="785" y="2695"/>
                </a:lnTo>
                <a:lnTo>
                  <a:pt x="785" y="2684"/>
                </a:lnTo>
                <a:lnTo>
                  <a:pt x="785" y="2679"/>
                </a:lnTo>
                <a:lnTo>
                  <a:pt x="785" y="2668"/>
                </a:lnTo>
                <a:lnTo>
                  <a:pt x="785" y="2657"/>
                </a:lnTo>
                <a:lnTo>
                  <a:pt x="785" y="2652"/>
                </a:lnTo>
                <a:lnTo>
                  <a:pt x="785" y="2646"/>
                </a:lnTo>
                <a:lnTo>
                  <a:pt x="785" y="2641"/>
                </a:lnTo>
                <a:lnTo>
                  <a:pt x="807" y="2641"/>
                </a:lnTo>
                <a:lnTo>
                  <a:pt x="882" y="2636"/>
                </a:lnTo>
                <a:lnTo>
                  <a:pt x="898" y="2641"/>
                </a:lnTo>
                <a:lnTo>
                  <a:pt x="909" y="2641"/>
                </a:lnTo>
                <a:lnTo>
                  <a:pt x="936" y="2652"/>
                </a:lnTo>
                <a:lnTo>
                  <a:pt x="941" y="2652"/>
                </a:lnTo>
                <a:lnTo>
                  <a:pt x="957" y="2657"/>
                </a:lnTo>
                <a:lnTo>
                  <a:pt x="963" y="2657"/>
                </a:lnTo>
                <a:lnTo>
                  <a:pt x="963" y="2614"/>
                </a:lnTo>
                <a:lnTo>
                  <a:pt x="963" y="2609"/>
                </a:lnTo>
                <a:lnTo>
                  <a:pt x="963" y="2603"/>
                </a:lnTo>
                <a:lnTo>
                  <a:pt x="957" y="2603"/>
                </a:lnTo>
                <a:lnTo>
                  <a:pt x="957" y="2528"/>
                </a:lnTo>
                <a:lnTo>
                  <a:pt x="957" y="2511"/>
                </a:lnTo>
                <a:lnTo>
                  <a:pt x="957" y="2506"/>
                </a:lnTo>
                <a:lnTo>
                  <a:pt x="957" y="2501"/>
                </a:lnTo>
                <a:lnTo>
                  <a:pt x="941" y="2490"/>
                </a:lnTo>
                <a:lnTo>
                  <a:pt x="930" y="2495"/>
                </a:lnTo>
                <a:lnTo>
                  <a:pt x="920" y="2506"/>
                </a:lnTo>
                <a:lnTo>
                  <a:pt x="877" y="2528"/>
                </a:lnTo>
                <a:lnTo>
                  <a:pt x="871" y="2468"/>
                </a:lnTo>
                <a:lnTo>
                  <a:pt x="850" y="2474"/>
                </a:lnTo>
                <a:lnTo>
                  <a:pt x="850" y="2468"/>
                </a:lnTo>
                <a:lnTo>
                  <a:pt x="844" y="2468"/>
                </a:lnTo>
                <a:lnTo>
                  <a:pt x="844" y="2463"/>
                </a:lnTo>
                <a:lnTo>
                  <a:pt x="844" y="2457"/>
                </a:lnTo>
                <a:lnTo>
                  <a:pt x="844" y="2452"/>
                </a:lnTo>
                <a:lnTo>
                  <a:pt x="844" y="2447"/>
                </a:lnTo>
                <a:lnTo>
                  <a:pt x="844" y="2441"/>
                </a:lnTo>
                <a:lnTo>
                  <a:pt x="839" y="2430"/>
                </a:lnTo>
                <a:lnTo>
                  <a:pt x="839" y="2425"/>
                </a:lnTo>
                <a:lnTo>
                  <a:pt x="834" y="2420"/>
                </a:lnTo>
                <a:lnTo>
                  <a:pt x="828" y="2414"/>
                </a:lnTo>
                <a:lnTo>
                  <a:pt x="828" y="2409"/>
                </a:lnTo>
                <a:lnTo>
                  <a:pt x="823" y="2409"/>
                </a:lnTo>
                <a:lnTo>
                  <a:pt x="823" y="2403"/>
                </a:lnTo>
                <a:lnTo>
                  <a:pt x="823" y="2393"/>
                </a:lnTo>
                <a:lnTo>
                  <a:pt x="828" y="2387"/>
                </a:lnTo>
                <a:lnTo>
                  <a:pt x="828" y="2382"/>
                </a:lnTo>
                <a:lnTo>
                  <a:pt x="828" y="2376"/>
                </a:lnTo>
                <a:lnTo>
                  <a:pt x="823" y="2371"/>
                </a:lnTo>
                <a:lnTo>
                  <a:pt x="823" y="2366"/>
                </a:lnTo>
                <a:lnTo>
                  <a:pt x="818" y="2355"/>
                </a:lnTo>
                <a:lnTo>
                  <a:pt x="818" y="2349"/>
                </a:lnTo>
                <a:lnTo>
                  <a:pt x="807" y="2344"/>
                </a:lnTo>
                <a:lnTo>
                  <a:pt x="801" y="2328"/>
                </a:lnTo>
                <a:lnTo>
                  <a:pt x="801" y="2322"/>
                </a:lnTo>
                <a:lnTo>
                  <a:pt x="796" y="2312"/>
                </a:lnTo>
                <a:lnTo>
                  <a:pt x="796" y="2306"/>
                </a:lnTo>
                <a:lnTo>
                  <a:pt x="791" y="2295"/>
                </a:lnTo>
                <a:lnTo>
                  <a:pt x="785" y="2285"/>
                </a:lnTo>
                <a:lnTo>
                  <a:pt x="785" y="2279"/>
                </a:lnTo>
                <a:lnTo>
                  <a:pt x="812" y="2279"/>
                </a:lnTo>
                <a:lnTo>
                  <a:pt x="834" y="2274"/>
                </a:lnTo>
                <a:lnTo>
                  <a:pt x="850" y="2274"/>
                </a:lnTo>
                <a:lnTo>
                  <a:pt x="861" y="2274"/>
                </a:lnTo>
                <a:lnTo>
                  <a:pt x="861" y="2268"/>
                </a:lnTo>
                <a:lnTo>
                  <a:pt x="855" y="2263"/>
                </a:lnTo>
                <a:lnTo>
                  <a:pt x="850" y="2258"/>
                </a:lnTo>
                <a:lnTo>
                  <a:pt x="844" y="2252"/>
                </a:lnTo>
                <a:lnTo>
                  <a:pt x="839" y="2252"/>
                </a:lnTo>
                <a:lnTo>
                  <a:pt x="839" y="2247"/>
                </a:lnTo>
                <a:lnTo>
                  <a:pt x="834" y="2231"/>
                </a:lnTo>
                <a:lnTo>
                  <a:pt x="828" y="2214"/>
                </a:lnTo>
                <a:lnTo>
                  <a:pt x="828" y="2209"/>
                </a:lnTo>
                <a:lnTo>
                  <a:pt x="844" y="2193"/>
                </a:lnTo>
                <a:lnTo>
                  <a:pt x="855" y="2182"/>
                </a:lnTo>
                <a:lnTo>
                  <a:pt x="882" y="2160"/>
                </a:lnTo>
                <a:lnTo>
                  <a:pt x="882" y="2155"/>
                </a:lnTo>
                <a:lnTo>
                  <a:pt x="904" y="2171"/>
                </a:lnTo>
                <a:lnTo>
                  <a:pt x="909" y="2171"/>
                </a:lnTo>
                <a:lnTo>
                  <a:pt x="914" y="2171"/>
                </a:lnTo>
                <a:lnTo>
                  <a:pt x="920" y="2171"/>
                </a:lnTo>
                <a:lnTo>
                  <a:pt x="920" y="2177"/>
                </a:lnTo>
                <a:lnTo>
                  <a:pt x="925" y="2177"/>
                </a:lnTo>
                <a:lnTo>
                  <a:pt x="930" y="2177"/>
                </a:lnTo>
                <a:lnTo>
                  <a:pt x="930" y="2171"/>
                </a:lnTo>
                <a:lnTo>
                  <a:pt x="936" y="2171"/>
                </a:lnTo>
                <a:lnTo>
                  <a:pt x="941" y="2171"/>
                </a:lnTo>
                <a:lnTo>
                  <a:pt x="936" y="2106"/>
                </a:lnTo>
                <a:lnTo>
                  <a:pt x="947" y="2106"/>
                </a:lnTo>
                <a:lnTo>
                  <a:pt x="957" y="2112"/>
                </a:lnTo>
                <a:lnTo>
                  <a:pt x="979" y="2117"/>
                </a:lnTo>
                <a:lnTo>
                  <a:pt x="995" y="2117"/>
                </a:lnTo>
                <a:lnTo>
                  <a:pt x="1000" y="2117"/>
                </a:lnTo>
                <a:lnTo>
                  <a:pt x="1011" y="2123"/>
                </a:lnTo>
                <a:lnTo>
                  <a:pt x="1054" y="2101"/>
                </a:lnTo>
                <a:lnTo>
                  <a:pt x="1054" y="2085"/>
                </a:lnTo>
                <a:lnTo>
                  <a:pt x="1049" y="2074"/>
                </a:lnTo>
                <a:lnTo>
                  <a:pt x="1043" y="2052"/>
                </a:lnTo>
                <a:lnTo>
                  <a:pt x="1033" y="2025"/>
                </a:lnTo>
                <a:lnTo>
                  <a:pt x="1027" y="2009"/>
                </a:lnTo>
                <a:lnTo>
                  <a:pt x="1017" y="1982"/>
                </a:lnTo>
                <a:lnTo>
                  <a:pt x="1000" y="1944"/>
                </a:lnTo>
                <a:lnTo>
                  <a:pt x="1000" y="1939"/>
                </a:lnTo>
                <a:lnTo>
                  <a:pt x="995" y="1923"/>
                </a:lnTo>
                <a:lnTo>
                  <a:pt x="990" y="1912"/>
                </a:lnTo>
                <a:lnTo>
                  <a:pt x="979" y="1912"/>
                </a:lnTo>
                <a:lnTo>
                  <a:pt x="952" y="1917"/>
                </a:lnTo>
                <a:lnTo>
                  <a:pt x="947" y="1917"/>
                </a:lnTo>
                <a:lnTo>
                  <a:pt x="930" y="1917"/>
                </a:lnTo>
                <a:lnTo>
                  <a:pt x="936" y="1934"/>
                </a:lnTo>
                <a:lnTo>
                  <a:pt x="936" y="1939"/>
                </a:lnTo>
                <a:lnTo>
                  <a:pt x="941" y="1961"/>
                </a:lnTo>
                <a:lnTo>
                  <a:pt x="947" y="1971"/>
                </a:lnTo>
                <a:lnTo>
                  <a:pt x="952" y="1988"/>
                </a:lnTo>
                <a:lnTo>
                  <a:pt x="947" y="1988"/>
                </a:lnTo>
                <a:lnTo>
                  <a:pt x="909" y="1993"/>
                </a:lnTo>
                <a:lnTo>
                  <a:pt x="834" y="2004"/>
                </a:lnTo>
                <a:lnTo>
                  <a:pt x="785" y="2009"/>
                </a:lnTo>
                <a:lnTo>
                  <a:pt x="769" y="2015"/>
                </a:lnTo>
                <a:lnTo>
                  <a:pt x="731" y="2020"/>
                </a:lnTo>
                <a:lnTo>
                  <a:pt x="731" y="2004"/>
                </a:lnTo>
                <a:lnTo>
                  <a:pt x="731" y="1998"/>
                </a:lnTo>
                <a:lnTo>
                  <a:pt x="731" y="1993"/>
                </a:lnTo>
                <a:lnTo>
                  <a:pt x="731" y="1988"/>
                </a:lnTo>
                <a:lnTo>
                  <a:pt x="726" y="1982"/>
                </a:lnTo>
                <a:lnTo>
                  <a:pt x="721" y="1971"/>
                </a:lnTo>
                <a:lnTo>
                  <a:pt x="715" y="1966"/>
                </a:lnTo>
                <a:lnTo>
                  <a:pt x="705" y="1955"/>
                </a:lnTo>
                <a:lnTo>
                  <a:pt x="694" y="1944"/>
                </a:lnTo>
                <a:lnTo>
                  <a:pt x="694" y="1939"/>
                </a:lnTo>
                <a:lnTo>
                  <a:pt x="688" y="1934"/>
                </a:lnTo>
                <a:lnTo>
                  <a:pt x="678" y="1923"/>
                </a:lnTo>
                <a:lnTo>
                  <a:pt x="678" y="1917"/>
                </a:lnTo>
                <a:lnTo>
                  <a:pt x="683" y="1917"/>
                </a:lnTo>
                <a:lnTo>
                  <a:pt x="710" y="1907"/>
                </a:lnTo>
                <a:lnTo>
                  <a:pt x="721" y="1901"/>
                </a:lnTo>
                <a:lnTo>
                  <a:pt x="726" y="1901"/>
                </a:lnTo>
                <a:lnTo>
                  <a:pt x="774" y="1885"/>
                </a:lnTo>
                <a:lnTo>
                  <a:pt x="801" y="1880"/>
                </a:lnTo>
                <a:lnTo>
                  <a:pt x="855" y="1863"/>
                </a:lnTo>
                <a:lnTo>
                  <a:pt x="861" y="1863"/>
                </a:lnTo>
                <a:lnTo>
                  <a:pt x="855" y="1847"/>
                </a:lnTo>
                <a:lnTo>
                  <a:pt x="839" y="1799"/>
                </a:lnTo>
                <a:lnTo>
                  <a:pt x="850" y="1799"/>
                </a:lnTo>
                <a:lnTo>
                  <a:pt x="877" y="1793"/>
                </a:lnTo>
                <a:lnTo>
                  <a:pt x="887" y="1799"/>
                </a:lnTo>
                <a:lnTo>
                  <a:pt x="914" y="1809"/>
                </a:lnTo>
                <a:lnTo>
                  <a:pt x="930" y="1815"/>
                </a:lnTo>
                <a:lnTo>
                  <a:pt x="930" y="1809"/>
                </a:lnTo>
                <a:lnTo>
                  <a:pt x="936" y="1809"/>
                </a:lnTo>
                <a:lnTo>
                  <a:pt x="941" y="1804"/>
                </a:lnTo>
                <a:lnTo>
                  <a:pt x="952" y="1799"/>
                </a:lnTo>
                <a:lnTo>
                  <a:pt x="952" y="1788"/>
                </a:lnTo>
                <a:lnTo>
                  <a:pt x="947" y="1761"/>
                </a:lnTo>
                <a:lnTo>
                  <a:pt x="914" y="1653"/>
                </a:lnTo>
                <a:lnTo>
                  <a:pt x="909" y="1642"/>
                </a:lnTo>
                <a:lnTo>
                  <a:pt x="909" y="1637"/>
                </a:lnTo>
                <a:lnTo>
                  <a:pt x="936" y="1637"/>
                </a:lnTo>
                <a:lnTo>
                  <a:pt x="952" y="1642"/>
                </a:lnTo>
                <a:lnTo>
                  <a:pt x="957" y="1642"/>
                </a:lnTo>
                <a:lnTo>
                  <a:pt x="957" y="1637"/>
                </a:lnTo>
                <a:lnTo>
                  <a:pt x="957" y="1615"/>
                </a:lnTo>
                <a:lnTo>
                  <a:pt x="957" y="1572"/>
                </a:lnTo>
                <a:lnTo>
                  <a:pt x="957" y="1566"/>
                </a:lnTo>
                <a:lnTo>
                  <a:pt x="957" y="1561"/>
                </a:lnTo>
                <a:lnTo>
                  <a:pt x="952" y="1566"/>
                </a:lnTo>
                <a:lnTo>
                  <a:pt x="941" y="1572"/>
                </a:lnTo>
                <a:lnTo>
                  <a:pt x="936" y="1577"/>
                </a:lnTo>
                <a:lnTo>
                  <a:pt x="930" y="1577"/>
                </a:lnTo>
                <a:lnTo>
                  <a:pt x="925" y="1577"/>
                </a:lnTo>
                <a:lnTo>
                  <a:pt x="920" y="1577"/>
                </a:lnTo>
                <a:lnTo>
                  <a:pt x="904" y="1588"/>
                </a:lnTo>
                <a:lnTo>
                  <a:pt x="893" y="1593"/>
                </a:lnTo>
                <a:lnTo>
                  <a:pt x="887" y="1593"/>
                </a:lnTo>
                <a:lnTo>
                  <a:pt x="882" y="1599"/>
                </a:lnTo>
                <a:lnTo>
                  <a:pt x="855" y="1610"/>
                </a:lnTo>
                <a:lnTo>
                  <a:pt x="850" y="1615"/>
                </a:lnTo>
                <a:lnTo>
                  <a:pt x="844" y="1615"/>
                </a:lnTo>
                <a:lnTo>
                  <a:pt x="834" y="1626"/>
                </a:lnTo>
                <a:lnTo>
                  <a:pt x="828" y="1631"/>
                </a:lnTo>
                <a:lnTo>
                  <a:pt x="818" y="1637"/>
                </a:lnTo>
                <a:lnTo>
                  <a:pt x="818" y="1642"/>
                </a:lnTo>
                <a:lnTo>
                  <a:pt x="812" y="1642"/>
                </a:lnTo>
                <a:lnTo>
                  <a:pt x="796" y="1647"/>
                </a:lnTo>
                <a:lnTo>
                  <a:pt x="791" y="1647"/>
                </a:lnTo>
                <a:lnTo>
                  <a:pt x="785" y="1647"/>
                </a:lnTo>
                <a:lnTo>
                  <a:pt x="785" y="1653"/>
                </a:lnTo>
                <a:lnTo>
                  <a:pt x="780" y="1658"/>
                </a:lnTo>
                <a:lnTo>
                  <a:pt x="764" y="1664"/>
                </a:lnTo>
                <a:lnTo>
                  <a:pt x="758" y="1664"/>
                </a:lnTo>
                <a:lnTo>
                  <a:pt x="753" y="1664"/>
                </a:lnTo>
                <a:lnTo>
                  <a:pt x="748" y="1669"/>
                </a:lnTo>
                <a:lnTo>
                  <a:pt x="737" y="1669"/>
                </a:lnTo>
                <a:lnTo>
                  <a:pt x="731" y="1674"/>
                </a:lnTo>
                <a:lnTo>
                  <a:pt x="726" y="1674"/>
                </a:lnTo>
                <a:lnTo>
                  <a:pt x="721" y="1674"/>
                </a:lnTo>
                <a:lnTo>
                  <a:pt x="710" y="1674"/>
                </a:lnTo>
                <a:lnTo>
                  <a:pt x="699" y="1680"/>
                </a:lnTo>
                <a:lnTo>
                  <a:pt x="694" y="1680"/>
                </a:lnTo>
                <a:lnTo>
                  <a:pt x="688" y="1680"/>
                </a:lnTo>
                <a:lnTo>
                  <a:pt x="678" y="1680"/>
                </a:lnTo>
                <a:lnTo>
                  <a:pt x="672" y="1680"/>
                </a:lnTo>
                <a:lnTo>
                  <a:pt x="667" y="1685"/>
                </a:lnTo>
                <a:lnTo>
                  <a:pt x="662" y="1685"/>
                </a:lnTo>
                <a:lnTo>
                  <a:pt x="629" y="1685"/>
                </a:lnTo>
                <a:lnTo>
                  <a:pt x="624" y="1685"/>
                </a:lnTo>
                <a:lnTo>
                  <a:pt x="613" y="1691"/>
                </a:lnTo>
                <a:lnTo>
                  <a:pt x="602" y="1696"/>
                </a:lnTo>
                <a:lnTo>
                  <a:pt x="592" y="1691"/>
                </a:lnTo>
                <a:lnTo>
                  <a:pt x="575" y="1691"/>
                </a:lnTo>
                <a:lnTo>
                  <a:pt x="570" y="1691"/>
                </a:lnTo>
                <a:lnTo>
                  <a:pt x="565" y="1685"/>
                </a:lnTo>
                <a:lnTo>
                  <a:pt x="565" y="1680"/>
                </a:lnTo>
                <a:lnTo>
                  <a:pt x="554" y="1647"/>
                </a:lnTo>
                <a:lnTo>
                  <a:pt x="549" y="1637"/>
                </a:lnTo>
                <a:lnTo>
                  <a:pt x="549" y="1626"/>
                </a:lnTo>
                <a:lnTo>
                  <a:pt x="543" y="1615"/>
                </a:lnTo>
                <a:lnTo>
                  <a:pt x="543" y="1610"/>
                </a:lnTo>
                <a:lnTo>
                  <a:pt x="575" y="1615"/>
                </a:lnTo>
                <a:lnTo>
                  <a:pt x="586" y="1620"/>
                </a:lnTo>
                <a:lnTo>
                  <a:pt x="592" y="1620"/>
                </a:lnTo>
                <a:lnTo>
                  <a:pt x="602" y="1620"/>
                </a:lnTo>
                <a:lnTo>
                  <a:pt x="629" y="1626"/>
                </a:lnTo>
                <a:lnTo>
                  <a:pt x="635" y="1669"/>
                </a:lnTo>
                <a:lnTo>
                  <a:pt x="662" y="1664"/>
                </a:lnTo>
                <a:lnTo>
                  <a:pt x="667" y="1658"/>
                </a:lnTo>
                <a:lnTo>
                  <a:pt x="672" y="1658"/>
                </a:lnTo>
                <a:lnTo>
                  <a:pt x="678" y="1664"/>
                </a:lnTo>
                <a:lnTo>
                  <a:pt x="683" y="1664"/>
                </a:lnTo>
                <a:lnTo>
                  <a:pt x="694" y="1664"/>
                </a:lnTo>
                <a:lnTo>
                  <a:pt x="699" y="1658"/>
                </a:lnTo>
                <a:lnTo>
                  <a:pt x="710" y="1658"/>
                </a:lnTo>
                <a:lnTo>
                  <a:pt x="715" y="1658"/>
                </a:lnTo>
                <a:lnTo>
                  <a:pt x="731" y="1647"/>
                </a:lnTo>
                <a:lnTo>
                  <a:pt x="748" y="1642"/>
                </a:lnTo>
                <a:lnTo>
                  <a:pt x="753" y="1647"/>
                </a:lnTo>
                <a:lnTo>
                  <a:pt x="758" y="1642"/>
                </a:lnTo>
                <a:lnTo>
                  <a:pt x="769" y="1642"/>
                </a:lnTo>
                <a:lnTo>
                  <a:pt x="774" y="1637"/>
                </a:lnTo>
                <a:lnTo>
                  <a:pt x="780" y="1631"/>
                </a:lnTo>
                <a:lnTo>
                  <a:pt x="785" y="1631"/>
                </a:lnTo>
                <a:lnTo>
                  <a:pt x="796" y="1626"/>
                </a:lnTo>
                <a:lnTo>
                  <a:pt x="807" y="1615"/>
                </a:lnTo>
                <a:lnTo>
                  <a:pt x="818" y="1610"/>
                </a:lnTo>
                <a:lnTo>
                  <a:pt x="823" y="1610"/>
                </a:lnTo>
                <a:lnTo>
                  <a:pt x="834" y="1604"/>
                </a:lnTo>
                <a:lnTo>
                  <a:pt x="844" y="1599"/>
                </a:lnTo>
                <a:lnTo>
                  <a:pt x="850" y="1593"/>
                </a:lnTo>
                <a:lnTo>
                  <a:pt x="855" y="1593"/>
                </a:lnTo>
                <a:lnTo>
                  <a:pt x="855" y="1599"/>
                </a:lnTo>
                <a:lnTo>
                  <a:pt x="904" y="1566"/>
                </a:lnTo>
                <a:lnTo>
                  <a:pt x="930" y="1556"/>
                </a:lnTo>
                <a:lnTo>
                  <a:pt x="936" y="1550"/>
                </a:lnTo>
                <a:lnTo>
                  <a:pt x="947" y="1545"/>
                </a:lnTo>
                <a:lnTo>
                  <a:pt x="968" y="1529"/>
                </a:lnTo>
                <a:lnTo>
                  <a:pt x="979" y="1523"/>
                </a:lnTo>
                <a:lnTo>
                  <a:pt x="984" y="1523"/>
                </a:lnTo>
                <a:lnTo>
                  <a:pt x="990" y="1518"/>
                </a:lnTo>
                <a:lnTo>
                  <a:pt x="1006" y="1512"/>
                </a:lnTo>
                <a:lnTo>
                  <a:pt x="1017" y="1507"/>
                </a:lnTo>
                <a:lnTo>
                  <a:pt x="1027" y="1502"/>
                </a:lnTo>
                <a:lnTo>
                  <a:pt x="1038" y="1502"/>
                </a:lnTo>
                <a:lnTo>
                  <a:pt x="1049" y="1496"/>
                </a:lnTo>
                <a:lnTo>
                  <a:pt x="1054" y="1496"/>
                </a:lnTo>
                <a:lnTo>
                  <a:pt x="1060" y="1496"/>
                </a:lnTo>
                <a:lnTo>
                  <a:pt x="1060" y="1480"/>
                </a:lnTo>
                <a:lnTo>
                  <a:pt x="1049" y="1485"/>
                </a:lnTo>
                <a:lnTo>
                  <a:pt x="1043" y="1485"/>
                </a:lnTo>
                <a:lnTo>
                  <a:pt x="1033" y="1485"/>
                </a:lnTo>
                <a:lnTo>
                  <a:pt x="1027" y="1485"/>
                </a:lnTo>
                <a:lnTo>
                  <a:pt x="1017" y="1485"/>
                </a:lnTo>
                <a:lnTo>
                  <a:pt x="1011" y="1485"/>
                </a:lnTo>
                <a:lnTo>
                  <a:pt x="995" y="1491"/>
                </a:lnTo>
                <a:lnTo>
                  <a:pt x="990" y="1491"/>
                </a:lnTo>
                <a:lnTo>
                  <a:pt x="984" y="1491"/>
                </a:lnTo>
                <a:lnTo>
                  <a:pt x="979" y="1491"/>
                </a:lnTo>
                <a:lnTo>
                  <a:pt x="973" y="1491"/>
                </a:lnTo>
                <a:lnTo>
                  <a:pt x="968" y="1491"/>
                </a:lnTo>
                <a:lnTo>
                  <a:pt x="968" y="1496"/>
                </a:lnTo>
                <a:lnTo>
                  <a:pt x="968" y="1507"/>
                </a:lnTo>
                <a:lnTo>
                  <a:pt x="968" y="1512"/>
                </a:lnTo>
                <a:lnTo>
                  <a:pt x="952" y="1518"/>
                </a:lnTo>
                <a:lnTo>
                  <a:pt x="957" y="1529"/>
                </a:lnTo>
                <a:lnTo>
                  <a:pt x="952" y="1529"/>
                </a:lnTo>
                <a:lnTo>
                  <a:pt x="947" y="1534"/>
                </a:lnTo>
                <a:lnTo>
                  <a:pt x="941" y="1534"/>
                </a:lnTo>
                <a:lnTo>
                  <a:pt x="936" y="1534"/>
                </a:lnTo>
                <a:lnTo>
                  <a:pt x="936" y="1539"/>
                </a:lnTo>
                <a:lnTo>
                  <a:pt x="936" y="1534"/>
                </a:lnTo>
                <a:lnTo>
                  <a:pt x="936" y="1529"/>
                </a:lnTo>
                <a:lnTo>
                  <a:pt x="930" y="1523"/>
                </a:lnTo>
                <a:lnTo>
                  <a:pt x="930" y="1518"/>
                </a:lnTo>
                <a:lnTo>
                  <a:pt x="925" y="1518"/>
                </a:lnTo>
                <a:lnTo>
                  <a:pt x="914" y="1518"/>
                </a:lnTo>
                <a:lnTo>
                  <a:pt x="909" y="1518"/>
                </a:lnTo>
                <a:lnTo>
                  <a:pt x="882" y="1518"/>
                </a:lnTo>
                <a:lnTo>
                  <a:pt x="866" y="1518"/>
                </a:lnTo>
                <a:lnTo>
                  <a:pt x="855" y="1518"/>
                </a:lnTo>
                <a:lnTo>
                  <a:pt x="855" y="1507"/>
                </a:lnTo>
                <a:lnTo>
                  <a:pt x="855" y="1480"/>
                </a:lnTo>
                <a:lnTo>
                  <a:pt x="828" y="1480"/>
                </a:lnTo>
                <a:lnTo>
                  <a:pt x="818" y="1480"/>
                </a:lnTo>
                <a:lnTo>
                  <a:pt x="796" y="1485"/>
                </a:lnTo>
                <a:lnTo>
                  <a:pt x="764" y="1485"/>
                </a:lnTo>
                <a:lnTo>
                  <a:pt x="748" y="1491"/>
                </a:lnTo>
                <a:lnTo>
                  <a:pt x="731" y="1491"/>
                </a:lnTo>
                <a:lnTo>
                  <a:pt x="715" y="1491"/>
                </a:lnTo>
                <a:lnTo>
                  <a:pt x="678" y="1496"/>
                </a:lnTo>
                <a:lnTo>
                  <a:pt x="678" y="1480"/>
                </a:lnTo>
                <a:lnTo>
                  <a:pt x="678" y="1464"/>
                </a:lnTo>
                <a:lnTo>
                  <a:pt x="656" y="1458"/>
                </a:lnTo>
                <a:lnTo>
                  <a:pt x="645" y="1458"/>
                </a:lnTo>
                <a:lnTo>
                  <a:pt x="645" y="1453"/>
                </a:lnTo>
                <a:lnTo>
                  <a:pt x="645" y="1442"/>
                </a:lnTo>
                <a:lnTo>
                  <a:pt x="640" y="1421"/>
                </a:lnTo>
                <a:lnTo>
                  <a:pt x="645" y="1421"/>
                </a:lnTo>
                <a:lnTo>
                  <a:pt x="672" y="1421"/>
                </a:lnTo>
                <a:lnTo>
                  <a:pt x="672" y="1394"/>
                </a:lnTo>
                <a:lnTo>
                  <a:pt x="645" y="1399"/>
                </a:lnTo>
                <a:lnTo>
                  <a:pt x="645" y="1394"/>
                </a:lnTo>
                <a:lnTo>
                  <a:pt x="645" y="1377"/>
                </a:lnTo>
                <a:lnTo>
                  <a:pt x="672" y="1372"/>
                </a:lnTo>
                <a:lnTo>
                  <a:pt x="672" y="1367"/>
                </a:lnTo>
                <a:lnTo>
                  <a:pt x="694" y="1367"/>
                </a:lnTo>
                <a:lnTo>
                  <a:pt x="688" y="1345"/>
                </a:lnTo>
                <a:lnTo>
                  <a:pt x="688" y="1340"/>
                </a:lnTo>
                <a:lnTo>
                  <a:pt x="688" y="1334"/>
                </a:lnTo>
                <a:lnTo>
                  <a:pt x="688" y="1329"/>
                </a:lnTo>
                <a:lnTo>
                  <a:pt x="694" y="1334"/>
                </a:lnTo>
                <a:lnTo>
                  <a:pt x="699" y="1334"/>
                </a:lnTo>
                <a:lnTo>
                  <a:pt x="705" y="1334"/>
                </a:lnTo>
                <a:lnTo>
                  <a:pt x="705" y="1340"/>
                </a:lnTo>
                <a:lnTo>
                  <a:pt x="710" y="1340"/>
                </a:lnTo>
                <a:lnTo>
                  <a:pt x="715" y="1340"/>
                </a:lnTo>
                <a:lnTo>
                  <a:pt x="726" y="1345"/>
                </a:lnTo>
                <a:lnTo>
                  <a:pt x="731" y="1345"/>
                </a:lnTo>
                <a:lnTo>
                  <a:pt x="726" y="1361"/>
                </a:lnTo>
                <a:lnTo>
                  <a:pt x="726" y="1367"/>
                </a:lnTo>
                <a:lnTo>
                  <a:pt x="753" y="1367"/>
                </a:lnTo>
                <a:lnTo>
                  <a:pt x="753" y="1372"/>
                </a:lnTo>
                <a:lnTo>
                  <a:pt x="753" y="1394"/>
                </a:lnTo>
                <a:lnTo>
                  <a:pt x="753" y="1399"/>
                </a:lnTo>
                <a:lnTo>
                  <a:pt x="796" y="1404"/>
                </a:lnTo>
                <a:lnTo>
                  <a:pt x="807" y="1377"/>
                </a:lnTo>
                <a:lnTo>
                  <a:pt x="807" y="1372"/>
                </a:lnTo>
                <a:lnTo>
                  <a:pt x="812" y="1372"/>
                </a:lnTo>
                <a:lnTo>
                  <a:pt x="812" y="1377"/>
                </a:lnTo>
                <a:lnTo>
                  <a:pt x="818" y="1377"/>
                </a:lnTo>
                <a:lnTo>
                  <a:pt x="823" y="1383"/>
                </a:lnTo>
                <a:lnTo>
                  <a:pt x="834" y="1388"/>
                </a:lnTo>
                <a:lnTo>
                  <a:pt x="844" y="1388"/>
                </a:lnTo>
                <a:lnTo>
                  <a:pt x="871" y="1377"/>
                </a:lnTo>
                <a:lnTo>
                  <a:pt x="887" y="1377"/>
                </a:lnTo>
                <a:lnTo>
                  <a:pt x="887" y="1383"/>
                </a:lnTo>
                <a:lnTo>
                  <a:pt x="887" y="1377"/>
                </a:lnTo>
                <a:lnTo>
                  <a:pt x="893" y="1377"/>
                </a:lnTo>
                <a:lnTo>
                  <a:pt x="893" y="1383"/>
                </a:lnTo>
                <a:lnTo>
                  <a:pt x="893" y="1388"/>
                </a:lnTo>
                <a:lnTo>
                  <a:pt x="898" y="1394"/>
                </a:lnTo>
                <a:lnTo>
                  <a:pt x="898" y="1404"/>
                </a:lnTo>
                <a:lnTo>
                  <a:pt x="904" y="1404"/>
                </a:lnTo>
                <a:lnTo>
                  <a:pt x="904" y="1399"/>
                </a:lnTo>
                <a:lnTo>
                  <a:pt x="909" y="1404"/>
                </a:lnTo>
                <a:lnTo>
                  <a:pt x="909" y="1410"/>
                </a:lnTo>
                <a:lnTo>
                  <a:pt x="914" y="1421"/>
                </a:lnTo>
                <a:lnTo>
                  <a:pt x="914" y="1426"/>
                </a:lnTo>
                <a:lnTo>
                  <a:pt x="920" y="1437"/>
                </a:lnTo>
                <a:lnTo>
                  <a:pt x="925" y="1431"/>
                </a:lnTo>
                <a:lnTo>
                  <a:pt x="941" y="1426"/>
                </a:lnTo>
                <a:lnTo>
                  <a:pt x="941" y="1421"/>
                </a:lnTo>
                <a:lnTo>
                  <a:pt x="957" y="1415"/>
                </a:lnTo>
                <a:lnTo>
                  <a:pt x="963" y="1410"/>
                </a:lnTo>
                <a:lnTo>
                  <a:pt x="973" y="1442"/>
                </a:lnTo>
                <a:lnTo>
                  <a:pt x="984" y="1437"/>
                </a:lnTo>
                <a:lnTo>
                  <a:pt x="990" y="1442"/>
                </a:lnTo>
                <a:lnTo>
                  <a:pt x="1006" y="1431"/>
                </a:lnTo>
                <a:lnTo>
                  <a:pt x="1011" y="1426"/>
                </a:lnTo>
                <a:lnTo>
                  <a:pt x="1017" y="1421"/>
                </a:lnTo>
                <a:lnTo>
                  <a:pt x="1022" y="1415"/>
                </a:lnTo>
                <a:lnTo>
                  <a:pt x="1027" y="1415"/>
                </a:lnTo>
                <a:lnTo>
                  <a:pt x="1027" y="1410"/>
                </a:lnTo>
                <a:lnTo>
                  <a:pt x="1033" y="1410"/>
                </a:lnTo>
                <a:lnTo>
                  <a:pt x="1027" y="1404"/>
                </a:lnTo>
                <a:lnTo>
                  <a:pt x="1022" y="1399"/>
                </a:lnTo>
                <a:lnTo>
                  <a:pt x="1017" y="1394"/>
                </a:lnTo>
                <a:lnTo>
                  <a:pt x="1011" y="1388"/>
                </a:lnTo>
                <a:lnTo>
                  <a:pt x="1006" y="1377"/>
                </a:lnTo>
                <a:lnTo>
                  <a:pt x="984" y="1356"/>
                </a:lnTo>
                <a:lnTo>
                  <a:pt x="979" y="1356"/>
                </a:lnTo>
                <a:lnTo>
                  <a:pt x="968" y="1361"/>
                </a:lnTo>
                <a:lnTo>
                  <a:pt x="947" y="1367"/>
                </a:lnTo>
                <a:lnTo>
                  <a:pt x="941" y="1372"/>
                </a:lnTo>
                <a:lnTo>
                  <a:pt x="936" y="1372"/>
                </a:lnTo>
                <a:lnTo>
                  <a:pt x="925" y="1372"/>
                </a:lnTo>
                <a:lnTo>
                  <a:pt x="909" y="1377"/>
                </a:lnTo>
                <a:lnTo>
                  <a:pt x="898" y="1377"/>
                </a:lnTo>
                <a:lnTo>
                  <a:pt x="887" y="1350"/>
                </a:lnTo>
                <a:lnTo>
                  <a:pt x="882" y="1345"/>
                </a:lnTo>
                <a:lnTo>
                  <a:pt x="877" y="1329"/>
                </a:lnTo>
                <a:lnTo>
                  <a:pt x="871" y="1307"/>
                </a:lnTo>
                <a:lnTo>
                  <a:pt x="855" y="1269"/>
                </a:lnTo>
                <a:lnTo>
                  <a:pt x="855" y="1264"/>
                </a:lnTo>
                <a:lnTo>
                  <a:pt x="844" y="1264"/>
                </a:lnTo>
                <a:lnTo>
                  <a:pt x="839" y="1264"/>
                </a:lnTo>
                <a:lnTo>
                  <a:pt x="834" y="1269"/>
                </a:lnTo>
                <a:lnTo>
                  <a:pt x="828" y="1269"/>
                </a:lnTo>
                <a:lnTo>
                  <a:pt x="818" y="1269"/>
                </a:lnTo>
                <a:lnTo>
                  <a:pt x="801" y="1269"/>
                </a:lnTo>
                <a:lnTo>
                  <a:pt x="796" y="1275"/>
                </a:lnTo>
                <a:lnTo>
                  <a:pt x="780" y="1275"/>
                </a:lnTo>
                <a:lnTo>
                  <a:pt x="774" y="1275"/>
                </a:lnTo>
                <a:lnTo>
                  <a:pt x="769" y="1275"/>
                </a:lnTo>
                <a:lnTo>
                  <a:pt x="764" y="1275"/>
                </a:lnTo>
                <a:lnTo>
                  <a:pt x="753" y="1275"/>
                </a:lnTo>
                <a:lnTo>
                  <a:pt x="742" y="1269"/>
                </a:lnTo>
                <a:lnTo>
                  <a:pt x="742" y="1264"/>
                </a:lnTo>
                <a:lnTo>
                  <a:pt x="737" y="1264"/>
                </a:lnTo>
                <a:lnTo>
                  <a:pt x="737" y="1259"/>
                </a:lnTo>
                <a:lnTo>
                  <a:pt x="731" y="1259"/>
                </a:lnTo>
                <a:lnTo>
                  <a:pt x="715" y="1253"/>
                </a:lnTo>
                <a:lnTo>
                  <a:pt x="705" y="1248"/>
                </a:lnTo>
                <a:lnTo>
                  <a:pt x="699" y="1242"/>
                </a:lnTo>
                <a:lnTo>
                  <a:pt x="688" y="1237"/>
                </a:lnTo>
                <a:lnTo>
                  <a:pt x="683" y="1237"/>
                </a:lnTo>
                <a:lnTo>
                  <a:pt x="683" y="1232"/>
                </a:lnTo>
                <a:lnTo>
                  <a:pt x="678" y="1232"/>
                </a:lnTo>
                <a:lnTo>
                  <a:pt x="672" y="1232"/>
                </a:lnTo>
                <a:lnTo>
                  <a:pt x="667" y="1232"/>
                </a:lnTo>
                <a:lnTo>
                  <a:pt x="656" y="1232"/>
                </a:lnTo>
                <a:lnTo>
                  <a:pt x="656" y="1226"/>
                </a:lnTo>
                <a:lnTo>
                  <a:pt x="651" y="1199"/>
                </a:lnTo>
                <a:lnTo>
                  <a:pt x="651" y="1194"/>
                </a:lnTo>
                <a:lnTo>
                  <a:pt x="651" y="1183"/>
                </a:lnTo>
                <a:lnTo>
                  <a:pt x="651" y="1178"/>
                </a:lnTo>
                <a:lnTo>
                  <a:pt x="651" y="1172"/>
                </a:lnTo>
                <a:lnTo>
                  <a:pt x="645" y="1172"/>
                </a:lnTo>
                <a:lnTo>
                  <a:pt x="602" y="1172"/>
                </a:lnTo>
                <a:lnTo>
                  <a:pt x="602" y="1178"/>
                </a:lnTo>
                <a:lnTo>
                  <a:pt x="608" y="1221"/>
                </a:lnTo>
                <a:lnTo>
                  <a:pt x="597" y="1221"/>
                </a:lnTo>
                <a:lnTo>
                  <a:pt x="575" y="1221"/>
                </a:lnTo>
                <a:lnTo>
                  <a:pt x="565" y="1221"/>
                </a:lnTo>
                <a:lnTo>
                  <a:pt x="554" y="1226"/>
                </a:lnTo>
                <a:lnTo>
                  <a:pt x="549" y="1221"/>
                </a:lnTo>
                <a:lnTo>
                  <a:pt x="538" y="1221"/>
                </a:lnTo>
                <a:lnTo>
                  <a:pt x="538" y="1232"/>
                </a:lnTo>
                <a:lnTo>
                  <a:pt x="538" y="1237"/>
                </a:lnTo>
                <a:lnTo>
                  <a:pt x="532" y="1253"/>
                </a:lnTo>
                <a:lnTo>
                  <a:pt x="532" y="1242"/>
                </a:lnTo>
                <a:lnTo>
                  <a:pt x="527" y="1242"/>
                </a:lnTo>
                <a:lnTo>
                  <a:pt x="527" y="1237"/>
                </a:lnTo>
                <a:lnTo>
                  <a:pt x="527" y="1232"/>
                </a:lnTo>
                <a:lnTo>
                  <a:pt x="527" y="1226"/>
                </a:lnTo>
                <a:lnTo>
                  <a:pt x="522" y="1210"/>
                </a:lnTo>
                <a:lnTo>
                  <a:pt x="522" y="1205"/>
                </a:lnTo>
                <a:lnTo>
                  <a:pt x="522" y="1194"/>
                </a:lnTo>
                <a:lnTo>
                  <a:pt x="516" y="1194"/>
                </a:lnTo>
                <a:lnTo>
                  <a:pt x="516" y="1183"/>
                </a:lnTo>
                <a:lnTo>
                  <a:pt x="516" y="1178"/>
                </a:lnTo>
                <a:lnTo>
                  <a:pt x="516" y="1172"/>
                </a:lnTo>
                <a:lnTo>
                  <a:pt x="516" y="1161"/>
                </a:lnTo>
                <a:lnTo>
                  <a:pt x="516" y="1151"/>
                </a:lnTo>
                <a:lnTo>
                  <a:pt x="511" y="1151"/>
                </a:lnTo>
                <a:lnTo>
                  <a:pt x="511" y="1134"/>
                </a:lnTo>
                <a:lnTo>
                  <a:pt x="506" y="1124"/>
                </a:lnTo>
                <a:lnTo>
                  <a:pt x="506" y="1107"/>
                </a:lnTo>
                <a:lnTo>
                  <a:pt x="506" y="1080"/>
                </a:lnTo>
                <a:lnTo>
                  <a:pt x="506" y="1075"/>
                </a:lnTo>
                <a:lnTo>
                  <a:pt x="506" y="1064"/>
                </a:lnTo>
                <a:lnTo>
                  <a:pt x="506" y="1048"/>
                </a:lnTo>
                <a:lnTo>
                  <a:pt x="500" y="1032"/>
                </a:lnTo>
                <a:lnTo>
                  <a:pt x="500" y="1026"/>
                </a:lnTo>
                <a:lnTo>
                  <a:pt x="500" y="1021"/>
                </a:lnTo>
                <a:lnTo>
                  <a:pt x="495" y="1021"/>
                </a:lnTo>
                <a:lnTo>
                  <a:pt x="495" y="1016"/>
                </a:lnTo>
                <a:lnTo>
                  <a:pt x="489" y="1016"/>
                </a:lnTo>
                <a:lnTo>
                  <a:pt x="484" y="1016"/>
                </a:lnTo>
                <a:lnTo>
                  <a:pt x="479" y="1016"/>
                </a:lnTo>
                <a:lnTo>
                  <a:pt x="468" y="1010"/>
                </a:lnTo>
                <a:lnTo>
                  <a:pt x="463" y="1010"/>
                </a:lnTo>
                <a:lnTo>
                  <a:pt x="463" y="1005"/>
                </a:lnTo>
                <a:lnTo>
                  <a:pt x="457" y="978"/>
                </a:lnTo>
                <a:lnTo>
                  <a:pt x="457" y="962"/>
                </a:lnTo>
                <a:lnTo>
                  <a:pt x="457" y="951"/>
                </a:lnTo>
                <a:lnTo>
                  <a:pt x="430" y="951"/>
                </a:lnTo>
                <a:lnTo>
                  <a:pt x="409" y="951"/>
                </a:lnTo>
                <a:lnTo>
                  <a:pt x="403" y="929"/>
                </a:lnTo>
                <a:lnTo>
                  <a:pt x="403" y="913"/>
                </a:lnTo>
                <a:lnTo>
                  <a:pt x="403" y="902"/>
                </a:lnTo>
                <a:lnTo>
                  <a:pt x="403" y="886"/>
                </a:lnTo>
                <a:lnTo>
                  <a:pt x="484" y="881"/>
                </a:lnTo>
                <a:lnTo>
                  <a:pt x="484" y="870"/>
                </a:lnTo>
                <a:lnTo>
                  <a:pt x="500" y="864"/>
                </a:lnTo>
                <a:lnTo>
                  <a:pt x="516" y="864"/>
                </a:lnTo>
                <a:lnTo>
                  <a:pt x="538" y="864"/>
                </a:lnTo>
                <a:lnTo>
                  <a:pt x="532" y="875"/>
                </a:lnTo>
                <a:lnTo>
                  <a:pt x="538" y="875"/>
                </a:lnTo>
                <a:lnTo>
                  <a:pt x="559" y="875"/>
                </a:lnTo>
                <a:lnTo>
                  <a:pt x="565" y="875"/>
                </a:lnTo>
                <a:lnTo>
                  <a:pt x="570" y="875"/>
                </a:lnTo>
                <a:lnTo>
                  <a:pt x="581" y="870"/>
                </a:lnTo>
                <a:lnTo>
                  <a:pt x="586" y="870"/>
                </a:lnTo>
                <a:lnTo>
                  <a:pt x="592" y="870"/>
                </a:lnTo>
                <a:lnTo>
                  <a:pt x="602" y="870"/>
                </a:lnTo>
                <a:lnTo>
                  <a:pt x="619" y="870"/>
                </a:lnTo>
                <a:lnTo>
                  <a:pt x="645" y="848"/>
                </a:lnTo>
                <a:lnTo>
                  <a:pt x="656" y="843"/>
                </a:lnTo>
                <a:lnTo>
                  <a:pt x="662" y="837"/>
                </a:lnTo>
                <a:lnTo>
                  <a:pt x="667" y="832"/>
                </a:lnTo>
                <a:lnTo>
                  <a:pt x="672" y="832"/>
                </a:lnTo>
                <a:lnTo>
                  <a:pt x="678" y="827"/>
                </a:lnTo>
                <a:lnTo>
                  <a:pt x="683" y="827"/>
                </a:lnTo>
                <a:lnTo>
                  <a:pt x="683" y="832"/>
                </a:lnTo>
                <a:lnTo>
                  <a:pt x="688" y="837"/>
                </a:lnTo>
                <a:lnTo>
                  <a:pt x="694" y="848"/>
                </a:lnTo>
                <a:lnTo>
                  <a:pt x="699" y="854"/>
                </a:lnTo>
                <a:lnTo>
                  <a:pt x="721" y="848"/>
                </a:lnTo>
                <a:lnTo>
                  <a:pt x="758" y="848"/>
                </a:lnTo>
                <a:lnTo>
                  <a:pt x="780" y="843"/>
                </a:lnTo>
                <a:lnTo>
                  <a:pt x="780" y="832"/>
                </a:lnTo>
                <a:lnTo>
                  <a:pt x="780" y="821"/>
                </a:lnTo>
                <a:lnTo>
                  <a:pt x="823" y="816"/>
                </a:lnTo>
                <a:lnTo>
                  <a:pt x="823" y="810"/>
                </a:lnTo>
                <a:lnTo>
                  <a:pt x="823" y="805"/>
                </a:lnTo>
                <a:lnTo>
                  <a:pt x="823" y="794"/>
                </a:lnTo>
                <a:lnTo>
                  <a:pt x="818" y="789"/>
                </a:lnTo>
                <a:lnTo>
                  <a:pt x="818" y="778"/>
                </a:lnTo>
                <a:lnTo>
                  <a:pt x="818" y="773"/>
                </a:lnTo>
                <a:lnTo>
                  <a:pt x="791" y="773"/>
                </a:lnTo>
                <a:lnTo>
                  <a:pt x="774" y="773"/>
                </a:lnTo>
                <a:lnTo>
                  <a:pt x="774" y="762"/>
                </a:lnTo>
                <a:lnTo>
                  <a:pt x="774" y="756"/>
                </a:lnTo>
                <a:lnTo>
                  <a:pt x="774" y="751"/>
                </a:lnTo>
                <a:lnTo>
                  <a:pt x="769" y="751"/>
                </a:lnTo>
                <a:lnTo>
                  <a:pt x="764" y="751"/>
                </a:lnTo>
                <a:lnTo>
                  <a:pt x="758" y="751"/>
                </a:lnTo>
                <a:lnTo>
                  <a:pt x="753" y="751"/>
                </a:lnTo>
                <a:lnTo>
                  <a:pt x="742" y="751"/>
                </a:lnTo>
                <a:lnTo>
                  <a:pt x="731" y="751"/>
                </a:lnTo>
                <a:lnTo>
                  <a:pt x="731" y="740"/>
                </a:lnTo>
                <a:lnTo>
                  <a:pt x="726" y="729"/>
                </a:lnTo>
                <a:lnTo>
                  <a:pt x="726" y="724"/>
                </a:lnTo>
                <a:lnTo>
                  <a:pt x="726" y="708"/>
                </a:lnTo>
                <a:lnTo>
                  <a:pt x="726" y="697"/>
                </a:lnTo>
                <a:lnTo>
                  <a:pt x="726" y="692"/>
                </a:lnTo>
                <a:lnTo>
                  <a:pt x="726" y="686"/>
                </a:lnTo>
                <a:lnTo>
                  <a:pt x="721" y="670"/>
                </a:lnTo>
                <a:lnTo>
                  <a:pt x="715" y="665"/>
                </a:lnTo>
                <a:lnTo>
                  <a:pt x="715" y="659"/>
                </a:lnTo>
                <a:lnTo>
                  <a:pt x="705" y="638"/>
                </a:lnTo>
                <a:lnTo>
                  <a:pt x="683" y="611"/>
                </a:lnTo>
                <a:lnTo>
                  <a:pt x="662" y="578"/>
                </a:lnTo>
                <a:lnTo>
                  <a:pt x="662" y="551"/>
                </a:lnTo>
                <a:lnTo>
                  <a:pt x="645" y="557"/>
                </a:lnTo>
                <a:lnTo>
                  <a:pt x="645" y="546"/>
                </a:lnTo>
                <a:lnTo>
                  <a:pt x="629" y="454"/>
                </a:lnTo>
                <a:lnTo>
                  <a:pt x="640" y="449"/>
                </a:lnTo>
                <a:lnTo>
                  <a:pt x="635" y="438"/>
                </a:lnTo>
                <a:lnTo>
                  <a:pt x="640" y="427"/>
                </a:lnTo>
                <a:lnTo>
                  <a:pt x="672" y="384"/>
                </a:lnTo>
                <a:lnTo>
                  <a:pt x="683" y="362"/>
                </a:lnTo>
                <a:lnTo>
                  <a:pt x="688" y="368"/>
                </a:lnTo>
                <a:lnTo>
                  <a:pt x="694" y="362"/>
                </a:lnTo>
                <a:lnTo>
                  <a:pt x="694" y="368"/>
                </a:lnTo>
                <a:lnTo>
                  <a:pt x="699" y="373"/>
                </a:lnTo>
                <a:lnTo>
                  <a:pt x="710" y="362"/>
                </a:lnTo>
                <a:lnTo>
                  <a:pt x="721" y="357"/>
                </a:lnTo>
                <a:lnTo>
                  <a:pt x="726" y="351"/>
                </a:lnTo>
                <a:lnTo>
                  <a:pt x="731" y="346"/>
                </a:lnTo>
                <a:lnTo>
                  <a:pt x="731" y="351"/>
                </a:lnTo>
                <a:lnTo>
                  <a:pt x="737" y="368"/>
                </a:lnTo>
                <a:lnTo>
                  <a:pt x="737" y="395"/>
                </a:lnTo>
                <a:lnTo>
                  <a:pt x="748" y="395"/>
                </a:lnTo>
                <a:lnTo>
                  <a:pt x="769" y="395"/>
                </a:lnTo>
                <a:lnTo>
                  <a:pt x="774" y="395"/>
                </a:lnTo>
                <a:lnTo>
                  <a:pt x="780" y="395"/>
                </a:lnTo>
                <a:lnTo>
                  <a:pt x="780" y="378"/>
                </a:lnTo>
                <a:lnTo>
                  <a:pt x="774" y="378"/>
                </a:lnTo>
                <a:lnTo>
                  <a:pt x="774" y="368"/>
                </a:lnTo>
                <a:lnTo>
                  <a:pt x="769" y="357"/>
                </a:lnTo>
                <a:lnTo>
                  <a:pt x="769" y="346"/>
                </a:lnTo>
                <a:lnTo>
                  <a:pt x="769" y="335"/>
                </a:lnTo>
                <a:lnTo>
                  <a:pt x="769" y="324"/>
                </a:lnTo>
                <a:lnTo>
                  <a:pt x="764" y="314"/>
                </a:lnTo>
                <a:lnTo>
                  <a:pt x="758" y="308"/>
                </a:lnTo>
                <a:lnTo>
                  <a:pt x="758" y="303"/>
                </a:lnTo>
                <a:lnTo>
                  <a:pt x="753" y="297"/>
                </a:lnTo>
                <a:lnTo>
                  <a:pt x="748" y="292"/>
                </a:lnTo>
                <a:lnTo>
                  <a:pt x="748" y="287"/>
                </a:lnTo>
                <a:lnTo>
                  <a:pt x="742" y="287"/>
                </a:lnTo>
                <a:lnTo>
                  <a:pt x="742" y="281"/>
                </a:lnTo>
                <a:lnTo>
                  <a:pt x="737" y="281"/>
                </a:lnTo>
                <a:lnTo>
                  <a:pt x="731" y="276"/>
                </a:lnTo>
                <a:lnTo>
                  <a:pt x="726" y="270"/>
                </a:lnTo>
                <a:lnTo>
                  <a:pt x="726" y="265"/>
                </a:lnTo>
                <a:lnTo>
                  <a:pt x="721" y="265"/>
                </a:lnTo>
                <a:lnTo>
                  <a:pt x="715" y="254"/>
                </a:lnTo>
                <a:lnTo>
                  <a:pt x="705" y="243"/>
                </a:lnTo>
                <a:lnTo>
                  <a:pt x="705" y="238"/>
                </a:lnTo>
                <a:lnTo>
                  <a:pt x="688" y="216"/>
                </a:lnTo>
                <a:lnTo>
                  <a:pt x="672" y="200"/>
                </a:lnTo>
                <a:lnTo>
                  <a:pt x="667" y="195"/>
                </a:lnTo>
                <a:lnTo>
                  <a:pt x="662" y="195"/>
                </a:lnTo>
                <a:lnTo>
                  <a:pt x="662" y="189"/>
                </a:lnTo>
                <a:lnTo>
                  <a:pt x="656" y="184"/>
                </a:lnTo>
                <a:lnTo>
                  <a:pt x="651" y="184"/>
                </a:lnTo>
                <a:lnTo>
                  <a:pt x="645" y="179"/>
                </a:lnTo>
                <a:lnTo>
                  <a:pt x="635" y="179"/>
                </a:lnTo>
                <a:lnTo>
                  <a:pt x="629" y="179"/>
                </a:lnTo>
                <a:lnTo>
                  <a:pt x="619" y="179"/>
                </a:lnTo>
                <a:lnTo>
                  <a:pt x="608" y="179"/>
                </a:lnTo>
                <a:lnTo>
                  <a:pt x="586" y="173"/>
                </a:lnTo>
                <a:lnTo>
                  <a:pt x="581" y="173"/>
                </a:lnTo>
                <a:lnTo>
                  <a:pt x="575" y="173"/>
                </a:lnTo>
                <a:lnTo>
                  <a:pt x="575" y="184"/>
                </a:lnTo>
                <a:lnTo>
                  <a:pt x="575" y="189"/>
                </a:lnTo>
                <a:lnTo>
                  <a:pt x="570" y="195"/>
                </a:lnTo>
                <a:lnTo>
                  <a:pt x="559" y="206"/>
                </a:lnTo>
                <a:lnTo>
                  <a:pt x="549" y="206"/>
                </a:lnTo>
                <a:lnTo>
                  <a:pt x="554" y="233"/>
                </a:lnTo>
                <a:lnTo>
                  <a:pt x="559" y="233"/>
                </a:lnTo>
                <a:lnTo>
                  <a:pt x="565" y="233"/>
                </a:lnTo>
                <a:lnTo>
                  <a:pt x="570" y="233"/>
                </a:lnTo>
                <a:lnTo>
                  <a:pt x="575" y="233"/>
                </a:lnTo>
                <a:lnTo>
                  <a:pt x="597" y="238"/>
                </a:lnTo>
                <a:lnTo>
                  <a:pt x="592" y="254"/>
                </a:lnTo>
                <a:lnTo>
                  <a:pt x="592" y="260"/>
                </a:lnTo>
                <a:lnTo>
                  <a:pt x="592" y="287"/>
                </a:lnTo>
                <a:lnTo>
                  <a:pt x="592" y="308"/>
                </a:lnTo>
                <a:lnTo>
                  <a:pt x="597" y="330"/>
                </a:lnTo>
                <a:lnTo>
                  <a:pt x="597" y="351"/>
                </a:lnTo>
                <a:lnTo>
                  <a:pt x="575" y="357"/>
                </a:lnTo>
                <a:lnTo>
                  <a:pt x="559" y="368"/>
                </a:lnTo>
                <a:lnTo>
                  <a:pt x="543" y="373"/>
                </a:lnTo>
                <a:lnTo>
                  <a:pt x="538" y="373"/>
                </a:lnTo>
                <a:lnTo>
                  <a:pt x="532" y="378"/>
                </a:lnTo>
                <a:lnTo>
                  <a:pt x="516" y="384"/>
                </a:lnTo>
                <a:lnTo>
                  <a:pt x="506" y="389"/>
                </a:lnTo>
                <a:lnTo>
                  <a:pt x="479" y="395"/>
                </a:lnTo>
                <a:lnTo>
                  <a:pt x="457" y="400"/>
                </a:lnTo>
                <a:lnTo>
                  <a:pt x="446" y="405"/>
                </a:lnTo>
                <a:lnTo>
                  <a:pt x="436" y="405"/>
                </a:lnTo>
                <a:lnTo>
                  <a:pt x="430" y="405"/>
                </a:lnTo>
                <a:lnTo>
                  <a:pt x="425" y="405"/>
                </a:lnTo>
                <a:lnTo>
                  <a:pt x="430" y="411"/>
                </a:lnTo>
                <a:lnTo>
                  <a:pt x="430" y="416"/>
                </a:lnTo>
                <a:lnTo>
                  <a:pt x="420" y="411"/>
                </a:lnTo>
                <a:lnTo>
                  <a:pt x="414" y="405"/>
                </a:lnTo>
                <a:lnTo>
                  <a:pt x="403" y="400"/>
                </a:lnTo>
                <a:lnTo>
                  <a:pt x="382" y="384"/>
                </a:lnTo>
                <a:lnTo>
                  <a:pt x="376" y="378"/>
                </a:lnTo>
                <a:lnTo>
                  <a:pt x="376" y="384"/>
                </a:lnTo>
                <a:lnTo>
                  <a:pt x="382" y="389"/>
                </a:lnTo>
                <a:lnTo>
                  <a:pt x="382" y="400"/>
                </a:lnTo>
                <a:lnTo>
                  <a:pt x="387" y="405"/>
                </a:lnTo>
                <a:lnTo>
                  <a:pt x="387" y="411"/>
                </a:lnTo>
                <a:lnTo>
                  <a:pt x="387" y="416"/>
                </a:lnTo>
                <a:lnTo>
                  <a:pt x="398" y="422"/>
                </a:lnTo>
                <a:lnTo>
                  <a:pt x="403" y="427"/>
                </a:lnTo>
                <a:lnTo>
                  <a:pt x="403" y="432"/>
                </a:lnTo>
                <a:lnTo>
                  <a:pt x="409" y="432"/>
                </a:lnTo>
                <a:lnTo>
                  <a:pt x="414" y="438"/>
                </a:lnTo>
                <a:lnTo>
                  <a:pt x="403" y="438"/>
                </a:lnTo>
                <a:lnTo>
                  <a:pt x="371" y="449"/>
                </a:lnTo>
                <a:lnTo>
                  <a:pt x="366" y="449"/>
                </a:lnTo>
                <a:lnTo>
                  <a:pt x="371" y="459"/>
                </a:lnTo>
                <a:lnTo>
                  <a:pt x="371" y="476"/>
                </a:lnTo>
                <a:lnTo>
                  <a:pt x="350" y="481"/>
                </a:lnTo>
                <a:lnTo>
                  <a:pt x="333" y="481"/>
                </a:lnTo>
                <a:lnTo>
                  <a:pt x="317" y="481"/>
                </a:lnTo>
                <a:lnTo>
                  <a:pt x="323" y="503"/>
                </a:lnTo>
                <a:lnTo>
                  <a:pt x="328" y="503"/>
                </a:lnTo>
                <a:lnTo>
                  <a:pt x="333" y="503"/>
                </a:lnTo>
                <a:lnTo>
                  <a:pt x="344" y="503"/>
                </a:lnTo>
                <a:lnTo>
                  <a:pt x="350" y="503"/>
                </a:lnTo>
                <a:lnTo>
                  <a:pt x="355" y="519"/>
                </a:lnTo>
                <a:lnTo>
                  <a:pt x="371" y="513"/>
                </a:lnTo>
                <a:lnTo>
                  <a:pt x="371" y="519"/>
                </a:lnTo>
                <a:lnTo>
                  <a:pt x="376" y="519"/>
                </a:lnTo>
                <a:lnTo>
                  <a:pt x="376" y="540"/>
                </a:lnTo>
                <a:lnTo>
                  <a:pt x="371" y="540"/>
                </a:lnTo>
                <a:lnTo>
                  <a:pt x="366" y="546"/>
                </a:lnTo>
                <a:lnTo>
                  <a:pt x="360" y="546"/>
                </a:lnTo>
                <a:lnTo>
                  <a:pt x="355" y="546"/>
                </a:lnTo>
                <a:lnTo>
                  <a:pt x="350" y="551"/>
                </a:lnTo>
                <a:lnTo>
                  <a:pt x="339" y="551"/>
                </a:lnTo>
                <a:lnTo>
                  <a:pt x="333" y="551"/>
                </a:lnTo>
                <a:lnTo>
                  <a:pt x="328" y="551"/>
                </a:lnTo>
                <a:lnTo>
                  <a:pt x="323" y="551"/>
                </a:lnTo>
                <a:lnTo>
                  <a:pt x="317" y="551"/>
                </a:lnTo>
                <a:lnTo>
                  <a:pt x="312" y="551"/>
                </a:lnTo>
                <a:lnTo>
                  <a:pt x="307" y="551"/>
                </a:lnTo>
                <a:lnTo>
                  <a:pt x="307" y="567"/>
                </a:lnTo>
                <a:lnTo>
                  <a:pt x="307" y="573"/>
                </a:lnTo>
                <a:lnTo>
                  <a:pt x="307" y="584"/>
                </a:lnTo>
                <a:lnTo>
                  <a:pt x="307" y="589"/>
                </a:lnTo>
                <a:lnTo>
                  <a:pt x="307" y="594"/>
                </a:lnTo>
                <a:lnTo>
                  <a:pt x="307" y="600"/>
                </a:lnTo>
                <a:lnTo>
                  <a:pt x="312" y="611"/>
                </a:lnTo>
                <a:lnTo>
                  <a:pt x="312" y="616"/>
                </a:lnTo>
                <a:lnTo>
                  <a:pt x="312" y="621"/>
                </a:lnTo>
                <a:lnTo>
                  <a:pt x="307" y="632"/>
                </a:lnTo>
                <a:lnTo>
                  <a:pt x="307" y="638"/>
                </a:lnTo>
                <a:lnTo>
                  <a:pt x="307" y="648"/>
                </a:lnTo>
                <a:lnTo>
                  <a:pt x="307" y="654"/>
                </a:lnTo>
                <a:lnTo>
                  <a:pt x="301" y="654"/>
                </a:lnTo>
                <a:lnTo>
                  <a:pt x="301" y="659"/>
                </a:lnTo>
                <a:lnTo>
                  <a:pt x="296" y="665"/>
                </a:lnTo>
                <a:lnTo>
                  <a:pt x="290" y="665"/>
                </a:lnTo>
                <a:lnTo>
                  <a:pt x="285" y="670"/>
                </a:lnTo>
                <a:lnTo>
                  <a:pt x="280" y="670"/>
                </a:lnTo>
                <a:lnTo>
                  <a:pt x="280" y="675"/>
                </a:lnTo>
                <a:lnTo>
                  <a:pt x="274" y="675"/>
                </a:lnTo>
                <a:lnTo>
                  <a:pt x="269" y="675"/>
                </a:lnTo>
                <a:lnTo>
                  <a:pt x="264" y="681"/>
                </a:lnTo>
                <a:lnTo>
                  <a:pt x="258" y="681"/>
                </a:lnTo>
                <a:lnTo>
                  <a:pt x="247" y="686"/>
                </a:lnTo>
                <a:lnTo>
                  <a:pt x="242" y="686"/>
                </a:lnTo>
                <a:lnTo>
                  <a:pt x="242" y="692"/>
                </a:lnTo>
                <a:lnTo>
                  <a:pt x="237" y="692"/>
                </a:lnTo>
                <a:lnTo>
                  <a:pt x="231" y="697"/>
                </a:lnTo>
                <a:lnTo>
                  <a:pt x="231" y="702"/>
                </a:lnTo>
                <a:lnTo>
                  <a:pt x="226" y="686"/>
                </a:lnTo>
                <a:lnTo>
                  <a:pt x="215" y="670"/>
                </a:lnTo>
                <a:lnTo>
                  <a:pt x="204" y="670"/>
                </a:lnTo>
                <a:lnTo>
                  <a:pt x="199" y="670"/>
                </a:lnTo>
                <a:lnTo>
                  <a:pt x="199" y="648"/>
                </a:lnTo>
                <a:lnTo>
                  <a:pt x="204" y="648"/>
                </a:lnTo>
                <a:lnTo>
                  <a:pt x="204" y="638"/>
                </a:lnTo>
                <a:lnTo>
                  <a:pt x="199" y="638"/>
                </a:lnTo>
                <a:lnTo>
                  <a:pt x="194" y="616"/>
                </a:lnTo>
                <a:lnTo>
                  <a:pt x="167" y="621"/>
                </a:lnTo>
                <a:lnTo>
                  <a:pt x="151" y="621"/>
                </a:lnTo>
                <a:lnTo>
                  <a:pt x="145" y="621"/>
                </a:lnTo>
                <a:lnTo>
                  <a:pt x="134" y="621"/>
                </a:lnTo>
                <a:lnTo>
                  <a:pt x="108" y="627"/>
                </a:lnTo>
                <a:lnTo>
                  <a:pt x="97" y="627"/>
                </a:lnTo>
                <a:lnTo>
                  <a:pt x="59" y="632"/>
                </a:lnTo>
                <a:lnTo>
                  <a:pt x="54" y="632"/>
                </a:lnTo>
                <a:lnTo>
                  <a:pt x="54" y="627"/>
                </a:lnTo>
                <a:lnTo>
                  <a:pt x="54" y="621"/>
                </a:lnTo>
                <a:lnTo>
                  <a:pt x="48" y="616"/>
                </a:lnTo>
                <a:lnTo>
                  <a:pt x="48" y="605"/>
                </a:lnTo>
                <a:lnTo>
                  <a:pt x="43" y="605"/>
                </a:lnTo>
                <a:lnTo>
                  <a:pt x="43" y="594"/>
                </a:lnTo>
                <a:lnTo>
                  <a:pt x="32" y="573"/>
                </a:lnTo>
                <a:lnTo>
                  <a:pt x="27" y="562"/>
                </a:lnTo>
                <a:lnTo>
                  <a:pt x="16" y="535"/>
                </a:lnTo>
                <a:lnTo>
                  <a:pt x="11" y="524"/>
                </a:lnTo>
                <a:lnTo>
                  <a:pt x="11" y="519"/>
                </a:lnTo>
                <a:lnTo>
                  <a:pt x="5" y="513"/>
                </a:lnTo>
                <a:lnTo>
                  <a:pt x="0" y="497"/>
                </a:lnTo>
                <a:lnTo>
                  <a:pt x="0" y="492"/>
                </a:lnTo>
                <a:close/>
                <a:moveTo>
                  <a:pt x="758" y="681"/>
                </a:moveTo>
                <a:lnTo>
                  <a:pt x="758" y="686"/>
                </a:lnTo>
                <a:lnTo>
                  <a:pt x="764" y="686"/>
                </a:lnTo>
                <a:lnTo>
                  <a:pt x="774" y="681"/>
                </a:lnTo>
                <a:lnTo>
                  <a:pt x="774" y="675"/>
                </a:lnTo>
                <a:lnTo>
                  <a:pt x="769" y="675"/>
                </a:lnTo>
                <a:lnTo>
                  <a:pt x="764" y="675"/>
                </a:lnTo>
                <a:lnTo>
                  <a:pt x="758" y="675"/>
                </a:lnTo>
                <a:lnTo>
                  <a:pt x="758" y="681"/>
                </a:lnTo>
                <a:close/>
                <a:moveTo>
                  <a:pt x="780" y="665"/>
                </a:moveTo>
                <a:lnTo>
                  <a:pt x="780" y="670"/>
                </a:lnTo>
                <a:lnTo>
                  <a:pt x="780" y="675"/>
                </a:lnTo>
                <a:lnTo>
                  <a:pt x="785" y="675"/>
                </a:lnTo>
                <a:lnTo>
                  <a:pt x="785" y="681"/>
                </a:lnTo>
                <a:lnTo>
                  <a:pt x="791" y="681"/>
                </a:lnTo>
                <a:lnTo>
                  <a:pt x="796" y="681"/>
                </a:lnTo>
                <a:lnTo>
                  <a:pt x="801" y="681"/>
                </a:lnTo>
                <a:lnTo>
                  <a:pt x="796" y="675"/>
                </a:lnTo>
                <a:lnTo>
                  <a:pt x="796" y="654"/>
                </a:lnTo>
                <a:lnTo>
                  <a:pt x="780" y="654"/>
                </a:lnTo>
                <a:lnTo>
                  <a:pt x="780" y="665"/>
                </a:lnTo>
                <a:close/>
                <a:moveTo>
                  <a:pt x="1570" y="2160"/>
                </a:moveTo>
                <a:lnTo>
                  <a:pt x="1560" y="2160"/>
                </a:lnTo>
                <a:lnTo>
                  <a:pt x="1533" y="2166"/>
                </a:lnTo>
                <a:lnTo>
                  <a:pt x="1517" y="2193"/>
                </a:lnTo>
                <a:lnTo>
                  <a:pt x="1517" y="2198"/>
                </a:lnTo>
                <a:lnTo>
                  <a:pt x="1522" y="2204"/>
                </a:lnTo>
                <a:lnTo>
                  <a:pt x="1527" y="2209"/>
                </a:lnTo>
                <a:lnTo>
                  <a:pt x="1538" y="2209"/>
                </a:lnTo>
                <a:lnTo>
                  <a:pt x="1538" y="2198"/>
                </a:lnTo>
                <a:lnTo>
                  <a:pt x="1527" y="2193"/>
                </a:lnTo>
                <a:lnTo>
                  <a:pt x="1522" y="2187"/>
                </a:lnTo>
                <a:lnTo>
                  <a:pt x="1533" y="2166"/>
                </a:lnTo>
                <a:lnTo>
                  <a:pt x="1544" y="2166"/>
                </a:lnTo>
                <a:lnTo>
                  <a:pt x="1544" y="2177"/>
                </a:lnTo>
                <a:lnTo>
                  <a:pt x="1544" y="2182"/>
                </a:lnTo>
                <a:lnTo>
                  <a:pt x="1560" y="2182"/>
                </a:lnTo>
                <a:lnTo>
                  <a:pt x="1565" y="2182"/>
                </a:lnTo>
                <a:lnTo>
                  <a:pt x="1570" y="2177"/>
                </a:lnTo>
                <a:lnTo>
                  <a:pt x="1570" y="2160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FD8D3D2-DE09-BD07-0999-2150C4C4FB50}"/>
              </a:ext>
            </a:extLst>
          </p:cNvPr>
          <p:cNvSpPr>
            <a:spLocks noEditPoints="1"/>
          </p:cNvSpPr>
          <p:nvPr/>
        </p:nvSpPr>
        <p:spPr bwMode="auto">
          <a:xfrm>
            <a:off x="5436096" y="1203598"/>
            <a:ext cx="2376413" cy="3610297"/>
          </a:xfrm>
          <a:custGeom>
            <a:avLst/>
            <a:gdLst>
              <a:gd name="T0" fmla="*/ 247 w 2055"/>
              <a:gd name="T1" fmla="*/ 152 h 3122"/>
              <a:gd name="T2" fmla="*/ 376 w 2055"/>
              <a:gd name="T3" fmla="*/ 54 h 3122"/>
              <a:gd name="T4" fmla="*/ 511 w 2055"/>
              <a:gd name="T5" fmla="*/ 65 h 3122"/>
              <a:gd name="T6" fmla="*/ 731 w 2055"/>
              <a:gd name="T7" fmla="*/ 249 h 3122"/>
              <a:gd name="T8" fmla="*/ 844 w 2055"/>
              <a:gd name="T9" fmla="*/ 254 h 3122"/>
              <a:gd name="T10" fmla="*/ 920 w 2055"/>
              <a:gd name="T11" fmla="*/ 54 h 3122"/>
              <a:gd name="T12" fmla="*/ 1011 w 2055"/>
              <a:gd name="T13" fmla="*/ 130 h 3122"/>
              <a:gd name="T14" fmla="*/ 1156 w 2055"/>
              <a:gd name="T15" fmla="*/ 92 h 3122"/>
              <a:gd name="T16" fmla="*/ 1269 w 2055"/>
              <a:gd name="T17" fmla="*/ 179 h 3122"/>
              <a:gd name="T18" fmla="*/ 1431 w 2055"/>
              <a:gd name="T19" fmla="*/ 249 h 3122"/>
              <a:gd name="T20" fmla="*/ 1511 w 2055"/>
              <a:gd name="T21" fmla="*/ 459 h 3122"/>
              <a:gd name="T22" fmla="*/ 1517 w 2055"/>
              <a:gd name="T23" fmla="*/ 611 h 3122"/>
              <a:gd name="T24" fmla="*/ 1506 w 2055"/>
              <a:gd name="T25" fmla="*/ 854 h 3122"/>
              <a:gd name="T26" fmla="*/ 1544 w 2055"/>
              <a:gd name="T27" fmla="*/ 1145 h 3122"/>
              <a:gd name="T28" fmla="*/ 1635 w 2055"/>
              <a:gd name="T29" fmla="*/ 1221 h 3122"/>
              <a:gd name="T30" fmla="*/ 1915 w 2055"/>
              <a:gd name="T31" fmla="*/ 1178 h 3122"/>
              <a:gd name="T32" fmla="*/ 1990 w 2055"/>
              <a:gd name="T33" fmla="*/ 1383 h 3122"/>
              <a:gd name="T34" fmla="*/ 1619 w 2055"/>
              <a:gd name="T35" fmla="*/ 1388 h 3122"/>
              <a:gd name="T36" fmla="*/ 1436 w 2055"/>
              <a:gd name="T37" fmla="*/ 1453 h 3122"/>
              <a:gd name="T38" fmla="*/ 1554 w 2055"/>
              <a:gd name="T39" fmla="*/ 1534 h 3122"/>
              <a:gd name="T40" fmla="*/ 2022 w 2055"/>
              <a:gd name="T41" fmla="*/ 1523 h 3122"/>
              <a:gd name="T42" fmla="*/ 1920 w 2055"/>
              <a:gd name="T43" fmla="*/ 1637 h 3122"/>
              <a:gd name="T44" fmla="*/ 1995 w 2055"/>
              <a:gd name="T45" fmla="*/ 1799 h 3122"/>
              <a:gd name="T46" fmla="*/ 1597 w 2055"/>
              <a:gd name="T47" fmla="*/ 1712 h 3122"/>
              <a:gd name="T48" fmla="*/ 1544 w 2055"/>
              <a:gd name="T49" fmla="*/ 1626 h 3122"/>
              <a:gd name="T50" fmla="*/ 1576 w 2055"/>
              <a:gd name="T51" fmla="*/ 1934 h 3122"/>
              <a:gd name="T52" fmla="*/ 1581 w 2055"/>
              <a:gd name="T53" fmla="*/ 2236 h 3122"/>
              <a:gd name="T54" fmla="*/ 1517 w 2055"/>
              <a:gd name="T55" fmla="*/ 2420 h 3122"/>
              <a:gd name="T56" fmla="*/ 1533 w 2055"/>
              <a:gd name="T57" fmla="*/ 2425 h 3122"/>
              <a:gd name="T58" fmla="*/ 1527 w 2055"/>
              <a:gd name="T59" fmla="*/ 2668 h 3122"/>
              <a:gd name="T60" fmla="*/ 1441 w 2055"/>
              <a:gd name="T61" fmla="*/ 2798 h 3122"/>
              <a:gd name="T62" fmla="*/ 1162 w 2055"/>
              <a:gd name="T63" fmla="*/ 2700 h 3122"/>
              <a:gd name="T64" fmla="*/ 1162 w 2055"/>
              <a:gd name="T65" fmla="*/ 2749 h 3122"/>
              <a:gd name="T66" fmla="*/ 1447 w 2055"/>
              <a:gd name="T67" fmla="*/ 2846 h 3122"/>
              <a:gd name="T68" fmla="*/ 1318 w 2055"/>
              <a:gd name="T69" fmla="*/ 3046 h 3122"/>
              <a:gd name="T70" fmla="*/ 796 w 2055"/>
              <a:gd name="T71" fmla="*/ 2846 h 3122"/>
              <a:gd name="T72" fmla="*/ 882 w 2055"/>
              <a:gd name="T73" fmla="*/ 2636 h 3122"/>
              <a:gd name="T74" fmla="*/ 828 w 2055"/>
              <a:gd name="T75" fmla="*/ 2414 h 3122"/>
              <a:gd name="T76" fmla="*/ 828 w 2055"/>
              <a:gd name="T77" fmla="*/ 2214 h 3122"/>
              <a:gd name="T78" fmla="*/ 1000 w 2055"/>
              <a:gd name="T79" fmla="*/ 1939 h 3122"/>
              <a:gd name="T80" fmla="*/ 683 w 2055"/>
              <a:gd name="T81" fmla="*/ 1917 h 3122"/>
              <a:gd name="T82" fmla="*/ 957 w 2055"/>
              <a:gd name="T83" fmla="*/ 1561 h 3122"/>
              <a:gd name="T84" fmla="*/ 721 w 2055"/>
              <a:gd name="T85" fmla="*/ 1674 h 3122"/>
              <a:gd name="T86" fmla="*/ 672 w 2055"/>
              <a:gd name="T87" fmla="*/ 1658 h 3122"/>
              <a:gd name="T88" fmla="*/ 990 w 2055"/>
              <a:gd name="T89" fmla="*/ 1518 h 3122"/>
              <a:gd name="T90" fmla="*/ 936 w 2055"/>
              <a:gd name="T91" fmla="*/ 1534 h 3122"/>
              <a:gd name="T92" fmla="*/ 645 w 2055"/>
              <a:gd name="T93" fmla="*/ 1394 h 3122"/>
              <a:gd name="T94" fmla="*/ 844 w 2055"/>
              <a:gd name="T95" fmla="*/ 1388 h 3122"/>
              <a:gd name="T96" fmla="*/ 1033 w 2055"/>
              <a:gd name="T97" fmla="*/ 1410 h 3122"/>
              <a:gd name="T98" fmla="*/ 764 w 2055"/>
              <a:gd name="T99" fmla="*/ 1275 h 3122"/>
              <a:gd name="T100" fmla="*/ 549 w 2055"/>
              <a:gd name="T101" fmla="*/ 1221 h 3122"/>
              <a:gd name="T102" fmla="*/ 495 w 2055"/>
              <a:gd name="T103" fmla="*/ 1016 h 3122"/>
              <a:gd name="T104" fmla="*/ 645 w 2055"/>
              <a:gd name="T105" fmla="*/ 848 h 3122"/>
              <a:gd name="T106" fmla="*/ 753 w 2055"/>
              <a:gd name="T107" fmla="*/ 751 h 3122"/>
              <a:gd name="T108" fmla="*/ 726 w 2055"/>
              <a:gd name="T109" fmla="*/ 351 h 3122"/>
              <a:gd name="T110" fmla="*/ 705 w 2055"/>
              <a:gd name="T111" fmla="*/ 238 h 3122"/>
              <a:gd name="T112" fmla="*/ 597 w 2055"/>
              <a:gd name="T113" fmla="*/ 330 h 3122"/>
              <a:gd name="T114" fmla="*/ 409 w 2055"/>
              <a:gd name="T115" fmla="*/ 432 h 3122"/>
              <a:gd name="T116" fmla="*/ 307 w 2055"/>
              <a:gd name="T117" fmla="*/ 551 h 3122"/>
              <a:gd name="T118" fmla="*/ 226 w 2055"/>
              <a:gd name="T119" fmla="*/ 686 h 3122"/>
              <a:gd name="T120" fmla="*/ 758 w 2055"/>
              <a:gd name="T121" fmla="*/ 681 h 3122"/>
              <a:gd name="T122" fmla="*/ 1522 w 2055"/>
              <a:gd name="T123" fmla="*/ 2187 h 3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055" h="3122">
                <a:moveTo>
                  <a:pt x="0" y="492"/>
                </a:moveTo>
                <a:lnTo>
                  <a:pt x="5" y="486"/>
                </a:lnTo>
                <a:lnTo>
                  <a:pt x="16" y="481"/>
                </a:lnTo>
                <a:lnTo>
                  <a:pt x="21" y="481"/>
                </a:lnTo>
                <a:lnTo>
                  <a:pt x="21" y="476"/>
                </a:lnTo>
                <a:lnTo>
                  <a:pt x="21" y="470"/>
                </a:lnTo>
                <a:lnTo>
                  <a:pt x="27" y="465"/>
                </a:lnTo>
                <a:lnTo>
                  <a:pt x="32" y="465"/>
                </a:lnTo>
                <a:lnTo>
                  <a:pt x="21" y="438"/>
                </a:lnTo>
                <a:lnTo>
                  <a:pt x="38" y="427"/>
                </a:lnTo>
                <a:lnTo>
                  <a:pt x="43" y="422"/>
                </a:lnTo>
                <a:lnTo>
                  <a:pt x="65" y="405"/>
                </a:lnTo>
                <a:lnTo>
                  <a:pt x="86" y="395"/>
                </a:lnTo>
                <a:lnTo>
                  <a:pt x="129" y="362"/>
                </a:lnTo>
                <a:lnTo>
                  <a:pt x="156" y="341"/>
                </a:lnTo>
                <a:lnTo>
                  <a:pt x="215" y="297"/>
                </a:lnTo>
                <a:lnTo>
                  <a:pt x="242" y="276"/>
                </a:lnTo>
                <a:lnTo>
                  <a:pt x="237" y="270"/>
                </a:lnTo>
                <a:lnTo>
                  <a:pt x="210" y="249"/>
                </a:lnTo>
                <a:lnTo>
                  <a:pt x="172" y="222"/>
                </a:lnTo>
                <a:lnTo>
                  <a:pt x="167" y="222"/>
                </a:lnTo>
                <a:lnTo>
                  <a:pt x="172" y="222"/>
                </a:lnTo>
                <a:lnTo>
                  <a:pt x="172" y="216"/>
                </a:lnTo>
                <a:lnTo>
                  <a:pt x="194" y="200"/>
                </a:lnTo>
                <a:lnTo>
                  <a:pt x="188" y="195"/>
                </a:lnTo>
                <a:lnTo>
                  <a:pt x="215" y="173"/>
                </a:lnTo>
                <a:lnTo>
                  <a:pt x="220" y="173"/>
                </a:lnTo>
                <a:lnTo>
                  <a:pt x="226" y="173"/>
                </a:lnTo>
                <a:lnTo>
                  <a:pt x="242" y="157"/>
                </a:lnTo>
                <a:lnTo>
                  <a:pt x="247" y="157"/>
                </a:lnTo>
                <a:lnTo>
                  <a:pt x="247" y="152"/>
                </a:lnTo>
                <a:lnTo>
                  <a:pt x="253" y="152"/>
                </a:lnTo>
                <a:lnTo>
                  <a:pt x="253" y="157"/>
                </a:lnTo>
                <a:lnTo>
                  <a:pt x="258" y="162"/>
                </a:lnTo>
                <a:lnTo>
                  <a:pt x="264" y="168"/>
                </a:lnTo>
                <a:lnTo>
                  <a:pt x="296" y="152"/>
                </a:lnTo>
                <a:lnTo>
                  <a:pt x="312" y="146"/>
                </a:lnTo>
                <a:lnTo>
                  <a:pt x="307" y="146"/>
                </a:lnTo>
                <a:lnTo>
                  <a:pt x="296" y="146"/>
                </a:lnTo>
                <a:lnTo>
                  <a:pt x="296" y="141"/>
                </a:lnTo>
                <a:lnTo>
                  <a:pt x="290" y="135"/>
                </a:lnTo>
                <a:lnTo>
                  <a:pt x="290" y="130"/>
                </a:lnTo>
                <a:lnTo>
                  <a:pt x="301" y="130"/>
                </a:lnTo>
                <a:lnTo>
                  <a:pt x="301" y="125"/>
                </a:lnTo>
                <a:lnTo>
                  <a:pt x="301" y="119"/>
                </a:lnTo>
                <a:lnTo>
                  <a:pt x="296" y="119"/>
                </a:lnTo>
                <a:lnTo>
                  <a:pt x="301" y="119"/>
                </a:lnTo>
                <a:lnTo>
                  <a:pt x="312" y="114"/>
                </a:lnTo>
                <a:lnTo>
                  <a:pt x="312" y="103"/>
                </a:lnTo>
                <a:lnTo>
                  <a:pt x="312" y="87"/>
                </a:lnTo>
                <a:lnTo>
                  <a:pt x="333" y="81"/>
                </a:lnTo>
                <a:lnTo>
                  <a:pt x="344" y="81"/>
                </a:lnTo>
                <a:lnTo>
                  <a:pt x="344" y="60"/>
                </a:lnTo>
                <a:lnTo>
                  <a:pt x="339" y="49"/>
                </a:lnTo>
                <a:lnTo>
                  <a:pt x="344" y="49"/>
                </a:lnTo>
                <a:lnTo>
                  <a:pt x="350" y="54"/>
                </a:lnTo>
                <a:lnTo>
                  <a:pt x="355" y="54"/>
                </a:lnTo>
                <a:lnTo>
                  <a:pt x="360" y="54"/>
                </a:lnTo>
                <a:lnTo>
                  <a:pt x="360" y="49"/>
                </a:lnTo>
                <a:lnTo>
                  <a:pt x="366" y="49"/>
                </a:lnTo>
                <a:lnTo>
                  <a:pt x="371" y="49"/>
                </a:lnTo>
                <a:lnTo>
                  <a:pt x="376" y="54"/>
                </a:lnTo>
                <a:lnTo>
                  <a:pt x="376" y="60"/>
                </a:lnTo>
                <a:lnTo>
                  <a:pt x="382" y="60"/>
                </a:lnTo>
                <a:lnTo>
                  <a:pt x="387" y="60"/>
                </a:lnTo>
                <a:lnTo>
                  <a:pt x="387" y="54"/>
                </a:lnTo>
                <a:lnTo>
                  <a:pt x="387" y="49"/>
                </a:lnTo>
                <a:lnTo>
                  <a:pt x="387" y="44"/>
                </a:lnTo>
                <a:lnTo>
                  <a:pt x="387" y="38"/>
                </a:lnTo>
                <a:lnTo>
                  <a:pt x="387" y="33"/>
                </a:lnTo>
                <a:lnTo>
                  <a:pt x="387" y="27"/>
                </a:lnTo>
                <a:lnTo>
                  <a:pt x="382" y="22"/>
                </a:lnTo>
                <a:lnTo>
                  <a:pt x="382" y="17"/>
                </a:lnTo>
                <a:lnTo>
                  <a:pt x="393" y="17"/>
                </a:lnTo>
                <a:lnTo>
                  <a:pt x="403" y="17"/>
                </a:lnTo>
                <a:lnTo>
                  <a:pt x="403" y="6"/>
                </a:lnTo>
                <a:lnTo>
                  <a:pt x="420" y="6"/>
                </a:lnTo>
                <a:lnTo>
                  <a:pt x="436" y="0"/>
                </a:lnTo>
                <a:lnTo>
                  <a:pt x="446" y="0"/>
                </a:lnTo>
                <a:lnTo>
                  <a:pt x="473" y="0"/>
                </a:lnTo>
                <a:lnTo>
                  <a:pt x="479" y="17"/>
                </a:lnTo>
                <a:lnTo>
                  <a:pt x="484" y="27"/>
                </a:lnTo>
                <a:lnTo>
                  <a:pt x="484" y="38"/>
                </a:lnTo>
                <a:lnTo>
                  <a:pt x="495" y="33"/>
                </a:lnTo>
                <a:lnTo>
                  <a:pt x="506" y="38"/>
                </a:lnTo>
                <a:lnTo>
                  <a:pt x="522" y="49"/>
                </a:lnTo>
                <a:lnTo>
                  <a:pt x="527" y="49"/>
                </a:lnTo>
                <a:lnTo>
                  <a:pt x="527" y="54"/>
                </a:lnTo>
                <a:lnTo>
                  <a:pt x="522" y="54"/>
                </a:lnTo>
                <a:lnTo>
                  <a:pt x="522" y="60"/>
                </a:lnTo>
                <a:lnTo>
                  <a:pt x="516" y="60"/>
                </a:lnTo>
                <a:lnTo>
                  <a:pt x="516" y="65"/>
                </a:lnTo>
                <a:lnTo>
                  <a:pt x="511" y="65"/>
                </a:lnTo>
                <a:lnTo>
                  <a:pt x="511" y="71"/>
                </a:lnTo>
                <a:lnTo>
                  <a:pt x="506" y="71"/>
                </a:lnTo>
                <a:lnTo>
                  <a:pt x="500" y="76"/>
                </a:lnTo>
                <a:lnTo>
                  <a:pt x="495" y="81"/>
                </a:lnTo>
                <a:lnTo>
                  <a:pt x="489" y="81"/>
                </a:lnTo>
                <a:lnTo>
                  <a:pt x="495" y="87"/>
                </a:lnTo>
                <a:lnTo>
                  <a:pt x="500" y="87"/>
                </a:lnTo>
                <a:lnTo>
                  <a:pt x="506" y="92"/>
                </a:lnTo>
                <a:lnTo>
                  <a:pt x="511" y="98"/>
                </a:lnTo>
                <a:lnTo>
                  <a:pt x="522" y="114"/>
                </a:lnTo>
                <a:lnTo>
                  <a:pt x="527" y="119"/>
                </a:lnTo>
                <a:lnTo>
                  <a:pt x="543" y="135"/>
                </a:lnTo>
                <a:lnTo>
                  <a:pt x="554" y="146"/>
                </a:lnTo>
                <a:lnTo>
                  <a:pt x="559" y="152"/>
                </a:lnTo>
                <a:lnTo>
                  <a:pt x="565" y="157"/>
                </a:lnTo>
                <a:lnTo>
                  <a:pt x="565" y="162"/>
                </a:lnTo>
                <a:lnTo>
                  <a:pt x="581" y="162"/>
                </a:lnTo>
                <a:lnTo>
                  <a:pt x="602" y="162"/>
                </a:lnTo>
                <a:lnTo>
                  <a:pt x="619" y="168"/>
                </a:lnTo>
                <a:lnTo>
                  <a:pt x="645" y="168"/>
                </a:lnTo>
                <a:lnTo>
                  <a:pt x="662" y="173"/>
                </a:lnTo>
                <a:lnTo>
                  <a:pt x="667" y="179"/>
                </a:lnTo>
                <a:lnTo>
                  <a:pt x="678" y="189"/>
                </a:lnTo>
                <a:lnTo>
                  <a:pt x="683" y="195"/>
                </a:lnTo>
                <a:lnTo>
                  <a:pt x="688" y="200"/>
                </a:lnTo>
                <a:lnTo>
                  <a:pt x="705" y="222"/>
                </a:lnTo>
                <a:lnTo>
                  <a:pt x="710" y="227"/>
                </a:lnTo>
                <a:lnTo>
                  <a:pt x="715" y="238"/>
                </a:lnTo>
                <a:lnTo>
                  <a:pt x="721" y="243"/>
                </a:lnTo>
                <a:lnTo>
                  <a:pt x="726" y="243"/>
                </a:lnTo>
                <a:lnTo>
                  <a:pt x="731" y="249"/>
                </a:lnTo>
                <a:lnTo>
                  <a:pt x="731" y="254"/>
                </a:lnTo>
                <a:lnTo>
                  <a:pt x="737" y="254"/>
                </a:lnTo>
                <a:lnTo>
                  <a:pt x="737" y="260"/>
                </a:lnTo>
                <a:lnTo>
                  <a:pt x="748" y="265"/>
                </a:lnTo>
                <a:lnTo>
                  <a:pt x="748" y="270"/>
                </a:lnTo>
                <a:lnTo>
                  <a:pt x="753" y="270"/>
                </a:lnTo>
                <a:lnTo>
                  <a:pt x="753" y="265"/>
                </a:lnTo>
                <a:lnTo>
                  <a:pt x="769" y="270"/>
                </a:lnTo>
                <a:lnTo>
                  <a:pt x="769" y="276"/>
                </a:lnTo>
                <a:lnTo>
                  <a:pt x="774" y="276"/>
                </a:lnTo>
                <a:lnTo>
                  <a:pt x="774" y="281"/>
                </a:lnTo>
                <a:lnTo>
                  <a:pt x="780" y="281"/>
                </a:lnTo>
                <a:lnTo>
                  <a:pt x="774" y="287"/>
                </a:lnTo>
                <a:lnTo>
                  <a:pt x="769" y="287"/>
                </a:lnTo>
                <a:lnTo>
                  <a:pt x="774" y="292"/>
                </a:lnTo>
                <a:lnTo>
                  <a:pt x="780" y="303"/>
                </a:lnTo>
                <a:lnTo>
                  <a:pt x="785" y="314"/>
                </a:lnTo>
                <a:lnTo>
                  <a:pt x="791" y="308"/>
                </a:lnTo>
                <a:lnTo>
                  <a:pt x="796" y="303"/>
                </a:lnTo>
                <a:lnTo>
                  <a:pt x="801" y="303"/>
                </a:lnTo>
                <a:lnTo>
                  <a:pt x="801" y="308"/>
                </a:lnTo>
                <a:lnTo>
                  <a:pt x="807" y="308"/>
                </a:lnTo>
                <a:lnTo>
                  <a:pt x="807" y="314"/>
                </a:lnTo>
                <a:lnTo>
                  <a:pt x="818" y="308"/>
                </a:lnTo>
                <a:lnTo>
                  <a:pt x="834" y="297"/>
                </a:lnTo>
                <a:lnTo>
                  <a:pt x="839" y="297"/>
                </a:lnTo>
                <a:lnTo>
                  <a:pt x="839" y="292"/>
                </a:lnTo>
                <a:lnTo>
                  <a:pt x="839" y="260"/>
                </a:lnTo>
                <a:lnTo>
                  <a:pt x="834" y="254"/>
                </a:lnTo>
                <a:lnTo>
                  <a:pt x="839" y="254"/>
                </a:lnTo>
                <a:lnTo>
                  <a:pt x="844" y="254"/>
                </a:lnTo>
                <a:lnTo>
                  <a:pt x="855" y="254"/>
                </a:lnTo>
                <a:lnTo>
                  <a:pt x="877" y="249"/>
                </a:lnTo>
                <a:lnTo>
                  <a:pt x="887" y="249"/>
                </a:lnTo>
                <a:lnTo>
                  <a:pt x="893" y="249"/>
                </a:lnTo>
                <a:lnTo>
                  <a:pt x="898" y="243"/>
                </a:lnTo>
                <a:lnTo>
                  <a:pt x="909" y="243"/>
                </a:lnTo>
                <a:lnTo>
                  <a:pt x="909" y="238"/>
                </a:lnTo>
                <a:lnTo>
                  <a:pt x="904" y="233"/>
                </a:lnTo>
                <a:lnTo>
                  <a:pt x="877" y="195"/>
                </a:lnTo>
                <a:lnTo>
                  <a:pt x="871" y="179"/>
                </a:lnTo>
                <a:lnTo>
                  <a:pt x="861" y="168"/>
                </a:lnTo>
                <a:lnTo>
                  <a:pt x="855" y="152"/>
                </a:lnTo>
                <a:lnTo>
                  <a:pt x="839" y="130"/>
                </a:lnTo>
                <a:lnTo>
                  <a:pt x="834" y="114"/>
                </a:lnTo>
                <a:lnTo>
                  <a:pt x="823" y="98"/>
                </a:lnTo>
                <a:lnTo>
                  <a:pt x="818" y="87"/>
                </a:lnTo>
                <a:lnTo>
                  <a:pt x="828" y="81"/>
                </a:lnTo>
                <a:lnTo>
                  <a:pt x="823" y="71"/>
                </a:lnTo>
                <a:lnTo>
                  <a:pt x="828" y="65"/>
                </a:lnTo>
                <a:lnTo>
                  <a:pt x="834" y="60"/>
                </a:lnTo>
                <a:lnTo>
                  <a:pt x="844" y="54"/>
                </a:lnTo>
                <a:lnTo>
                  <a:pt x="850" y="54"/>
                </a:lnTo>
                <a:lnTo>
                  <a:pt x="861" y="44"/>
                </a:lnTo>
                <a:lnTo>
                  <a:pt x="866" y="38"/>
                </a:lnTo>
                <a:lnTo>
                  <a:pt x="871" y="38"/>
                </a:lnTo>
                <a:lnTo>
                  <a:pt x="877" y="33"/>
                </a:lnTo>
                <a:lnTo>
                  <a:pt x="882" y="54"/>
                </a:lnTo>
                <a:lnTo>
                  <a:pt x="887" y="65"/>
                </a:lnTo>
                <a:lnTo>
                  <a:pt x="898" y="54"/>
                </a:lnTo>
                <a:lnTo>
                  <a:pt x="909" y="44"/>
                </a:lnTo>
                <a:lnTo>
                  <a:pt x="920" y="54"/>
                </a:lnTo>
                <a:lnTo>
                  <a:pt x="925" y="60"/>
                </a:lnTo>
                <a:lnTo>
                  <a:pt x="941" y="76"/>
                </a:lnTo>
                <a:lnTo>
                  <a:pt x="947" y="81"/>
                </a:lnTo>
                <a:lnTo>
                  <a:pt x="941" y="103"/>
                </a:lnTo>
                <a:lnTo>
                  <a:pt x="936" y="103"/>
                </a:lnTo>
                <a:lnTo>
                  <a:pt x="920" y="108"/>
                </a:lnTo>
                <a:lnTo>
                  <a:pt x="925" y="152"/>
                </a:lnTo>
                <a:lnTo>
                  <a:pt x="925" y="157"/>
                </a:lnTo>
                <a:lnTo>
                  <a:pt x="925" y="162"/>
                </a:lnTo>
                <a:lnTo>
                  <a:pt x="925" y="173"/>
                </a:lnTo>
                <a:lnTo>
                  <a:pt x="930" y="173"/>
                </a:lnTo>
                <a:lnTo>
                  <a:pt x="936" y="168"/>
                </a:lnTo>
                <a:lnTo>
                  <a:pt x="936" y="162"/>
                </a:lnTo>
                <a:lnTo>
                  <a:pt x="941" y="157"/>
                </a:lnTo>
                <a:lnTo>
                  <a:pt x="947" y="157"/>
                </a:lnTo>
                <a:lnTo>
                  <a:pt x="957" y="146"/>
                </a:lnTo>
                <a:lnTo>
                  <a:pt x="963" y="141"/>
                </a:lnTo>
                <a:lnTo>
                  <a:pt x="963" y="146"/>
                </a:lnTo>
                <a:lnTo>
                  <a:pt x="968" y="146"/>
                </a:lnTo>
                <a:lnTo>
                  <a:pt x="973" y="146"/>
                </a:lnTo>
                <a:lnTo>
                  <a:pt x="979" y="152"/>
                </a:lnTo>
                <a:lnTo>
                  <a:pt x="984" y="146"/>
                </a:lnTo>
                <a:lnTo>
                  <a:pt x="995" y="152"/>
                </a:lnTo>
                <a:lnTo>
                  <a:pt x="995" y="146"/>
                </a:lnTo>
                <a:lnTo>
                  <a:pt x="1000" y="152"/>
                </a:lnTo>
                <a:lnTo>
                  <a:pt x="1006" y="152"/>
                </a:lnTo>
                <a:lnTo>
                  <a:pt x="1011" y="152"/>
                </a:lnTo>
                <a:lnTo>
                  <a:pt x="1011" y="146"/>
                </a:lnTo>
                <a:lnTo>
                  <a:pt x="1011" y="141"/>
                </a:lnTo>
                <a:lnTo>
                  <a:pt x="1011" y="135"/>
                </a:lnTo>
                <a:lnTo>
                  <a:pt x="1011" y="130"/>
                </a:lnTo>
                <a:lnTo>
                  <a:pt x="1017" y="135"/>
                </a:lnTo>
                <a:lnTo>
                  <a:pt x="1022" y="135"/>
                </a:lnTo>
                <a:lnTo>
                  <a:pt x="1027" y="130"/>
                </a:lnTo>
                <a:lnTo>
                  <a:pt x="1033" y="125"/>
                </a:lnTo>
                <a:lnTo>
                  <a:pt x="1027" y="119"/>
                </a:lnTo>
                <a:lnTo>
                  <a:pt x="1022" y="114"/>
                </a:lnTo>
                <a:lnTo>
                  <a:pt x="1017" y="114"/>
                </a:lnTo>
                <a:lnTo>
                  <a:pt x="1017" y="108"/>
                </a:lnTo>
                <a:lnTo>
                  <a:pt x="1022" y="108"/>
                </a:lnTo>
                <a:lnTo>
                  <a:pt x="1038" y="103"/>
                </a:lnTo>
                <a:lnTo>
                  <a:pt x="1043" y="103"/>
                </a:lnTo>
                <a:lnTo>
                  <a:pt x="1054" y="108"/>
                </a:lnTo>
                <a:lnTo>
                  <a:pt x="1060" y="114"/>
                </a:lnTo>
                <a:lnTo>
                  <a:pt x="1065" y="119"/>
                </a:lnTo>
                <a:lnTo>
                  <a:pt x="1070" y="119"/>
                </a:lnTo>
                <a:lnTo>
                  <a:pt x="1076" y="119"/>
                </a:lnTo>
                <a:lnTo>
                  <a:pt x="1076" y="125"/>
                </a:lnTo>
                <a:lnTo>
                  <a:pt x="1081" y="119"/>
                </a:lnTo>
                <a:lnTo>
                  <a:pt x="1086" y="119"/>
                </a:lnTo>
                <a:lnTo>
                  <a:pt x="1092" y="119"/>
                </a:lnTo>
                <a:lnTo>
                  <a:pt x="1097" y="119"/>
                </a:lnTo>
                <a:lnTo>
                  <a:pt x="1103" y="114"/>
                </a:lnTo>
                <a:lnTo>
                  <a:pt x="1108" y="114"/>
                </a:lnTo>
                <a:lnTo>
                  <a:pt x="1113" y="108"/>
                </a:lnTo>
                <a:lnTo>
                  <a:pt x="1124" y="108"/>
                </a:lnTo>
                <a:lnTo>
                  <a:pt x="1124" y="103"/>
                </a:lnTo>
                <a:lnTo>
                  <a:pt x="1129" y="103"/>
                </a:lnTo>
                <a:lnTo>
                  <a:pt x="1140" y="98"/>
                </a:lnTo>
                <a:lnTo>
                  <a:pt x="1146" y="98"/>
                </a:lnTo>
                <a:lnTo>
                  <a:pt x="1151" y="92"/>
                </a:lnTo>
                <a:lnTo>
                  <a:pt x="1156" y="92"/>
                </a:lnTo>
                <a:lnTo>
                  <a:pt x="1162" y="87"/>
                </a:lnTo>
                <a:lnTo>
                  <a:pt x="1178" y="81"/>
                </a:lnTo>
                <a:lnTo>
                  <a:pt x="1183" y="81"/>
                </a:lnTo>
                <a:lnTo>
                  <a:pt x="1194" y="76"/>
                </a:lnTo>
                <a:lnTo>
                  <a:pt x="1199" y="87"/>
                </a:lnTo>
                <a:lnTo>
                  <a:pt x="1199" y="92"/>
                </a:lnTo>
                <a:lnTo>
                  <a:pt x="1205" y="98"/>
                </a:lnTo>
                <a:lnTo>
                  <a:pt x="1210" y="98"/>
                </a:lnTo>
                <a:lnTo>
                  <a:pt x="1210" y="103"/>
                </a:lnTo>
                <a:lnTo>
                  <a:pt x="1210" y="108"/>
                </a:lnTo>
                <a:lnTo>
                  <a:pt x="1221" y="125"/>
                </a:lnTo>
                <a:lnTo>
                  <a:pt x="1221" y="130"/>
                </a:lnTo>
                <a:lnTo>
                  <a:pt x="1226" y="130"/>
                </a:lnTo>
                <a:lnTo>
                  <a:pt x="1226" y="135"/>
                </a:lnTo>
                <a:lnTo>
                  <a:pt x="1226" y="141"/>
                </a:lnTo>
                <a:lnTo>
                  <a:pt x="1232" y="146"/>
                </a:lnTo>
                <a:lnTo>
                  <a:pt x="1232" y="141"/>
                </a:lnTo>
                <a:lnTo>
                  <a:pt x="1226" y="141"/>
                </a:lnTo>
                <a:lnTo>
                  <a:pt x="1226" y="135"/>
                </a:lnTo>
                <a:lnTo>
                  <a:pt x="1232" y="135"/>
                </a:lnTo>
                <a:lnTo>
                  <a:pt x="1237" y="135"/>
                </a:lnTo>
                <a:lnTo>
                  <a:pt x="1237" y="141"/>
                </a:lnTo>
                <a:lnTo>
                  <a:pt x="1237" y="146"/>
                </a:lnTo>
                <a:lnTo>
                  <a:pt x="1237" y="152"/>
                </a:lnTo>
                <a:lnTo>
                  <a:pt x="1242" y="157"/>
                </a:lnTo>
                <a:lnTo>
                  <a:pt x="1248" y="157"/>
                </a:lnTo>
                <a:lnTo>
                  <a:pt x="1253" y="162"/>
                </a:lnTo>
                <a:lnTo>
                  <a:pt x="1259" y="168"/>
                </a:lnTo>
                <a:lnTo>
                  <a:pt x="1259" y="173"/>
                </a:lnTo>
                <a:lnTo>
                  <a:pt x="1264" y="179"/>
                </a:lnTo>
                <a:lnTo>
                  <a:pt x="1269" y="179"/>
                </a:lnTo>
                <a:lnTo>
                  <a:pt x="1275" y="173"/>
                </a:lnTo>
                <a:lnTo>
                  <a:pt x="1280" y="173"/>
                </a:lnTo>
                <a:lnTo>
                  <a:pt x="1285" y="173"/>
                </a:lnTo>
                <a:lnTo>
                  <a:pt x="1285" y="179"/>
                </a:lnTo>
                <a:lnTo>
                  <a:pt x="1291" y="184"/>
                </a:lnTo>
                <a:lnTo>
                  <a:pt x="1296" y="184"/>
                </a:lnTo>
                <a:lnTo>
                  <a:pt x="1302" y="189"/>
                </a:lnTo>
                <a:lnTo>
                  <a:pt x="1307" y="189"/>
                </a:lnTo>
                <a:lnTo>
                  <a:pt x="1312" y="189"/>
                </a:lnTo>
                <a:lnTo>
                  <a:pt x="1318" y="189"/>
                </a:lnTo>
                <a:lnTo>
                  <a:pt x="1323" y="184"/>
                </a:lnTo>
                <a:lnTo>
                  <a:pt x="1334" y="184"/>
                </a:lnTo>
                <a:lnTo>
                  <a:pt x="1345" y="179"/>
                </a:lnTo>
                <a:lnTo>
                  <a:pt x="1345" y="173"/>
                </a:lnTo>
                <a:lnTo>
                  <a:pt x="1350" y="173"/>
                </a:lnTo>
                <a:lnTo>
                  <a:pt x="1355" y="179"/>
                </a:lnTo>
                <a:lnTo>
                  <a:pt x="1361" y="179"/>
                </a:lnTo>
                <a:lnTo>
                  <a:pt x="1366" y="184"/>
                </a:lnTo>
                <a:lnTo>
                  <a:pt x="1366" y="189"/>
                </a:lnTo>
                <a:lnTo>
                  <a:pt x="1377" y="189"/>
                </a:lnTo>
                <a:lnTo>
                  <a:pt x="1382" y="195"/>
                </a:lnTo>
                <a:lnTo>
                  <a:pt x="1393" y="200"/>
                </a:lnTo>
                <a:lnTo>
                  <a:pt x="1398" y="206"/>
                </a:lnTo>
                <a:lnTo>
                  <a:pt x="1409" y="211"/>
                </a:lnTo>
                <a:lnTo>
                  <a:pt x="1409" y="216"/>
                </a:lnTo>
                <a:lnTo>
                  <a:pt x="1415" y="222"/>
                </a:lnTo>
                <a:lnTo>
                  <a:pt x="1415" y="233"/>
                </a:lnTo>
                <a:lnTo>
                  <a:pt x="1425" y="238"/>
                </a:lnTo>
                <a:lnTo>
                  <a:pt x="1431" y="238"/>
                </a:lnTo>
                <a:lnTo>
                  <a:pt x="1431" y="243"/>
                </a:lnTo>
                <a:lnTo>
                  <a:pt x="1431" y="249"/>
                </a:lnTo>
                <a:lnTo>
                  <a:pt x="1431" y="254"/>
                </a:lnTo>
                <a:lnTo>
                  <a:pt x="1425" y="254"/>
                </a:lnTo>
                <a:lnTo>
                  <a:pt x="1425" y="249"/>
                </a:lnTo>
                <a:lnTo>
                  <a:pt x="1425" y="254"/>
                </a:lnTo>
                <a:lnTo>
                  <a:pt x="1425" y="260"/>
                </a:lnTo>
                <a:lnTo>
                  <a:pt x="1420" y="265"/>
                </a:lnTo>
                <a:lnTo>
                  <a:pt x="1415" y="276"/>
                </a:lnTo>
                <a:lnTo>
                  <a:pt x="1415" y="281"/>
                </a:lnTo>
                <a:lnTo>
                  <a:pt x="1409" y="297"/>
                </a:lnTo>
                <a:lnTo>
                  <a:pt x="1409" y="303"/>
                </a:lnTo>
                <a:lnTo>
                  <a:pt x="1404" y="314"/>
                </a:lnTo>
                <a:lnTo>
                  <a:pt x="1404" y="319"/>
                </a:lnTo>
                <a:lnTo>
                  <a:pt x="1398" y="324"/>
                </a:lnTo>
                <a:lnTo>
                  <a:pt x="1398" y="335"/>
                </a:lnTo>
                <a:lnTo>
                  <a:pt x="1393" y="341"/>
                </a:lnTo>
                <a:lnTo>
                  <a:pt x="1393" y="351"/>
                </a:lnTo>
                <a:lnTo>
                  <a:pt x="1398" y="362"/>
                </a:lnTo>
                <a:lnTo>
                  <a:pt x="1404" y="373"/>
                </a:lnTo>
                <a:lnTo>
                  <a:pt x="1409" y="378"/>
                </a:lnTo>
                <a:lnTo>
                  <a:pt x="1415" y="378"/>
                </a:lnTo>
                <a:lnTo>
                  <a:pt x="1415" y="373"/>
                </a:lnTo>
                <a:lnTo>
                  <a:pt x="1415" y="378"/>
                </a:lnTo>
                <a:lnTo>
                  <a:pt x="1388" y="422"/>
                </a:lnTo>
                <a:lnTo>
                  <a:pt x="1436" y="411"/>
                </a:lnTo>
                <a:lnTo>
                  <a:pt x="1441" y="411"/>
                </a:lnTo>
                <a:lnTo>
                  <a:pt x="1447" y="405"/>
                </a:lnTo>
                <a:lnTo>
                  <a:pt x="1452" y="405"/>
                </a:lnTo>
                <a:lnTo>
                  <a:pt x="1458" y="438"/>
                </a:lnTo>
                <a:lnTo>
                  <a:pt x="1468" y="470"/>
                </a:lnTo>
                <a:lnTo>
                  <a:pt x="1506" y="465"/>
                </a:lnTo>
                <a:lnTo>
                  <a:pt x="1511" y="459"/>
                </a:lnTo>
                <a:lnTo>
                  <a:pt x="1511" y="465"/>
                </a:lnTo>
                <a:lnTo>
                  <a:pt x="1511" y="470"/>
                </a:lnTo>
                <a:lnTo>
                  <a:pt x="1517" y="481"/>
                </a:lnTo>
                <a:lnTo>
                  <a:pt x="1517" y="486"/>
                </a:lnTo>
                <a:lnTo>
                  <a:pt x="1517" y="492"/>
                </a:lnTo>
                <a:lnTo>
                  <a:pt x="1517" y="503"/>
                </a:lnTo>
                <a:lnTo>
                  <a:pt x="1522" y="508"/>
                </a:lnTo>
                <a:lnTo>
                  <a:pt x="1522" y="524"/>
                </a:lnTo>
                <a:lnTo>
                  <a:pt x="1527" y="530"/>
                </a:lnTo>
                <a:lnTo>
                  <a:pt x="1522" y="530"/>
                </a:lnTo>
                <a:lnTo>
                  <a:pt x="1490" y="546"/>
                </a:lnTo>
                <a:lnTo>
                  <a:pt x="1501" y="567"/>
                </a:lnTo>
                <a:lnTo>
                  <a:pt x="1506" y="573"/>
                </a:lnTo>
                <a:lnTo>
                  <a:pt x="1511" y="589"/>
                </a:lnTo>
                <a:lnTo>
                  <a:pt x="1511" y="594"/>
                </a:lnTo>
                <a:lnTo>
                  <a:pt x="1517" y="600"/>
                </a:lnTo>
                <a:lnTo>
                  <a:pt x="1517" y="605"/>
                </a:lnTo>
                <a:lnTo>
                  <a:pt x="1527" y="616"/>
                </a:lnTo>
                <a:lnTo>
                  <a:pt x="1554" y="643"/>
                </a:lnTo>
                <a:lnTo>
                  <a:pt x="1581" y="665"/>
                </a:lnTo>
                <a:lnTo>
                  <a:pt x="1581" y="670"/>
                </a:lnTo>
                <a:lnTo>
                  <a:pt x="1587" y="675"/>
                </a:lnTo>
                <a:lnTo>
                  <a:pt x="1592" y="681"/>
                </a:lnTo>
                <a:lnTo>
                  <a:pt x="1587" y="681"/>
                </a:lnTo>
                <a:lnTo>
                  <a:pt x="1581" y="675"/>
                </a:lnTo>
                <a:lnTo>
                  <a:pt x="1576" y="670"/>
                </a:lnTo>
                <a:lnTo>
                  <a:pt x="1570" y="665"/>
                </a:lnTo>
                <a:lnTo>
                  <a:pt x="1554" y="648"/>
                </a:lnTo>
                <a:lnTo>
                  <a:pt x="1527" y="621"/>
                </a:lnTo>
                <a:lnTo>
                  <a:pt x="1522" y="611"/>
                </a:lnTo>
                <a:lnTo>
                  <a:pt x="1517" y="611"/>
                </a:lnTo>
                <a:lnTo>
                  <a:pt x="1511" y="600"/>
                </a:lnTo>
                <a:lnTo>
                  <a:pt x="1511" y="605"/>
                </a:lnTo>
                <a:lnTo>
                  <a:pt x="1501" y="611"/>
                </a:lnTo>
                <a:lnTo>
                  <a:pt x="1490" y="621"/>
                </a:lnTo>
                <a:lnTo>
                  <a:pt x="1468" y="627"/>
                </a:lnTo>
                <a:lnTo>
                  <a:pt x="1463" y="632"/>
                </a:lnTo>
                <a:lnTo>
                  <a:pt x="1479" y="648"/>
                </a:lnTo>
                <a:lnTo>
                  <a:pt x="1479" y="654"/>
                </a:lnTo>
                <a:lnTo>
                  <a:pt x="1484" y="659"/>
                </a:lnTo>
                <a:lnTo>
                  <a:pt x="1377" y="702"/>
                </a:lnTo>
                <a:lnTo>
                  <a:pt x="1409" y="756"/>
                </a:lnTo>
                <a:lnTo>
                  <a:pt x="1404" y="756"/>
                </a:lnTo>
                <a:lnTo>
                  <a:pt x="1398" y="756"/>
                </a:lnTo>
                <a:lnTo>
                  <a:pt x="1388" y="762"/>
                </a:lnTo>
                <a:lnTo>
                  <a:pt x="1382" y="767"/>
                </a:lnTo>
                <a:lnTo>
                  <a:pt x="1377" y="767"/>
                </a:lnTo>
                <a:lnTo>
                  <a:pt x="1377" y="773"/>
                </a:lnTo>
                <a:lnTo>
                  <a:pt x="1366" y="773"/>
                </a:lnTo>
                <a:lnTo>
                  <a:pt x="1371" y="789"/>
                </a:lnTo>
                <a:lnTo>
                  <a:pt x="1371" y="800"/>
                </a:lnTo>
                <a:lnTo>
                  <a:pt x="1377" y="821"/>
                </a:lnTo>
                <a:lnTo>
                  <a:pt x="1415" y="821"/>
                </a:lnTo>
                <a:lnTo>
                  <a:pt x="1415" y="832"/>
                </a:lnTo>
                <a:lnTo>
                  <a:pt x="1420" y="848"/>
                </a:lnTo>
                <a:lnTo>
                  <a:pt x="1431" y="843"/>
                </a:lnTo>
                <a:lnTo>
                  <a:pt x="1484" y="832"/>
                </a:lnTo>
                <a:lnTo>
                  <a:pt x="1495" y="837"/>
                </a:lnTo>
                <a:lnTo>
                  <a:pt x="1495" y="843"/>
                </a:lnTo>
                <a:lnTo>
                  <a:pt x="1501" y="848"/>
                </a:lnTo>
                <a:lnTo>
                  <a:pt x="1501" y="854"/>
                </a:lnTo>
                <a:lnTo>
                  <a:pt x="1506" y="854"/>
                </a:lnTo>
                <a:lnTo>
                  <a:pt x="1511" y="859"/>
                </a:lnTo>
                <a:lnTo>
                  <a:pt x="1517" y="859"/>
                </a:lnTo>
                <a:lnTo>
                  <a:pt x="1517" y="864"/>
                </a:lnTo>
                <a:lnTo>
                  <a:pt x="1522" y="864"/>
                </a:lnTo>
                <a:lnTo>
                  <a:pt x="1522" y="870"/>
                </a:lnTo>
                <a:lnTo>
                  <a:pt x="1544" y="881"/>
                </a:lnTo>
                <a:lnTo>
                  <a:pt x="1544" y="886"/>
                </a:lnTo>
                <a:lnTo>
                  <a:pt x="1544" y="897"/>
                </a:lnTo>
                <a:lnTo>
                  <a:pt x="1544" y="902"/>
                </a:lnTo>
                <a:lnTo>
                  <a:pt x="1587" y="913"/>
                </a:lnTo>
                <a:lnTo>
                  <a:pt x="1603" y="918"/>
                </a:lnTo>
                <a:lnTo>
                  <a:pt x="1597" y="924"/>
                </a:lnTo>
                <a:lnTo>
                  <a:pt x="1597" y="929"/>
                </a:lnTo>
                <a:lnTo>
                  <a:pt x="1597" y="935"/>
                </a:lnTo>
                <a:lnTo>
                  <a:pt x="1597" y="940"/>
                </a:lnTo>
                <a:lnTo>
                  <a:pt x="1597" y="945"/>
                </a:lnTo>
                <a:lnTo>
                  <a:pt x="1592" y="951"/>
                </a:lnTo>
                <a:lnTo>
                  <a:pt x="1592" y="956"/>
                </a:lnTo>
                <a:lnTo>
                  <a:pt x="1592" y="967"/>
                </a:lnTo>
                <a:lnTo>
                  <a:pt x="1592" y="978"/>
                </a:lnTo>
                <a:lnTo>
                  <a:pt x="1587" y="989"/>
                </a:lnTo>
                <a:lnTo>
                  <a:pt x="1587" y="1010"/>
                </a:lnTo>
                <a:lnTo>
                  <a:pt x="1587" y="1026"/>
                </a:lnTo>
                <a:lnTo>
                  <a:pt x="1581" y="1026"/>
                </a:lnTo>
                <a:lnTo>
                  <a:pt x="1554" y="1021"/>
                </a:lnTo>
                <a:lnTo>
                  <a:pt x="1538" y="1021"/>
                </a:lnTo>
                <a:lnTo>
                  <a:pt x="1544" y="1043"/>
                </a:lnTo>
                <a:lnTo>
                  <a:pt x="1554" y="1091"/>
                </a:lnTo>
                <a:lnTo>
                  <a:pt x="1538" y="1097"/>
                </a:lnTo>
                <a:lnTo>
                  <a:pt x="1544" y="1140"/>
                </a:lnTo>
                <a:lnTo>
                  <a:pt x="1544" y="1145"/>
                </a:lnTo>
                <a:lnTo>
                  <a:pt x="1544" y="1151"/>
                </a:lnTo>
                <a:lnTo>
                  <a:pt x="1549" y="1156"/>
                </a:lnTo>
                <a:lnTo>
                  <a:pt x="1554" y="1156"/>
                </a:lnTo>
                <a:lnTo>
                  <a:pt x="1565" y="1156"/>
                </a:lnTo>
                <a:lnTo>
                  <a:pt x="1565" y="1161"/>
                </a:lnTo>
                <a:lnTo>
                  <a:pt x="1560" y="1172"/>
                </a:lnTo>
                <a:lnTo>
                  <a:pt x="1544" y="1161"/>
                </a:lnTo>
                <a:lnTo>
                  <a:pt x="1538" y="1167"/>
                </a:lnTo>
                <a:lnTo>
                  <a:pt x="1533" y="1167"/>
                </a:lnTo>
                <a:lnTo>
                  <a:pt x="1522" y="1172"/>
                </a:lnTo>
                <a:lnTo>
                  <a:pt x="1517" y="1172"/>
                </a:lnTo>
                <a:lnTo>
                  <a:pt x="1511" y="1172"/>
                </a:lnTo>
                <a:lnTo>
                  <a:pt x="1511" y="1178"/>
                </a:lnTo>
                <a:lnTo>
                  <a:pt x="1517" y="1183"/>
                </a:lnTo>
                <a:lnTo>
                  <a:pt x="1522" y="1188"/>
                </a:lnTo>
                <a:lnTo>
                  <a:pt x="1527" y="1194"/>
                </a:lnTo>
                <a:lnTo>
                  <a:pt x="1533" y="1199"/>
                </a:lnTo>
                <a:lnTo>
                  <a:pt x="1544" y="1199"/>
                </a:lnTo>
                <a:lnTo>
                  <a:pt x="1549" y="1205"/>
                </a:lnTo>
                <a:lnTo>
                  <a:pt x="1554" y="1205"/>
                </a:lnTo>
                <a:lnTo>
                  <a:pt x="1560" y="1210"/>
                </a:lnTo>
                <a:lnTo>
                  <a:pt x="1570" y="1210"/>
                </a:lnTo>
                <a:lnTo>
                  <a:pt x="1576" y="1210"/>
                </a:lnTo>
                <a:lnTo>
                  <a:pt x="1592" y="1210"/>
                </a:lnTo>
                <a:lnTo>
                  <a:pt x="1592" y="1215"/>
                </a:lnTo>
                <a:lnTo>
                  <a:pt x="1592" y="1242"/>
                </a:lnTo>
                <a:lnTo>
                  <a:pt x="1597" y="1242"/>
                </a:lnTo>
                <a:lnTo>
                  <a:pt x="1608" y="1237"/>
                </a:lnTo>
                <a:lnTo>
                  <a:pt x="1614" y="1232"/>
                </a:lnTo>
                <a:lnTo>
                  <a:pt x="1624" y="1226"/>
                </a:lnTo>
                <a:lnTo>
                  <a:pt x="1635" y="1221"/>
                </a:lnTo>
                <a:lnTo>
                  <a:pt x="1646" y="1215"/>
                </a:lnTo>
                <a:lnTo>
                  <a:pt x="1651" y="1210"/>
                </a:lnTo>
                <a:lnTo>
                  <a:pt x="1657" y="1205"/>
                </a:lnTo>
                <a:lnTo>
                  <a:pt x="1667" y="1194"/>
                </a:lnTo>
                <a:lnTo>
                  <a:pt x="1678" y="1183"/>
                </a:lnTo>
                <a:lnTo>
                  <a:pt x="1683" y="1183"/>
                </a:lnTo>
                <a:lnTo>
                  <a:pt x="1689" y="1183"/>
                </a:lnTo>
                <a:lnTo>
                  <a:pt x="1689" y="1178"/>
                </a:lnTo>
                <a:lnTo>
                  <a:pt x="1700" y="1172"/>
                </a:lnTo>
                <a:lnTo>
                  <a:pt x="1705" y="1167"/>
                </a:lnTo>
                <a:lnTo>
                  <a:pt x="1710" y="1167"/>
                </a:lnTo>
                <a:lnTo>
                  <a:pt x="1716" y="1167"/>
                </a:lnTo>
                <a:lnTo>
                  <a:pt x="1721" y="1161"/>
                </a:lnTo>
                <a:lnTo>
                  <a:pt x="1726" y="1161"/>
                </a:lnTo>
                <a:lnTo>
                  <a:pt x="1732" y="1161"/>
                </a:lnTo>
                <a:lnTo>
                  <a:pt x="1748" y="1156"/>
                </a:lnTo>
                <a:lnTo>
                  <a:pt x="1759" y="1156"/>
                </a:lnTo>
                <a:lnTo>
                  <a:pt x="1770" y="1161"/>
                </a:lnTo>
                <a:lnTo>
                  <a:pt x="1786" y="1161"/>
                </a:lnTo>
                <a:lnTo>
                  <a:pt x="1791" y="1167"/>
                </a:lnTo>
                <a:lnTo>
                  <a:pt x="1823" y="1161"/>
                </a:lnTo>
                <a:lnTo>
                  <a:pt x="1839" y="1156"/>
                </a:lnTo>
                <a:lnTo>
                  <a:pt x="1850" y="1156"/>
                </a:lnTo>
                <a:lnTo>
                  <a:pt x="1909" y="1145"/>
                </a:lnTo>
                <a:lnTo>
                  <a:pt x="1909" y="1151"/>
                </a:lnTo>
                <a:lnTo>
                  <a:pt x="1915" y="1156"/>
                </a:lnTo>
                <a:lnTo>
                  <a:pt x="1915" y="1161"/>
                </a:lnTo>
                <a:lnTo>
                  <a:pt x="1920" y="1167"/>
                </a:lnTo>
                <a:lnTo>
                  <a:pt x="1920" y="1172"/>
                </a:lnTo>
                <a:lnTo>
                  <a:pt x="1920" y="1178"/>
                </a:lnTo>
                <a:lnTo>
                  <a:pt x="1915" y="1178"/>
                </a:lnTo>
                <a:lnTo>
                  <a:pt x="1915" y="1183"/>
                </a:lnTo>
                <a:lnTo>
                  <a:pt x="1915" y="1194"/>
                </a:lnTo>
                <a:lnTo>
                  <a:pt x="1915" y="1199"/>
                </a:lnTo>
                <a:lnTo>
                  <a:pt x="1915" y="1215"/>
                </a:lnTo>
                <a:lnTo>
                  <a:pt x="1915" y="1232"/>
                </a:lnTo>
                <a:lnTo>
                  <a:pt x="1915" y="1253"/>
                </a:lnTo>
                <a:lnTo>
                  <a:pt x="1915" y="1259"/>
                </a:lnTo>
                <a:lnTo>
                  <a:pt x="1915" y="1264"/>
                </a:lnTo>
                <a:lnTo>
                  <a:pt x="1920" y="1269"/>
                </a:lnTo>
                <a:lnTo>
                  <a:pt x="1925" y="1275"/>
                </a:lnTo>
                <a:lnTo>
                  <a:pt x="1931" y="1280"/>
                </a:lnTo>
                <a:lnTo>
                  <a:pt x="1936" y="1286"/>
                </a:lnTo>
                <a:lnTo>
                  <a:pt x="1947" y="1291"/>
                </a:lnTo>
                <a:lnTo>
                  <a:pt x="1952" y="1296"/>
                </a:lnTo>
                <a:lnTo>
                  <a:pt x="1958" y="1307"/>
                </a:lnTo>
                <a:lnTo>
                  <a:pt x="1963" y="1307"/>
                </a:lnTo>
                <a:lnTo>
                  <a:pt x="1969" y="1313"/>
                </a:lnTo>
                <a:lnTo>
                  <a:pt x="1969" y="1323"/>
                </a:lnTo>
                <a:lnTo>
                  <a:pt x="1969" y="1329"/>
                </a:lnTo>
                <a:lnTo>
                  <a:pt x="1974" y="1334"/>
                </a:lnTo>
                <a:lnTo>
                  <a:pt x="1979" y="1334"/>
                </a:lnTo>
                <a:lnTo>
                  <a:pt x="1985" y="1334"/>
                </a:lnTo>
                <a:lnTo>
                  <a:pt x="1985" y="1340"/>
                </a:lnTo>
                <a:lnTo>
                  <a:pt x="1985" y="1345"/>
                </a:lnTo>
                <a:lnTo>
                  <a:pt x="1985" y="1350"/>
                </a:lnTo>
                <a:lnTo>
                  <a:pt x="1985" y="1356"/>
                </a:lnTo>
                <a:lnTo>
                  <a:pt x="1985" y="1361"/>
                </a:lnTo>
                <a:lnTo>
                  <a:pt x="1985" y="1367"/>
                </a:lnTo>
                <a:lnTo>
                  <a:pt x="1985" y="1372"/>
                </a:lnTo>
                <a:lnTo>
                  <a:pt x="1990" y="1377"/>
                </a:lnTo>
                <a:lnTo>
                  <a:pt x="1990" y="1383"/>
                </a:lnTo>
                <a:lnTo>
                  <a:pt x="2001" y="1394"/>
                </a:lnTo>
                <a:lnTo>
                  <a:pt x="2006" y="1404"/>
                </a:lnTo>
                <a:lnTo>
                  <a:pt x="1995" y="1404"/>
                </a:lnTo>
                <a:lnTo>
                  <a:pt x="1990" y="1404"/>
                </a:lnTo>
                <a:lnTo>
                  <a:pt x="1969" y="1404"/>
                </a:lnTo>
                <a:lnTo>
                  <a:pt x="1866" y="1415"/>
                </a:lnTo>
                <a:lnTo>
                  <a:pt x="1850" y="1421"/>
                </a:lnTo>
                <a:lnTo>
                  <a:pt x="1850" y="1426"/>
                </a:lnTo>
                <a:lnTo>
                  <a:pt x="1839" y="1426"/>
                </a:lnTo>
                <a:lnTo>
                  <a:pt x="1829" y="1426"/>
                </a:lnTo>
                <a:lnTo>
                  <a:pt x="1813" y="1426"/>
                </a:lnTo>
                <a:lnTo>
                  <a:pt x="1780" y="1426"/>
                </a:lnTo>
                <a:lnTo>
                  <a:pt x="1775" y="1426"/>
                </a:lnTo>
                <a:lnTo>
                  <a:pt x="1753" y="1426"/>
                </a:lnTo>
                <a:lnTo>
                  <a:pt x="1721" y="1426"/>
                </a:lnTo>
                <a:lnTo>
                  <a:pt x="1716" y="1426"/>
                </a:lnTo>
                <a:lnTo>
                  <a:pt x="1700" y="1426"/>
                </a:lnTo>
                <a:lnTo>
                  <a:pt x="1678" y="1426"/>
                </a:lnTo>
                <a:lnTo>
                  <a:pt x="1673" y="1426"/>
                </a:lnTo>
                <a:lnTo>
                  <a:pt x="1673" y="1421"/>
                </a:lnTo>
                <a:lnTo>
                  <a:pt x="1662" y="1421"/>
                </a:lnTo>
                <a:lnTo>
                  <a:pt x="1651" y="1415"/>
                </a:lnTo>
                <a:lnTo>
                  <a:pt x="1646" y="1415"/>
                </a:lnTo>
                <a:lnTo>
                  <a:pt x="1640" y="1410"/>
                </a:lnTo>
                <a:lnTo>
                  <a:pt x="1640" y="1404"/>
                </a:lnTo>
                <a:lnTo>
                  <a:pt x="1635" y="1404"/>
                </a:lnTo>
                <a:lnTo>
                  <a:pt x="1630" y="1399"/>
                </a:lnTo>
                <a:lnTo>
                  <a:pt x="1630" y="1394"/>
                </a:lnTo>
                <a:lnTo>
                  <a:pt x="1624" y="1394"/>
                </a:lnTo>
                <a:lnTo>
                  <a:pt x="1624" y="1388"/>
                </a:lnTo>
                <a:lnTo>
                  <a:pt x="1619" y="1388"/>
                </a:lnTo>
                <a:lnTo>
                  <a:pt x="1614" y="1388"/>
                </a:lnTo>
                <a:lnTo>
                  <a:pt x="1608" y="1388"/>
                </a:lnTo>
                <a:lnTo>
                  <a:pt x="1603" y="1388"/>
                </a:lnTo>
                <a:lnTo>
                  <a:pt x="1597" y="1388"/>
                </a:lnTo>
                <a:lnTo>
                  <a:pt x="1576" y="1388"/>
                </a:lnTo>
                <a:lnTo>
                  <a:pt x="1570" y="1388"/>
                </a:lnTo>
                <a:lnTo>
                  <a:pt x="1565" y="1388"/>
                </a:lnTo>
                <a:lnTo>
                  <a:pt x="1549" y="1388"/>
                </a:lnTo>
                <a:lnTo>
                  <a:pt x="1549" y="1372"/>
                </a:lnTo>
                <a:lnTo>
                  <a:pt x="1549" y="1350"/>
                </a:lnTo>
                <a:lnTo>
                  <a:pt x="1554" y="1323"/>
                </a:lnTo>
                <a:lnTo>
                  <a:pt x="1554" y="1313"/>
                </a:lnTo>
                <a:lnTo>
                  <a:pt x="1554" y="1302"/>
                </a:lnTo>
                <a:lnTo>
                  <a:pt x="1560" y="1286"/>
                </a:lnTo>
                <a:lnTo>
                  <a:pt x="1554" y="1269"/>
                </a:lnTo>
                <a:lnTo>
                  <a:pt x="1554" y="1264"/>
                </a:lnTo>
                <a:lnTo>
                  <a:pt x="1544" y="1269"/>
                </a:lnTo>
                <a:lnTo>
                  <a:pt x="1533" y="1269"/>
                </a:lnTo>
                <a:lnTo>
                  <a:pt x="1517" y="1275"/>
                </a:lnTo>
                <a:lnTo>
                  <a:pt x="1511" y="1275"/>
                </a:lnTo>
                <a:lnTo>
                  <a:pt x="1479" y="1291"/>
                </a:lnTo>
                <a:lnTo>
                  <a:pt x="1420" y="1323"/>
                </a:lnTo>
                <a:lnTo>
                  <a:pt x="1409" y="1323"/>
                </a:lnTo>
                <a:lnTo>
                  <a:pt x="1415" y="1367"/>
                </a:lnTo>
                <a:lnTo>
                  <a:pt x="1415" y="1383"/>
                </a:lnTo>
                <a:lnTo>
                  <a:pt x="1415" y="1410"/>
                </a:lnTo>
                <a:lnTo>
                  <a:pt x="1415" y="1431"/>
                </a:lnTo>
                <a:lnTo>
                  <a:pt x="1415" y="1437"/>
                </a:lnTo>
                <a:lnTo>
                  <a:pt x="1420" y="1437"/>
                </a:lnTo>
                <a:lnTo>
                  <a:pt x="1431" y="1437"/>
                </a:lnTo>
                <a:lnTo>
                  <a:pt x="1436" y="1453"/>
                </a:lnTo>
                <a:lnTo>
                  <a:pt x="1436" y="1464"/>
                </a:lnTo>
                <a:lnTo>
                  <a:pt x="1436" y="1469"/>
                </a:lnTo>
                <a:lnTo>
                  <a:pt x="1436" y="1475"/>
                </a:lnTo>
                <a:lnTo>
                  <a:pt x="1436" y="1480"/>
                </a:lnTo>
                <a:lnTo>
                  <a:pt x="1436" y="1485"/>
                </a:lnTo>
                <a:lnTo>
                  <a:pt x="1441" y="1485"/>
                </a:lnTo>
                <a:lnTo>
                  <a:pt x="1441" y="1491"/>
                </a:lnTo>
                <a:lnTo>
                  <a:pt x="1447" y="1491"/>
                </a:lnTo>
                <a:lnTo>
                  <a:pt x="1452" y="1491"/>
                </a:lnTo>
                <a:lnTo>
                  <a:pt x="1463" y="1491"/>
                </a:lnTo>
                <a:lnTo>
                  <a:pt x="1468" y="1485"/>
                </a:lnTo>
                <a:lnTo>
                  <a:pt x="1474" y="1485"/>
                </a:lnTo>
                <a:lnTo>
                  <a:pt x="1479" y="1485"/>
                </a:lnTo>
                <a:lnTo>
                  <a:pt x="1484" y="1485"/>
                </a:lnTo>
                <a:lnTo>
                  <a:pt x="1490" y="1485"/>
                </a:lnTo>
                <a:lnTo>
                  <a:pt x="1495" y="1485"/>
                </a:lnTo>
                <a:lnTo>
                  <a:pt x="1501" y="1485"/>
                </a:lnTo>
                <a:lnTo>
                  <a:pt x="1501" y="1491"/>
                </a:lnTo>
                <a:lnTo>
                  <a:pt x="1506" y="1491"/>
                </a:lnTo>
                <a:lnTo>
                  <a:pt x="1511" y="1491"/>
                </a:lnTo>
                <a:lnTo>
                  <a:pt x="1517" y="1491"/>
                </a:lnTo>
                <a:lnTo>
                  <a:pt x="1522" y="1491"/>
                </a:lnTo>
                <a:lnTo>
                  <a:pt x="1527" y="1496"/>
                </a:lnTo>
                <a:lnTo>
                  <a:pt x="1533" y="1496"/>
                </a:lnTo>
                <a:lnTo>
                  <a:pt x="1538" y="1496"/>
                </a:lnTo>
                <a:lnTo>
                  <a:pt x="1538" y="1502"/>
                </a:lnTo>
                <a:lnTo>
                  <a:pt x="1544" y="1502"/>
                </a:lnTo>
                <a:lnTo>
                  <a:pt x="1544" y="1507"/>
                </a:lnTo>
                <a:lnTo>
                  <a:pt x="1549" y="1507"/>
                </a:lnTo>
                <a:lnTo>
                  <a:pt x="1554" y="1529"/>
                </a:lnTo>
                <a:lnTo>
                  <a:pt x="1554" y="1534"/>
                </a:lnTo>
                <a:lnTo>
                  <a:pt x="1560" y="1539"/>
                </a:lnTo>
                <a:lnTo>
                  <a:pt x="1565" y="1545"/>
                </a:lnTo>
                <a:lnTo>
                  <a:pt x="1570" y="1545"/>
                </a:lnTo>
                <a:lnTo>
                  <a:pt x="1570" y="1550"/>
                </a:lnTo>
                <a:lnTo>
                  <a:pt x="1576" y="1550"/>
                </a:lnTo>
                <a:lnTo>
                  <a:pt x="1581" y="1545"/>
                </a:lnTo>
                <a:lnTo>
                  <a:pt x="1581" y="1539"/>
                </a:lnTo>
                <a:lnTo>
                  <a:pt x="1587" y="1539"/>
                </a:lnTo>
                <a:lnTo>
                  <a:pt x="1592" y="1539"/>
                </a:lnTo>
                <a:lnTo>
                  <a:pt x="1597" y="1539"/>
                </a:lnTo>
                <a:lnTo>
                  <a:pt x="1603" y="1539"/>
                </a:lnTo>
                <a:lnTo>
                  <a:pt x="1608" y="1545"/>
                </a:lnTo>
                <a:lnTo>
                  <a:pt x="1614" y="1545"/>
                </a:lnTo>
                <a:lnTo>
                  <a:pt x="1619" y="1545"/>
                </a:lnTo>
                <a:lnTo>
                  <a:pt x="1624" y="1550"/>
                </a:lnTo>
                <a:lnTo>
                  <a:pt x="1635" y="1556"/>
                </a:lnTo>
                <a:lnTo>
                  <a:pt x="1640" y="1523"/>
                </a:lnTo>
                <a:lnTo>
                  <a:pt x="1635" y="1507"/>
                </a:lnTo>
                <a:lnTo>
                  <a:pt x="1640" y="1507"/>
                </a:lnTo>
                <a:lnTo>
                  <a:pt x="1791" y="1502"/>
                </a:lnTo>
                <a:lnTo>
                  <a:pt x="1818" y="1502"/>
                </a:lnTo>
                <a:lnTo>
                  <a:pt x="1850" y="1502"/>
                </a:lnTo>
                <a:lnTo>
                  <a:pt x="1909" y="1502"/>
                </a:lnTo>
                <a:lnTo>
                  <a:pt x="1974" y="1496"/>
                </a:lnTo>
                <a:lnTo>
                  <a:pt x="1985" y="1496"/>
                </a:lnTo>
                <a:lnTo>
                  <a:pt x="2012" y="1496"/>
                </a:lnTo>
                <a:lnTo>
                  <a:pt x="2022" y="1496"/>
                </a:lnTo>
                <a:lnTo>
                  <a:pt x="2022" y="1502"/>
                </a:lnTo>
                <a:lnTo>
                  <a:pt x="2022" y="1512"/>
                </a:lnTo>
                <a:lnTo>
                  <a:pt x="2022" y="1518"/>
                </a:lnTo>
                <a:lnTo>
                  <a:pt x="2022" y="1523"/>
                </a:lnTo>
                <a:lnTo>
                  <a:pt x="2022" y="1529"/>
                </a:lnTo>
                <a:lnTo>
                  <a:pt x="2017" y="1534"/>
                </a:lnTo>
                <a:lnTo>
                  <a:pt x="2017" y="1539"/>
                </a:lnTo>
                <a:lnTo>
                  <a:pt x="2012" y="1550"/>
                </a:lnTo>
                <a:lnTo>
                  <a:pt x="2012" y="1561"/>
                </a:lnTo>
                <a:lnTo>
                  <a:pt x="2006" y="1566"/>
                </a:lnTo>
                <a:lnTo>
                  <a:pt x="2006" y="1577"/>
                </a:lnTo>
                <a:lnTo>
                  <a:pt x="2001" y="1583"/>
                </a:lnTo>
                <a:lnTo>
                  <a:pt x="1995" y="1588"/>
                </a:lnTo>
                <a:lnTo>
                  <a:pt x="1990" y="1593"/>
                </a:lnTo>
                <a:lnTo>
                  <a:pt x="1985" y="1599"/>
                </a:lnTo>
                <a:lnTo>
                  <a:pt x="1985" y="1604"/>
                </a:lnTo>
                <a:lnTo>
                  <a:pt x="1979" y="1604"/>
                </a:lnTo>
                <a:lnTo>
                  <a:pt x="1947" y="1604"/>
                </a:lnTo>
                <a:lnTo>
                  <a:pt x="1904" y="1604"/>
                </a:lnTo>
                <a:lnTo>
                  <a:pt x="1882" y="1610"/>
                </a:lnTo>
                <a:lnTo>
                  <a:pt x="1845" y="1610"/>
                </a:lnTo>
                <a:lnTo>
                  <a:pt x="1823" y="1610"/>
                </a:lnTo>
                <a:lnTo>
                  <a:pt x="1813" y="1610"/>
                </a:lnTo>
                <a:lnTo>
                  <a:pt x="1807" y="1610"/>
                </a:lnTo>
                <a:lnTo>
                  <a:pt x="1813" y="1610"/>
                </a:lnTo>
                <a:lnTo>
                  <a:pt x="1818" y="1610"/>
                </a:lnTo>
                <a:lnTo>
                  <a:pt x="1823" y="1610"/>
                </a:lnTo>
                <a:lnTo>
                  <a:pt x="1839" y="1615"/>
                </a:lnTo>
                <a:lnTo>
                  <a:pt x="1845" y="1620"/>
                </a:lnTo>
                <a:lnTo>
                  <a:pt x="1872" y="1626"/>
                </a:lnTo>
                <a:lnTo>
                  <a:pt x="1888" y="1637"/>
                </a:lnTo>
                <a:lnTo>
                  <a:pt x="1904" y="1642"/>
                </a:lnTo>
                <a:lnTo>
                  <a:pt x="1909" y="1647"/>
                </a:lnTo>
                <a:lnTo>
                  <a:pt x="1915" y="1642"/>
                </a:lnTo>
                <a:lnTo>
                  <a:pt x="1920" y="1637"/>
                </a:lnTo>
                <a:lnTo>
                  <a:pt x="1925" y="1637"/>
                </a:lnTo>
                <a:lnTo>
                  <a:pt x="1931" y="1658"/>
                </a:lnTo>
                <a:lnTo>
                  <a:pt x="1958" y="1642"/>
                </a:lnTo>
                <a:lnTo>
                  <a:pt x="1974" y="1631"/>
                </a:lnTo>
                <a:lnTo>
                  <a:pt x="1979" y="1626"/>
                </a:lnTo>
                <a:lnTo>
                  <a:pt x="1985" y="1626"/>
                </a:lnTo>
                <a:lnTo>
                  <a:pt x="1990" y="1642"/>
                </a:lnTo>
                <a:lnTo>
                  <a:pt x="1995" y="1647"/>
                </a:lnTo>
                <a:lnTo>
                  <a:pt x="2001" y="1658"/>
                </a:lnTo>
                <a:lnTo>
                  <a:pt x="2006" y="1674"/>
                </a:lnTo>
                <a:lnTo>
                  <a:pt x="2012" y="1696"/>
                </a:lnTo>
                <a:lnTo>
                  <a:pt x="2017" y="1712"/>
                </a:lnTo>
                <a:lnTo>
                  <a:pt x="2022" y="1718"/>
                </a:lnTo>
                <a:lnTo>
                  <a:pt x="2028" y="1718"/>
                </a:lnTo>
                <a:lnTo>
                  <a:pt x="2033" y="1723"/>
                </a:lnTo>
                <a:lnTo>
                  <a:pt x="2038" y="1739"/>
                </a:lnTo>
                <a:lnTo>
                  <a:pt x="2044" y="1750"/>
                </a:lnTo>
                <a:lnTo>
                  <a:pt x="2049" y="1755"/>
                </a:lnTo>
                <a:lnTo>
                  <a:pt x="2049" y="1761"/>
                </a:lnTo>
                <a:lnTo>
                  <a:pt x="2055" y="1761"/>
                </a:lnTo>
                <a:lnTo>
                  <a:pt x="2055" y="1766"/>
                </a:lnTo>
                <a:lnTo>
                  <a:pt x="2044" y="1766"/>
                </a:lnTo>
                <a:lnTo>
                  <a:pt x="2038" y="1766"/>
                </a:lnTo>
                <a:lnTo>
                  <a:pt x="2033" y="1766"/>
                </a:lnTo>
                <a:lnTo>
                  <a:pt x="2028" y="1766"/>
                </a:lnTo>
                <a:lnTo>
                  <a:pt x="2022" y="1766"/>
                </a:lnTo>
                <a:lnTo>
                  <a:pt x="2022" y="1772"/>
                </a:lnTo>
                <a:lnTo>
                  <a:pt x="2017" y="1782"/>
                </a:lnTo>
                <a:lnTo>
                  <a:pt x="2012" y="1788"/>
                </a:lnTo>
                <a:lnTo>
                  <a:pt x="2001" y="1799"/>
                </a:lnTo>
                <a:lnTo>
                  <a:pt x="1995" y="1799"/>
                </a:lnTo>
                <a:lnTo>
                  <a:pt x="1985" y="1804"/>
                </a:lnTo>
                <a:lnTo>
                  <a:pt x="1979" y="1815"/>
                </a:lnTo>
                <a:lnTo>
                  <a:pt x="1958" y="1842"/>
                </a:lnTo>
                <a:lnTo>
                  <a:pt x="1931" y="1869"/>
                </a:lnTo>
                <a:lnTo>
                  <a:pt x="1931" y="1874"/>
                </a:lnTo>
                <a:lnTo>
                  <a:pt x="1920" y="1880"/>
                </a:lnTo>
                <a:lnTo>
                  <a:pt x="1915" y="1890"/>
                </a:lnTo>
                <a:lnTo>
                  <a:pt x="1909" y="1890"/>
                </a:lnTo>
                <a:lnTo>
                  <a:pt x="1888" y="1917"/>
                </a:lnTo>
                <a:lnTo>
                  <a:pt x="1877" y="1934"/>
                </a:lnTo>
                <a:lnTo>
                  <a:pt x="1882" y="1939"/>
                </a:lnTo>
                <a:lnTo>
                  <a:pt x="1877" y="1934"/>
                </a:lnTo>
                <a:lnTo>
                  <a:pt x="1861" y="1923"/>
                </a:lnTo>
                <a:lnTo>
                  <a:pt x="1775" y="1847"/>
                </a:lnTo>
                <a:lnTo>
                  <a:pt x="1732" y="1804"/>
                </a:lnTo>
                <a:lnTo>
                  <a:pt x="1710" y="1809"/>
                </a:lnTo>
                <a:lnTo>
                  <a:pt x="1694" y="1809"/>
                </a:lnTo>
                <a:lnTo>
                  <a:pt x="1683" y="1755"/>
                </a:lnTo>
                <a:lnTo>
                  <a:pt x="1689" y="1750"/>
                </a:lnTo>
                <a:lnTo>
                  <a:pt x="1689" y="1745"/>
                </a:lnTo>
                <a:lnTo>
                  <a:pt x="1694" y="1728"/>
                </a:lnTo>
                <a:lnTo>
                  <a:pt x="1694" y="1723"/>
                </a:lnTo>
                <a:lnTo>
                  <a:pt x="1683" y="1707"/>
                </a:lnTo>
                <a:lnTo>
                  <a:pt x="1646" y="1718"/>
                </a:lnTo>
                <a:lnTo>
                  <a:pt x="1635" y="1701"/>
                </a:lnTo>
                <a:lnTo>
                  <a:pt x="1630" y="1701"/>
                </a:lnTo>
                <a:lnTo>
                  <a:pt x="1624" y="1701"/>
                </a:lnTo>
                <a:lnTo>
                  <a:pt x="1619" y="1701"/>
                </a:lnTo>
                <a:lnTo>
                  <a:pt x="1614" y="1701"/>
                </a:lnTo>
                <a:lnTo>
                  <a:pt x="1603" y="1712"/>
                </a:lnTo>
                <a:lnTo>
                  <a:pt x="1597" y="1712"/>
                </a:lnTo>
                <a:lnTo>
                  <a:pt x="1597" y="1707"/>
                </a:lnTo>
                <a:lnTo>
                  <a:pt x="1592" y="1701"/>
                </a:lnTo>
                <a:lnTo>
                  <a:pt x="1592" y="1696"/>
                </a:lnTo>
                <a:lnTo>
                  <a:pt x="1592" y="1691"/>
                </a:lnTo>
                <a:lnTo>
                  <a:pt x="1587" y="1685"/>
                </a:lnTo>
                <a:lnTo>
                  <a:pt x="1581" y="1680"/>
                </a:lnTo>
                <a:lnTo>
                  <a:pt x="1576" y="1674"/>
                </a:lnTo>
                <a:lnTo>
                  <a:pt x="1576" y="1669"/>
                </a:lnTo>
                <a:lnTo>
                  <a:pt x="1570" y="1664"/>
                </a:lnTo>
                <a:lnTo>
                  <a:pt x="1570" y="1658"/>
                </a:lnTo>
                <a:lnTo>
                  <a:pt x="1570" y="1647"/>
                </a:lnTo>
                <a:lnTo>
                  <a:pt x="1570" y="1631"/>
                </a:lnTo>
                <a:lnTo>
                  <a:pt x="1570" y="1620"/>
                </a:lnTo>
                <a:lnTo>
                  <a:pt x="1576" y="1615"/>
                </a:lnTo>
                <a:lnTo>
                  <a:pt x="1576" y="1599"/>
                </a:lnTo>
                <a:lnTo>
                  <a:pt x="1570" y="1599"/>
                </a:lnTo>
                <a:lnTo>
                  <a:pt x="1570" y="1588"/>
                </a:lnTo>
                <a:lnTo>
                  <a:pt x="1570" y="1583"/>
                </a:lnTo>
                <a:lnTo>
                  <a:pt x="1570" y="1572"/>
                </a:lnTo>
                <a:lnTo>
                  <a:pt x="1565" y="1572"/>
                </a:lnTo>
                <a:lnTo>
                  <a:pt x="1560" y="1572"/>
                </a:lnTo>
                <a:lnTo>
                  <a:pt x="1554" y="1572"/>
                </a:lnTo>
                <a:lnTo>
                  <a:pt x="1549" y="1572"/>
                </a:lnTo>
                <a:lnTo>
                  <a:pt x="1544" y="1572"/>
                </a:lnTo>
                <a:lnTo>
                  <a:pt x="1544" y="1583"/>
                </a:lnTo>
                <a:lnTo>
                  <a:pt x="1544" y="1588"/>
                </a:lnTo>
                <a:lnTo>
                  <a:pt x="1538" y="1599"/>
                </a:lnTo>
                <a:lnTo>
                  <a:pt x="1544" y="1604"/>
                </a:lnTo>
                <a:lnTo>
                  <a:pt x="1544" y="1610"/>
                </a:lnTo>
                <a:lnTo>
                  <a:pt x="1544" y="1615"/>
                </a:lnTo>
                <a:lnTo>
                  <a:pt x="1544" y="1626"/>
                </a:lnTo>
                <a:lnTo>
                  <a:pt x="1544" y="1653"/>
                </a:lnTo>
                <a:lnTo>
                  <a:pt x="1544" y="1669"/>
                </a:lnTo>
                <a:lnTo>
                  <a:pt x="1544" y="1674"/>
                </a:lnTo>
                <a:lnTo>
                  <a:pt x="1544" y="1691"/>
                </a:lnTo>
                <a:lnTo>
                  <a:pt x="1544" y="1712"/>
                </a:lnTo>
                <a:lnTo>
                  <a:pt x="1544" y="1718"/>
                </a:lnTo>
                <a:lnTo>
                  <a:pt x="1549" y="1723"/>
                </a:lnTo>
                <a:lnTo>
                  <a:pt x="1549" y="1745"/>
                </a:lnTo>
                <a:lnTo>
                  <a:pt x="1549" y="1750"/>
                </a:lnTo>
                <a:lnTo>
                  <a:pt x="1549" y="1755"/>
                </a:lnTo>
                <a:lnTo>
                  <a:pt x="1549" y="1772"/>
                </a:lnTo>
                <a:lnTo>
                  <a:pt x="1549" y="1777"/>
                </a:lnTo>
                <a:lnTo>
                  <a:pt x="1554" y="1777"/>
                </a:lnTo>
                <a:lnTo>
                  <a:pt x="1560" y="1777"/>
                </a:lnTo>
                <a:lnTo>
                  <a:pt x="1603" y="1772"/>
                </a:lnTo>
                <a:lnTo>
                  <a:pt x="1619" y="1761"/>
                </a:lnTo>
                <a:lnTo>
                  <a:pt x="1630" y="1755"/>
                </a:lnTo>
                <a:lnTo>
                  <a:pt x="1640" y="1750"/>
                </a:lnTo>
                <a:lnTo>
                  <a:pt x="1646" y="1750"/>
                </a:lnTo>
                <a:lnTo>
                  <a:pt x="1646" y="1777"/>
                </a:lnTo>
                <a:lnTo>
                  <a:pt x="1640" y="1809"/>
                </a:lnTo>
                <a:lnTo>
                  <a:pt x="1630" y="1847"/>
                </a:lnTo>
                <a:lnTo>
                  <a:pt x="1683" y="1896"/>
                </a:lnTo>
                <a:lnTo>
                  <a:pt x="1646" y="1934"/>
                </a:lnTo>
                <a:lnTo>
                  <a:pt x="1608" y="1971"/>
                </a:lnTo>
                <a:lnTo>
                  <a:pt x="1597" y="1955"/>
                </a:lnTo>
                <a:lnTo>
                  <a:pt x="1592" y="1950"/>
                </a:lnTo>
                <a:lnTo>
                  <a:pt x="1587" y="1944"/>
                </a:lnTo>
                <a:lnTo>
                  <a:pt x="1581" y="1939"/>
                </a:lnTo>
                <a:lnTo>
                  <a:pt x="1581" y="1934"/>
                </a:lnTo>
                <a:lnTo>
                  <a:pt x="1576" y="1934"/>
                </a:lnTo>
                <a:lnTo>
                  <a:pt x="1576" y="1928"/>
                </a:lnTo>
                <a:lnTo>
                  <a:pt x="1570" y="1923"/>
                </a:lnTo>
                <a:lnTo>
                  <a:pt x="1565" y="1917"/>
                </a:lnTo>
                <a:lnTo>
                  <a:pt x="1560" y="1917"/>
                </a:lnTo>
                <a:lnTo>
                  <a:pt x="1554" y="1917"/>
                </a:lnTo>
                <a:lnTo>
                  <a:pt x="1554" y="1928"/>
                </a:lnTo>
                <a:lnTo>
                  <a:pt x="1554" y="1939"/>
                </a:lnTo>
                <a:lnTo>
                  <a:pt x="1560" y="1977"/>
                </a:lnTo>
                <a:lnTo>
                  <a:pt x="1560" y="1998"/>
                </a:lnTo>
                <a:lnTo>
                  <a:pt x="1565" y="2015"/>
                </a:lnTo>
                <a:lnTo>
                  <a:pt x="1570" y="2069"/>
                </a:lnTo>
                <a:lnTo>
                  <a:pt x="1570" y="2079"/>
                </a:lnTo>
                <a:lnTo>
                  <a:pt x="1570" y="2090"/>
                </a:lnTo>
                <a:lnTo>
                  <a:pt x="1570" y="2096"/>
                </a:lnTo>
                <a:lnTo>
                  <a:pt x="1570" y="2106"/>
                </a:lnTo>
                <a:lnTo>
                  <a:pt x="1570" y="2117"/>
                </a:lnTo>
                <a:lnTo>
                  <a:pt x="1570" y="2128"/>
                </a:lnTo>
                <a:lnTo>
                  <a:pt x="1570" y="2139"/>
                </a:lnTo>
                <a:lnTo>
                  <a:pt x="1570" y="2150"/>
                </a:lnTo>
                <a:lnTo>
                  <a:pt x="1570" y="2155"/>
                </a:lnTo>
                <a:lnTo>
                  <a:pt x="1570" y="2160"/>
                </a:lnTo>
                <a:lnTo>
                  <a:pt x="1581" y="2160"/>
                </a:lnTo>
                <a:lnTo>
                  <a:pt x="1581" y="2166"/>
                </a:lnTo>
                <a:lnTo>
                  <a:pt x="1581" y="2171"/>
                </a:lnTo>
                <a:lnTo>
                  <a:pt x="1581" y="2177"/>
                </a:lnTo>
                <a:lnTo>
                  <a:pt x="1581" y="2182"/>
                </a:lnTo>
                <a:lnTo>
                  <a:pt x="1581" y="2187"/>
                </a:lnTo>
                <a:lnTo>
                  <a:pt x="1581" y="2204"/>
                </a:lnTo>
                <a:lnTo>
                  <a:pt x="1581" y="2214"/>
                </a:lnTo>
                <a:lnTo>
                  <a:pt x="1581" y="2225"/>
                </a:lnTo>
                <a:lnTo>
                  <a:pt x="1581" y="2236"/>
                </a:lnTo>
                <a:lnTo>
                  <a:pt x="1581" y="2247"/>
                </a:lnTo>
                <a:lnTo>
                  <a:pt x="1581" y="2263"/>
                </a:lnTo>
                <a:lnTo>
                  <a:pt x="1576" y="2279"/>
                </a:lnTo>
                <a:lnTo>
                  <a:pt x="1576" y="2285"/>
                </a:lnTo>
                <a:lnTo>
                  <a:pt x="1576" y="2301"/>
                </a:lnTo>
                <a:lnTo>
                  <a:pt x="1576" y="2317"/>
                </a:lnTo>
                <a:lnTo>
                  <a:pt x="1570" y="2333"/>
                </a:lnTo>
                <a:lnTo>
                  <a:pt x="1570" y="2344"/>
                </a:lnTo>
                <a:lnTo>
                  <a:pt x="1570" y="2355"/>
                </a:lnTo>
                <a:lnTo>
                  <a:pt x="1560" y="2355"/>
                </a:lnTo>
                <a:lnTo>
                  <a:pt x="1560" y="2360"/>
                </a:lnTo>
                <a:lnTo>
                  <a:pt x="1560" y="2398"/>
                </a:lnTo>
                <a:lnTo>
                  <a:pt x="1554" y="2398"/>
                </a:lnTo>
                <a:lnTo>
                  <a:pt x="1549" y="2398"/>
                </a:lnTo>
                <a:lnTo>
                  <a:pt x="1544" y="2398"/>
                </a:lnTo>
                <a:lnTo>
                  <a:pt x="1538" y="2403"/>
                </a:lnTo>
                <a:lnTo>
                  <a:pt x="1538" y="2398"/>
                </a:lnTo>
                <a:lnTo>
                  <a:pt x="1538" y="2393"/>
                </a:lnTo>
                <a:lnTo>
                  <a:pt x="1538" y="2387"/>
                </a:lnTo>
                <a:lnTo>
                  <a:pt x="1533" y="2387"/>
                </a:lnTo>
                <a:lnTo>
                  <a:pt x="1527" y="2371"/>
                </a:lnTo>
                <a:lnTo>
                  <a:pt x="1517" y="2371"/>
                </a:lnTo>
                <a:lnTo>
                  <a:pt x="1517" y="2376"/>
                </a:lnTo>
                <a:lnTo>
                  <a:pt x="1517" y="2382"/>
                </a:lnTo>
                <a:lnTo>
                  <a:pt x="1511" y="2382"/>
                </a:lnTo>
                <a:lnTo>
                  <a:pt x="1517" y="2387"/>
                </a:lnTo>
                <a:lnTo>
                  <a:pt x="1522" y="2409"/>
                </a:lnTo>
                <a:lnTo>
                  <a:pt x="1527" y="2409"/>
                </a:lnTo>
                <a:lnTo>
                  <a:pt x="1522" y="2414"/>
                </a:lnTo>
                <a:lnTo>
                  <a:pt x="1517" y="2414"/>
                </a:lnTo>
                <a:lnTo>
                  <a:pt x="1517" y="2420"/>
                </a:lnTo>
                <a:lnTo>
                  <a:pt x="1511" y="2414"/>
                </a:lnTo>
                <a:lnTo>
                  <a:pt x="1511" y="2403"/>
                </a:lnTo>
                <a:lnTo>
                  <a:pt x="1501" y="2387"/>
                </a:lnTo>
                <a:lnTo>
                  <a:pt x="1495" y="2387"/>
                </a:lnTo>
                <a:lnTo>
                  <a:pt x="1495" y="2371"/>
                </a:lnTo>
                <a:lnTo>
                  <a:pt x="1490" y="2366"/>
                </a:lnTo>
                <a:lnTo>
                  <a:pt x="1479" y="2371"/>
                </a:lnTo>
                <a:lnTo>
                  <a:pt x="1468" y="2371"/>
                </a:lnTo>
                <a:lnTo>
                  <a:pt x="1468" y="2376"/>
                </a:lnTo>
                <a:lnTo>
                  <a:pt x="1474" y="2376"/>
                </a:lnTo>
                <a:lnTo>
                  <a:pt x="1474" y="2387"/>
                </a:lnTo>
                <a:lnTo>
                  <a:pt x="1474" y="2393"/>
                </a:lnTo>
                <a:lnTo>
                  <a:pt x="1474" y="2398"/>
                </a:lnTo>
                <a:lnTo>
                  <a:pt x="1474" y="2403"/>
                </a:lnTo>
                <a:lnTo>
                  <a:pt x="1474" y="2414"/>
                </a:lnTo>
                <a:lnTo>
                  <a:pt x="1474" y="2420"/>
                </a:lnTo>
                <a:lnTo>
                  <a:pt x="1490" y="2420"/>
                </a:lnTo>
                <a:lnTo>
                  <a:pt x="1495" y="2420"/>
                </a:lnTo>
                <a:lnTo>
                  <a:pt x="1501" y="2420"/>
                </a:lnTo>
                <a:lnTo>
                  <a:pt x="1506" y="2420"/>
                </a:lnTo>
                <a:lnTo>
                  <a:pt x="1506" y="2425"/>
                </a:lnTo>
                <a:lnTo>
                  <a:pt x="1506" y="2430"/>
                </a:lnTo>
                <a:lnTo>
                  <a:pt x="1506" y="2436"/>
                </a:lnTo>
                <a:lnTo>
                  <a:pt x="1511" y="2436"/>
                </a:lnTo>
                <a:lnTo>
                  <a:pt x="1511" y="2441"/>
                </a:lnTo>
                <a:lnTo>
                  <a:pt x="1511" y="2436"/>
                </a:lnTo>
                <a:lnTo>
                  <a:pt x="1517" y="2436"/>
                </a:lnTo>
                <a:lnTo>
                  <a:pt x="1522" y="2430"/>
                </a:lnTo>
                <a:lnTo>
                  <a:pt x="1527" y="2430"/>
                </a:lnTo>
                <a:lnTo>
                  <a:pt x="1527" y="2425"/>
                </a:lnTo>
                <a:lnTo>
                  <a:pt x="1533" y="2425"/>
                </a:lnTo>
                <a:lnTo>
                  <a:pt x="1538" y="2425"/>
                </a:lnTo>
                <a:lnTo>
                  <a:pt x="1538" y="2430"/>
                </a:lnTo>
                <a:lnTo>
                  <a:pt x="1544" y="2436"/>
                </a:lnTo>
                <a:lnTo>
                  <a:pt x="1544" y="2441"/>
                </a:lnTo>
                <a:lnTo>
                  <a:pt x="1544" y="2447"/>
                </a:lnTo>
                <a:lnTo>
                  <a:pt x="1554" y="2463"/>
                </a:lnTo>
                <a:lnTo>
                  <a:pt x="1554" y="2484"/>
                </a:lnTo>
                <a:lnTo>
                  <a:pt x="1511" y="2479"/>
                </a:lnTo>
                <a:lnTo>
                  <a:pt x="1484" y="2474"/>
                </a:lnTo>
                <a:lnTo>
                  <a:pt x="1479" y="2490"/>
                </a:lnTo>
                <a:lnTo>
                  <a:pt x="1474" y="2501"/>
                </a:lnTo>
                <a:lnTo>
                  <a:pt x="1495" y="2533"/>
                </a:lnTo>
                <a:lnTo>
                  <a:pt x="1495" y="2538"/>
                </a:lnTo>
                <a:lnTo>
                  <a:pt x="1501" y="2533"/>
                </a:lnTo>
                <a:lnTo>
                  <a:pt x="1506" y="2533"/>
                </a:lnTo>
                <a:lnTo>
                  <a:pt x="1527" y="2528"/>
                </a:lnTo>
                <a:lnTo>
                  <a:pt x="1538" y="2533"/>
                </a:lnTo>
                <a:lnTo>
                  <a:pt x="1549" y="2538"/>
                </a:lnTo>
                <a:lnTo>
                  <a:pt x="1549" y="2544"/>
                </a:lnTo>
                <a:lnTo>
                  <a:pt x="1549" y="2555"/>
                </a:lnTo>
                <a:lnTo>
                  <a:pt x="1549" y="2565"/>
                </a:lnTo>
                <a:lnTo>
                  <a:pt x="1549" y="2571"/>
                </a:lnTo>
                <a:lnTo>
                  <a:pt x="1549" y="2576"/>
                </a:lnTo>
                <a:lnTo>
                  <a:pt x="1549" y="2582"/>
                </a:lnTo>
                <a:lnTo>
                  <a:pt x="1549" y="2587"/>
                </a:lnTo>
                <a:lnTo>
                  <a:pt x="1544" y="2587"/>
                </a:lnTo>
                <a:lnTo>
                  <a:pt x="1544" y="2598"/>
                </a:lnTo>
                <a:lnTo>
                  <a:pt x="1544" y="2609"/>
                </a:lnTo>
                <a:lnTo>
                  <a:pt x="1538" y="2625"/>
                </a:lnTo>
                <a:lnTo>
                  <a:pt x="1527" y="2663"/>
                </a:lnTo>
                <a:lnTo>
                  <a:pt x="1527" y="2668"/>
                </a:lnTo>
                <a:lnTo>
                  <a:pt x="1533" y="2668"/>
                </a:lnTo>
                <a:lnTo>
                  <a:pt x="1560" y="2673"/>
                </a:lnTo>
                <a:lnTo>
                  <a:pt x="1565" y="2673"/>
                </a:lnTo>
                <a:lnTo>
                  <a:pt x="1560" y="2722"/>
                </a:lnTo>
                <a:lnTo>
                  <a:pt x="1560" y="2727"/>
                </a:lnTo>
                <a:lnTo>
                  <a:pt x="1554" y="2727"/>
                </a:lnTo>
                <a:lnTo>
                  <a:pt x="1554" y="2733"/>
                </a:lnTo>
                <a:lnTo>
                  <a:pt x="1533" y="2738"/>
                </a:lnTo>
                <a:lnTo>
                  <a:pt x="1527" y="2738"/>
                </a:lnTo>
                <a:lnTo>
                  <a:pt x="1522" y="2738"/>
                </a:lnTo>
                <a:lnTo>
                  <a:pt x="1527" y="2722"/>
                </a:lnTo>
                <a:lnTo>
                  <a:pt x="1522" y="2722"/>
                </a:lnTo>
                <a:lnTo>
                  <a:pt x="1517" y="2722"/>
                </a:lnTo>
                <a:lnTo>
                  <a:pt x="1501" y="2727"/>
                </a:lnTo>
                <a:lnTo>
                  <a:pt x="1495" y="2727"/>
                </a:lnTo>
                <a:lnTo>
                  <a:pt x="1501" y="2738"/>
                </a:lnTo>
                <a:lnTo>
                  <a:pt x="1511" y="2733"/>
                </a:lnTo>
                <a:lnTo>
                  <a:pt x="1506" y="2754"/>
                </a:lnTo>
                <a:lnTo>
                  <a:pt x="1506" y="2765"/>
                </a:lnTo>
                <a:lnTo>
                  <a:pt x="1501" y="2771"/>
                </a:lnTo>
                <a:lnTo>
                  <a:pt x="1501" y="2776"/>
                </a:lnTo>
                <a:lnTo>
                  <a:pt x="1495" y="2781"/>
                </a:lnTo>
                <a:lnTo>
                  <a:pt x="1495" y="2787"/>
                </a:lnTo>
                <a:lnTo>
                  <a:pt x="1490" y="2792"/>
                </a:lnTo>
                <a:lnTo>
                  <a:pt x="1484" y="2792"/>
                </a:lnTo>
                <a:lnTo>
                  <a:pt x="1479" y="2798"/>
                </a:lnTo>
                <a:lnTo>
                  <a:pt x="1474" y="2803"/>
                </a:lnTo>
                <a:lnTo>
                  <a:pt x="1468" y="2803"/>
                </a:lnTo>
                <a:lnTo>
                  <a:pt x="1463" y="2803"/>
                </a:lnTo>
                <a:lnTo>
                  <a:pt x="1452" y="2798"/>
                </a:lnTo>
                <a:lnTo>
                  <a:pt x="1441" y="2798"/>
                </a:lnTo>
                <a:lnTo>
                  <a:pt x="1420" y="2792"/>
                </a:lnTo>
                <a:lnTo>
                  <a:pt x="1415" y="2792"/>
                </a:lnTo>
                <a:lnTo>
                  <a:pt x="1409" y="2792"/>
                </a:lnTo>
                <a:lnTo>
                  <a:pt x="1393" y="2787"/>
                </a:lnTo>
                <a:lnTo>
                  <a:pt x="1371" y="2787"/>
                </a:lnTo>
                <a:lnTo>
                  <a:pt x="1361" y="2781"/>
                </a:lnTo>
                <a:lnTo>
                  <a:pt x="1339" y="2781"/>
                </a:lnTo>
                <a:lnTo>
                  <a:pt x="1328" y="2781"/>
                </a:lnTo>
                <a:lnTo>
                  <a:pt x="1280" y="2776"/>
                </a:lnTo>
                <a:lnTo>
                  <a:pt x="1280" y="2771"/>
                </a:lnTo>
                <a:lnTo>
                  <a:pt x="1280" y="2765"/>
                </a:lnTo>
                <a:lnTo>
                  <a:pt x="1259" y="2754"/>
                </a:lnTo>
                <a:lnTo>
                  <a:pt x="1253" y="2760"/>
                </a:lnTo>
                <a:lnTo>
                  <a:pt x="1259" y="2771"/>
                </a:lnTo>
                <a:lnTo>
                  <a:pt x="1237" y="2765"/>
                </a:lnTo>
                <a:lnTo>
                  <a:pt x="1232" y="2749"/>
                </a:lnTo>
                <a:lnTo>
                  <a:pt x="1232" y="2744"/>
                </a:lnTo>
                <a:lnTo>
                  <a:pt x="1232" y="2738"/>
                </a:lnTo>
                <a:lnTo>
                  <a:pt x="1221" y="2733"/>
                </a:lnTo>
                <a:lnTo>
                  <a:pt x="1216" y="2733"/>
                </a:lnTo>
                <a:lnTo>
                  <a:pt x="1216" y="2727"/>
                </a:lnTo>
                <a:lnTo>
                  <a:pt x="1210" y="2727"/>
                </a:lnTo>
                <a:lnTo>
                  <a:pt x="1199" y="2717"/>
                </a:lnTo>
                <a:lnTo>
                  <a:pt x="1194" y="2711"/>
                </a:lnTo>
                <a:lnTo>
                  <a:pt x="1189" y="2706"/>
                </a:lnTo>
                <a:lnTo>
                  <a:pt x="1183" y="2706"/>
                </a:lnTo>
                <a:lnTo>
                  <a:pt x="1183" y="2700"/>
                </a:lnTo>
                <a:lnTo>
                  <a:pt x="1178" y="2700"/>
                </a:lnTo>
                <a:lnTo>
                  <a:pt x="1172" y="2700"/>
                </a:lnTo>
                <a:lnTo>
                  <a:pt x="1167" y="2700"/>
                </a:lnTo>
                <a:lnTo>
                  <a:pt x="1162" y="2700"/>
                </a:lnTo>
                <a:lnTo>
                  <a:pt x="1162" y="2684"/>
                </a:lnTo>
                <a:lnTo>
                  <a:pt x="1156" y="2657"/>
                </a:lnTo>
                <a:lnTo>
                  <a:pt x="1151" y="2657"/>
                </a:lnTo>
                <a:lnTo>
                  <a:pt x="1151" y="2646"/>
                </a:lnTo>
                <a:lnTo>
                  <a:pt x="1140" y="2646"/>
                </a:lnTo>
                <a:lnTo>
                  <a:pt x="1129" y="2646"/>
                </a:lnTo>
                <a:lnTo>
                  <a:pt x="1129" y="2663"/>
                </a:lnTo>
                <a:lnTo>
                  <a:pt x="1140" y="2663"/>
                </a:lnTo>
                <a:lnTo>
                  <a:pt x="1140" y="2668"/>
                </a:lnTo>
                <a:lnTo>
                  <a:pt x="1146" y="2679"/>
                </a:lnTo>
                <a:lnTo>
                  <a:pt x="1146" y="2690"/>
                </a:lnTo>
                <a:lnTo>
                  <a:pt x="1146" y="2695"/>
                </a:lnTo>
                <a:lnTo>
                  <a:pt x="1151" y="2700"/>
                </a:lnTo>
                <a:lnTo>
                  <a:pt x="1140" y="2706"/>
                </a:lnTo>
                <a:lnTo>
                  <a:pt x="1129" y="2706"/>
                </a:lnTo>
                <a:lnTo>
                  <a:pt x="1119" y="2706"/>
                </a:lnTo>
                <a:lnTo>
                  <a:pt x="1108" y="2706"/>
                </a:lnTo>
                <a:lnTo>
                  <a:pt x="1097" y="2706"/>
                </a:lnTo>
                <a:lnTo>
                  <a:pt x="1086" y="2711"/>
                </a:lnTo>
                <a:lnTo>
                  <a:pt x="1086" y="2717"/>
                </a:lnTo>
                <a:lnTo>
                  <a:pt x="1113" y="2727"/>
                </a:lnTo>
                <a:lnTo>
                  <a:pt x="1119" y="2727"/>
                </a:lnTo>
                <a:lnTo>
                  <a:pt x="1124" y="2733"/>
                </a:lnTo>
                <a:lnTo>
                  <a:pt x="1129" y="2733"/>
                </a:lnTo>
                <a:lnTo>
                  <a:pt x="1135" y="2738"/>
                </a:lnTo>
                <a:lnTo>
                  <a:pt x="1140" y="2738"/>
                </a:lnTo>
                <a:lnTo>
                  <a:pt x="1146" y="2744"/>
                </a:lnTo>
                <a:lnTo>
                  <a:pt x="1151" y="2744"/>
                </a:lnTo>
                <a:lnTo>
                  <a:pt x="1151" y="2749"/>
                </a:lnTo>
                <a:lnTo>
                  <a:pt x="1156" y="2749"/>
                </a:lnTo>
                <a:lnTo>
                  <a:pt x="1162" y="2749"/>
                </a:lnTo>
                <a:lnTo>
                  <a:pt x="1172" y="2754"/>
                </a:lnTo>
                <a:lnTo>
                  <a:pt x="1178" y="2754"/>
                </a:lnTo>
                <a:lnTo>
                  <a:pt x="1183" y="2760"/>
                </a:lnTo>
                <a:lnTo>
                  <a:pt x="1194" y="2760"/>
                </a:lnTo>
                <a:lnTo>
                  <a:pt x="1199" y="2760"/>
                </a:lnTo>
                <a:lnTo>
                  <a:pt x="1210" y="2765"/>
                </a:lnTo>
                <a:lnTo>
                  <a:pt x="1216" y="2765"/>
                </a:lnTo>
                <a:lnTo>
                  <a:pt x="1210" y="2771"/>
                </a:lnTo>
                <a:lnTo>
                  <a:pt x="1221" y="2776"/>
                </a:lnTo>
                <a:lnTo>
                  <a:pt x="1237" y="2776"/>
                </a:lnTo>
                <a:lnTo>
                  <a:pt x="1253" y="2776"/>
                </a:lnTo>
                <a:lnTo>
                  <a:pt x="1264" y="2776"/>
                </a:lnTo>
                <a:lnTo>
                  <a:pt x="1280" y="2781"/>
                </a:lnTo>
                <a:lnTo>
                  <a:pt x="1296" y="2781"/>
                </a:lnTo>
                <a:lnTo>
                  <a:pt x="1312" y="2781"/>
                </a:lnTo>
                <a:lnTo>
                  <a:pt x="1328" y="2787"/>
                </a:lnTo>
                <a:lnTo>
                  <a:pt x="1350" y="2787"/>
                </a:lnTo>
                <a:lnTo>
                  <a:pt x="1361" y="2787"/>
                </a:lnTo>
                <a:lnTo>
                  <a:pt x="1366" y="2792"/>
                </a:lnTo>
                <a:lnTo>
                  <a:pt x="1377" y="2792"/>
                </a:lnTo>
                <a:lnTo>
                  <a:pt x="1388" y="2792"/>
                </a:lnTo>
                <a:lnTo>
                  <a:pt x="1393" y="2798"/>
                </a:lnTo>
                <a:lnTo>
                  <a:pt x="1398" y="2798"/>
                </a:lnTo>
                <a:lnTo>
                  <a:pt x="1404" y="2798"/>
                </a:lnTo>
                <a:lnTo>
                  <a:pt x="1404" y="2803"/>
                </a:lnTo>
                <a:lnTo>
                  <a:pt x="1409" y="2803"/>
                </a:lnTo>
                <a:lnTo>
                  <a:pt x="1409" y="2808"/>
                </a:lnTo>
                <a:lnTo>
                  <a:pt x="1420" y="2814"/>
                </a:lnTo>
                <a:lnTo>
                  <a:pt x="1425" y="2825"/>
                </a:lnTo>
                <a:lnTo>
                  <a:pt x="1441" y="2841"/>
                </a:lnTo>
                <a:lnTo>
                  <a:pt x="1447" y="2846"/>
                </a:lnTo>
                <a:lnTo>
                  <a:pt x="1452" y="2852"/>
                </a:lnTo>
                <a:lnTo>
                  <a:pt x="1463" y="2857"/>
                </a:lnTo>
                <a:lnTo>
                  <a:pt x="1468" y="2862"/>
                </a:lnTo>
                <a:lnTo>
                  <a:pt x="1474" y="2862"/>
                </a:lnTo>
                <a:lnTo>
                  <a:pt x="1479" y="2868"/>
                </a:lnTo>
                <a:lnTo>
                  <a:pt x="1479" y="2873"/>
                </a:lnTo>
                <a:lnTo>
                  <a:pt x="1479" y="2879"/>
                </a:lnTo>
                <a:lnTo>
                  <a:pt x="1479" y="2889"/>
                </a:lnTo>
                <a:lnTo>
                  <a:pt x="1479" y="2906"/>
                </a:lnTo>
                <a:lnTo>
                  <a:pt x="1474" y="2916"/>
                </a:lnTo>
                <a:lnTo>
                  <a:pt x="1474" y="2954"/>
                </a:lnTo>
                <a:lnTo>
                  <a:pt x="1474" y="2965"/>
                </a:lnTo>
                <a:lnTo>
                  <a:pt x="1479" y="2976"/>
                </a:lnTo>
                <a:lnTo>
                  <a:pt x="1479" y="2981"/>
                </a:lnTo>
                <a:lnTo>
                  <a:pt x="1479" y="3008"/>
                </a:lnTo>
                <a:lnTo>
                  <a:pt x="1484" y="3019"/>
                </a:lnTo>
                <a:lnTo>
                  <a:pt x="1484" y="3024"/>
                </a:lnTo>
                <a:lnTo>
                  <a:pt x="1490" y="3041"/>
                </a:lnTo>
                <a:lnTo>
                  <a:pt x="1495" y="3051"/>
                </a:lnTo>
                <a:lnTo>
                  <a:pt x="1495" y="3062"/>
                </a:lnTo>
                <a:lnTo>
                  <a:pt x="1501" y="3073"/>
                </a:lnTo>
                <a:lnTo>
                  <a:pt x="1506" y="3084"/>
                </a:lnTo>
                <a:lnTo>
                  <a:pt x="1506" y="3089"/>
                </a:lnTo>
                <a:lnTo>
                  <a:pt x="1506" y="3100"/>
                </a:lnTo>
                <a:lnTo>
                  <a:pt x="1511" y="3111"/>
                </a:lnTo>
                <a:lnTo>
                  <a:pt x="1511" y="3122"/>
                </a:lnTo>
                <a:lnTo>
                  <a:pt x="1506" y="3122"/>
                </a:lnTo>
                <a:lnTo>
                  <a:pt x="1479" y="3116"/>
                </a:lnTo>
                <a:lnTo>
                  <a:pt x="1441" y="3111"/>
                </a:lnTo>
                <a:lnTo>
                  <a:pt x="1371" y="3084"/>
                </a:lnTo>
                <a:lnTo>
                  <a:pt x="1318" y="3046"/>
                </a:lnTo>
                <a:lnTo>
                  <a:pt x="1264" y="3041"/>
                </a:lnTo>
                <a:lnTo>
                  <a:pt x="1216" y="3024"/>
                </a:lnTo>
                <a:lnTo>
                  <a:pt x="1172" y="3014"/>
                </a:lnTo>
                <a:lnTo>
                  <a:pt x="1172" y="3035"/>
                </a:lnTo>
                <a:lnTo>
                  <a:pt x="1172" y="3041"/>
                </a:lnTo>
                <a:lnTo>
                  <a:pt x="1172" y="3068"/>
                </a:lnTo>
                <a:lnTo>
                  <a:pt x="1156" y="3062"/>
                </a:lnTo>
                <a:lnTo>
                  <a:pt x="1140" y="3057"/>
                </a:lnTo>
                <a:lnTo>
                  <a:pt x="1135" y="3057"/>
                </a:lnTo>
                <a:lnTo>
                  <a:pt x="1086" y="3051"/>
                </a:lnTo>
                <a:lnTo>
                  <a:pt x="984" y="3035"/>
                </a:lnTo>
                <a:lnTo>
                  <a:pt x="936" y="3030"/>
                </a:lnTo>
                <a:lnTo>
                  <a:pt x="930" y="3030"/>
                </a:lnTo>
                <a:lnTo>
                  <a:pt x="909" y="3024"/>
                </a:lnTo>
                <a:lnTo>
                  <a:pt x="882" y="3024"/>
                </a:lnTo>
                <a:lnTo>
                  <a:pt x="855" y="3019"/>
                </a:lnTo>
                <a:lnTo>
                  <a:pt x="834" y="3014"/>
                </a:lnTo>
                <a:lnTo>
                  <a:pt x="834" y="3008"/>
                </a:lnTo>
                <a:lnTo>
                  <a:pt x="834" y="3003"/>
                </a:lnTo>
                <a:lnTo>
                  <a:pt x="828" y="3003"/>
                </a:lnTo>
                <a:lnTo>
                  <a:pt x="812" y="3003"/>
                </a:lnTo>
                <a:lnTo>
                  <a:pt x="807" y="3003"/>
                </a:lnTo>
                <a:lnTo>
                  <a:pt x="807" y="2987"/>
                </a:lnTo>
                <a:lnTo>
                  <a:pt x="807" y="2976"/>
                </a:lnTo>
                <a:lnTo>
                  <a:pt x="807" y="2960"/>
                </a:lnTo>
                <a:lnTo>
                  <a:pt x="801" y="2933"/>
                </a:lnTo>
                <a:lnTo>
                  <a:pt x="801" y="2927"/>
                </a:lnTo>
                <a:lnTo>
                  <a:pt x="801" y="2916"/>
                </a:lnTo>
                <a:lnTo>
                  <a:pt x="801" y="2884"/>
                </a:lnTo>
                <a:lnTo>
                  <a:pt x="801" y="2868"/>
                </a:lnTo>
                <a:lnTo>
                  <a:pt x="796" y="2846"/>
                </a:lnTo>
                <a:lnTo>
                  <a:pt x="796" y="2841"/>
                </a:lnTo>
                <a:lnTo>
                  <a:pt x="796" y="2825"/>
                </a:lnTo>
                <a:lnTo>
                  <a:pt x="796" y="2819"/>
                </a:lnTo>
                <a:lnTo>
                  <a:pt x="796" y="2808"/>
                </a:lnTo>
                <a:lnTo>
                  <a:pt x="796" y="2798"/>
                </a:lnTo>
                <a:lnTo>
                  <a:pt x="796" y="2776"/>
                </a:lnTo>
                <a:lnTo>
                  <a:pt x="796" y="2771"/>
                </a:lnTo>
                <a:lnTo>
                  <a:pt x="796" y="2765"/>
                </a:lnTo>
                <a:lnTo>
                  <a:pt x="818" y="2765"/>
                </a:lnTo>
                <a:lnTo>
                  <a:pt x="818" y="2760"/>
                </a:lnTo>
                <a:lnTo>
                  <a:pt x="812" y="2749"/>
                </a:lnTo>
                <a:lnTo>
                  <a:pt x="796" y="2749"/>
                </a:lnTo>
                <a:lnTo>
                  <a:pt x="791" y="2749"/>
                </a:lnTo>
                <a:lnTo>
                  <a:pt x="785" y="2749"/>
                </a:lnTo>
                <a:lnTo>
                  <a:pt x="785" y="2744"/>
                </a:lnTo>
                <a:lnTo>
                  <a:pt x="785" y="2738"/>
                </a:lnTo>
                <a:lnTo>
                  <a:pt x="785" y="2733"/>
                </a:lnTo>
                <a:lnTo>
                  <a:pt x="791" y="2727"/>
                </a:lnTo>
                <a:lnTo>
                  <a:pt x="791" y="2717"/>
                </a:lnTo>
                <a:lnTo>
                  <a:pt x="791" y="2711"/>
                </a:lnTo>
                <a:lnTo>
                  <a:pt x="785" y="2700"/>
                </a:lnTo>
                <a:lnTo>
                  <a:pt x="785" y="2695"/>
                </a:lnTo>
                <a:lnTo>
                  <a:pt x="785" y="2684"/>
                </a:lnTo>
                <a:lnTo>
                  <a:pt x="785" y="2679"/>
                </a:lnTo>
                <a:lnTo>
                  <a:pt x="785" y="2668"/>
                </a:lnTo>
                <a:lnTo>
                  <a:pt x="785" y="2657"/>
                </a:lnTo>
                <a:lnTo>
                  <a:pt x="785" y="2652"/>
                </a:lnTo>
                <a:lnTo>
                  <a:pt x="785" y="2646"/>
                </a:lnTo>
                <a:lnTo>
                  <a:pt x="785" y="2641"/>
                </a:lnTo>
                <a:lnTo>
                  <a:pt x="807" y="2641"/>
                </a:lnTo>
                <a:lnTo>
                  <a:pt x="882" y="2636"/>
                </a:lnTo>
                <a:lnTo>
                  <a:pt x="898" y="2641"/>
                </a:lnTo>
                <a:lnTo>
                  <a:pt x="909" y="2641"/>
                </a:lnTo>
                <a:lnTo>
                  <a:pt x="936" y="2652"/>
                </a:lnTo>
                <a:lnTo>
                  <a:pt x="941" y="2652"/>
                </a:lnTo>
                <a:lnTo>
                  <a:pt x="957" y="2657"/>
                </a:lnTo>
                <a:lnTo>
                  <a:pt x="963" y="2657"/>
                </a:lnTo>
                <a:lnTo>
                  <a:pt x="963" y="2614"/>
                </a:lnTo>
                <a:lnTo>
                  <a:pt x="963" y="2609"/>
                </a:lnTo>
                <a:lnTo>
                  <a:pt x="963" y="2603"/>
                </a:lnTo>
                <a:lnTo>
                  <a:pt x="957" y="2603"/>
                </a:lnTo>
                <a:lnTo>
                  <a:pt x="957" y="2528"/>
                </a:lnTo>
                <a:lnTo>
                  <a:pt x="957" y="2511"/>
                </a:lnTo>
                <a:lnTo>
                  <a:pt x="957" y="2506"/>
                </a:lnTo>
                <a:lnTo>
                  <a:pt x="957" y="2501"/>
                </a:lnTo>
                <a:lnTo>
                  <a:pt x="941" y="2490"/>
                </a:lnTo>
                <a:lnTo>
                  <a:pt x="930" y="2495"/>
                </a:lnTo>
                <a:lnTo>
                  <a:pt x="920" y="2506"/>
                </a:lnTo>
                <a:lnTo>
                  <a:pt x="877" y="2528"/>
                </a:lnTo>
                <a:lnTo>
                  <a:pt x="871" y="2468"/>
                </a:lnTo>
                <a:lnTo>
                  <a:pt x="850" y="2474"/>
                </a:lnTo>
                <a:lnTo>
                  <a:pt x="850" y="2468"/>
                </a:lnTo>
                <a:lnTo>
                  <a:pt x="844" y="2468"/>
                </a:lnTo>
                <a:lnTo>
                  <a:pt x="844" y="2463"/>
                </a:lnTo>
                <a:lnTo>
                  <a:pt x="844" y="2457"/>
                </a:lnTo>
                <a:lnTo>
                  <a:pt x="844" y="2452"/>
                </a:lnTo>
                <a:lnTo>
                  <a:pt x="844" y="2447"/>
                </a:lnTo>
                <a:lnTo>
                  <a:pt x="844" y="2441"/>
                </a:lnTo>
                <a:lnTo>
                  <a:pt x="839" y="2430"/>
                </a:lnTo>
                <a:lnTo>
                  <a:pt x="839" y="2425"/>
                </a:lnTo>
                <a:lnTo>
                  <a:pt x="834" y="2420"/>
                </a:lnTo>
                <a:lnTo>
                  <a:pt x="828" y="2414"/>
                </a:lnTo>
                <a:lnTo>
                  <a:pt x="828" y="2409"/>
                </a:lnTo>
                <a:lnTo>
                  <a:pt x="823" y="2409"/>
                </a:lnTo>
                <a:lnTo>
                  <a:pt x="823" y="2403"/>
                </a:lnTo>
                <a:lnTo>
                  <a:pt x="823" y="2393"/>
                </a:lnTo>
                <a:lnTo>
                  <a:pt x="828" y="2387"/>
                </a:lnTo>
                <a:lnTo>
                  <a:pt x="828" y="2382"/>
                </a:lnTo>
                <a:lnTo>
                  <a:pt x="828" y="2376"/>
                </a:lnTo>
                <a:lnTo>
                  <a:pt x="823" y="2371"/>
                </a:lnTo>
                <a:lnTo>
                  <a:pt x="823" y="2366"/>
                </a:lnTo>
                <a:lnTo>
                  <a:pt x="818" y="2355"/>
                </a:lnTo>
                <a:lnTo>
                  <a:pt x="818" y="2349"/>
                </a:lnTo>
                <a:lnTo>
                  <a:pt x="807" y="2344"/>
                </a:lnTo>
                <a:lnTo>
                  <a:pt x="801" y="2328"/>
                </a:lnTo>
                <a:lnTo>
                  <a:pt x="801" y="2322"/>
                </a:lnTo>
                <a:lnTo>
                  <a:pt x="796" y="2312"/>
                </a:lnTo>
                <a:lnTo>
                  <a:pt x="796" y="2306"/>
                </a:lnTo>
                <a:lnTo>
                  <a:pt x="791" y="2295"/>
                </a:lnTo>
                <a:lnTo>
                  <a:pt x="785" y="2285"/>
                </a:lnTo>
                <a:lnTo>
                  <a:pt x="785" y="2279"/>
                </a:lnTo>
                <a:lnTo>
                  <a:pt x="812" y="2279"/>
                </a:lnTo>
                <a:lnTo>
                  <a:pt x="834" y="2274"/>
                </a:lnTo>
                <a:lnTo>
                  <a:pt x="850" y="2274"/>
                </a:lnTo>
                <a:lnTo>
                  <a:pt x="861" y="2274"/>
                </a:lnTo>
                <a:lnTo>
                  <a:pt x="861" y="2268"/>
                </a:lnTo>
                <a:lnTo>
                  <a:pt x="855" y="2263"/>
                </a:lnTo>
                <a:lnTo>
                  <a:pt x="850" y="2258"/>
                </a:lnTo>
                <a:lnTo>
                  <a:pt x="844" y="2252"/>
                </a:lnTo>
                <a:lnTo>
                  <a:pt x="839" y="2252"/>
                </a:lnTo>
                <a:lnTo>
                  <a:pt x="839" y="2247"/>
                </a:lnTo>
                <a:lnTo>
                  <a:pt x="834" y="2231"/>
                </a:lnTo>
                <a:lnTo>
                  <a:pt x="828" y="2214"/>
                </a:lnTo>
                <a:lnTo>
                  <a:pt x="828" y="2209"/>
                </a:lnTo>
                <a:lnTo>
                  <a:pt x="844" y="2193"/>
                </a:lnTo>
                <a:lnTo>
                  <a:pt x="855" y="2182"/>
                </a:lnTo>
                <a:lnTo>
                  <a:pt x="882" y="2160"/>
                </a:lnTo>
                <a:lnTo>
                  <a:pt x="882" y="2155"/>
                </a:lnTo>
                <a:lnTo>
                  <a:pt x="904" y="2171"/>
                </a:lnTo>
                <a:lnTo>
                  <a:pt x="909" y="2171"/>
                </a:lnTo>
                <a:lnTo>
                  <a:pt x="914" y="2171"/>
                </a:lnTo>
                <a:lnTo>
                  <a:pt x="920" y="2171"/>
                </a:lnTo>
                <a:lnTo>
                  <a:pt x="920" y="2177"/>
                </a:lnTo>
                <a:lnTo>
                  <a:pt x="925" y="2177"/>
                </a:lnTo>
                <a:lnTo>
                  <a:pt x="930" y="2177"/>
                </a:lnTo>
                <a:lnTo>
                  <a:pt x="930" y="2171"/>
                </a:lnTo>
                <a:lnTo>
                  <a:pt x="936" y="2171"/>
                </a:lnTo>
                <a:lnTo>
                  <a:pt x="941" y="2171"/>
                </a:lnTo>
                <a:lnTo>
                  <a:pt x="936" y="2106"/>
                </a:lnTo>
                <a:lnTo>
                  <a:pt x="947" y="2106"/>
                </a:lnTo>
                <a:lnTo>
                  <a:pt x="957" y="2112"/>
                </a:lnTo>
                <a:lnTo>
                  <a:pt x="979" y="2117"/>
                </a:lnTo>
                <a:lnTo>
                  <a:pt x="995" y="2117"/>
                </a:lnTo>
                <a:lnTo>
                  <a:pt x="1000" y="2117"/>
                </a:lnTo>
                <a:lnTo>
                  <a:pt x="1011" y="2123"/>
                </a:lnTo>
                <a:lnTo>
                  <a:pt x="1054" y="2101"/>
                </a:lnTo>
                <a:lnTo>
                  <a:pt x="1054" y="2085"/>
                </a:lnTo>
                <a:lnTo>
                  <a:pt x="1049" y="2074"/>
                </a:lnTo>
                <a:lnTo>
                  <a:pt x="1043" y="2052"/>
                </a:lnTo>
                <a:lnTo>
                  <a:pt x="1033" y="2025"/>
                </a:lnTo>
                <a:lnTo>
                  <a:pt x="1027" y="2009"/>
                </a:lnTo>
                <a:lnTo>
                  <a:pt x="1017" y="1982"/>
                </a:lnTo>
                <a:lnTo>
                  <a:pt x="1000" y="1944"/>
                </a:lnTo>
                <a:lnTo>
                  <a:pt x="1000" y="1939"/>
                </a:lnTo>
                <a:lnTo>
                  <a:pt x="995" y="1923"/>
                </a:lnTo>
                <a:lnTo>
                  <a:pt x="990" y="1912"/>
                </a:lnTo>
                <a:lnTo>
                  <a:pt x="979" y="1912"/>
                </a:lnTo>
                <a:lnTo>
                  <a:pt x="952" y="1917"/>
                </a:lnTo>
                <a:lnTo>
                  <a:pt x="947" y="1917"/>
                </a:lnTo>
                <a:lnTo>
                  <a:pt x="930" y="1917"/>
                </a:lnTo>
                <a:lnTo>
                  <a:pt x="936" y="1934"/>
                </a:lnTo>
                <a:lnTo>
                  <a:pt x="936" y="1939"/>
                </a:lnTo>
                <a:lnTo>
                  <a:pt x="941" y="1961"/>
                </a:lnTo>
                <a:lnTo>
                  <a:pt x="947" y="1971"/>
                </a:lnTo>
                <a:lnTo>
                  <a:pt x="952" y="1988"/>
                </a:lnTo>
                <a:lnTo>
                  <a:pt x="947" y="1988"/>
                </a:lnTo>
                <a:lnTo>
                  <a:pt x="909" y="1993"/>
                </a:lnTo>
                <a:lnTo>
                  <a:pt x="834" y="2004"/>
                </a:lnTo>
                <a:lnTo>
                  <a:pt x="785" y="2009"/>
                </a:lnTo>
                <a:lnTo>
                  <a:pt x="769" y="2015"/>
                </a:lnTo>
                <a:lnTo>
                  <a:pt x="731" y="2020"/>
                </a:lnTo>
                <a:lnTo>
                  <a:pt x="731" y="2004"/>
                </a:lnTo>
                <a:lnTo>
                  <a:pt x="731" y="1998"/>
                </a:lnTo>
                <a:lnTo>
                  <a:pt x="731" y="1993"/>
                </a:lnTo>
                <a:lnTo>
                  <a:pt x="731" y="1988"/>
                </a:lnTo>
                <a:lnTo>
                  <a:pt x="726" y="1982"/>
                </a:lnTo>
                <a:lnTo>
                  <a:pt x="721" y="1971"/>
                </a:lnTo>
                <a:lnTo>
                  <a:pt x="715" y="1966"/>
                </a:lnTo>
                <a:lnTo>
                  <a:pt x="705" y="1955"/>
                </a:lnTo>
                <a:lnTo>
                  <a:pt x="694" y="1944"/>
                </a:lnTo>
                <a:lnTo>
                  <a:pt x="694" y="1939"/>
                </a:lnTo>
                <a:lnTo>
                  <a:pt x="688" y="1934"/>
                </a:lnTo>
                <a:lnTo>
                  <a:pt x="678" y="1923"/>
                </a:lnTo>
                <a:lnTo>
                  <a:pt x="678" y="1917"/>
                </a:lnTo>
                <a:lnTo>
                  <a:pt x="683" y="1917"/>
                </a:lnTo>
                <a:lnTo>
                  <a:pt x="710" y="1907"/>
                </a:lnTo>
                <a:lnTo>
                  <a:pt x="721" y="1901"/>
                </a:lnTo>
                <a:lnTo>
                  <a:pt x="726" y="1901"/>
                </a:lnTo>
                <a:lnTo>
                  <a:pt x="774" y="1885"/>
                </a:lnTo>
                <a:lnTo>
                  <a:pt x="801" y="1880"/>
                </a:lnTo>
                <a:lnTo>
                  <a:pt x="855" y="1863"/>
                </a:lnTo>
                <a:lnTo>
                  <a:pt x="861" y="1863"/>
                </a:lnTo>
                <a:lnTo>
                  <a:pt x="855" y="1847"/>
                </a:lnTo>
                <a:lnTo>
                  <a:pt x="839" y="1799"/>
                </a:lnTo>
                <a:lnTo>
                  <a:pt x="850" y="1799"/>
                </a:lnTo>
                <a:lnTo>
                  <a:pt x="877" y="1793"/>
                </a:lnTo>
                <a:lnTo>
                  <a:pt x="887" y="1799"/>
                </a:lnTo>
                <a:lnTo>
                  <a:pt x="914" y="1809"/>
                </a:lnTo>
                <a:lnTo>
                  <a:pt x="930" y="1815"/>
                </a:lnTo>
                <a:lnTo>
                  <a:pt x="930" y="1809"/>
                </a:lnTo>
                <a:lnTo>
                  <a:pt x="936" y="1809"/>
                </a:lnTo>
                <a:lnTo>
                  <a:pt x="941" y="1804"/>
                </a:lnTo>
                <a:lnTo>
                  <a:pt x="952" y="1799"/>
                </a:lnTo>
                <a:lnTo>
                  <a:pt x="952" y="1788"/>
                </a:lnTo>
                <a:lnTo>
                  <a:pt x="947" y="1761"/>
                </a:lnTo>
                <a:lnTo>
                  <a:pt x="914" y="1653"/>
                </a:lnTo>
                <a:lnTo>
                  <a:pt x="909" y="1642"/>
                </a:lnTo>
                <a:lnTo>
                  <a:pt x="909" y="1637"/>
                </a:lnTo>
                <a:lnTo>
                  <a:pt x="936" y="1637"/>
                </a:lnTo>
                <a:lnTo>
                  <a:pt x="952" y="1642"/>
                </a:lnTo>
                <a:lnTo>
                  <a:pt x="957" y="1642"/>
                </a:lnTo>
                <a:lnTo>
                  <a:pt x="957" y="1637"/>
                </a:lnTo>
                <a:lnTo>
                  <a:pt x="957" y="1615"/>
                </a:lnTo>
                <a:lnTo>
                  <a:pt x="957" y="1572"/>
                </a:lnTo>
                <a:lnTo>
                  <a:pt x="957" y="1566"/>
                </a:lnTo>
                <a:lnTo>
                  <a:pt x="957" y="1561"/>
                </a:lnTo>
                <a:lnTo>
                  <a:pt x="952" y="1566"/>
                </a:lnTo>
                <a:lnTo>
                  <a:pt x="941" y="1572"/>
                </a:lnTo>
                <a:lnTo>
                  <a:pt x="936" y="1577"/>
                </a:lnTo>
                <a:lnTo>
                  <a:pt x="930" y="1577"/>
                </a:lnTo>
                <a:lnTo>
                  <a:pt x="925" y="1577"/>
                </a:lnTo>
                <a:lnTo>
                  <a:pt x="920" y="1577"/>
                </a:lnTo>
                <a:lnTo>
                  <a:pt x="904" y="1588"/>
                </a:lnTo>
                <a:lnTo>
                  <a:pt x="893" y="1593"/>
                </a:lnTo>
                <a:lnTo>
                  <a:pt x="887" y="1593"/>
                </a:lnTo>
                <a:lnTo>
                  <a:pt x="882" y="1599"/>
                </a:lnTo>
                <a:lnTo>
                  <a:pt x="855" y="1610"/>
                </a:lnTo>
                <a:lnTo>
                  <a:pt x="850" y="1615"/>
                </a:lnTo>
                <a:lnTo>
                  <a:pt x="844" y="1615"/>
                </a:lnTo>
                <a:lnTo>
                  <a:pt x="834" y="1626"/>
                </a:lnTo>
                <a:lnTo>
                  <a:pt x="828" y="1631"/>
                </a:lnTo>
                <a:lnTo>
                  <a:pt x="818" y="1637"/>
                </a:lnTo>
                <a:lnTo>
                  <a:pt x="818" y="1642"/>
                </a:lnTo>
                <a:lnTo>
                  <a:pt x="812" y="1642"/>
                </a:lnTo>
                <a:lnTo>
                  <a:pt x="796" y="1647"/>
                </a:lnTo>
                <a:lnTo>
                  <a:pt x="791" y="1647"/>
                </a:lnTo>
                <a:lnTo>
                  <a:pt x="785" y="1647"/>
                </a:lnTo>
                <a:lnTo>
                  <a:pt x="785" y="1653"/>
                </a:lnTo>
                <a:lnTo>
                  <a:pt x="780" y="1658"/>
                </a:lnTo>
                <a:lnTo>
                  <a:pt x="764" y="1664"/>
                </a:lnTo>
                <a:lnTo>
                  <a:pt x="758" y="1664"/>
                </a:lnTo>
                <a:lnTo>
                  <a:pt x="753" y="1664"/>
                </a:lnTo>
                <a:lnTo>
                  <a:pt x="748" y="1669"/>
                </a:lnTo>
                <a:lnTo>
                  <a:pt x="737" y="1669"/>
                </a:lnTo>
                <a:lnTo>
                  <a:pt x="731" y="1674"/>
                </a:lnTo>
                <a:lnTo>
                  <a:pt x="726" y="1674"/>
                </a:lnTo>
                <a:lnTo>
                  <a:pt x="721" y="1674"/>
                </a:lnTo>
                <a:lnTo>
                  <a:pt x="710" y="1674"/>
                </a:lnTo>
                <a:lnTo>
                  <a:pt x="699" y="1680"/>
                </a:lnTo>
                <a:lnTo>
                  <a:pt x="694" y="1680"/>
                </a:lnTo>
                <a:lnTo>
                  <a:pt x="688" y="1680"/>
                </a:lnTo>
                <a:lnTo>
                  <a:pt x="678" y="1680"/>
                </a:lnTo>
                <a:lnTo>
                  <a:pt x="672" y="1680"/>
                </a:lnTo>
                <a:lnTo>
                  <a:pt x="667" y="1685"/>
                </a:lnTo>
                <a:lnTo>
                  <a:pt x="662" y="1685"/>
                </a:lnTo>
                <a:lnTo>
                  <a:pt x="629" y="1685"/>
                </a:lnTo>
                <a:lnTo>
                  <a:pt x="624" y="1685"/>
                </a:lnTo>
                <a:lnTo>
                  <a:pt x="613" y="1691"/>
                </a:lnTo>
                <a:lnTo>
                  <a:pt x="602" y="1696"/>
                </a:lnTo>
                <a:lnTo>
                  <a:pt x="592" y="1691"/>
                </a:lnTo>
                <a:lnTo>
                  <a:pt x="575" y="1691"/>
                </a:lnTo>
                <a:lnTo>
                  <a:pt x="570" y="1691"/>
                </a:lnTo>
                <a:lnTo>
                  <a:pt x="565" y="1685"/>
                </a:lnTo>
                <a:lnTo>
                  <a:pt x="565" y="1680"/>
                </a:lnTo>
                <a:lnTo>
                  <a:pt x="554" y="1647"/>
                </a:lnTo>
                <a:lnTo>
                  <a:pt x="549" y="1637"/>
                </a:lnTo>
                <a:lnTo>
                  <a:pt x="549" y="1626"/>
                </a:lnTo>
                <a:lnTo>
                  <a:pt x="543" y="1615"/>
                </a:lnTo>
                <a:lnTo>
                  <a:pt x="543" y="1610"/>
                </a:lnTo>
                <a:lnTo>
                  <a:pt x="575" y="1615"/>
                </a:lnTo>
                <a:lnTo>
                  <a:pt x="586" y="1620"/>
                </a:lnTo>
                <a:lnTo>
                  <a:pt x="592" y="1620"/>
                </a:lnTo>
                <a:lnTo>
                  <a:pt x="602" y="1620"/>
                </a:lnTo>
                <a:lnTo>
                  <a:pt x="629" y="1626"/>
                </a:lnTo>
                <a:lnTo>
                  <a:pt x="635" y="1669"/>
                </a:lnTo>
                <a:lnTo>
                  <a:pt x="662" y="1664"/>
                </a:lnTo>
                <a:lnTo>
                  <a:pt x="667" y="1658"/>
                </a:lnTo>
                <a:lnTo>
                  <a:pt x="672" y="1658"/>
                </a:lnTo>
                <a:lnTo>
                  <a:pt x="678" y="1664"/>
                </a:lnTo>
                <a:lnTo>
                  <a:pt x="683" y="1664"/>
                </a:lnTo>
                <a:lnTo>
                  <a:pt x="694" y="1664"/>
                </a:lnTo>
                <a:lnTo>
                  <a:pt x="699" y="1658"/>
                </a:lnTo>
                <a:lnTo>
                  <a:pt x="710" y="1658"/>
                </a:lnTo>
                <a:lnTo>
                  <a:pt x="715" y="1658"/>
                </a:lnTo>
                <a:lnTo>
                  <a:pt x="731" y="1647"/>
                </a:lnTo>
                <a:lnTo>
                  <a:pt x="748" y="1642"/>
                </a:lnTo>
                <a:lnTo>
                  <a:pt x="753" y="1647"/>
                </a:lnTo>
                <a:lnTo>
                  <a:pt x="758" y="1642"/>
                </a:lnTo>
                <a:lnTo>
                  <a:pt x="769" y="1642"/>
                </a:lnTo>
                <a:lnTo>
                  <a:pt x="774" y="1637"/>
                </a:lnTo>
                <a:lnTo>
                  <a:pt x="780" y="1631"/>
                </a:lnTo>
                <a:lnTo>
                  <a:pt x="785" y="1631"/>
                </a:lnTo>
                <a:lnTo>
                  <a:pt x="796" y="1626"/>
                </a:lnTo>
                <a:lnTo>
                  <a:pt x="807" y="1615"/>
                </a:lnTo>
                <a:lnTo>
                  <a:pt x="818" y="1610"/>
                </a:lnTo>
                <a:lnTo>
                  <a:pt x="823" y="1610"/>
                </a:lnTo>
                <a:lnTo>
                  <a:pt x="834" y="1604"/>
                </a:lnTo>
                <a:lnTo>
                  <a:pt x="844" y="1599"/>
                </a:lnTo>
                <a:lnTo>
                  <a:pt x="850" y="1593"/>
                </a:lnTo>
                <a:lnTo>
                  <a:pt x="855" y="1593"/>
                </a:lnTo>
                <a:lnTo>
                  <a:pt x="855" y="1599"/>
                </a:lnTo>
                <a:lnTo>
                  <a:pt x="904" y="1566"/>
                </a:lnTo>
                <a:lnTo>
                  <a:pt x="930" y="1556"/>
                </a:lnTo>
                <a:lnTo>
                  <a:pt x="936" y="1550"/>
                </a:lnTo>
                <a:lnTo>
                  <a:pt x="947" y="1545"/>
                </a:lnTo>
                <a:lnTo>
                  <a:pt x="968" y="1529"/>
                </a:lnTo>
                <a:lnTo>
                  <a:pt x="979" y="1523"/>
                </a:lnTo>
                <a:lnTo>
                  <a:pt x="984" y="1523"/>
                </a:lnTo>
                <a:lnTo>
                  <a:pt x="990" y="1518"/>
                </a:lnTo>
                <a:lnTo>
                  <a:pt x="1006" y="1512"/>
                </a:lnTo>
                <a:lnTo>
                  <a:pt x="1017" y="1507"/>
                </a:lnTo>
                <a:lnTo>
                  <a:pt x="1027" y="1502"/>
                </a:lnTo>
                <a:lnTo>
                  <a:pt x="1038" y="1502"/>
                </a:lnTo>
                <a:lnTo>
                  <a:pt x="1049" y="1496"/>
                </a:lnTo>
                <a:lnTo>
                  <a:pt x="1054" y="1496"/>
                </a:lnTo>
                <a:lnTo>
                  <a:pt x="1060" y="1496"/>
                </a:lnTo>
                <a:lnTo>
                  <a:pt x="1060" y="1480"/>
                </a:lnTo>
                <a:lnTo>
                  <a:pt x="1049" y="1485"/>
                </a:lnTo>
                <a:lnTo>
                  <a:pt x="1043" y="1485"/>
                </a:lnTo>
                <a:lnTo>
                  <a:pt x="1033" y="1485"/>
                </a:lnTo>
                <a:lnTo>
                  <a:pt x="1027" y="1485"/>
                </a:lnTo>
                <a:lnTo>
                  <a:pt x="1017" y="1485"/>
                </a:lnTo>
                <a:lnTo>
                  <a:pt x="1011" y="1485"/>
                </a:lnTo>
                <a:lnTo>
                  <a:pt x="995" y="1491"/>
                </a:lnTo>
                <a:lnTo>
                  <a:pt x="990" y="1491"/>
                </a:lnTo>
                <a:lnTo>
                  <a:pt x="984" y="1491"/>
                </a:lnTo>
                <a:lnTo>
                  <a:pt x="979" y="1491"/>
                </a:lnTo>
                <a:lnTo>
                  <a:pt x="973" y="1491"/>
                </a:lnTo>
                <a:lnTo>
                  <a:pt x="968" y="1491"/>
                </a:lnTo>
                <a:lnTo>
                  <a:pt x="968" y="1496"/>
                </a:lnTo>
                <a:lnTo>
                  <a:pt x="968" y="1507"/>
                </a:lnTo>
                <a:lnTo>
                  <a:pt x="968" y="1512"/>
                </a:lnTo>
                <a:lnTo>
                  <a:pt x="952" y="1518"/>
                </a:lnTo>
                <a:lnTo>
                  <a:pt x="957" y="1529"/>
                </a:lnTo>
                <a:lnTo>
                  <a:pt x="952" y="1529"/>
                </a:lnTo>
                <a:lnTo>
                  <a:pt x="947" y="1534"/>
                </a:lnTo>
                <a:lnTo>
                  <a:pt x="941" y="1534"/>
                </a:lnTo>
                <a:lnTo>
                  <a:pt x="936" y="1534"/>
                </a:lnTo>
                <a:lnTo>
                  <a:pt x="936" y="1539"/>
                </a:lnTo>
                <a:lnTo>
                  <a:pt x="936" y="1534"/>
                </a:lnTo>
                <a:lnTo>
                  <a:pt x="936" y="1529"/>
                </a:lnTo>
                <a:lnTo>
                  <a:pt x="930" y="1523"/>
                </a:lnTo>
                <a:lnTo>
                  <a:pt x="930" y="1518"/>
                </a:lnTo>
                <a:lnTo>
                  <a:pt x="925" y="1518"/>
                </a:lnTo>
                <a:lnTo>
                  <a:pt x="914" y="1518"/>
                </a:lnTo>
                <a:lnTo>
                  <a:pt x="909" y="1518"/>
                </a:lnTo>
                <a:lnTo>
                  <a:pt x="882" y="1518"/>
                </a:lnTo>
                <a:lnTo>
                  <a:pt x="866" y="1518"/>
                </a:lnTo>
                <a:lnTo>
                  <a:pt x="855" y="1518"/>
                </a:lnTo>
                <a:lnTo>
                  <a:pt x="855" y="1507"/>
                </a:lnTo>
                <a:lnTo>
                  <a:pt x="855" y="1480"/>
                </a:lnTo>
                <a:lnTo>
                  <a:pt x="828" y="1480"/>
                </a:lnTo>
                <a:lnTo>
                  <a:pt x="818" y="1480"/>
                </a:lnTo>
                <a:lnTo>
                  <a:pt x="796" y="1485"/>
                </a:lnTo>
                <a:lnTo>
                  <a:pt x="764" y="1485"/>
                </a:lnTo>
                <a:lnTo>
                  <a:pt x="748" y="1491"/>
                </a:lnTo>
                <a:lnTo>
                  <a:pt x="731" y="1491"/>
                </a:lnTo>
                <a:lnTo>
                  <a:pt x="715" y="1491"/>
                </a:lnTo>
                <a:lnTo>
                  <a:pt x="678" y="1496"/>
                </a:lnTo>
                <a:lnTo>
                  <a:pt x="678" y="1480"/>
                </a:lnTo>
                <a:lnTo>
                  <a:pt x="678" y="1464"/>
                </a:lnTo>
                <a:lnTo>
                  <a:pt x="656" y="1458"/>
                </a:lnTo>
                <a:lnTo>
                  <a:pt x="645" y="1458"/>
                </a:lnTo>
                <a:lnTo>
                  <a:pt x="645" y="1453"/>
                </a:lnTo>
                <a:lnTo>
                  <a:pt x="645" y="1442"/>
                </a:lnTo>
                <a:lnTo>
                  <a:pt x="640" y="1421"/>
                </a:lnTo>
                <a:lnTo>
                  <a:pt x="645" y="1421"/>
                </a:lnTo>
                <a:lnTo>
                  <a:pt x="672" y="1421"/>
                </a:lnTo>
                <a:lnTo>
                  <a:pt x="672" y="1394"/>
                </a:lnTo>
                <a:lnTo>
                  <a:pt x="645" y="1399"/>
                </a:lnTo>
                <a:lnTo>
                  <a:pt x="645" y="1394"/>
                </a:lnTo>
                <a:lnTo>
                  <a:pt x="645" y="1377"/>
                </a:lnTo>
                <a:lnTo>
                  <a:pt x="672" y="1372"/>
                </a:lnTo>
                <a:lnTo>
                  <a:pt x="672" y="1367"/>
                </a:lnTo>
                <a:lnTo>
                  <a:pt x="694" y="1367"/>
                </a:lnTo>
                <a:lnTo>
                  <a:pt x="688" y="1345"/>
                </a:lnTo>
                <a:lnTo>
                  <a:pt x="688" y="1340"/>
                </a:lnTo>
                <a:lnTo>
                  <a:pt x="688" y="1334"/>
                </a:lnTo>
                <a:lnTo>
                  <a:pt x="688" y="1329"/>
                </a:lnTo>
                <a:lnTo>
                  <a:pt x="694" y="1334"/>
                </a:lnTo>
                <a:lnTo>
                  <a:pt x="699" y="1334"/>
                </a:lnTo>
                <a:lnTo>
                  <a:pt x="705" y="1334"/>
                </a:lnTo>
                <a:lnTo>
                  <a:pt x="705" y="1340"/>
                </a:lnTo>
                <a:lnTo>
                  <a:pt x="710" y="1340"/>
                </a:lnTo>
                <a:lnTo>
                  <a:pt x="715" y="1340"/>
                </a:lnTo>
                <a:lnTo>
                  <a:pt x="726" y="1345"/>
                </a:lnTo>
                <a:lnTo>
                  <a:pt x="731" y="1345"/>
                </a:lnTo>
                <a:lnTo>
                  <a:pt x="726" y="1361"/>
                </a:lnTo>
                <a:lnTo>
                  <a:pt x="726" y="1367"/>
                </a:lnTo>
                <a:lnTo>
                  <a:pt x="753" y="1367"/>
                </a:lnTo>
                <a:lnTo>
                  <a:pt x="753" y="1372"/>
                </a:lnTo>
                <a:lnTo>
                  <a:pt x="753" y="1394"/>
                </a:lnTo>
                <a:lnTo>
                  <a:pt x="753" y="1399"/>
                </a:lnTo>
                <a:lnTo>
                  <a:pt x="796" y="1404"/>
                </a:lnTo>
                <a:lnTo>
                  <a:pt x="807" y="1377"/>
                </a:lnTo>
                <a:lnTo>
                  <a:pt x="807" y="1372"/>
                </a:lnTo>
                <a:lnTo>
                  <a:pt x="812" y="1372"/>
                </a:lnTo>
                <a:lnTo>
                  <a:pt x="812" y="1377"/>
                </a:lnTo>
                <a:lnTo>
                  <a:pt x="818" y="1377"/>
                </a:lnTo>
                <a:lnTo>
                  <a:pt x="823" y="1383"/>
                </a:lnTo>
                <a:lnTo>
                  <a:pt x="834" y="1388"/>
                </a:lnTo>
                <a:lnTo>
                  <a:pt x="844" y="1388"/>
                </a:lnTo>
                <a:lnTo>
                  <a:pt x="871" y="1377"/>
                </a:lnTo>
                <a:lnTo>
                  <a:pt x="887" y="1377"/>
                </a:lnTo>
                <a:lnTo>
                  <a:pt x="887" y="1383"/>
                </a:lnTo>
                <a:lnTo>
                  <a:pt x="887" y="1377"/>
                </a:lnTo>
                <a:lnTo>
                  <a:pt x="893" y="1377"/>
                </a:lnTo>
                <a:lnTo>
                  <a:pt x="893" y="1383"/>
                </a:lnTo>
                <a:lnTo>
                  <a:pt x="893" y="1388"/>
                </a:lnTo>
                <a:lnTo>
                  <a:pt x="898" y="1394"/>
                </a:lnTo>
                <a:lnTo>
                  <a:pt x="898" y="1404"/>
                </a:lnTo>
                <a:lnTo>
                  <a:pt x="904" y="1404"/>
                </a:lnTo>
                <a:lnTo>
                  <a:pt x="904" y="1399"/>
                </a:lnTo>
                <a:lnTo>
                  <a:pt x="909" y="1404"/>
                </a:lnTo>
                <a:lnTo>
                  <a:pt x="909" y="1410"/>
                </a:lnTo>
                <a:lnTo>
                  <a:pt x="914" y="1421"/>
                </a:lnTo>
                <a:lnTo>
                  <a:pt x="914" y="1426"/>
                </a:lnTo>
                <a:lnTo>
                  <a:pt x="920" y="1437"/>
                </a:lnTo>
                <a:lnTo>
                  <a:pt x="925" y="1431"/>
                </a:lnTo>
                <a:lnTo>
                  <a:pt x="941" y="1426"/>
                </a:lnTo>
                <a:lnTo>
                  <a:pt x="941" y="1421"/>
                </a:lnTo>
                <a:lnTo>
                  <a:pt x="957" y="1415"/>
                </a:lnTo>
                <a:lnTo>
                  <a:pt x="963" y="1410"/>
                </a:lnTo>
                <a:lnTo>
                  <a:pt x="973" y="1442"/>
                </a:lnTo>
                <a:lnTo>
                  <a:pt x="984" y="1437"/>
                </a:lnTo>
                <a:lnTo>
                  <a:pt x="990" y="1442"/>
                </a:lnTo>
                <a:lnTo>
                  <a:pt x="1006" y="1431"/>
                </a:lnTo>
                <a:lnTo>
                  <a:pt x="1011" y="1426"/>
                </a:lnTo>
                <a:lnTo>
                  <a:pt x="1017" y="1421"/>
                </a:lnTo>
                <a:lnTo>
                  <a:pt x="1022" y="1415"/>
                </a:lnTo>
                <a:lnTo>
                  <a:pt x="1027" y="1415"/>
                </a:lnTo>
                <a:lnTo>
                  <a:pt x="1027" y="1410"/>
                </a:lnTo>
                <a:lnTo>
                  <a:pt x="1033" y="1410"/>
                </a:lnTo>
                <a:lnTo>
                  <a:pt x="1027" y="1404"/>
                </a:lnTo>
                <a:lnTo>
                  <a:pt x="1022" y="1399"/>
                </a:lnTo>
                <a:lnTo>
                  <a:pt x="1017" y="1394"/>
                </a:lnTo>
                <a:lnTo>
                  <a:pt x="1011" y="1388"/>
                </a:lnTo>
                <a:lnTo>
                  <a:pt x="1006" y="1377"/>
                </a:lnTo>
                <a:lnTo>
                  <a:pt x="984" y="1356"/>
                </a:lnTo>
                <a:lnTo>
                  <a:pt x="979" y="1356"/>
                </a:lnTo>
                <a:lnTo>
                  <a:pt x="968" y="1361"/>
                </a:lnTo>
                <a:lnTo>
                  <a:pt x="947" y="1367"/>
                </a:lnTo>
                <a:lnTo>
                  <a:pt x="941" y="1372"/>
                </a:lnTo>
                <a:lnTo>
                  <a:pt x="936" y="1372"/>
                </a:lnTo>
                <a:lnTo>
                  <a:pt x="925" y="1372"/>
                </a:lnTo>
                <a:lnTo>
                  <a:pt x="909" y="1377"/>
                </a:lnTo>
                <a:lnTo>
                  <a:pt x="898" y="1377"/>
                </a:lnTo>
                <a:lnTo>
                  <a:pt x="887" y="1350"/>
                </a:lnTo>
                <a:lnTo>
                  <a:pt x="882" y="1345"/>
                </a:lnTo>
                <a:lnTo>
                  <a:pt x="877" y="1329"/>
                </a:lnTo>
                <a:lnTo>
                  <a:pt x="871" y="1307"/>
                </a:lnTo>
                <a:lnTo>
                  <a:pt x="855" y="1269"/>
                </a:lnTo>
                <a:lnTo>
                  <a:pt x="855" y="1264"/>
                </a:lnTo>
                <a:lnTo>
                  <a:pt x="844" y="1264"/>
                </a:lnTo>
                <a:lnTo>
                  <a:pt x="839" y="1264"/>
                </a:lnTo>
                <a:lnTo>
                  <a:pt x="834" y="1269"/>
                </a:lnTo>
                <a:lnTo>
                  <a:pt x="828" y="1269"/>
                </a:lnTo>
                <a:lnTo>
                  <a:pt x="818" y="1269"/>
                </a:lnTo>
                <a:lnTo>
                  <a:pt x="801" y="1269"/>
                </a:lnTo>
                <a:lnTo>
                  <a:pt x="796" y="1275"/>
                </a:lnTo>
                <a:lnTo>
                  <a:pt x="780" y="1275"/>
                </a:lnTo>
                <a:lnTo>
                  <a:pt x="774" y="1275"/>
                </a:lnTo>
                <a:lnTo>
                  <a:pt x="769" y="1275"/>
                </a:lnTo>
                <a:lnTo>
                  <a:pt x="764" y="1275"/>
                </a:lnTo>
                <a:lnTo>
                  <a:pt x="753" y="1275"/>
                </a:lnTo>
                <a:lnTo>
                  <a:pt x="742" y="1269"/>
                </a:lnTo>
                <a:lnTo>
                  <a:pt x="742" y="1264"/>
                </a:lnTo>
                <a:lnTo>
                  <a:pt x="737" y="1264"/>
                </a:lnTo>
                <a:lnTo>
                  <a:pt x="737" y="1259"/>
                </a:lnTo>
                <a:lnTo>
                  <a:pt x="731" y="1259"/>
                </a:lnTo>
                <a:lnTo>
                  <a:pt x="715" y="1253"/>
                </a:lnTo>
                <a:lnTo>
                  <a:pt x="705" y="1248"/>
                </a:lnTo>
                <a:lnTo>
                  <a:pt x="699" y="1242"/>
                </a:lnTo>
                <a:lnTo>
                  <a:pt x="688" y="1237"/>
                </a:lnTo>
                <a:lnTo>
                  <a:pt x="683" y="1237"/>
                </a:lnTo>
                <a:lnTo>
                  <a:pt x="683" y="1232"/>
                </a:lnTo>
                <a:lnTo>
                  <a:pt x="678" y="1232"/>
                </a:lnTo>
                <a:lnTo>
                  <a:pt x="672" y="1232"/>
                </a:lnTo>
                <a:lnTo>
                  <a:pt x="667" y="1232"/>
                </a:lnTo>
                <a:lnTo>
                  <a:pt x="656" y="1232"/>
                </a:lnTo>
                <a:lnTo>
                  <a:pt x="656" y="1226"/>
                </a:lnTo>
                <a:lnTo>
                  <a:pt x="651" y="1199"/>
                </a:lnTo>
                <a:lnTo>
                  <a:pt x="651" y="1194"/>
                </a:lnTo>
                <a:lnTo>
                  <a:pt x="651" y="1183"/>
                </a:lnTo>
                <a:lnTo>
                  <a:pt x="651" y="1178"/>
                </a:lnTo>
                <a:lnTo>
                  <a:pt x="651" y="1172"/>
                </a:lnTo>
                <a:lnTo>
                  <a:pt x="645" y="1172"/>
                </a:lnTo>
                <a:lnTo>
                  <a:pt x="602" y="1172"/>
                </a:lnTo>
                <a:lnTo>
                  <a:pt x="602" y="1178"/>
                </a:lnTo>
                <a:lnTo>
                  <a:pt x="608" y="1221"/>
                </a:lnTo>
                <a:lnTo>
                  <a:pt x="597" y="1221"/>
                </a:lnTo>
                <a:lnTo>
                  <a:pt x="575" y="1221"/>
                </a:lnTo>
                <a:lnTo>
                  <a:pt x="565" y="1221"/>
                </a:lnTo>
                <a:lnTo>
                  <a:pt x="554" y="1226"/>
                </a:lnTo>
                <a:lnTo>
                  <a:pt x="549" y="1221"/>
                </a:lnTo>
                <a:lnTo>
                  <a:pt x="538" y="1221"/>
                </a:lnTo>
                <a:lnTo>
                  <a:pt x="538" y="1232"/>
                </a:lnTo>
                <a:lnTo>
                  <a:pt x="538" y="1237"/>
                </a:lnTo>
                <a:lnTo>
                  <a:pt x="532" y="1253"/>
                </a:lnTo>
                <a:lnTo>
                  <a:pt x="532" y="1242"/>
                </a:lnTo>
                <a:lnTo>
                  <a:pt x="527" y="1242"/>
                </a:lnTo>
                <a:lnTo>
                  <a:pt x="527" y="1237"/>
                </a:lnTo>
                <a:lnTo>
                  <a:pt x="527" y="1232"/>
                </a:lnTo>
                <a:lnTo>
                  <a:pt x="527" y="1226"/>
                </a:lnTo>
                <a:lnTo>
                  <a:pt x="522" y="1210"/>
                </a:lnTo>
                <a:lnTo>
                  <a:pt x="522" y="1205"/>
                </a:lnTo>
                <a:lnTo>
                  <a:pt x="522" y="1194"/>
                </a:lnTo>
                <a:lnTo>
                  <a:pt x="516" y="1194"/>
                </a:lnTo>
                <a:lnTo>
                  <a:pt x="516" y="1183"/>
                </a:lnTo>
                <a:lnTo>
                  <a:pt x="516" y="1178"/>
                </a:lnTo>
                <a:lnTo>
                  <a:pt x="516" y="1172"/>
                </a:lnTo>
                <a:lnTo>
                  <a:pt x="516" y="1161"/>
                </a:lnTo>
                <a:lnTo>
                  <a:pt x="516" y="1151"/>
                </a:lnTo>
                <a:lnTo>
                  <a:pt x="511" y="1151"/>
                </a:lnTo>
                <a:lnTo>
                  <a:pt x="511" y="1134"/>
                </a:lnTo>
                <a:lnTo>
                  <a:pt x="506" y="1124"/>
                </a:lnTo>
                <a:lnTo>
                  <a:pt x="506" y="1107"/>
                </a:lnTo>
                <a:lnTo>
                  <a:pt x="506" y="1080"/>
                </a:lnTo>
                <a:lnTo>
                  <a:pt x="506" y="1075"/>
                </a:lnTo>
                <a:lnTo>
                  <a:pt x="506" y="1064"/>
                </a:lnTo>
                <a:lnTo>
                  <a:pt x="506" y="1048"/>
                </a:lnTo>
                <a:lnTo>
                  <a:pt x="500" y="1032"/>
                </a:lnTo>
                <a:lnTo>
                  <a:pt x="500" y="1026"/>
                </a:lnTo>
                <a:lnTo>
                  <a:pt x="500" y="1021"/>
                </a:lnTo>
                <a:lnTo>
                  <a:pt x="495" y="1021"/>
                </a:lnTo>
                <a:lnTo>
                  <a:pt x="495" y="1016"/>
                </a:lnTo>
                <a:lnTo>
                  <a:pt x="489" y="1016"/>
                </a:lnTo>
                <a:lnTo>
                  <a:pt x="484" y="1016"/>
                </a:lnTo>
                <a:lnTo>
                  <a:pt x="479" y="1016"/>
                </a:lnTo>
                <a:lnTo>
                  <a:pt x="468" y="1010"/>
                </a:lnTo>
                <a:lnTo>
                  <a:pt x="463" y="1010"/>
                </a:lnTo>
                <a:lnTo>
                  <a:pt x="463" y="1005"/>
                </a:lnTo>
                <a:lnTo>
                  <a:pt x="457" y="978"/>
                </a:lnTo>
                <a:lnTo>
                  <a:pt x="457" y="962"/>
                </a:lnTo>
                <a:lnTo>
                  <a:pt x="457" y="951"/>
                </a:lnTo>
                <a:lnTo>
                  <a:pt x="430" y="951"/>
                </a:lnTo>
                <a:lnTo>
                  <a:pt x="409" y="951"/>
                </a:lnTo>
                <a:lnTo>
                  <a:pt x="403" y="929"/>
                </a:lnTo>
                <a:lnTo>
                  <a:pt x="403" y="913"/>
                </a:lnTo>
                <a:lnTo>
                  <a:pt x="403" y="902"/>
                </a:lnTo>
                <a:lnTo>
                  <a:pt x="403" y="886"/>
                </a:lnTo>
                <a:lnTo>
                  <a:pt x="484" y="881"/>
                </a:lnTo>
                <a:lnTo>
                  <a:pt x="484" y="870"/>
                </a:lnTo>
                <a:lnTo>
                  <a:pt x="500" y="864"/>
                </a:lnTo>
                <a:lnTo>
                  <a:pt x="516" y="864"/>
                </a:lnTo>
                <a:lnTo>
                  <a:pt x="538" y="864"/>
                </a:lnTo>
                <a:lnTo>
                  <a:pt x="532" y="875"/>
                </a:lnTo>
                <a:lnTo>
                  <a:pt x="538" y="875"/>
                </a:lnTo>
                <a:lnTo>
                  <a:pt x="559" y="875"/>
                </a:lnTo>
                <a:lnTo>
                  <a:pt x="565" y="875"/>
                </a:lnTo>
                <a:lnTo>
                  <a:pt x="570" y="875"/>
                </a:lnTo>
                <a:lnTo>
                  <a:pt x="581" y="870"/>
                </a:lnTo>
                <a:lnTo>
                  <a:pt x="586" y="870"/>
                </a:lnTo>
                <a:lnTo>
                  <a:pt x="592" y="870"/>
                </a:lnTo>
                <a:lnTo>
                  <a:pt x="602" y="870"/>
                </a:lnTo>
                <a:lnTo>
                  <a:pt x="619" y="870"/>
                </a:lnTo>
                <a:lnTo>
                  <a:pt x="645" y="848"/>
                </a:lnTo>
                <a:lnTo>
                  <a:pt x="656" y="843"/>
                </a:lnTo>
                <a:lnTo>
                  <a:pt x="662" y="837"/>
                </a:lnTo>
                <a:lnTo>
                  <a:pt x="667" y="832"/>
                </a:lnTo>
                <a:lnTo>
                  <a:pt x="672" y="832"/>
                </a:lnTo>
                <a:lnTo>
                  <a:pt x="678" y="827"/>
                </a:lnTo>
                <a:lnTo>
                  <a:pt x="683" y="827"/>
                </a:lnTo>
                <a:lnTo>
                  <a:pt x="683" y="832"/>
                </a:lnTo>
                <a:lnTo>
                  <a:pt x="688" y="837"/>
                </a:lnTo>
                <a:lnTo>
                  <a:pt x="694" y="848"/>
                </a:lnTo>
                <a:lnTo>
                  <a:pt x="699" y="854"/>
                </a:lnTo>
                <a:lnTo>
                  <a:pt x="721" y="848"/>
                </a:lnTo>
                <a:lnTo>
                  <a:pt x="758" y="848"/>
                </a:lnTo>
                <a:lnTo>
                  <a:pt x="780" y="843"/>
                </a:lnTo>
                <a:lnTo>
                  <a:pt x="780" y="832"/>
                </a:lnTo>
                <a:lnTo>
                  <a:pt x="780" y="821"/>
                </a:lnTo>
                <a:lnTo>
                  <a:pt x="823" y="816"/>
                </a:lnTo>
                <a:lnTo>
                  <a:pt x="823" y="810"/>
                </a:lnTo>
                <a:lnTo>
                  <a:pt x="823" y="805"/>
                </a:lnTo>
                <a:lnTo>
                  <a:pt x="823" y="794"/>
                </a:lnTo>
                <a:lnTo>
                  <a:pt x="818" y="789"/>
                </a:lnTo>
                <a:lnTo>
                  <a:pt x="818" y="778"/>
                </a:lnTo>
                <a:lnTo>
                  <a:pt x="818" y="773"/>
                </a:lnTo>
                <a:lnTo>
                  <a:pt x="791" y="773"/>
                </a:lnTo>
                <a:lnTo>
                  <a:pt x="774" y="773"/>
                </a:lnTo>
                <a:lnTo>
                  <a:pt x="774" y="762"/>
                </a:lnTo>
                <a:lnTo>
                  <a:pt x="774" y="756"/>
                </a:lnTo>
                <a:lnTo>
                  <a:pt x="774" y="751"/>
                </a:lnTo>
                <a:lnTo>
                  <a:pt x="769" y="751"/>
                </a:lnTo>
                <a:lnTo>
                  <a:pt x="764" y="751"/>
                </a:lnTo>
                <a:lnTo>
                  <a:pt x="758" y="751"/>
                </a:lnTo>
                <a:lnTo>
                  <a:pt x="753" y="751"/>
                </a:lnTo>
                <a:lnTo>
                  <a:pt x="742" y="751"/>
                </a:lnTo>
                <a:lnTo>
                  <a:pt x="731" y="751"/>
                </a:lnTo>
                <a:lnTo>
                  <a:pt x="731" y="740"/>
                </a:lnTo>
                <a:lnTo>
                  <a:pt x="726" y="729"/>
                </a:lnTo>
                <a:lnTo>
                  <a:pt x="726" y="724"/>
                </a:lnTo>
                <a:lnTo>
                  <a:pt x="726" y="708"/>
                </a:lnTo>
                <a:lnTo>
                  <a:pt x="726" y="697"/>
                </a:lnTo>
                <a:lnTo>
                  <a:pt x="726" y="692"/>
                </a:lnTo>
                <a:lnTo>
                  <a:pt x="726" y="686"/>
                </a:lnTo>
                <a:lnTo>
                  <a:pt x="721" y="670"/>
                </a:lnTo>
                <a:lnTo>
                  <a:pt x="715" y="665"/>
                </a:lnTo>
                <a:lnTo>
                  <a:pt x="715" y="659"/>
                </a:lnTo>
                <a:lnTo>
                  <a:pt x="705" y="638"/>
                </a:lnTo>
                <a:lnTo>
                  <a:pt x="683" y="611"/>
                </a:lnTo>
                <a:lnTo>
                  <a:pt x="662" y="578"/>
                </a:lnTo>
                <a:lnTo>
                  <a:pt x="662" y="551"/>
                </a:lnTo>
                <a:lnTo>
                  <a:pt x="645" y="557"/>
                </a:lnTo>
                <a:lnTo>
                  <a:pt x="645" y="546"/>
                </a:lnTo>
                <a:lnTo>
                  <a:pt x="629" y="454"/>
                </a:lnTo>
                <a:lnTo>
                  <a:pt x="640" y="449"/>
                </a:lnTo>
                <a:lnTo>
                  <a:pt x="635" y="438"/>
                </a:lnTo>
                <a:lnTo>
                  <a:pt x="640" y="427"/>
                </a:lnTo>
                <a:lnTo>
                  <a:pt x="672" y="384"/>
                </a:lnTo>
                <a:lnTo>
                  <a:pt x="683" y="362"/>
                </a:lnTo>
                <a:lnTo>
                  <a:pt x="688" y="368"/>
                </a:lnTo>
                <a:lnTo>
                  <a:pt x="694" y="362"/>
                </a:lnTo>
                <a:lnTo>
                  <a:pt x="694" y="368"/>
                </a:lnTo>
                <a:lnTo>
                  <a:pt x="699" y="373"/>
                </a:lnTo>
                <a:lnTo>
                  <a:pt x="710" y="362"/>
                </a:lnTo>
                <a:lnTo>
                  <a:pt x="721" y="357"/>
                </a:lnTo>
                <a:lnTo>
                  <a:pt x="726" y="351"/>
                </a:lnTo>
                <a:lnTo>
                  <a:pt x="731" y="346"/>
                </a:lnTo>
                <a:lnTo>
                  <a:pt x="731" y="351"/>
                </a:lnTo>
                <a:lnTo>
                  <a:pt x="737" y="368"/>
                </a:lnTo>
                <a:lnTo>
                  <a:pt x="737" y="395"/>
                </a:lnTo>
                <a:lnTo>
                  <a:pt x="748" y="395"/>
                </a:lnTo>
                <a:lnTo>
                  <a:pt x="769" y="395"/>
                </a:lnTo>
                <a:lnTo>
                  <a:pt x="774" y="395"/>
                </a:lnTo>
                <a:lnTo>
                  <a:pt x="780" y="395"/>
                </a:lnTo>
                <a:lnTo>
                  <a:pt x="780" y="378"/>
                </a:lnTo>
                <a:lnTo>
                  <a:pt x="774" y="378"/>
                </a:lnTo>
                <a:lnTo>
                  <a:pt x="774" y="368"/>
                </a:lnTo>
                <a:lnTo>
                  <a:pt x="769" y="357"/>
                </a:lnTo>
                <a:lnTo>
                  <a:pt x="769" y="346"/>
                </a:lnTo>
                <a:lnTo>
                  <a:pt x="769" y="335"/>
                </a:lnTo>
                <a:lnTo>
                  <a:pt x="769" y="324"/>
                </a:lnTo>
                <a:lnTo>
                  <a:pt x="764" y="314"/>
                </a:lnTo>
                <a:lnTo>
                  <a:pt x="758" y="308"/>
                </a:lnTo>
                <a:lnTo>
                  <a:pt x="758" y="303"/>
                </a:lnTo>
                <a:lnTo>
                  <a:pt x="753" y="297"/>
                </a:lnTo>
                <a:lnTo>
                  <a:pt x="748" y="292"/>
                </a:lnTo>
                <a:lnTo>
                  <a:pt x="748" y="287"/>
                </a:lnTo>
                <a:lnTo>
                  <a:pt x="742" y="287"/>
                </a:lnTo>
                <a:lnTo>
                  <a:pt x="742" y="281"/>
                </a:lnTo>
                <a:lnTo>
                  <a:pt x="737" y="281"/>
                </a:lnTo>
                <a:lnTo>
                  <a:pt x="731" y="276"/>
                </a:lnTo>
                <a:lnTo>
                  <a:pt x="726" y="270"/>
                </a:lnTo>
                <a:lnTo>
                  <a:pt x="726" y="265"/>
                </a:lnTo>
                <a:lnTo>
                  <a:pt x="721" y="265"/>
                </a:lnTo>
                <a:lnTo>
                  <a:pt x="715" y="254"/>
                </a:lnTo>
                <a:lnTo>
                  <a:pt x="705" y="243"/>
                </a:lnTo>
                <a:lnTo>
                  <a:pt x="705" y="238"/>
                </a:lnTo>
                <a:lnTo>
                  <a:pt x="688" y="216"/>
                </a:lnTo>
                <a:lnTo>
                  <a:pt x="672" y="200"/>
                </a:lnTo>
                <a:lnTo>
                  <a:pt x="667" y="195"/>
                </a:lnTo>
                <a:lnTo>
                  <a:pt x="662" y="195"/>
                </a:lnTo>
                <a:lnTo>
                  <a:pt x="662" y="189"/>
                </a:lnTo>
                <a:lnTo>
                  <a:pt x="656" y="184"/>
                </a:lnTo>
                <a:lnTo>
                  <a:pt x="651" y="184"/>
                </a:lnTo>
                <a:lnTo>
                  <a:pt x="645" y="179"/>
                </a:lnTo>
                <a:lnTo>
                  <a:pt x="635" y="179"/>
                </a:lnTo>
                <a:lnTo>
                  <a:pt x="629" y="179"/>
                </a:lnTo>
                <a:lnTo>
                  <a:pt x="619" y="179"/>
                </a:lnTo>
                <a:lnTo>
                  <a:pt x="608" y="179"/>
                </a:lnTo>
                <a:lnTo>
                  <a:pt x="586" y="173"/>
                </a:lnTo>
                <a:lnTo>
                  <a:pt x="581" y="173"/>
                </a:lnTo>
                <a:lnTo>
                  <a:pt x="575" y="173"/>
                </a:lnTo>
                <a:lnTo>
                  <a:pt x="575" y="184"/>
                </a:lnTo>
                <a:lnTo>
                  <a:pt x="575" y="189"/>
                </a:lnTo>
                <a:lnTo>
                  <a:pt x="570" y="195"/>
                </a:lnTo>
                <a:lnTo>
                  <a:pt x="559" y="206"/>
                </a:lnTo>
                <a:lnTo>
                  <a:pt x="549" y="206"/>
                </a:lnTo>
                <a:lnTo>
                  <a:pt x="554" y="233"/>
                </a:lnTo>
                <a:lnTo>
                  <a:pt x="559" y="233"/>
                </a:lnTo>
                <a:lnTo>
                  <a:pt x="565" y="233"/>
                </a:lnTo>
                <a:lnTo>
                  <a:pt x="570" y="233"/>
                </a:lnTo>
                <a:lnTo>
                  <a:pt x="575" y="233"/>
                </a:lnTo>
                <a:lnTo>
                  <a:pt x="597" y="238"/>
                </a:lnTo>
                <a:lnTo>
                  <a:pt x="592" y="254"/>
                </a:lnTo>
                <a:lnTo>
                  <a:pt x="592" y="260"/>
                </a:lnTo>
                <a:lnTo>
                  <a:pt x="592" y="287"/>
                </a:lnTo>
                <a:lnTo>
                  <a:pt x="592" y="308"/>
                </a:lnTo>
                <a:lnTo>
                  <a:pt x="597" y="330"/>
                </a:lnTo>
                <a:lnTo>
                  <a:pt x="597" y="351"/>
                </a:lnTo>
                <a:lnTo>
                  <a:pt x="575" y="357"/>
                </a:lnTo>
                <a:lnTo>
                  <a:pt x="559" y="368"/>
                </a:lnTo>
                <a:lnTo>
                  <a:pt x="543" y="373"/>
                </a:lnTo>
                <a:lnTo>
                  <a:pt x="538" y="373"/>
                </a:lnTo>
                <a:lnTo>
                  <a:pt x="532" y="378"/>
                </a:lnTo>
                <a:lnTo>
                  <a:pt x="516" y="384"/>
                </a:lnTo>
                <a:lnTo>
                  <a:pt x="506" y="389"/>
                </a:lnTo>
                <a:lnTo>
                  <a:pt x="479" y="395"/>
                </a:lnTo>
                <a:lnTo>
                  <a:pt x="457" y="400"/>
                </a:lnTo>
                <a:lnTo>
                  <a:pt x="446" y="405"/>
                </a:lnTo>
                <a:lnTo>
                  <a:pt x="436" y="405"/>
                </a:lnTo>
                <a:lnTo>
                  <a:pt x="430" y="405"/>
                </a:lnTo>
                <a:lnTo>
                  <a:pt x="425" y="405"/>
                </a:lnTo>
                <a:lnTo>
                  <a:pt x="430" y="411"/>
                </a:lnTo>
                <a:lnTo>
                  <a:pt x="430" y="416"/>
                </a:lnTo>
                <a:lnTo>
                  <a:pt x="420" y="411"/>
                </a:lnTo>
                <a:lnTo>
                  <a:pt x="414" y="405"/>
                </a:lnTo>
                <a:lnTo>
                  <a:pt x="403" y="400"/>
                </a:lnTo>
                <a:lnTo>
                  <a:pt x="382" y="384"/>
                </a:lnTo>
                <a:lnTo>
                  <a:pt x="376" y="378"/>
                </a:lnTo>
                <a:lnTo>
                  <a:pt x="376" y="384"/>
                </a:lnTo>
                <a:lnTo>
                  <a:pt x="382" y="389"/>
                </a:lnTo>
                <a:lnTo>
                  <a:pt x="382" y="400"/>
                </a:lnTo>
                <a:lnTo>
                  <a:pt x="387" y="405"/>
                </a:lnTo>
                <a:lnTo>
                  <a:pt x="387" y="411"/>
                </a:lnTo>
                <a:lnTo>
                  <a:pt x="387" y="416"/>
                </a:lnTo>
                <a:lnTo>
                  <a:pt x="398" y="422"/>
                </a:lnTo>
                <a:lnTo>
                  <a:pt x="403" y="427"/>
                </a:lnTo>
                <a:lnTo>
                  <a:pt x="403" y="432"/>
                </a:lnTo>
                <a:lnTo>
                  <a:pt x="409" y="432"/>
                </a:lnTo>
                <a:lnTo>
                  <a:pt x="414" y="438"/>
                </a:lnTo>
                <a:lnTo>
                  <a:pt x="403" y="438"/>
                </a:lnTo>
                <a:lnTo>
                  <a:pt x="371" y="449"/>
                </a:lnTo>
                <a:lnTo>
                  <a:pt x="366" y="449"/>
                </a:lnTo>
                <a:lnTo>
                  <a:pt x="371" y="459"/>
                </a:lnTo>
                <a:lnTo>
                  <a:pt x="371" y="476"/>
                </a:lnTo>
                <a:lnTo>
                  <a:pt x="350" y="481"/>
                </a:lnTo>
                <a:lnTo>
                  <a:pt x="333" y="481"/>
                </a:lnTo>
                <a:lnTo>
                  <a:pt x="317" y="481"/>
                </a:lnTo>
                <a:lnTo>
                  <a:pt x="323" y="503"/>
                </a:lnTo>
                <a:lnTo>
                  <a:pt x="328" y="503"/>
                </a:lnTo>
                <a:lnTo>
                  <a:pt x="333" y="503"/>
                </a:lnTo>
                <a:lnTo>
                  <a:pt x="344" y="503"/>
                </a:lnTo>
                <a:lnTo>
                  <a:pt x="350" y="503"/>
                </a:lnTo>
                <a:lnTo>
                  <a:pt x="355" y="519"/>
                </a:lnTo>
                <a:lnTo>
                  <a:pt x="371" y="513"/>
                </a:lnTo>
                <a:lnTo>
                  <a:pt x="371" y="519"/>
                </a:lnTo>
                <a:lnTo>
                  <a:pt x="376" y="519"/>
                </a:lnTo>
                <a:lnTo>
                  <a:pt x="376" y="540"/>
                </a:lnTo>
                <a:lnTo>
                  <a:pt x="371" y="540"/>
                </a:lnTo>
                <a:lnTo>
                  <a:pt x="366" y="546"/>
                </a:lnTo>
                <a:lnTo>
                  <a:pt x="360" y="546"/>
                </a:lnTo>
                <a:lnTo>
                  <a:pt x="355" y="546"/>
                </a:lnTo>
                <a:lnTo>
                  <a:pt x="350" y="551"/>
                </a:lnTo>
                <a:lnTo>
                  <a:pt x="339" y="551"/>
                </a:lnTo>
                <a:lnTo>
                  <a:pt x="333" y="551"/>
                </a:lnTo>
                <a:lnTo>
                  <a:pt x="328" y="551"/>
                </a:lnTo>
                <a:lnTo>
                  <a:pt x="323" y="551"/>
                </a:lnTo>
                <a:lnTo>
                  <a:pt x="317" y="551"/>
                </a:lnTo>
                <a:lnTo>
                  <a:pt x="312" y="551"/>
                </a:lnTo>
                <a:lnTo>
                  <a:pt x="307" y="551"/>
                </a:lnTo>
                <a:lnTo>
                  <a:pt x="307" y="567"/>
                </a:lnTo>
                <a:lnTo>
                  <a:pt x="307" y="573"/>
                </a:lnTo>
                <a:lnTo>
                  <a:pt x="307" y="584"/>
                </a:lnTo>
                <a:lnTo>
                  <a:pt x="307" y="589"/>
                </a:lnTo>
                <a:lnTo>
                  <a:pt x="307" y="594"/>
                </a:lnTo>
                <a:lnTo>
                  <a:pt x="307" y="600"/>
                </a:lnTo>
                <a:lnTo>
                  <a:pt x="312" y="611"/>
                </a:lnTo>
                <a:lnTo>
                  <a:pt x="312" y="616"/>
                </a:lnTo>
                <a:lnTo>
                  <a:pt x="312" y="621"/>
                </a:lnTo>
                <a:lnTo>
                  <a:pt x="307" y="632"/>
                </a:lnTo>
                <a:lnTo>
                  <a:pt x="307" y="638"/>
                </a:lnTo>
                <a:lnTo>
                  <a:pt x="307" y="648"/>
                </a:lnTo>
                <a:lnTo>
                  <a:pt x="307" y="654"/>
                </a:lnTo>
                <a:lnTo>
                  <a:pt x="301" y="654"/>
                </a:lnTo>
                <a:lnTo>
                  <a:pt x="301" y="659"/>
                </a:lnTo>
                <a:lnTo>
                  <a:pt x="296" y="665"/>
                </a:lnTo>
                <a:lnTo>
                  <a:pt x="290" y="665"/>
                </a:lnTo>
                <a:lnTo>
                  <a:pt x="285" y="670"/>
                </a:lnTo>
                <a:lnTo>
                  <a:pt x="280" y="670"/>
                </a:lnTo>
                <a:lnTo>
                  <a:pt x="280" y="675"/>
                </a:lnTo>
                <a:lnTo>
                  <a:pt x="274" y="675"/>
                </a:lnTo>
                <a:lnTo>
                  <a:pt x="269" y="675"/>
                </a:lnTo>
                <a:lnTo>
                  <a:pt x="264" y="681"/>
                </a:lnTo>
                <a:lnTo>
                  <a:pt x="258" y="681"/>
                </a:lnTo>
                <a:lnTo>
                  <a:pt x="247" y="686"/>
                </a:lnTo>
                <a:lnTo>
                  <a:pt x="242" y="686"/>
                </a:lnTo>
                <a:lnTo>
                  <a:pt x="242" y="692"/>
                </a:lnTo>
                <a:lnTo>
                  <a:pt x="237" y="692"/>
                </a:lnTo>
                <a:lnTo>
                  <a:pt x="231" y="697"/>
                </a:lnTo>
                <a:lnTo>
                  <a:pt x="231" y="702"/>
                </a:lnTo>
                <a:lnTo>
                  <a:pt x="226" y="686"/>
                </a:lnTo>
                <a:lnTo>
                  <a:pt x="215" y="670"/>
                </a:lnTo>
                <a:lnTo>
                  <a:pt x="204" y="670"/>
                </a:lnTo>
                <a:lnTo>
                  <a:pt x="199" y="670"/>
                </a:lnTo>
                <a:lnTo>
                  <a:pt x="199" y="648"/>
                </a:lnTo>
                <a:lnTo>
                  <a:pt x="204" y="648"/>
                </a:lnTo>
                <a:lnTo>
                  <a:pt x="204" y="638"/>
                </a:lnTo>
                <a:lnTo>
                  <a:pt x="199" y="638"/>
                </a:lnTo>
                <a:lnTo>
                  <a:pt x="194" y="616"/>
                </a:lnTo>
                <a:lnTo>
                  <a:pt x="167" y="621"/>
                </a:lnTo>
                <a:lnTo>
                  <a:pt x="151" y="621"/>
                </a:lnTo>
                <a:lnTo>
                  <a:pt x="145" y="621"/>
                </a:lnTo>
                <a:lnTo>
                  <a:pt x="134" y="621"/>
                </a:lnTo>
                <a:lnTo>
                  <a:pt x="108" y="627"/>
                </a:lnTo>
                <a:lnTo>
                  <a:pt x="97" y="627"/>
                </a:lnTo>
                <a:lnTo>
                  <a:pt x="59" y="632"/>
                </a:lnTo>
                <a:lnTo>
                  <a:pt x="54" y="632"/>
                </a:lnTo>
                <a:lnTo>
                  <a:pt x="54" y="627"/>
                </a:lnTo>
                <a:lnTo>
                  <a:pt x="54" y="621"/>
                </a:lnTo>
                <a:lnTo>
                  <a:pt x="48" y="616"/>
                </a:lnTo>
                <a:lnTo>
                  <a:pt x="48" y="605"/>
                </a:lnTo>
                <a:lnTo>
                  <a:pt x="43" y="605"/>
                </a:lnTo>
                <a:lnTo>
                  <a:pt x="43" y="594"/>
                </a:lnTo>
                <a:lnTo>
                  <a:pt x="32" y="573"/>
                </a:lnTo>
                <a:lnTo>
                  <a:pt x="27" y="562"/>
                </a:lnTo>
                <a:lnTo>
                  <a:pt x="16" y="535"/>
                </a:lnTo>
                <a:lnTo>
                  <a:pt x="11" y="524"/>
                </a:lnTo>
                <a:lnTo>
                  <a:pt x="11" y="519"/>
                </a:lnTo>
                <a:lnTo>
                  <a:pt x="5" y="513"/>
                </a:lnTo>
                <a:lnTo>
                  <a:pt x="0" y="497"/>
                </a:lnTo>
                <a:lnTo>
                  <a:pt x="0" y="492"/>
                </a:lnTo>
                <a:close/>
                <a:moveTo>
                  <a:pt x="758" y="681"/>
                </a:moveTo>
                <a:lnTo>
                  <a:pt x="758" y="686"/>
                </a:lnTo>
                <a:lnTo>
                  <a:pt x="764" y="686"/>
                </a:lnTo>
                <a:lnTo>
                  <a:pt x="774" y="681"/>
                </a:lnTo>
                <a:lnTo>
                  <a:pt x="774" y="675"/>
                </a:lnTo>
                <a:lnTo>
                  <a:pt x="769" y="675"/>
                </a:lnTo>
                <a:lnTo>
                  <a:pt x="764" y="675"/>
                </a:lnTo>
                <a:lnTo>
                  <a:pt x="758" y="675"/>
                </a:lnTo>
                <a:lnTo>
                  <a:pt x="758" y="681"/>
                </a:lnTo>
                <a:close/>
                <a:moveTo>
                  <a:pt x="780" y="665"/>
                </a:moveTo>
                <a:lnTo>
                  <a:pt x="780" y="670"/>
                </a:lnTo>
                <a:lnTo>
                  <a:pt x="780" y="675"/>
                </a:lnTo>
                <a:lnTo>
                  <a:pt x="785" y="675"/>
                </a:lnTo>
                <a:lnTo>
                  <a:pt x="785" y="681"/>
                </a:lnTo>
                <a:lnTo>
                  <a:pt x="791" y="681"/>
                </a:lnTo>
                <a:lnTo>
                  <a:pt x="796" y="681"/>
                </a:lnTo>
                <a:lnTo>
                  <a:pt x="801" y="681"/>
                </a:lnTo>
                <a:lnTo>
                  <a:pt x="796" y="675"/>
                </a:lnTo>
                <a:lnTo>
                  <a:pt x="796" y="654"/>
                </a:lnTo>
                <a:lnTo>
                  <a:pt x="780" y="654"/>
                </a:lnTo>
                <a:lnTo>
                  <a:pt x="780" y="665"/>
                </a:lnTo>
                <a:close/>
                <a:moveTo>
                  <a:pt x="1570" y="2160"/>
                </a:moveTo>
                <a:lnTo>
                  <a:pt x="1560" y="2160"/>
                </a:lnTo>
                <a:lnTo>
                  <a:pt x="1533" y="2166"/>
                </a:lnTo>
                <a:lnTo>
                  <a:pt x="1517" y="2193"/>
                </a:lnTo>
                <a:lnTo>
                  <a:pt x="1517" y="2198"/>
                </a:lnTo>
                <a:lnTo>
                  <a:pt x="1522" y="2204"/>
                </a:lnTo>
                <a:lnTo>
                  <a:pt x="1527" y="2209"/>
                </a:lnTo>
                <a:lnTo>
                  <a:pt x="1538" y="2209"/>
                </a:lnTo>
                <a:lnTo>
                  <a:pt x="1538" y="2198"/>
                </a:lnTo>
                <a:lnTo>
                  <a:pt x="1527" y="2193"/>
                </a:lnTo>
                <a:lnTo>
                  <a:pt x="1522" y="2187"/>
                </a:lnTo>
                <a:lnTo>
                  <a:pt x="1533" y="2166"/>
                </a:lnTo>
                <a:lnTo>
                  <a:pt x="1544" y="2166"/>
                </a:lnTo>
                <a:lnTo>
                  <a:pt x="1544" y="2177"/>
                </a:lnTo>
                <a:lnTo>
                  <a:pt x="1544" y="2182"/>
                </a:lnTo>
                <a:lnTo>
                  <a:pt x="1560" y="2182"/>
                </a:lnTo>
                <a:lnTo>
                  <a:pt x="1565" y="2182"/>
                </a:lnTo>
                <a:lnTo>
                  <a:pt x="1570" y="2177"/>
                </a:lnTo>
                <a:lnTo>
                  <a:pt x="1570" y="2160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8534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B9C13-B39B-B61F-C085-608FB317B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US Maryland Top 10 Cities - </a:t>
            </a:r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Hagerstown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3E9FD786-E66D-2BAF-8B73-B6DDEFED3B43}"/>
              </a:ext>
            </a:extLst>
          </p:cNvPr>
          <p:cNvSpPr>
            <a:spLocks noEditPoints="1"/>
          </p:cNvSpPr>
          <p:nvPr/>
        </p:nvSpPr>
        <p:spPr bwMode="auto">
          <a:xfrm>
            <a:off x="683568" y="1347614"/>
            <a:ext cx="3528898" cy="3113088"/>
          </a:xfrm>
          <a:custGeom>
            <a:avLst/>
            <a:gdLst>
              <a:gd name="T0" fmla="*/ 247 w 3539"/>
              <a:gd name="T1" fmla="*/ 1809 h 3122"/>
              <a:gd name="T2" fmla="*/ 677 w 3539"/>
              <a:gd name="T3" fmla="*/ 1572 h 3122"/>
              <a:gd name="T4" fmla="*/ 1022 w 3539"/>
              <a:gd name="T5" fmla="*/ 1518 h 3122"/>
              <a:gd name="T6" fmla="*/ 1178 w 3539"/>
              <a:gd name="T7" fmla="*/ 1156 h 3122"/>
              <a:gd name="T8" fmla="*/ 1000 w 3539"/>
              <a:gd name="T9" fmla="*/ 1053 h 3122"/>
              <a:gd name="T10" fmla="*/ 1210 w 3539"/>
              <a:gd name="T11" fmla="*/ 945 h 3122"/>
              <a:gd name="T12" fmla="*/ 1393 w 3539"/>
              <a:gd name="T13" fmla="*/ 621 h 3122"/>
              <a:gd name="T14" fmla="*/ 995 w 3539"/>
              <a:gd name="T15" fmla="*/ 800 h 3122"/>
              <a:gd name="T16" fmla="*/ 624 w 3539"/>
              <a:gd name="T17" fmla="*/ 918 h 3122"/>
              <a:gd name="T18" fmla="*/ 548 w 3539"/>
              <a:gd name="T19" fmla="*/ 1124 h 3122"/>
              <a:gd name="T20" fmla="*/ 564 w 3539"/>
              <a:gd name="T21" fmla="*/ 821 h 3122"/>
              <a:gd name="T22" fmla="*/ 452 w 3539"/>
              <a:gd name="T23" fmla="*/ 600 h 3122"/>
              <a:gd name="T24" fmla="*/ 812 w 3539"/>
              <a:gd name="T25" fmla="*/ 492 h 3122"/>
              <a:gd name="T26" fmla="*/ 1092 w 3539"/>
              <a:gd name="T27" fmla="*/ 427 h 3122"/>
              <a:gd name="T28" fmla="*/ 1258 w 3539"/>
              <a:gd name="T29" fmla="*/ 324 h 3122"/>
              <a:gd name="T30" fmla="*/ 1172 w 3539"/>
              <a:gd name="T31" fmla="*/ 168 h 3122"/>
              <a:gd name="T32" fmla="*/ 1387 w 3539"/>
              <a:gd name="T33" fmla="*/ 249 h 3122"/>
              <a:gd name="T34" fmla="*/ 1522 w 3539"/>
              <a:gd name="T35" fmla="*/ 206 h 3122"/>
              <a:gd name="T36" fmla="*/ 1796 w 3539"/>
              <a:gd name="T37" fmla="*/ 195 h 3122"/>
              <a:gd name="T38" fmla="*/ 2011 w 3539"/>
              <a:gd name="T39" fmla="*/ 162 h 3122"/>
              <a:gd name="T40" fmla="*/ 2302 w 3539"/>
              <a:gd name="T41" fmla="*/ 303 h 3122"/>
              <a:gd name="T42" fmla="*/ 2662 w 3539"/>
              <a:gd name="T43" fmla="*/ 184 h 3122"/>
              <a:gd name="T44" fmla="*/ 2689 w 3539"/>
              <a:gd name="T45" fmla="*/ 929 h 3122"/>
              <a:gd name="T46" fmla="*/ 2942 w 3539"/>
              <a:gd name="T47" fmla="*/ 702 h 3122"/>
              <a:gd name="T48" fmla="*/ 2818 w 3539"/>
              <a:gd name="T49" fmla="*/ 1048 h 3122"/>
              <a:gd name="T50" fmla="*/ 2721 w 3539"/>
              <a:gd name="T51" fmla="*/ 1124 h 3122"/>
              <a:gd name="T52" fmla="*/ 2603 w 3539"/>
              <a:gd name="T53" fmla="*/ 1232 h 3122"/>
              <a:gd name="T54" fmla="*/ 2856 w 3539"/>
              <a:gd name="T55" fmla="*/ 1334 h 3122"/>
              <a:gd name="T56" fmla="*/ 3092 w 3539"/>
              <a:gd name="T57" fmla="*/ 1485 h 3122"/>
              <a:gd name="T58" fmla="*/ 3012 w 3539"/>
              <a:gd name="T59" fmla="*/ 1934 h 3122"/>
              <a:gd name="T60" fmla="*/ 2942 w 3539"/>
              <a:gd name="T61" fmla="*/ 1691 h 3122"/>
              <a:gd name="T62" fmla="*/ 2641 w 3539"/>
              <a:gd name="T63" fmla="*/ 1831 h 3122"/>
              <a:gd name="T64" fmla="*/ 2409 w 3539"/>
              <a:gd name="T65" fmla="*/ 1907 h 3122"/>
              <a:gd name="T66" fmla="*/ 2624 w 3539"/>
              <a:gd name="T67" fmla="*/ 2025 h 3122"/>
              <a:gd name="T68" fmla="*/ 2877 w 3539"/>
              <a:gd name="T69" fmla="*/ 2349 h 3122"/>
              <a:gd name="T70" fmla="*/ 2856 w 3539"/>
              <a:gd name="T71" fmla="*/ 2187 h 3122"/>
              <a:gd name="T72" fmla="*/ 2963 w 3539"/>
              <a:gd name="T73" fmla="*/ 2403 h 3122"/>
              <a:gd name="T74" fmla="*/ 3006 w 3539"/>
              <a:gd name="T75" fmla="*/ 2506 h 3122"/>
              <a:gd name="T76" fmla="*/ 3329 w 3539"/>
              <a:gd name="T77" fmla="*/ 2468 h 3122"/>
              <a:gd name="T78" fmla="*/ 3178 w 3539"/>
              <a:gd name="T79" fmla="*/ 2771 h 3122"/>
              <a:gd name="T80" fmla="*/ 2942 w 3539"/>
              <a:gd name="T81" fmla="*/ 2744 h 3122"/>
              <a:gd name="T82" fmla="*/ 3098 w 3539"/>
              <a:gd name="T83" fmla="*/ 2808 h 3122"/>
              <a:gd name="T84" fmla="*/ 3076 w 3539"/>
              <a:gd name="T85" fmla="*/ 2933 h 3122"/>
              <a:gd name="T86" fmla="*/ 3221 w 3539"/>
              <a:gd name="T87" fmla="*/ 2884 h 3122"/>
              <a:gd name="T88" fmla="*/ 3248 w 3539"/>
              <a:gd name="T89" fmla="*/ 3095 h 3122"/>
              <a:gd name="T90" fmla="*/ 2813 w 3539"/>
              <a:gd name="T91" fmla="*/ 2938 h 3122"/>
              <a:gd name="T92" fmla="*/ 2598 w 3539"/>
              <a:gd name="T93" fmla="*/ 2565 h 3122"/>
              <a:gd name="T94" fmla="*/ 2296 w 3539"/>
              <a:gd name="T95" fmla="*/ 2425 h 3122"/>
              <a:gd name="T96" fmla="*/ 1931 w 3539"/>
              <a:gd name="T97" fmla="*/ 2274 h 3122"/>
              <a:gd name="T98" fmla="*/ 1662 w 3539"/>
              <a:gd name="T99" fmla="*/ 2317 h 3122"/>
              <a:gd name="T100" fmla="*/ 1592 w 3539"/>
              <a:gd name="T101" fmla="*/ 2592 h 3122"/>
              <a:gd name="T102" fmla="*/ 1301 w 3539"/>
              <a:gd name="T103" fmla="*/ 2457 h 3122"/>
              <a:gd name="T104" fmla="*/ 1027 w 3539"/>
              <a:gd name="T105" fmla="*/ 2371 h 3122"/>
              <a:gd name="T106" fmla="*/ 1075 w 3539"/>
              <a:gd name="T107" fmla="*/ 2166 h 3122"/>
              <a:gd name="T108" fmla="*/ 1210 w 3539"/>
              <a:gd name="T109" fmla="*/ 2085 h 3122"/>
              <a:gd name="T110" fmla="*/ 1113 w 3539"/>
              <a:gd name="T111" fmla="*/ 2031 h 3122"/>
              <a:gd name="T112" fmla="*/ 989 w 3539"/>
              <a:gd name="T113" fmla="*/ 1734 h 3122"/>
              <a:gd name="T114" fmla="*/ 274 w 3539"/>
              <a:gd name="T115" fmla="*/ 1858 h 3122"/>
              <a:gd name="T116" fmla="*/ 296 w 3539"/>
              <a:gd name="T117" fmla="*/ 1966 h 3122"/>
              <a:gd name="T118" fmla="*/ 210 w 3539"/>
              <a:gd name="T119" fmla="*/ 2117 h 3122"/>
              <a:gd name="T120" fmla="*/ 70 w 3539"/>
              <a:gd name="T121" fmla="*/ 2258 h 3122"/>
              <a:gd name="T122" fmla="*/ 145 w 3539"/>
              <a:gd name="T123" fmla="*/ 2031 h 3122"/>
              <a:gd name="T124" fmla="*/ 43 w 3539"/>
              <a:gd name="T125" fmla="*/ 1874 h 3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539" h="3122">
                <a:moveTo>
                  <a:pt x="0" y="1755"/>
                </a:moveTo>
                <a:lnTo>
                  <a:pt x="48" y="1734"/>
                </a:lnTo>
                <a:lnTo>
                  <a:pt x="80" y="1718"/>
                </a:lnTo>
                <a:lnTo>
                  <a:pt x="91" y="1712"/>
                </a:lnTo>
                <a:lnTo>
                  <a:pt x="107" y="1782"/>
                </a:lnTo>
                <a:lnTo>
                  <a:pt x="118" y="1831"/>
                </a:lnTo>
                <a:lnTo>
                  <a:pt x="118" y="1836"/>
                </a:lnTo>
                <a:lnTo>
                  <a:pt x="118" y="1842"/>
                </a:lnTo>
                <a:lnTo>
                  <a:pt x="86" y="1863"/>
                </a:lnTo>
                <a:lnTo>
                  <a:pt x="70" y="1874"/>
                </a:lnTo>
                <a:lnTo>
                  <a:pt x="70" y="1880"/>
                </a:lnTo>
                <a:lnTo>
                  <a:pt x="75" y="1880"/>
                </a:lnTo>
                <a:lnTo>
                  <a:pt x="80" y="1880"/>
                </a:lnTo>
                <a:lnTo>
                  <a:pt x="86" y="1885"/>
                </a:lnTo>
                <a:lnTo>
                  <a:pt x="91" y="1885"/>
                </a:lnTo>
                <a:lnTo>
                  <a:pt x="102" y="1890"/>
                </a:lnTo>
                <a:lnTo>
                  <a:pt x="113" y="1896"/>
                </a:lnTo>
                <a:lnTo>
                  <a:pt x="123" y="1901"/>
                </a:lnTo>
                <a:lnTo>
                  <a:pt x="134" y="1901"/>
                </a:lnTo>
                <a:lnTo>
                  <a:pt x="145" y="1907"/>
                </a:lnTo>
                <a:lnTo>
                  <a:pt x="156" y="1912"/>
                </a:lnTo>
                <a:lnTo>
                  <a:pt x="166" y="1907"/>
                </a:lnTo>
                <a:lnTo>
                  <a:pt x="183" y="1912"/>
                </a:lnTo>
                <a:lnTo>
                  <a:pt x="183" y="1907"/>
                </a:lnTo>
                <a:lnTo>
                  <a:pt x="193" y="1896"/>
                </a:lnTo>
                <a:lnTo>
                  <a:pt x="199" y="1890"/>
                </a:lnTo>
                <a:lnTo>
                  <a:pt x="215" y="1858"/>
                </a:lnTo>
                <a:lnTo>
                  <a:pt x="220" y="1858"/>
                </a:lnTo>
                <a:lnTo>
                  <a:pt x="220" y="1847"/>
                </a:lnTo>
                <a:lnTo>
                  <a:pt x="226" y="1847"/>
                </a:lnTo>
                <a:lnTo>
                  <a:pt x="236" y="1826"/>
                </a:lnTo>
                <a:lnTo>
                  <a:pt x="242" y="1820"/>
                </a:lnTo>
                <a:lnTo>
                  <a:pt x="247" y="1809"/>
                </a:lnTo>
                <a:lnTo>
                  <a:pt x="253" y="1788"/>
                </a:lnTo>
                <a:lnTo>
                  <a:pt x="258" y="1777"/>
                </a:lnTo>
                <a:lnTo>
                  <a:pt x="274" y="1750"/>
                </a:lnTo>
                <a:lnTo>
                  <a:pt x="290" y="1723"/>
                </a:lnTo>
                <a:lnTo>
                  <a:pt x="301" y="1712"/>
                </a:lnTo>
                <a:lnTo>
                  <a:pt x="306" y="1707"/>
                </a:lnTo>
                <a:lnTo>
                  <a:pt x="312" y="1696"/>
                </a:lnTo>
                <a:lnTo>
                  <a:pt x="328" y="1674"/>
                </a:lnTo>
                <a:lnTo>
                  <a:pt x="344" y="1658"/>
                </a:lnTo>
                <a:lnTo>
                  <a:pt x="360" y="1637"/>
                </a:lnTo>
                <a:lnTo>
                  <a:pt x="365" y="1637"/>
                </a:lnTo>
                <a:lnTo>
                  <a:pt x="419" y="1572"/>
                </a:lnTo>
                <a:lnTo>
                  <a:pt x="425" y="1566"/>
                </a:lnTo>
                <a:lnTo>
                  <a:pt x="430" y="1561"/>
                </a:lnTo>
                <a:lnTo>
                  <a:pt x="446" y="1545"/>
                </a:lnTo>
                <a:lnTo>
                  <a:pt x="376" y="1491"/>
                </a:lnTo>
                <a:lnTo>
                  <a:pt x="328" y="1453"/>
                </a:lnTo>
                <a:lnTo>
                  <a:pt x="333" y="1437"/>
                </a:lnTo>
                <a:lnTo>
                  <a:pt x="339" y="1426"/>
                </a:lnTo>
                <a:lnTo>
                  <a:pt x="355" y="1388"/>
                </a:lnTo>
                <a:lnTo>
                  <a:pt x="376" y="1345"/>
                </a:lnTo>
                <a:lnTo>
                  <a:pt x="398" y="1296"/>
                </a:lnTo>
                <a:lnTo>
                  <a:pt x="398" y="1291"/>
                </a:lnTo>
                <a:lnTo>
                  <a:pt x="478" y="1329"/>
                </a:lnTo>
                <a:lnTo>
                  <a:pt x="564" y="1404"/>
                </a:lnTo>
                <a:lnTo>
                  <a:pt x="516" y="1458"/>
                </a:lnTo>
                <a:lnTo>
                  <a:pt x="527" y="1464"/>
                </a:lnTo>
                <a:lnTo>
                  <a:pt x="538" y="1475"/>
                </a:lnTo>
                <a:lnTo>
                  <a:pt x="548" y="1485"/>
                </a:lnTo>
                <a:lnTo>
                  <a:pt x="575" y="1507"/>
                </a:lnTo>
                <a:lnTo>
                  <a:pt x="608" y="1529"/>
                </a:lnTo>
                <a:lnTo>
                  <a:pt x="629" y="1539"/>
                </a:lnTo>
                <a:lnTo>
                  <a:pt x="677" y="1572"/>
                </a:lnTo>
                <a:lnTo>
                  <a:pt x="683" y="1577"/>
                </a:lnTo>
                <a:lnTo>
                  <a:pt x="683" y="1583"/>
                </a:lnTo>
                <a:lnTo>
                  <a:pt x="634" y="1610"/>
                </a:lnTo>
                <a:lnTo>
                  <a:pt x="608" y="1615"/>
                </a:lnTo>
                <a:lnTo>
                  <a:pt x="591" y="1626"/>
                </a:lnTo>
                <a:lnTo>
                  <a:pt x="564" y="1637"/>
                </a:lnTo>
                <a:lnTo>
                  <a:pt x="543" y="1647"/>
                </a:lnTo>
                <a:lnTo>
                  <a:pt x="516" y="1669"/>
                </a:lnTo>
                <a:lnTo>
                  <a:pt x="505" y="1674"/>
                </a:lnTo>
                <a:lnTo>
                  <a:pt x="500" y="1680"/>
                </a:lnTo>
                <a:lnTo>
                  <a:pt x="505" y="1691"/>
                </a:lnTo>
                <a:lnTo>
                  <a:pt x="505" y="1696"/>
                </a:lnTo>
                <a:lnTo>
                  <a:pt x="521" y="1712"/>
                </a:lnTo>
                <a:lnTo>
                  <a:pt x="564" y="1685"/>
                </a:lnTo>
                <a:lnTo>
                  <a:pt x="581" y="1674"/>
                </a:lnTo>
                <a:lnTo>
                  <a:pt x="602" y="1669"/>
                </a:lnTo>
                <a:lnTo>
                  <a:pt x="624" y="1658"/>
                </a:lnTo>
                <a:lnTo>
                  <a:pt x="645" y="1653"/>
                </a:lnTo>
                <a:lnTo>
                  <a:pt x="699" y="1637"/>
                </a:lnTo>
                <a:lnTo>
                  <a:pt x="946" y="1561"/>
                </a:lnTo>
                <a:lnTo>
                  <a:pt x="952" y="1556"/>
                </a:lnTo>
                <a:lnTo>
                  <a:pt x="962" y="1556"/>
                </a:lnTo>
                <a:lnTo>
                  <a:pt x="968" y="1556"/>
                </a:lnTo>
                <a:lnTo>
                  <a:pt x="973" y="1550"/>
                </a:lnTo>
                <a:lnTo>
                  <a:pt x="979" y="1545"/>
                </a:lnTo>
                <a:lnTo>
                  <a:pt x="984" y="1545"/>
                </a:lnTo>
                <a:lnTo>
                  <a:pt x="989" y="1539"/>
                </a:lnTo>
                <a:lnTo>
                  <a:pt x="995" y="1539"/>
                </a:lnTo>
                <a:lnTo>
                  <a:pt x="1000" y="1534"/>
                </a:lnTo>
                <a:lnTo>
                  <a:pt x="1006" y="1529"/>
                </a:lnTo>
                <a:lnTo>
                  <a:pt x="1011" y="1529"/>
                </a:lnTo>
                <a:lnTo>
                  <a:pt x="1016" y="1523"/>
                </a:lnTo>
                <a:lnTo>
                  <a:pt x="1022" y="1518"/>
                </a:lnTo>
                <a:lnTo>
                  <a:pt x="1027" y="1512"/>
                </a:lnTo>
                <a:lnTo>
                  <a:pt x="1032" y="1507"/>
                </a:lnTo>
                <a:lnTo>
                  <a:pt x="1032" y="1502"/>
                </a:lnTo>
                <a:lnTo>
                  <a:pt x="1081" y="1453"/>
                </a:lnTo>
                <a:lnTo>
                  <a:pt x="1075" y="1437"/>
                </a:lnTo>
                <a:lnTo>
                  <a:pt x="1075" y="1431"/>
                </a:lnTo>
                <a:lnTo>
                  <a:pt x="1086" y="1415"/>
                </a:lnTo>
                <a:lnTo>
                  <a:pt x="1097" y="1404"/>
                </a:lnTo>
                <a:lnTo>
                  <a:pt x="1102" y="1399"/>
                </a:lnTo>
                <a:lnTo>
                  <a:pt x="1102" y="1394"/>
                </a:lnTo>
                <a:lnTo>
                  <a:pt x="1108" y="1394"/>
                </a:lnTo>
                <a:lnTo>
                  <a:pt x="1113" y="1388"/>
                </a:lnTo>
                <a:lnTo>
                  <a:pt x="1118" y="1383"/>
                </a:lnTo>
                <a:lnTo>
                  <a:pt x="1124" y="1377"/>
                </a:lnTo>
                <a:lnTo>
                  <a:pt x="1129" y="1377"/>
                </a:lnTo>
                <a:lnTo>
                  <a:pt x="1135" y="1372"/>
                </a:lnTo>
                <a:lnTo>
                  <a:pt x="1140" y="1372"/>
                </a:lnTo>
                <a:lnTo>
                  <a:pt x="1145" y="1367"/>
                </a:lnTo>
                <a:lnTo>
                  <a:pt x="1151" y="1367"/>
                </a:lnTo>
                <a:lnTo>
                  <a:pt x="1156" y="1361"/>
                </a:lnTo>
                <a:lnTo>
                  <a:pt x="1162" y="1361"/>
                </a:lnTo>
                <a:lnTo>
                  <a:pt x="1167" y="1361"/>
                </a:lnTo>
                <a:lnTo>
                  <a:pt x="1172" y="1356"/>
                </a:lnTo>
                <a:lnTo>
                  <a:pt x="1172" y="1350"/>
                </a:lnTo>
                <a:lnTo>
                  <a:pt x="1178" y="1334"/>
                </a:lnTo>
                <a:lnTo>
                  <a:pt x="1183" y="1329"/>
                </a:lnTo>
                <a:lnTo>
                  <a:pt x="1183" y="1318"/>
                </a:lnTo>
                <a:lnTo>
                  <a:pt x="1188" y="1313"/>
                </a:lnTo>
                <a:lnTo>
                  <a:pt x="1183" y="1307"/>
                </a:lnTo>
                <a:lnTo>
                  <a:pt x="1188" y="1307"/>
                </a:lnTo>
                <a:lnTo>
                  <a:pt x="1221" y="1199"/>
                </a:lnTo>
                <a:lnTo>
                  <a:pt x="1231" y="1167"/>
                </a:lnTo>
                <a:lnTo>
                  <a:pt x="1178" y="1156"/>
                </a:lnTo>
                <a:lnTo>
                  <a:pt x="1172" y="1156"/>
                </a:lnTo>
                <a:lnTo>
                  <a:pt x="1162" y="1156"/>
                </a:lnTo>
                <a:lnTo>
                  <a:pt x="1156" y="1156"/>
                </a:lnTo>
                <a:lnTo>
                  <a:pt x="1145" y="1151"/>
                </a:lnTo>
                <a:lnTo>
                  <a:pt x="1135" y="1151"/>
                </a:lnTo>
                <a:lnTo>
                  <a:pt x="1129" y="1145"/>
                </a:lnTo>
                <a:lnTo>
                  <a:pt x="1140" y="1134"/>
                </a:lnTo>
                <a:lnTo>
                  <a:pt x="1145" y="1118"/>
                </a:lnTo>
                <a:lnTo>
                  <a:pt x="1156" y="1107"/>
                </a:lnTo>
                <a:lnTo>
                  <a:pt x="1156" y="1102"/>
                </a:lnTo>
                <a:lnTo>
                  <a:pt x="1188" y="1124"/>
                </a:lnTo>
                <a:lnTo>
                  <a:pt x="1215" y="1080"/>
                </a:lnTo>
                <a:lnTo>
                  <a:pt x="1221" y="1080"/>
                </a:lnTo>
                <a:lnTo>
                  <a:pt x="1226" y="1080"/>
                </a:lnTo>
                <a:lnTo>
                  <a:pt x="1231" y="1080"/>
                </a:lnTo>
                <a:lnTo>
                  <a:pt x="1248" y="1080"/>
                </a:lnTo>
                <a:lnTo>
                  <a:pt x="1253" y="1080"/>
                </a:lnTo>
                <a:lnTo>
                  <a:pt x="1258" y="1075"/>
                </a:lnTo>
                <a:lnTo>
                  <a:pt x="1258" y="1048"/>
                </a:lnTo>
                <a:lnTo>
                  <a:pt x="1264" y="1043"/>
                </a:lnTo>
                <a:lnTo>
                  <a:pt x="1269" y="1005"/>
                </a:lnTo>
                <a:lnTo>
                  <a:pt x="1248" y="999"/>
                </a:lnTo>
                <a:lnTo>
                  <a:pt x="1242" y="1016"/>
                </a:lnTo>
                <a:lnTo>
                  <a:pt x="1194" y="1010"/>
                </a:lnTo>
                <a:lnTo>
                  <a:pt x="1172" y="1064"/>
                </a:lnTo>
                <a:lnTo>
                  <a:pt x="1172" y="1070"/>
                </a:lnTo>
                <a:lnTo>
                  <a:pt x="1172" y="1075"/>
                </a:lnTo>
                <a:lnTo>
                  <a:pt x="1162" y="1070"/>
                </a:lnTo>
                <a:lnTo>
                  <a:pt x="1140" y="1070"/>
                </a:lnTo>
                <a:lnTo>
                  <a:pt x="1108" y="1070"/>
                </a:lnTo>
                <a:lnTo>
                  <a:pt x="1032" y="1059"/>
                </a:lnTo>
                <a:lnTo>
                  <a:pt x="1011" y="1059"/>
                </a:lnTo>
                <a:lnTo>
                  <a:pt x="1000" y="1053"/>
                </a:lnTo>
                <a:lnTo>
                  <a:pt x="989" y="1053"/>
                </a:lnTo>
                <a:lnTo>
                  <a:pt x="984" y="1053"/>
                </a:lnTo>
                <a:lnTo>
                  <a:pt x="973" y="1053"/>
                </a:lnTo>
                <a:lnTo>
                  <a:pt x="903" y="1048"/>
                </a:lnTo>
                <a:lnTo>
                  <a:pt x="914" y="1032"/>
                </a:lnTo>
                <a:lnTo>
                  <a:pt x="925" y="1021"/>
                </a:lnTo>
                <a:lnTo>
                  <a:pt x="925" y="1016"/>
                </a:lnTo>
                <a:lnTo>
                  <a:pt x="941" y="999"/>
                </a:lnTo>
                <a:lnTo>
                  <a:pt x="962" y="978"/>
                </a:lnTo>
                <a:lnTo>
                  <a:pt x="962" y="972"/>
                </a:lnTo>
                <a:lnTo>
                  <a:pt x="968" y="967"/>
                </a:lnTo>
                <a:lnTo>
                  <a:pt x="973" y="962"/>
                </a:lnTo>
                <a:lnTo>
                  <a:pt x="979" y="956"/>
                </a:lnTo>
                <a:lnTo>
                  <a:pt x="984" y="951"/>
                </a:lnTo>
                <a:lnTo>
                  <a:pt x="989" y="951"/>
                </a:lnTo>
                <a:lnTo>
                  <a:pt x="995" y="951"/>
                </a:lnTo>
                <a:lnTo>
                  <a:pt x="1022" y="994"/>
                </a:lnTo>
                <a:lnTo>
                  <a:pt x="1027" y="999"/>
                </a:lnTo>
                <a:lnTo>
                  <a:pt x="1038" y="994"/>
                </a:lnTo>
                <a:lnTo>
                  <a:pt x="1049" y="989"/>
                </a:lnTo>
                <a:lnTo>
                  <a:pt x="1054" y="989"/>
                </a:lnTo>
                <a:lnTo>
                  <a:pt x="1065" y="989"/>
                </a:lnTo>
                <a:lnTo>
                  <a:pt x="1081" y="989"/>
                </a:lnTo>
                <a:lnTo>
                  <a:pt x="1086" y="989"/>
                </a:lnTo>
                <a:lnTo>
                  <a:pt x="1124" y="994"/>
                </a:lnTo>
                <a:lnTo>
                  <a:pt x="1145" y="994"/>
                </a:lnTo>
                <a:lnTo>
                  <a:pt x="1162" y="994"/>
                </a:lnTo>
                <a:lnTo>
                  <a:pt x="1167" y="989"/>
                </a:lnTo>
                <a:lnTo>
                  <a:pt x="1172" y="989"/>
                </a:lnTo>
                <a:lnTo>
                  <a:pt x="1183" y="983"/>
                </a:lnTo>
                <a:lnTo>
                  <a:pt x="1188" y="978"/>
                </a:lnTo>
                <a:lnTo>
                  <a:pt x="1205" y="962"/>
                </a:lnTo>
                <a:lnTo>
                  <a:pt x="1210" y="945"/>
                </a:lnTo>
                <a:lnTo>
                  <a:pt x="1215" y="940"/>
                </a:lnTo>
                <a:lnTo>
                  <a:pt x="1231" y="913"/>
                </a:lnTo>
                <a:lnTo>
                  <a:pt x="1237" y="897"/>
                </a:lnTo>
                <a:lnTo>
                  <a:pt x="1242" y="891"/>
                </a:lnTo>
                <a:lnTo>
                  <a:pt x="1248" y="886"/>
                </a:lnTo>
                <a:lnTo>
                  <a:pt x="1253" y="881"/>
                </a:lnTo>
                <a:lnTo>
                  <a:pt x="1258" y="881"/>
                </a:lnTo>
                <a:lnTo>
                  <a:pt x="1264" y="875"/>
                </a:lnTo>
                <a:lnTo>
                  <a:pt x="1264" y="870"/>
                </a:lnTo>
                <a:lnTo>
                  <a:pt x="1215" y="848"/>
                </a:lnTo>
                <a:lnTo>
                  <a:pt x="1194" y="843"/>
                </a:lnTo>
                <a:lnTo>
                  <a:pt x="1242" y="724"/>
                </a:lnTo>
                <a:lnTo>
                  <a:pt x="1253" y="729"/>
                </a:lnTo>
                <a:lnTo>
                  <a:pt x="1269" y="735"/>
                </a:lnTo>
                <a:lnTo>
                  <a:pt x="1274" y="735"/>
                </a:lnTo>
                <a:lnTo>
                  <a:pt x="1280" y="735"/>
                </a:lnTo>
                <a:lnTo>
                  <a:pt x="1291" y="740"/>
                </a:lnTo>
                <a:lnTo>
                  <a:pt x="1296" y="740"/>
                </a:lnTo>
                <a:lnTo>
                  <a:pt x="1296" y="735"/>
                </a:lnTo>
                <a:lnTo>
                  <a:pt x="1312" y="746"/>
                </a:lnTo>
                <a:lnTo>
                  <a:pt x="1317" y="746"/>
                </a:lnTo>
                <a:lnTo>
                  <a:pt x="1339" y="756"/>
                </a:lnTo>
                <a:lnTo>
                  <a:pt x="1350" y="740"/>
                </a:lnTo>
                <a:lnTo>
                  <a:pt x="1377" y="686"/>
                </a:lnTo>
                <a:lnTo>
                  <a:pt x="1355" y="675"/>
                </a:lnTo>
                <a:lnTo>
                  <a:pt x="1371" y="648"/>
                </a:lnTo>
                <a:lnTo>
                  <a:pt x="1377" y="638"/>
                </a:lnTo>
                <a:lnTo>
                  <a:pt x="1382" y="632"/>
                </a:lnTo>
                <a:lnTo>
                  <a:pt x="1387" y="632"/>
                </a:lnTo>
                <a:lnTo>
                  <a:pt x="1393" y="627"/>
                </a:lnTo>
                <a:lnTo>
                  <a:pt x="1398" y="627"/>
                </a:lnTo>
                <a:lnTo>
                  <a:pt x="1398" y="621"/>
                </a:lnTo>
                <a:lnTo>
                  <a:pt x="1393" y="621"/>
                </a:lnTo>
                <a:lnTo>
                  <a:pt x="1387" y="584"/>
                </a:lnTo>
                <a:lnTo>
                  <a:pt x="1398" y="584"/>
                </a:lnTo>
                <a:lnTo>
                  <a:pt x="1387" y="567"/>
                </a:lnTo>
                <a:lnTo>
                  <a:pt x="1339" y="654"/>
                </a:lnTo>
                <a:lnTo>
                  <a:pt x="1317" y="692"/>
                </a:lnTo>
                <a:lnTo>
                  <a:pt x="1317" y="697"/>
                </a:lnTo>
                <a:lnTo>
                  <a:pt x="1301" y="692"/>
                </a:lnTo>
                <a:lnTo>
                  <a:pt x="1274" y="681"/>
                </a:lnTo>
                <a:lnTo>
                  <a:pt x="1258" y="675"/>
                </a:lnTo>
                <a:lnTo>
                  <a:pt x="1205" y="654"/>
                </a:lnTo>
                <a:lnTo>
                  <a:pt x="1199" y="648"/>
                </a:lnTo>
                <a:lnTo>
                  <a:pt x="1183" y="638"/>
                </a:lnTo>
                <a:lnTo>
                  <a:pt x="1172" y="632"/>
                </a:lnTo>
                <a:lnTo>
                  <a:pt x="1140" y="681"/>
                </a:lnTo>
                <a:lnTo>
                  <a:pt x="1129" y="692"/>
                </a:lnTo>
                <a:lnTo>
                  <a:pt x="1102" y="735"/>
                </a:lnTo>
                <a:lnTo>
                  <a:pt x="1081" y="762"/>
                </a:lnTo>
                <a:lnTo>
                  <a:pt x="1081" y="767"/>
                </a:lnTo>
                <a:lnTo>
                  <a:pt x="1075" y="767"/>
                </a:lnTo>
                <a:lnTo>
                  <a:pt x="1075" y="773"/>
                </a:lnTo>
                <a:lnTo>
                  <a:pt x="1070" y="773"/>
                </a:lnTo>
                <a:lnTo>
                  <a:pt x="1065" y="778"/>
                </a:lnTo>
                <a:lnTo>
                  <a:pt x="1059" y="783"/>
                </a:lnTo>
                <a:lnTo>
                  <a:pt x="1054" y="783"/>
                </a:lnTo>
                <a:lnTo>
                  <a:pt x="1049" y="789"/>
                </a:lnTo>
                <a:lnTo>
                  <a:pt x="1043" y="789"/>
                </a:lnTo>
                <a:lnTo>
                  <a:pt x="1038" y="789"/>
                </a:lnTo>
                <a:lnTo>
                  <a:pt x="1032" y="794"/>
                </a:lnTo>
                <a:lnTo>
                  <a:pt x="1027" y="794"/>
                </a:lnTo>
                <a:lnTo>
                  <a:pt x="1011" y="794"/>
                </a:lnTo>
                <a:lnTo>
                  <a:pt x="1006" y="794"/>
                </a:lnTo>
                <a:lnTo>
                  <a:pt x="1000" y="800"/>
                </a:lnTo>
                <a:lnTo>
                  <a:pt x="995" y="800"/>
                </a:lnTo>
                <a:lnTo>
                  <a:pt x="989" y="800"/>
                </a:lnTo>
                <a:lnTo>
                  <a:pt x="984" y="805"/>
                </a:lnTo>
                <a:lnTo>
                  <a:pt x="979" y="810"/>
                </a:lnTo>
                <a:lnTo>
                  <a:pt x="973" y="810"/>
                </a:lnTo>
                <a:lnTo>
                  <a:pt x="973" y="816"/>
                </a:lnTo>
                <a:lnTo>
                  <a:pt x="957" y="827"/>
                </a:lnTo>
                <a:lnTo>
                  <a:pt x="952" y="832"/>
                </a:lnTo>
                <a:lnTo>
                  <a:pt x="952" y="837"/>
                </a:lnTo>
                <a:lnTo>
                  <a:pt x="946" y="837"/>
                </a:lnTo>
                <a:lnTo>
                  <a:pt x="941" y="837"/>
                </a:lnTo>
                <a:lnTo>
                  <a:pt x="941" y="843"/>
                </a:lnTo>
                <a:lnTo>
                  <a:pt x="936" y="843"/>
                </a:lnTo>
                <a:lnTo>
                  <a:pt x="930" y="843"/>
                </a:lnTo>
                <a:lnTo>
                  <a:pt x="930" y="848"/>
                </a:lnTo>
                <a:lnTo>
                  <a:pt x="925" y="848"/>
                </a:lnTo>
                <a:lnTo>
                  <a:pt x="919" y="848"/>
                </a:lnTo>
                <a:lnTo>
                  <a:pt x="914" y="848"/>
                </a:lnTo>
                <a:lnTo>
                  <a:pt x="909" y="848"/>
                </a:lnTo>
                <a:lnTo>
                  <a:pt x="903" y="848"/>
                </a:lnTo>
                <a:lnTo>
                  <a:pt x="833" y="854"/>
                </a:lnTo>
                <a:lnTo>
                  <a:pt x="737" y="854"/>
                </a:lnTo>
                <a:lnTo>
                  <a:pt x="731" y="854"/>
                </a:lnTo>
                <a:lnTo>
                  <a:pt x="726" y="821"/>
                </a:lnTo>
                <a:lnTo>
                  <a:pt x="710" y="816"/>
                </a:lnTo>
                <a:lnTo>
                  <a:pt x="661" y="816"/>
                </a:lnTo>
                <a:lnTo>
                  <a:pt x="661" y="854"/>
                </a:lnTo>
                <a:lnTo>
                  <a:pt x="651" y="864"/>
                </a:lnTo>
                <a:lnTo>
                  <a:pt x="640" y="875"/>
                </a:lnTo>
                <a:lnTo>
                  <a:pt x="634" y="886"/>
                </a:lnTo>
                <a:lnTo>
                  <a:pt x="629" y="891"/>
                </a:lnTo>
                <a:lnTo>
                  <a:pt x="624" y="897"/>
                </a:lnTo>
                <a:lnTo>
                  <a:pt x="624" y="902"/>
                </a:lnTo>
                <a:lnTo>
                  <a:pt x="624" y="918"/>
                </a:lnTo>
                <a:lnTo>
                  <a:pt x="624" y="924"/>
                </a:lnTo>
                <a:lnTo>
                  <a:pt x="629" y="951"/>
                </a:lnTo>
                <a:lnTo>
                  <a:pt x="629" y="983"/>
                </a:lnTo>
                <a:lnTo>
                  <a:pt x="629" y="1005"/>
                </a:lnTo>
                <a:lnTo>
                  <a:pt x="629" y="1032"/>
                </a:lnTo>
                <a:lnTo>
                  <a:pt x="640" y="1032"/>
                </a:lnTo>
                <a:lnTo>
                  <a:pt x="672" y="1037"/>
                </a:lnTo>
                <a:lnTo>
                  <a:pt x="672" y="1064"/>
                </a:lnTo>
                <a:lnTo>
                  <a:pt x="677" y="1064"/>
                </a:lnTo>
                <a:lnTo>
                  <a:pt x="677" y="1070"/>
                </a:lnTo>
                <a:lnTo>
                  <a:pt x="677" y="1080"/>
                </a:lnTo>
                <a:lnTo>
                  <a:pt x="651" y="1080"/>
                </a:lnTo>
                <a:lnTo>
                  <a:pt x="645" y="1097"/>
                </a:lnTo>
                <a:lnTo>
                  <a:pt x="645" y="1140"/>
                </a:lnTo>
                <a:lnTo>
                  <a:pt x="645" y="1167"/>
                </a:lnTo>
                <a:lnTo>
                  <a:pt x="645" y="1172"/>
                </a:lnTo>
                <a:lnTo>
                  <a:pt x="667" y="1167"/>
                </a:lnTo>
                <a:lnTo>
                  <a:pt x="699" y="1156"/>
                </a:lnTo>
                <a:lnTo>
                  <a:pt x="704" y="1156"/>
                </a:lnTo>
                <a:lnTo>
                  <a:pt x="731" y="1178"/>
                </a:lnTo>
                <a:lnTo>
                  <a:pt x="699" y="1215"/>
                </a:lnTo>
                <a:lnTo>
                  <a:pt x="704" y="1221"/>
                </a:lnTo>
                <a:lnTo>
                  <a:pt x="715" y="1226"/>
                </a:lnTo>
                <a:lnTo>
                  <a:pt x="704" y="1242"/>
                </a:lnTo>
                <a:lnTo>
                  <a:pt x="694" y="1259"/>
                </a:lnTo>
                <a:lnTo>
                  <a:pt x="683" y="1264"/>
                </a:lnTo>
                <a:lnTo>
                  <a:pt x="597" y="1248"/>
                </a:lnTo>
                <a:lnTo>
                  <a:pt x="554" y="1237"/>
                </a:lnTo>
                <a:lnTo>
                  <a:pt x="559" y="1221"/>
                </a:lnTo>
                <a:lnTo>
                  <a:pt x="570" y="1194"/>
                </a:lnTo>
                <a:lnTo>
                  <a:pt x="586" y="1161"/>
                </a:lnTo>
                <a:lnTo>
                  <a:pt x="586" y="1156"/>
                </a:lnTo>
                <a:lnTo>
                  <a:pt x="548" y="1124"/>
                </a:lnTo>
                <a:lnTo>
                  <a:pt x="511" y="1107"/>
                </a:lnTo>
                <a:lnTo>
                  <a:pt x="484" y="1097"/>
                </a:lnTo>
                <a:lnTo>
                  <a:pt x="484" y="1086"/>
                </a:lnTo>
                <a:lnTo>
                  <a:pt x="495" y="1059"/>
                </a:lnTo>
                <a:lnTo>
                  <a:pt x="500" y="1059"/>
                </a:lnTo>
                <a:lnTo>
                  <a:pt x="543" y="1080"/>
                </a:lnTo>
                <a:lnTo>
                  <a:pt x="543" y="1070"/>
                </a:lnTo>
                <a:lnTo>
                  <a:pt x="548" y="1053"/>
                </a:lnTo>
                <a:lnTo>
                  <a:pt x="548" y="1026"/>
                </a:lnTo>
                <a:lnTo>
                  <a:pt x="570" y="1032"/>
                </a:lnTo>
                <a:lnTo>
                  <a:pt x="575" y="1032"/>
                </a:lnTo>
                <a:lnTo>
                  <a:pt x="575" y="1005"/>
                </a:lnTo>
                <a:lnTo>
                  <a:pt x="575" y="999"/>
                </a:lnTo>
                <a:lnTo>
                  <a:pt x="581" y="967"/>
                </a:lnTo>
                <a:lnTo>
                  <a:pt x="570" y="967"/>
                </a:lnTo>
                <a:lnTo>
                  <a:pt x="554" y="967"/>
                </a:lnTo>
                <a:lnTo>
                  <a:pt x="554" y="956"/>
                </a:lnTo>
                <a:lnTo>
                  <a:pt x="570" y="962"/>
                </a:lnTo>
                <a:lnTo>
                  <a:pt x="581" y="962"/>
                </a:lnTo>
                <a:lnTo>
                  <a:pt x="581" y="913"/>
                </a:lnTo>
                <a:lnTo>
                  <a:pt x="559" y="891"/>
                </a:lnTo>
                <a:lnTo>
                  <a:pt x="559" y="886"/>
                </a:lnTo>
                <a:lnTo>
                  <a:pt x="564" y="875"/>
                </a:lnTo>
                <a:lnTo>
                  <a:pt x="570" y="864"/>
                </a:lnTo>
                <a:lnTo>
                  <a:pt x="575" y="854"/>
                </a:lnTo>
                <a:lnTo>
                  <a:pt x="581" y="854"/>
                </a:lnTo>
                <a:lnTo>
                  <a:pt x="586" y="848"/>
                </a:lnTo>
                <a:lnTo>
                  <a:pt x="591" y="843"/>
                </a:lnTo>
                <a:lnTo>
                  <a:pt x="581" y="832"/>
                </a:lnTo>
                <a:lnTo>
                  <a:pt x="575" y="832"/>
                </a:lnTo>
                <a:lnTo>
                  <a:pt x="570" y="827"/>
                </a:lnTo>
                <a:lnTo>
                  <a:pt x="564" y="827"/>
                </a:lnTo>
                <a:lnTo>
                  <a:pt x="564" y="821"/>
                </a:lnTo>
                <a:lnTo>
                  <a:pt x="559" y="821"/>
                </a:lnTo>
                <a:lnTo>
                  <a:pt x="554" y="816"/>
                </a:lnTo>
                <a:lnTo>
                  <a:pt x="548" y="816"/>
                </a:lnTo>
                <a:lnTo>
                  <a:pt x="543" y="810"/>
                </a:lnTo>
                <a:lnTo>
                  <a:pt x="532" y="810"/>
                </a:lnTo>
                <a:lnTo>
                  <a:pt x="516" y="805"/>
                </a:lnTo>
                <a:lnTo>
                  <a:pt x="511" y="805"/>
                </a:lnTo>
                <a:lnTo>
                  <a:pt x="516" y="800"/>
                </a:lnTo>
                <a:lnTo>
                  <a:pt x="500" y="800"/>
                </a:lnTo>
                <a:lnTo>
                  <a:pt x="495" y="827"/>
                </a:lnTo>
                <a:lnTo>
                  <a:pt x="495" y="832"/>
                </a:lnTo>
                <a:lnTo>
                  <a:pt x="495" y="837"/>
                </a:lnTo>
                <a:lnTo>
                  <a:pt x="495" y="843"/>
                </a:lnTo>
                <a:lnTo>
                  <a:pt x="495" y="848"/>
                </a:lnTo>
                <a:lnTo>
                  <a:pt x="500" y="854"/>
                </a:lnTo>
                <a:lnTo>
                  <a:pt x="495" y="854"/>
                </a:lnTo>
                <a:lnTo>
                  <a:pt x="489" y="854"/>
                </a:lnTo>
                <a:lnTo>
                  <a:pt x="489" y="848"/>
                </a:lnTo>
                <a:lnTo>
                  <a:pt x="489" y="843"/>
                </a:lnTo>
                <a:lnTo>
                  <a:pt x="489" y="837"/>
                </a:lnTo>
                <a:lnTo>
                  <a:pt x="489" y="832"/>
                </a:lnTo>
                <a:lnTo>
                  <a:pt x="489" y="827"/>
                </a:lnTo>
                <a:lnTo>
                  <a:pt x="489" y="816"/>
                </a:lnTo>
                <a:lnTo>
                  <a:pt x="495" y="789"/>
                </a:lnTo>
                <a:lnTo>
                  <a:pt x="500" y="762"/>
                </a:lnTo>
                <a:lnTo>
                  <a:pt x="500" y="751"/>
                </a:lnTo>
                <a:lnTo>
                  <a:pt x="484" y="746"/>
                </a:lnTo>
                <a:lnTo>
                  <a:pt x="484" y="729"/>
                </a:lnTo>
                <a:lnTo>
                  <a:pt x="505" y="616"/>
                </a:lnTo>
                <a:lnTo>
                  <a:pt x="505" y="611"/>
                </a:lnTo>
                <a:lnTo>
                  <a:pt x="478" y="605"/>
                </a:lnTo>
                <a:lnTo>
                  <a:pt x="457" y="600"/>
                </a:lnTo>
                <a:lnTo>
                  <a:pt x="452" y="600"/>
                </a:lnTo>
                <a:lnTo>
                  <a:pt x="452" y="594"/>
                </a:lnTo>
                <a:lnTo>
                  <a:pt x="457" y="584"/>
                </a:lnTo>
                <a:lnTo>
                  <a:pt x="457" y="578"/>
                </a:lnTo>
                <a:lnTo>
                  <a:pt x="462" y="535"/>
                </a:lnTo>
                <a:lnTo>
                  <a:pt x="462" y="530"/>
                </a:lnTo>
                <a:lnTo>
                  <a:pt x="468" y="513"/>
                </a:lnTo>
                <a:lnTo>
                  <a:pt x="468" y="492"/>
                </a:lnTo>
                <a:lnTo>
                  <a:pt x="468" y="486"/>
                </a:lnTo>
                <a:lnTo>
                  <a:pt x="468" y="481"/>
                </a:lnTo>
                <a:lnTo>
                  <a:pt x="473" y="454"/>
                </a:lnTo>
                <a:lnTo>
                  <a:pt x="473" y="449"/>
                </a:lnTo>
                <a:lnTo>
                  <a:pt x="478" y="416"/>
                </a:lnTo>
                <a:lnTo>
                  <a:pt x="489" y="330"/>
                </a:lnTo>
                <a:lnTo>
                  <a:pt x="495" y="308"/>
                </a:lnTo>
                <a:lnTo>
                  <a:pt x="495" y="303"/>
                </a:lnTo>
                <a:lnTo>
                  <a:pt x="500" y="287"/>
                </a:lnTo>
                <a:lnTo>
                  <a:pt x="500" y="276"/>
                </a:lnTo>
                <a:lnTo>
                  <a:pt x="516" y="281"/>
                </a:lnTo>
                <a:lnTo>
                  <a:pt x="532" y="281"/>
                </a:lnTo>
                <a:lnTo>
                  <a:pt x="543" y="287"/>
                </a:lnTo>
                <a:lnTo>
                  <a:pt x="554" y="292"/>
                </a:lnTo>
                <a:lnTo>
                  <a:pt x="559" y="297"/>
                </a:lnTo>
                <a:lnTo>
                  <a:pt x="575" y="303"/>
                </a:lnTo>
                <a:lnTo>
                  <a:pt x="634" y="335"/>
                </a:lnTo>
                <a:lnTo>
                  <a:pt x="645" y="346"/>
                </a:lnTo>
                <a:lnTo>
                  <a:pt x="656" y="351"/>
                </a:lnTo>
                <a:lnTo>
                  <a:pt x="694" y="357"/>
                </a:lnTo>
                <a:lnTo>
                  <a:pt x="737" y="362"/>
                </a:lnTo>
                <a:lnTo>
                  <a:pt x="742" y="362"/>
                </a:lnTo>
                <a:lnTo>
                  <a:pt x="763" y="368"/>
                </a:lnTo>
                <a:lnTo>
                  <a:pt x="796" y="373"/>
                </a:lnTo>
                <a:lnTo>
                  <a:pt x="812" y="373"/>
                </a:lnTo>
                <a:lnTo>
                  <a:pt x="812" y="492"/>
                </a:lnTo>
                <a:lnTo>
                  <a:pt x="833" y="503"/>
                </a:lnTo>
                <a:lnTo>
                  <a:pt x="876" y="530"/>
                </a:lnTo>
                <a:lnTo>
                  <a:pt x="898" y="540"/>
                </a:lnTo>
                <a:lnTo>
                  <a:pt x="909" y="508"/>
                </a:lnTo>
                <a:lnTo>
                  <a:pt x="914" y="481"/>
                </a:lnTo>
                <a:lnTo>
                  <a:pt x="941" y="486"/>
                </a:lnTo>
                <a:lnTo>
                  <a:pt x="941" y="449"/>
                </a:lnTo>
                <a:lnTo>
                  <a:pt x="941" y="432"/>
                </a:lnTo>
                <a:lnTo>
                  <a:pt x="941" y="416"/>
                </a:lnTo>
                <a:lnTo>
                  <a:pt x="946" y="395"/>
                </a:lnTo>
                <a:lnTo>
                  <a:pt x="946" y="384"/>
                </a:lnTo>
                <a:lnTo>
                  <a:pt x="952" y="378"/>
                </a:lnTo>
                <a:lnTo>
                  <a:pt x="957" y="384"/>
                </a:lnTo>
                <a:lnTo>
                  <a:pt x="946" y="416"/>
                </a:lnTo>
                <a:lnTo>
                  <a:pt x="952" y="416"/>
                </a:lnTo>
                <a:lnTo>
                  <a:pt x="957" y="422"/>
                </a:lnTo>
                <a:lnTo>
                  <a:pt x="946" y="449"/>
                </a:lnTo>
                <a:lnTo>
                  <a:pt x="946" y="492"/>
                </a:lnTo>
                <a:lnTo>
                  <a:pt x="968" y="497"/>
                </a:lnTo>
                <a:lnTo>
                  <a:pt x="973" y="497"/>
                </a:lnTo>
                <a:lnTo>
                  <a:pt x="968" y="508"/>
                </a:lnTo>
                <a:lnTo>
                  <a:pt x="962" y="535"/>
                </a:lnTo>
                <a:lnTo>
                  <a:pt x="952" y="567"/>
                </a:lnTo>
                <a:lnTo>
                  <a:pt x="973" y="578"/>
                </a:lnTo>
                <a:lnTo>
                  <a:pt x="1011" y="449"/>
                </a:lnTo>
                <a:lnTo>
                  <a:pt x="1032" y="459"/>
                </a:lnTo>
                <a:lnTo>
                  <a:pt x="1049" y="416"/>
                </a:lnTo>
                <a:lnTo>
                  <a:pt x="1049" y="411"/>
                </a:lnTo>
                <a:lnTo>
                  <a:pt x="1054" y="416"/>
                </a:lnTo>
                <a:lnTo>
                  <a:pt x="1059" y="416"/>
                </a:lnTo>
                <a:lnTo>
                  <a:pt x="1065" y="416"/>
                </a:lnTo>
                <a:lnTo>
                  <a:pt x="1081" y="422"/>
                </a:lnTo>
                <a:lnTo>
                  <a:pt x="1092" y="427"/>
                </a:lnTo>
                <a:lnTo>
                  <a:pt x="1097" y="427"/>
                </a:lnTo>
                <a:lnTo>
                  <a:pt x="1092" y="438"/>
                </a:lnTo>
                <a:lnTo>
                  <a:pt x="1081" y="476"/>
                </a:lnTo>
                <a:lnTo>
                  <a:pt x="1097" y="486"/>
                </a:lnTo>
                <a:lnTo>
                  <a:pt x="1102" y="470"/>
                </a:lnTo>
                <a:lnTo>
                  <a:pt x="1108" y="443"/>
                </a:lnTo>
                <a:lnTo>
                  <a:pt x="1113" y="438"/>
                </a:lnTo>
                <a:lnTo>
                  <a:pt x="1118" y="438"/>
                </a:lnTo>
                <a:lnTo>
                  <a:pt x="1118" y="443"/>
                </a:lnTo>
                <a:lnTo>
                  <a:pt x="1135" y="449"/>
                </a:lnTo>
                <a:lnTo>
                  <a:pt x="1140" y="449"/>
                </a:lnTo>
                <a:lnTo>
                  <a:pt x="1162" y="459"/>
                </a:lnTo>
                <a:lnTo>
                  <a:pt x="1167" y="459"/>
                </a:lnTo>
                <a:lnTo>
                  <a:pt x="1178" y="465"/>
                </a:lnTo>
                <a:lnTo>
                  <a:pt x="1183" y="443"/>
                </a:lnTo>
                <a:lnTo>
                  <a:pt x="1194" y="422"/>
                </a:lnTo>
                <a:lnTo>
                  <a:pt x="1194" y="411"/>
                </a:lnTo>
                <a:lnTo>
                  <a:pt x="1199" y="400"/>
                </a:lnTo>
                <a:lnTo>
                  <a:pt x="1199" y="395"/>
                </a:lnTo>
                <a:lnTo>
                  <a:pt x="1215" y="357"/>
                </a:lnTo>
                <a:lnTo>
                  <a:pt x="1215" y="346"/>
                </a:lnTo>
                <a:lnTo>
                  <a:pt x="1221" y="341"/>
                </a:lnTo>
                <a:lnTo>
                  <a:pt x="1221" y="335"/>
                </a:lnTo>
                <a:lnTo>
                  <a:pt x="1226" y="324"/>
                </a:lnTo>
                <a:lnTo>
                  <a:pt x="1231" y="319"/>
                </a:lnTo>
                <a:lnTo>
                  <a:pt x="1231" y="314"/>
                </a:lnTo>
                <a:lnTo>
                  <a:pt x="1237" y="314"/>
                </a:lnTo>
                <a:lnTo>
                  <a:pt x="1237" y="308"/>
                </a:lnTo>
                <a:lnTo>
                  <a:pt x="1242" y="314"/>
                </a:lnTo>
                <a:lnTo>
                  <a:pt x="1242" y="319"/>
                </a:lnTo>
                <a:lnTo>
                  <a:pt x="1248" y="324"/>
                </a:lnTo>
                <a:lnTo>
                  <a:pt x="1253" y="330"/>
                </a:lnTo>
                <a:lnTo>
                  <a:pt x="1258" y="324"/>
                </a:lnTo>
                <a:lnTo>
                  <a:pt x="1264" y="319"/>
                </a:lnTo>
                <a:lnTo>
                  <a:pt x="1274" y="308"/>
                </a:lnTo>
                <a:lnTo>
                  <a:pt x="1280" y="308"/>
                </a:lnTo>
                <a:lnTo>
                  <a:pt x="1280" y="303"/>
                </a:lnTo>
                <a:lnTo>
                  <a:pt x="1307" y="238"/>
                </a:lnTo>
                <a:lnTo>
                  <a:pt x="1274" y="249"/>
                </a:lnTo>
                <a:lnTo>
                  <a:pt x="1258" y="287"/>
                </a:lnTo>
                <a:lnTo>
                  <a:pt x="1264" y="292"/>
                </a:lnTo>
                <a:lnTo>
                  <a:pt x="1248" y="308"/>
                </a:lnTo>
                <a:lnTo>
                  <a:pt x="1242" y="303"/>
                </a:lnTo>
                <a:lnTo>
                  <a:pt x="1226" y="281"/>
                </a:lnTo>
                <a:lnTo>
                  <a:pt x="1221" y="276"/>
                </a:lnTo>
                <a:lnTo>
                  <a:pt x="1215" y="265"/>
                </a:lnTo>
                <a:lnTo>
                  <a:pt x="1199" y="249"/>
                </a:lnTo>
                <a:lnTo>
                  <a:pt x="1199" y="243"/>
                </a:lnTo>
                <a:lnTo>
                  <a:pt x="1188" y="238"/>
                </a:lnTo>
                <a:lnTo>
                  <a:pt x="1188" y="233"/>
                </a:lnTo>
                <a:lnTo>
                  <a:pt x="1178" y="222"/>
                </a:lnTo>
                <a:lnTo>
                  <a:pt x="1183" y="216"/>
                </a:lnTo>
                <a:lnTo>
                  <a:pt x="1194" y="211"/>
                </a:lnTo>
                <a:lnTo>
                  <a:pt x="1205" y="200"/>
                </a:lnTo>
                <a:lnTo>
                  <a:pt x="1199" y="195"/>
                </a:lnTo>
                <a:lnTo>
                  <a:pt x="1194" y="189"/>
                </a:lnTo>
                <a:lnTo>
                  <a:pt x="1188" y="184"/>
                </a:lnTo>
                <a:lnTo>
                  <a:pt x="1178" y="195"/>
                </a:lnTo>
                <a:lnTo>
                  <a:pt x="1172" y="200"/>
                </a:lnTo>
                <a:lnTo>
                  <a:pt x="1167" y="200"/>
                </a:lnTo>
                <a:lnTo>
                  <a:pt x="1167" y="206"/>
                </a:lnTo>
                <a:lnTo>
                  <a:pt x="1156" y="195"/>
                </a:lnTo>
                <a:lnTo>
                  <a:pt x="1145" y="189"/>
                </a:lnTo>
                <a:lnTo>
                  <a:pt x="1151" y="184"/>
                </a:lnTo>
                <a:lnTo>
                  <a:pt x="1162" y="179"/>
                </a:lnTo>
                <a:lnTo>
                  <a:pt x="1172" y="168"/>
                </a:lnTo>
                <a:lnTo>
                  <a:pt x="1162" y="152"/>
                </a:lnTo>
                <a:lnTo>
                  <a:pt x="1156" y="157"/>
                </a:lnTo>
                <a:lnTo>
                  <a:pt x="1118" y="114"/>
                </a:lnTo>
                <a:lnTo>
                  <a:pt x="1156" y="49"/>
                </a:lnTo>
                <a:lnTo>
                  <a:pt x="1156" y="44"/>
                </a:lnTo>
                <a:lnTo>
                  <a:pt x="1162" y="44"/>
                </a:lnTo>
                <a:lnTo>
                  <a:pt x="1231" y="0"/>
                </a:lnTo>
                <a:lnTo>
                  <a:pt x="1334" y="76"/>
                </a:lnTo>
                <a:lnTo>
                  <a:pt x="1344" y="81"/>
                </a:lnTo>
                <a:lnTo>
                  <a:pt x="1409" y="98"/>
                </a:lnTo>
                <a:lnTo>
                  <a:pt x="1409" y="103"/>
                </a:lnTo>
                <a:lnTo>
                  <a:pt x="1414" y="103"/>
                </a:lnTo>
                <a:lnTo>
                  <a:pt x="1414" y="108"/>
                </a:lnTo>
                <a:lnTo>
                  <a:pt x="1420" y="130"/>
                </a:lnTo>
                <a:lnTo>
                  <a:pt x="1425" y="141"/>
                </a:lnTo>
                <a:lnTo>
                  <a:pt x="1430" y="162"/>
                </a:lnTo>
                <a:lnTo>
                  <a:pt x="1430" y="168"/>
                </a:lnTo>
                <a:lnTo>
                  <a:pt x="1430" y="173"/>
                </a:lnTo>
                <a:lnTo>
                  <a:pt x="1425" y="173"/>
                </a:lnTo>
                <a:lnTo>
                  <a:pt x="1420" y="189"/>
                </a:lnTo>
                <a:lnTo>
                  <a:pt x="1414" y="195"/>
                </a:lnTo>
                <a:lnTo>
                  <a:pt x="1409" y="200"/>
                </a:lnTo>
                <a:lnTo>
                  <a:pt x="1404" y="206"/>
                </a:lnTo>
                <a:lnTo>
                  <a:pt x="1398" y="211"/>
                </a:lnTo>
                <a:lnTo>
                  <a:pt x="1398" y="216"/>
                </a:lnTo>
                <a:lnTo>
                  <a:pt x="1393" y="216"/>
                </a:lnTo>
                <a:lnTo>
                  <a:pt x="1393" y="222"/>
                </a:lnTo>
                <a:lnTo>
                  <a:pt x="1393" y="227"/>
                </a:lnTo>
                <a:lnTo>
                  <a:pt x="1393" y="233"/>
                </a:lnTo>
                <a:lnTo>
                  <a:pt x="1387" y="233"/>
                </a:lnTo>
                <a:lnTo>
                  <a:pt x="1387" y="238"/>
                </a:lnTo>
                <a:lnTo>
                  <a:pt x="1387" y="243"/>
                </a:lnTo>
                <a:lnTo>
                  <a:pt x="1387" y="249"/>
                </a:lnTo>
                <a:lnTo>
                  <a:pt x="1393" y="254"/>
                </a:lnTo>
                <a:lnTo>
                  <a:pt x="1393" y="276"/>
                </a:lnTo>
                <a:lnTo>
                  <a:pt x="1393" y="281"/>
                </a:lnTo>
                <a:lnTo>
                  <a:pt x="1393" y="287"/>
                </a:lnTo>
                <a:lnTo>
                  <a:pt x="1393" y="292"/>
                </a:lnTo>
                <a:lnTo>
                  <a:pt x="1393" y="297"/>
                </a:lnTo>
                <a:lnTo>
                  <a:pt x="1393" y="303"/>
                </a:lnTo>
                <a:lnTo>
                  <a:pt x="1393" y="308"/>
                </a:lnTo>
                <a:lnTo>
                  <a:pt x="1393" y="314"/>
                </a:lnTo>
                <a:lnTo>
                  <a:pt x="1393" y="319"/>
                </a:lnTo>
                <a:lnTo>
                  <a:pt x="1387" y="319"/>
                </a:lnTo>
                <a:lnTo>
                  <a:pt x="1404" y="324"/>
                </a:lnTo>
                <a:lnTo>
                  <a:pt x="1414" y="330"/>
                </a:lnTo>
                <a:lnTo>
                  <a:pt x="1425" y="330"/>
                </a:lnTo>
                <a:lnTo>
                  <a:pt x="1436" y="335"/>
                </a:lnTo>
                <a:lnTo>
                  <a:pt x="1441" y="341"/>
                </a:lnTo>
                <a:lnTo>
                  <a:pt x="1447" y="297"/>
                </a:lnTo>
                <a:lnTo>
                  <a:pt x="1452" y="292"/>
                </a:lnTo>
                <a:lnTo>
                  <a:pt x="1473" y="292"/>
                </a:lnTo>
                <a:lnTo>
                  <a:pt x="1484" y="287"/>
                </a:lnTo>
                <a:lnTo>
                  <a:pt x="1484" y="292"/>
                </a:lnTo>
                <a:lnTo>
                  <a:pt x="1495" y="297"/>
                </a:lnTo>
                <a:lnTo>
                  <a:pt x="1495" y="303"/>
                </a:lnTo>
                <a:lnTo>
                  <a:pt x="1500" y="292"/>
                </a:lnTo>
                <a:lnTo>
                  <a:pt x="1500" y="287"/>
                </a:lnTo>
                <a:lnTo>
                  <a:pt x="1495" y="287"/>
                </a:lnTo>
                <a:lnTo>
                  <a:pt x="1490" y="281"/>
                </a:lnTo>
                <a:lnTo>
                  <a:pt x="1484" y="276"/>
                </a:lnTo>
                <a:lnTo>
                  <a:pt x="1479" y="265"/>
                </a:lnTo>
                <a:lnTo>
                  <a:pt x="1484" y="249"/>
                </a:lnTo>
                <a:lnTo>
                  <a:pt x="1495" y="168"/>
                </a:lnTo>
                <a:lnTo>
                  <a:pt x="1495" y="162"/>
                </a:lnTo>
                <a:lnTo>
                  <a:pt x="1522" y="206"/>
                </a:lnTo>
                <a:lnTo>
                  <a:pt x="1522" y="211"/>
                </a:lnTo>
                <a:lnTo>
                  <a:pt x="1527" y="195"/>
                </a:lnTo>
                <a:lnTo>
                  <a:pt x="1533" y="189"/>
                </a:lnTo>
                <a:lnTo>
                  <a:pt x="1527" y="179"/>
                </a:lnTo>
                <a:lnTo>
                  <a:pt x="1516" y="162"/>
                </a:lnTo>
                <a:lnTo>
                  <a:pt x="1516" y="157"/>
                </a:lnTo>
                <a:lnTo>
                  <a:pt x="1500" y="135"/>
                </a:lnTo>
                <a:lnTo>
                  <a:pt x="1543" y="71"/>
                </a:lnTo>
                <a:lnTo>
                  <a:pt x="1565" y="33"/>
                </a:lnTo>
                <a:lnTo>
                  <a:pt x="1802" y="108"/>
                </a:lnTo>
                <a:lnTo>
                  <a:pt x="1845" y="60"/>
                </a:lnTo>
                <a:lnTo>
                  <a:pt x="1850" y="54"/>
                </a:lnTo>
                <a:lnTo>
                  <a:pt x="1855" y="49"/>
                </a:lnTo>
                <a:lnTo>
                  <a:pt x="1861" y="54"/>
                </a:lnTo>
                <a:lnTo>
                  <a:pt x="1866" y="54"/>
                </a:lnTo>
                <a:lnTo>
                  <a:pt x="1871" y="60"/>
                </a:lnTo>
                <a:lnTo>
                  <a:pt x="1877" y="65"/>
                </a:lnTo>
                <a:lnTo>
                  <a:pt x="1871" y="65"/>
                </a:lnTo>
                <a:lnTo>
                  <a:pt x="1871" y="76"/>
                </a:lnTo>
                <a:lnTo>
                  <a:pt x="1877" y="81"/>
                </a:lnTo>
                <a:lnTo>
                  <a:pt x="1877" y="71"/>
                </a:lnTo>
                <a:lnTo>
                  <a:pt x="1882" y="65"/>
                </a:lnTo>
                <a:lnTo>
                  <a:pt x="1888" y="71"/>
                </a:lnTo>
                <a:lnTo>
                  <a:pt x="1888" y="81"/>
                </a:lnTo>
                <a:lnTo>
                  <a:pt x="1888" y="87"/>
                </a:lnTo>
                <a:lnTo>
                  <a:pt x="1861" y="87"/>
                </a:lnTo>
                <a:lnTo>
                  <a:pt x="1845" y="135"/>
                </a:lnTo>
                <a:lnTo>
                  <a:pt x="1828" y="216"/>
                </a:lnTo>
                <a:lnTo>
                  <a:pt x="1823" y="211"/>
                </a:lnTo>
                <a:lnTo>
                  <a:pt x="1807" y="206"/>
                </a:lnTo>
                <a:lnTo>
                  <a:pt x="1802" y="200"/>
                </a:lnTo>
                <a:lnTo>
                  <a:pt x="1796" y="200"/>
                </a:lnTo>
                <a:lnTo>
                  <a:pt x="1796" y="195"/>
                </a:lnTo>
                <a:lnTo>
                  <a:pt x="1791" y="189"/>
                </a:lnTo>
                <a:lnTo>
                  <a:pt x="1791" y="195"/>
                </a:lnTo>
                <a:lnTo>
                  <a:pt x="1780" y="206"/>
                </a:lnTo>
                <a:lnTo>
                  <a:pt x="1769" y="195"/>
                </a:lnTo>
                <a:lnTo>
                  <a:pt x="1759" y="200"/>
                </a:lnTo>
                <a:lnTo>
                  <a:pt x="1759" y="206"/>
                </a:lnTo>
                <a:lnTo>
                  <a:pt x="1764" y="206"/>
                </a:lnTo>
                <a:lnTo>
                  <a:pt x="1785" y="211"/>
                </a:lnTo>
                <a:lnTo>
                  <a:pt x="1780" y="206"/>
                </a:lnTo>
                <a:lnTo>
                  <a:pt x="1785" y="200"/>
                </a:lnTo>
                <a:lnTo>
                  <a:pt x="1791" y="200"/>
                </a:lnTo>
                <a:lnTo>
                  <a:pt x="1796" y="206"/>
                </a:lnTo>
                <a:lnTo>
                  <a:pt x="1802" y="206"/>
                </a:lnTo>
                <a:lnTo>
                  <a:pt x="1802" y="211"/>
                </a:lnTo>
                <a:lnTo>
                  <a:pt x="1812" y="216"/>
                </a:lnTo>
                <a:lnTo>
                  <a:pt x="1823" y="216"/>
                </a:lnTo>
                <a:lnTo>
                  <a:pt x="1823" y="222"/>
                </a:lnTo>
                <a:lnTo>
                  <a:pt x="1818" y="222"/>
                </a:lnTo>
                <a:lnTo>
                  <a:pt x="1828" y="227"/>
                </a:lnTo>
                <a:lnTo>
                  <a:pt x="1845" y="233"/>
                </a:lnTo>
                <a:lnTo>
                  <a:pt x="1866" y="238"/>
                </a:lnTo>
                <a:lnTo>
                  <a:pt x="1914" y="254"/>
                </a:lnTo>
                <a:lnTo>
                  <a:pt x="1958" y="265"/>
                </a:lnTo>
                <a:lnTo>
                  <a:pt x="2001" y="281"/>
                </a:lnTo>
                <a:lnTo>
                  <a:pt x="2006" y="281"/>
                </a:lnTo>
                <a:lnTo>
                  <a:pt x="2011" y="281"/>
                </a:lnTo>
                <a:lnTo>
                  <a:pt x="2017" y="287"/>
                </a:lnTo>
                <a:lnTo>
                  <a:pt x="2017" y="281"/>
                </a:lnTo>
                <a:lnTo>
                  <a:pt x="2017" y="265"/>
                </a:lnTo>
                <a:lnTo>
                  <a:pt x="2017" y="243"/>
                </a:lnTo>
                <a:lnTo>
                  <a:pt x="2011" y="184"/>
                </a:lnTo>
                <a:lnTo>
                  <a:pt x="2011" y="179"/>
                </a:lnTo>
                <a:lnTo>
                  <a:pt x="2011" y="162"/>
                </a:lnTo>
                <a:lnTo>
                  <a:pt x="2011" y="157"/>
                </a:lnTo>
                <a:lnTo>
                  <a:pt x="2006" y="152"/>
                </a:lnTo>
                <a:lnTo>
                  <a:pt x="2011" y="157"/>
                </a:lnTo>
                <a:lnTo>
                  <a:pt x="2017" y="157"/>
                </a:lnTo>
                <a:lnTo>
                  <a:pt x="2017" y="162"/>
                </a:lnTo>
                <a:lnTo>
                  <a:pt x="2022" y="162"/>
                </a:lnTo>
                <a:lnTo>
                  <a:pt x="2027" y="168"/>
                </a:lnTo>
                <a:lnTo>
                  <a:pt x="2044" y="184"/>
                </a:lnTo>
                <a:lnTo>
                  <a:pt x="2065" y="200"/>
                </a:lnTo>
                <a:lnTo>
                  <a:pt x="2076" y="206"/>
                </a:lnTo>
                <a:lnTo>
                  <a:pt x="2081" y="211"/>
                </a:lnTo>
                <a:lnTo>
                  <a:pt x="2108" y="233"/>
                </a:lnTo>
                <a:lnTo>
                  <a:pt x="2119" y="238"/>
                </a:lnTo>
                <a:lnTo>
                  <a:pt x="2135" y="254"/>
                </a:lnTo>
                <a:lnTo>
                  <a:pt x="2167" y="276"/>
                </a:lnTo>
                <a:lnTo>
                  <a:pt x="2183" y="292"/>
                </a:lnTo>
                <a:lnTo>
                  <a:pt x="2205" y="303"/>
                </a:lnTo>
                <a:lnTo>
                  <a:pt x="2216" y="314"/>
                </a:lnTo>
                <a:lnTo>
                  <a:pt x="2248" y="341"/>
                </a:lnTo>
                <a:lnTo>
                  <a:pt x="2259" y="346"/>
                </a:lnTo>
                <a:lnTo>
                  <a:pt x="2264" y="346"/>
                </a:lnTo>
                <a:lnTo>
                  <a:pt x="2264" y="351"/>
                </a:lnTo>
                <a:lnTo>
                  <a:pt x="2264" y="346"/>
                </a:lnTo>
                <a:lnTo>
                  <a:pt x="2269" y="341"/>
                </a:lnTo>
                <a:lnTo>
                  <a:pt x="2275" y="341"/>
                </a:lnTo>
                <a:lnTo>
                  <a:pt x="2280" y="330"/>
                </a:lnTo>
                <a:lnTo>
                  <a:pt x="2280" y="324"/>
                </a:lnTo>
                <a:lnTo>
                  <a:pt x="2280" y="314"/>
                </a:lnTo>
                <a:lnTo>
                  <a:pt x="2280" y="308"/>
                </a:lnTo>
                <a:lnTo>
                  <a:pt x="2286" y="303"/>
                </a:lnTo>
                <a:lnTo>
                  <a:pt x="2286" y="297"/>
                </a:lnTo>
                <a:lnTo>
                  <a:pt x="2291" y="303"/>
                </a:lnTo>
                <a:lnTo>
                  <a:pt x="2302" y="303"/>
                </a:lnTo>
                <a:lnTo>
                  <a:pt x="2334" y="319"/>
                </a:lnTo>
                <a:lnTo>
                  <a:pt x="2339" y="297"/>
                </a:lnTo>
                <a:lnTo>
                  <a:pt x="2345" y="303"/>
                </a:lnTo>
                <a:lnTo>
                  <a:pt x="2350" y="303"/>
                </a:lnTo>
                <a:lnTo>
                  <a:pt x="2372" y="324"/>
                </a:lnTo>
                <a:lnTo>
                  <a:pt x="2382" y="335"/>
                </a:lnTo>
                <a:lnTo>
                  <a:pt x="2393" y="346"/>
                </a:lnTo>
                <a:lnTo>
                  <a:pt x="2377" y="378"/>
                </a:lnTo>
                <a:lnTo>
                  <a:pt x="2393" y="384"/>
                </a:lnTo>
                <a:lnTo>
                  <a:pt x="2393" y="378"/>
                </a:lnTo>
                <a:lnTo>
                  <a:pt x="2420" y="395"/>
                </a:lnTo>
                <a:lnTo>
                  <a:pt x="2452" y="341"/>
                </a:lnTo>
                <a:lnTo>
                  <a:pt x="2458" y="330"/>
                </a:lnTo>
                <a:lnTo>
                  <a:pt x="2463" y="330"/>
                </a:lnTo>
                <a:lnTo>
                  <a:pt x="2485" y="341"/>
                </a:lnTo>
                <a:lnTo>
                  <a:pt x="2544" y="373"/>
                </a:lnTo>
                <a:lnTo>
                  <a:pt x="2544" y="368"/>
                </a:lnTo>
                <a:lnTo>
                  <a:pt x="2549" y="368"/>
                </a:lnTo>
                <a:lnTo>
                  <a:pt x="2560" y="351"/>
                </a:lnTo>
                <a:lnTo>
                  <a:pt x="2587" y="357"/>
                </a:lnTo>
                <a:lnTo>
                  <a:pt x="2619" y="362"/>
                </a:lnTo>
                <a:lnTo>
                  <a:pt x="2624" y="351"/>
                </a:lnTo>
                <a:lnTo>
                  <a:pt x="2624" y="335"/>
                </a:lnTo>
                <a:lnTo>
                  <a:pt x="2630" y="303"/>
                </a:lnTo>
                <a:lnTo>
                  <a:pt x="2635" y="297"/>
                </a:lnTo>
                <a:lnTo>
                  <a:pt x="2635" y="292"/>
                </a:lnTo>
                <a:lnTo>
                  <a:pt x="2641" y="270"/>
                </a:lnTo>
                <a:lnTo>
                  <a:pt x="2646" y="249"/>
                </a:lnTo>
                <a:lnTo>
                  <a:pt x="2646" y="227"/>
                </a:lnTo>
                <a:lnTo>
                  <a:pt x="2651" y="206"/>
                </a:lnTo>
                <a:lnTo>
                  <a:pt x="2651" y="200"/>
                </a:lnTo>
                <a:lnTo>
                  <a:pt x="2657" y="184"/>
                </a:lnTo>
                <a:lnTo>
                  <a:pt x="2662" y="184"/>
                </a:lnTo>
                <a:lnTo>
                  <a:pt x="2748" y="211"/>
                </a:lnTo>
                <a:lnTo>
                  <a:pt x="2915" y="270"/>
                </a:lnTo>
                <a:lnTo>
                  <a:pt x="2877" y="341"/>
                </a:lnTo>
                <a:lnTo>
                  <a:pt x="2845" y="400"/>
                </a:lnTo>
                <a:lnTo>
                  <a:pt x="2883" y="427"/>
                </a:lnTo>
                <a:lnTo>
                  <a:pt x="2893" y="438"/>
                </a:lnTo>
                <a:lnTo>
                  <a:pt x="2979" y="535"/>
                </a:lnTo>
                <a:lnTo>
                  <a:pt x="2953" y="627"/>
                </a:lnTo>
                <a:lnTo>
                  <a:pt x="2947" y="627"/>
                </a:lnTo>
                <a:lnTo>
                  <a:pt x="2904" y="611"/>
                </a:lnTo>
                <a:lnTo>
                  <a:pt x="2893" y="611"/>
                </a:lnTo>
                <a:lnTo>
                  <a:pt x="2893" y="605"/>
                </a:lnTo>
                <a:lnTo>
                  <a:pt x="2850" y="594"/>
                </a:lnTo>
                <a:lnTo>
                  <a:pt x="2845" y="594"/>
                </a:lnTo>
                <a:lnTo>
                  <a:pt x="2834" y="589"/>
                </a:lnTo>
                <a:lnTo>
                  <a:pt x="2802" y="578"/>
                </a:lnTo>
                <a:lnTo>
                  <a:pt x="2759" y="719"/>
                </a:lnTo>
                <a:lnTo>
                  <a:pt x="2754" y="724"/>
                </a:lnTo>
                <a:lnTo>
                  <a:pt x="2754" y="729"/>
                </a:lnTo>
                <a:lnTo>
                  <a:pt x="2748" y="740"/>
                </a:lnTo>
                <a:lnTo>
                  <a:pt x="2743" y="762"/>
                </a:lnTo>
                <a:lnTo>
                  <a:pt x="2737" y="778"/>
                </a:lnTo>
                <a:lnTo>
                  <a:pt x="2737" y="783"/>
                </a:lnTo>
                <a:lnTo>
                  <a:pt x="2786" y="794"/>
                </a:lnTo>
                <a:lnTo>
                  <a:pt x="2786" y="800"/>
                </a:lnTo>
                <a:lnTo>
                  <a:pt x="2791" y="800"/>
                </a:lnTo>
                <a:lnTo>
                  <a:pt x="2807" y="805"/>
                </a:lnTo>
                <a:lnTo>
                  <a:pt x="2775" y="897"/>
                </a:lnTo>
                <a:lnTo>
                  <a:pt x="2727" y="886"/>
                </a:lnTo>
                <a:lnTo>
                  <a:pt x="2727" y="897"/>
                </a:lnTo>
                <a:lnTo>
                  <a:pt x="2721" y="908"/>
                </a:lnTo>
                <a:lnTo>
                  <a:pt x="2711" y="935"/>
                </a:lnTo>
                <a:lnTo>
                  <a:pt x="2689" y="929"/>
                </a:lnTo>
                <a:lnTo>
                  <a:pt x="2689" y="935"/>
                </a:lnTo>
                <a:lnTo>
                  <a:pt x="2689" y="940"/>
                </a:lnTo>
                <a:lnTo>
                  <a:pt x="2721" y="945"/>
                </a:lnTo>
                <a:lnTo>
                  <a:pt x="2716" y="945"/>
                </a:lnTo>
                <a:lnTo>
                  <a:pt x="2705" y="1005"/>
                </a:lnTo>
                <a:lnTo>
                  <a:pt x="2700" y="1048"/>
                </a:lnTo>
                <a:lnTo>
                  <a:pt x="2678" y="1048"/>
                </a:lnTo>
                <a:lnTo>
                  <a:pt x="2673" y="1053"/>
                </a:lnTo>
                <a:lnTo>
                  <a:pt x="2673" y="1070"/>
                </a:lnTo>
                <a:lnTo>
                  <a:pt x="2673" y="1075"/>
                </a:lnTo>
                <a:lnTo>
                  <a:pt x="2694" y="1080"/>
                </a:lnTo>
                <a:lnTo>
                  <a:pt x="2721" y="945"/>
                </a:lnTo>
                <a:lnTo>
                  <a:pt x="2797" y="951"/>
                </a:lnTo>
                <a:lnTo>
                  <a:pt x="2807" y="951"/>
                </a:lnTo>
                <a:lnTo>
                  <a:pt x="2818" y="956"/>
                </a:lnTo>
                <a:lnTo>
                  <a:pt x="2823" y="951"/>
                </a:lnTo>
                <a:lnTo>
                  <a:pt x="2823" y="940"/>
                </a:lnTo>
                <a:lnTo>
                  <a:pt x="2829" y="945"/>
                </a:lnTo>
                <a:lnTo>
                  <a:pt x="2840" y="945"/>
                </a:lnTo>
                <a:lnTo>
                  <a:pt x="2845" y="945"/>
                </a:lnTo>
                <a:lnTo>
                  <a:pt x="2845" y="935"/>
                </a:lnTo>
                <a:lnTo>
                  <a:pt x="2856" y="886"/>
                </a:lnTo>
                <a:lnTo>
                  <a:pt x="2845" y="886"/>
                </a:lnTo>
                <a:lnTo>
                  <a:pt x="2829" y="875"/>
                </a:lnTo>
                <a:lnTo>
                  <a:pt x="2823" y="870"/>
                </a:lnTo>
                <a:lnTo>
                  <a:pt x="2856" y="783"/>
                </a:lnTo>
                <a:lnTo>
                  <a:pt x="2861" y="783"/>
                </a:lnTo>
                <a:lnTo>
                  <a:pt x="2877" y="789"/>
                </a:lnTo>
                <a:lnTo>
                  <a:pt x="2915" y="702"/>
                </a:lnTo>
                <a:lnTo>
                  <a:pt x="2920" y="702"/>
                </a:lnTo>
                <a:lnTo>
                  <a:pt x="2931" y="702"/>
                </a:lnTo>
                <a:lnTo>
                  <a:pt x="2936" y="702"/>
                </a:lnTo>
                <a:lnTo>
                  <a:pt x="2942" y="702"/>
                </a:lnTo>
                <a:lnTo>
                  <a:pt x="2974" y="708"/>
                </a:lnTo>
                <a:lnTo>
                  <a:pt x="2974" y="713"/>
                </a:lnTo>
                <a:lnTo>
                  <a:pt x="2969" y="816"/>
                </a:lnTo>
                <a:lnTo>
                  <a:pt x="2936" y="805"/>
                </a:lnTo>
                <a:lnTo>
                  <a:pt x="2931" y="805"/>
                </a:lnTo>
                <a:lnTo>
                  <a:pt x="2931" y="816"/>
                </a:lnTo>
                <a:lnTo>
                  <a:pt x="2931" y="837"/>
                </a:lnTo>
                <a:lnTo>
                  <a:pt x="2931" y="854"/>
                </a:lnTo>
                <a:lnTo>
                  <a:pt x="2936" y="864"/>
                </a:lnTo>
                <a:lnTo>
                  <a:pt x="2936" y="870"/>
                </a:lnTo>
                <a:lnTo>
                  <a:pt x="2936" y="875"/>
                </a:lnTo>
                <a:lnTo>
                  <a:pt x="2942" y="881"/>
                </a:lnTo>
                <a:lnTo>
                  <a:pt x="2942" y="886"/>
                </a:lnTo>
                <a:lnTo>
                  <a:pt x="2942" y="891"/>
                </a:lnTo>
                <a:lnTo>
                  <a:pt x="2942" y="897"/>
                </a:lnTo>
                <a:lnTo>
                  <a:pt x="2942" y="902"/>
                </a:lnTo>
                <a:lnTo>
                  <a:pt x="2942" y="918"/>
                </a:lnTo>
                <a:lnTo>
                  <a:pt x="2942" y="929"/>
                </a:lnTo>
                <a:lnTo>
                  <a:pt x="2942" y="935"/>
                </a:lnTo>
                <a:lnTo>
                  <a:pt x="2942" y="945"/>
                </a:lnTo>
                <a:lnTo>
                  <a:pt x="2942" y="951"/>
                </a:lnTo>
                <a:lnTo>
                  <a:pt x="2936" y="951"/>
                </a:lnTo>
                <a:lnTo>
                  <a:pt x="2926" y="951"/>
                </a:lnTo>
                <a:lnTo>
                  <a:pt x="2888" y="956"/>
                </a:lnTo>
                <a:lnTo>
                  <a:pt x="2877" y="956"/>
                </a:lnTo>
                <a:lnTo>
                  <a:pt x="2866" y="956"/>
                </a:lnTo>
                <a:lnTo>
                  <a:pt x="2856" y="956"/>
                </a:lnTo>
                <a:lnTo>
                  <a:pt x="2850" y="956"/>
                </a:lnTo>
                <a:lnTo>
                  <a:pt x="2845" y="956"/>
                </a:lnTo>
                <a:lnTo>
                  <a:pt x="2840" y="967"/>
                </a:lnTo>
                <a:lnTo>
                  <a:pt x="2829" y="1037"/>
                </a:lnTo>
                <a:lnTo>
                  <a:pt x="2829" y="1043"/>
                </a:lnTo>
                <a:lnTo>
                  <a:pt x="2818" y="1048"/>
                </a:lnTo>
                <a:lnTo>
                  <a:pt x="2813" y="1048"/>
                </a:lnTo>
                <a:lnTo>
                  <a:pt x="2780" y="1075"/>
                </a:lnTo>
                <a:lnTo>
                  <a:pt x="2764" y="1091"/>
                </a:lnTo>
                <a:lnTo>
                  <a:pt x="2780" y="1113"/>
                </a:lnTo>
                <a:lnTo>
                  <a:pt x="2786" y="1107"/>
                </a:lnTo>
                <a:lnTo>
                  <a:pt x="2780" y="1113"/>
                </a:lnTo>
                <a:lnTo>
                  <a:pt x="2780" y="1134"/>
                </a:lnTo>
                <a:lnTo>
                  <a:pt x="2791" y="1134"/>
                </a:lnTo>
                <a:lnTo>
                  <a:pt x="2845" y="1134"/>
                </a:lnTo>
                <a:lnTo>
                  <a:pt x="2877" y="1140"/>
                </a:lnTo>
                <a:lnTo>
                  <a:pt x="2861" y="1167"/>
                </a:lnTo>
                <a:lnTo>
                  <a:pt x="2829" y="1237"/>
                </a:lnTo>
                <a:lnTo>
                  <a:pt x="2818" y="1259"/>
                </a:lnTo>
                <a:lnTo>
                  <a:pt x="2791" y="1253"/>
                </a:lnTo>
                <a:lnTo>
                  <a:pt x="2786" y="1259"/>
                </a:lnTo>
                <a:lnTo>
                  <a:pt x="2759" y="1253"/>
                </a:lnTo>
                <a:lnTo>
                  <a:pt x="2754" y="1253"/>
                </a:lnTo>
                <a:lnTo>
                  <a:pt x="2754" y="1248"/>
                </a:lnTo>
                <a:lnTo>
                  <a:pt x="2754" y="1253"/>
                </a:lnTo>
                <a:lnTo>
                  <a:pt x="2732" y="1253"/>
                </a:lnTo>
                <a:lnTo>
                  <a:pt x="2732" y="1259"/>
                </a:lnTo>
                <a:lnTo>
                  <a:pt x="2737" y="1259"/>
                </a:lnTo>
                <a:lnTo>
                  <a:pt x="2737" y="1269"/>
                </a:lnTo>
                <a:lnTo>
                  <a:pt x="2737" y="1286"/>
                </a:lnTo>
                <a:lnTo>
                  <a:pt x="2732" y="1286"/>
                </a:lnTo>
                <a:lnTo>
                  <a:pt x="2727" y="1286"/>
                </a:lnTo>
                <a:lnTo>
                  <a:pt x="2727" y="1253"/>
                </a:lnTo>
                <a:lnTo>
                  <a:pt x="2711" y="1156"/>
                </a:lnTo>
                <a:lnTo>
                  <a:pt x="2721" y="1156"/>
                </a:lnTo>
                <a:lnTo>
                  <a:pt x="2727" y="1151"/>
                </a:lnTo>
                <a:lnTo>
                  <a:pt x="2721" y="1140"/>
                </a:lnTo>
                <a:lnTo>
                  <a:pt x="2721" y="1129"/>
                </a:lnTo>
                <a:lnTo>
                  <a:pt x="2721" y="1124"/>
                </a:lnTo>
                <a:lnTo>
                  <a:pt x="2716" y="1129"/>
                </a:lnTo>
                <a:lnTo>
                  <a:pt x="2711" y="1134"/>
                </a:lnTo>
                <a:lnTo>
                  <a:pt x="2705" y="1134"/>
                </a:lnTo>
                <a:lnTo>
                  <a:pt x="2700" y="1134"/>
                </a:lnTo>
                <a:lnTo>
                  <a:pt x="2689" y="1140"/>
                </a:lnTo>
                <a:lnTo>
                  <a:pt x="2689" y="1134"/>
                </a:lnTo>
                <a:lnTo>
                  <a:pt x="2684" y="1124"/>
                </a:lnTo>
                <a:lnTo>
                  <a:pt x="2689" y="1102"/>
                </a:lnTo>
                <a:lnTo>
                  <a:pt x="2694" y="1091"/>
                </a:lnTo>
                <a:lnTo>
                  <a:pt x="2667" y="1091"/>
                </a:lnTo>
                <a:lnTo>
                  <a:pt x="2667" y="1097"/>
                </a:lnTo>
                <a:lnTo>
                  <a:pt x="2667" y="1102"/>
                </a:lnTo>
                <a:lnTo>
                  <a:pt x="2667" y="1107"/>
                </a:lnTo>
                <a:lnTo>
                  <a:pt x="2667" y="1118"/>
                </a:lnTo>
                <a:lnTo>
                  <a:pt x="2673" y="1129"/>
                </a:lnTo>
                <a:lnTo>
                  <a:pt x="2678" y="1134"/>
                </a:lnTo>
                <a:lnTo>
                  <a:pt x="2678" y="1145"/>
                </a:lnTo>
                <a:lnTo>
                  <a:pt x="2684" y="1151"/>
                </a:lnTo>
                <a:lnTo>
                  <a:pt x="2684" y="1156"/>
                </a:lnTo>
                <a:lnTo>
                  <a:pt x="2684" y="1167"/>
                </a:lnTo>
                <a:lnTo>
                  <a:pt x="2689" y="1167"/>
                </a:lnTo>
                <a:lnTo>
                  <a:pt x="2689" y="1172"/>
                </a:lnTo>
                <a:lnTo>
                  <a:pt x="2684" y="1172"/>
                </a:lnTo>
                <a:lnTo>
                  <a:pt x="2673" y="1172"/>
                </a:lnTo>
                <a:lnTo>
                  <a:pt x="2667" y="1178"/>
                </a:lnTo>
                <a:lnTo>
                  <a:pt x="2630" y="1188"/>
                </a:lnTo>
                <a:lnTo>
                  <a:pt x="2635" y="1210"/>
                </a:lnTo>
                <a:lnTo>
                  <a:pt x="2608" y="1210"/>
                </a:lnTo>
                <a:lnTo>
                  <a:pt x="2608" y="1215"/>
                </a:lnTo>
                <a:lnTo>
                  <a:pt x="2608" y="1221"/>
                </a:lnTo>
                <a:lnTo>
                  <a:pt x="2614" y="1221"/>
                </a:lnTo>
                <a:lnTo>
                  <a:pt x="2614" y="1232"/>
                </a:lnTo>
                <a:lnTo>
                  <a:pt x="2603" y="1232"/>
                </a:lnTo>
                <a:lnTo>
                  <a:pt x="2603" y="1253"/>
                </a:lnTo>
                <a:lnTo>
                  <a:pt x="2598" y="1253"/>
                </a:lnTo>
                <a:lnTo>
                  <a:pt x="2598" y="1275"/>
                </a:lnTo>
                <a:lnTo>
                  <a:pt x="2592" y="1275"/>
                </a:lnTo>
                <a:lnTo>
                  <a:pt x="2592" y="1296"/>
                </a:lnTo>
                <a:lnTo>
                  <a:pt x="2581" y="1296"/>
                </a:lnTo>
                <a:lnTo>
                  <a:pt x="2581" y="1313"/>
                </a:lnTo>
                <a:lnTo>
                  <a:pt x="2581" y="1318"/>
                </a:lnTo>
                <a:lnTo>
                  <a:pt x="2576" y="1318"/>
                </a:lnTo>
                <a:lnTo>
                  <a:pt x="2576" y="1340"/>
                </a:lnTo>
                <a:lnTo>
                  <a:pt x="2592" y="1340"/>
                </a:lnTo>
                <a:lnTo>
                  <a:pt x="2598" y="1340"/>
                </a:lnTo>
                <a:lnTo>
                  <a:pt x="2598" y="1345"/>
                </a:lnTo>
                <a:lnTo>
                  <a:pt x="2598" y="1361"/>
                </a:lnTo>
                <a:lnTo>
                  <a:pt x="2614" y="1361"/>
                </a:lnTo>
                <a:lnTo>
                  <a:pt x="2673" y="1361"/>
                </a:lnTo>
                <a:lnTo>
                  <a:pt x="2673" y="1388"/>
                </a:lnTo>
                <a:lnTo>
                  <a:pt x="2678" y="1388"/>
                </a:lnTo>
                <a:lnTo>
                  <a:pt x="2694" y="1388"/>
                </a:lnTo>
                <a:lnTo>
                  <a:pt x="2700" y="1388"/>
                </a:lnTo>
                <a:lnTo>
                  <a:pt x="2705" y="1388"/>
                </a:lnTo>
                <a:lnTo>
                  <a:pt x="2721" y="1383"/>
                </a:lnTo>
                <a:lnTo>
                  <a:pt x="2721" y="1361"/>
                </a:lnTo>
                <a:lnTo>
                  <a:pt x="2727" y="1361"/>
                </a:lnTo>
                <a:lnTo>
                  <a:pt x="2786" y="1356"/>
                </a:lnTo>
                <a:lnTo>
                  <a:pt x="2764" y="1404"/>
                </a:lnTo>
                <a:lnTo>
                  <a:pt x="2797" y="1415"/>
                </a:lnTo>
                <a:lnTo>
                  <a:pt x="2802" y="1421"/>
                </a:lnTo>
                <a:lnTo>
                  <a:pt x="2813" y="1421"/>
                </a:lnTo>
                <a:lnTo>
                  <a:pt x="2829" y="1383"/>
                </a:lnTo>
                <a:lnTo>
                  <a:pt x="2850" y="1340"/>
                </a:lnTo>
                <a:lnTo>
                  <a:pt x="2850" y="1334"/>
                </a:lnTo>
                <a:lnTo>
                  <a:pt x="2856" y="1334"/>
                </a:lnTo>
                <a:lnTo>
                  <a:pt x="2861" y="1334"/>
                </a:lnTo>
                <a:lnTo>
                  <a:pt x="2856" y="1340"/>
                </a:lnTo>
                <a:lnTo>
                  <a:pt x="2850" y="1361"/>
                </a:lnTo>
                <a:lnTo>
                  <a:pt x="2834" y="1394"/>
                </a:lnTo>
                <a:lnTo>
                  <a:pt x="2829" y="1404"/>
                </a:lnTo>
                <a:lnTo>
                  <a:pt x="2823" y="1415"/>
                </a:lnTo>
                <a:lnTo>
                  <a:pt x="2829" y="1415"/>
                </a:lnTo>
                <a:lnTo>
                  <a:pt x="2866" y="1431"/>
                </a:lnTo>
                <a:lnTo>
                  <a:pt x="2883" y="1340"/>
                </a:lnTo>
                <a:lnTo>
                  <a:pt x="2883" y="1334"/>
                </a:lnTo>
                <a:lnTo>
                  <a:pt x="2888" y="1334"/>
                </a:lnTo>
                <a:lnTo>
                  <a:pt x="2888" y="1340"/>
                </a:lnTo>
                <a:lnTo>
                  <a:pt x="2888" y="1356"/>
                </a:lnTo>
                <a:lnTo>
                  <a:pt x="2942" y="1356"/>
                </a:lnTo>
                <a:lnTo>
                  <a:pt x="2958" y="1350"/>
                </a:lnTo>
                <a:lnTo>
                  <a:pt x="2974" y="1350"/>
                </a:lnTo>
                <a:lnTo>
                  <a:pt x="2990" y="1350"/>
                </a:lnTo>
                <a:lnTo>
                  <a:pt x="3028" y="1350"/>
                </a:lnTo>
                <a:lnTo>
                  <a:pt x="3017" y="1345"/>
                </a:lnTo>
                <a:lnTo>
                  <a:pt x="3017" y="1329"/>
                </a:lnTo>
                <a:lnTo>
                  <a:pt x="3033" y="1329"/>
                </a:lnTo>
                <a:lnTo>
                  <a:pt x="3033" y="1340"/>
                </a:lnTo>
                <a:lnTo>
                  <a:pt x="3039" y="1350"/>
                </a:lnTo>
                <a:lnTo>
                  <a:pt x="3049" y="1372"/>
                </a:lnTo>
                <a:lnTo>
                  <a:pt x="3039" y="1388"/>
                </a:lnTo>
                <a:lnTo>
                  <a:pt x="3033" y="1394"/>
                </a:lnTo>
                <a:lnTo>
                  <a:pt x="3033" y="1415"/>
                </a:lnTo>
                <a:lnTo>
                  <a:pt x="3044" y="1431"/>
                </a:lnTo>
                <a:lnTo>
                  <a:pt x="3049" y="1437"/>
                </a:lnTo>
                <a:lnTo>
                  <a:pt x="3065" y="1448"/>
                </a:lnTo>
                <a:lnTo>
                  <a:pt x="3076" y="1464"/>
                </a:lnTo>
                <a:lnTo>
                  <a:pt x="3087" y="1475"/>
                </a:lnTo>
                <a:lnTo>
                  <a:pt x="3092" y="1485"/>
                </a:lnTo>
                <a:lnTo>
                  <a:pt x="3092" y="1491"/>
                </a:lnTo>
                <a:lnTo>
                  <a:pt x="3071" y="1512"/>
                </a:lnTo>
                <a:lnTo>
                  <a:pt x="3065" y="1518"/>
                </a:lnTo>
                <a:lnTo>
                  <a:pt x="3060" y="1518"/>
                </a:lnTo>
                <a:lnTo>
                  <a:pt x="3060" y="1523"/>
                </a:lnTo>
                <a:lnTo>
                  <a:pt x="3055" y="1529"/>
                </a:lnTo>
                <a:lnTo>
                  <a:pt x="3049" y="1539"/>
                </a:lnTo>
                <a:lnTo>
                  <a:pt x="3039" y="1545"/>
                </a:lnTo>
                <a:lnTo>
                  <a:pt x="3012" y="1556"/>
                </a:lnTo>
                <a:lnTo>
                  <a:pt x="3039" y="1545"/>
                </a:lnTo>
                <a:lnTo>
                  <a:pt x="3060" y="1539"/>
                </a:lnTo>
                <a:lnTo>
                  <a:pt x="3065" y="1539"/>
                </a:lnTo>
                <a:lnTo>
                  <a:pt x="3071" y="1539"/>
                </a:lnTo>
                <a:lnTo>
                  <a:pt x="3087" y="1545"/>
                </a:lnTo>
                <a:lnTo>
                  <a:pt x="3092" y="1550"/>
                </a:lnTo>
                <a:lnTo>
                  <a:pt x="3119" y="1588"/>
                </a:lnTo>
                <a:lnTo>
                  <a:pt x="3125" y="1604"/>
                </a:lnTo>
                <a:lnTo>
                  <a:pt x="3092" y="1620"/>
                </a:lnTo>
                <a:lnTo>
                  <a:pt x="3098" y="1626"/>
                </a:lnTo>
                <a:lnTo>
                  <a:pt x="3098" y="1631"/>
                </a:lnTo>
                <a:lnTo>
                  <a:pt x="3055" y="1664"/>
                </a:lnTo>
                <a:lnTo>
                  <a:pt x="3055" y="1669"/>
                </a:lnTo>
                <a:lnTo>
                  <a:pt x="3065" y="1685"/>
                </a:lnTo>
                <a:lnTo>
                  <a:pt x="3065" y="1691"/>
                </a:lnTo>
                <a:lnTo>
                  <a:pt x="3076" y="1723"/>
                </a:lnTo>
                <a:lnTo>
                  <a:pt x="3109" y="1804"/>
                </a:lnTo>
                <a:lnTo>
                  <a:pt x="3146" y="1907"/>
                </a:lnTo>
                <a:lnTo>
                  <a:pt x="3146" y="1912"/>
                </a:lnTo>
                <a:lnTo>
                  <a:pt x="3092" y="1955"/>
                </a:lnTo>
                <a:lnTo>
                  <a:pt x="3087" y="1955"/>
                </a:lnTo>
                <a:lnTo>
                  <a:pt x="3082" y="1955"/>
                </a:lnTo>
                <a:lnTo>
                  <a:pt x="3033" y="1928"/>
                </a:lnTo>
                <a:lnTo>
                  <a:pt x="3012" y="1934"/>
                </a:lnTo>
                <a:lnTo>
                  <a:pt x="3006" y="1939"/>
                </a:lnTo>
                <a:lnTo>
                  <a:pt x="3006" y="1923"/>
                </a:lnTo>
                <a:lnTo>
                  <a:pt x="3001" y="1917"/>
                </a:lnTo>
                <a:lnTo>
                  <a:pt x="3001" y="1912"/>
                </a:lnTo>
                <a:lnTo>
                  <a:pt x="3001" y="1901"/>
                </a:lnTo>
                <a:lnTo>
                  <a:pt x="2996" y="1890"/>
                </a:lnTo>
                <a:lnTo>
                  <a:pt x="2996" y="1885"/>
                </a:lnTo>
                <a:lnTo>
                  <a:pt x="2990" y="1880"/>
                </a:lnTo>
                <a:lnTo>
                  <a:pt x="2990" y="1874"/>
                </a:lnTo>
                <a:lnTo>
                  <a:pt x="2990" y="1869"/>
                </a:lnTo>
                <a:lnTo>
                  <a:pt x="2990" y="1863"/>
                </a:lnTo>
                <a:lnTo>
                  <a:pt x="2985" y="1858"/>
                </a:lnTo>
                <a:lnTo>
                  <a:pt x="2985" y="1847"/>
                </a:lnTo>
                <a:lnTo>
                  <a:pt x="2979" y="1836"/>
                </a:lnTo>
                <a:lnTo>
                  <a:pt x="2979" y="1831"/>
                </a:lnTo>
                <a:lnTo>
                  <a:pt x="2979" y="1826"/>
                </a:lnTo>
                <a:lnTo>
                  <a:pt x="2974" y="1820"/>
                </a:lnTo>
                <a:lnTo>
                  <a:pt x="2974" y="1809"/>
                </a:lnTo>
                <a:lnTo>
                  <a:pt x="2969" y="1804"/>
                </a:lnTo>
                <a:lnTo>
                  <a:pt x="2969" y="1799"/>
                </a:lnTo>
                <a:lnTo>
                  <a:pt x="2969" y="1793"/>
                </a:lnTo>
                <a:lnTo>
                  <a:pt x="2963" y="1782"/>
                </a:lnTo>
                <a:lnTo>
                  <a:pt x="2963" y="1772"/>
                </a:lnTo>
                <a:lnTo>
                  <a:pt x="2958" y="1766"/>
                </a:lnTo>
                <a:lnTo>
                  <a:pt x="2958" y="1761"/>
                </a:lnTo>
                <a:lnTo>
                  <a:pt x="2958" y="1755"/>
                </a:lnTo>
                <a:lnTo>
                  <a:pt x="2958" y="1745"/>
                </a:lnTo>
                <a:lnTo>
                  <a:pt x="2953" y="1739"/>
                </a:lnTo>
                <a:lnTo>
                  <a:pt x="2953" y="1728"/>
                </a:lnTo>
                <a:lnTo>
                  <a:pt x="2947" y="1718"/>
                </a:lnTo>
                <a:lnTo>
                  <a:pt x="2947" y="1707"/>
                </a:lnTo>
                <a:lnTo>
                  <a:pt x="2942" y="1701"/>
                </a:lnTo>
                <a:lnTo>
                  <a:pt x="2942" y="1691"/>
                </a:lnTo>
                <a:lnTo>
                  <a:pt x="2936" y="1685"/>
                </a:lnTo>
                <a:lnTo>
                  <a:pt x="2936" y="1674"/>
                </a:lnTo>
                <a:lnTo>
                  <a:pt x="2931" y="1674"/>
                </a:lnTo>
                <a:lnTo>
                  <a:pt x="2926" y="1674"/>
                </a:lnTo>
                <a:lnTo>
                  <a:pt x="2877" y="1691"/>
                </a:lnTo>
                <a:lnTo>
                  <a:pt x="2866" y="1696"/>
                </a:lnTo>
                <a:lnTo>
                  <a:pt x="2856" y="1701"/>
                </a:lnTo>
                <a:lnTo>
                  <a:pt x="2856" y="1707"/>
                </a:lnTo>
                <a:lnTo>
                  <a:pt x="2850" y="1712"/>
                </a:lnTo>
                <a:lnTo>
                  <a:pt x="2850" y="1755"/>
                </a:lnTo>
                <a:lnTo>
                  <a:pt x="2850" y="1766"/>
                </a:lnTo>
                <a:lnTo>
                  <a:pt x="2845" y="1766"/>
                </a:lnTo>
                <a:lnTo>
                  <a:pt x="2840" y="1772"/>
                </a:lnTo>
                <a:lnTo>
                  <a:pt x="2829" y="1772"/>
                </a:lnTo>
                <a:lnTo>
                  <a:pt x="2818" y="1772"/>
                </a:lnTo>
                <a:lnTo>
                  <a:pt x="2813" y="1772"/>
                </a:lnTo>
                <a:lnTo>
                  <a:pt x="2802" y="1772"/>
                </a:lnTo>
                <a:lnTo>
                  <a:pt x="2775" y="1766"/>
                </a:lnTo>
                <a:lnTo>
                  <a:pt x="2764" y="1761"/>
                </a:lnTo>
                <a:lnTo>
                  <a:pt x="2759" y="1761"/>
                </a:lnTo>
                <a:lnTo>
                  <a:pt x="2743" y="1755"/>
                </a:lnTo>
                <a:lnTo>
                  <a:pt x="2716" y="1745"/>
                </a:lnTo>
                <a:lnTo>
                  <a:pt x="2678" y="1739"/>
                </a:lnTo>
                <a:lnTo>
                  <a:pt x="2673" y="1739"/>
                </a:lnTo>
                <a:lnTo>
                  <a:pt x="2667" y="1739"/>
                </a:lnTo>
                <a:lnTo>
                  <a:pt x="2689" y="1788"/>
                </a:lnTo>
                <a:lnTo>
                  <a:pt x="2694" y="1793"/>
                </a:lnTo>
                <a:lnTo>
                  <a:pt x="2684" y="1777"/>
                </a:lnTo>
                <a:lnTo>
                  <a:pt x="2635" y="1804"/>
                </a:lnTo>
                <a:lnTo>
                  <a:pt x="2646" y="1820"/>
                </a:lnTo>
                <a:lnTo>
                  <a:pt x="2635" y="1826"/>
                </a:lnTo>
                <a:lnTo>
                  <a:pt x="2641" y="1826"/>
                </a:lnTo>
                <a:lnTo>
                  <a:pt x="2641" y="1831"/>
                </a:lnTo>
                <a:lnTo>
                  <a:pt x="2651" y="1847"/>
                </a:lnTo>
                <a:lnTo>
                  <a:pt x="2667" y="1885"/>
                </a:lnTo>
                <a:lnTo>
                  <a:pt x="2641" y="1896"/>
                </a:lnTo>
                <a:lnTo>
                  <a:pt x="2635" y="1901"/>
                </a:lnTo>
                <a:lnTo>
                  <a:pt x="2619" y="1874"/>
                </a:lnTo>
                <a:lnTo>
                  <a:pt x="2614" y="1874"/>
                </a:lnTo>
                <a:lnTo>
                  <a:pt x="2592" y="1874"/>
                </a:lnTo>
                <a:lnTo>
                  <a:pt x="2581" y="1858"/>
                </a:lnTo>
                <a:lnTo>
                  <a:pt x="2581" y="1853"/>
                </a:lnTo>
                <a:lnTo>
                  <a:pt x="2576" y="1853"/>
                </a:lnTo>
                <a:lnTo>
                  <a:pt x="2571" y="1853"/>
                </a:lnTo>
                <a:lnTo>
                  <a:pt x="2565" y="1858"/>
                </a:lnTo>
                <a:lnTo>
                  <a:pt x="2560" y="1858"/>
                </a:lnTo>
                <a:lnTo>
                  <a:pt x="2549" y="1831"/>
                </a:lnTo>
                <a:lnTo>
                  <a:pt x="2544" y="1831"/>
                </a:lnTo>
                <a:lnTo>
                  <a:pt x="2533" y="1831"/>
                </a:lnTo>
                <a:lnTo>
                  <a:pt x="2528" y="1836"/>
                </a:lnTo>
                <a:lnTo>
                  <a:pt x="2517" y="1836"/>
                </a:lnTo>
                <a:lnTo>
                  <a:pt x="2512" y="1831"/>
                </a:lnTo>
                <a:lnTo>
                  <a:pt x="2501" y="1831"/>
                </a:lnTo>
                <a:lnTo>
                  <a:pt x="2485" y="1831"/>
                </a:lnTo>
                <a:lnTo>
                  <a:pt x="2474" y="1831"/>
                </a:lnTo>
                <a:lnTo>
                  <a:pt x="2463" y="1826"/>
                </a:lnTo>
                <a:lnTo>
                  <a:pt x="2452" y="1826"/>
                </a:lnTo>
                <a:lnTo>
                  <a:pt x="2447" y="1826"/>
                </a:lnTo>
                <a:lnTo>
                  <a:pt x="2442" y="1826"/>
                </a:lnTo>
                <a:lnTo>
                  <a:pt x="2420" y="1820"/>
                </a:lnTo>
                <a:lnTo>
                  <a:pt x="2415" y="1826"/>
                </a:lnTo>
                <a:lnTo>
                  <a:pt x="2409" y="1853"/>
                </a:lnTo>
                <a:lnTo>
                  <a:pt x="2399" y="1890"/>
                </a:lnTo>
                <a:lnTo>
                  <a:pt x="2393" y="1901"/>
                </a:lnTo>
                <a:lnTo>
                  <a:pt x="2399" y="1901"/>
                </a:lnTo>
                <a:lnTo>
                  <a:pt x="2409" y="1907"/>
                </a:lnTo>
                <a:lnTo>
                  <a:pt x="2420" y="1907"/>
                </a:lnTo>
                <a:lnTo>
                  <a:pt x="2452" y="1907"/>
                </a:lnTo>
                <a:lnTo>
                  <a:pt x="2463" y="1907"/>
                </a:lnTo>
                <a:lnTo>
                  <a:pt x="2474" y="1912"/>
                </a:lnTo>
                <a:lnTo>
                  <a:pt x="2479" y="1917"/>
                </a:lnTo>
                <a:lnTo>
                  <a:pt x="2485" y="1917"/>
                </a:lnTo>
                <a:lnTo>
                  <a:pt x="2490" y="1923"/>
                </a:lnTo>
                <a:lnTo>
                  <a:pt x="2490" y="1928"/>
                </a:lnTo>
                <a:lnTo>
                  <a:pt x="2495" y="1928"/>
                </a:lnTo>
                <a:lnTo>
                  <a:pt x="2495" y="1923"/>
                </a:lnTo>
                <a:lnTo>
                  <a:pt x="2506" y="1896"/>
                </a:lnTo>
                <a:lnTo>
                  <a:pt x="2512" y="1901"/>
                </a:lnTo>
                <a:lnTo>
                  <a:pt x="2506" y="1912"/>
                </a:lnTo>
                <a:lnTo>
                  <a:pt x="2495" y="1934"/>
                </a:lnTo>
                <a:lnTo>
                  <a:pt x="2501" y="1939"/>
                </a:lnTo>
                <a:lnTo>
                  <a:pt x="2506" y="1950"/>
                </a:lnTo>
                <a:lnTo>
                  <a:pt x="2506" y="1955"/>
                </a:lnTo>
                <a:lnTo>
                  <a:pt x="2512" y="1955"/>
                </a:lnTo>
                <a:lnTo>
                  <a:pt x="2512" y="1966"/>
                </a:lnTo>
                <a:lnTo>
                  <a:pt x="2517" y="1971"/>
                </a:lnTo>
                <a:lnTo>
                  <a:pt x="2517" y="1977"/>
                </a:lnTo>
                <a:lnTo>
                  <a:pt x="2522" y="1982"/>
                </a:lnTo>
                <a:lnTo>
                  <a:pt x="2522" y="1988"/>
                </a:lnTo>
                <a:lnTo>
                  <a:pt x="2528" y="1993"/>
                </a:lnTo>
                <a:lnTo>
                  <a:pt x="2533" y="2004"/>
                </a:lnTo>
                <a:lnTo>
                  <a:pt x="2538" y="2004"/>
                </a:lnTo>
                <a:lnTo>
                  <a:pt x="2544" y="2009"/>
                </a:lnTo>
                <a:lnTo>
                  <a:pt x="2555" y="2015"/>
                </a:lnTo>
                <a:lnTo>
                  <a:pt x="2565" y="2020"/>
                </a:lnTo>
                <a:lnTo>
                  <a:pt x="2581" y="2020"/>
                </a:lnTo>
                <a:lnTo>
                  <a:pt x="2598" y="2020"/>
                </a:lnTo>
                <a:lnTo>
                  <a:pt x="2608" y="2020"/>
                </a:lnTo>
                <a:lnTo>
                  <a:pt x="2624" y="2025"/>
                </a:lnTo>
                <a:lnTo>
                  <a:pt x="2635" y="2025"/>
                </a:lnTo>
                <a:lnTo>
                  <a:pt x="2641" y="2031"/>
                </a:lnTo>
                <a:lnTo>
                  <a:pt x="2646" y="2036"/>
                </a:lnTo>
                <a:lnTo>
                  <a:pt x="2651" y="2052"/>
                </a:lnTo>
                <a:lnTo>
                  <a:pt x="2646" y="2058"/>
                </a:lnTo>
                <a:lnTo>
                  <a:pt x="2646" y="2063"/>
                </a:lnTo>
                <a:lnTo>
                  <a:pt x="2641" y="2069"/>
                </a:lnTo>
                <a:lnTo>
                  <a:pt x="2641" y="2074"/>
                </a:lnTo>
                <a:lnTo>
                  <a:pt x="2641" y="2096"/>
                </a:lnTo>
                <a:lnTo>
                  <a:pt x="2673" y="2096"/>
                </a:lnTo>
                <a:lnTo>
                  <a:pt x="2673" y="2106"/>
                </a:lnTo>
                <a:lnTo>
                  <a:pt x="2673" y="2117"/>
                </a:lnTo>
                <a:lnTo>
                  <a:pt x="2678" y="2133"/>
                </a:lnTo>
                <a:lnTo>
                  <a:pt x="2689" y="2182"/>
                </a:lnTo>
                <a:lnTo>
                  <a:pt x="2689" y="2198"/>
                </a:lnTo>
                <a:lnTo>
                  <a:pt x="2689" y="2204"/>
                </a:lnTo>
                <a:lnTo>
                  <a:pt x="2694" y="2241"/>
                </a:lnTo>
                <a:lnTo>
                  <a:pt x="2700" y="2252"/>
                </a:lnTo>
                <a:lnTo>
                  <a:pt x="2700" y="2258"/>
                </a:lnTo>
                <a:lnTo>
                  <a:pt x="2705" y="2268"/>
                </a:lnTo>
                <a:lnTo>
                  <a:pt x="2705" y="2274"/>
                </a:lnTo>
                <a:lnTo>
                  <a:pt x="2748" y="2322"/>
                </a:lnTo>
                <a:lnTo>
                  <a:pt x="2754" y="2328"/>
                </a:lnTo>
                <a:lnTo>
                  <a:pt x="2770" y="2344"/>
                </a:lnTo>
                <a:lnTo>
                  <a:pt x="2770" y="2349"/>
                </a:lnTo>
                <a:lnTo>
                  <a:pt x="2775" y="2355"/>
                </a:lnTo>
                <a:lnTo>
                  <a:pt x="2791" y="2371"/>
                </a:lnTo>
                <a:lnTo>
                  <a:pt x="2791" y="2376"/>
                </a:lnTo>
                <a:lnTo>
                  <a:pt x="2807" y="2398"/>
                </a:lnTo>
                <a:lnTo>
                  <a:pt x="2850" y="2371"/>
                </a:lnTo>
                <a:lnTo>
                  <a:pt x="2856" y="2366"/>
                </a:lnTo>
                <a:lnTo>
                  <a:pt x="2872" y="2355"/>
                </a:lnTo>
                <a:lnTo>
                  <a:pt x="2877" y="2349"/>
                </a:lnTo>
                <a:lnTo>
                  <a:pt x="2883" y="2344"/>
                </a:lnTo>
                <a:lnTo>
                  <a:pt x="2877" y="2333"/>
                </a:lnTo>
                <a:lnTo>
                  <a:pt x="2872" y="2322"/>
                </a:lnTo>
                <a:lnTo>
                  <a:pt x="2866" y="2322"/>
                </a:lnTo>
                <a:lnTo>
                  <a:pt x="2850" y="2333"/>
                </a:lnTo>
                <a:lnTo>
                  <a:pt x="2845" y="2333"/>
                </a:lnTo>
                <a:lnTo>
                  <a:pt x="2845" y="2328"/>
                </a:lnTo>
                <a:lnTo>
                  <a:pt x="2850" y="2328"/>
                </a:lnTo>
                <a:lnTo>
                  <a:pt x="2866" y="2322"/>
                </a:lnTo>
                <a:lnTo>
                  <a:pt x="2872" y="2317"/>
                </a:lnTo>
                <a:lnTo>
                  <a:pt x="2866" y="2312"/>
                </a:lnTo>
                <a:lnTo>
                  <a:pt x="2861" y="2312"/>
                </a:lnTo>
                <a:lnTo>
                  <a:pt x="2856" y="2317"/>
                </a:lnTo>
                <a:lnTo>
                  <a:pt x="2840" y="2322"/>
                </a:lnTo>
                <a:lnTo>
                  <a:pt x="2834" y="2312"/>
                </a:lnTo>
                <a:lnTo>
                  <a:pt x="2829" y="2306"/>
                </a:lnTo>
                <a:lnTo>
                  <a:pt x="2850" y="2295"/>
                </a:lnTo>
                <a:lnTo>
                  <a:pt x="2856" y="2290"/>
                </a:lnTo>
                <a:lnTo>
                  <a:pt x="2850" y="2279"/>
                </a:lnTo>
                <a:lnTo>
                  <a:pt x="2850" y="2285"/>
                </a:lnTo>
                <a:lnTo>
                  <a:pt x="2845" y="2285"/>
                </a:lnTo>
                <a:lnTo>
                  <a:pt x="2840" y="2285"/>
                </a:lnTo>
                <a:lnTo>
                  <a:pt x="2823" y="2295"/>
                </a:lnTo>
                <a:lnTo>
                  <a:pt x="2818" y="2285"/>
                </a:lnTo>
                <a:lnTo>
                  <a:pt x="2840" y="2274"/>
                </a:lnTo>
                <a:lnTo>
                  <a:pt x="2845" y="2274"/>
                </a:lnTo>
                <a:lnTo>
                  <a:pt x="2845" y="2268"/>
                </a:lnTo>
                <a:lnTo>
                  <a:pt x="2840" y="2252"/>
                </a:lnTo>
                <a:lnTo>
                  <a:pt x="2834" y="2241"/>
                </a:lnTo>
                <a:lnTo>
                  <a:pt x="2829" y="2231"/>
                </a:lnTo>
                <a:lnTo>
                  <a:pt x="2823" y="2225"/>
                </a:lnTo>
                <a:lnTo>
                  <a:pt x="2834" y="2214"/>
                </a:lnTo>
                <a:lnTo>
                  <a:pt x="2856" y="2187"/>
                </a:lnTo>
                <a:lnTo>
                  <a:pt x="2861" y="2187"/>
                </a:lnTo>
                <a:lnTo>
                  <a:pt x="2866" y="2193"/>
                </a:lnTo>
                <a:lnTo>
                  <a:pt x="2883" y="2204"/>
                </a:lnTo>
                <a:lnTo>
                  <a:pt x="2888" y="2209"/>
                </a:lnTo>
                <a:lnTo>
                  <a:pt x="2893" y="2214"/>
                </a:lnTo>
                <a:lnTo>
                  <a:pt x="2899" y="2220"/>
                </a:lnTo>
                <a:lnTo>
                  <a:pt x="2910" y="2225"/>
                </a:lnTo>
                <a:lnTo>
                  <a:pt x="2915" y="2231"/>
                </a:lnTo>
                <a:lnTo>
                  <a:pt x="2920" y="2231"/>
                </a:lnTo>
                <a:lnTo>
                  <a:pt x="2920" y="2236"/>
                </a:lnTo>
                <a:lnTo>
                  <a:pt x="2942" y="2247"/>
                </a:lnTo>
                <a:lnTo>
                  <a:pt x="2942" y="2252"/>
                </a:lnTo>
                <a:lnTo>
                  <a:pt x="2936" y="2258"/>
                </a:lnTo>
                <a:lnTo>
                  <a:pt x="2926" y="2274"/>
                </a:lnTo>
                <a:lnTo>
                  <a:pt x="2936" y="2279"/>
                </a:lnTo>
                <a:lnTo>
                  <a:pt x="2942" y="2285"/>
                </a:lnTo>
                <a:lnTo>
                  <a:pt x="2947" y="2268"/>
                </a:lnTo>
                <a:lnTo>
                  <a:pt x="2953" y="2258"/>
                </a:lnTo>
                <a:lnTo>
                  <a:pt x="2958" y="2252"/>
                </a:lnTo>
                <a:lnTo>
                  <a:pt x="2963" y="2258"/>
                </a:lnTo>
                <a:lnTo>
                  <a:pt x="2969" y="2263"/>
                </a:lnTo>
                <a:lnTo>
                  <a:pt x="2979" y="2268"/>
                </a:lnTo>
                <a:lnTo>
                  <a:pt x="2990" y="2274"/>
                </a:lnTo>
                <a:lnTo>
                  <a:pt x="3006" y="2285"/>
                </a:lnTo>
                <a:lnTo>
                  <a:pt x="3017" y="2290"/>
                </a:lnTo>
                <a:lnTo>
                  <a:pt x="3028" y="2295"/>
                </a:lnTo>
                <a:lnTo>
                  <a:pt x="3033" y="2295"/>
                </a:lnTo>
                <a:lnTo>
                  <a:pt x="3039" y="2301"/>
                </a:lnTo>
                <a:lnTo>
                  <a:pt x="2969" y="2387"/>
                </a:lnTo>
                <a:lnTo>
                  <a:pt x="2969" y="2393"/>
                </a:lnTo>
                <a:lnTo>
                  <a:pt x="2963" y="2393"/>
                </a:lnTo>
                <a:lnTo>
                  <a:pt x="2963" y="2398"/>
                </a:lnTo>
                <a:lnTo>
                  <a:pt x="2963" y="2403"/>
                </a:lnTo>
                <a:lnTo>
                  <a:pt x="2953" y="2403"/>
                </a:lnTo>
                <a:lnTo>
                  <a:pt x="2953" y="2409"/>
                </a:lnTo>
                <a:lnTo>
                  <a:pt x="2953" y="2403"/>
                </a:lnTo>
                <a:lnTo>
                  <a:pt x="2953" y="2398"/>
                </a:lnTo>
                <a:lnTo>
                  <a:pt x="2953" y="2393"/>
                </a:lnTo>
                <a:lnTo>
                  <a:pt x="2953" y="2387"/>
                </a:lnTo>
                <a:lnTo>
                  <a:pt x="2958" y="2387"/>
                </a:lnTo>
                <a:lnTo>
                  <a:pt x="2958" y="2382"/>
                </a:lnTo>
                <a:lnTo>
                  <a:pt x="2953" y="2376"/>
                </a:lnTo>
                <a:lnTo>
                  <a:pt x="2947" y="2371"/>
                </a:lnTo>
                <a:lnTo>
                  <a:pt x="2942" y="2366"/>
                </a:lnTo>
                <a:lnTo>
                  <a:pt x="2920" y="2382"/>
                </a:lnTo>
                <a:lnTo>
                  <a:pt x="2931" y="2387"/>
                </a:lnTo>
                <a:lnTo>
                  <a:pt x="2947" y="2409"/>
                </a:lnTo>
                <a:lnTo>
                  <a:pt x="2942" y="2409"/>
                </a:lnTo>
                <a:lnTo>
                  <a:pt x="2936" y="2414"/>
                </a:lnTo>
                <a:lnTo>
                  <a:pt x="2942" y="2414"/>
                </a:lnTo>
                <a:lnTo>
                  <a:pt x="2958" y="2425"/>
                </a:lnTo>
                <a:lnTo>
                  <a:pt x="2985" y="2436"/>
                </a:lnTo>
                <a:lnTo>
                  <a:pt x="3006" y="2452"/>
                </a:lnTo>
                <a:lnTo>
                  <a:pt x="3028" y="2463"/>
                </a:lnTo>
                <a:lnTo>
                  <a:pt x="3012" y="2479"/>
                </a:lnTo>
                <a:lnTo>
                  <a:pt x="3006" y="2479"/>
                </a:lnTo>
                <a:lnTo>
                  <a:pt x="2990" y="2495"/>
                </a:lnTo>
                <a:lnTo>
                  <a:pt x="2979" y="2501"/>
                </a:lnTo>
                <a:lnTo>
                  <a:pt x="2974" y="2511"/>
                </a:lnTo>
                <a:lnTo>
                  <a:pt x="2969" y="2517"/>
                </a:lnTo>
                <a:lnTo>
                  <a:pt x="2979" y="2528"/>
                </a:lnTo>
                <a:lnTo>
                  <a:pt x="2985" y="2522"/>
                </a:lnTo>
                <a:lnTo>
                  <a:pt x="2996" y="2517"/>
                </a:lnTo>
                <a:lnTo>
                  <a:pt x="3001" y="2511"/>
                </a:lnTo>
                <a:lnTo>
                  <a:pt x="3001" y="2506"/>
                </a:lnTo>
                <a:lnTo>
                  <a:pt x="3006" y="2506"/>
                </a:lnTo>
                <a:lnTo>
                  <a:pt x="3006" y="2511"/>
                </a:lnTo>
                <a:lnTo>
                  <a:pt x="3012" y="2528"/>
                </a:lnTo>
                <a:lnTo>
                  <a:pt x="3022" y="2538"/>
                </a:lnTo>
                <a:lnTo>
                  <a:pt x="3006" y="2555"/>
                </a:lnTo>
                <a:lnTo>
                  <a:pt x="3022" y="2576"/>
                </a:lnTo>
                <a:lnTo>
                  <a:pt x="3028" y="2576"/>
                </a:lnTo>
                <a:lnTo>
                  <a:pt x="3049" y="2560"/>
                </a:lnTo>
                <a:lnTo>
                  <a:pt x="3049" y="2555"/>
                </a:lnTo>
                <a:lnTo>
                  <a:pt x="3055" y="2549"/>
                </a:lnTo>
                <a:lnTo>
                  <a:pt x="3060" y="2544"/>
                </a:lnTo>
                <a:lnTo>
                  <a:pt x="3071" y="2528"/>
                </a:lnTo>
                <a:lnTo>
                  <a:pt x="3076" y="2522"/>
                </a:lnTo>
                <a:lnTo>
                  <a:pt x="3076" y="2517"/>
                </a:lnTo>
                <a:lnTo>
                  <a:pt x="3071" y="2511"/>
                </a:lnTo>
                <a:lnTo>
                  <a:pt x="3065" y="2511"/>
                </a:lnTo>
                <a:lnTo>
                  <a:pt x="3065" y="2506"/>
                </a:lnTo>
                <a:lnTo>
                  <a:pt x="3076" y="2490"/>
                </a:lnTo>
                <a:lnTo>
                  <a:pt x="3082" y="2490"/>
                </a:lnTo>
                <a:lnTo>
                  <a:pt x="3082" y="2495"/>
                </a:lnTo>
                <a:lnTo>
                  <a:pt x="3114" y="2511"/>
                </a:lnTo>
                <a:lnTo>
                  <a:pt x="3146" y="2533"/>
                </a:lnTo>
                <a:lnTo>
                  <a:pt x="3146" y="2528"/>
                </a:lnTo>
                <a:lnTo>
                  <a:pt x="3152" y="2522"/>
                </a:lnTo>
                <a:lnTo>
                  <a:pt x="3162" y="2511"/>
                </a:lnTo>
                <a:lnTo>
                  <a:pt x="3173" y="2495"/>
                </a:lnTo>
                <a:lnTo>
                  <a:pt x="3178" y="2495"/>
                </a:lnTo>
                <a:lnTo>
                  <a:pt x="3243" y="2549"/>
                </a:lnTo>
                <a:lnTo>
                  <a:pt x="3264" y="2571"/>
                </a:lnTo>
                <a:lnTo>
                  <a:pt x="3291" y="2517"/>
                </a:lnTo>
                <a:lnTo>
                  <a:pt x="3340" y="2484"/>
                </a:lnTo>
                <a:lnTo>
                  <a:pt x="3351" y="2479"/>
                </a:lnTo>
                <a:lnTo>
                  <a:pt x="3334" y="2474"/>
                </a:lnTo>
                <a:lnTo>
                  <a:pt x="3329" y="2468"/>
                </a:lnTo>
                <a:lnTo>
                  <a:pt x="3324" y="2468"/>
                </a:lnTo>
                <a:lnTo>
                  <a:pt x="3377" y="2371"/>
                </a:lnTo>
                <a:lnTo>
                  <a:pt x="3383" y="2360"/>
                </a:lnTo>
                <a:lnTo>
                  <a:pt x="3394" y="2360"/>
                </a:lnTo>
                <a:lnTo>
                  <a:pt x="3415" y="2371"/>
                </a:lnTo>
                <a:lnTo>
                  <a:pt x="3442" y="2382"/>
                </a:lnTo>
                <a:lnTo>
                  <a:pt x="3447" y="2387"/>
                </a:lnTo>
                <a:lnTo>
                  <a:pt x="3458" y="2393"/>
                </a:lnTo>
                <a:lnTo>
                  <a:pt x="3469" y="2398"/>
                </a:lnTo>
                <a:lnTo>
                  <a:pt x="3490" y="2409"/>
                </a:lnTo>
                <a:lnTo>
                  <a:pt x="3496" y="2414"/>
                </a:lnTo>
                <a:lnTo>
                  <a:pt x="3507" y="2420"/>
                </a:lnTo>
                <a:lnTo>
                  <a:pt x="3512" y="2420"/>
                </a:lnTo>
                <a:lnTo>
                  <a:pt x="3523" y="2430"/>
                </a:lnTo>
                <a:lnTo>
                  <a:pt x="3528" y="2430"/>
                </a:lnTo>
                <a:lnTo>
                  <a:pt x="3533" y="2430"/>
                </a:lnTo>
                <a:lnTo>
                  <a:pt x="3533" y="2436"/>
                </a:lnTo>
                <a:lnTo>
                  <a:pt x="3469" y="2555"/>
                </a:lnTo>
                <a:lnTo>
                  <a:pt x="3474" y="2560"/>
                </a:lnTo>
                <a:lnTo>
                  <a:pt x="3485" y="2565"/>
                </a:lnTo>
                <a:lnTo>
                  <a:pt x="3501" y="2582"/>
                </a:lnTo>
                <a:lnTo>
                  <a:pt x="3490" y="2592"/>
                </a:lnTo>
                <a:lnTo>
                  <a:pt x="3420" y="2684"/>
                </a:lnTo>
                <a:lnTo>
                  <a:pt x="3383" y="2652"/>
                </a:lnTo>
                <a:lnTo>
                  <a:pt x="3372" y="2663"/>
                </a:lnTo>
                <a:lnTo>
                  <a:pt x="3367" y="2663"/>
                </a:lnTo>
                <a:lnTo>
                  <a:pt x="3367" y="2657"/>
                </a:lnTo>
                <a:lnTo>
                  <a:pt x="3334" y="2636"/>
                </a:lnTo>
                <a:lnTo>
                  <a:pt x="3318" y="2625"/>
                </a:lnTo>
                <a:lnTo>
                  <a:pt x="3243" y="2706"/>
                </a:lnTo>
                <a:lnTo>
                  <a:pt x="3221" y="2727"/>
                </a:lnTo>
                <a:lnTo>
                  <a:pt x="3184" y="2771"/>
                </a:lnTo>
                <a:lnTo>
                  <a:pt x="3178" y="2771"/>
                </a:lnTo>
                <a:lnTo>
                  <a:pt x="3173" y="2765"/>
                </a:lnTo>
                <a:lnTo>
                  <a:pt x="3162" y="2765"/>
                </a:lnTo>
                <a:lnTo>
                  <a:pt x="3157" y="2776"/>
                </a:lnTo>
                <a:lnTo>
                  <a:pt x="3152" y="2792"/>
                </a:lnTo>
                <a:lnTo>
                  <a:pt x="3146" y="2787"/>
                </a:lnTo>
                <a:lnTo>
                  <a:pt x="3141" y="2787"/>
                </a:lnTo>
                <a:lnTo>
                  <a:pt x="3135" y="2787"/>
                </a:lnTo>
                <a:lnTo>
                  <a:pt x="3135" y="2781"/>
                </a:lnTo>
                <a:lnTo>
                  <a:pt x="3125" y="2776"/>
                </a:lnTo>
                <a:lnTo>
                  <a:pt x="3135" y="2771"/>
                </a:lnTo>
                <a:lnTo>
                  <a:pt x="3146" y="2760"/>
                </a:lnTo>
                <a:lnTo>
                  <a:pt x="3130" y="2738"/>
                </a:lnTo>
                <a:lnTo>
                  <a:pt x="3125" y="2738"/>
                </a:lnTo>
                <a:lnTo>
                  <a:pt x="3119" y="2733"/>
                </a:lnTo>
                <a:lnTo>
                  <a:pt x="3109" y="2744"/>
                </a:lnTo>
                <a:lnTo>
                  <a:pt x="3103" y="2749"/>
                </a:lnTo>
                <a:lnTo>
                  <a:pt x="3098" y="2744"/>
                </a:lnTo>
                <a:lnTo>
                  <a:pt x="3082" y="2722"/>
                </a:lnTo>
                <a:lnTo>
                  <a:pt x="3071" y="2717"/>
                </a:lnTo>
                <a:lnTo>
                  <a:pt x="3065" y="2706"/>
                </a:lnTo>
                <a:lnTo>
                  <a:pt x="3060" y="2706"/>
                </a:lnTo>
                <a:lnTo>
                  <a:pt x="3055" y="2700"/>
                </a:lnTo>
                <a:lnTo>
                  <a:pt x="3049" y="2706"/>
                </a:lnTo>
                <a:lnTo>
                  <a:pt x="3044" y="2706"/>
                </a:lnTo>
                <a:lnTo>
                  <a:pt x="3039" y="2711"/>
                </a:lnTo>
                <a:lnTo>
                  <a:pt x="3033" y="2711"/>
                </a:lnTo>
                <a:lnTo>
                  <a:pt x="3028" y="2717"/>
                </a:lnTo>
                <a:lnTo>
                  <a:pt x="3022" y="2722"/>
                </a:lnTo>
                <a:lnTo>
                  <a:pt x="3017" y="2727"/>
                </a:lnTo>
                <a:lnTo>
                  <a:pt x="3012" y="2733"/>
                </a:lnTo>
                <a:lnTo>
                  <a:pt x="2996" y="2738"/>
                </a:lnTo>
                <a:lnTo>
                  <a:pt x="2969" y="2744"/>
                </a:lnTo>
                <a:lnTo>
                  <a:pt x="2942" y="2744"/>
                </a:lnTo>
                <a:lnTo>
                  <a:pt x="2936" y="2744"/>
                </a:lnTo>
                <a:lnTo>
                  <a:pt x="2931" y="2744"/>
                </a:lnTo>
                <a:lnTo>
                  <a:pt x="2926" y="2744"/>
                </a:lnTo>
                <a:lnTo>
                  <a:pt x="2910" y="2749"/>
                </a:lnTo>
                <a:lnTo>
                  <a:pt x="2904" y="2749"/>
                </a:lnTo>
                <a:lnTo>
                  <a:pt x="2899" y="2749"/>
                </a:lnTo>
                <a:lnTo>
                  <a:pt x="2899" y="2744"/>
                </a:lnTo>
                <a:lnTo>
                  <a:pt x="2904" y="2722"/>
                </a:lnTo>
                <a:lnTo>
                  <a:pt x="2861" y="2727"/>
                </a:lnTo>
                <a:lnTo>
                  <a:pt x="2861" y="2754"/>
                </a:lnTo>
                <a:lnTo>
                  <a:pt x="2845" y="2754"/>
                </a:lnTo>
                <a:lnTo>
                  <a:pt x="2840" y="2754"/>
                </a:lnTo>
                <a:lnTo>
                  <a:pt x="2834" y="2754"/>
                </a:lnTo>
                <a:lnTo>
                  <a:pt x="2840" y="2754"/>
                </a:lnTo>
                <a:lnTo>
                  <a:pt x="2845" y="2760"/>
                </a:lnTo>
                <a:lnTo>
                  <a:pt x="2947" y="2798"/>
                </a:lnTo>
                <a:lnTo>
                  <a:pt x="2910" y="2862"/>
                </a:lnTo>
                <a:lnTo>
                  <a:pt x="2931" y="2873"/>
                </a:lnTo>
                <a:lnTo>
                  <a:pt x="2931" y="2868"/>
                </a:lnTo>
                <a:lnTo>
                  <a:pt x="2947" y="2846"/>
                </a:lnTo>
                <a:lnTo>
                  <a:pt x="2953" y="2835"/>
                </a:lnTo>
                <a:lnTo>
                  <a:pt x="2963" y="2819"/>
                </a:lnTo>
                <a:lnTo>
                  <a:pt x="2969" y="2814"/>
                </a:lnTo>
                <a:lnTo>
                  <a:pt x="2974" y="2814"/>
                </a:lnTo>
                <a:lnTo>
                  <a:pt x="2996" y="2825"/>
                </a:lnTo>
                <a:lnTo>
                  <a:pt x="3001" y="2825"/>
                </a:lnTo>
                <a:lnTo>
                  <a:pt x="3012" y="2819"/>
                </a:lnTo>
                <a:lnTo>
                  <a:pt x="3044" y="2803"/>
                </a:lnTo>
                <a:lnTo>
                  <a:pt x="3049" y="2798"/>
                </a:lnTo>
                <a:lnTo>
                  <a:pt x="3060" y="2798"/>
                </a:lnTo>
                <a:lnTo>
                  <a:pt x="3060" y="2803"/>
                </a:lnTo>
                <a:lnTo>
                  <a:pt x="3087" y="2792"/>
                </a:lnTo>
                <a:lnTo>
                  <a:pt x="3098" y="2808"/>
                </a:lnTo>
                <a:lnTo>
                  <a:pt x="3098" y="2814"/>
                </a:lnTo>
                <a:lnTo>
                  <a:pt x="3071" y="2825"/>
                </a:lnTo>
                <a:lnTo>
                  <a:pt x="3065" y="2830"/>
                </a:lnTo>
                <a:lnTo>
                  <a:pt x="3065" y="2835"/>
                </a:lnTo>
                <a:lnTo>
                  <a:pt x="3071" y="2835"/>
                </a:lnTo>
                <a:lnTo>
                  <a:pt x="3071" y="2841"/>
                </a:lnTo>
                <a:lnTo>
                  <a:pt x="3076" y="2852"/>
                </a:lnTo>
                <a:lnTo>
                  <a:pt x="3076" y="2857"/>
                </a:lnTo>
                <a:lnTo>
                  <a:pt x="3082" y="2868"/>
                </a:lnTo>
                <a:lnTo>
                  <a:pt x="3087" y="2873"/>
                </a:lnTo>
                <a:lnTo>
                  <a:pt x="3082" y="2873"/>
                </a:lnTo>
                <a:lnTo>
                  <a:pt x="3076" y="2879"/>
                </a:lnTo>
                <a:lnTo>
                  <a:pt x="3060" y="2884"/>
                </a:lnTo>
                <a:lnTo>
                  <a:pt x="3060" y="2889"/>
                </a:lnTo>
                <a:lnTo>
                  <a:pt x="3076" y="2884"/>
                </a:lnTo>
                <a:lnTo>
                  <a:pt x="3082" y="2884"/>
                </a:lnTo>
                <a:lnTo>
                  <a:pt x="3082" y="2879"/>
                </a:lnTo>
                <a:lnTo>
                  <a:pt x="3087" y="2879"/>
                </a:lnTo>
                <a:lnTo>
                  <a:pt x="3087" y="2884"/>
                </a:lnTo>
                <a:lnTo>
                  <a:pt x="3092" y="2884"/>
                </a:lnTo>
                <a:lnTo>
                  <a:pt x="3092" y="2889"/>
                </a:lnTo>
                <a:lnTo>
                  <a:pt x="3098" y="2895"/>
                </a:lnTo>
                <a:lnTo>
                  <a:pt x="3098" y="2900"/>
                </a:lnTo>
                <a:lnTo>
                  <a:pt x="3098" y="2906"/>
                </a:lnTo>
                <a:lnTo>
                  <a:pt x="3103" y="2906"/>
                </a:lnTo>
                <a:lnTo>
                  <a:pt x="3103" y="2911"/>
                </a:lnTo>
                <a:lnTo>
                  <a:pt x="3103" y="2916"/>
                </a:lnTo>
                <a:lnTo>
                  <a:pt x="3098" y="2916"/>
                </a:lnTo>
                <a:lnTo>
                  <a:pt x="3098" y="2922"/>
                </a:lnTo>
                <a:lnTo>
                  <a:pt x="3092" y="2922"/>
                </a:lnTo>
                <a:lnTo>
                  <a:pt x="3082" y="2927"/>
                </a:lnTo>
                <a:lnTo>
                  <a:pt x="3082" y="2933"/>
                </a:lnTo>
                <a:lnTo>
                  <a:pt x="3076" y="2933"/>
                </a:lnTo>
                <a:lnTo>
                  <a:pt x="3065" y="2938"/>
                </a:lnTo>
                <a:lnTo>
                  <a:pt x="3060" y="2943"/>
                </a:lnTo>
                <a:lnTo>
                  <a:pt x="3055" y="2949"/>
                </a:lnTo>
                <a:lnTo>
                  <a:pt x="3049" y="2954"/>
                </a:lnTo>
                <a:lnTo>
                  <a:pt x="3044" y="2965"/>
                </a:lnTo>
                <a:lnTo>
                  <a:pt x="3044" y="2970"/>
                </a:lnTo>
                <a:lnTo>
                  <a:pt x="3049" y="2976"/>
                </a:lnTo>
                <a:lnTo>
                  <a:pt x="3060" y="2981"/>
                </a:lnTo>
                <a:lnTo>
                  <a:pt x="3071" y="2976"/>
                </a:lnTo>
                <a:lnTo>
                  <a:pt x="3092" y="2960"/>
                </a:lnTo>
                <a:lnTo>
                  <a:pt x="3109" y="2954"/>
                </a:lnTo>
                <a:lnTo>
                  <a:pt x="3119" y="2949"/>
                </a:lnTo>
                <a:lnTo>
                  <a:pt x="3130" y="2943"/>
                </a:lnTo>
                <a:lnTo>
                  <a:pt x="3135" y="2943"/>
                </a:lnTo>
                <a:lnTo>
                  <a:pt x="3130" y="2927"/>
                </a:lnTo>
                <a:lnTo>
                  <a:pt x="3152" y="2916"/>
                </a:lnTo>
                <a:lnTo>
                  <a:pt x="3157" y="2906"/>
                </a:lnTo>
                <a:lnTo>
                  <a:pt x="3146" y="2884"/>
                </a:lnTo>
                <a:lnTo>
                  <a:pt x="3152" y="2884"/>
                </a:lnTo>
                <a:lnTo>
                  <a:pt x="3162" y="2879"/>
                </a:lnTo>
                <a:lnTo>
                  <a:pt x="3162" y="2889"/>
                </a:lnTo>
                <a:lnTo>
                  <a:pt x="3162" y="2900"/>
                </a:lnTo>
                <a:lnTo>
                  <a:pt x="3168" y="2916"/>
                </a:lnTo>
                <a:lnTo>
                  <a:pt x="3168" y="2922"/>
                </a:lnTo>
                <a:lnTo>
                  <a:pt x="3168" y="2933"/>
                </a:lnTo>
                <a:lnTo>
                  <a:pt x="3173" y="2943"/>
                </a:lnTo>
                <a:lnTo>
                  <a:pt x="3173" y="2954"/>
                </a:lnTo>
                <a:lnTo>
                  <a:pt x="3178" y="2965"/>
                </a:lnTo>
                <a:lnTo>
                  <a:pt x="3184" y="2976"/>
                </a:lnTo>
                <a:lnTo>
                  <a:pt x="3184" y="2970"/>
                </a:lnTo>
                <a:lnTo>
                  <a:pt x="3211" y="2916"/>
                </a:lnTo>
                <a:lnTo>
                  <a:pt x="3216" y="2900"/>
                </a:lnTo>
                <a:lnTo>
                  <a:pt x="3221" y="2884"/>
                </a:lnTo>
                <a:lnTo>
                  <a:pt x="3238" y="2852"/>
                </a:lnTo>
                <a:lnTo>
                  <a:pt x="3248" y="2830"/>
                </a:lnTo>
                <a:lnTo>
                  <a:pt x="3259" y="2835"/>
                </a:lnTo>
                <a:lnTo>
                  <a:pt x="3281" y="2846"/>
                </a:lnTo>
                <a:lnTo>
                  <a:pt x="3286" y="2841"/>
                </a:lnTo>
                <a:lnTo>
                  <a:pt x="3297" y="2830"/>
                </a:lnTo>
                <a:lnTo>
                  <a:pt x="3297" y="2825"/>
                </a:lnTo>
                <a:lnTo>
                  <a:pt x="3302" y="2825"/>
                </a:lnTo>
                <a:lnTo>
                  <a:pt x="3308" y="2825"/>
                </a:lnTo>
                <a:lnTo>
                  <a:pt x="3351" y="2841"/>
                </a:lnTo>
                <a:lnTo>
                  <a:pt x="3372" y="2852"/>
                </a:lnTo>
                <a:lnTo>
                  <a:pt x="3420" y="2873"/>
                </a:lnTo>
                <a:lnTo>
                  <a:pt x="3426" y="2879"/>
                </a:lnTo>
                <a:lnTo>
                  <a:pt x="3463" y="2895"/>
                </a:lnTo>
                <a:lnTo>
                  <a:pt x="3474" y="2900"/>
                </a:lnTo>
                <a:lnTo>
                  <a:pt x="3469" y="2916"/>
                </a:lnTo>
                <a:lnTo>
                  <a:pt x="3474" y="2916"/>
                </a:lnTo>
                <a:lnTo>
                  <a:pt x="3490" y="2916"/>
                </a:lnTo>
                <a:lnTo>
                  <a:pt x="3496" y="2906"/>
                </a:lnTo>
                <a:lnTo>
                  <a:pt x="3501" y="2911"/>
                </a:lnTo>
                <a:lnTo>
                  <a:pt x="3528" y="2922"/>
                </a:lnTo>
                <a:lnTo>
                  <a:pt x="3539" y="2927"/>
                </a:lnTo>
                <a:lnTo>
                  <a:pt x="3533" y="3024"/>
                </a:lnTo>
                <a:lnTo>
                  <a:pt x="3517" y="3078"/>
                </a:lnTo>
                <a:lnTo>
                  <a:pt x="3453" y="3084"/>
                </a:lnTo>
                <a:lnTo>
                  <a:pt x="3431" y="3084"/>
                </a:lnTo>
                <a:lnTo>
                  <a:pt x="3426" y="3084"/>
                </a:lnTo>
                <a:lnTo>
                  <a:pt x="3415" y="3089"/>
                </a:lnTo>
                <a:lnTo>
                  <a:pt x="3372" y="3089"/>
                </a:lnTo>
                <a:lnTo>
                  <a:pt x="3356" y="3095"/>
                </a:lnTo>
                <a:lnTo>
                  <a:pt x="3329" y="3084"/>
                </a:lnTo>
                <a:lnTo>
                  <a:pt x="3318" y="3089"/>
                </a:lnTo>
                <a:lnTo>
                  <a:pt x="3248" y="3095"/>
                </a:lnTo>
                <a:lnTo>
                  <a:pt x="3200" y="3095"/>
                </a:lnTo>
                <a:lnTo>
                  <a:pt x="3200" y="3100"/>
                </a:lnTo>
                <a:lnTo>
                  <a:pt x="3195" y="3100"/>
                </a:lnTo>
                <a:lnTo>
                  <a:pt x="3189" y="3100"/>
                </a:lnTo>
                <a:lnTo>
                  <a:pt x="3130" y="3105"/>
                </a:lnTo>
                <a:lnTo>
                  <a:pt x="3103" y="3105"/>
                </a:lnTo>
                <a:lnTo>
                  <a:pt x="3098" y="3105"/>
                </a:lnTo>
                <a:lnTo>
                  <a:pt x="3076" y="3111"/>
                </a:lnTo>
                <a:lnTo>
                  <a:pt x="3049" y="3116"/>
                </a:lnTo>
                <a:lnTo>
                  <a:pt x="2969" y="3122"/>
                </a:lnTo>
                <a:lnTo>
                  <a:pt x="2947" y="3105"/>
                </a:lnTo>
                <a:lnTo>
                  <a:pt x="2942" y="3105"/>
                </a:lnTo>
                <a:lnTo>
                  <a:pt x="3012" y="2981"/>
                </a:lnTo>
                <a:lnTo>
                  <a:pt x="3022" y="2960"/>
                </a:lnTo>
                <a:lnTo>
                  <a:pt x="3017" y="2960"/>
                </a:lnTo>
                <a:lnTo>
                  <a:pt x="3006" y="2954"/>
                </a:lnTo>
                <a:lnTo>
                  <a:pt x="3012" y="2938"/>
                </a:lnTo>
                <a:lnTo>
                  <a:pt x="2936" y="2911"/>
                </a:lnTo>
                <a:lnTo>
                  <a:pt x="2915" y="2900"/>
                </a:lnTo>
                <a:lnTo>
                  <a:pt x="2910" y="2906"/>
                </a:lnTo>
                <a:lnTo>
                  <a:pt x="2899" y="2922"/>
                </a:lnTo>
                <a:lnTo>
                  <a:pt x="2888" y="2933"/>
                </a:lnTo>
                <a:lnTo>
                  <a:pt x="2883" y="2938"/>
                </a:lnTo>
                <a:lnTo>
                  <a:pt x="2866" y="2965"/>
                </a:lnTo>
                <a:lnTo>
                  <a:pt x="2856" y="2992"/>
                </a:lnTo>
                <a:lnTo>
                  <a:pt x="2850" y="2992"/>
                </a:lnTo>
                <a:lnTo>
                  <a:pt x="2845" y="2987"/>
                </a:lnTo>
                <a:lnTo>
                  <a:pt x="2840" y="2976"/>
                </a:lnTo>
                <a:lnTo>
                  <a:pt x="2840" y="2970"/>
                </a:lnTo>
                <a:lnTo>
                  <a:pt x="2834" y="2965"/>
                </a:lnTo>
                <a:lnTo>
                  <a:pt x="2829" y="2965"/>
                </a:lnTo>
                <a:lnTo>
                  <a:pt x="2823" y="2954"/>
                </a:lnTo>
                <a:lnTo>
                  <a:pt x="2813" y="2938"/>
                </a:lnTo>
                <a:lnTo>
                  <a:pt x="2807" y="2927"/>
                </a:lnTo>
                <a:lnTo>
                  <a:pt x="2802" y="2927"/>
                </a:lnTo>
                <a:lnTo>
                  <a:pt x="2802" y="2922"/>
                </a:lnTo>
                <a:lnTo>
                  <a:pt x="2797" y="2916"/>
                </a:lnTo>
                <a:lnTo>
                  <a:pt x="2791" y="2916"/>
                </a:lnTo>
                <a:lnTo>
                  <a:pt x="2807" y="2879"/>
                </a:lnTo>
                <a:lnTo>
                  <a:pt x="2823" y="2841"/>
                </a:lnTo>
                <a:lnTo>
                  <a:pt x="2823" y="2835"/>
                </a:lnTo>
                <a:lnTo>
                  <a:pt x="2786" y="2825"/>
                </a:lnTo>
                <a:lnTo>
                  <a:pt x="2807" y="2760"/>
                </a:lnTo>
                <a:lnTo>
                  <a:pt x="2797" y="2760"/>
                </a:lnTo>
                <a:lnTo>
                  <a:pt x="2775" y="2760"/>
                </a:lnTo>
                <a:lnTo>
                  <a:pt x="2759" y="2765"/>
                </a:lnTo>
                <a:lnTo>
                  <a:pt x="2754" y="2765"/>
                </a:lnTo>
                <a:lnTo>
                  <a:pt x="2743" y="2765"/>
                </a:lnTo>
                <a:lnTo>
                  <a:pt x="2737" y="2765"/>
                </a:lnTo>
                <a:lnTo>
                  <a:pt x="2737" y="2760"/>
                </a:lnTo>
                <a:lnTo>
                  <a:pt x="2737" y="2749"/>
                </a:lnTo>
                <a:lnTo>
                  <a:pt x="2737" y="2744"/>
                </a:lnTo>
                <a:lnTo>
                  <a:pt x="2727" y="2744"/>
                </a:lnTo>
                <a:lnTo>
                  <a:pt x="2732" y="2663"/>
                </a:lnTo>
                <a:lnTo>
                  <a:pt x="2732" y="2652"/>
                </a:lnTo>
                <a:lnTo>
                  <a:pt x="2705" y="2668"/>
                </a:lnTo>
                <a:lnTo>
                  <a:pt x="2678" y="2652"/>
                </a:lnTo>
                <a:lnTo>
                  <a:pt x="2603" y="2603"/>
                </a:lnTo>
                <a:lnTo>
                  <a:pt x="2592" y="2598"/>
                </a:lnTo>
                <a:lnTo>
                  <a:pt x="2592" y="2592"/>
                </a:lnTo>
                <a:lnTo>
                  <a:pt x="2598" y="2592"/>
                </a:lnTo>
                <a:lnTo>
                  <a:pt x="2603" y="2587"/>
                </a:lnTo>
                <a:lnTo>
                  <a:pt x="2630" y="2571"/>
                </a:lnTo>
                <a:lnTo>
                  <a:pt x="2619" y="2555"/>
                </a:lnTo>
                <a:lnTo>
                  <a:pt x="2614" y="2549"/>
                </a:lnTo>
                <a:lnTo>
                  <a:pt x="2598" y="2565"/>
                </a:lnTo>
                <a:lnTo>
                  <a:pt x="2555" y="2538"/>
                </a:lnTo>
                <a:lnTo>
                  <a:pt x="2549" y="2549"/>
                </a:lnTo>
                <a:lnTo>
                  <a:pt x="2544" y="2565"/>
                </a:lnTo>
                <a:lnTo>
                  <a:pt x="2533" y="2587"/>
                </a:lnTo>
                <a:lnTo>
                  <a:pt x="2522" y="2592"/>
                </a:lnTo>
                <a:lnTo>
                  <a:pt x="2517" y="2598"/>
                </a:lnTo>
                <a:lnTo>
                  <a:pt x="2506" y="2603"/>
                </a:lnTo>
                <a:lnTo>
                  <a:pt x="2495" y="2603"/>
                </a:lnTo>
                <a:lnTo>
                  <a:pt x="2490" y="2603"/>
                </a:lnTo>
                <a:lnTo>
                  <a:pt x="2474" y="2598"/>
                </a:lnTo>
                <a:lnTo>
                  <a:pt x="2474" y="2592"/>
                </a:lnTo>
                <a:lnTo>
                  <a:pt x="2468" y="2592"/>
                </a:lnTo>
                <a:lnTo>
                  <a:pt x="2458" y="2592"/>
                </a:lnTo>
                <a:lnTo>
                  <a:pt x="2447" y="2587"/>
                </a:lnTo>
                <a:lnTo>
                  <a:pt x="2442" y="2587"/>
                </a:lnTo>
                <a:lnTo>
                  <a:pt x="2442" y="2582"/>
                </a:lnTo>
                <a:lnTo>
                  <a:pt x="2431" y="2582"/>
                </a:lnTo>
                <a:lnTo>
                  <a:pt x="2415" y="2576"/>
                </a:lnTo>
                <a:lnTo>
                  <a:pt x="2404" y="2576"/>
                </a:lnTo>
                <a:lnTo>
                  <a:pt x="2377" y="2576"/>
                </a:lnTo>
                <a:lnTo>
                  <a:pt x="2366" y="2582"/>
                </a:lnTo>
                <a:lnTo>
                  <a:pt x="2361" y="2582"/>
                </a:lnTo>
                <a:lnTo>
                  <a:pt x="2350" y="2587"/>
                </a:lnTo>
                <a:lnTo>
                  <a:pt x="2334" y="2592"/>
                </a:lnTo>
                <a:lnTo>
                  <a:pt x="2318" y="2592"/>
                </a:lnTo>
                <a:lnTo>
                  <a:pt x="2312" y="2592"/>
                </a:lnTo>
                <a:lnTo>
                  <a:pt x="2307" y="2582"/>
                </a:lnTo>
                <a:lnTo>
                  <a:pt x="2302" y="2571"/>
                </a:lnTo>
                <a:lnTo>
                  <a:pt x="2296" y="2565"/>
                </a:lnTo>
                <a:lnTo>
                  <a:pt x="2318" y="2560"/>
                </a:lnTo>
                <a:lnTo>
                  <a:pt x="2329" y="2555"/>
                </a:lnTo>
                <a:lnTo>
                  <a:pt x="2318" y="2517"/>
                </a:lnTo>
                <a:lnTo>
                  <a:pt x="2296" y="2425"/>
                </a:lnTo>
                <a:lnTo>
                  <a:pt x="2264" y="2420"/>
                </a:lnTo>
                <a:lnTo>
                  <a:pt x="2253" y="2420"/>
                </a:lnTo>
                <a:lnTo>
                  <a:pt x="2253" y="2414"/>
                </a:lnTo>
                <a:lnTo>
                  <a:pt x="2248" y="2398"/>
                </a:lnTo>
                <a:lnTo>
                  <a:pt x="2248" y="2393"/>
                </a:lnTo>
                <a:lnTo>
                  <a:pt x="2243" y="2387"/>
                </a:lnTo>
                <a:lnTo>
                  <a:pt x="2243" y="2382"/>
                </a:lnTo>
                <a:lnTo>
                  <a:pt x="2243" y="2376"/>
                </a:lnTo>
                <a:lnTo>
                  <a:pt x="2237" y="2376"/>
                </a:lnTo>
                <a:lnTo>
                  <a:pt x="2237" y="2382"/>
                </a:lnTo>
                <a:lnTo>
                  <a:pt x="2210" y="2371"/>
                </a:lnTo>
                <a:lnTo>
                  <a:pt x="2205" y="2371"/>
                </a:lnTo>
                <a:lnTo>
                  <a:pt x="2210" y="2398"/>
                </a:lnTo>
                <a:lnTo>
                  <a:pt x="2194" y="2403"/>
                </a:lnTo>
                <a:lnTo>
                  <a:pt x="2157" y="2409"/>
                </a:lnTo>
                <a:lnTo>
                  <a:pt x="2157" y="2414"/>
                </a:lnTo>
                <a:lnTo>
                  <a:pt x="2157" y="2436"/>
                </a:lnTo>
                <a:lnTo>
                  <a:pt x="2162" y="2490"/>
                </a:lnTo>
                <a:lnTo>
                  <a:pt x="2167" y="2495"/>
                </a:lnTo>
                <a:lnTo>
                  <a:pt x="2167" y="2501"/>
                </a:lnTo>
                <a:lnTo>
                  <a:pt x="2146" y="2495"/>
                </a:lnTo>
                <a:lnTo>
                  <a:pt x="2130" y="2490"/>
                </a:lnTo>
                <a:lnTo>
                  <a:pt x="2087" y="2479"/>
                </a:lnTo>
                <a:lnTo>
                  <a:pt x="2027" y="2457"/>
                </a:lnTo>
                <a:lnTo>
                  <a:pt x="2038" y="2425"/>
                </a:lnTo>
                <a:lnTo>
                  <a:pt x="2044" y="2420"/>
                </a:lnTo>
                <a:lnTo>
                  <a:pt x="2022" y="2414"/>
                </a:lnTo>
                <a:lnTo>
                  <a:pt x="2006" y="2414"/>
                </a:lnTo>
                <a:lnTo>
                  <a:pt x="1931" y="2349"/>
                </a:lnTo>
                <a:lnTo>
                  <a:pt x="1925" y="2344"/>
                </a:lnTo>
                <a:lnTo>
                  <a:pt x="1920" y="2344"/>
                </a:lnTo>
                <a:lnTo>
                  <a:pt x="1925" y="2317"/>
                </a:lnTo>
                <a:lnTo>
                  <a:pt x="1931" y="2274"/>
                </a:lnTo>
                <a:lnTo>
                  <a:pt x="1931" y="2258"/>
                </a:lnTo>
                <a:lnTo>
                  <a:pt x="1920" y="2252"/>
                </a:lnTo>
                <a:lnTo>
                  <a:pt x="1898" y="2247"/>
                </a:lnTo>
                <a:lnTo>
                  <a:pt x="1893" y="2247"/>
                </a:lnTo>
                <a:lnTo>
                  <a:pt x="1893" y="2241"/>
                </a:lnTo>
                <a:lnTo>
                  <a:pt x="1877" y="2236"/>
                </a:lnTo>
                <a:lnTo>
                  <a:pt x="1871" y="2236"/>
                </a:lnTo>
                <a:lnTo>
                  <a:pt x="1866" y="2236"/>
                </a:lnTo>
                <a:lnTo>
                  <a:pt x="1850" y="2236"/>
                </a:lnTo>
                <a:lnTo>
                  <a:pt x="1845" y="2231"/>
                </a:lnTo>
                <a:lnTo>
                  <a:pt x="1834" y="2231"/>
                </a:lnTo>
                <a:lnTo>
                  <a:pt x="1834" y="2225"/>
                </a:lnTo>
                <a:lnTo>
                  <a:pt x="1839" y="2220"/>
                </a:lnTo>
                <a:lnTo>
                  <a:pt x="1834" y="2220"/>
                </a:lnTo>
                <a:lnTo>
                  <a:pt x="1818" y="2214"/>
                </a:lnTo>
                <a:lnTo>
                  <a:pt x="1812" y="2214"/>
                </a:lnTo>
                <a:lnTo>
                  <a:pt x="1802" y="2214"/>
                </a:lnTo>
                <a:lnTo>
                  <a:pt x="1791" y="2209"/>
                </a:lnTo>
                <a:lnTo>
                  <a:pt x="1785" y="2209"/>
                </a:lnTo>
                <a:lnTo>
                  <a:pt x="1780" y="2209"/>
                </a:lnTo>
                <a:lnTo>
                  <a:pt x="1769" y="2209"/>
                </a:lnTo>
                <a:lnTo>
                  <a:pt x="1769" y="2204"/>
                </a:lnTo>
                <a:lnTo>
                  <a:pt x="1759" y="2204"/>
                </a:lnTo>
                <a:lnTo>
                  <a:pt x="1759" y="2198"/>
                </a:lnTo>
                <a:lnTo>
                  <a:pt x="1753" y="2198"/>
                </a:lnTo>
                <a:lnTo>
                  <a:pt x="1705" y="2182"/>
                </a:lnTo>
                <a:lnTo>
                  <a:pt x="1694" y="2214"/>
                </a:lnTo>
                <a:lnTo>
                  <a:pt x="1678" y="2258"/>
                </a:lnTo>
                <a:lnTo>
                  <a:pt x="1672" y="2279"/>
                </a:lnTo>
                <a:lnTo>
                  <a:pt x="1667" y="2285"/>
                </a:lnTo>
                <a:lnTo>
                  <a:pt x="1667" y="2290"/>
                </a:lnTo>
                <a:lnTo>
                  <a:pt x="1662" y="2312"/>
                </a:lnTo>
                <a:lnTo>
                  <a:pt x="1662" y="2317"/>
                </a:lnTo>
                <a:lnTo>
                  <a:pt x="1662" y="2322"/>
                </a:lnTo>
                <a:lnTo>
                  <a:pt x="1683" y="2322"/>
                </a:lnTo>
                <a:lnTo>
                  <a:pt x="1694" y="2322"/>
                </a:lnTo>
                <a:lnTo>
                  <a:pt x="1705" y="2328"/>
                </a:lnTo>
                <a:lnTo>
                  <a:pt x="1726" y="2328"/>
                </a:lnTo>
                <a:lnTo>
                  <a:pt x="1732" y="2328"/>
                </a:lnTo>
                <a:lnTo>
                  <a:pt x="1737" y="2328"/>
                </a:lnTo>
                <a:lnTo>
                  <a:pt x="1737" y="2398"/>
                </a:lnTo>
                <a:lnTo>
                  <a:pt x="1737" y="2403"/>
                </a:lnTo>
                <a:lnTo>
                  <a:pt x="1732" y="2452"/>
                </a:lnTo>
                <a:lnTo>
                  <a:pt x="1726" y="2517"/>
                </a:lnTo>
                <a:lnTo>
                  <a:pt x="1721" y="2533"/>
                </a:lnTo>
                <a:lnTo>
                  <a:pt x="1721" y="2544"/>
                </a:lnTo>
                <a:lnTo>
                  <a:pt x="1721" y="2555"/>
                </a:lnTo>
                <a:lnTo>
                  <a:pt x="1721" y="2571"/>
                </a:lnTo>
                <a:lnTo>
                  <a:pt x="1721" y="2582"/>
                </a:lnTo>
                <a:lnTo>
                  <a:pt x="1721" y="2587"/>
                </a:lnTo>
                <a:lnTo>
                  <a:pt x="1721" y="2592"/>
                </a:lnTo>
                <a:lnTo>
                  <a:pt x="1721" y="2598"/>
                </a:lnTo>
                <a:lnTo>
                  <a:pt x="1726" y="2598"/>
                </a:lnTo>
                <a:lnTo>
                  <a:pt x="1726" y="2603"/>
                </a:lnTo>
                <a:lnTo>
                  <a:pt x="1726" y="2609"/>
                </a:lnTo>
                <a:lnTo>
                  <a:pt x="1710" y="2609"/>
                </a:lnTo>
                <a:lnTo>
                  <a:pt x="1689" y="2603"/>
                </a:lnTo>
                <a:lnTo>
                  <a:pt x="1672" y="2603"/>
                </a:lnTo>
                <a:lnTo>
                  <a:pt x="1662" y="2603"/>
                </a:lnTo>
                <a:lnTo>
                  <a:pt x="1656" y="2603"/>
                </a:lnTo>
                <a:lnTo>
                  <a:pt x="1640" y="2598"/>
                </a:lnTo>
                <a:lnTo>
                  <a:pt x="1635" y="2598"/>
                </a:lnTo>
                <a:lnTo>
                  <a:pt x="1629" y="2598"/>
                </a:lnTo>
                <a:lnTo>
                  <a:pt x="1619" y="2598"/>
                </a:lnTo>
                <a:lnTo>
                  <a:pt x="1619" y="2592"/>
                </a:lnTo>
                <a:lnTo>
                  <a:pt x="1592" y="2592"/>
                </a:lnTo>
                <a:lnTo>
                  <a:pt x="1581" y="2592"/>
                </a:lnTo>
                <a:lnTo>
                  <a:pt x="1560" y="2587"/>
                </a:lnTo>
                <a:lnTo>
                  <a:pt x="1554" y="2587"/>
                </a:lnTo>
                <a:lnTo>
                  <a:pt x="1506" y="2582"/>
                </a:lnTo>
                <a:lnTo>
                  <a:pt x="1500" y="2582"/>
                </a:lnTo>
                <a:lnTo>
                  <a:pt x="1473" y="2582"/>
                </a:lnTo>
                <a:lnTo>
                  <a:pt x="1441" y="2576"/>
                </a:lnTo>
                <a:lnTo>
                  <a:pt x="1414" y="2576"/>
                </a:lnTo>
                <a:lnTo>
                  <a:pt x="1398" y="2576"/>
                </a:lnTo>
                <a:lnTo>
                  <a:pt x="1393" y="2571"/>
                </a:lnTo>
                <a:lnTo>
                  <a:pt x="1361" y="2571"/>
                </a:lnTo>
                <a:lnTo>
                  <a:pt x="1344" y="2565"/>
                </a:lnTo>
                <a:lnTo>
                  <a:pt x="1323" y="2565"/>
                </a:lnTo>
                <a:lnTo>
                  <a:pt x="1301" y="2560"/>
                </a:lnTo>
                <a:lnTo>
                  <a:pt x="1301" y="2555"/>
                </a:lnTo>
                <a:lnTo>
                  <a:pt x="1301" y="2549"/>
                </a:lnTo>
                <a:lnTo>
                  <a:pt x="1328" y="2479"/>
                </a:lnTo>
                <a:lnTo>
                  <a:pt x="1382" y="2312"/>
                </a:lnTo>
                <a:lnTo>
                  <a:pt x="1447" y="2123"/>
                </a:lnTo>
                <a:lnTo>
                  <a:pt x="1452" y="2106"/>
                </a:lnTo>
                <a:lnTo>
                  <a:pt x="1447" y="2101"/>
                </a:lnTo>
                <a:lnTo>
                  <a:pt x="1436" y="2123"/>
                </a:lnTo>
                <a:lnTo>
                  <a:pt x="1387" y="2274"/>
                </a:lnTo>
                <a:lnTo>
                  <a:pt x="1339" y="2420"/>
                </a:lnTo>
                <a:lnTo>
                  <a:pt x="1301" y="2538"/>
                </a:lnTo>
                <a:lnTo>
                  <a:pt x="1296" y="2555"/>
                </a:lnTo>
                <a:lnTo>
                  <a:pt x="1291" y="2560"/>
                </a:lnTo>
                <a:lnTo>
                  <a:pt x="1280" y="2565"/>
                </a:lnTo>
                <a:lnTo>
                  <a:pt x="1280" y="2560"/>
                </a:lnTo>
                <a:lnTo>
                  <a:pt x="1280" y="2555"/>
                </a:lnTo>
                <a:lnTo>
                  <a:pt x="1274" y="2544"/>
                </a:lnTo>
                <a:lnTo>
                  <a:pt x="1274" y="2538"/>
                </a:lnTo>
                <a:lnTo>
                  <a:pt x="1301" y="2457"/>
                </a:lnTo>
                <a:lnTo>
                  <a:pt x="1301" y="2436"/>
                </a:lnTo>
                <a:lnTo>
                  <a:pt x="1269" y="2425"/>
                </a:lnTo>
                <a:lnTo>
                  <a:pt x="1242" y="2511"/>
                </a:lnTo>
                <a:lnTo>
                  <a:pt x="1231" y="2501"/>
                </a:lnTo>
                <a:lnTo>
                  <a:pt x="1226" y="2495"/>
                </a:lnTo>
                <a:lnTo>
                  <a:pt x="1215" y="2479"/>
                </a:lnTo>
                <a:lnTo>
                  <a:pt x="1178" y="2441"/>
                </a:lnTo>
                <a:lnTo>
                  <a:pt x="1162" y="2425"/>
                </a:lnTo>
                <a:lnTo>
                  <a:pt x="1156" y="2425"/>
                </a:lnTo>
                <a:lnTo>
                  <a:pt x="1167" y="2409"/>
                </a:lnTo>
                <a:lnTo>
                  <a:pt x="1162" y="2409"/>
                </a:lnTo>
                <a:lnTo>
                  <a:pt x="1156" y="2403"/>
                </a:lnTo>
                <a:lnTo>
                  <a:pt x="1151" y="2398"/>
                </a:lnTo>
                <a:lnTo>
                  <a:pt x="1145" y="2414"/>
                </a:lnTo>
                <a:lnTo>
                  <a:pt x="1135" y="2409"/>
                </a:lnTo>
                <a:lnTo>
                  <a:pt x="1140" y="2409"/>
                </a:lnTo>
                <a:lnTo>
                  <a:pt x="1145" y="2409"/>
                </a:lnTo>
                <a:lnTo>
                  <a:pt x="1151" y="2398"/>
                </a:lnTo>
                <a:lnTo>
                  <a:pt x="1151" y="2393"/>
                </a:lnTo>
                <a:lnTo>
                  <a:pt x="1135" y="2387"/>
                </a:lnTo>
                <a:lnTo>
                  <a:pt x="1129" y="2387"/>
                </a:lnTo>
                <a:lnTo>
                  <a:pt x="1118" y="2382"/>
                </a:lnTo>
                <a:lnTo>
                  <a:pt x="1108" y="2382"/>
                </a:lnTo>
                <a:lnTo>
                  <a:pt x="1097" y="2382"/>
                </a:lnTo>
                <a:lnTo>
                  <a:pt x="1049" y="2376"/>
                </a:lnTo>
                <a:lnTo>
                  <a:pt x="1049" y="2393"/>
                </a:lnTo>
                <a:lnTo>
                  <a:pt x="1049" y="2398"/>
                </a:lnTo>
                <a:lnTo>
                  <a:pt x="1038" y="2398"/>
                </a:lnTo>
                <a:lnTo>
                  <a:pt x="1038" y="2393"/>
                </a:lnTo>
                <a:lnTo>
                  <a:pt x="1043" y="2393"/>
                </a:lnTo>
                <a:lnTo>
                  <a:pt x="1043" y="2376"/>
                </a:lnTo>
                <a:lnTo>
                  <a:pt x="1043" y="2371"/>
                </a:lnTo>
                <a:lnTo>
                  <a:pt x="1027" y="2371"/>
                </a:lnTo>
                <a:lnTo>
                  <a:pt x="1022" y="2371"/>
                </a:lnTo>
                <a:lnTo>
                  <a:pt x="1016" y="2366"/>
                </a:lnTo>
                <a:lnTo>
                  <a:pt x="1006" y="2366"/>
                </a:lnTo>
                <a:lnTo>
                  <a:pt x="995" y="2366"/>
                </a:lnTo>
                <a:lnTo>
                  <a:pt x="984" y="2366"/>
                </a:lnTo>
                <a:lnTo>
                  <a:pt x="979" y="2366"/>
                </a:lnTo>
                <a:lnTo>
                  <a:pt x="968" y="2366"/>
                </a:lnTo>
                <a:lnTo>
                  <a:pt x="962" y="2366"/>
                </a:lnTo>
                <a:lnTo>
                  <a:pt x="952" y="2366"/>
                </a:lnTo>
                <a:lnTo>
                  <a:pt x="946" y="2382"/>
                </a:lnTo>
                <a:lnTo>
                  <a:pt x="930" y="2376"/>
                </a:lnTo>
                <a:lnTo>
                  <a:pt x="930" y="2371"/>
                </a:lnTo>
                <a:lnTo>
                  <a:pt x="930" y="2322"/>
                </a:lnTo>
                <a:lnTo>
                  <a:pt x="941" y="2322"/>
                </a:lnTo>
                <a:lnTo>
                  <a:pt x="946" y="2322"/>
                </a:lnTo>
                <a:lnTo>
                  <a:pt x="952" y="2322"/>
                </a:lnTo>
                <a:lnTo>
                  <a:pt x="952" y="2290"/>
                </a:lnTo>
                <a:lnTo>
                  <a:pt x="952" y="2268"/>
                </a:lnTo>
                <a:lnTo>
                  <a:pt x="957" y="2274"/>
                </a:lnTo>
                <a:lnTo>
                  <a:pt x="968" y="2258"/>
                </a:lnTo>
                <a:lnTo>
                  <a:pt x="973" y="2252"/>
                </a:lnTo>
                <a:lnTo>
                  <a:pt x="989" y="2225"/>
                </a:lnTo>
                <a:lnTo>
                  <a:pt x="973" y="2182"/>
                </a:lnTo>
                <a:lnTo>
                  <a:pt x="989" y="2177"/>
                </a:lnTo>
                <a:lnTo>
                  <a:pt x="995" y="2177"/>
                </a:lnTo>
                <a:lnTo>
                  <a:pt x="1006" y="2166"/>
                </a:lnTo>
                <a:lnTo>
                  <a:pt x="1022" y="2160"/>
                </a:lnTo>
                <a:lnTo>
                  <a:pt x="1022" y="2166"/>
                </a:lnTo>
                <a:lnTo>
                  <a:pt x="1027" y="2177"/>
                </a:lnTo>
                <a:lnTo>
                  <a:pt x="1049" y="2171"/>
                </a:lnTo>
                <a:lnTo>
                  <a:pt x="1054" y="2166"/>
                </a:lnTo>
                <a:lnTo>
                  <a:pt x="1054" y="2171"/>
                </a:lnTo>
                <a:lnTo>
                  <a:pt x="1075" y="2166"/>
                </a:lnTo>
                <a:lnTo>
                  <a:pt x="1092" y="2160"/>
                </a:lnTo>
                <a:lnTo>
                  <a:pt x="1081" y="2139"/>
                </a:lnTo>
                <a:lnTo>
                  <a:pt x="1092" y="2128"/>
                </a:lnTo>
                <a:lnTo>
                  <a:pt x="1081" y="2106"/>
                </a:lnTo>
                <a:lnTo>
                  <a:pt x="1086" y="2106"/>
                </a:lnTo>
                <a:lnTo>
                  <a:pt x="1097" y="2101"/>
                </a:lnTo>
                <a:lnTo>
                  <a:pt x="1108" y="2096"/>
                </a:lnTo>
                <a:lnTo>
                  <a:pt x="1118" y="2117"/>
                </a:lnTo>
                <a:lnTo>
                  <a:pt x="1129" y="2117"/>
                </a:lnTo>
                <a:lnTo>
                  <a:pt x="1118" y="2090"/>
                </a:lnTo>
                <a:lnTo>
                  <a:pt x="1129" y="2085"/>
                </a:lnTo>
                <a:lnTo>
                  <a:pt x="1129" y="2090"/>
                </a:lnTo>
                <a:lnTo>
                  <a:pt x="1140" y="2112"/>
                </a:lnTo>
                <a:lnTo>
                  <a:pt x="1140" y="2117"/>
                </a:lnTo>
                <a:lnTo>
                  <a:pt x="1151" y="2112"/>
                </a:lnTo>
                <a:lnTo>
                  <a:pt x="1145" y="2101"/>
                </a:lnTo>
                <a:lnTo>
                  <a:pt x="1140" y="2085"/>
                </a:lnTo>
                <a:lnTo>
                  <a:pt x="1135" y="2085"/>
                </a:lnTo>
                <a:lnTo>
                  <a:pt x="1140" y="2079"/>
                </a:lnTo>
                <a:lnTo>
                  <a:pt x="1140" y="2085"/>
                </a:lnTo>
                <a:lnTo>
                  <a:pt x="1145" y="2085"/>
                </a:lnTo>
                <a:lnTo>
                  <a:pt x="1151" y="2101"/>
                </a:lnTo>
                <a:lnTo>
                  <a:pt x="1156" y="2112"/>
                </a:lnTo>
                <a:lnTo>
                  <a:pt x="1162" y="2106"/>
                </a:lnTo>
                <a:lnTo>
                  <a:pt x="1167" y="2106"/>
                </a:lnTo>
                <a:lnTo>
                  <a:pt x="1172" y="2101"/>
                </a:lnTo>
                <a:lnTo>
                  <a:pt x="1162" y="2074"/>
                </a:lnTo>
                <a:lnTo>
                  <a:pt x="1167" y="2069"/>
                </a:lnTo>
                <a:lnTo>
                  <a:pt x="1178" y="2063"/>
                </a:lnTo>
                <a:lnTo>
                  <a:pt x="1183" y="2063"/>
                </a:lnTo>
                <a:lnTo>
                  <a:pt x="1194" y="2085"/>
                </a:lnTo>
                <a:lnTo>
                  <a:pt x="1199" y="2090"/>
                </a:lnTo>
                <a:lnTo>
                  <a:pt x="1210" y="2085"/>
                </a:lnTo>
                <a:lnTo>
                  <a:pt x="1269" y="2063"/>
                </a:lnTo>
                <a:lnTo>
                  <a:pt x="1274" y="2058"/>
                </a:lnTo>
                <a:lnTo>
                  <a:pt x="1274" y="2052"/>
                </a:lnTo>
                <a:lnTo>
                  <a:pt x="1274" y="2047"/>
                </a:lnTo>
                <a:lnTo>
                  <a:pt x="1269" y="2052"/>
                </a:lnTo>
                <a:lnTo>
                  <a:pt x="1264" y="2047"/>
                </a:lnTo>
                <a:lnTo>
                  <a:pt x="1258" y="2047"/>
                </a:lnTo>
                <a:lnTo>
                  <a:pt x="1258" y="2042"/>
                </a:lnTo>
                <a:lnTo>
                  <a:pt x="1242" y="2042"/>
                </a:lnTo>
                <a:lnTo>
                  <a:pt x="1237" y="2036"/>
                </a:lnTo>
                <a:lnTo>
                  <a:pt x="1237" y="2042"/>
                </a:lnTo>
                <a:lnTo>
                  <a:pt x="1231" y="2042"/>
                </a:lnTo>
                <a:lnTo>
                  <a:pt x="1226" y="2042"/>
                </a:lnTo>
                <a:lnTo>
                  <a:pt x="1226" y="2047"/>
                </a:lnTo>
                <a:lnTo>
                  <a:pt x="1221" y="2047"/>
                </a:lnTo>
                <a:lnTo>
                  <a:pt x="1215" y="2047"/>
                </a:lnTo>
                <a:lnTo>
                  <a:pt x="1205" y="2047"/>
                </a:lnTo>
                <a:lnTo>
                  <a:pt x="1199" y="2031"/>
                </a:lnTo>
                <a:lnTo>
                  <a:pt x="1194" y="2031"/>
                </a:lnTo>
                <a:lnTo>
                  <a:pt x="1188" y="2031"/>
                </a:lnTo>
                <a:lnTo>
                  <a:pt x="1188" y="2025"/>
                </a:lnTo>
                <a:lnTo>
                  <a:pt x="1183" y="2025"/>
                </a:lnTo>
                <a:lnTo>
                  <a:pt x="1178" y="2020"/>
                </a:lnTo>
                <a:lnTo>
                  <a:pt x="1156" y="2031"/>
                </a:lnTo>
                <a:lnTo>
                  <a:pt x="1156" y="2025"/>
                </a:lnTo>
                <a:lnTo>
                  <a:pt x="1151" y="2020"/>
                </a:lnTo>
                <a:lnTo>
                  <a:pt x="1140" y="2025"/>
                </a:lnTo>
                <a:lnTo>
                  <a:pt x="1140" y="2009"/>
                </a:lnTo>
                <a:lnTo>
                  <a:pt x="1135" y="2015"/>
                </a:lnTo>
                <a:lnTo>
                  <a:pt x="1124" y="2020"/>
                </a:lnTo>
                <a:lnTo>
                  <a:pt x="1118" y="2025"/>
                </a:lnTo>
                <a:lnTo>
                  <a:pt x="1118" y="2031"/>
                </a:lnTo>
                <a:lnTo>
                  <a:pt x="1113" y="2031"/>
                </a:lnTo>
                <a:lnTo>
                  <a:pt x="1102" y="2009"/>
                </a:lnTo>
                <a:lnTo>
                  <a:pt x="1075" y="2020"/>
                </a:lnTo>
                <a:lnTo>
                  <a:pt x="1075" y="2015"/>
                </a:lnTo>
                <a:lnTo>
                  <a:pt x="1075" y="2009"/>
                </a:lnTo>
                <a:lnTo>
                  <a:pt x="1075" y="2004"/>
                </a:lnTo>
                <a:lnTo>
                  <a:pt x="1054" y="1998"/>
                </a:lnTo>
                <a:lnTo>
                  <a:pt x="1054" y="1993"/>
                </a:lnTo>
                <a:lnTo>
                  <a:pt x="1054" y="1982"/>
                </a:lnTo>
                <a:lnTo>
                  <a:pt x="1027" y="1982"/>
                </a:lnTo>
                <a:lnTo>
                  <a:pt x="1022" y="1977"/>
                </a:lnTo>
                <a:lnTo>
                  <a:pt x="1016" y="1977"/>
                </a:lnTo>
                <a:lnTo>
                  <a:pt x="1000" y="1977"/>
                </a:lnTo>
                <a:lnTo>
                  <a:pt x="1000" y="1966"/>
                </a:lnTo>
                <a:lnTo>
                  <a:pt x="995" y="1961"/>
                </a:lnTo>
                <a:lnTo>
                  <a:pt x="973" y="1961"/>
                </a:lnTo>
                <a:lnTo>
                  <a:pt x="973" y="1934"/>
                </a:lnTo>
                <a:lnTo>
                  <a:pt x="995" y="1934"/>
                </a:lnTo>
                <a:lnTo>
                  <a:pt x="995" y="1928"/>
                </a:lnTo>
                <a:lnTo>
                  <a:pt x="1000" y="1885"/>
                </a:lnTo>
                <a:lnTo>
                  <a:pt x="979" y="1885"/>
                </a:lnTo>
                <a:lnTo>
                  <a:pt x="979" y="1880"/>
                </a:lnTo>
                <a:lnTo>
                  <a:pt x="979" y="1799"/>
                </a:lnTo>
                <a:lnTo>
                  <a:pt x="1006" y="1799"/>
                </a:lnTo>
                <a:lnTo>
                  <a:pt x="1006" y="1750"/>
                </a:lnTo>
                <a:lnTo>
                  <a:pt x="995" y="1745"/>
                </a:lnTo>
                <a:lnTo>
                  <a:pt x="989" y="1745"/>
                </a:lnTo>
                <a:lnTo>
                  <a:pt x="984" y="1745"/>
                </a:lnTo>
                <a:lnTo>
                  <a:pt x="1006" y="1739"/>
                </a:lnTo>
                <a:lnTo>
                  <a:pt x="1065" y="1718"/>
                </a:lnTo>
                <a:lnTo>
                  <a:pt x="1065" y="1712"/>
                </a:lnTo>
                <a:lnTo>
                  <a:pt x="1065" y="1707"/>
                </a:lnTo>
                <a:lnTo>
                  <a:pt x="1006" y="1728"/>
                </a:lnTo>
                <a:lnTo>
                  <a:pt x="989" y="1734"/>
                </a:lnTo>
                <a:lnTo>
                  <a:pt x="807" y="1804"/>
                </a:lnTo>
                <a:lnTo>
                  <a:pt x="763" y="1826"/>
                </a:lnTo>
                <a:lnTo>
                  <a:pt x="753" y="1826"/>
                </a:lnTo>
                <a:lnTo>
                  <a:pt x="742" y="1831"/>
                </a:lnTo>
                <a:lnTo>
                  <a:pt x="731" y="1836"/>
                </a:lnTo>
                <a:lnTo>
                  <a:pt x="720" y="1842"/>
                </a:lnTo>
                <a:lnTo>
                  <a:pt x="710" y="1847"/>
                </a:lnTo>
                <a:lnTo>
                  <a:pt x="704" y="1853"/>
                </a:lnTo>
                <a:lnTo>
                  <a:pt x="694" y="1858"/>
                </a:lnTo>
                <a:lnTo>
                  <a:pt x="683" y="1869"/>
                </a:lnTo>
                <a:lnTo>
                  <a:pt x="672" y="1874"/>
                </a:lnTo>
                <a:lnTo>
                  <a:pt x="667" y="1880"/>
                </a:lnTo>
                <a:lnTo>
                  <a:pt x="661" y="1880"/>
                </a:lnTo>
                <a:lnTo>
                  <a:pt x="651" y="1874"/>
                </a:lnTo>
                <a:lnTo>
                  <a:pt x="613" y="1869"/>
                </a:lnTo>
                <a:lnTo>
                  <a:pt x="581" y="1858"/>
                </a:lnTo>
                <a:lnTo>
                  <a:pt x="575" y="1853"/>
                </a:lnTo>
                <a:lnTo>
                  <a:pt x="570" y="1853"/>
                </a:lnTo>
                <a:lnTo>
                  <a:pt x="505" y="1836"/>
                </a:lnTo>
                <a:lnTo>
                  <a:pt x="484" y="1853"/>
                </a:lnTo>
                <a:lnTo>
                  <a:pt x="473" y="1858"/>
                </a:lnTo>
                <a:lnTo>
                  <a:pt x="468" y="1858"/>
                </a:lnTo>
                <a:lnTo>
                  <a:pt x="446" y="1858"/>
                </a:lnTo>
                <a:lnTo>
                  <a:pt x="425" y="1858"/>
                </a:lnTo>
                <a:lnTo>
                  <a:pt x="398" y="1858"/>
                </a:lnTo>
                <a:lnTo>
                  <a:pt x="382" y="1858"/>
                </a:lnTo>
                <a:lnTo>
                  <a:pt x="360" y="1858"/>
                </a:lnTo>
                <a:lnTo>
                  <a:pt x="339" y="1858"/>
                </a:lnTo>
                <a:lnTo>
                  <a:pt x="317" y="1858"/>
                </a:lnTo>
                <a:lnTo>
                  <a:pt x="306" y="1858"/>
                </a:lnTo>
                <a:lnTo>
                  <a:pt x="301" y="1858"/>
                </a:lnTo>
                <a:lnTo>
                  <a:pt x="274" y="1853"/>
                </a:lnTo>
                <a:lnTo>
                  <a:pt x="274" y="1858"/>
                </a:lnTo>
                <a:lnTo>
                  <a:pt x="274" y="1863"/>
                </a:lnTo>
                <a:lnTo>
                  <a:pt x="279" y="1869"/>
                </a:lnTo>
                <a:lnTo>
                  <a:pt x="279" y="1874"/>
                </a:lnTo>
                <a:lnTo>
                  <a:pt x="285" y="1880"/>
                </a:lnTo>
                <a:lnTo>
                  <a:pt x="285" y="1885"/>
                </a:lnTo>
                <a:lnTo>
                  <a:pt x="290" y="1890"/>
                </a:lnTo>
                <a:lnTo>
                  <a:pt x="296" y="1896"/>
                </a:lnTo>
                <a:lnTo>
                  <a:pt x="296" y="1901"/>
                </a:lnTo>
                <a:lnTo>
                  <a:pt x="296" y="1912"/>
                </a:lnTo>
                <a:lnTo>
                  <a:pt x="301" y="1917"/>
                </a:lnTo>
                <a:lnTo>
                  <a:pt x="301" y="1928"/>
                </a:lnTo>
                <a:lnTo>
                  <a:pt x="301" y="1939"/>
                </a:lnTo>
                <a:lnTo>
                  <a:pt x="317" y="1944"/>
                </a:lnTo>
                <a:lnTo>
                  <a:pt x="328" y="1944"/>
                </a:lnTo>
                <a:lnTo>
                  <a:pt x="349" y="1950"/>
                </a:lnTo>
                <a:lnTo>
                  <a:pt x="360" y="1950"/>
                </a:lnTo>
                <a:lnTo>
                  <a:pt x="371" y="1955"/>
                </a:lnTo>
                <a:lnTo>
                  <a:pt x="365" y="1961"/>
                </a:lnTo>
                <a:lnTo>
                  <a:pt x="365" y="1966"/>
                </a:lnTo>
                <a:lnTo>
                  <a:pt x="365" y="1977"/>
                </a:lnTo>
                <a:lnTo>
                  <a:pt x="360" y="1977"/>
                </a:lnTo>
                <a:lnTo>
                  <a:pt x="355" y="1977"/>
                </a:lnTo>
                <a:lnTo>
                  <a:pt x="349" y="1971"/>
                </a:lnTo>
                <a:lnTo>
                  <a:pt x="344" y="1971"/>
                </a:lnTo>
                <a:lnTo>
                  <a:pt x="339" y="1971"/>
                </a:lnTo>
                <a:lnTo>
                  <a:pt x="333" y="1966"/>
                </a:lnTo>
                <a:lnTo>
                  <a:pt x="328" y="1966"/>
                </a:lnTo>
                <a:lnTo>
                  <a:pt x="322" y="1966"/>
                </a:lnTo>
                <a:lnTo>
                  <a:pt x="317" y="1966"/>
                </a:lnTo>
                <a:lnTo>
                  <a:pt x="312" y="1966"/>
                </a:lnTo>
                <a:lnTo>
                  <a:pt x="306" y="1966"/>
                </a:lnTo>
                <a:lnTo>
                  <a:pt x="301" y="1966"/>
                </a:lnTo>
                <a:lnTo>
                  <a:pt x="296" y="1966"/>
                </a:lnTo>
                <a:lnTo>
                  <a:pt x="296" y="1961"/>
                </a:lnTo>
                <a:lnTo>
                  <a:pt x="285" y="1961"/>
                </a:lnTo>
                <a:lnTo>
                  <a:pt x="274" y="1961"/>
                </a:lnTo>
                <a:lnTo>
                  <a:pt x="269" y="1961"/>
                </a:lnTo>
                <a:lnTo>
                  <a:pt x="269" y="1966"/>
                </a:lnTo>
                <a:lnTo>
                  <a:pt x="263" y="1998"/>
                </a:lnTo>
                <a:lnTo>
                  <a:pt x="263" y="2004"/>
                </a:lnTo>
                <a:lnTo>
                  <a:pt x="274" y="2009"/>
                </a:lnTo>
                <a:lnTo>
                  <a:pt x="269" y="2009"/>
                </a:lnTo>
                <a:lnTo>
                  <a:pt x="263" y="2015"/>
                </a:lnTo>
                <a:lnTo>
                  <a:pt x="263" y="2031"/>
                </a:lnTo>
                <a:lnTo>
                  <a:pt x="258" y="2052"/>
                </a:lnTo>
                <a:lnTo>
                  <a:pt x="253" y="2052"/>
                </a:lnTo>
                <a:lnTo>
                  <a:pt x="231" y="2047"/>
                </a:lnTo>
                <a:lnTo>
                  <a:pt x="231" y="2042"/>
                </a:lnTo>
                <a:lnTo>
                  <a:pt x="226" y="2036"/>
                </a:lnTo>
                <a:lnTo>
                  <a:pt x="210" y="2020"/>
                </a:lnTo>
                <a:lnTo>
                  <a:pt x="204" y="2020"/>
                </a:lnTo>
                <a:lnTo>
                  <a:pt x="199" y="2025"/>
                </a:lnTo>
                <a:lnTo>
                  <a:pt x="199" y="2031"/>
                </a:lnTo>
                <a:lnTo>
                  <a:pt x="193" y="2036"/>
                </a:lnTo>
                <a:lnTo>
                  <a:pt x="193" y="2042"/>
                </a:lnTo>
                <a:lnTo>
                  <a:pt x="188" y="2047"/>
                </a:lnTo>
                <a:lnTo>
                  <a:pt x="183" y="2063"/>
                </a:lnTo>
                <a:lnTo>
                  <a:pt x="177" y="2074"/>
                </a:lnTo>
                <a:lnTo>
                  <a:pt x="177" y="2079"/>
                </a:lnTo>
                <a:lnTo>
                  <a:pt x="172" y="2090"/>
                </a:lnTo>
                <a:lnTo>
                  <a:pt x="177" y="2090"/>
                </a:lnTo>
                <a:lnTo>
                  <a:pt x="177" y="2096"/>
                </a:lnTo>
                <a:lnTo>
                  <a:pt x="177" y="2101"/>
                </a:lnTo>
                <a:lnTo>
                  <a:pt x="183" y="2101"/>
                </a:lnTo>
                <a:lnTo>
                  <a:pt x="204" y="2112"/>
                </a:lnTo>
                <a:lnTo>
                  <a:pt x="210" y="2117"/>
                </a:lnTo>
                <a:lnTo>
                  <a:pt x="215" y="2117"/>
                </a:lnTo>
                <a:lnTo>
                  <a:pt x="220" y="2123"/>
                </a:lnTo>
                <a:lnTo>
                  <a:pt x="226" y="2128"/>
                </a:lnTo>
                <a:lnTo>
                  <a:pt x="226" y="2133"/>
                </a:lnTo>
                <a:lnTo>
                  <a:pt x="231" y="2144"/>
                </a:lnTo>
                <a:lnTo>
                  <a:pt x="236" y="2160"/>
                </a:lnTo>
                <a:lnTo>
                  <a:pt x="236" y="2171"/>
                </a:lnTo>
                <a:lnTo>
                  <a:pt x="242" y="2177"/>
                </a:lnTo>
                <a:lnTo>
                  <a:pt x="247" y="2187"/>
                </a:lnTo>
                <a:lnTo>
                  <a:pt x="253" y="2198"/>
                </a:lnTo>
                <a:lnTo>
                  <a:pt x="263" y="2204"/>
                </a:lnTo>
                <a:lnTo>
                  <a:pt x="258" y="2214"/>
                </a:lnTo>
                <a:lnTo>
                  <a:pt x="253" y="2220"/>
                </a:lnTo>
                <a:lnTo>
                  <a:pt x="247" y="2225"/>
                </a:lnTo>
                <a:lnTo>
                  <a:pt x="242" y="2225"/>
                </a:lnTo>
                <a:lnTo>
                  <a:pt x="242" y="2231"/>
                </a:lnTo>
                <a:lnTo>
                  <a:pt x="236" y="2236"/>
                </a:lnTo>
                <a:lnTo>
                  <a:pt x="231" y="2241"/>
                </a:lnTo>
                <a:lnTo>
                  <a:pt x="231" y="2247"/>
                </a:lnTo>
                <a:lnTo>
                  <a:pt x="226" y="2268"/>
                </a:lnTo>
                <a:lnTo>
                  <a:pt x="220" y="2279"/>
                </a:lnTo>
                <a:lnTo>
                  <a:pt x="220" y="2285"/>
                </a:lnTo>
                <a:lnTo>
                  <a:pt x="215" y="2285"/>
                </a:lnTo>
                <a:lnTo>
                  <a:pt x="210" y="2285"/>
                </a:lnTo>
                <a:lnTo>
                  <a:pt x="204" y="2285"/>
                </a:lnTo>
                <a:lnTo>
                  <a:pt x="177" y="2274"/>
                </a:lnTo>
                <a:lnTo>
                  <a:pt x="129" y="2258"/>
                </a:lnTo>
                <a:lnTo>
                  <a:pt x="123" y="2268"/>
                </a:lnTo>
                <a:lnTo>
                  <a:pt x="123" y="2274"/>
                </a:lnTo>
                <a:lnTo>
                  <a:pt x="113" y="2274"/>
                </a:lnTo>
                <a:lnTo>
                  <a:pt x="107" y="2268"/>
                </a:lnTo>
                <a:lnTo>
                  <a:pt x="80" y="2263"/>
                </a:lnTo>
                <a:lnTo>
                  <a:pt x="70" y="2258"/>
                </a:lnTo>
                <a:lnTo>
                  <a:pt x="59" y="2247"/>
                </a:lnTo>
                <a:lnTo>
                  <a:pt x="48" y="2241"/>
                </a:lnTo>
                <a:lnTo>
                  <a:pt x="43" y="2236"/>
                </a:lnTo>
                <a:lnTo>
                  <a:pt x="37" y="2236"/>
                </a:lnTo>
                <a:lnTo>
                  <a:pt x="43" y="2231"/>
                </a:lnTo>
                <a:lnTo>
                  <a:pt x="48" y="2225"/>
                </a:lnTo>
                <a:lnTo>
                  <a:pt x="54" y="2220"/>
                </a:lnTo>
                <a:lnTo>
                  <a:pt x="59" y="2209"/>
                </a:lnTo>
                <a:lnTo>
                  <a:pt x="64" y="2204"/>
                </a:lnTo>
                <a:lnTo>
                  <a:pt x="70" y="2198"/>
                </a:lnTo>
                <a:lnTo>
                  <a:pt x="70" y="2193"/>
                </a:lnTo>
                <a:lnTo>
                  <a:pt x="75" y="2187"/>
                </a:lnTo>
                <a:lnTo>
                  <a:pt x="80" y="2182"/>
                </a:lnTo>
                <a:lnTo>
                  <a:pt x="91" y="2171"/>
                </a:lnTo>
                <a:lnTo>
                  <a:pt x="91" y="2160"/>
                </a:lnTo>
                <a:lnTo>
                  <a:pt x="97" y="2150"/>
                </a:lnTo>
                <a:lnTo>
                  <a:pt x="102" y="2144"/>
                </a:lnTo>
                <a:lnTo>
                  <a:pt x="107" y="2139"/>
                </a:lnTo>
                <a:lnTo>
                  <a:pt x="113" y="2133"/>
                </a:lnTo>
                <a:lnTo>
                  <a:pt x="118" y="2123"/>
                </a:lnTo>
                <a:lnTo>
                  <a:pt x="123" y="2112"/>
                </a:lnTo>
                <a:lnTo>
                  <a:pt x="129" y="2101"/>
                </a:lnTo>
                <a:lnTo>
                  <a:pt x="134" y="2090"/>
                </a:lnTo>
                <a:lnTo>
                  <a:pt x="134" y="2085"/>
                </a:lnTo>
                <a:lnTo>
                  <a:pt x="140" y="2074"/>
                </a:lnTo>
                <a:lnTo>
                  <a:pt x="145" y="2069"/>
                </a:lnTo>
                <a:lnTo>
                  <a:pt x="145" y="2063"/>
                </a:lnTo>
                <a:lnTo>
                  <a:pt x="145" y="2058"/>
                </a:lnTo>
                <a:lnTo>
                  <a:pt x="145" y="2052"/>
                </a:lnTo>
                <a:lnTo>
                  <a:pt x="145" y="2047"/>
                </a:lnTo>
                <a:lnTo>
                  <a:pt x="145" y="2042"/>
                </a:lnTo>
                <a:lnTo>
                  <a:pt x="145" y="2036"/>
                </a:lnTo>
                <a:lnTo>
                  <a:pt x="145" y="2031"/>
                </a:lnTo>
                <a:lnTo>
                  <a:pt x="140" y="2031"/>
                </a:lnTo>
                <a:lnTo>
                  <a:pt x="140" y="2025"/>
                </a:lnTo>
                <a:lnTo>
                  <a:pt x="140" y="2020"/>
                </a:lnTo>
                <a:lnTo>
                  <a:pt x="134" y="2009"/>
                </a:lnTo>
                <a:lnTo>
                  <a:pt x="129" y="2004"/>
                </a:lnTo>
                <a:lnTo>
                  <a:pt x="123" y="1993"/>
                </a:lnTo>
                <a:lnTo>
                  <a:pt x="123" y="1988"/>
                </a:lnTo>
                <a:lnTo>
                  <a:pt x="123" y="1982"/>
                </a:lnTo>
                <a:lnTo>
                  <a:pt x="118" y="1977"/>
                </a:lnTo>
                <a:lnTo>
                  <a:pt x="118" y="1971"/>
                </a:lnTo>
                <a:lnTo>
                  <a:pt x="118" y="1966"/>
                </a:lnTo>
                <a:lnTo>
                  <a:pt x="118" y="1961"/>
                </a:lnTo>
                <a:lnTo>
                  <a:pt x="118" y="1950"/>
                </a:lnTo>
                <a:lnTo>
                  <a:pt x="118" y="1944"/>
                </a:lnTo>
                <a:lnTo>
                  <a:pt x="118" y="1934"/>
                </a:lnTo>
                <a:lnTo>
                  <a:pt x="118" y="1928"/>
                </a:lnTo>
                <a:lnTo>
                  <a:pt x="113" y="1928"/>
                </a:lnTo>
                <a:lnTo>
                  <a:pt x="102" y="1923"/>
                </a:lnTo>
                <a:lnTo>
                  <a:pt x="91" y="1912"/>
                </a:lnTo>
                <a:lnTo>
                  <a:pt x="86" y="1912"/>
                </a:lnTo>
                <a:lnTo>
                  <a:pt x="80" y="1907"/>
                </a:lnTo>
                <a:lnTo>
                  <a:pt x="75" y="1907"/>
                </a:lnTo>
                <a:lnTo>
                  <a:pt x="75" y="1901"/>
                </a:lnTo>
                <a:lnTo>
                  <a:pt x="70" y="1901"/>
                </a:lnTo>
                <a:lnTo>
                  <a:pt x="64" y="1896"/>
                </a:lnTo>
                <a:lnTo>
                  <a:pt x="59" y="1896"/>
                </a:lnTo>
                <a:lnTo>
                  <a:pt x="48" y="1890"/>
                </a:lnTo>
                <a:lnTo>
                  <a:pt x="48" y="1885"/>
                </a:lnTo>
                <a:lnTo>
                  <a:pt x="43" y="1885"/>
                </a:lnTo>
                <a:lnTo>
                  <a:pt x="48" y="1885"/>
                </a:lnTo>
                <a:lnTo>
                  <a:pt x="54" y="1880"/>
                </a:lnTo>
                <a:lnTo>
                  <a:pt x="48" y="1880"/>
                </a:lnTo>
                <a:lnTo>
                  <a:pt x="43" y="1874"/>
                </a:lnTo>
                <a:lnTo>
                  <a:pt x="11" y="1858"/>
                </a:lnTo>
                <a:lnTo>
                  <a:pt x="16" y="1847"/>
                </a:lnTo>
                <a:lnTo>
                  <a:pt x="27" y="1815"/>
                </a:lnTo>
                <a:lnTo>
                  <a:pt x="11" y="1782"/>
                </a:lnTo>
                <a:lnTo>
                  <a:pt x="0" y="1761"/>
                </a:lnTo>
                <a:lnTo>
                  <a:pt x="0" y="1755"/>
                </a:lnTo>
                <a:close/>
                <a:moveTo>
                  <a:pt x="2727" y="1124"/>
                </a:moveTo>
                <a:lnTo>
                  <a:pt x="2743" y="1140"/>
                </a:lnTo>
                <a:lnTo>
                  <a:pt x="2770" y="1118"/>
                </a:lnTo>
                <a:lnTo>
                  <a:pt x="2754" y="1097"/>
                </a:lnTo>
                <a:lnTo>
                  <a:pt x="2754" y="1102"/>
                </a:lnTo>
                <a:lnTo>
                  <a:pt x="2748" y="1102"/>
                </a:lnTo>
                <a:lnTo>
                  <a:pt x="2748" y="1107"/>
                </a:lnTo>
                <a:lnTo>
                  <a:pt x="2743" y="1107"/>
                </a:lnTo>
                <a:lnTo>
                  <a:pt x="2737" y="1113"/>
                </a:lnTo>
                <a:lnTo>
                  <a:pt x="2732" y="1118"/>
                </a:lnTo>
                <a:lnTo>
                  <a:pt x="2727" y="1118"/>
                </a:lnTo>
                <a:lnTo>
                  <a:pt x="2727" y="1124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D31ADCF5-F239-039E-CF21-13B5601B9A16}"/>
              </a:ext>
            </a:extLst>
          </p:cNvPr>
          <p:cNvSpPr>
            <a:spLocks noEditPoints="1"/>
          </p:cNvSpPr>
          <p:nvPr/>
        </p:nvSpPr>
        <p:spPr bwMode="auto">
          <a:xfrm>
            <a:off x="4931536" y="1347614"/>
            <a:ext cx="3528898" cy="3113088"/>
          </a:xfrm>
          <a:custGeom>
            <a:avLst/>
            <a:gdLst>
              <a:gd name="T0" fmla="*/ 247 w 3539"/>
              <a:gd name="T1" fmla="*/ 1809 h 3122"/>
              <a:gd name="T2" fmla="*/ 677 w 3539"/>
              <a:gd name="T3" fmla="*/ 1572 h 3122"/>
              <a:gd name="T4" fmla="*/ 1022 w 3539"/>
              <a:gd name="T5" fmla="*/ 1518 h 3122"/>
              <a:gd name="T6" fmla="*/ 1178 w 3539"/>
              <a:gd name="T7" fmla="*/ 1156 h 3122"/>
              <a:gd name="T8" fmla="*/ 1000 w 3539"/>
              <a:gd name="T9" fmla="*/ 1053 h 3122"/>
              <a:gd name="T10" fmla="*/ 1210 w 3539"/>
              <a:gd name="T11" fmla="*/ 945 h 3122"/>
              <a:gd name="T12" fmla="*/ 1393 w 3539"/>
              <a:gd name="T13" fmla="*/ 621 h 3122"/>
              <a:gd name="T14" fmla="*/ 995 w 3539"/>
              <a:gd name="T15" fmla="*/ 800 h 3122"/>
              <a:gd name="T16" fmla="*/ 624 w 3539"/>
              <a:gd name="T17" fmla="*/ 918 h 3122"/>
              <a:gd name="T18" fmla="*/ 548 w 3539"/>
              <a:gd name="T19" fmla="*/ 1124 h 3122"/>
              <a:gd name="T20" fmla="*/ 564 w 3539"/>
              <a:gd name="T21" fmla="*/ 821 h 3122"/>
              <a:gd name="T22" fmla="*/ 452 w 3539"/>
              <a:gd name="T23" fmla="*/ 600 h 3122"/>
              <a:gd name="T24" fmla="*/ 812 w 3539"/>
              <a:gd name="T25" fmla="*/ 492 h 3122"/>
              <a:gd name="T26" fmla="*/ 1092 w 3539"/>
              <a:gd name="T27" fmla="*/ 427 h 3122"/>
              <a:gd name="T28" fmla="*/ 1258 w 3539"/>
              <a:gd name="T29" fmla="*/ 324 h 3122"/>
              <a:gd name="T30" fmla="*/ 1172 w 3539"/>
              <a:gd name="T31" fmla="*/ 168 h 3122"/>
              <a:gd name="T32" fmla="*/ 1387 w 3539"/>
              <a:gd name="T33" fmla="*/ 249 h 3122"/>
              <a:gd name="T34" fmla="*/ 1522 w 3539"/>
              <a:gd name="T35" fmla="*/ 206 h 3122"/>
              <a:gd name="T36" fmla="*/ 1796 w 3539"/>
              <a:gd name="T37" fmla="*/ 195 h 3122"/>
              <a:gd name="T38" fmla="*/ 2011 w 3539"/>
              <a:gd name="T39" fmla="*/ 162 h 3122"/>
              <a:gd name="T40" fmla="*/ 2302 w 3539"/>
              <a:gd name="T41" fmla="*/ 303 h 3122"/>
              <a:gd name="T42" fmla="*/ 2662 w 3539"/>
              <a:gd name="T43" fmla="*/ 184 h 3122"/>
              <a:gd name="T44" fmla="*/ 2689 w 3539"/>
              <a:gd name="T45" fmla="*/ 929 h 3122"/>
              <a:gd name="T46" fmla="*/ 2942 w 3539"/>
              <a:gd name="T47" fmla="*/ 702 h 3122"/>
              <a:gd name="T48" fmla="*/ 2818 w 3539"/>
              <a:gd name="T49" fmla="*/ 1048 h 3122"/>
              <a:gd name="T50" fmla="*/ 2721 w 3539"/>
              <a:gd name="T51" fmla="*/ 1124 h 3122"/>
              <a:gd name="T52" fmla="*/ 2603 w 3539"/>
              <a:gd name="T53" fmla="*/ 1232 h 3122"/>
              <a:gd name="T54" fmla="*/ 2856 w 3539"/>
              <a:gd name="T55" fmla="*/ 1334 h 3122"/>
              <a:gd name="T56" fmla="*/ 3092 w 3539"/>
              <a:gd name="T57" fmla="*/ 1485 h 3122"/>
              <a:gd name="T58" fmla="*/ 3012 w 3539"/>
              <a:gd name="T59" fmla="*/ 1934 h 3122"/>
              <a:gd name="T60" fmla="*/ 2942 w 3539"/>
              <a:gd name="T61" fmla="*/ 1691 h 3122"/>
              <a:gd name="T62" fmla="*/ 2641 w 3539"/>
              <a:gd name="T63" fmla="*/ 1831 h 3122"/>
              <a:gd name="T64" fmla="*/ 2409 w 3539"/>
              <a:gd name="T65" fmla="*/ 1907 h 3122"/>
              <a:gd name="T66" fmla="*/ 2624 w 3539"/>
              <a:gd name="T67" fmla="*/ 2025 h 3122"/>
              <a:gd name="T68" fmla="*/ 2877 w 3539"/>
              <a:gd name="T69" fmla="*/ 2349 h 3122"/>
              <a:gd name="T70" fmla="*/ 2856 w 3539"/>
              <a:gd name="T71" fmla="*/ 2187 h 3122"/>
              <a:gd name="T72" fmla="*/ 2963 w 3539"/>
              <a:gd name="T73" fmla="*/ 2403 h 3122"/>
              <a:gd name="T74" fmla="*/ 3006 w 3539"/>
              <a:gd name="T75" fmla="*/ 2506 h 3122"/>
              <a:gd name="T76" fmla="*/ 3329 w 3539"/>
              <a:gd name="T77" fmla="*/ 2468 h 3122"/>
              <a:gd name="T78" fmla="*/ 3178 w 3539"/>
              <a:gd name="T79" fmla="*/ 2771 h 3122"/>
              <a:gd name="T80" fmla="*/ 2942 w 3539"/>
              <a:gd name="T81" fmla="*/ 2744 h 3122"/>
              <a:gd name="T82" fmla="*/ 3098 w 3539"/>
              <a:gd name="T83" fmla="*/ 2808 h 3122"/>
              <a:gd name="T84" fmla="*/ 3076 w 3539"/>
              <a:gd name="T85" fmla="*/ 2933 h 3122"/>
              <a:gd name="T86" fmla="*/ 3221 w 3539"/>
              <a:gd name="T87" fmla="*/ 2884 h 3122"/>
              <a:gd name="T88" fmla="*/ 3248 w 3539"/>
              <a:gd name="T89" fmla="*/ 3095 h 3122"/>
              <a:gd name="T90" fmla="*/ 2813 w 3539"/>
              <a:gd name="T91" fmla="*/ 2938 h 3122"/>
              <a:gd name="T92" fmla="*/ 2598 w 3539"/>
              <a:gd name="T93" fmla="*/ 2565 h 3122"/>
              <a:gd name="T94" fmla="*/ 2296 w 3539"/>
              <a:gd name="T95" fmla="*/ 2425 h 3122"/>
              <a:gd name="T96" fmla="*/ 1931 w 3539"/>
              <a:gd name="T97" fmla="*/ 2274 h 3122"/>
              <a:gd name="T98" fmla="*/ 1662 w 3539"/>
              <a:gd name="T99" fmla="*/ 2317 h 3122"/>
              <a:gd name="T100" fmla="*/ 1592 w 3539"/>
              <a:gd name="T101" fmla="*/ 2592 h 3122"/>
              <a:gd name="T102" fmla="*/ 1301 w 3539"/>
              <a:gd name="T103" fmla="*/ 2457 h 3122"/>
              <a:gd name="T104" fmla="*/ 1027 w 3539"/>
              <a:gd name="T105" fmla="*/ 2371 h 3122"/>
              <a:gd name="T106" fmla="*/ 1075 w 3539"/>
              <a:gd name="T107" fmla="*/ 2166 h 3122"/>
              <a:gd name="T108" fmla="*/ 1210 w 3539"/>
              <a:gd name="T109" fmla="*/ 2085 h 3122"/>
              <a:gd name="T110" fmla="*/ 1113 w 3539"/>
              <a:gd name="T111" fmla="*/ 2031 h 3122"/>
              <a:gd name="T112" fmla="*/ 989 w 3539"/>
              <a:gd name="T113" fmla="*/ 1734 h 3122"/>
              <a:gd name="T114" fmla="*/ 274 w 3539"/>
              <a:gd name="T115" fmla="*/ 1858 h 3122"/>
              <a:gd name="T116" fmla="*/ 296 w 3539"/>
              <a:gd name="T117" fmla="*/ 1966 h 3122"/>
              <a:gd name="T118" fmla="*/ 210 w 3539"/>
              <a:gd name="T119" fmla="*/ 2117 h 3122"/>
              <a:gd name="T120" fmla="*/ 70 w 3539"/>
              <a:gd name="T121" fmla="*/ 2258 h 3122"/>
              <a:gd name="T122" fmla="*/ 145 w 3539"/>
              <a:gd name="T123" fmla="*/ 2031 h 3122"/>
              <a:gd name="T124" fmla="*/ 43 w 3539"/>
              <a:gd name="T125" fmla="*/ 1874 h 3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539" h="3122">
                <a:moveTo>
                  <a:pt x="0" y="1755"/>
                </a:moveTo>
                <a:lnTo>
                  <a:pt x="48" y="1734"/>
                </a:lnTo>
                <a:lnTo>
                  <a:pt x="80" y="1718"/>
                </a:lnTo>
                <a:lnTo>
                  <a:pt x="91" y="1712"/>
                </a:lnTo>
                <a:lnTo>
                  <a:pt x="107" y="1782"/>
                </a:lnTo>
                <a:lnTo>
                  <a:pt x="118" y="1831"/>
                </a:lnTo>
                <a:lnTo>
                  <a:pt x="118" y="1836"/>
                </a:lnTo>
                <a:lnTo>
                  <a:pt x="118" y="1842"/>
                </a:lnTo>
                <a:lnTo>
                  <a:pt x="86" y="1863"/>
                </a:lnTo>
                <a:lnTo>
                  <a:pt x="70" y="1874"/>
                </a:lnTo>
                <a:lnTo>
                  <a:pt x="70" y="1880"/>
                </a:lnTo>
                <a:lnTo>
                  <a:pt x="75" y="1880"/>
                </a:lnTo>
                <a:lnTo>
                  <a:pt x="80" y="1880"/>
                </a:lnTo>
                <a:lnTo>
                  <a:pt x="86" y="1885"/>
                </a:lnTo>
                <a:lnTo>
                  <a:pt x="91" y="1885"/>
                </a:lnTo>
                <a:lnTo>
                  <a:pt x="102" y="1890"/>
                </a:lnTo>
                <a:lnTo>
                  <a:pt x="113" y="1896"/>
                </a:lnTo>
                <a:lnTo>
                  <a:pt x="123" y="1901"/>
                </a:lnTo>
                <a:lnTo>
                  <a:pt x="134" y="1901"/>
                </a:lnTo>
                <a:lnTo>
                  <a:pt x="145" y="1907"/>
                </a:lnTo>
                <a:lnTo>
                  <a:pt x="156" y="1912"/>
                </a:lnTo>
                <a:lnTo>
                  <a:pt x="166" y="1907"/>
                </a:lnTo>
                <a:lnTo>
                  <a:pt x="183" y="1912"/>
                </a:lnTo>
                <a:lnTo>
                  <a:pt x="183" y="1907"/>
                </a:lnTo>
                <a:lnTo>
                  <a:pt x="193" y="1896"/>
                </a:lnTo>
                <a:lnTo>
                  <a:pt x="199" y="1890"/>
                </a:lnTo>
                <a:lnTo>
                  <a:pt x="215" y="1858"/>
                </a:lnTo>
                <a:lnTo>
                  <a:pt x="220" y="1858"/>
                </a:lnTo>
                <a:lnTo>
                  <a:pt x="220" y="1847"/>
                </a:lnTo>
                <a:lnTo>
                  <a:pt x="226" y="1847"/>
                </a:lnTo>
                <a:lnTo>
                  <a:pt x="236" y="1826"/>
                </a:lnTo>
                <a:lnTo>
                  <a:pt x="242" y="1820"/>
                </a:lnTo>
                <a:lnTo>
                  <a:pt x="247" y="1809"/>
                </a:lnTo>
                <a:lnTo>
                  <a:pt x="253" y="1788"/>
                </a:lnTo>
                <a:lnTo>
                  <a:pt x="258" y="1777"/>
                </a:lnTo>
                <a:lnTo>
                  <a:pt x="274" y="1750"/>
                </a:lnTo>
                <a:lnTo>
                  <a:pt x="290" y="1723"/>
                </a:lnTo>
                <a:lnTo>
                  <a:pt x="301" y="1712"/>
                </a:lnTo>
                <a:lnTo>
                  <a:pt x="306" y="1707"/>
                </a:lnTo>
                <a:lnTo>
                  <a:pt x="312" y="1696"/>
                </a:lnTo>
                <a:lnTo>
                  <a:pt x="328" y="1674"/>
                </a:lnTo>
                <a:lnTo>
                  <a:pt x="344" y="1658"/>
                </a:lnTo>
                <a:lnTo>
                  <a:pt x="360" y="1637"/>
                </a:lnTo>
                <a:lnTo>
                  <a:pt x="365" y="1637"/>
                </a:lnTo>
                <a:lnTo>
                  <a:pt x="419" y="1572"/>
                </a:lnTo>
                <a:lnTo>
                  <a:pt x="425" y="1566"/>
                </a:lnTo>
                <a:lnTo>
                  <a:pt x="430" y="1561"/>
                </a:lnTo>
                <a:lnTo>
                  <a:pt x="446" y="1545"/>
                </a:lnTo>
                <a:lnTo>
                  <a:pt x="376" y="1491"/>
                </a:lnTo>
                <a:lnTo>
                  <a:pt x="328" y="1453"/>
                </a:lnTo>
                <a:lnTo>
                  <a:pt x="333" y="1437"/>
                </a:lnTo>
                <a:lnTo>
                  <a:pt x="339" y="1426"/>
                </a:lnTo>
                <a:lnTo>
                  <a:pt x="355" y="1388"/>
                </a:lnTo>
                <a:lnTo>
                  <a:pt x="376" y="1345"/>
                </a:lnTo>
                <a:lnTo>
                  <a:pt x="398" y="1296"/>
                </a:lnTo>
                <a:lnTo>
                  <a:pt x="398" y="1291"/>
                </a:lnTo>
                <a:lnTo>
                  <a:pt x="478" y="1329"/>
                </a:lnTo>
                <a:lnTo>
                  <a:pt x="564" y="1404"/>
                </a:lnTo>
                <a:lnTo>
                  <a:pt x="516" y="1458"/>
                </a:lnTo>
                <a:lnTo>
                  <a:pt x="527" y="1464"/>
                </a:lnTo>
                <a:lnTo>
                  <a:pt x="538" y="1475"/>
                </a:lnTo>
                <a:lnTo>
                  <a:pt x="548" y="1485"/>
                </a:lnTo>
                <a:lnTo>
                  <a:pt x="575" y="1507"/>
                </a:lnTo>
                <a:lnTo>
                  <a:pt x="608" y="1529"/>
                </a:lnTo>
                <a:lnTo>
                  <a:pt x="629" y="1539"/>
                </a:lnTo>
                <a:lnTo>
                  <a:pt x="677" y="1572"/>
                </a:lnTo>
                <a:lnTo>
                  <a:pt x="683" y="1577"/>
                </a:lnTo>
                <a:lnTo>
                  <a:pt x="683" y="1583"/>
                </a:lnTo>
                <a:lnTo>
                  <a:pt x="634" y="1610"/>
                </a:lnTo>
                <a:lnTo>
                  <a:pt x="608" y="1615"/>
                </a:lnTo>
                <a:lnTo>
                  <a:pt x="591" y="1626"/>
                </a:lnTo>
                <a:lnTo>
                  <a:pt x="564" y="1637"/>
                </a:lnTo>
                <a:lnTo>
                  <a:pt x="543" y="1647"/>
                </a:lnTo>
                <a:lnTo>
                  <a:pt x="516" y="1669"/>
                </a:lnTo>
                <a:lnTo>
                  <a:pt x="505" y="1674"/>
                </a:lnTo>
                <a:lnTo>
                  <a:pt x="500" y="1680"/>
                </a:lnTo>
                <a:lnTo>
                  <a:pt x="505" y="1691"/>
                </a:lnTo>
                <a:lnTo>
                  <a:pt x="505" y="1696"/>
                </a:lnTo>
                <a:lnTo>
                  <a:pt x="521" y="1712"/>
                </a:lnTo>
                <a:lnTo>
                  <a:pt x="564" y="1685"/>
                </a:lnTo>
                <a:lnTo>
                  <a:pt x="581" y="1674"/>
                </a:lnTo>
                <a:lnTo>
                  <a:pt x="602" y="1669"/>
                </a:lnTo>
                <a:lnTo>
                  <a:pt x="624" y="1658"/>
                </a:lnTo>
                <a:lnTo>
                  <a:pt x="645" y="1653"/>
                </a:lnTo>
                <a:lnTo>
                  <a:pt x="699" y="1637"/>
                </a:lnTo>
                <a:lnTo>
                  <a:pt x="946" y="1561"/>
                </a:lnTo>
                <a:lnTo>
                  <a:pt x="952" y="1556"/>
                </a:lnTo>
                <a:lnTo>
                  <a:pt x="962" y="1556"/>
                </a:lnTo>
                <a:lnTo>
                  <a:pt x="968" y="1556"/>
                </a:lnTo>
                <a:lnTo>
                  <a:pt x="973" y="1550"/>
                </a:lnTo>
                <a:lnTo>
                  <a:pt x="979" y="1545"/>
                </a:lnTo>
                <a:lnTo>
                  <a:pt x="984" y="1545"/>
                </a:lnTo>
                <a:lnTo>
                  <a:pt x="989" y="1539"/>
                </a:lnTo>
                <a:lnTo>
                  <a:pt x="995" y="1539"/>
                </a:lnTo>
                <a:lnTo>
                  <a:pt x="1000" y="1534"/>
                </a:lnTo>
                <a:lnTo>
                  <a:pt x="1006" y="1529"/>
                </a:lnTo>
                <a:lnTo>
                  <a:pt x="1011" y="1529"/>
                </a:lnTo>
                <a:lnTo>
                  <a:pt x="1016" y="1523"/>
                </a:lnTo>
                <a:lnTo>
                  <a:pt x="1022" y="1518"/>
                </a:lnTo>
                <a:lnTo>
                  <a:pt x="1027" y="1512"/>
                </a:lnTo>
                <a:lnTo>
                  <a:pt x="1032" y="1507"/>
                </a:lnTo>
                <a:lnTo>
                  <a:pt x="1032" y="1502"/>
                </a:lnTo>
                <a:lnTo>
                  <a:pt x="1081" y="1453"/>
                </a:lnTo>
                <a:lnTo>
                  <a:pt x="1075" y="1437"/>
                </a:lnTo>
                <a:lnTo>
                  <a:pt x="1075" y="1431"/>
                </a:lnTo>
                <a:lnTo>
                  <a:pt x="1086" y="1415"/>
                </a:lnTo>
                <a:lnTo>
                  <a:pt x="1097" y="1404"/>
                </a:lnTo>
                <a:lnTo>
                  <a:pt x="1102" y="1399"/>
                </a:lnTo>
                <a:lnTo>
                  <a:pt x="1102" y="1394"/>
                </a:lnTo>
                <a:lnTo>
                  <a:pt x="1108" y="1394"/>
                </a:lnTo>
                <a:lnTo>
                  <a:pt x="1113" y="1388"/>
                </a:lnTo>
                <a:lnTo>
                  <a:pt x="1118" y="1383"/>
                </a:lnTo>
                <a:lnTo>
                  <a:pt x="1124" y="1377"/>
                </a:lnTo>
                <a:lnTo>
                  <a:pt x="1129" y="1377"/>
                </a:lnTo>
                <a:lnTo>
                  <a:pt x="1135" y="1372"/>
                </a:lnTo>
                <a:lnTo>
                  <a:pt x="1140" y="1372"/>
                </a:lnTo>
                <a:lnTo>
                  <a:pt x="1145" y="1367"/>
                </a:lnTo>
                <a:lnTo>
                  <a:pt x="1151" y="1367"/>
                </a:lnTo>
                <a:lnTo>
                  <a:pt x="1156" y="1361"/>
                </a:lnTo>
                <a:lnTo>
                  <a:pt x="1162" y="1361"/>
                </a:lnTo>
                <a:lnTo>
                  <a:pt x="1167" y="1361"/>
                </a:lnTo>
                <a:lnTo>
                  <a:pt x="1172" y="1356"/>
                </a:lnTo>
                <a:lnTo>
                  <a:pt x="1172" y="1350"/>
                </a:lnTo>
                <a:lnTo>
                  <a:pt x="1178" y="1334"/>
                </a:lnTo>
                <a:lnTo>
                  <a:pt x="1183" y="1329"/>
                </a:lnTo>
                <a:lnTo>
                  <a:pt x="1183" y="1318"/>
                </a:lnTo>
                <a:lnTo>
                  <a:pt x="1188" y="1313"/>
                </a:lnTo>
                <a:lnTo>
                  <a:pt x="1183" y="1307"/>
                </a:lnTo>
                <a:lnTo>
                  <a:pt x="1188" y="1307"/>
                </a:lnTo>
                <a:lnTo>
                  <a:pt x="1221" y="1199"/>
                </a:lnTo>
                <a:lnTo>
                  <a:pt x="1231" y="1167"/>
                </a:lnTo>
                <a:lnTo>
                  <a:pt x="1178" y="1156"/>
                </a:lnTo>
                <a:lnTo>
                  <a:pt x="1172" y="1156"/>
                </a:lnTo>
                <a:lnTo>
                  <a:pt x="1162" y="1156"/>
                </a:lnTo>
                <a:lnTo>
                  <a:pt x="1156" y="1156"/>
                </a:lnTo>
                <a:lnTo>
                  <a:pt x="1145" y="1151"/>
                </a:lnTo>
                <a:lnTo>
                  <a:pt x="1135" y="1151"/>
                </a:lnTo>
                <a:lnTo>
                  <a:pt x="1129" y="1145"/>
                </a:lnTo>
                <a:lnTo>
                  <a:pt x="1140" y="1134"/>
                </a:lnTo>
                <a:lnTo>
                  <a:pt x="1145" y="1118"/>
                </a:lnTo>
                <a:lnTo>
                  <a:pt x="1156" y="1107"/>
                </a:lnTo>
                <a:lnTo>
                  <a:pt x="1156" y="1102"/>
                </a:lnTo>
                <a:lnTo>
                  <a:pt x="1188" y="1124"/>
                </a:lnTo>
                <a:lnTo>
                  <a:pt x="1215" y="1080"/>
                </a:lnTo>
                <a:lnTo>
                  <a:pt x="1221" y="1080"/>
                </a:lnTo>
                <a:lnTo>
                  <a:pt x="1226" y="1080"/>
                </a:lnTo>
                <a:lnTo>
                  <a:pt x="1231" y="1080"/>
                </a:lnTo>
                <a:lnTo>
                  <a:pt x="1248" y="1080"/>
                </a:lnTo>
                <a:lnTo>
                  <a:pt x="1253" y="1080"/>
                </a:lnTo>
                <a:lnTo>
                  <a:pt x="1258" y="1075"/>
                </a:lnTo>
                <a:lnTo>
                  <a:pt x="1258" y="1048"/>
                </a:lnTo>
                <a:lnTo>
                  <a:pt x="1264" y="1043"/>
                </a:lnTo>
                <a:lnTo>
                  <a:pt x="1269" y="1005"/>
                </a:lnTo>
                <a:lnTo>
                  <a:pt x="1248" y="999"/>
                </a:lnTo>
                <a:lnTo>
                  <a:pt x="1242" y="1016"/>
                </a:lnTo>
                <a:lnTo>
                  <a:pt x="1194" y="1010"/>
                </a:lnTo>
                <a:lnTo>
                  <a:pt x="1172" y="1064"/>
                </a:lnTo>
                <a:lnTo>
                  <a:pt x="1172" y="1070"/>
                </a:lnTo>
                <a:lnTo>
                  <a:pt x="1172" y="1075"/>
                </a:lnTo>
                <a:lnTo>
                  <a:pt x="1162" y="1070"/>
                </a:lnTo>
                <a:lnTo>
                  <a:pt x="1140" y="1070"/>
                </a:lnTo>
                <a:lnTo>
                  <a:pt x="1108" y="1070"/>
                </a:lnTo>
                <a:lnTo>
                  <a:pt x="1032" y="1059"/>
                </a:lnTo>
                <a:lnTo>
                  <a:pt x="1011" y="1059"/>
                </a:lnTo>
                <a:lnTo>
                  <a:pt x="1000" y="1053"/>
                </a:lnTo>
                <a:lnTo>
                  <a:pt x="989" y="1053"/>
                </a:lnTo>
                <a:lnTo>
                  <a:pt x="984" y="1053"/>
                </a:lnTo>
                <a:lnTo>
                  <a:pt x="973" y="1053"/>
                </a:lnTo>
                <a:lnTo>
                  <a:pt x="903" y="1048"/>
                </a:lnTo>
                <a:lnTo>
                  <a:pt x="914" y="1032"/>
                </a:lnTo>
                <a:lnTo>
                  <a:pt x="925" y="1021"/>
                </a:lnTo>
                <a:lnTo>
                  <a:pt x="925" y="1016"/>
                </a:lnTo>
                <a:lnTo>
                  <a:pt x="941" y="999"/>
                </a:lnTo>
                <a:lnTo>
                  <a:pt x="962" y="978"/>
                </a:lnTo>
                <a:lnTo>
                  <a:pt x="962" y="972"/>
                </a:lnTo>
                <a:lnTo>
                  <a:pt x="968" y="967"/>
                </a:lnTo>
                <a:lnTo>
                  <a:pt x="973" y="962"/>
                </a:lnTo>
                <a:lnTo>
                  <a:pt x="979" y="956"/>
                </a:lnTo>
                <a:lnTo>
                  <a:pt x="984" y="951"/>
                </a:lnTo>
                <a:lnTo>
                  <a:pt x="989" y="951"/>
                </a:lnTo>
                <a:lnTo>
                  <a:pt x="995" y="951"/>
                </a:lnTo>
                <a:lnTo>
                  <a:pt x="1022" y="994"/>
                </a:lnTo>
                <a:lnTo>
                  <a:pt x="1027" y="999"/>
                </a:lnTo>
                <a:lnTo>
                  <a:pt x="1038" y="994"/>
                </a:lnTo>
                <a:lnTo>
                  <a:pt x="1049" y="989"/>
                </a:lnTo>
                <a:lnTo>
                  <a:pt x="1054" y="989"/>
                </a:lnTo>
                <a:lnTo>
                  <a:pt x="1065" y="989"/>
                </a:lnTo>
                <a:lnTo>
                  <a:pt x="1081" y="989"/>
                </a:lnTo>
                <a:lnTo>
                  <a:pt x="1086" y="989"/>
                </a:lnTo>
                <a:lnTo>
                  <a:pt x="1124" y="994"/>
                </a:lnTo>
                <a:lnTo>
                  <a:pt x="1145" y="994"/>
                </a:lnTo>
                <a:lnTo>
                  <a:pt x="1162" y="994"/>
                </a:lnTo>
                <a:lnTo>
                  <a:pt x="1167" y="989"/>
                </a:lnTo>
                <a:lnTo>
                  <a:pt x="1172" y="989"/>
                </a:lnTo>
                <a:lnTo>
                  <a:pt x="1183" y="983"/>
                </a:lnTo>
                <a:lnTo>
                  <a:pt x="1188" y="978"/>
                </a:lnTo>
                <a:lnTo>
                  <a:pt x="1205" y="962"/>
                </a:lnTo>
                <a:lnTo>
                  <a:pt x="1210" y="945"/>
                </a:lnTo>
                <a:lnTo>
                  <a:pt x="1215" y="940"/>
                </a:lnTo>
                <a:lnTo>
                  <a:pt x="1231" y="913"/>
                </a:lnTo>
                <a:lnTo>
                  <a:pt x="1237" y="897"/>
                </a:lnTo>
                <a:lnTo>
                  <a:pt x="1242" y="891"/>
                </a:lnTo>
                <a:lnTo>
                  <a:pt x="1248" y="886"/>
                </a:lnTo>
                <a:lnTo>
                  <a:pt x="1253" y="881"/>
                </a:lnTo>
                <a:lnTo>
                  <a:pt x="1258" y="881"/>
                </a:lnTo>
                <a:lnTo>
                  <a:pt x="1264" y="875"/>
                </a:lnTo>
                <a:lnTo>
                  <a:pt x="1264" y="870"/>
                </a:lnTo>
                <a:lnTo>
                  <a:pt x="1215" y="848"/>
                </a:lnTo>
                <a:lnTo>
                  <a:pt x="1194" y="843"/>
                </a:lnTo>
                <a:lnTo>
                  <a:pt x="1242" y="724"/>
                </a:lnTo>
                <a:lnTo>
                  <a:pt x="1253" y="729"/>
                </a:lnTo>
                <a:lnTo>
                  <a:pt x="1269" y="735"/>
                </a:lnTo>
                <a:lnTo>
                  <a:pt x="1274" y="735"/>
                </a:lnTo>
                <a:lnTo>
                  <a:pt x="1280" y="735"/>
                </a:lnTo>
                <a:lnTo>
                  <a:pt x="1291" y="740"/>
                </a:lnTo>
                <a:lnTo>
                  <a:pt x="1296" y="740"/>
                </a:lnTo>
                <a:lnTo>
                  <a:pt x="1296" y="735"/>
                </a:lnTo>
                <a:lnTo>
                  <a:pt x="1312" y="746"/>
                </a:lnTo>
                <a:lnTo>
                  <a:pt x="1317" y="746"/>
                </a:lnTo>
                <a:lnTo>
                  <a:pt x="1339" y="756"/>
                </a:lnTo>
                <a:lnTo>
                  <a:pt x="1350" y="740"/>
                </a:lnTo>
                <a:lnTo>
                  <a:pt x="1377" y="686"/>
                </a:lnTo>
                <a:lnTo>
                  <a:pt x="1355" y="675"/>
                </a:lnTo>
                <a:lnTo>
                  <a:pt x="1371" y="648"/>
                </a:lnTo>
                <a:lnTo>
                  <a:pt x="1377" y="638"/>
                </a:lnTo>
                <a:lnTo>
                  <a:pt x="1382" y="632"/>
                </a:lnTo>
                <a:lnTo>
                  <a:pt x="1387" y="632"/>
                </a:lnTo>
                <a:lnTo>
                  <a:pt x="1393" y="627"/>
                </a:lnTo>
                <a:lnTo>
                  <a:pt x="1398" y="627"/>
                </a:lnTo>
                <a:lnTo>
                  <a:pt x="1398" y="621"/>
                </a:lnTo>
                <a:lnTo>
                  <a:pt x="1393" y="621"/>
                </a:lnTo>
                <a:lnTo>
                  <a:pt x="1387" y="584"/>
                </a:lnTo>
                <a:lnTo>
                  <a:pt x="1398" y="584"/>
                </a:lnTo>
                <a:lnTo>
                  <a:pt x="1387" y="567"/>
                </a:lnTo>
                <a:lnTo>
                  <a:pt x="1339" y="654"/>
                </a:lnTo>
                <a:lnTo>
                  <a:pt x="1317" y="692"/>
                </a:lnTo>
                <a:lnTo>
                  <a:pt x="1317" y="697"/>
                </a:lnTo>
                <a:lnTo>
                  <a:pt x="1301" y="692"/>
                </a:lnTo>
                <a:lnTo>
                  <a:pt x="1274" y="681"/>
                </a:lnTo>
                <a:lnTo>
                  <a:pt x="1258" y="675"/>
                </a:lnTo>
                <a:lnTo>
                  <a:pt x="1205" y="654"/>
                </a:lnTo>
                <a:lnTo>
                  <a:pt x="1199" y="648"/>
                </a:lnTo>
                <a:lnTo>
                  <a:pt x="1183" y="638"/>
                </a:lnTo>
                <a:lnTo>
                  <a:pt x="1172" y="632"/>
                </a:lnTo>
                <a:lnTo>
                  <a:pt x="1140" y="681"/>
                </a:lnTo>
                <a:lnTo>
                  <a:pt x="1129" y="692"/>
                </a:lnTo>
                <a:lnTo>
                  <a:pt x="1102" y="735"/>
                </a:lnTo>
                <a:lnTo>
                  <a:pt x="1081" y="762"/>
                </a:lnTo>
                <a:lnTo>
                  <a:pt x="1081" y="767"/>
                </a:lnTo>
                <a:lnTo>
                  <a:pt x="1075" y="767"/>
                </a:lnTo>
                <a:lnTo>
                  <a:pt x="1075" y="773"/>
                </a:lnTo>
                <a:lnTo>
                  <a:pt x="1070" y="773"/>
                </a:lnTo>
                <a:lnTo>
                  <a:pt x="1065" y="778"/>
                </a:lnTo>
                <a:lnTo>
                  <a:pt x="1059" y="783"/>
                </a:lnTo>
                <a:lnTo>
                  <a:pt x="1054" y="783"/>
                </a:lnTo>
                <a:lnTo>
                  <a:pt x="1049" y="789"/>
                </a:lnTo>
                <a:lnTo>
                  <a:pt x="1043" y="789"/>
                </a:lnTo>
                <a:lnTo>
                  <a:pt x="1038" y="789"/>
                </a:lnTo>
                <a:lnTo>
                  <a:pt x="1032" y="794"/>
                </a:lnTo>
                <a:lnTo>
                  <a:pt x="1027" y="794"/>
                </a:lnTo>
                <a:lnTo>
                  <a:pt x="1011" y="794"/>
                </a:lnTo>
                <a:lnTo>
                  <a:pt x="1006" y="794"/>
                </a:lnTo>
                <a:lnTo>
                  <a:pt x="1000" y="800"/>
                </a:lnTo>
                <a:lnTo>
                  <a:pt x="995" y="800"/>
                </a:lnTo>
                <a:lnTo>
                  <a:pt x="989" y="800"/>
                </a:lnTo>
                <a:lnTo>
                  <a:pt x="984" y="805"/>
                </a:lnTo>
                <a:lnTo>
                  <a:pt x="979" y="810"/>
                </a:lnTo>
                <a:lnTo>
                  <a:pt x="973" y="810"/>
                </a:lnTo>
                <a:lnTo>
                  <a:pt x="973" y="816"/>
                </a:lnTo>
                <a:lnTo>
                  <a:pt x="957" y="827"/>
                </a:lnTo>
                <a:lnTo>
                  <a:pt x="952" y="832"/>
                </a:lnTo>
                <a:lnTo>
                  <a:pt x="952" y="837"/>
                </a:lnTo>
                <a:lnTo>
                  <a:pt x="946" y="837"/>
                </a:lnTo>
                <a:lnTo>
                  <a:pt x="941" y="837"/>
                </a:lnTo>
                <a:lnTo>
                  <a:pt x="941" y="843"/>
                </a:lnTo>
                <a:lnTo>
                  <a:pt x="936" y="843"/>
                </a:lnTo>
                <a:lnTo>
                  <a:pt x="930" y="843"/>
                </a:lnTo>
                <a:lnTo>
                  <a:pt x="930" y="848"/>
                </a:lnTo>
                <a:lnTo>
                  <a:pt x="925" y="848"/>
                </a:lnTo>
                <a:lnTo>
                  <a:pt x="919" y="848"/>
                </a:lnTo>
                <a:lnTo>
                  <a:pt x="914" y="848"/>
                </a:lnTo>
                <a:lnTo>
                  <a:pt x="909" y="848"/>
                </a:lnTo>
                <a:lnTo>
                  <a:pt x="903" y="848"/>
                </a:lnTo>
                <a:lnTo>
                  <a:pt x="833" y="854"/>
                </a:lnTo>
                <a:lnTo>
                  <a:pt x="737" y="854"/>
                </a:lnTo>
                <a:lnTo>
                  <a:pt x="731" y="854"/>
                </a:lnTo>
                <a:lnTo>
                  <a:pt x="726" y="821"/>
                </a:lnTo>
                <a:lnTo>
                  <a:pt x="710" y="816"/>
                </a:lnTo>
                <a:lnTo>
                  <a:pt x="661" y="816"/>
                </a:lnTo>
                <a:lnTo>
                  <a:pt x="661" y="854"/>
                </a:lnTo>
                <a:lnTo>
                  <a:pt x="651" y="864"/>
                </a:lnTo>
                <a:lnTo>
                  <a:pt x="640" y="875"/>
                </a:lnTo>
                <a:lnTo>
                  <a:pt x="634" y="886"/>
                </a:lnTo>
                <a:lnTo>
                  <a:pt x="629" y="891"/>
                </a:lnTo>
                <a:lnTo>
                  <a:pt x="624" y="897"/>
                </a:lnTo>
                <a:lnTo>
                  <a:pt x="624" y="902"/>
                </a:lnTo>
                <a:lnTo>
                  <a:pt x="624" y="918"/>
                </a:lnTo>
                <a:lnTo>
                  <a:pt x="624" y="924"/>
                </a:lnTo>
                <a:lnTo>
                  <a:pt x="629" y="951"/>
                </a:lnTo>
                <a:lnTo>
                  <a:pt x="629" y="983"/>
                </a:lnTo>
                <a:lnTo>
                  <a:pt x="629" y="1005"/>
                </a:lnTo>
                <a:lnTo>
                  <a:pt x="629" y="1032"/>
                </a:lnTo>
                <a:lnTo>
                  <a:pt x="640" y="1032"/>
                </a:lnTo>
                <a:lnTo>
                  <a:pt x="672" y="1037"/>
                </a:lnTo>
                <a:lnTo>
                  <a:pt x="672" y="1064"/>
                </a:lnTo>
                <a:lnTo>
                  <a:pt x="677" y="1064"/>
                </a:lnTo>
                <a:lnTo>
                  <a:pt x="677" y="1070"/>
                </a:lnTo>
                <a:lnTo>
                  <a:pt x="677" y="1080"/>
                </a:lnTo>
                <a:lnTo>
                  <a:pt x="651" y="1080"/>
                </a:lnTo>
                <a:lnTo>
                  <a:pt x="645" y="1097"/>
                </a:lnTo>
                <a:lnTo>
                  <a:pt x="645" y="1140"/>
                </a:lnTo>
                <a:lnTo>
                  <a:pt x="645" y="1167"/>
                </a:lnTo>
                <a:lnTo>
                  <a:pt x="645" y="1172"/>
                </a:lnTo>
                <a:lnTo>
                  <a:pt x="667" y="1167"/>
                </a:lnTo>
                <a:lnTo>
                  <a:pt x="699" y="1156"/>
                </a:lnTo>
                <a:lnTo>
                  <a:pt x="704" y="1156"/>
                </a:lnTo>
                <a:lnTo>
                  <a:pt x="731" y="1178"/>
                </a:lnTo>
                <a:lnTo>
                  <a:pt x="699" y="1215"/>
                </a:lnTo>
                <a:lnTo>
                  <a:pt x="704" y="1221"/>
                </a:lnTo>
                <a:lnTo>
                  <a:pt x="715" y="1226"/>
                </a:lnTo>
                <a:lnTo>
                  <a:pt x="704" y="1242"/>
                </a:lnTo>
                <a:lnTo>
                  <a:pt x="694" y="1259"/>
                </a:lnTo>
                <a:lnTo>
                  <a:pt x="683" y="1264"/>
                </a:lnTo>
                <a:lnTo>
                  <a:pt x="597" y="1248"/>
                </a:lnTo>
                <a:lnTo>
                  <a:pt x="554" y="1237"/>
                </a:lnTo>
                <a:lnTo>
                  <a:pt x="559" y="1221"/>
                </a:lnTo>
                <a:lnTo>
                  <a:pt x="570" y="1194"/>
                </a:lnTo>
                <a:lnTo>
                  <a:pt x="586" y="1161"/>
                </a:lnTo>
                <a:lnTo>
                  <a:pt x="586" y="1156"/>
                </a:lnTo>
                <a:lnTo>
                  <a:pt x="548" y="1124"/>
                </a:lnTo>
                <a:lnTo>
                  <a:pt x="511" y="1107"/>
                </a:lnTo>
                <a:lnTo>
                  <a:pt x="484" y="1097"/>
                </a:lnTo>
                <a:lnTo>
                  <a:pt x="484" y="1086"/>
                </a:lnTo>
                <a:lnTo>
                  <a:pt x="495" y="1059"/>
                </a:lnTo>
                <a:lnTo>
                  <a:pt x="500" y="1059"/>
                </a:lnTo>
                <a:lnTo>
                  <a:pt x="543" y="1080"/>
                </a:lnTo>
                <a:lnTo>
                  <a:pt x="543" y="1070"/>
                </a:lnTo>
                <a:lnTo>
                  <a:pt x="548" y="1053"/>
                </a:lnTo>
                <a:lnTo>
                  <a:pt x="548" y="1026"/>
                </a:lnTo>
                <a:lnTo>
                  <a:pt x="570" y="1032"/>
                </a:lnTo>
                <a:lnTo>
                  <a:pt x="575" y="1032"/>
                </a:lnTo>
                <a:lnTo>
                  <a:pt x="575" y="1005"/>
                </a:lnTo>
                <a:lnTo>
                  <a:pt x="575" y="999"/>
                </a:lnTo>
                <a:lnTo>
                  <a:pt x="581" y="967"/>
                </a:lnTo>
                <a:lnTo>
                  <a:pt x="570" y="967"/>
                </a:lnTo>
                <a:lnTo>
                  <a:pt x="554" y="967"/>
                </a:lnTo>
                <a:lnTo>
                  <a:pt x="554" y="956"/>
                </a:lnTo>
                <a:lnTo>
                  <a:pt x="570" y="962"/>
                </a:lnTo>
                <a:lnTo>
                  <a:pt x="581" y="962"/>
                </a:lnTo>
                <a:lnTo>
                  <a:pt x="581" y="913"/>
                </a:lnTo>
                <a:lnTo>
                  <a:pt x="559" y="891"/>
                </a:lnTo>
                <a:lnTo>
                  <a:pt x="559" y="886"/>
                </a:lnTo>
                <a:lnTo>
                  <a:pt x="564" y="875"/>
                </a:lnTo>
                <a:lnTo>
                  <a:pt x="570" y="864"/>
                </a:lnTo>
                <a:lnTo>
                  <a:pt x="575" y="854"/>
                </a:lnTo>
                <a:lnTo>
                  <a:pt x="581" y="854"/>
                </a:lnTo>
                <a:lnTo>
                  <a:pt x="586" y="848"/>
                </a:lnTo>
                <a:lnTo>
                  <a:pt x="591" y="843"/>
                </a:lnTo>
                <a:lnTo>
                  <a:pt x="581" y="832"/>
                </a:lnTo>
                <a:lnTo>
                  <a:pt x="575" y="832"/>
                </a:lnTo>
                <a:lnTo>
                  <a:pt x="570" y="827"/>
                </a:lnTo>
                <a:lnTo>
                  <a:pt x="564" y="827"/>
                </a:lnTo>
                <a:lnTo>
                  <a:pt x="564" y="821"/>
                </a:lnTo>
                <a:lnTo>
                  <a:pt x="559" y="821"/>
                </a:lnTo>
                <a:lnTo>
                  <a:pt x="554" y="816"/>
                </a:lnTo>
                <a:lnTo>
                  <a:pt x="548" y="816"/>
                </a:lnTo>
                <a:lnTo>
                  <a:pt x="543" y="810"/>
                </a:lnTo>
                <a:lnTo>
                  <a:pt x="532" y="810"/>
                </a:lnTo>
                <a:lnTo>
                  <a:pt x="516" y="805"/>
                </a:lnTo>
                <a:lnTo>
                  <a:pt x="511" y="805"/>
                </a:lnTo>
                <a:lnTo>
                  <a:pt x="516" y="800"/>
                </a:lnTo>
                <a:lnTo>
                  <a:pt x="500" y="800"/>
                </a:lnTo>
                <a:lnTo>
                  <a:pt x="495" y="827"/>
                </a:lnTo>
                <a:lnTo>
                  <a:pt x="495" y="832"/>
                </a:lnTo>
                <a:lnTo>
                  <a:pt x="495" y="837"/>
                </a:lnTo>
                <a:lnTo>
                  <a:pt x="495" y="843"/>
                </a:lnTo>
                <a:lnTo>
                  <a:pt x="495" y="848"/>
                </a:lnTo>
                <a:lnTo>
                  <a:pt x="500" y="854"/>
                </a:lnTo>
                <a:lnTo>
                  <a:pt x="495" y="854"/>
                </a:lnTo>
                <a:lnTo>
                  <a:pt x="489" y="854"/>
                </a:lnTo>
                <a:lnTo>
                  <a:pt x="489" y="848"/>
                </a:lnTo>
                <a:lnTo>
                  <a:pt x="489" y="843"/>
                </a:lnTo>
                <a:lnTo>
                  <a:pt x="489" y="837"/>
                </a:lnTo>
                <a:lnTo>
                  <a:pt x="489" y="832"/>
                </a:lnTo>
                <a:lnTo>
                  <a:pt x="489" y="827"/>
                </a:lnTo>
                <a:lnTo>
                  <a:pt x="489" y="816"/>
                </a:lnTo>
                <a:lnTo>
                  <a:pt x="495" y="789"/>
                </a:lnTo>
                <a:lnTo>
                  <a:pt x="500" y="762"/>
                </a:lnTo>
                <a:lnTo>
                  <a:pt x="500" y="751"/>
                </a:lnTo>
                <a:lnTo>
                  <a:pt x="484" y="746"/>
                </a:lnTo>
                <a:lnTo>
                  <a:pt x="484" y="729"/>
                </a:lnTo>
                <a:lnTo>
                  <a:pt x="505" y="616"/>
                </a:lnTo>
                <a:lnTo>
                  <a:pt x="505" y="611"/>
                </a:lnTo>
                <a:lnTo>
                  <a:pt x="478" y="605"/>
                </a:lnTo>
                <a:lnTo>
                  <a:pt x="457" y="600"/>
                </a:lnTo>
                <a:lnTo>
                  <a:pt x="452" y="600"/>
                </a:lnTo>
                <a:lnTo>
                  <a:pt x="452" y="594"/>
                </a:lnTo>
                <a:lnTo>
                  <a:pt x="457" y="584"/>
                </a:lnTo>
                <a:lnTo>
                  <a:pt x="457" y="578"/>
                </a:lnTo>
                <a:lnTo>
                  <a:pt x="462" y="535"/>
                </a:lnTo>
                <a:lnTo>
                  <a:pt x="462" y="530"/>
                </a:lnTo>
                <a:lnTo>
                  <a:pt x="468" y="513"/>
                </a:lnTo>
                <a:lnTo>
                  <a:pt x="468" y="492"/>
                </a:lnTo>
                <a:lnTo>
                  <a:pt x="468" y="486"/>
                </a:lnTo>
                <a:lnTo>
                  <a:pt x="468" y="481"/>
                </a:lnTo>
                <a:lnTo>
                  <a:pt x="473" y="454"/>
                </a:lnTo>
                <a:lnTo>
                  <a:pt x="473" y="449"/>
                </a:lnTo>
                <a:lnTo>
                  <a:pt x="478" y="416"/>
                </a:lnTo>
                <a:lnTo>
                  <a:pt x="489" y="330"/>
                </a:lnTo>
                <a:lnTo>
                  <a:pt x="495" y="308"/>
                </a:lnTo>
                <a:lnTo>
                  <a:pt x="495" y="303"/>
                </a:lnTo>
                <a:lnTo>
                  <a:pt x="500" y="287"/>
                </a:lnTo>
                <a:lnTo>
                  <a:pt x="500" y="276"/>
                </a:lnTo>
                <a:lnTo>
                  <a:pt x="516" y="281"/>
                </a:lnTo>
                <a:lnTo>
                  <a:pt x="532" y="281"/>
                </a:lnTo>
                <a:lnTo>
                  <a:pt x="543" y="287"/>
                </a:lnTo>
                <a:lnTo>
                  <a:pt x="554" y="292"/>
                </a:lnTo>
                <a:lnTo>
                  <a:pt x="559" y="297"/>
                </a:lnTo>
                <a:lnTo>
                  <a:pt x="575" y="303"/>
                </a:lnTo>
                <a:lnTo>
                  <a:pt x="634" y="335"/>
                </a:lnTo>
                <a:lnTo>
                  <a:pt x="645" y="346"/>
                </a:lnTo>
                <a:lnTo>
                  <a:pt x="656" y="351"/>
                </a:lnTo>
                <a:lnTo>
                  <a:pt x="694" y="357"/>
                </a:lnTo>
                <a:lnTo>
                  <a:pt x="737" y="362"/>
                </a:lnTo>
                <a:lnTo>
                  <a:pt x="742" y="362"/>
                </a:lnTo>
                <a:lnTo>
                  <a:pt x="763" y="368"/>
                </a:lnTo>
                <a:lnTo>
                  <a:pt x="796" y="373"/>
                </a:lnTo>
                <a:lnTo>
                  <a:pt x="812" y="373"/>
                </a:lnTo>
                <a:lnTo>
                  <a:pt x="812" y="492"/>
                </a:lnTo>
                <a:lnTo>
                  <a:pt x="833" y="503"/>
                </a:lnTo>
                <a:lnTo>
                  <a:pt x="876" y="530"/>
                </a:lnTo>
                <a:lnTo>
                  <a:pt x="898" y="540"/>
                </a:lnTo>
                <a:lnTo>
                  <a:pt x="909" y="508"/>
                </a:lnTo>
                <a:lnTo>
                  <a:pt x="914" y="481"/>
                </a:lnTo>
                <a:lnTo>
                  <a:pt x="941" y="486"/>
                </a:lnTo>
                <a:lnTo>
                  <a:pt x="941" y="449"/>
                </a:lnTo>
                <a:lnTo>
                  <a:pt x="941" y="432"/>
                </a:lnTo>
                <a:lnTo>
                  <a:pt x="941" y="416"/>
                </a:lnTo>
                <a:lnTo>
                  <a:pt x="946" y="395"/>
                </a:lnTo>
                <a:lnTo>
                  <a:pt x="946" y="384"/>
                </a:lnTo>
                <a:lnTo>
                  <a:pt x="952" y="378"/>
                </a:lnTo>
                <a:lnTo>
                  <a:pt x="957" y="384"/>
                </a:lnTo>
                <a:lnTo>
                  <a:pt x="946" y="416"/>
                </a:lnTo>
                <a:lnTo>
                  <a:pt x="952" y="416"/>
                </a:lnTo>
                <a:lnTo>
                  <a:pt x="957" y="422"/>
                </a:lnTo>
                <a:lnTo>
                  <a:pt x="946" y="449"/>
                </a:lnTo>
                <a:lnTo>
                  <a:pt x="946" y="492"/>
                </a:lnTo>
                <a:lnTo>
                  <a:pt x="968" y="497"/>
                </a:lnTo>
                <a:lnTo>
                  <a:pt x="973" y="497"/>
                </a:lnTo>
                <a:lnTo>
                  <a:pt x="968" y="508"/>
                </a:lnTo>
                <a:lnTo>
                  <a:pt x="962" y="535"/>
                </a:lnTo>
                <a:lnTo>
                  <a:pt x="952" y="567"/>
                </a:lnTo>
                <a:lnTo>
                  <a:pt x="973" y="578"/>
                </a:lnTo>
                <a:lnTo>
                  <a:pt x="1011" y="449"/>
                </a:lnTo>
                <a:lnTo>
                  <a:pt x="1032" y="459"/>
                </a:lnTo>
                <a:lnTo>
                  <a:pt x="1049" y="416"/>
                </a:lnTo>
                <a:lnTo>
                  <a:pt x="1049" y="411"/>
                </a:lnTo>
                <a:lnTo>
                  <a:pt x="1054" y="416"/>
                </a:lnTo>
                <a:lnTo>
                  <a:pt x="1059" y="416"/>
                </a:lnTo>
                <a:lnTo>
                  <a:pt x="1065" y="416"/>
                </a:lnTo>
                <a:lnTo>
                  <a:pt x="1081" y="422"/>
                </a:lnTo>
                <a:lnTo>
                  <a:pt x="1092" y="427"/>
                </a:lnTo>
                <a:lnTo>
                  <a:pt x="1097" y="427"/>
                </a:lnTo>
                <a:lnTo>
                  <a:pt x="1092" y="438"/>
                </a:lnTo>
                <a:lnTo>
                  <a:pt x="1081" y="476"/>
                </a:lnTo>
                <a:lnTo>
                  <a:pt x="1097" y="486"/>
                </a:lnTo>
                <a:lnTo>
                  <a:pt x="1102" y="470"/>
                </a:lnTo>
                <a:lnTo>
                  <a:pt x="1108" y="443"/>
                </a:lnTo>
                <a:lnTo>
                  <a:pt x="1113" y="438"/>
                </a:lnTo>
                <a:lnTo>
                  <a:pt x="1118" y="438"/>
                </a:lnTo>
                <a:lnTo>
                  <a:pt x="1118" y="443"/>
                </a:lnTo>
                <a:lnTo>
                  <a:pt x="1135" y="449"/>
                </a:lnTo>
                <a:lnTo>
                  <a:pt x="1140" y="449"/>
                </a:lnTo>
                <a:lnTo>
                  <a:pt x="1162" y="459"/>
                </a:lnTo>
                <a:lnTo>
                  <a:pt x="1167" y="459"/>
                </a:lnTo>
                <a:lnTo>
                  <a:pt x="1178" y="465"/>
                </a:lnTo>
                <a:lnTo>
                  <a:pt x="1183" y="443"/>
                </a:lnTo>
                <a:lnTo>
                  <a:pt x="1194" y="422"/>
                </a:lnTo>
                <a:lnTo>
                  <a:pt x="1194" y="411"/>
                </a:lnTo>
                <a:lnTo>
                  <a:pt x="1199" y="400"/>
                </a:lnTo>
                <a:lnTo>
                  <a:pt x="1199" y="395"/>
                </a:lnTo>
                <a:lnTo>
                  <a:pt x="1215" y="357"/>
                </a:lnTo>
                <a:lnTo>
                  <a:pt x="1215" y="346"/>
                </a:lnTo>
                <a:lnTo>
                  <a:pt x="1221" y="341"/>
                </a:lnTo>
                <a:lnTo>
                  <a:pt x="1221" y="335"/>
                </a:lnTo>
                <a:lnTo>
                  <a:pt x="1226" y="324"/>
                </a:lnTo>
                <a:lnTo>
                  <a:pt x="1231" y="319"/>
                </a:lnTo>
                <a:lnTo>
                  <a:pt x="1231" y="314"/>
                </a:lnTo>
                <a:lnTo>
                  <a:pt x="1237" y="314"/>
                </a:lnTo>
                <a:lnTo>
                  <a:pt x="1237" y="308"/>
                </a:lnTo>
                <a:lnTo>
                  <a:pt x="1242" y="314"/>
                </a:lnTo>
                <a:lnTo>
                  <a:pt x="1242" y="319"/>
                </a:lnTo>
                <a:lnTo>
                  <a:pt x="1248" y="324"/>
                </a:lnTo>
                <a:lnTo>
                  <a:pt x="1253" y="330"/>
                </a:lnTo>
                <a:lnTo>
                  <a:pt x="1258" y="324"/>
                </a:lnTo>
                <a:lnTo>
                  <a:pt x="1264" y="319"/>
                </a:lnTo>
                <a:lnTo>
                  <a:pt x="1274" y="308"/>
                </a:lnTo>
                <a:lnTo>
                  <a:pt x="1280" y="308"/>
                </a:lnTo>
                <a:lnTo>
                  <a:pt x="1280" y="303"/>
                </a:lnTo>
                <a:lnTo>
                  <a:pt x="1307" y="238"/>
                </a:lnTo>
                <a:lnTo>
                  <a:pt x="1274" y="249"/>
                </a:lnTo>
                <a:lnTo>
                  <a:pt x="1258" y="287"/>
                </a:lnTo>
                <a:lnTo>
                  <a:pt x="1264" y="292"/>
                </a:lnTo>
                <a:lnTo>
                  <a:pt x="1248" y="308"/>
                </a:lnTo>
                <a:lnTo>
                  <a:pt x="1242" y="303"/>
                </a:lnTo>
                <a:lnTo>
                  <a:pt x="1226" y="281"/>
                </a:lnTo>
                <a:lnTo>
                  <a:pt x="1221" y="276"/>
                </a:lnTo>
                <a:lnTo>
                  <a:pt x="1215" y="265"/>
                </a:lnTo>
                <a:lnTo>
                  <a:pt x="1199" y="249"/>
                </a:lnTo>
                <a:lnTo>
                  <a:pt x="1199" y="243"/>
                </a:lnTo>
                <a:lnTo>
                  <a:pt x="1188" y="238"/>
                </a:lnTo>
                <a:lnTo>
                  <a:pt x="1188" y="233"/>
                </a:lnTo>
                <a:lnTo>
                  <a:pt x="1178" y="222"/>
                </a:lnTo>
                <a:lnTo>
                  <a:pt x="1183" y="216"/>
                </a:lnTo>
                <a:lnTo>
                  <a:pt x="1194" y="211"/>
                </a:lnTo>
                <a:lnTo>
                  <a:pt x="1205" y="200"/>
                </a:lnTo>
                <a:lnTo>
                  <a:pt x="1199" y="195"/>
                </a:lnTo>
                <a:lnTo>
                  <a:pt x="1194" y="189"/>
                </a:lnTo>
                <a:lnTo>
                  <a:pt x="1188" y="184"/>
                </a:lnTo>
                <a:lnTo>
                  <a:pt x="1178" y="195"/>
                </a:lnTo>
                <a:lnTo>
                  <a:pt x="1172" y="200"/>
                </a:lnTo>
                <a:lnTo>
                  <a:pt x="1167" y="200"/>
                </a:lnTo>
                <a:lnTo>
                  <a:pt x="1167" y="206"/>
                </a:lnTo>
                <a:lnTo>
                  <a:pt x="1156" y="195"/>
                </a:lnTo>
                <a:lnTo>
                  <a:pt x="1145" y="189"/>
                </a:lnTo>
                <a:lnTo>
                  <a:pt x="1151" y="184"/>
                </a:lnTo>
                <a:lnTo>
                  <a:pt x="1162" y="179"/>
                </a:lnTo>
                <a:lnTo>
                  <a:pt x="1172" y="168"/>
                </a:lnTo>
                <a:lnTo>
                  <a:pt x="1162" y="152"/>
                </a:lnTo>
                <a:lnTo>
                  <a:pt x="1156" y="157"/>
                </a:lnTo>
                <a:lnTo>
                  <a:pt x="1118" y="114"/>
                </a:lnTo>
                <a:lnTo>
                  <a:pt x="1156" y="49"/>
                </a:lnTo>
                <a:lnTo>
                  <a:pt x="1156" y="44"/>
                </a:lnTo>
                <a:lnTo>
                  <a:pt x="1162" y="44"/>
                </a:lnTo>
                <a:lnTo>
                  <a:pt x="1231" y="0"/>
                </a:lnTo>
                <a:lnTo>
                  <a:pt x="1334" y="76"/>
                </a:lnTo>
                <a:lnTo>
                  <a:pt x="1344" y="81"/>
                </a:lnTo>
                <a:lnTo>
                  <a:pt x="1409" y="98"/>
                </a:lnTo>
                <a:lnTo>
                  <a:pt x="1409" y="103"/>
                </a:lnTo>
                <a:lnTo>
                  <a:pt x="1414" y="103"/>
                </a:lnTo>
                <a:lnTo>
                  <a:pt x="1414" y="108"/>
                </a:lnTo>
                <a:lnTo>
                  <a:pt x="1420" y="130"/>
                </a:lnTo>
                <a:lnTo>
                  <a:pt x="1425" y="141"/>
                </a:lnTo>
                <a:lnTo>
                  <a:pt x="1430" y="162"/>
                </a:lnTo>
                <a:lnTo>
                  <a:pt x="1430" y="168"/>
                </a:lnTo>
                <a:lnTo>
                  <a:pt x="1430" y="173"/>
                </a:lnTo>
                <a:lnTo>
                  <a:pt x="1425" y="173"/>
                </a:lnTo>
                <a:lnTo>
                  <a:pt x="1420" y="189"/>
                </a:lnTo>
                <a:lnTo>
                  <a:pt x="1414" y="195"/>
                </a:lnTo>
                <a:lnTo>
                  <a:pt x="1409" y="200"/>
                </a:lnTo>
                <a:lnTo>
                  <a:pt x="1404" y="206"/>
                </a:lnTo>
                <a:lnTo>
                  <a:pt x="1398" y="211"/>
                </a:lnTo>
                <a:lnTo>
                  <a:pt x="1398" y="216"/>
                </a:lnTo>
                <a:lnTo>
                  <a:pt x="1393" y="216"/>
                </a:lnTo>
                <a:lnTo>
                  <a:pt x="1393" y="222"/>
                </a:lnTo>
                <a:lnTo>
                  <a:pt x="1393" y="227"/>
                </a:lnTo>
                <a:lnTo>
                  <a:pt x="1393" y="233"/>
                </a:lnTo>
                <a:lnTo>
                  <a:pt x="1387" y="233"/>
                </a:lnTo>
                <a:lnTo>
                  <a:pt x="1387" y="238"/>
                </a:lnTo>
                <a:lnTo>
                  <a:pt x="1387" y="243"/>
                </a:lnTo>
                <a:lnTo>
                  <a:pt x="1387" y="249"/>
                </a:lnTo>
                <a:lnTo>
                  <a:pt x="1393" y="254"/>
                </a:lnTo>
                <a:lnTo>
                  <a:pt x="1393" y="276"/>
                </a:lnTo>
                <a:lnTo>
                  <a:pt x="1393" y="281"/>
                </a:lnTo>
                <a:lnTo>
                  <a:pt x="1393" y="287"/>
                </a:lnTo>
                <a:lnTo>
                  <a:pt x="1393" y="292"/>
                </a:lnTo>
                <a:lnTo>
                  <a:pt x="1393" y="297"/>
                </a:lnTo>
                <a:lnTo>
                  <a:pt x="1393" y="303"/>
                </a:lnTo>
                <a:lnTo>
                  <a:pt x="1393" y="308"/>
                </a:lnTo>
                <a:lnTo>
                  <a:pt x="1393" y="314"/>
                </a:lnTo>
                <a:lnTo>
                  <a:pt x="1393" y="319"/>
                </a:lnTo>
                <a:lnTo>
                  <a:pt x="1387" y="319"/>
                </a:lnTo>
                <a:lnTo>
                  <a:pt x="1404" y="324"/>
                </a:lnTo>
                <a:lnTo>
                  <a:pt x="1414" y="330"/>
                </a:lnTo>
                <a:lnTo>
                  <a:pt x="1425" y="330"/>
                </a:lnTo>
                <a:lnTo>
                  <a:pt x="1436" y="335"/>
                </a:lnTo>
                <a:lnTo>
                  <a:pt x="1441" y="341"/>
                </a:lnTo>
                <a:lnTo>
                  <a:pt x="1447" y="297"/>
                </a:lnTo>
                <a:lnTo>
                  <a:pt x="1452" y="292"/>
                </a:lnTo>
                <a:lnTo>
                  <a:pt x="1473" y="292"/>
                </a:lnTo>
                <a:lnTo>
                  <a:pt x="1484" y="287"/>
                </a:lnTo>
                <a:lnTo>
                  <a:pt x="1484" y="292"/>
                </a:lnTo>
                <a:lnTo>
                  <a:pt x="1495" y="297"/>
                </a:lnTo>
                <a:lnTo>
                  <a:pt x="1495" y="303"/>
                </a:lnTo>
                <a:lnTo>
                  <a:pt x="1500" y="292"/>
                </a:lnTo>
                <a:lnTo>
                  <a:pt x="1500" y="287"/>
                </a:lnTo>
                <a:lnTo>
                  <a:pt x="1495" y="287"/>
                </a:lnTo>
                <a:lnTo>
                  <a:pt x="1490" y="281"/>
                </a:lnTo>
                <a:lnTo>
                  <a:pt x="1484" y="276"/>
                </a:lnTo>
                <a:lnTo>
                  <a:pt x="1479" y="265"/>
                </a:lnTo>
                <a:lnTo>
                  <a:pt x="1484" y="249"/>
                </a:lnTo>
                <a:lnTo>
                  <a:pt x="1495" y="168"/>
                </a:lnTo>
                <a:lnTo>
                  <a:pt x="1495" y="162"/>
                </a:lnTo>
                <a:lnTo>
                  <a:pt x="1522" y="206"/>
                </a:lnTo>
                <a:lnTo>
                  <a:pt x="1522" y="211"/>
                </a:lnTo>
                <a:lnTo>
                  <a:pt x="1527" y="195"/>
                </a:lnTo>
                <a:lnTo>
                  <a:pt x="1533" y="189"/>
                </a:lnTo>
                <a:lnTo>
                  <a:pt x="1527" y="179"/>
                </a:lnTo>
                <a:lnTo>
                  <a:pt x="1516" y="162"/>
                </a:lnTo>
                <a:lnTo>
                  <a:pt x="1516" y="157"/>
                </a:lnTo>
                <a:lnTo>
                  <a:pt x="1500" y="135"/>
                </a:lnTo>
                <a:lnTo>
                  <a:pt x="1543" y="71"/>
                </a:lnTo>
                <a:lnTo>
                  <a:pt x="1565" y="33"/>
                </a:lnTo>
                <a:lnTo>
                  <a:pt x="1802" y="108"/>
                </a:lnTo>
                <a:lnTo>
                  <a:pt x="1845" y="60"/>
                </a:lnTo>
                <a:lnTo>
                  <a:pt x="1850" y="54"/>
                </a:lnTo>
                <a:lnTo>
                  <a:pt x="1855" y="49"/>
                </a:lnTo>
                <a:lnTo>
                  <a:pt x="1861" y="54"/>
                </a:lnTo>
                <a:lnTo>
                  <a:pt x="1866" y="54"/>
                </a:lnTo>
                <a:lnTo>
                  <a:pt x="1871" y="60"/>
                </a:lnTo>
                <a:lnTo>
                  <a:pt x="1877" y="65"/>
                </a:lnTo>
                <a:lnTo>
                  <a:pt x="1871" y="65"/>
                </a:lnTo>
                <a:lnTo>
                  <a:pt x="1871" y="76"/>
                </a:lnTo>
                <a:lnTo>
                  <a:pt x="1877" y="81"/>
                </a:lnTo>
                <a:lnTo>
                  <a:pt x="1877" y="71"/>
                </a:lnTo>
                <a:lnTo>
                  <a:pt x="1882" y="65"/>
                </a:lnTo>
                <a:lnTo>
                  <a:pt x="1888" y="71"/>
                </a:lnTo>
                <a:lnTo>
                  <a:pt x="1888" y="81"/>
                </a:lnTo>
                <a:lnTo>
                  <a:pt x="1888" y="87"/>
                </a:lnTo>
                <a:lnTo>
                  <a:pt x="1861" y="87"/>
                </a:lnTo>
                <a:lnTo>
                  <a:pt x="1845" y="135"/>
                </a:lnTo>
                <a:lnTo>
                  <a:pt x="1828" y="216"/>
                </a:lnTo>
                <a:lnTo>
                  <a:pt x="1823" y="211"/>
                </a:lnTo>
                <a:lnTo>
                  <a:pt x="1807" y="206"/>
                </a:lnTo>
                <a:lnTo>
                  <a:pt x="1802" y="200"/>
                </a:lnTo>
                <a:lnTo>
                  <a:pt x="1796" y="200"/>
                </a:lnTo>
                <a:lnTo>
                  <a:pt x="1796" y="195"/>
                </a:lnTo>
                <a:lnTo>
                  <a:pt x="1791" y="189"/>
                </a:lnTo>
                <a:lnTo>
                  <a:pt x="1791" y="195"/>
                </a:lnTo>
                <a:lnTo>
                  <a:pt x="1780" y="206"/>
                </a:lnTo>
                <a:lnTo>
                  <a:pt x="1769" y="195"/>
                </a:lnTo>
                <a:lnTo>
                  <a:pt x="1759" y="200"/>
                </a:lnTo>
                <a:lnTo>
                  <a:pt x="1759" y="206"/>
                </a:lnTo>
                <a:lnTo>
                  <a:pt x="1764" y="206"/>
                </a:lnTo>
                <a:lnTo>
                  <a:pt x="1785" y="211"/>
                </a:lnTo>
                <a:lnTo>
                  <a:pt x="1780" y="206"/>
                </a:lnTo>
                <a:lnTo>
                  <a:pt x="1785" y="200"/>
                </a:lnTo>
                <a:lnTo>
                  <a:pt x="1791" y="200"/>
                </a:lnTo>
                <a:lnTo>
                  <a:pt x="1796" y="206"/>
                </a:lnTo>
                <a:lnTo>
                  <a:pt x="1802" y="206"/>
                </a:lnTo>
                <a:lnTo>
                  <a:pt x="1802" y="211"/>
                </a:lnTo>
                <a:lnTo>
                  <a:pt x="1812" y="216"/>
                </a:lnTo>
                <a:lnTo>
                  <a:pt x="1823" y="216"/>
                </a:lnTo>
                <a:lnTo>
                  <a:pt x="1823" y="222"/>
                </a:lnTo>
                <a:lnTo>
                  <a:pt x="1818" y="222"/>
                </a:lnTo>
                <a:lnTo>
                  <a:pt x="1828" y="227"/>
                </a:lnTo>
                <a:lnTo>
                  <a:pt x="1845" y="233"/>
                </a:lnTo>
                <a:lnTo>
                  <a:pt x="1866" y="238"/>
                </a:lnTo>
                <a:lnTo>
                  <a:pt x="1914" y="254"/>
                </a:lnTo>
                <a:lnTo>
                  <a:pt x="1958" y="265"/>
                </a:lnTo>
                <a:lnTo>
                  <a:pt x="2001" y="281"/>
                </a:lnTo>
                <a:lnTo>
                  <a:pt x="2006" y="281"/>
                </a:lnTo>
                <a:lnTo>
                  <a:pt x="2011" y="281"/>
                </a:lnTo>
                <a:lnTo>
                  <a:pt x="2017" y="287"/>
                </a:lnTo>
                <a:lnTo>
                  <a:pt x="2017" y="281"/>
                </a:lnTo>
                <a:lnTo>
                  <a:pt x="2017" y="265"/>
                </a:lnTo>
                <a:lnTo>
                  <a:pt x="2017" y="243"/>
                </a:lnTo>
                <a:lnTo>
                  <a:pt x="2011" y="184"/>
                </a:lnTo>
                <a:lnTo>
                  <a:pt x="2011" y="179"/>
                </a:lnTo>
                <a:lnTo>
                  <a:pt x="2011" y="162"/>
                </a:lnTo>
                <a:lnTo>
                  <a:pt x="2011" y="157"/>
                </a:lnTo>
                <a:lnTo>
                  <a:pt x="2006" y="152"/>
                </a:lnTo>
                <a:lnTo>
                  <a:pt x="2011" y="157"/>
                </a:lnTo>
                <a:lnTo>
                  <a:pt x="2017" y="157"/>
                </a:lnTo>
                <a:lnTo>
                  <a:pt x="2017" y="162"/>
                </a:lnTo>
                <a:lnTo>
                  <a:pt x="2022" y="162"/>
                </a:lnTo>
                <a:lnTo>
                  <a:pt x="2027" y="168"/>
                </a:lnTo>
                <a:lnTo>
                  <a:pt x="2044" y="184"/>
                </a:lnTo>
                <a:lnTo>
                  <a:pt x="2065" y="200"/>
                </a:lnTo>
                <a:lnTo>
                  <a:pt x="2076" y="206"/>
                </a:lnTo>
                <a:lnTo>
                  <a:pt x="2081" y="211"/>
                </a:lnTo>
                <a:lnTo>
                  <a:pt x="2108" y="233"/>
                </a:lnTo>
                <a:lnTo>
                  <a:pt x="2119" y="238"/>
                </a:lnTo>
                <a:lnTo>
                  <a:pt x="2135" y="254"/>
                </a:lnTo>
                <a:lnTo>
                  <a:pt x="2167" y="276"/>
                </a:lnTo>
                <a:lnTo>
                  <a:pt x="2183" y="292"/>
                </a:lnTo>
                <a:lnTo>
                  <a:pt x="2205" y="303"/>
                </a:lnTo>
                <a:lnTo>
                  <a:pt x="2216" y="314"/>
                </a:lnTo>
                <a:lnTo>
                  <a:pt x="2248" y="341"/>
                </a:lnTo>
                <a:lnTo>
                  <a:pt x="2259" y="346"/>
                </a:lnTo>
                <a:lnTo>
                  <a:pt x="2264" y="346"/>
                </a:lnTo>
                <a:lnTo>
                  <a:pt x="2264" y="351"/>
                </a:lnTo>
                <a:lnTo>
                  <a:pt x="2264" y="346"/>
                </a:lnTo>
                <a:lnTo>
                  <a:pt x="2269" y="341"/>
                </a:lnTo>
                <a:lnTo>
                  <a:pt x="2275" y="341"/>
                </a:lnTo>
                <a:lnTo>
                  <a:pt x="2280" y="330"/>
                </a:lnTo>
                <a:lnTo>
                  <a:pt x="2280" y="324"/>
                </a:lnTo>
                <a:lnTo>
                  <a:pt x="2280" y="314"/>
                </a:lnTo>
                <a:lnTo>
                  <a:pt x="2280" y="308"/>
                </a:lnTo>
                <a:lnTo>
                  <a:pt x="2286" y="303"/>
                </a:lnTo>
                <a:lnTo>
                  <a:pt x="2286" y="297"/>
                </a:lnTo>
                <a:lnTo>
                  <a:pt x="2291" y="303"/>
                </a:lnTo>
                <a:lnTo>
                  <a:pt x="2302" y="303"/>
                </a:lnTo>
                <a:lnTo>
                  <a:pt x="2334" y="319"/>
                </a:lnTo>
                <a:lnTo>
                  <a:pt x="2339" y="297"/>
                </a:lnTo>
                <a:lnTo>
                  <a:pt x="2345" y="303"/>
                </a:lnTo>
                <a:lnTo>
                  <a:pt x="2350" y="303"/>
                </a:lnTo>
                <a:lnTo>
                  <a:pt x="2372" y="324"/>
                </a:lnTo>
                <a:lnTo>
                  <a:pt x="2382" y="335"/>
                </a:lnTo>
                <a:lnTo>
                  <a:pt x="2393" y="346"/>
                </a:lnTo>
                <a:lnTo>
                  <a:pt x="2377" y="378"/>
                </a:lnTo>
                <a:lnTo>
                  <a:pt x="2393" y="384"/>
                </a:lnTo>
                <a:lnTo>
                  <a:pt x="2393" y="378"/>
                </a:lnTo>
                <a:lnTo>
                  <a:pt x="2420" y="395"/>
                </a:lnTo>
                <a:lnTo>
                  <a:pt x="2452" y="341"/>
                </a:lnTo>
                <a:lnTo>
                  <a:pt x="2458" y="330"/>
                </a:lnTo>
                <a:lnTo>
                  <a:pt x="2463" y="330"/>
                </a:lnTo>
                <a:lnTo>
                  <a:pt x="2485" y="341"/>
                </a:lnTo>
                <a:lnTo>
                  <a:pt x="2544" y="373"/>
                </a:lnTo>
                <a:lnTo>
                  <a:pt x="2544" y="368"/>
                </a:lnTo>
                <a:lnTo>
                  <a:pt x="2549" y="368"/>
                </a:lnTo>
                <a:lnTo>
                  <a:pt x="2560" y="351"/>
                </a:lnTo>
                <a:lnTo>
                  <a:pt x="2587" y="357"/>
                </a:lnTo>
                <a:lnTo>
                  <a:pt x="2619" y="362"/>
                </a:lnTo>
                <a:lnTo>
                  <a:pt x="2624" y="351"/>
                </a:lnTo>
                <a:lnTo>
                  <a:pt x="2624" y="335"/>
                </a:lnTo>
                <a:lnTo>
                  <a:pt x="2630" y="303"/>
                </a:lnTo>
                <a:lnTo>
                  <a:pt x="2635" y="297"/>
                </a:lnTo>
                <a:lnTo>
                  <a:pt x="2635" y="292"/>
                </a:lnTo>
                <a:lnTo>
                  <a:pt x="2641" y="270"/>
                </a:lnTo>
                <a:lnTo>
                  <a:pt x="2646" y="249"/>
                </a:lnTo>
                <a:lnTo>
                  <a:pt x="2646" y="227"/>
                </a:lnTo>
                <a:lnTo>
                  <a:pt x="2651" y="206"/>
                </a:lnTo>
                <a:lnTo>
                  <a:pt x="2651" y="200"/>
                </a:lnTo>
                <a:lnTo>
                  <a:pt x="2657" y="184"/>
                </a:lnTo>
                <a:lnTo>
                  <a:pt x="2662" y="184"/>
                </a:lnTo>
                <a:lnTo>
                  <a:pt x="2748" y="211"/>
                </a:lnTo>
                <a:lnTo>
                  <a:pt x="2915" y="270"/>
                </a:lnTo>
                <a:lnTo>
                  <a:pt x="2877" y="341"/>
                </a:lnTo>
                <a:lnTo>
                  <a:pt x="2845" y="400"/>
                </a:lnTo>
                <a:lnTo>
                  <a:pt x="2883" y="427"/>
                </a:lnTo>
                <a:lnTo>
                  <a:pt x="2893" y="438"/>
                </a:lnTo>
                <a:lnTo>
                  <a:pt x="2979" y="535"/>
                </a:lnTo>
                <a:lnTo>
                  <a:pt x="2953" y="627"/>
                </a:lnTo>
                <a:lnTo>
                  <a:pt x="2947" y="627"/>
                </a:lnTo>
                <a:lnTo>
                  <a:pt x="2904" y="611"/>
                </a:lnTo>
                <a:lnTo>
                  <a:pt x="2893" y="611"/>
                </a:lnTo>
                <a:lnTo>
                  <a:pt x="2893" y="605"/>
                </a:lnTo>
                <a:lnTo>
                  <a:pt x="2850" y="594"/>
                </a:lnTo>
                <a:lnTo>
                  <a:pt x="2845" y="594"/>
                </a:lnTo>
                <a:lnTo>
                  <a:pt x="2834" y="589"/>
                </a:lnTo>
                <a:lnTo>
                  <a:pt x="2802" y="578"/>
                </a:lnTo>
                <a:lnTo>
                  <a:pt x="2759" y="719"/>
                </a:lnTo>
                <a:lnTo>
                  <a:pt x="2754" y="724"/>
                </a:lnTo>
                <a:lnTo>
                  <a:pt x="2754" y="729"/>
                </a:lnTo>
                <a:lnTo>
                  <a:pt x="2748" y="740"/>
                </a:lnTo>
                <a:lnTo>
                  <a:pt x="2743" y="762"/>
                </a:lnTo>
                <a:lnTo>
                  <a:pt x="2737" y="778"/>
                </a:lnTo>
                <a:lnTo>
                  <a:pt x="2737" y="783"/>
                </a:lnTo>
                <a:lnTo>
                  <a:pt x="2786" y="794"/>
                </a:lnTo>
                <a:lnTo>
                  <a:pt x="2786" y="800"/>
                </a:lnTo>
                <a:lnTo>
                  <a:pt x="2791" y="800"/>
                </a:lnTo>
                <a:lnTo>
                  <a:pt x="2807" y="805"/>
                </a:lnTo>
                <a:lnTo>
                  <a:pt x="2775" y="897"/>
                </a:lnTo>
                <a:lnTo>
                  <a:pt x="2727" y="886"/>
                </a:lnTo>
                <a:lnTo>
                  <a:pt x="2727" y="897"/>
                </a:lnTo>
                <a:lnTo>
                  <a:pt x="2721" y="908"/>
                </a:lnTo>
                <a:lnTo>
                  <a:pt x="2711" y="935"/>
                </a:lnTo>
                <a:lnTo>
                  <a:pt x="2689" y="929"/>
                </a:lnTo>
                <a:lnTo>
                  <a:pt x="2689" y="935"/>
                </a:lnTo>
                <a:lnTo>
                  <a:pt x="2689" y="940"/>
                </a:lnTo>
                <a:lnTo>
                  <a:pt x="2721" y="945"/>
                </a:lnTo>
                <a:lnTo>
                  <a:pt x="2716" y="945"/>
                </a:lnTo>
                <a:lnTo>
                  <a:pt x="2705" y="1005"/>
                </a:lnTo>
                <a:lnTo>
                  <a:pt x="2700" y="1048"/>
                </a:lnTo>
                <a:lnTo>
                  <a:pt x="2678" y="1048"/>
                </a:lnTo>
                <a:lnTo>
                  <a:pt x="2673" y="1053"/>
                </a:lnTo>
                <a:lnTo>
                  <a:pt x="2673" y="1070"/>
                </a:lnTo>
                <a:lnTo>
                  <a:pt x="2673" y="1075"/>
                </a:lnTo>
                <a:lnTo>
                  <a:pt x="2694" y="1080"/>
                </a:lnTo>
                <a:lnTo>
                  <a:pt x="2721" y="945"/>
                </a:lnTo>
                <a:lnTo>
                  <a:pt x="2797" y="951"/>
                </a:lnTo>
                <a:lnTo>
                  <a:pt x="2807" y="951"/>
                </a:lnTo>
                <a:lnTo>
                  <a:pt x="2818" y="956"/>
                </a:lnTo>
                <a:lnTo>
                  <a:pt x="2823" y="951"/>
                </a:lnTo>
                <a:lnTo>
                  <a:pt x="2823" y="940"/>
                </a:lnTo>
                <a:lnTo>
                  <a:pt x="2829" y="945"/>
                </a:lnTo>
                <a:lnTo>
                  <a:pt x="2840" y="945"/>
                </a:lnTo>
                <a:lnTo>
                  <a:pt x="2845" y="945"/>
                </a:lnTo>
                <a:lnTo>
                  <a:pt x="2845" y="935"/>
                </a:lnTo>
                <a:lnTo>
                  <a:pt x="2856" y="886"/>
                </a:lnTo>
                <a:lnTo>
                  <a:pt x="2845" y="886"/>
                </a:lnTo>
                <a:lnTo>
                  <a:pt x="2829" y="875"/>
                </a:lnTo>
                <a:lnTo>
                  <a:pt x="2823" y="870"/>
                </a:lnTo>
                <a:lnTo>
                  <a:pt x="2856" y="783"/>
                </a:lnTo>
                <a:lnTo>
                  <a:pt x="2861" y="783"/>
                </a:lnTo>
                <a:lnTo>
                  <a:pt x="2877" y="789"/>
                </a:lnTo>
                <a:lnTo>
                  <a:pt x="2915" y="702"/>
                </a:lnTo>
                <a:lnTo>
                  <a:pt x="2920" y="702"/>
                </a:lnTo>
                <a:lnTo>
                  <a:pt x="2931" y="702"/>
                </a:lnTo>
                <a:lnTo>
                  <a:pt x="2936" y="702"/>
                </a:lnTo>
                <a:lnTo>
                  <a:pt x="2942" y="702"/>
                </a:lnTo>
                <a:lnTo>
                  <a:pt x="2974" y="708"/>
                </a:lnTo>
                <a:lnTo>
                  <a:pt x="2974" y="713"/>
                </a:lnTo>
                <a:lnTo>
                  <a:pt x="2969" y="816"/>
                </a:lnTo>
                <a:lnTo>
                  <a:pt x="2936" y="805"/>
                </a:lnTo>
                <a:lnTo>
                  <a:pt x="2931" y="805"/>
                </a:lnTo>
                <a:lnTo>
                  <a:pt x="2931" y="816"/>
                </a:lnTo>
                <a:lnTo>
                  <a:pt x="2931" y="837"/>
                </a:lnTo>
                <a:lnTo>
                  <a:pt x="2931" y="854"/>
                </a:lnTo>
                <a:lnTo>
                  <a:pt x="2936" y="864"/>
                </a:lnTo>
                <a:lnTo>
                  <a:pt x="2936" y="870"/>
                </a:lnTo>
                <a:lnTo>
                  <a:pt x="2936" y="875"/>
                </a:lnTo>
                <a:lnTo>
                  <a:pt x="2942" y="881"/>
                </a:lnTo>
                <a:lnTo>
                  <a:pt x="2942" y="886"/>
                </a:lnTo>
                <a:lnTo>
                  <a:pt x="2942" y="891"/>
                </a:lnTo>
                <a:lnTo>
                  <a:pt x="2942" y="897"/>
                </a:lnTo>
                <a:lnTo>
                  <a:pt x="2942" y="902"/>
                </a:lnTo>
                <a:lnTo>
                  <a:pt x="2942" y="918"/>
                </a:lnTo>
                <a:lnTo>
                  <a:pt x="2942" y="929"/>
                </a:lnTo>
                <a:lnTo>
                  <a:pt x="2942" y="935"/>
                </a:lnTo>
                <a:lnTo>
                  <a:pt x="2942" y="945"/>
                </a:lnTo>
                <a:lnTo>
                  <a:pt x="2942" y="951"/>
                </a:lnTo>
                <a:lnTo>
                  <a:pt x="2936" y="951"/>
                </a:lnTo>
                <a:lnTo>
                  <a:pt x="2926" y="951"/>
                </a:lnTo>
                <a:lnTo>
                  <a:pt x="2888" y="956"/>
                </a:lnTo>
                <a:lnTo>
                  <a:pt x="2877" y="956"/>
                </a:lnTo>
                <a:lnTo>
                  <a:pt x="2866" y="956"/>
                </a:lnTo>
                <a:lnTo>
                  <a:pt x="2856" y="956"/>
                </a:lnTo>
                <a:lnTo>
                  <a:pt x="2850" y="956"/>
                </a:lnTo>
                <a:lnTo>
                  <a:pt x="2845" y="956"/>
                </a:lnTo>
                <a:lnTo>
                  <a:pt x="2840" y="967"/>
                </a:lnTo>
                <a:lnTo>
                  <a:pt x="2829" y="1037"/>
                </a:lnTo>
                <a:lnTo>
                  <a:pt x="2829" y="1043"/>
                </a:lnTo>
                <a:lnTo>
                  <a:pt x="2818" y="1048"/>
                </a:lnTo>
                <a:lnTo>
                  <a:pt x="2813" y="1048"/>
                </a:lnTo>
                <a:lnTo>
                  <a:pt x="2780" y="1075"/>
                </a:lnTo>
                <a:lnTo>
                  <a:pt x="2764" y="1091"/>
                </a:lnTo>
                <a:lnTo>
                  <a:pt x="2780" y="1113"/>
                </a:lnTo>
                <a:lnTo>
                  <a:pt x="2786" y="1107"/>
                </a:lnTo>
                <a:lnTo>
                  <a:pt x="2780" y="1113"/>
                </a:lnTo>
                <a:lnTo>
                  <a:pt x="2780" y="1134"/>
                </a:lnTo>
                <a:lnTo>
                  <a:pt x="2791" y="1134"/>
                </a:lnTo>
                <a:lnTo>
                  <a:pt x="2845" y="1134"/>
                </a:lnTo>
                <a:lnTo>
                  <a:pt x="2877" y="1140"/>
                </a:lnTo>
                <a:lnTo>
                  <a:pt x="2861" y="1167"/>
                </a:lnTo>
                <a:lnTo>
                  <a:pt x="2829" y="1237"/>
                </a:lnTo>
                <a:lnTo>
                  <a:pt x="2818" y="1259"/>
                </a:lnTo>
                <a:lnTo>
                  <a:pt x="2791" y="1253"/>
                </a:lnTo>
                <a:lnTo>
                  <a:pt x="2786" y="1259"/>
                </a:lnTo>
                <a:lnTo>
                  <a:pt x="2759" y="1253"/>
                </a:lnTo>
                <a:lnTo>
                  <a:pt x="2754" y="1253"/>
                </a:lnTo>
                <a:lnTo>
                  <a:pt x="2754" y="1248"/>
                </a:lnTo>
                <a:lnTo>
                  <a:pt x="2754" y="1253"/>
                </a:lnTo>
                <a:lnTo>
                  <a:pt x="2732" y="1253"/>
                </a:lnTo>
                <a:lnTo>
                  <a:pt x="2732" y="1259"/>
                </a:lnTo>
                <a:lnTo>
                  <a:pt x="2737" y="1259"/>
                </a:lnTo>
                <a:lnTo>
                  <a:pt x="2737" y="1269"/>
                </a:lnTo>
                <a:lnTo>
                  <a:pt x="2737" y="1286"/>
                </a:lnTo>
                <a:lnTo>
                  <a:pt x="2732" y="1286"/>
                </a:lnTo>
                <a:lnTo>
                  <a:pt x="2727" y="1286"/>
                </a:lnTo>
                <a:lnTo>
                  <a:pt x="2727" y="1253"/>
                </a:lnTo>
                <a:lnTo>
                  <a:pt x="2711" y="1156"/>
                </a:lnTo>
                <a:lnTo>
                  <a:pt x="2721" y="1156"/>
                </a:lnTo>
                <a:lnTo>
                  <a:pt x="2727" y="1151"/>
                </a:lnTo>
                <a:lnTo>
                  <a:pt x="2721" y="1140"/>
                </a:lnTo>
                <a:lnTo>
                  <a:pt x="2721" y="1129"/>
                </a:lnTo>
                <a:lnTo>
                  <a:pt x="2721" y="1124"/>
                </a:lnTo>
                <a:lnTo>
                  <a:pt x="2716" y="1129"/>
                </a:lnTo>
                <a:lnTo>
                  <a:pt x="2711" y="1134"/>
                </a:lnTo>
                <a:lnTo>
                  <a:pt x="2705" y="1134"/>
                </a:lnTo>
                <a:lnTo>
                  <a:pt x="2700" y="1134"/>
                </a:lnTo>
                <a:lnTo>
                  <a:pt x="2689" y="1140"/>
                </a:lnTo>
                <a:lnTo>
                  <a:pt x="2689" y="1134"/>
                </a:lnTo>
                <a:lnTo>
                  <a:pt x="2684" y="1124"/>
                </a:lnTo>
                <a:lnTo>
                  <a:pt x="2689" y="1102"/>
                </a:lnTo>
                <a:lnTo>
                  <a:pt x="2694" y="1091"/>
                </a:lnTo>
                <a:lnTo>
                  <a:pt x="2667" y="1091"/>
                </a:lnTo>
                <a:lnTo>
                  <a:pt x="2667" y="1097"/>
                </a:lnTo>
                <a:lnTo>
                  <a:pt x="2667" y="1102"/>
                </a:lnTo>
                <a:lnTo>
                  <a:pt x="2667" y="1107"/>
                </a:lnTo>
                <a:lnTo>
                  <a:pt x="2667" y="1118"/>
                </a:lnTo>
                <a:lnTo>
                  <a:pt x="2673" y="1129"/>
                </a:lnTo>
                <a:lnTo>
                  <a:pt x="2678" y="1134"/>
                </a:lnTo>
                <a:lnTo>
                  <a:pt x="2678" y="1145"/>
                </a:lnTo>
                <a:lnTo>
                  <a:pt x="2684" y="1151"/>
                </a:lnTo>
                <a:lnTo>
                  <a:pt x="2684" y="1156"/>
                </a:lnTo>
                <a:lnTo>
                  <a:pt x="2684" y="1167"/>
                </a:lnTo>
                <a:lnTo>
                  <a:pt x="2689" y="1167"/>
                </a:lnTo>
                <a:lnTo>
                  <a:pt x="2689" y="1172"/>
                </a:lnTo>
                <a:lnTo>
                  <a:pt x="2684" y="1172"/>
                </a:lnTo>
                <a:lnTo>
                  <a:pt x="2673" y="1172"/>
                </a:lnTo>
                <a:lnTo>
                  <a:pt x="2667" y="1178"/>
                </a:lnTo>
                <a:lnTo>
                  <a:pt x="2630" y="1188"/>
                </a:lnTo>
                <a:lnTo>
                  <a:pt x="2635" y="1210"/>
                </a:lnTo>
                <a:lnTo>
                  <a:pt x="2608" y="1210"/>
                </a:lnTo>
                <a:lnTo>
                  <a:pt x="2608" y="1215"/>
                </a:lnTo>
                <a:lnTo>
                  <a:pt x="2608" y="1221"/>
                </a:lnTo>
                <a:lnTo>
                  <a:pt x="2614" y="1221"/>
                </a:lnTo>
                <a:lnTo>
                  <a:pt x="2614" y="1232"/>
                </a:lnTo>
                <a:lnTo>
                  <a:pt x="2603" y="1232"/>
                </a:lnTo>
                <a:lnTo>
                  <a:pt x="2603" y="1253"/>
                </a:lnTo>
                <a:lnTo>
                  <a:pt x="2598" y="1253"/>
                </a:lnTo>
                <a:lnTo>
                  <a:pt x="2598" y="1275"/>
                </a:lnTo>
                <a:lnTo>
                  <a:pt x="2592" y="1275"/>
                </a:lnTo>
                <a:lnTo>
                  <a:pt x="2592" y="1296"/>
                </a:lnTo>
                <a:lnTo>
                  <a:pt x="2581" y="1296"/>
                </a:lnTo>
                <a:lnTo>
                  <a:pt x="2581" y="1313"/>
                </a:lnTo>
                <a:lnTo>
                  <a:pt x="2581" y="1318"/>
                </a:lnTo>
                <a:lnTo>
                  <a:pt x="2576" y="1318"/>
                </a:lnTo>
                <a:lnTo>
                  <a:pt x="2576" y="1340"/>
                </a:lnTo>
                <a:lnTo>
                  <a:pt x="2592" y="1340"/>
                </a:lnTo>
                <a:lnTo>
                  <a:pt x="2598" y="1340"/>
                </a:lnTo>
                <a:lnTo>
                  <a:pt x="2598" y="1345"/>
                </a:lnTo>
                <a:lnTo>
                  <a:pt x="2598" y="1361"/>
                </a:lnTo>
                <a:lnTo>
                  <a:pt x="2614" y="1361"/>
                </a:lnTo>
                <a:lnTo>
                  <a:pt x="2673" y="1361"/>
                </a:lnTo>
                <a:lnTo>
                  <a:pt x="2673" y="1388"/>
                </a:lnTo>
                <a:lnTo>
                  <a:pt x="2678" y="1388"/>
                </a:lnTo>
                <a:lnTo>
                  <a:pt x="2694" y="1388"/>
                </a:lnTo>
                <a:lnTo>
                  <a:pt x="2700" y="1388"/>
                </a:lnTo>
                <a:lnTo>
                  <a:pt x="2705" y="1388"/>
                </a:lnTo>
                <a:lnTo>
                  <a:pt x="2721" y="1383"/>
                </a:lnTo>
                <a:lnTo>
                  <a:pt x="2721" y="1361"/>
                </a:lnTo>
                <a:lnTo>
                  <a:pt x="2727" y="1361"/>
                </a:lnTo>
                <a:lnTo>
                  <a:pt x="2786" y="1356"/>
                </a:lnTo>
                <a:lnTo>
                  <a:pt x="2764" y="1404"/>
                </a:lnTo>
                <a:lnTo>
                  <a:pt x="2797" y="1415"/>
                </a:lnTo>
                <a:lnTo>
                  <a:pt x="2802" y="1421"/>
                </a:lnTo>
                <a:lnTo>
                  <a:pt x="2813" y="1421"/>
                </a:lnTo>
                <a:lnTo>
                  <a:pt x="2829" y="1383"/>
                </a:lnTo>
                <a:lnTo>
                  <a:pt x="2850" y="1340"/>
                </a:lnTo>
                <a:lnTo>
                  <a:pt x="2850" y="1334"/>
                </a:lnTo>
                <a:lnTo>
                  <a:pt x="2856" y="1334"/>
                </a:lnTo>
                <a:lnTo>
                  <a:pt x="2861" y="1334"/>
                </a:lnTo>
                <a:lnTo>
                  <a:pt x="2856" y="1340"/>
                </a:lnTo>
                <a:lnTo>
                  <a:pt x="2850" y="1361"/>
                </a:lnTo>
                <a:lnTo>
                  <a:pt x="2834" y="1394"/>
                </a:lnTo>
                <a:lnTo>
                  <a:pt x="2829" y="1404"/>
                </a:lnTo>
                <a:lnTo>
                  <a:pt x="2823" y="1415"/>
                </a:lnTo>
                <a:lnTo>
                  <a:pt x="2829" y="1415"/>
                </a:lnTo>
                <a:lnTo>
                  <a:pt x="2866" y="1431"/>
                </a:lnTo>
                <a:lnTo>
                  <a:pt x="2883" y="1340"/>
                </a:lnTo>
                <a:lnTo>
                  <a:pt x="2883" y="1334"/>
                </a:lnTo>
                <a:lnTo>
                  <a:pt x="2888" y="1334"/>
                </a:lnTo>
                <a:lnTo>
                  <a:pt x="2888" y="1340"/>
                </a:lnTo>
                <a:lnTo>
                  <a:pt x="2888" y="1356"/>
                </a:lnTo>
                <a:lnTo>
                  <a:pt x="2942" y="1356"/>
                </a:lnTo>
                <a:lnTo>
                  <a:pt x="2958" y="1350"/>
                </a:lnTo>
                <a:lnTo>
                  <a:pt x="2974" y="1350"/>
                </a:lnTo>
                <a:lnTo>
                  <a:pt x="2990" y="1350"/>
                </a:lnTo>
                <a:lnTo>
                  <a:pt x="3028" y="1350"/>
                </a:lnTo>
                <a:lnTo>
                  <a:pt x="3017" y="1345"/>
                </a:lnTo>
                <a:lnTo>
                  <a:pt x="3017" y="1329"/>
                </a:lnTo>
                <a:lnTo>
                  <a:pt x="3033" y="1329"/>
                </a:lnTo>
                <a:lnTo>
                  <a:pt x="3033" y="1340"/>
                </a:lnTo>
                <a:lnTo>
                  <a:pt x="3039" y="1350"/>
                </a:lnTo>
                <a:lnTo>
                  <a:pt x="3049" y="1372"/>
                </a:lnTo>
                <a:lnTo>
                  <a:pt x="3039" y="1388"/>
                </a:lnTo>
                <a:lnTo>
                  <a:pt x="3033" y="1394"/>
                </a:lnTo>
                <a:lnTo>
                  <a:pt x="3033" y="1415"/>
                </a:lnTo>
                <a:lnTo>
                  <a:pt x="3044" y="1431"/>
                </a:lnTo>
                <a:lnTo>
                  <a:pt x="3049" y="1437"/>
                </a:lnTo>
                <a:lnTo>
                  <a:pt x="3065" y="1448"/>
                </a:lnTo>
                <a:lnTo>
                  <a:pt x="3076" y="1464"/>
                </a:lnTo>
                <a:lnTo>
                  <a:pt x="3087" y="1475"/>
                </a:lnTo>
                <a:lnTo>
                  <a:pt x="3092" y="1485"/>
                </a:lnTo>
                <a:lnTo>
                  <a:pt x="3092" y="1491"/>
                </a:lnTo>
                <a:lnTo>
                  <a:pt x="3071" y="1512"/>
                </a:lnTo>
                <a:lnTo>
                  <a:pt x="3065" y="1518"/>
                </a:lnTo>
                <a:lnTo>
                  <a:pt x="3060" y="1518"/>
                </a:lnTo>
                <a:lnTo>
                  <a:pt x="3060" y="1523"/>
                </a:lnTo>
                <a:lnTo>
                  <a:pt x="3055" y="1529"/>
                </a:lnTo>
                <a:lnTo>
                  <a:pt x="3049" y="1539"/>
                </a:lnTo>
                <a:lnTo>
                  <a:pt x="3039" y="1545"/>
                </a:lnTo>
                <a:lnTo>
                  <a:pt x="3012" y="1556"/>
                </a:lnTo>
                <a:lnTo>
                  <a:pt x="3039" y="1545"/>
                </a:lnTo>
                <a:lnTo>
                  <a:pt x="3060" y="1539"/>
                </a:lnTo>
                <a:lnTo>
                  <a:pt x="3065" y="1539"/>
                </a:lnTo>
                <a:lnTo>
                  <a:pt x="3071" y="1539"/>
                </a:lnTo>
                <a:lnTo>
                  <a:pt x="3087" y="1545"/>
                </a:lnTo>
                <a:lnTo>
                  <a:pt x="3092" y="1550"/>
                </a:lnTo>
                <a:lnTo>
                  <a:pt x="3119" y="1588"/>
                </a:lnTo>
                <a:lnTo>
                  <a:pt x="3125" y="1604"/>
                </a:lnTo>
                <a:lnTo>
                  <a:pt x="3092" y="1620"/>
                </a:lnTo>
                <a:lnTo>
                  <a:pt x="3098" y="1626"/>
                </a:lnTo>
                <a:lnTo>
                  <a:pt x="3098" y="1631"/>
                </a:lnTo>
                <a:lnTo>
                  <a:pt x="3055" y="1664"/>
                </a:lnTo>
                <a:lnTo>
                  <a:pt x="3055" y="1669"/>
                </a:lnTo>
                <a:lnTo>
                  <a:pt x="3065" y="1685"/>
                </a:lnTo>
                <a:lnTo>
                  <a:pt x="3065" y="1691"/>
                </a:lnTo>
                <a:lnTo>
                  <a:pt x="3076" y="1723"/>
                </a:lnTo>
                <a:lnTo>
                  <a:pt x="3109" y="1804"/>
                </a:lnTo>
                <a:lnTo>
                  <a:pt x="3146" y="1907"/>
                </a:lnTo>
                <a:lnTo>
                  <a:pt x="3146" y="1912"/>
                </a:lnTo>
                <a:lnTo>
                  <a:pt x="3092" y="1955"/>
                </a:lnTo>
                <a:lnTo>
                  <a:pt x="3087" y="1955"/>
                </a:lnTo>
                <a:lnTo>
                  <a:pt x="3082" y="1955"/>
                </a:lnTo>
                <a:lnTo>
                  <a:pt x="3033" y="1928"/>
                </a:lnTo>
                <a:lnTo>
                  <a:pt x="3012" y="1934"/>
                </a:lnTo>
                <a:lnTo>
                  <a:pt x="3006" y="1939"/>
                </a:lnTo>
                <a:lnTo>
                  <a:pt x="3006" y="1923"/>
                </a:lnTo>
                <a:lnTo>
                  <a:pt x="3001" y="1917"/>
                </a:lnTo>
                <a:lnTo>
                  <a:pt x="3001" y="1912"/>
                </a:lnTo>
                <a:lnTo>
                  <a:pt x="3001" y="1901"/>
                </a:lnTo>
                <a:lnTo>
                  <a:pt x="2996" y="1890"/>
                </a:lnTo>
                <a:lnTo>
                  <a:pt x="2996" y="1885"/>
                </a:lnTo>
                <a:lnTo>
                  <a:pt x="2990" y="1880"/>
                </a:lnTo>
                <a:lnTo>
                  <a:pt x="2990" y="1874"/>
                </a:lnTo>
                <a:lnTo>
                  <a:pt x="2990" y="1869"/>
                </a:lnTo>
                <a:lnTo>
                  <a:pt x="2990" y="1863"/>
                </a:lnTo>
                <a:lnTo>
                  <a:pt x="2985" y="1858"/>
                </a:lnTo>
                <a:lnTo>
                  <a:pt x="2985" y="1847"/>
                </a:lnTo>
                <a:lnTo>
                  <a:pt x="2979" y="1836"/>
                </a:lnTo>
                <a:lnTo>
                  <a:pt x="2979" y="1831"/>
                </a:lnTo>
                <a:lnTo>
                  <a:pt x="2979" y="1826"/>
                </a:lnTo>
                <a:lnTo>
                  <a:pt x="2974" y="1820"/>
                </a:lnTo>
                <a:lnTo>
                  <a:pt x="2974" y="1809"/>
                </a:lnTo>
                <a:lnTo>
                  <a:pt x="2969" y="1804"/>
                </a:lnTo>
                <a:lnTo>
                  <a:pt x="2969" y="1799"/>
                </a:lnTo>
                <a:lnTo>
                  <a:pt x="2969" y="1793"/>
                </a:lnTo>
                <a:lnTo>
                  <a:pt x="2963" y="1782"/>
                </a:lnTo>
                <a:lnTo>
                  <a:pt x="2963" y="1772"/>
                </a:lnTo>
                <a:lnTo>
                  <a:pt x="2958" y="1766"/>
                </a:lnTo>
                <a:lnTo>
                  <a:pt x="2958" y="1761"/>
                </a:lnTo>
                <a:lnTo>
                  <a:pt x="2958" y="1755"/>
                </a:lnTo>
                <a:lnTo>
                  <a:pt x="2958" y="1745"/>
                </a:lnTo>
                <a:lnTo>
                  <a:pt x="2953" y="1739"/>
                </a:lnTo>
                <a:lnTo>
                  <a:pt x="2953" y="1728"/>
                </a:lnTo>
                <a:lnTo>
                  <a:pt x="2947" y="1718"/>
                </a:lnTo>
                <a:lnTo>
                  <a:pt x="2947" y="1707"/>
                </a:lnTo>
                <a:lnTo>
                  <a:pt x="2942" y="1701"/>
                </a:lnTo>
                <a:lnTo>
                  <a:pt x="2942" y="1691"/>
                </a:lnTo>
                <a:lnTo>
                  <a:pt x="2936" y="1685"/>
                </a:lnTo>
                <a:lnTo>
                  <a:pt x="2936" y="1674"/>
                </a:lnTo>
                <a:lnTo>
                  <a:pt x="2931" y="1674"/>
                </a:lnTo>
                <a:lnTo>
                  <a:pt x="2926" y="1674"/>
                </a:lnTo>
                <a:lnTo>
                  <a:pt x="2877" y="1691"/>
                </a:lnTo>
                <a:lnTo>
                  <a:pt x="2866" y="1696"/>
                </a:lnTo>
                <a:lnTo>
                  <a:pt x="2856" y="1701"/>
                </a:lnTo>
                <a:lnTo>
                  <a:pt x="2856" y="1707"/>
                </a:lnTo>
                <a:lnTo>
                  <a:pt x="2850" y="1712"/>
                </a:lnTo>
                <a:lnTo>
                  <a:pt x="2850" y="1755"/>
                </a:lnTo>
                <a:lnTo>
                  <a:pt x="2850" y="1766"/>
                </a:lnTo>
                <a:lnTo>
                  <a:pt x="2845" y="1766"/>
                </a:lnTo>
                <a:lnTo>
                  <a:pt x="2840" y="1772"/>
                </a:lnTo>
                <a:lnTo>
                  <a:pt x="2829" y="1772"/>
                </a:lnTo>
                <a:lnTo>
                  <a:pt x="2818" y="1772"/>
                </a:lnTo>
                <a:lnTo>
                  <a:pt x="2813" y="1772"/>
                </a:lnTo>
                <a:lnTo>
                  <a:pt x="2802" y="1772"/>
                </a:lnTo>
                <a:lnTo>
                  <a:pt x="2775" y="1766"/>
                </a:lnTo>
                <a:lnTo>
                  <a:pt x="2764" y="1761"/>
                </a:lnTo>
                <a:lnTo>
                  <a:pt x="2759" y="1761"/>
                </a:lnTo>
                <a:lnTo>
                  <a:pt x="2743" y="1755"/>
                </a:lnTo>
                <a:lnTo>
                  <a:pt x="2716" y="1745"/>
                </a:lnTo>
                <a:lnTo>
                  <a:pt x="2678" y="1739"/>
                </a:lnTo>
                <a:lnTo>
                  <a:pt x="2673" y="1739"/>
                </a:lnTo>
                <a:lnTo>
                  <a:pt x="2667" y="1739"/>
                </a:lnTo>
                <a:lnTo>
                  <a:pt x="2689" y="1788"/>
                </a:lnTo>
                <a:lnTo>
                  <a:pt x="2694" y="1793"/>
                </a:lnTo>
                <a:lnTo>
                  <a:pt x="2684" y="1777"/>
                </a:lnTo>
                <a:lnTo>
                  <a:pt x="2635" y="1804"/>
                </a:lnTo>
                <a:lnTo>
                  <a:pt x="2646" y="1820"/>
                </a:lnTo>
                <a:lnTo>
                  <a:pt x="2635" y="1826"/>
                </a:lnTo>
                <a:lnTo>
                  <a:pt x="2641" y="1826"/>
                </a:lnTo>
                <a:lnTo>
                  <a:pt x="2641" y="1831"/>
                </a:lnTo>
                <a:lnTo>
                  <a:pt x="2651" y="1847"/>
                </a:lnTo>
                <a:lnTo>
                  <a:pt x="2667" y="1885"/>
                </a:lnTo>
                <a:lnTo>
                  <a:pt x="2641" y="1896"/>
                </a:lnTo>
                <a:lnTo>
                  <a:pt x="2635" y="1901"/>
                </a:lnTo>
                <a:lnTo>
                  <a:pt x="2619" y="1874"/>
                </a:lnTo>
                <a:lnTo>
                  <a:pt x="2614" y="1874"/>
                </a:lnTo>
                <a:lnTo>
                  <a:pt x="2592" y="1874"/>
                </a:lnTo>
                <a:lnTo>
                  <a:pt x="2581" y="1858"/>
                </a:lnTo>
                <a:lnTo>
                  <a:pt x="2581" y="1853"/>
                </a:lnTo>
                <a:lnTo>
                  <a:pt x="2576" y="1853"/>
                </a:lnTo>
                <a:lnTo>
                  <a:pt x="2571" y="1853"/>
                </a:lnTo>
                <a:lnTo>
                  <a:pt x="2565" y="1858"/>
                </a:lnTo>
                <a:lnTo>
                  <a:pt x="2560" y="1858"/>
                </a:lnTo>
                <a:lnTo>
                  <a:pt x="2549" y="1831"/>
                </a:lnTo>
                <a:lnTo>
                  <a:pt x="2544" y="1831"/>
                </a:lnTo>
                <a:lnTo>
                  <a:pt x="2533" y="1831"/>
                </a:lnTo>
                <a:lnTo>
                  <a:pt x="2528" y="1836"/>
                </a:lnTo>
                <a:lnTo>
                  <a:pt x="2517" y="1836"/>
                </a:lnTo>
                <a:lnTo>
                  <a:pt x="2512" y="1831"/>
                </a:lnTo>
                <a:lnTo>
                  <a:pt x="2501" y="1831"/>
                </a:lnTo>
                <a:lnTo>
                  <a:pt x="2485" y="1831"/>
                </a:lnTo>
                <a:lnTo>
                  <a:pt x="2474" y="1831"/>
                </a:lnTo>
                <a:lnTo>
                  <a:pt x="2463" y="1826"/>
                </a:lnTo>
                <a:lnTo>
                  <a:pt x="2452" y="1826"/>
                </a:lnTo>
                <a:lnTo>
                  <a:pt x="2447" y="1826"/>
                </a:lnTo>
                <a:lnTo>
                  <a:pt x="2442" y="1826"/>
                </a:lnTo>
                <a:lnTo>
                  <a:pt x="2420" y="1820"/>
                </a:lnTo>
                <a:lnTo>
                  <a:pt x="2415" y="1826"/>
                </a:lnTo>
                <a:lnTo>
                  <a:pt x="2409" y="1853"/>
                </a:lnTo>
                <a:lnTo>
                  <a:pt x="2399" y="1890"/>
                </a:lnTo>
                <a:lnTo>
                  <a:pt x="2393" y="1901"/>
                </a:lnTo>
                <a:lnTo>
                  <a:pt x="2399" y="1901"/>
                </a:lnTo>
                <a:lnTo>
                  <a:pt x="2409" y="1907"/>
                </a:lnTo>
                <a:lnTo>
                  <a:pt x="2420" y="1907"/>
                </a:lnTo>
                <a:lnTo>
                  <a:pt x="2452" y="1907"/>
                </a:lnTo>
                <a:lnTo>
                  <a:pt x="2463" y="1907"/>
                </a:lnTo>
                <a:lnTo>
                  <a:pt x="2474" y="1912"/>
                </a:lnTo>
                <a:lnTo>
                  <a:pt x="2479" y="1917"/>
                </a:lnTo>
                <a:lnTo>
                  <a:pt x="2485" y="1917"/>
                </a:lnTo>
                <a:lnTo>
                  <a:pt x="2490" y="1923"/>
                </a:lnTo>
                <a:lnTo>
                  <a:pt x="2490" y="1928"/>
                </a:lnTo>
                <a:lnTo>
                  <a:pt x="2495" y="1928"/>
                </a:lnTo>
                <a:lnTo>
                  <a:pt x="2495" y="1923"/>
                </a:lnTo>
                <a:lnTo>
                  <a:pt x="2506" y="1896"/>
                </a:lnTo>
                <a:lnTo>
                  <a:pt x="2512" y="1901"/>
                </a:lnTo>
                <a:lnTo>
                  <a:pt x="2506" y="1912"/>
                </a:lnTo>
                <a:lnTo>
                  <a:pt x="2495" y="1934"/>
                </a:lnTo>
                <a:lnTo>
                  <a:pt x="2501" y="1939"/>
                </a:lnTo>
                <a:lnTo>
                  <a:pt x="2506" y="1950"/>
                </a:lnTo>
                <a:lnTo>
                  <a:pt x="2506" y="1955"/>
                </a:lnTo>
                <a:lnTo>
                  <a:pt x="2512" y="1955"/>
                </a:lnTo>
                <a:lnTo>
                  <a:pt x="2512" y="1966"/>
                </a:lnTo>
                <a:lnTo>
                  <a:pt x="2517" y="1971"/>
                </a:lnTo>
                <a:lnTo>
                  <a:pt x="2517" y="1977"/>
                </a:lnTo>
                <a:lnTo>
                  <a:pt x="2522" y="1982"/>
                </a:lnTo>
                <a:lnTo>
                  <a:pt x="2522" y="1988"/>
                </a:lnTo>
                <a:lnTo>
                  <a:pt x="2528" y="1993"/>
                </a:lnTo>
                <a:lnTo>
                  <a:pt x="2533" y="2004"/>
                </a:lnTo>
                <a:lnTo>
                  <a:pt x="2538" y="2004"/>
                </a:lnTo>
                <a:lnTo>
                  <a:pt x="2544" y="2009"/>
                </a:lnTo>
                <a:lnTo>
                  <a:pt x="2555" y="2015"/>
                </a:lnTo>
                <a:lnTo>
                  <a:pt x="2565" y="2020"/>
                </a:lnTo>
                <a:lnTo>
                  <a:pt x="2581" y="2020"/>
                </a:lnTo>
                <a:lnTo>
                  <a:pt x="2598" y="2020"/>
                </a:lnTo>
                <a:lnTo>
                  <a:pt x="2608" y="2020"/>
                </a:lnTo>
                <a:lnTo>
                  <a:pt x="2624" y="2025"/>
                </a:lnTo>
                <a:lnTo>
                  <a:pt x="2635" y="2025"/>
                </a:lnTo>
                <a:lnTo>
                  <a:pt x="2641" y="2031"/>
                </a:lnTo>
                <a:lnTo>
                  <a:pt x="2646" y="2036"/>
                </a:lnTo>
                <a:lnTo>
                  <a:pt x="2651" y="2052"/>
                </a:lnTo>
                <a:lnTo>
                  <a:pt x="2646" y="2058"/>
                </a:lnTo>
                <a:lnTo>
                  <a:pt x="2646" y="2063"/>
                </a:lnTo>
                <a:lnTo>
                  <a:pt x="2641" y="2069"/>
                </a:lnTo>
                <a:lnTo>
                  <a:pt x="2641" y="2074"/>
                </a:lnTo>
                <a:lnTo>
                  <a:pt x="2641" y="2096"/>
                </a:lnTo>
                <a:lnTo>
                  <a:pt x="2673" y="2096"/>
                </a:lnTo>
                <a:lnTo>
                  <a:pt x="2673" y="2106"/>
                </a:lnTo>
                <a:lnTo>
                  <a:pt x="2673" y="2117"/>
                </a:lnTo>
                <a:lnTo>
                  <a:pt x="2678" y="2133"/>
                </a:lnTo>
                <a:lnTo>
                  <a:pt x="2689" y="2182"/>
                </a:lnTo>
                <a:lnTo>
                  <a:pt x="2689" y="2198"/>
                </a:lnTo>
                <a:lnTo>
                  <a:pt x="2689" y="2204"/>
                </a:lnTo>
                <a:lnTo>
                  <a:pt x="2694" y="2241"/>
                </a:lnTo>
                <a:lnTo>
                  <a:pt x="2700" y="2252"/>
                </a:lnTo>
                <a:lnTo>
                  <a:pt x="2700" y="2258"/>
                </a:lnTo>
                <a:lnTo>
                  <a:pt x="2705" y="2268"/>
                </a:lnTo>
                <a:lnTo>
                  <a:pt x="2705" y="2274"/>
                </a:lnTo>
                <a:lnTo>
                  <a:pt x="2748" y="2322"/>
                </a:lnTo>
                <a:lnTo>
                  <a:pt x="2754" y="2328"/>
                </a:lnTo>
                <a:lnTo>
                  <a:pt x="2770" y="2344"/>
                </a:lnTo>
                <a:lnTo>
                  <a:pt x="2770" y="2349"/>
                </a:lnTo>
                <a:lnTo>
                  <a:pt x="2775" y="2355"/>
                </a:lnTo>
                <a:lnTo>
                  <a:pt x="2791" y="2371"/>
                </a:lnTo>
                <a:lnTo>
                  <a:pt x="2791" y="2376"/>
                </a:lnTo>
                <a:lnTo>
                  <a:pt x="2807" y="2398"/>
                </a:lnTo>
                <a:lnTo>
                  <a:pt x="2850" y="2371"/>
                </a:lnTo>
                <a:lnTo>
                  <a:pt x="2856" y="2366"/>
                </a:lnTo>
                <a:lnTo>
                  <a:pt x="2872" y="2355"/>
                </a:lnTo>
                <a:lnTo>
                  <a:pt x="2877" y="2349"/>
                </a:lnTo>
                <a:lnTo>
                  <a:pt x="2883" y="2344"/>
                </a:lnTo>
                <a:lnTo>
                  <a:pt x="2877" y="2333"/>
                </a:lnTo>
                <a:lnTo>
                  <a:pt x="2872" y="2322"/>
                </a:lnTo>
                <a:lnTo>
                  <a:pt x="2866" y="2322"/>
                </a:lnTo>
                <a:lnTo>
                  <a:pt x="2850" y="2333"/>
                </a:lnTo>
                <a:lnTo>
                  <a:pt x="2845" y="2333"/>
                </a:lnTo>
                <a:lnTo>
                  <a:pt x="2845" y="2328"/>
                </a:lnTo>
                <a:lnTo>
                  <a:pt x="2850" y="2328"/>
                </a:lnTo>
                <a:lnTo>
                  <a:pt x="2866" y="2322"/>
                </a:lnTo>
                <a:lnTo>
                  <a:pt x="2872" y="2317"/>
                </a:lnTo>
                <a:lnTo>
                  <a:pt x="2866" y="2312"/>
                </a:lnTo>
                <a:lnTo>
                  <a:pt x="2861" y="2312"/>
                </a:lnTo>
                <a:lnTo>
                  <a:pt x="2856" y="2317"/>
                </a:lnTo>
                <a:lnTo>
                  <a:pt x="2840" y="2322"/>
                </a:lnTo>
                <a:lnTo>
                  <a:pt x="2834" y="2312"/>
                </a:lnTo>
                <a:lnTo>
                  <a:pt x="2829" y="2306"/>
                </a:lnTo>
                <a:lnTo>
                  <a:pt x="2850" y="2295"/>
                </a:lnTo>
                <a:lnTo>
                  <a:pt x="2856" y="2290"/>
                </a:lnTo>
                <a:lnTo>
                  <a:pt x="2850" y="2279"/>
                </a:lnTo>
                <a:lnTo>
                  <a:pt x="2850" y="2285"/>
                </a:lnTo>
                <a:lnTo>
                  <a:pt x="2845" y="2285"/>
                </a:lnTo>
                <a:lnTo>
                  <a:pt x="2840" y="2285"/>
                </a:lnTo>
                <a:lnTo>
                  <a:pt x="2823" y="2295"/>
                </a:lnTo>
                <a:lnTo>
                  <a:pt x="2818" y="2285"/>
                </a:lnTo>
                <a:lnTo>
                  <a:pt x="2840" y="2274"/>
                </a:lnTo>
                <a:lnTo>
                  <a:pt x="2845" y="2274"/>
                </a:lnTo>
                <a:lnTo>
                  <a:pt x="2845" y="2268"/>
                </a:lnTo>
                <a:lnTo>
                  <a:pt x="2840" y="2252"/>
                </a:lnTo>
                <a:lnTo>
                  <a:pt x="2834" y="2241"/>
                </a:lnTo>
                <a:lnTo>
                  <a:pt x="2829" y="2231"/>
                </a:lnTo>
                <a:lnTo>
                  <a:pt x="2823" y="2225"/>
                </a:lnTo>
                <a:lnTo>
                  <a:pt x="2834" y="2214"/>
                </a:lnTo>
                <a:lnTo>
                  <a:pt x="2856" y="2187"/>
                </a:lnTo>
                <a:lnTo>
                  <a:pt x="2861" y="2187"/>
                </a:lnTo>
                <a:lnTo>
                  <a:pt x="2866" y="2193"/>
                </a:lnTo>
                <a:lnTo>
                  <a:pt x="2883" y="2204"/>
                </a:lnTo>
                <a:lnTo>
                  <a:pt x="2888" y="2209"/>
                </a:lnTo>
                <a:lnTo>
                  <a:pt x="2893" y="2214"/>
                </a:lnTo>
                <a:lnTo>
                  <a:pt x="2899" y="2220"/>
                </a:lnTo>
                <a:lnTo>
                  <a:pt x="2910" y="2225"/>
                </a:lnTo>
                <a:lnTo>
                  <a:pt x="2915" y="2231"/>
                </a:lnTo>
                <a:lnTo>
                  <a:pt x="2920" y="2231"/>
                </a:lnTo>
                <a:lnTo>
                  <a:pt x="2920" y="2236"/>
                </a:lnTo>
                <a:lnTo>
                  <a:pt x="2942" y="2247"/>
                </a:lnTo>
                <a:lnTo>
                  <a:pt x="2942" y="2252"/>
                </a:lnTo>
                <a:lnTo>
                  <a:pt x="2936" y="2258"/>
                </a:lnTo>
                <a:lnTo>
                  <a:pt x="2926" y="2274"/>
                </a:lnTo>
                <a:lnTo>
                  <a:pt x="2936" y="2279"/>
                </a:lnTo>
                <a:lnTo>
                  <a:pt x="2942" y="2285"/>
                </a:lnTo>
                <a:lnTo>
                  <a:pt x="2947" y="2268"/>
                </a:lnTo>
                <a:lnTo>
                  <a:pt x="2953" y="2258"/>
                </a:lnTo>
                <a:lnTo>
                  <a:pt x="2958" y="2252"/>
                </a:lnTo>
                <a:lnTo>
                  <a:pt x="2963" y="2258"/>
                </a:lnTo>
                <a:lnTo>
                  <a:pt x="2969" y="2263"/>
                </a:lnTo>
                <a:lnTo>
                  <a:pt x="2979" y="2268"/>
                </a:lnTo>
                <a:lnTo>
                  <a:pt x="2990" y="2274"/>
                </a:lnTo>
                <a:lnTo>
                  <a:pt x="3006" y="2285"/>
                </a:lnTo>
                <a:lnTo>
                  <a:pt x="3017" y="2290"/>
                </a:lnTo>
                <a:lnTo>
                  <a:pt x="3028" y="2295"/>
                </a:lnTo>
                <a:lnTo>
                  <a:pt x="3033" y="2295"/>
                </a:lnTo>
                <a:lnTo>
                  <a:pt x="3039" y="2301"/>
                </a:lnTo>
                <a:lnTo>
                  <a:pt x="2969" y="2387"/>
                </a:lnTo>
                <a:lnTo>
                  <a:pt x="2969" y="2393"/>
                </a:lnTo>
                <a:lnTo>
                  <a:pt x="2963" y="2393"/>
                </a:lnTo>
                <a:lnTo>
                  <a:pt x="2963" y="2398"/>
                </a:lnTo>
                <a:lnTo>
                  <a:pt x="2963" y="2403"/>
                </a:lnTo>
                <a:lnTo>
                  <a:pt x="2953" y="2403"/>
                </a:lnTo>
                <a:lnTo>
                  <a:pt x="2953" y="2409"/>
                </a:lnTo>
                <a:lnTo>
                  <a:pt x="2953" y="2403"/>
                </a:lnTo>
                <a:lnTo>
                  <a:pt x="2953" y="2398"/>
                </a:lnTo>
                <a:lnTo>
                  <a:pt x="2953" y="2393"/>
                </a:lnTo>
                <a:lnTo>
                  <a:pt x="2953" y="2387"/>
                </a:lnTo>
                <a:lnTo>
                  <a:pt x="2958" y="2387"/>
                </a:lnTo>
                <a:lnTo>
                  <a:pt x="2958" y="2382"/>
                </a:lnTo>
                <a:lnTo>
                  <a:pt x="2953" y="2376"/>
                </a:lnTo>
                <a:lnTo>
                  <a:pt x="2947" y="2371"/>
                </a:lnTo>
                <a:lnTo>
                  <a:pt x="2942" y="2366"/>
                </a:lnTo>
                <a:lnTo>
                  <a:pt x="2920" y="2382"/>
                </a:lnTo>
                <a:lnTo>
                  <a:pt x="2931" y="2387"/>
                </a:lnTo>
                <a:lnTo>
                  <a:pt x="2947" y="2409"/>
                </a:lnTo>
                <a:lnTo>
                  <a:pt x="2942" y="2409"/>
                </a:lnTo>
                <a:lnTo>
                  <a:pt x="2936" y="2414"/>
                </a:lnTo>
                <a:lnTo>
                  <a:pt x="2942" y="2414"/>
                </a:lnTo>
                <a:lnTo>
                  <a:pt x="2958" y="2425"/>
                </a:lnTo>
                <a:lnTo>
                  <a:pt x="2985" y="2436"/>
                </a:lnTo>
                <a:lnTo>
                  <a:pt x="3006" y="2452"/>
                </a:lnTo>
                <a:lnTo>
                  <a:pt x="3028" y="2463"/>
                </a:lnTo>
                <a:lnTo>
                  <a:pt x="3012" y="2479"/>
                </a:lnTo>
                <a:lnTo>
                  <a:pt x="3006" y="2479"/>
                </a:lnTo>
                <a:lnTo>
                  <a:pt x="2990" y="2495"/>
                </a:lnTo>
                <a:lnTo>
                  <a:pt x="2979" y="2501"/>
                </a:lnTo>
                <a:lnTo>
                  <a:pt x="2974" y="2511"/>
                </a:lnTo>
                <a:lnTo>
                  <a:pt x="2969" y="2517"/>
                </a:lnTo>
                <a:lnTo>
                  <a:pt x="2979" y="2528"/>
                </a:lnTo>
                <a:lnTo>
                  <a:pt x="2985" y="2522"/>
                </a:lnTo>
                <a:lnTo>
                  <a:pt x="2996" y="2517"/>
                </a:lnTo>
                <a:lnTo>
                  <a:pt x="3001" y="2511"/>
                </a:lnTo>
                <a:lnTo>
                  <a:pt x="3001" y="2506"/>
                </a:lnTo>
                <a:lnTo>
                  <a:pt x="3006" y="2506"/>
                </a:lnTo>
                <a:lnTo>
                  <a:pt x="3006" y="2511"/>
                </a:lnTo>
                <a:lnTo>
                  <a:pt x="3012" y="2528"/>
                </a:lnTo>
                <a:lnTo>
                  <a:pt x="3022" y="2538"/>
                </a:lnTo>
                <a:lnTo>
                  <a:pt x="3006" y="2555"/>
                </a:lnTo>
                <a:lnTo>
                  <a:pt x="3022" y="2576"/>
                </a:lnTo>
                <a:lnTo>
                  <a:pt x="3028" y="2576"/>
                </a:lnTo>
                <a:lnTo>
                  <a:pt x="3049" y="2560"/>
                </a:lnTo>
                <a:lnTo>
                  <a:pt x="3049" y="2555"/>
                </a:lnTo>
                <a:lnTo>
                  <a:pt x="3055" y="2549"/>
                </a:lnTo>
                <a:lnTo>
                  <a:pt x="3060" y="2544"/>
                </a:lnTo>
                <a:lnTo>
                  <a:pt x="3071" y="2528"/>
                </a:lnTo>
                <a:lnTo>
                  <a:pt x="3076" y="2522"/>
                </a:lnTo>
                <a:lnTo>
                  <a:pt x="3076" y="2517"/>
                </a:lnTo>
                <a:lnTo>
                  <a:pt x="3071" y="2511"/>
                </a:lnTo>
                <a:lnTo>
                  <a:pt x="3065" y="2511"/>
                </a:lnTo>
                <a:lnTo>
                  <a:pt x="3065" y="2506"/>
                </a:lnTo>
                <a:lnTo>
                  <a:pt x="3076" y="2490"/>
                </a:lnTo>
                <a:lnTo>
                  <a:pt x="3082" y="2490"/>
                </a:lnTo>
                <a:lnTo>
                  <a:pt x="3082" y="2495"/>
                </a:lnTo>
                <a:lnTo>
                  <a:pt x="3114" y="2511"/>
                </a:lnTo>
                <a:lnTo>
                  <a:pt x="3146" y="2533"/>
                </a:lnTo>
                <a:lnTo>
                  <a:pt x="3146" y="2528"/>
                </a:lnTo>
                <a:lnTo>
                  <a:pt x="3152" y="2522"/>
                </a:lnTo>
                <a:lnTo>
                  <a:pt x="3162" y="2511"/>
                </a:lnTo>
                <a:lnTo>
                  <a:pt x="3173" y="2495"/>
                </a:lnTo>
                <a:lnTo>
                  <a:pt x="3178" y="2495"/>
                </a:lnTo>
                <a:lnTo>
                  <a:pt x="3243" y="2549"/>
                </a:lnTo>
                <a:lnTo>
                  <a:pt x="3264" y="2571"/>
                </a:lnTo>
                <a:lnTo>
                  <a:pt x="3291" y="2517"/>
                </a:lnTo>
                <a:lnTo>
                  <a:pt x="3340" y="2484"/>
                </a:lnTo>
                <a:lnTo>
                  <a:pt x="3351" y="2479"/>
                </a:lnTo>
                <a:lnTo>
                  <a:pt x="3334" y="2474"/>
                </a:lnTo>
                <a:lnTo>
                  <a:pt x="3329" y="2468"/>
                </a:lnTo>
                <a:lnTo>
                  <a:pt x="3324" y="2468"/>
                </a:lnTo>
                <a:lnTo>
                  <a:pt x="3377" y="2371"/>
                </a:lnTo>
                <a:lnTo>
                  <a:pt x="3383" y="2360"/>
                </a:lnTo>
                <a:lnTo>
                  <a:pt x="3394" y="2360"/>
                </a:lnTo>
                <a:lnTo>
                  <a:pt x="3415" y="2371"/>
                </a:lnTo>
                <a:lnTo>
                  <a:pt x="3442" y="2382"/>
                </a:lnTo>
                <a:lnTo>
                  <a:pt x="3447" y="2387"/>
                </a:lnTo>
                <a:lnTo>
                  <a:pt x="3458" y="2393"/>
                </a:lnTo>
                <a:lnTo>
                  <a:pt x="3469" y="2398"/>
                </a:lnTo>
                <a:lnTo>
                  <a:pt x="3490" y="2409"/>
                </a:lnTo>
                <a:lnTo>
                  <a:pt x="3496" y="2414"/>
                </a:lnTo>
                <a:lnTo>
                  <a:pt x="3507" y="2420"/>
                </a:lnTo>
                <a:lnTo>
                  <a:pt x="3512" y="2420"/>
                </a:lnTo>
                <a:lnTo>
                  <a:pt x="3523" y="2430"/>
                </a:lnTo>
                <a:lnTo>
                  <a:pt x="3528" y="2430"/>
                </a:lnTo>
                <a:lnTo>
                  <a:pt x="3533" y="2430"/>
                </a:lnTo>
                <a:lnTo>
                  <a:pt x="3533" y="2436"/>
                </a:lnTo>
                <a:lnTo>
                  <a:pt x="3469" y="2555"/>
                </a:lnTo>
                <a:lnTo>
                  <a:pt x="3474" y="2560"/>
                </a:lnTo>
                <a:lnTo>
                  <a:pt x="3485" y="2565"/>
                </a:lnTo>
                <a:lnTo>
                  <a:pt x="3501" y="2582"/>
                </a:lnTo>
                <a:lnTo>
                  <a:pt x="3490" y="2592"/>
                </a:lnTo>
                <a:lnTo>
                  <a:pt x="3420" y="2684"/>
                </a:lnTo>
                <a:lnTo>
                  <a:pt x="3383" y="2652"/>
                </a:lnTo>
                <a:lnTo>
                  <a:pt x="3372" y="2663"/>
                </a:lnTo>
                <a:lnTo>
                  <a:pt x="3367" y="2663"/>
                </a:lnTo>
                <a:lnTo>
                  <a:pt x="3367" y="2657"/>
                </a:lnTo>
                <a:lnTo>
                  <a:pt x="3334" y="2636"/>
                </a:lnTo>
                <a:lnTo>
                  <a:pt x="3318" y="2625"/>
                </a:lnTo>
                <a:lnTo>
                  <a:pt x="3243" y="2706"/>
                </a:lnTo>
                <a:lnTo>
                  <a:pt x="3221" y="2727"/>
                </a:lnTo>
                <a:lnTo>
                  <a:pt x="3184" y="2771"/>
                </a:lnTo>
                <a:lnTo>
                  <a:pt x="3178" y="2771"/>
                </a:lnTo>
                <a:lnTo>
                  <a:pt x="3173" y="2765"/>
                </a:lnTo>
                <a:lnTo>
                  <a:pt x="3162" y="2765"/>
                </a:lnTo>
                <a:lnTo>
                  <a:pt x="3157" y="2776"/>
                </a:lnTo>
                <a:lnTo>
                  <a:pt x="3152" y="2792"/>
                </a:lnTo>
                <a:lnTo>
                  <a:pt x="3146" y="2787"/>
                </a:lnTo>
                <a:lnTo>
                  <a:pt x="3141" y="2787"/>
                </a:lnTo>
                <a:lnTo>
                  <a:pt x="3135" y="2787"/>
                </a:lnTo>
                <a:lnTo>
                  <a:pt x="3135" y="2781"/>
                </a:lnTo>
                <a:lnTo>
                  <a:pt x="3125" y="2776"/>
                </a:lnTo>
                <a:lnTo>
                  <a:pt x="3135" y="2771"/>
                </a:lnTo>
                <a:lnTo>
                  <a:pt x="3146" y="2760"/>
                </a:lnTo>
                <a:lnTo>
                  <a:pt x="3130" y="2738"/>
                </a:lnTo>
                <a:lnTo>
                  <a:pt x="3125" y="2738"/>
                </a:lnTo>
                <a:lnTo>
                  <a:pt x="3119" y="2733"/>
                </a:lnTo>
                <a:lnTo>
                  <a:pt x="3109" y="2744"/>
                </a:lnTo>
                <a:lnTo>
                  <a:pt x="3103" y="2749"/>
                </a:lnTo>
                <a:lnTo>
                  <a:pt x="3098" y="2744"/>
                </a:lnTo>
                <a:lnTo>
                  <a:pt x="3082" y="2722"/>
                </a:lnTo>
                <a:lnTo>
                  <a:pt x="3071" y="2717"/>
                </a:lnTo>
                <a:lnTo>
                  <a:pt x="3065" y="2706"/>
                </a:lnTo>
                <a:lnTo>
                  <a:pt x="3060" y="2706"/>
                </a:lnTo>
                <a:lnTo>
                  <a:pt x="3055" y="2700"/>
                </a:lnTo>
                <a:lnTo>
                  <a:pt x="3049" y="2706"/>
                </a:lnTo>
                <a:lnTo>
                  <a:pt x="3044" y="2706"/>
                </a:lnTo>
                <a:lnTo>
                  <a:pt x="3039" y="2711"/>
                </a:lnTo>
                <a:lnTo>
                  <a:pt x="3033" y="2711"/>
                </a:lnTo>
                <a:lnTo>
                  <a:pt x="3028" y="2717"/>
                </a:lnTo>
                <a:lnTo>
                  <a:pt x="3022" y="2722"/>
                </a:lnTo>
                <a:lnTo>
                  <a:pt x="3017" y="2727"/>
                </a:lnTo>
                <a:lnTo>
                  <a:pt x="3012" y="2733"/>
                </a:lnTo>
                <a:lnTo>
                  <a:pt x="2996" y="2738"/>
                </a:lnTo>
                <a:lnTo>
                  <a:pt x="2969" y="2744"/>
                </a:lnTo>
                <a:lnTo>
                  <a:pt x="2942" y="2744"/>
                </a:lnTo>
                <a:lnTo>
                  <a:pt x="2936" y="2744"/>
                </a:lnTo>
                <a:lnTo>
                  <a:pt x="2931" y="2744"/>
                </a:lnTo>
                <a:lnTo>
                  <a:pt x="2926" y="2744"/>
                </a:lnTo>
                <a:lnTo>
                  <a:pt x="2910" y="2749"/>
                </a:lnTo>
                <a:lnTo>
                  <a:pt x="2904" y="2749"/>
                </a:lnTo>
                <a:lnTo>
                  <a:pt x="2899" y="2749"/>
                </a:lnTo>
                <a:lnTo>
                  <a:pt x="2899" y="2744"/>
                </a:lnTo>
                <a:lnTo>
                  <a:pt x="2904" y="2722"/>
                </a:lnTo>
                <a:lnTo>
                  <a:pt x="2861" y="2727"/>
                </a:lnTo>
                <a:lnTo>
                  <a:pt x="2861" y="2754"/>
                </a:lnTo>
                <a:lnTo>
                  <a:pt x="2845" y="2754"/>
                </a:lnTo>
                <a:lnTo>
                  <a:pt x="2840" y="2754"/>
                </a:lnTo>
                <a:lnTo>
                  <a:pt x="2834" y="2754"/>
                </a:lnTo>
                <a:lnTo>
                  <a:pt x="2840" y="2754"/>
                </a:lnTo>
                <a:lnTo>
                  <a:pt x="2845" y="2760"/>
                </a:lnTo>
                <a:lnTo>
                  <a:pt x="2947" y="2798"/>
                </a:lnTo>
                <a:lnTo>
                  <a:pt x="2910" y="2862"/>
                </a:lnTo>
                <a:lnTo>
                  <a:pt x="2931" y="2873"/>
                </a:lnTo>
                <a:lnTo>
                  <a:pt x="2931" y="2868"/>
                </a:lnTo>
                <a:lnTo>
                  <a:pt x="2947" y="2846"/>
                </a:lnTo>
                <a:lnTo>
                  <a:pt x="2953" y="2835"/>
                </a:lnTo>
                <a:lnTo>
                  <a:pt x="2963" y="2819"/>
                </a:lnTo>
                <a:lnTo>
                  <a:pt x="2969" y="2814"/>
                </a:lnTo>
                <a:lnTo>
                  <a:pt x="2974" y="2814"/>
                </a:lnTo>
                <a:lnTo>
                  <a:pt x="2996" y="2825"/>
                </a:lnTo>
                <a:lnTo>
                  <a:pt x="3001" y="2825"/>
                </a:lnTo>
                <a:lnTo>
                  <a:pt x="3012" y="2819"/>
                </a:lnTo>
                <a:lnTo>
                  <a:pt x="3044" y="2803"/>
                </a:lnTo>
                <a:lnTo>
                  <a:pt x="3049" y="2798"/>
                </a:lnTo>
                <a:lnTo>
                  <a:pt x="3060" y="2798"/>
                </a:lnTo>
                <a:lnTo>
                  <a:pt x="3060" y="2803"/>
                </a:lnTo>
                <a:lnTo>
                  <a:pt x="3087" y="2792"/>
                </a:lnTo>
                <a:lnTo>
                  <a:pt x="3098" y="2808"/>
                </a:lnTo>
                <a:lnTo>
                  <a:pt x="3098" y="2814"/>
                </a:lnTo>
                <a:lnTo>
                  <a:pt x="3071" y="2825"/>
                </a:lnTo>
                <a:lnTo>
                  <a:pt x="3065" y="2830"/>
                </a:lnTo>
                <a:lnTo>
                  <a:pt x="3065" y="2835"/>
                </a:lnTo>
                <a:lnTo>
                  <a:pt x="3071" y="2835"/>
                </a:lnTo>
                <a:lnTo>
                  <a:pt x="3071" y="2841"/>
                </a:lnTo>
                <a:lnTo>
                  <a:pt x="3076" y="2852"/>
                </a:lnTo>
                <a:lnTo>
                  <a:pt x="3076" y="2857"/>
                </a:lnTo>
                <a:lnTo>
                  <a:pt x="3082" y="2868"/>
                </a:lnTo>
                <a:lnTo>
                  <a:pt x="3087" y="2873"/>
                </a:lnTo>
                <a:lnTo>
                  <a:pt x="3082" y="2873"/>
                </a:lnTo>
                <a:lnTo>
                  <a:pt x="3076" y="2879"/>
                </a:lnTo>
                <a:lnTo>
                  <a:pt x="3060" y="2884"/>
                </a:lnTo>
                <a:lnTo>
                  <a:pt x="3060" y="2889"/>
                </a:lnTo>
                <a:lnTo>
                  <a:pt x="3076" y="2884"/>
                </a:lnTo>
                <a:lnTo>
                  <a:pt x="3082" y="2884"/>
                </a:lnTo>
                <a:lnTo>
                  <a:pt x="3082" y="2879"/>
                </a:lnTo>
                <a:lnTo>
                  <a:pt x="3087" y="2879"/>
                </a:lnTo>
                <a:lnTo>
                  <a:pt x="3087" y="2884"/>
                </a:lnTo>
                <a:lnTo>
                  <a:pt x="3092" y="2884"/>
                </a:lnTo>
                <a:lnTo>
                  <a:pt x="3092" y="2889"/>
                </a:lnTo>
                <a:lnTo>
                  <a:pt x="3098" y="2895"/>
                </a:lnTo>
                <a:lnTo>
                  <a:pt x="3098" y="2900"/>
                </a:lnTo>
                <a:lnTo>
                  <a:pt x="3098" y="2906"/>
                </a:lnTo>
                <a:lnTo>
                  <a:pt x="3103" y="2906"/>
                </a:lnTo>
                <a:lnTo>
                  <a:pt x="3103" y="2911"/>
                </a:lnTo>
                <a:lnTo>
                  <a:pt x="3103" y="2916"/>
                </a:lnTo>
                <a:lnTo>
                  <a:pt x="3098" y="2916"/>
                </a:lnTo>
                <a:lnTo>
                  <a:pt x="3098" y="2922"/>
                </a:lnTo>
                <a:lnTo>
                  <a:pt x="3092" y="2922"/>
                </a:lnTo>
                <a:lnTo>
                  <a:pt x="3082" y="2927"/>
                </a:lnTo>
                <a:lnTo>
                  <a:pt x="3082" y="2933"/>
                </a:lnTo>
                <a:lnTo>
                  <a:pt x="3076" y="2933"/>
                </a:lnTo>
                <a:lnTo>
                  <a:pt x="3065" y="2938"/>
                </a:lnTo>
                <a:lnTo>
                  <a:pt x="3060" y="2943"/>
                </a:lnTo>
                <a:lnTo>
                  <a:pt x="3055" y="2949"/>
                </a:lnTo>
                <a:lnTo>
                  <a:pt x="3049" y="2954"/>
                </a:lnTo>
                <a:lnTo>
                  <a:pt x="3044" y="2965"/>
                </a:lnTo>
                <a:lnTo>
                  <a:pt x="3044" y="2970"/>
                </a:lnTo>
                <a:lnTo>
                  <a:pt x="3049" y="2976"/>
                </a:lnTo>
                <a:lnTo>
                  <a:pt x="3060" y="2981"/>
                </a:lnTo>
                <a:lnTo>
                  <a:pt x="3071" y="2976"/>
                </a:lnTo>
                <a:lnTo>
                  <a:pt x="3092" y="2960"/>
                </a:lnTo>
                <a:lnTo>
                  <a:pt x="3109" y="2954"/>
                </a:lnTo>
                <a:lnTo>
                  <a:pt x="3119" y="2949"/>
                </a:lnTo>
                <a:lnTo>
                  <a:pt x="3130" y="2943"/>
                </a:lnTo>
                <a:lnTo>
                  <a:pt x="3135" y="2943"/>
                </a:lnTo>
                <a:lnTo>
                  <a:pt x="3130" y="2927"/>
                </a:lnTo>
                <a:lnTo>
                  <a:pt x="3152" y="2916"/>
                </a:lnTo>
                <a:lnTo>
                  <a:pt x="3157" y="2906"/>
                </a:lnTo>
                <a:lnTo>
                  <a:pt x="3146" y="2884"/>
                </a:lnTo>
                <a:lnTo>
                  <a:pt x="3152" y="2884"/>
                </a:lnTo>
                <a:lnTo>
                  <a:pt x="3162" y="2879"/>
                </a:lnTo>
                <a:lnTo>
                  <a:pt x="3162" y="2889"/>
                </a:lnTo>
                <a:lnTo>
                  <a:pt x="3162" y="2900"/>
                </a:lnTo>
                <a:lnTo>
                  <a:pt x="3168" y="2916"/>
                </a:lnTo>
                <a:lnTo>
                  <a:pt x="3168" y="2922"/>
                </a:lnTo>
                <a:lnTo>
                  <a:pt x="3168" y="2933"/>
                </a:lnTo>
                <a:lnTo>
                  <a:pt x="3173" y="2943"/>
                </a:lnTo>
                <a:lnTo>
                  <a:pt x="3173" y="2954"/>
                </a:lnTo>
                <a:lnTo>
                  <a:pt x="3178" y="2965"/>
                </a:lnTo>
                <a:lnTo>
                  <a:pt x="3184" y="2976"/>
                </a:lnTo>
                <a:lnTo>
                  <a:pt x="3184" y="2970"/>
                </a:lnTo>
                <a:lnTo>
                  <a:pt x="3211" y="2916"/>
                </a:lnTo>
                <a:lnTo>
                  <a:pt x="3216" y="2900"/>
                </a:lnTo>
                <a:lnTo>
                  <a:pt x="3221" y="2884"/>
                </a:lnTo>
                <a:lnTo>
                  <a:pt x="3238" y="2852"/>
                </a:lnTo>
                <a:lnTo>
                  <a:pt x="3248" y="2830"/>
                </a:lnTo>
                <a:lnTo>
                  <a:pt x="3259" y="2835"/>
                </a:lnTo>
                <a:lnTo>
                  <a:pt x="3281" y="2846"/>
                </a:lnTo>
                <a:lnTo>
                  <a:pt x="3286" y="2841"/>
                </a:lnTo>
                <a:lnTo>
                  <a:pt x="3297" y="2830"/>
                </a:lnTo>
                <a:lnTo>
                  <a:pt x="3297" y="2825"/>
                </a:lnTo>
                <a:lnTo>
                  <a:pt x="3302" y="2825"/>
                </a:lnTo>
                <a:lnTo>
                  <a:pt x="3308" y="2825"/>
                </a:lnTo>
                <a:lnTo>
                  <a:pt x="3351" y="2841"/>
                </a:lnTo>
                <a:lnTo>
                  <a:pt x="3372" y="2852"/>
                </a:lnTo>
                <a:lnTo>
                  <a:pt x="3420" y="2873"/>
                </a:lnTo>
                <a:lnTo>
                  <a:pt x="3426" y="2879"/>
                </a:lnTo>
                <a:lnTo>
                  <a:pt x="3463" y="2895"/>
                </a:lnTo>
                <a:lnTo>
                  <a:pt x="3474" y="2900"/>
                </a:lnTo>
                <a:lnTo>
                  <a:pt x="3469" y="2916"/>
                </a:lnTo>
                <a:lnTo>
                  <a:pt x="3474" y="2916"/>
                </a:lnTo>
                <a:lnTo>
                  <a:pt x="3490" y="2916"/>
                </a:lnTo>
                <a:lnTo>
                  <a:pt x="3496" y="2906"/>
                </a:lnTo>
                <a:lnTo>
                  <a:pt x="3501" y="2911"/>
                </a:lnTo>
                <a:lnTo>
                  <a:pt x="3528" y="2922"/>
                </a:lnTo>
                <a:lnTo>
                  <a:pt x="3539" y="2927"/>
                </a:lnTo>
                <a:lnTo>
                  <a:pt x="3533" y="3024"/>
                </a:lnTo>
                <a:lnTo>
                  <a:pt x="3517" y="3078"/>
                </a:lnTo>
                <a:lnTo>
                  <a:pt x="3453" y="3084"/>
                </a:lnTo>
                <a:lnTo>
                  <a:pt x="3431" y="3084"/>
                </a:lnTo>
                <a:lnTo>
                  <a:pt x="3426" y="3084"/>
                </a:lnTo>
                <a:lnTo>
                  <a:pt x="3415" y="3089"/>
                </a:lnTo>
                <a:lnTo>
                  <a:pt x="3372" y="3089"/>
                </a:lnTo>
                <a:lnTo>
                  <a:pt x="3356" y="3095"/>
                </a:lnTo>
                <a:lnTo>
                  <a:pt x="3329" y="3084"/>
                </a:lnTo>
                <a:lnTo>
                  <a:pt x="3318" y="3089"/>
                </a:lnTo>
                <a:lnTo>
                  <a:pt x="3248" y="3095"/>
                </a:lnTo>
                <a:lnTo>
                  <a:pt x="3200" y="3095"/>
                </a:lnTo>
                <a:lnTo>
                  <a:pt x="3200" y="3100"/>
                </a:lnTo>
                <a:lnTo>
                  <a:pt x="3195" y="3100"/>
                </a:lnTo>
                <a:lnTo>
                  <a:pt x="3189" y="3100"/>
                </a:lnTo>
                <a:lnTo>
                  <a:pt x="3130" y="3105"/>
                </a:lnTo>
                <a:lnTo>
                  <a:pt x="3103" y="3105"/>
                </a:lnTo>
                <a:lnTo>
                  <a:pt x="3098" y="3105"/>
                </a:lnTo>
                <a:lnTo>
                  <a:pt x="3076" y="3111"/>
                </a:lnTo>
                <a:lnTo>
                  <a:pt x="3049" y="3116"/>
                </a:lnTo>
                <a:lnTo>
                  <a:pt x="2969" y="3122"/>
                </a:lnTo>
                <a:lnTo>
                  <a:pt x="2947" y="3105"/>
                </a:lnTo>
                <a:lnTo>
                  <a:pt x="2942" y="3105"/>
                </a:lnTo>
                <a:lnTo>
                  <a:pt x="3012" y="2981"/>
                </a:lnTo>
                <a:lnTo>
                  <a:pt x="3022" y="2960"/>
                </a:lnTo>
                <a:lnTo>
                  <a:pt x="3017" y="2960"/>
                </a:lnTo>
                <a:lnTo>
                  <a:pt x="3006" y="2954"/>
                </a:lnTo>
                <a:lnTo>
                  <a:pt x="3012" y="2938"/>
                </a:lnTo>
                <a:lnTo>
                  <a:pt x="2936" y="2911"/>
                </a:lnTo>
                <a:lnTo>
                  <a:pt x="2915" y="2900"/>
                </a:lnTo>
                <a:lnTo>
                  <a:pt x="2910" y="2906"/>
                </a:lnTo>
                <a:lnTo>
                  <a:pt x="2899" y="2922"/>
                </a:lnTo>
                <a:lnTo>
                  <a:pt x="2888" y="2933"/>
                </a:lnTo>
                <a:lnTo>
                  <a:pt x="2883" y="2938"/>
                </a:lnTo>
                <a:lnTo>
                  <a:pt x="2866" y="2965"/>
                </a:lnTo>
                <a:lnTo>
                  <a:pt x="2856" y="2992"/>
                </a:lnTo>
                <a:lnTo>
                  <a:pt x="2850" y="2992"/>
                </a:lnTo>
                <a:lnTo>
                  <a:pt x="2845" y="2987"/>
                </a:lnTo>
                <a:lnTo>
                  <a:pt x="2840" y="2976"/>
                </a:lnTo>
                <a:lnTo>
                  <a:pt x="2840" y="2970"/>
                </a:lnTo>
                <a:lnTo>
                  <a:pt x="2834" y="2965"/>
                </a:lnTo>
                <a:lnTo>
                  <a:pt x="2829" y="2965"/>
                </a:lnTo>
                <a:lnTo>
                  <a:pt x="2823" y="2954"/>
                </a:lnTo>
                <a:lnTo>
                  <a:pt x="2813" y="2938"/>
                </a:lnTo>
                <a:lnTo>
                  <a:pt x="2807" y="2927"/>
                </a:lnTo>
                <a:lnTo>
                  <a:pt x="2802" y="2927"/>
                </a:lnTo>
                <a:lnTo>
                  <a:pt x="2802" y="2922"/>
                </a:lnTo>
                <a:lnTo>
                  <a:pt x="2797" y="2916"/>
                </a:lnTo>
                <a:lnTo>
                  <a:pt x="2791" y="2916"/>
                </a:lnTo>
                <a:lnTo>
                  <a:pt x="2807" y="2879"/>
                </a:lnTo>
                <a:lnTo>
                  <a:pt x="2823" y="2841"/>
                </a:lnTo>
                <a:lnTo>
                  <a:pt x="2823" y="2835"/>
                </a:lnTo>
                <a:lnTo>
                  <a:pt x="2786" y="2825"/>
                </a:lnTo>
                <a:lnTo>
                  <a:pt x="2807" y="2760"/>
                </a:lnTo>
                <a:lnTo>
                  <a:pt x="2797" y="2760"/>
                </a:lnTo>
                <a:lnTo>
                  <a:pt x="2775" y="2760"/>
                </a:lnTo>
                <a:lnTo>
                  <a:pt x="2759" y="2765"/>
                </a:lnTo>
                <a:lnTo>
                  <a:pt x="2754" y="2765"/>
                </a:lnTo>
                <a:lnTo>
                  <a:pt x="2743" y="2765"/>
                </a:lnTo>
                <a:lnTo>
                  <a:pt x="2737" y="2765"/>
                </a:lnTo>
                <a:lnTo>
                  <a:pt x="2737" y="2760"/>
                </a:lnTo>
                <a:lnTo>
                  <a:pt x="2737" y="2749"/>
                </a:lnTo>
                <a:lnTo>
                  <a:pt x="2737" y="2744"/>
                </a:lnTo>
                <a:lnTo>
                  <a:pt x="2727" y="2744"/>
                </a:lnTo>
                <a:lnTo>
                  <a:pt x="2732" y="2663"/>
                </a:lnTo>
                <a:lnTo>
                  <a:pt x="2732" y="2652"/>
                </a:lnTo>
                <a:lnTo>
                  <a:pt x="2705" y="2668"/>
                </a:lnTo>
                <a:lnTo>
                  <a:pt x="2678" y="2652"/>
                </a:lnTo>
                <a:lnTo>
                  <a:pt x="2603" y="2603"/>
                </a:lnTo>
                <a:lnTo>
                  <a:pt x="2592" y="2598"/>
                </a:lnTo>
                <a:lnTo>
                  <a:pt x="2592" y="2592"/>
                </a:lnTo>
                <a:lnTo>
                  <a:pt x="2598" y="2592"/>
                </a:lnTo>
                <a:lnTo>
                  <a:pt x="2603" y="2587"/>
                </a:lnTo>
                <a:lnTo>
                  <a:pt x="2630" y="2571"/>
                </a:lnTo>
                <a:lnTo>
                  <a:pt x="2619" y="2555"/>
                </a:lnTo>
                <a:lnTo>
                  <a:pt x="2614" y="2549"/>
                </a:lnTo>
                <a:lnTo>
                  <a:pt x="2598" y="2565"/>
                </a:lnTo>
                <a:lnTo>
                  <a:pt x="2555" y="2538"/>
                </a:lnTo>
                <a:lnTo>
                  <a:pt x="2549" y="2549"/>
                </a:lnTo>
                <a:lnTo>
                  <a:pt x="2544" y="2565"/>
                </a:lnTo>
                <a:lnTo>
                  <a:pt x="2533" y="2587"/>
                </a:lnTo>
                <a:lnTo>
                  <a:pt x="2522" y="2592"/>
                </a:lnTo>
                <a:lnTo>
                  <a:pt x="2517" y="2598"/>
                </a:lnTo>
                <a:lnTo>
                  <a:pt x="2506" y="2603"/>
                </a:lnTo>
                <a:lnTo>
                  <a:pt x="2495" y="2603"/>
                </a:lnTo>
                <a:lnTo>
                  <a:pt x="2490" y="2603"/>
                </a:lnTo>
                <a:lnTo>
                  <a:pt x="2474" y="2598"/>
                </a:lnTo>
                <a:lnTo>
                  <a:pt x="2474" y="2592"/>
                </a:lnTo>
                <a:lnTo>
                  <a:pt x="2468" y="2592"/>
                </a:lnTo>
                <a:lnTo>
                  <a:pt x="2458" y="2592"/>
                </a:lnTo>
                <a:lnTo>
                  <a:pt x="2447" y="2587"/>
                </a:lnTo>
                <a:lnTo>
                  <a:pt x="2442" y="2587"/>
                </a:lnTo>
                <a:lnTo>
                  <a:pt x="2442" y="2582"/>
                </a:lnTo>
                <a:lnTo>
                  <a:pt x="2431" y="2582"/>
                </a:lnTo>
                <a:lnTo>
                  <a:pt x="2415" y="2576"/>
                </a:lnTo>
                <a:lnTo>
                  <a:pt x="2404" y="2576"/>
                </a:lnTo>
                <a:lnTo>
                  <a:pt x="2377" y="2576"/>
                </a:lnTo>
                <a:lnTo>
                  <a:pt x="2366" y="2582"/>
                </a:lnTo>
                <a:lnTo>
                  <a:pt x="2361" y="2582"/>
                </a:lnTo>
                <a:lnTo>
                  <a:pt x="2350" y="2587"/>
                </a:lnTo>
                <a:lnTo>
                  <a:pt x="2334" y="2592"/>
                </a:lnTo>
                <a:lnTo>
                  <a:pt x="2318" y="2592"/>
                </a:lnTo>
                <a:lnTo>
                  <a:pt x="2312" y="2592"/>
                </a:lnTo>
                <a:lnTo>
                  <a:pt x="2307" y="2582"/>
                </a:lnTo>
                <a:lnTo>
                  <a:pt x="2302" y="2571"/>
                </a:lnTo>
                <a:lnTo>
                  <a:pt x="2296" y="2565"/>
                </a:lnTo>
                <a:lnTo>
                  <a:pt x="2318" y="2560"/>
                </a:lnTo>
                <a:lnTo>
                  <a:pt x="2329" y="2555"/>
                </a:lnTo>
                <a:lnTo>
                  <a:pt x="2318" y="2517"/>
                </a:lnTo>
                <a:lnTo>
                  <a:pt x="2296" y="2425"/>
                </a:lnTo>
                <a:lnTo>
                  <a:pt x="2264" y="2420"/>
                </a:lnTo>
                <a:lnTo>
                  <a:pt x="2253" y="2420"/>
                </a:lnTo>
                <a:lnTo>
                  <a:pt x="2253" y="2414"/>
                </a:lnTo>
                <a:lnTo>
                  <a:pt x="2248" y="2398"/>
                </a:lnTo>
                <a:lnTo>
                  <a:pt x="2248" y="2393"/>
                </a:lnTo>
                <a:lnTo>
                  <a:pt x="2243" y="2387"/>
                </a:lnTo>
                <a:lnTo>
                  <a:pt x="2243" y="2382"/>
                </a:lnTo>
                <a:lnTo>
                  <a:pt x="2243" y="2376"/>
                </a:lnTo>
                <a:lnTo>
                  <a:pt x="2237" y="2376"/>
                </a:lnTo>
                <a:lnTo>
                  <a:pt x="2237" y="2382"/>
                </a:lnTo>
                <a:lnTo>
                  <a:pt x="2210" y="2371"/>
                </a:lnTo>
                <a:lnTo>
                  <a:pt x="2205" y="2371"/>
                </a:lnTo>
                <a:lnTo>
                  <a:pt x="2210" y="2398"/>
                </a:lnTo>
                <a:lnTo>
                  <a:pt x="2194" y="2403"/>
                </a:lnTo>
                <a:lnTo>
                  <a:pt x="2157" y="2409"/>
                </a:lnTo>
                <a:lnTo>
                  <a:pt x="2157" y="2414"/>
                </a:lnTo>
                <a:lnTo>
                  <a:pt x="2157" y="2436"/>
                </a:lnTo>
                <a:lnTo>
                  <a:pt x="2162" y="2490"/>
                </a:lnTo>
                <a:lnTo>
                  <a:pt x="2167" y="2495"/>
                </a:lnTo>
                <a:lnTo>
                  <a:pt x="2167" y="2501"/>
                </a:lnTo>
                <a:lnTo>
                  <a:pt x="2146" y="2495"/>
                </a:lnTo>
                <a:lnTo>
                  <a:pt x="2130" y="2490"/>
                </a:lnTo>
                <a:lnTo>
                  <a:pt x="2087" y="2479"/>
                </a:lnTo>
                <a:lnTo>
                  <a:pt x="2027" y="2457"/>
                </a:lnTo>
                <a:lnTo>
                  <a:pt x="2038" y="2425"/>
                </a:lnTo>
                <a:lnTo>
                  <a:pt x="2044" y="2420"/>
                </a:lnTo>
                <a:lnTo>
                  <a:pt x="2022" y="2414"/>
                </a:lnTo>
                <a:lnTo>
                  <a:pt x="2006" y="2414"/>
                </a:lnTo>
                <a:lnTo>
                  <a:pt x="1931" y="2349"/>
                </a:lnTo>
                <a:lnTo>
                  <a:pt x="1925" y="2344"/>
                </a:lnTo>
                <a:lnTo>
                  <a:pt x="1920" y="2344"/>
                </a:lnTo>
                <a:lnTo>
                  <a:pt x="1925" y="2317"/>
                </a:lnTo>
                <a:lnTo>
                  <a:pt x="1931" y="2274"/>
                </a:lnTo>
                <a:lnTo>
                  <a:pt x="1931" y="2258"/>
                </a:lnTo>
                <a:lnTo>
                  <a:pt x="1920" y="2252"/>
                </a:lnTo>
                <a:lnTo>
                  <a:pt x="1898" y="2247"/>
                </a:lnTo>
                <a:lnTo>
                  <a:pt x="1893" y="2247"/>
                </a:lnTo>
                <a:lnTo>
                  <a:pt x="1893" y="2241"/>
                </a:lnTo>
                <a:lnTo>
                  <a:pt x="1877" y="2236"/>
                </a:lnTo>
                <a:lnTo>
                  <a:pt x="1871" y="2236"/>
                </a:lnTo>
                <a:lnTo>
                  <a:pt x="1866" y="2236"/>
                </a:lnTo>
                <a:lnTo>
                  <a:pt x="1850" y="2236"/>
                </a:lnTo>
                <a:lnTo>
                  <a:pt x="1845" y="2231"/>
                </a:lnTo>
                <a:lnTo>
                  <a:pt x="1834" y="2231"/>
                </a:lnTo>
                <a:lnTo>
                  <a:pt x="1834" y="2225"/>
                </a:lnTo>
                <a:lnTo>
                  <a:pt x="1839" y="2220"/>
                </a:lnTo>
                <a:lnTo>
                  <a:pt x="1834" y="2220"/>
                </a:lnTo>
                <a:lnTo>
                  <a:pt x="1818" y="2214"/>
                </a:lnTo>
                <a:lnTo>
                  <a:pt x="1812" y="2214"/>
                </a:lnTo>
                <a:lnTo>
                  <a:pt x="1802" y="2214"/>
                </a:lnTo>
                <a:lnTo>
                  <a:pt x="1791" y="2209"/>
                </a:lnTo>
                <a:lnTo>
                  <a:pt x="1785" y="2209"/>
                </a:lnTo>
                <a:lnTo>
                  <a:pt x="1780" y="2209"/>
                </a:lnTo>
                <a:lnTo>
                  <a:pt x="1769" y="2209"/>
                </a:lnTo>
                <a:lnTo>
                  <a:pt x="1769" y="2204"/>
                </a:lnTo>
                <a:lnTo>
                  <a:pt x="1759" y="2204"/>
                </a:lnTo>
                <a:lnTo>
                  <a:pt x="1759" y="2198"/>
                </a:lnTo>
                <a:lnTo>
                  <a:pt x="1753" y="2198"/>
                </a:lnTo>
                <a:lnTo>
                  <a:pt x="1705" y="2182"/>
                </a:lnTo>
                <a:lnTo>
                  <a:pt x="1694" y="2214"/>
                </a:lnTo>
                <a:lnTo>
                  <a:pt x="1678" y="2258"/>
                </a:lnTo>
                <a:lnTo>
                  <a:pt x="1672" y="2279"/>
                </a:lnTo>
                <a:lnTo>
                  <a:pt x="1667" y="2285"/>
                </a:lnTo>
                <a:lnTo>
                  <a:pt x="1667" y="2290"/>
                </a:lnTo>
                <a:lnTo>
                  <a:pt x="1662" y="2312"/>
                </a:lnTo>
                <a:lnTo>
                  <a:pt x="1662" y="2317"/>
                </a:lnTo>
                <a:lnTo>
                  <a:pt x="1662" y="2322"/>
                </a:lnTo>
                <a:lnTo>
                  <a:pt x="1683" y="2322"/>
                </a:lnTo>
                <a:lnTo>
                  <a:pt x="1694" y="2322"/>
                </a:lnTo>
                <a:lnTo>
                  <a:pt x="1705" y="2328"/>
                </a:lnTo>
                <a:lnTo>
                  <a:pt x="1726" y="2328"/>
                </a:lnTo>
                <a:lnTo>
                  <a:pt x="1732" y="2328"/>
                </a:lnTo>
                <a:lnTo>
                  <a:pt x="1737" y="2328"/>
                </a:lnTo>
                <a:lnTo>
                  <a:pt x="1737" y="2398"/>
                </a:lnTo>
                <a:lnTo>
                  <a:pt x="1737" y="2403"/>
                </a:lnTo>
                <a:lnTo>
                  <a:pt x="1732" y="2452"/>
                </a:lnTo>
                <a:lnTo>
                  <a:pt x="1726" y="2517"/>
                </a:lnTo>
                <a:lnTo>
                  <a:pt x="1721" y="2533"/>
                </a:lnTo>
                <a:lnTo>
                  <a:pt x="1721" y="2544"/>
                </a:lnTo>
                <a:lnTo>
                  <a:pt x="1721" y="2555"/>
                </a:lnTo>
                <a:lnTo>
                  <a:pt x="1721" y="2571"/>
                </a:lnTo>
                <a:lnTo>
                  <a:pt x="1721" y="2582"/>
                </a:lnTo>
                <a:lnTo>
                  <a:pt x="1721" y="2587"/>
                </a:lnTo>
                <a:lnTo>
                  <a:pt x="1721" y="2592"/>
                </a:lnTo>
                <a:lnTo>
                  <a:pt x="1721" y="2598"/>
                </a:lnTo>
                <a:lnTo>
                  <a:pt x="1726" y="2598"/>
                </a:lnTo>
                <a:lnTo>
                  <a:pt x="1726" y="2603"/>
                </a:lnTo>
                <a:lnTo>
                  <a:pt x="1726" y="2609"/>
                </a:lnTo>
                <a:lnTo>
                  <a:pt x="1710" y="2609"/>
                </a:lnTo>
                <a:lnTo>
                  <a:pt x="1689" y="2603"/>
                </a:lnTo>
                <a:lnTo>
                  <a:pt x="1672" y="2603"/>
                </a:lnTo>
                <a:lnTo>
                  <a:pt x="1662" y="2603"/>
                </a:lnTo>
                <a:lnTo>
                  <a:pt x="1656" y="2603"/>
                </a:lnTo>
                <a:lnTo>
                  <a:pt x="1640" y="2598"/>
                </a:lnTo>
                <a:lnTo>
                  <a:pt x="1635" y="2598"/>
                </a:lnTo>
                <a:lnTo>
                  <a:pt x="1629" y="2598"/>
                </a:lnTo>
                <a:lnTo>
                  <a:pt x="1619" y="2598"/>
                </a:lnTo>
                <a:lnTo>
                  <a:pt x="1619" y="2592"/>
                </a:lnTo>
                <a:lnTo>
                  <a:pt x="1592" y="2592"/>
                </a:lnTo>
                <a:lnTo>
                  <a:pt x="1581" y="2592"/>
                </a:lnTo>
                <a:lnTo>
                  <a:pt x="1560" y="2587"/>
                </a:lnTo>
                <a:lnTo>
                  <a:pt x="1554" y="2587"/>
                </a:lnTo>
                <a:lnTo>
                  <a:pt x="1506" y="2582"/>
                </a:lnTo>
                <a:lnTo>
                  <a:pt x="1500" y="2582"/>
                </a:lnTo>
                <a:lnTo>
                  <a:pt x="1473" y="2582"/>
                </a:lnTo>
                <a:lnTo>
                  <a:pt x="1441" y="2576"/>
                </a:lnTo>
                <a:lnTo>
                  <a:pt x="1414" y="2576"/>
                </a:lnTo>
                <a:lnTo>
                  <a:pt x="1398" y="2576"/>
                </a:lnTo>
                <a:lnTo>
                  <a:pt x="1393" y="2571"/>
                </a:lnTo>
                <a:lnTo>
                  <a:pt x="1361" y="2571"/>
                </a:lnTo>
                <a:lnTo>
                  <a:pt x="1344" y="2565"/>
                </a:lnTo>
                <a:lnTo>
                  <a:pt x="1323" y="2565"/>
                </a:lnTo>
                <a:lnTo>
                  <a:pt x="1301" y="2560"/>
                </a:lnTo>
                <a:lnTo>
                  <a:pt x="1301" y="2555"/>
                </a:lnTo>
                <a:lnTo>
                  <a:pt x="1301" y="2549"/>
                </a:lnTo>
                <a:lnTo>
                  <a:pt x="1328" y="2479"/>
                </a:lnTo>
                <a:lnTo>
                  <a:pt x="1382" y="2312"/>
                </a:lnTo>
                <a:lnTo>
                  <a:pt x="1447" y="2123"/>
                </a:lnTo>
                <a:lnTo>
                  <a:pt x="1452" y="2106"/>
                </a:lnTo>
                <a:lnTo>
                  <a:pt x="1447" y="2101"/>
                </a:lnTo>
                <a:lnTo>
                  <a:pt x="1436" y="2123"/>
                </a:lnTo>
                <a:lnTo>
                  <a:pt x="1387" y="2274"/>
                </a:lnTo>
                <a:lnTo>
                  <a:pt x="1339" y="2420"/>
                </a:lnTo>
                <a:lnTo>
                  <a:pt x="1301" y="2538"/>
                </a:lnTo>
                <a:lnTo>
                  <a:pt x="1296" y="2555"/>
                </a:lnTo>
                <a:lnTo>
                  <a:pt x="1291" y="2560"/>
                </a:lnTo>
                <a:lnTo>
                  <a:pt x="1280" y="2565"/>
                </a:lnTo>
                <a:lnTo>
                  <a:pt x="1280" y="2560"/>
                </a:lnTo>
                <a:lnTo>
                  <a:pt x="1280" y="2555"/>
                </a:lnTo>
                <a:lnTo>
                  <a:pt x="1274" y="2544"/>
                </a:lnTo>
                <a:lnTo>
                  <a:pt x="1274" y="2538"/>
                </a:lnTo>
                <a:lnTo>
                  <a:pt x="1301" y="2457"/>
                </a:lnTo>
                <a:lnTo>
                  <a:pt x="1301" y="2436"/>
                </a:lnTo>
                <a:lnTo>
                  <a:pt x="1269" y="2425"/>
                </a:lnTo>
                <a:lnTo>
                  <a:pt x="1242" y="2511"/>
                </a:lnTo>
                <a:lnTo>
                  <a:pt x="1231" y="2501"/>
                </a:lnTo>
                <a:lnTo>
                  <a:pt x="1226" y="2495"/>
                </a:lnTo>
                <a:lnTo>
                  <a:pt x="1215" y="2479"/>
                </a:lnTo>
                <a:lnTo>
                  <a:pt x="1178" y="2441"/>
                </a:lnTo>
                <a:lnTo>
                  <a:pt x="1162" y="2425"/>
                </a:lnTo>
                <a:lnTo>
                  <a:pt x="1156" y="2425"/>
                </a:lnTo>
                <a:lnTo>
                  <a:pt x="1167" y="2409"/>
                </a:lnTo>
                <a:lnTo>
                  <a:pt x="1162" y="2409"/>
                </a:lnTo>
                <a:lnTo>
                  <a:pt x="1156" y="2403"/>
                </a:lnTo>
                <a:lnTo>
                  <a:pt x="1151" y="2398"/>
                </a:lnTo>
                <a:lnTo>
                  <a:pt x="1145" y="2414"/>
                </a:lnTo>
                <a:lnTo>
                  <a:pt x="1135" y="2409"/>
                </a:lnTo>
                <a:lnTo>
                  <a:pt x="1140" y="2409"/>
                </a:lnTo>
                <a:lnTo>
                  <a:pt x="1145" y="2409"/>
                </a:lnTo>
                <a:lnTo>
                  <a:pt x="1151" y="2398"/>
                </a:lnTo>
                <a:lnTo>
                  <a:pt x="1151" y="2393"/>
                </a:lnTo>
                <a:lnTo>
                  <a:pt x="1135" y="2387"/>
                </a:lnTo>
                <a:lnTo>
                  <a:pt x="1129" y="2387"/>
                </a:lnTo>
                <a:lnTo>
                  <a:pt x="1118" y="2382"/>
                </a:lnTo>
                <a:lnTo>
                  <a:pt x="1108" y="2382"/>
                </a:lnTo>
                <a:lnTo>
                  <a:pt x="1097" y="2382"/>
                </a:lnTo>
                <a:lnTo>
                  <a:pt x="1049" y="2376"/>
                </a:lnTo>
                <a:lnTo>
                  <a:pt x="1049" y="2393"/>
                </a:lnTo>
                <a:lnTo>
                  <a:pt x="1049" y="2398"/>
                </a:lnTo>
                <a:lnTo>
                  <a:pt x="1038" y="2398"/>
                </a:lnTo>
                <a:lnTo>
                  <a:pt x="1038" y="2393"/>
                </a:lnTo>
                <a:lnTo>
                  <a:pt x="1043" y="2393"/>
                </a:lnTo>
                <a:lnTo>
                  <a:pt x="1043" y="2376"/>
                </a:lnTo>
                <a:lnTo>
                  <a:pt x="1043" y="2371"/>
                </a:lnTo>
                <a:lnTo>
                  <a:pt x="1027" y="2371"/>
                </a:lnTo>
                <a:lnTo>
                  <a:pt x="1022" y="2371"/>
                </a:lnTo>
                <a:lnTo>
                  <a:pt x="1016" y="2366"/>
                </a:lnTo>
                <a:lnTo>
                  <a:pt x="1006" y="2366"/>
                </a:lnTo>
                <a:lnTo>
                  <a:pt x="995" y="2366"/>
                </a:lnTo>
                <a:lnTo>
                  <a:pt x="984" y="2366"/>
                </a:lnTo>
                <a:lnTo>
                  <a:pt x="979" y="2366"/>
                </a:lnTo>
                <a:lnTo>
                  <a:pt x="968" y="2366"/>
                </a:lnTo>
                <a:lnTo>
                  <a:pt x="962" y="2366"/>
                </a:lnTo>
                <a:lnTo>
                  <a:pt x="952" y="2366"/>
                </a:lnTo>
                <a:lnTo>
                  <a:pt x="946" y="2382"/>
                </a:lnTo>
                <a:lnTo>
                  <a:pt x="930" y="2376"/>
                </a:lnTo>
                <a:lnTo>
                  <a:pt x="930" y="2371"/>
                </a:lnTo>
                <a:lnTo>
                  <a:pt x="930" y="2322"/>
                </a:lnTo>
                <a:lnTo>
                  <a:pt x="941" y="2322"/>
                </a:lnTo>
                <a:lnTo>
                  <a:pt x="946" y="2322"/>
                </a:lnTo>
                <a:lnTo>
                  <a:pt x="952" y="2322"/>
                </a:lnTo>
                <a:lnTo>
                  <a:pt x="952" y="2290"/>
                </a:lnTo>
                <a:lnTo>
                  <a:pt x="952" y="2268"/>
                </a:lnTo>
                <a:lnTo>
                  <a:pt x="957" y="2274"/>
                </a:lnTo>
                <a:lnTo>
                  <a:pt x="968" y="2258"/>
                </a:lnTo>
                <a:lnTo>
                  <a:pt x="973" y="2252"/>
                </a:lnTo>
                <a:lnTo>
                  <a:pt x="989" y="2225"/>
                </a:lnTo>
                <a:lnTo>
                  <a:pt x="973" y="2182"/>
                </a:lnTo>
                <a:lnTo>
                  <a:pt x="989" y="2177"/>
                </a:lnTo>
                <a:lnTo>
                  <a:pt x="995" y="2177"/>
                </a:lnTo>
                <a:lnTo>
                  <a:pt x="1006" y="2166"/>
                </a:lnTo>
                <a:lnTo>
                  <a:pt x="1022" y="2160"/>
                </a:lnTo>
                <a:lnTo>
                  <a:pt x="1022" y="2166"/>
                </a:lnTo>
                <a:lnTo>
                  <a:pt x="1027" y="2177"/>
                </a:lnTo>
                <a:lnTo>
                  <a:pt x="1049" y="2171"/>
                </a:lnTo>
                <a:lnTo>
                  <a:pt x="1054" y="2166"/>
                </a:lnTo>
                <a:lnTo>
                  <a:pt x="1054" y="2171"/>
                </a:lnTo>
                <a:lnTo>
                  <a:pt x="1075" y="2166"/>
                </a:lnTo>
                <a:lnTo>
                  <a:pt x="1092" y="2160"/>
                </a:lnTo>
                <a:lnTo>
                  <a:pt x="1081" y="2139"/>
                </a:lnTo>
                <a:lnTo>
                  <a:pt x="1092" y="2128"/>
                </a:lnTo>
                <a:lnTo>
                  <a:pt x="1081" y="2106"/>
                </a:lnTo>
                <a:lnTo>
                  <a:pt x="1086" y="2106"/>
                </a:lnTo>
                <a:lnTo>
                  <a:pt x="1097" y="2101"/>
                </a:lnTo>
                <a:lnTo>
                  <a:pt x="1108" y="2096"/>
                </a:lnTo>
                <a:lnTo>
                  <a:pt x="1118" y="2117"/>
                </a:lnTo>
                <a:lnTo>
                  <a:pt x="1129" y="2117"/>
                </a:lnTo>
                <a:lnTo>
                  <a:pt x="1118" y="2090"/>
                </a:lnTo>
                <a:lnTo>
                  <a:pt x="1129" y="2085"/>
                </a:lnTo>
                <a:lnTo>
                  <a:pt x="1129" y="2090"/>
                </a:lnTo>
                <a:lnTo>
                  <a:pt x="1140" y="2112"/>
                </a:lnTo>
                <a:lnTo>
                  <a:pt x="1140" y="2117"/>
                </a:lnTo>
                <a:lnTo>
                  <a:pt x="1151" y="2112"/>
                </a:lnTo>
                <a:lnTo>
                  <a:pt x="1145" y="2101"/>
                </a:lnTo>
                <a:lnTo>
                  <a:pt x="1140" y="2085"/>
                </a:lnTo>
                <a:lnTo>
                  <a:pt x="1135" y="2085"/>
                </a:lnTo>
                <a:lnTo>
                  <a:pt x="1140" y="2079"/>
                </a:lnTo>
                <a:lnTo>
                  <a:pt x="1140" y="2085"/>
                </a:lnTo>
                <a:lnTo>
                  <a:pt x="1145" y="2085"/>
                </a:lnTo>
                <a:lnTo>
                  <a:pt x="1151" y="2101"/>
                </a:lnTo>
                <a:lnTo>
                  <a:pt x="1156" y="2112"/>
                </a:lnTo>
                <a:lnTo>
                  <a:pt x="1162" y="2106"/>
                </a:lnTo>
                <a:lnTo>
                  <a:pt x="1167" y="2106"/>
                </a:lnTo>
                <a:lnTo>
                  <a:pt x="1172" y="2101"/>
                </a:lnTo>
                <a:lnTo>
                  <a:pt x="1162" y="2074"/>
                </a:lnTo>
                <a:lnTo>
                  <a:pt x="1167" y="2069"/>
                </a:lnTo>
                <a:lnTo>
                  <a:pt x="1178" y="2063"/>
                </a:lnTo>
                <a:lnTo>
                  <a:pt x="1183" y="2063"/>
                </a:lnTo>
                <a:lnTo>
                  <a:pt x="1194" y="2085"/>
                </a:lnTo>
                <a:lnTo>
                  <a:pt x="1199" y="2090"/>
                </a:lnTo>
                <a:lnTo>
                  <a:pt x="1210" y="2085"/>
                </a:lnTo>
                <a:lnTo>
                  <a:pt x="1269" y="2063"/>
                </a:lnTo>
                <a:lnTo>
                  <a:pt x="1274" y="2058"/>
                </a:lnTo>
                <a:lnTo>
                  <a:pt x="1274" y="2052"/>
                </a:lnTo>
                <a:lnTo>
                  <a:pt x="1274" y="2047"/>
                </a:lnTo>
                <a:lnTo>
                  <a:pt x="1269" y="2052"/>
                </a:lnTo>
                <a:lnTo>
                  <a:pt x="1264" y="2047"/>
                </a:lnTo>
                <a:lnTo>
                  <a:pt x="1258" y="2047"/>
                </a:lnTo>
                <a:lnTo>
                  <a:pt x="1258" y="2042"/>
                </a:lnTo>
                <a:lnTo>
                  <a:pt x="1242" y="2042"/>
                </a:lnTo>
                <a:lnTo>
                  <a:pt x="1237" y="2036"/>
                </a:lnTo>
                <a:lnTo>
                  <a:pt x="1237" y="2042"/>
                </a:lnTo>
                <a:lnTo>
                  <a:pt x="1231" y="2042"/>
                </a:lnTo>
                <a:lnTo>
                  <a:pt x="1226" y="2042"/>
                </a:lnTo>
                <a:lnTo>
                  <a:pt x="1226" y="2047"/>
                </a:lnTo>
                <a:lnTo>
                  <a:pt x="1221" y="2047"/>
                </a:lnTo>
                <a:lnTo>
                  <a:pt x="1215" y="2047"/>
                </a:lnTo>
                <a:lnTo>
                  <a:pt x="1205" y="2047"/>
                </a:lnTo>
                <a:lnTo>
                  <a:pt x="1199" y="2031"/>
                </a:lnTo>
                <a:lnTo>
                  <a:pt x="1194" y="2031"/>
                </a:lnTo>
                <a:lnTo>
                  <a:pt x="1188" y="2031"/>
                </a:lnTo>
                <a:lnTo>
                  <a:pt x="1188" y="2025"/>
                </a:lnTo>
                <a:lnTo>
                  <a:pt x="1183" y="2025"/>
                </a:lnTo>
                <a:lnTo>
                  <a:pt x="1178" y="2020"/>
                </a:lnTo>
                <a:lnTo>
                  <a:pt x="1156" y="2031"/>
                </a:lnTo>
                <a:lnTo>
                  <a:pt x="1156" y="2025"/>
                </a:lnTo>
                <a:lnTo>
                  <a:pt x="1151" y="2020"/>
                </a:lnTo>
                <a:lnTo>
                  <a:pt x="1140" y="2025"/>
                </a:lnTo>
                <a:lnTo>
                  <a:pt x="1140" y="2009"/>
                </a:lnTo>
                <a:lnTo>
                  <a:pt x="1135" y="2015"/>
                </a:lnTo>
                <a:lnTo>
                  <a:pt x="1124" y="2020"/>
                </a:lnTo>
                <a:lnTo>
                  <a:pt x="1118" y="2025"/>
                </a:lnTo>
                <a:lnTo>
                  <a:pt x="1118" y="2031"/>
                </a:lnTo>
                <a:lnTo>
                  <a:pt x="1113" y="2031"/>
                </a:lnTo>
                <a:lnTo>
                  <a:pt x="1102" y="2009"/>
                </a:lnTo>
                <a:lnTo>
                  <a:pt x="1075" y="2020"/>
                </a:lnTo>
                <a:lnTo>
                  <a:pt x="1075" y="2015"/>
                </a:lnTo>
                <a:lnTo>
                  <a:pt x="1075" y="2009"/>
                </a:lnTo>
                <a:lnTo>
                  <a:pt x="1075" y="2004"/>
                </a:lnTo>
                <a:lnTo>
                  <a:pt x="1054" y="1998"/>
                </a:lnTo>
                <a:lnTo>
                  <a:pt x="1054" y="1993"/>
                </a:lnTo>
                <a:lnTo>
                  <a:pt x="1054" y="1982"/>
                </a:lnTo>
                <a:lnTo>
                  <a:pt x="1027" y="1982"/>
                </a:lnTo>
                <a:lnTo>
                  <a:pt x="1022" y="1977"/>
                </a:lnTo>
                <a:lnTo>
                  <a:pt x="1016" y="1977"/>
                </a:lnTo>
                <a:lnTo>
                  <a:pt x="1000" y="1977"/>
                </a:lnTo>
                <a:lnTo>
                  <a:pt x="1000" y="1966"/>
                </a:lnTo>
                <a:lnTo>
                  <a:pt x="995" y="1961"/>
                </a:lnTo>
                <a:lnTo>
                  <a:pt x="973" y="1961"/>
                </a:lnTo>
                <a:lnTo>
                  <a:pt x="973" y="1934"/>
                </a:lnTo>
                <a:lnTo>
                  <a:pt x="995" y="1934"/>
                </a:lnTo>
                <a:lnTo>
                  <a:pt x="995" y="1928"/>
                </a:lnTo>
                <a:lnTo>
                  <a:pt x="1000" y="1885"/>
                </a:lnTo>
                <a:lnTo>
                  <a:pt x="979" y="1885"/>
                </a:lnTo>
                <a:lnTo>
                  <a:pt x="979" y="1880"/>
                </a:lnTo>
                <a:lnTo>
                  <a:pt x="979" y="1799"/>
                </a:lnTo>
                <a:lnTo>
                  <a:pt x="1006" y="1799"/>
                </a:lnTo>
                <a:lnTo>
                  <a:pt x="1006" y="1750"/>
                </a:lnTo>
                <a:lnTo>
                  <a:pt x="995" y="1745"/>
                </a:lnTo>
                <a:lnTo>
                  <a:pt x="989" y="1745"/>
                </a:lnTo>
                <a:lnTo>
                  <a:pt x="984" y="1745"/>
                </a:lnTo>
                <a:lnTo>
                  <a:pt x="1006" y="1739"/>
                </a:lnTo>
                <a:lnTo>
                  <a:pt x="1065" y="1718"/>
                </a:lnTo>
                <a:lnTo>
                  <a:pt x="1065" y="1712"/>
                </a:lnTo>
                <a:lnTo>
                  <a:pt x="1065" y="1707"/>
                </a:lnTo>
                <a:lnTo>
                  <a:pt x="1006" y="1728"/>
                </a:lnTo>
                <a:lnTo>
                  <a:pt x="989" y="1734"/>
                </a:lnTo>
                <a:lnTo>
                  <a:pt x="807" y="1804"/>
                </a:lnTo>
                <a:lnTo>
                  <a:pt x="763" y="1826"/>
                </a:lnTo>
                <a:lnTo>
                  <a:pt x="753" y="1826"/>
                </a:lnTo>
                <a:lnTo>
                  <a:pt x="742" y="1831"/>
                </a:lnTo>
                <a:lnTo>
                  <a:pt x="731" y="1836"/>
                </a:lnTo>
                <a:lnTo>
                  <a:pt x="720" y="1842"/>
                </a:lnTo>
                <a:lnTo>
                  <a:pt x="710" y="1847"/>
                </a:lnTo>
                <a:lnTo>
                  <a:pt x="704" y="1853"/>
                </a:lnTo>
                <a:lnTo>
                  <a:pt x="694" y="1858"/>
                </a:lnTo>
                <a:lnTo>
                  <a:pt x="683" y="1869"/>
                </a:lnTo>
                <a:lnTo>
                  <a:pt x="672" y="1874"/>
                </a:lnTo>
                <a:lnTo>
                  <a:pt x="667" y="1880"/>
                </a:lnTo>
                <a:lnTo>
                  <a:pt x="661" y="1880"/>
                </a:lnTo>
                <a:lnTo>
                  <a:pt x="651" y="1874"/>
                </a:lnTo>
                <a:lnTo>
                  <a:pt x="613" y="1869"/>
                </a:lnTo>
                <a:lnTo>
                  <a:pt x="581" y="1858"/>
                </a:lnTo>
                <a:lnTo>
                  <a:pt x="575" y="1853"/>
                </a:lnTo>
                <a:lnTo>
                  <a:pt x="570" y="1853"/>
                </a:lnTo>
                <a:lnTo>
                  <a:pt x="505" y="1836"/>
                </a:lnTo>
                <a:lnTo>
                  <a:pt x="484" y="1853"/>
                </a:lnTo>
                <a:lnTo>
                  <a:pt x="473" y="1858"/>
                </a:lnTo>
                <a:lnTo>
                  <a:pt x="468" y="1858"/>
                </a:lnTo>
                <a:lnTo>
                  <a:pt x="446" y="1858"/>
                </a:lnTo>
                <a:lnTo>
                  <a:pt x="425" y="1858"/>
                </a:lnTo>
                <a:lnTo>
                  <a:pt x="398" y="1858"/>
                </a:lnTo>
                <a:lnTo>
                  <a:pt x="382" y="1858"/>
                </a:lnTo>
                <a:lnTo>
                  <a:pt x="360" y="1858"/>
                </a:lnTo>
                <a:lnTo>
                  <a:pt x="339" y="1858"/>
                </a:lnTo>
                <a:lnTo>
                  <a:pt x="317" y="1858"/>
                </a:lnTo>
                <a:lnTo>
                  <a:pt x="306" y="1858"/>
                </a:lnTo>
                <a:lnTo>
                  <a:pt x="301" y="1858"/>
                </a:lnTo>
                <a:lnTo>
                  <a:pt x="274" y="1853"/>
                </a:lnTo>
                <a:lnTo>
                  <a:pt x="274" y="1858"/>
                </a:lnTo>
                <a:lnTo>
                  <a:pt x="274" y="1863"/>
                </a:lnTo>
                <a:lnTo>
                  <a:pt x="279" y="1869"/>
                </a:lnTo>
                <a:lnTo>
                  <a:pt x="279" y="1874"/>
                </a:lnTo>
                <a:lnTo>
                  <a:pt x="285" y="1880"/>
                </a:lnTo>
                <a:lnTo>
                  <a:pt x="285" y="1885"/>
                </a:lnTo>
                <a:lnTo>
                  <a:pt x="290" y="1890"/>
                </a:lnTo>
                <a:lnTo>
                  <a:pt x="296" y="1896"/>
                </a:lnTo>
                <a:lnTo>
                  <a:pt x="296" y="1901"/>
                </a:lnTo>
                <a:lnTo>
                  <a:pt x="296" y="1912"/>
                </a:lnTo>
                <a:lnTo>
                  <a:pt x="301" y="1917"/>
                </a:lnTo>
                <a:lnTo>
                  <a:pt x="301" y="1928"/>
                </a:lnTo>
                <a:lnTo>
                  <a:pt x="301" y="1939"/>
                </a:lnTo>
                <a:lnTo>
                  <a:pt x="317" y="1944"/>
                </a:lnTo>
                <a:lnTo>
                  <a:pt x="328" y="1944"/>
                </a:lnTo>
                <a:lnTo>
                  <a:pt x="349" y="1950"/>
                </a:lnTo>
                <a:lnTo>
                  <a:pt x="360" y="1950"/>
                </a:lnTo>
                <a:lnTo>
                  <a:pt x="371" y="1955"/>
                </a:lnTo>
                <a:lnTo>
                  <a:pt x="365" y="1961"/>
                </a:lnTo>
                <a:lnTo>
                  <a:pt x="365" y="1966"/>
                </a:lnTo>
                <a:lnTo>
                  <a:pt x="365" y="1977"/>
                </a:lnTo>
                <a:lnTo>
                  <a:pt x="360" y="1977"/>
                </a:lnTo>
                <a:lnTo>
                  <a:pt x="355" y="1977"/>
                </a:lnTo>
                <a:lnTo>
                  <a:pt x="349" y="1971"/>
                </a:lnTo>
                <a:lnTo>
                  <a:pt x="344" y="1971"/>
                </a:lnTo>
                <a:lnTo>
                  <a:pt x="339" y="1971"/>
                </a:lnTo>
                <a:lnTo>
                  <a:pt x="333" y="1966"/>
                </a:lnTo>
                <a:lnTo>
                  <a:pt x="328" y="1966"/>
                </a:lnTo>
                <a:lnTo>
                  <a:pt x="322" y="1966"/>
                </a:lnTo>
                <a:lnTo>
                  <a:pt x="317" y="1966"/>
                </a:lnTo>
                <a:lnTo>
                  <a:pt x="312" y="1966"/>
                </a:lnTo>
                <a:lnTo>
                  <a:pt x="306" y="1966"/>
                </a:lnTo>
                <a:lnTo>
                  <a:pt x="301" y="1966"/>
                </a:lnTo>
                <a:lnTo>
                  <a:pt x="296" y="1966"/>
                </a:lnTo>
                <a:lnTo>
                  <a:pt x="296" y="1961"/>
                </a:lnTo>
                <a:lnTo>
                  <a:pt x="285" y="1961"/>
                </a:lnTo>
                <a:lnTo>
                  <a:pt x="274" y="1961"/>
                </a:lnTo>
                <a:lnTo>
                  <a:pt x="269" y="1961"/>
                </a:lnTo>
                <a:lnTo>
                  <a:pt x="269" y="1966"/>
                </a:lnTo>
                <a:lnTo>
                  <a:pt x="263" y="1998"/>
                </a:lnTo>
                <a:lnTo>
                  <a:pt x="263" y="2004"/>
                </a:lnTo>
                <a:lnTo>
                  <a:pt x="274" y="2009"/>
                </a:lnTo>
                <a:lnTo>
                  <a:pt x="269" y="2009"/>
                </a:lnTo>
                <a:lnTo>
                  <a:pt x="263" y="2015"/>
                </a:lnTo>
                <a:lnTo>
                  <a:pt x="263" y="2031"/>
                </a:lnTo>
                <a:lnTo>
                  <a:pt x="258" y="2052"/>
                </a:lnTo>
                <a:lnTo>
                  <a:pt x="253" y="2052"/>
                </a:lnTo>
                <a:lnTo>
                  <a:pt x="231" y="2047"/>
                </a:lnTo>
                <a:lnTo>
                  <a:pt x="231" y="2042"/>
                </a:lnTo>
                <a:lnTo>
                  <a:pt x="226" y="2036"/>
                </a:lnTo>
                <a:lnTo>
                  <a:pt x="210" y="2020"/>
                </a:lnTo>
                <a:lnTo>
                  <a:pt x="204" y="2020"/>
                </a:lnTo>
                <a:lnTo>
                  <a:pt x="199" y="2025"/>
                </a:lnTo>
                <a:lnTo>
                  <a:pt x="199" y="2031"/>
                </a:lnTo>
                <a:lnTo>
                  <a:pt x="193" y="2036"/>
                </a:lnTo>
                <a:lnTo>
                  <a:pt x="193" y="2042"/>
                </a:lnTo>
                <a:lnTo>
                  <a:pt x="188" y="2047"/>
                </a:lnTo>
                <a:lnTo>
                  <a:pt x="183" y="2063"/>
                </a:lnTo>
                <a:lnTo>
                  <a:pt x="177" y="2074"/>
                </a:lnTo>
                <a:lnTo>
                  <a:pt x="177" y="2079"/>
                </a:lnTo>
                <a:lnTo>
                  <a:pt x="172" y="2090"/>
                </a:lnTo>
                <a:lnTo>
                  <a:pt x="177" y="2090"/>
                </a:lnTo>
                <a:lnTo>
                  <a:pt x="177" y="2096"/>
                </a:lnTo>
                <a:lnTo>
                  <a:pt x="177" y="2101"/>
                </a:lnTo>
                <a:lnTo>
                  <a:pt x="183" y="2101"/>
                </a:lnTo>
                <a:lnTo>
                  <a:pt x="204" y="2112"/>
                </a:lnTo>
                <a:lnTo>
                  <a:pt x="210" y="2117"/>
                </a:lnTo>
                <a:lnTo>
                  <a:pt x="215" y="2117"/>
                </a:lnTo>
                <a:lnTo>
                  <a:pt x="220" y="2123"/>
                </a:lnTo>
                <a:lnTo>
                  <a:pt x="226" y="2128"/>
                </a:lnTo>
                <a:lnTo>
                  <a:pt x="226" y="2133"/>
                </a:lnTo>
                <a:lnTo>
                  <a:pt x="231" y="2144"/>
                </a:lnTo>
                <a:lnTo>
                  <a:pt x="236" y="2160"/>
                </a:lnTo>
                <a:lnTo>
                  <a:pt x="236" y="2171"/>
                </a:lnTo>
                <a:lnTo>
                  <a:pt x="242" y="2177"/>
                </a:lnTo>
                <a:lnTo>
                  <a:pt x="247" y="2187"/>
                </a:lnTo>
                <a:lnTo>
                  <a:pt x="253" y="2198"/>
                </a:lnTo>
                <a:lnTo>
                  <a:pt x="263" y="2204"/>
                </a:lnTo>
                <a:lnTo>
                  <a:pt x="258" y="2214"/>
                </a:lnTo>
                <a:lnTo>
                  <a:pt x="253" y="2220"/>
                </a:lnTo>
                <a:lnTo>
                  <a:pt x="247" y="2225"/>
                </a:lnTo>
                <a:lnTo>
                  <a:pt x="242" y="2225"/>
                </a:lnTo>
                <a:lnTo>
                  <a:pt x="242" y="2231"/>
                </a:lnTo>
                <a:lnTo>
                  <a:pt x="236" y="2236"/>
                </a:lnTo>
                <a:lnTo>
                  <a:pt x="231" y="2241"/>
                </a:lnTo>
                <a:lnTo>
                  <a:pt x="231" y="2247"/>
                </a:lnTo>
                <a:lnTo>
                  <a:pt x="226" y="2268"/>
                </a:lnTo>
                <a:lnTo>
                  <a:pt x="220" y="2279"/>
                </a:lnTo>
                <a:lnTo>
                  <a:pt x="220" y="2285"/>
                </a:lnTo>
                <a:lnTo>
                  <a:pt x="215" y="2285"/>
                </a:lnTo>
                <a:lnTo>
                  <a:pt x="210" y="2285"/>
                </a:lnTo>
                <a:lnTo>
                  <a:pt x="204" y="2285"/>
                </a:lnTo>
                <a:lnTo>
                  <a:pt x="177" y="2274"/>
                </a:lnTo>
                <a:lnTo>
                  <a:pt x="129" y="2258"/>
                </a:lnTo>
                <a:lnTo>
                  <a:pt x="123" y="2268"/>
                </a:lnTo>
                <a:lnTo>
                  <a:pt x="123" y="2274"/>
                </a:lnTo>
                <a:lnTo>
                  <a:pt x="113" y="2274"/>
                </a:lnTo>
                <a:lnTo>
                  <a:pt x="107" y="2268"/>
                </a:lnTo>
                <a:lnTo>
                  <a:pt x="80" y="2263"/>
                </a:lnTo>
                <a:lnTo>
                  <a:pt x="70" y="2258"/>
                </a:lnTo>
                <a:lnTo>
                  <a:pt x="59" y="2247"/>
                </a:lnTo>
                <a:lnTo>
                  <a:pt x="48" y="2241"/>
                </a:lnTo>
                <a:lnTo>
                  <a:pt x="43" y="2236"/>
                </a:lnTo>
                <a:lnTo>
                  <a:pt x="37" y="2236"/>
                </a:lnTo>
                <a:lnTo>
                  <a:pt x="43" y="2231"/>
                </a:lnTo>
                <a:lnTo>
                  <a:pt x="48" y="2225"/>
                </a:lnTo>
                <a:lnTo>
                  <a:pt x="54" y="2220"/>
                </a:lnTo>
                <a:lnTo>
                  <a:pt x="59" y="2209"/>
                </a:lnTo>
                <a:lnTo>
                  <a:pt x="64" y="2204"/>
                </a:lnTo>
                <a:lnTo>
                  <a:pt x="70" y="2198"/>
                </a:lnTo>
                <a:lnTo>
                  <a:pt x="70" y="2193"/>
                </a:lnTo>
                <a:lnTo>
                  <a:pt x="75" y="2187"/>
                </a:lnTo>
                <a:lnTo>
                  <a:pt x="80" y="2182"/>
                </a:lnTo>
                <a:lnTo>
                  <a:pt x="91" y="2171"/>
                </a:lnTo>
                <a:lnTo>
                  <a:pt x="91" y="2160"/>
                </a:lnTo>
                <a:lnTo>
                  <a:pt x="97" y="2150"/>
                </a:lnTo>
                <a:lnTo>
                  <a:pt x="102" y="2144"/>
                </a:lnTo>
                <a:lnTo>
                  <a:pt x="107" y="2139"/>
                </a:lnTo>
                <a:lnTo>
                  <a:pt x="113" y="2133"/>
                </a:lnTo>
                <a:lnTo>
                  <a:pt x="118" y="2123"/>
                </a:lnTo>
                <a:lnTo>
                  <a:pt x="123" y="2112"/>
                </a:lnTo>
                <a:lnTo>
                  <a:pt x="129" y="2101"/>
                </a:lnTo>
                <a:lnTo>
                  <a:pt x="134" y="2090"/>
                </a:lnTo>
                <a:lnTo>
                  <a:pt x="134" y="2085"/>
                </a:lnTo>
                <a:lnTo>
                  <a:pt x="140" y="2074"/>
                </a:lnTo>
                <a:lnTo>
                  <a:pt x="145" y="2069"/>
                </a:lnTo>
                <a:lnTo>
                  <a:pt x="145" y="2063"/>
                </a:lnTo>
                <a:lnTo>
                  <a:pt x="145" y="2058"/>
                </a:lnTo>
                <a:lnTo>
                  <a:pt x="145" y="2052"/>
                </a:lnTo>
                <a:lnTo>
                  <a:pt x="145" y="2047"/>
                </a:lnTo>
                <a:lnTo>
                  <a:pt x="145" y="2042"/>
                </a:lnTo>
                <a:lnTo>
                  <a:pt x="145" y="2036"/>
                </a:lnTo>
                <a:lnTo>
                  <a:pt x="145" y="2031"/>
                </a:lnTo>
                <a:lnTo>
                  <a:pt x="140" y="2031"/>
                </a:lnTo>
                <a:lnTo>
                  <a:pt x="140" y="2025"/>
                </a:lnTo>
                <a:lnTo>
                  <a:pt x="140" y="2020"/>
                </a:lnTo>
                <a:lnTo>
                  <a:pt x="134" y="2009"/>
                </a:lnTo>
                <a:lnTo>
                  <a:pt x="129" y="2004"/>
                </a:lnTo>
                <a:lnTo>
                  <a:pt x="123" y="1993"/>
                </a:lnTo>
                <a:lnTo>
                  <a:pt x="123" y="1988"/>
                </a:lnTo>
                <a:lnTo>
                  <a:pt x="123" y="1982"/>
                </a:lnTo>
                <a:lnTo>
                  <a:pt x="118" y="1977"/>
                </a:lnTo>
                <a:lnTo>
                  <a:pt x="118" y="1971"/>
                </a:lnTo>
                <a:lnTo>
                  <a:pt x="118" y="1966"/>
                </a:lnTo>
                <a:lnTo>
                  <a:pt x="118" y="1961"/>
                </a:lnTo>
                <a:lnTo>
                  <a:pt x="118" y="1950"/>
                </a:lnTo>
                <a:lnTo>
                  <a:pt x="118" y="1944"/>
                </a:lnTo>
                <a:lnTo>
                  <a:pt x="118" y="1934"/>
                </a:lnTo>
                <a:lnTo>
                  <a:pt x="118" y="1928"/>
                </a:lnTo>
                <a:lnTo>
                  <a:pt x="113" y="1928"/>
                </a:lnTo>
                <a:lnTo>
                  <a:pt x="102" y="1923"/>
                </a:lnTo>
                <a:lnTo>
                  <a:pt x="91" y="1912"/>
                </a:lnTo>
                <a:lnTo>
                  <a:pt x="86" y="1912"/>
                </a:lnTo>
                <a:lnTo>
                  <a:pt x="80" y="1907"/>
                </a:lnTo>
                <a:lnTo>
                  <a:pt x="75" y="1907"/>
                </a:lnTo>
                <a:lnTo>
                  <a:pt x="75" y="1901"/>
                </a:lnTo>
                <a:lnTo>
                  <a:pt x="70" y="1901"/>
                </a:lnTo>
                <a:lnTo>
                  <a:pt x="64" y="1896"/>
                </a:lnTo>
                <a:lnTo>
                  <a:pt x="59" y="1896"/>
                </a:lnTo>
                <a:lnTo>
                  <a:pt x="48" y="1890"/>
                </a:lnTo>
                <a:lnTo>
                  <a:pt x="48" y="1885"/>
                </a:lnTo>
                <a:lnTo>
                  <a:pt x="43" y="1885"/>
                </a:lnTo>
                <a:lnTo>
                  <a:pt x="48" y="1885"/>
                </a:lnTo>
                <a:lnTo>
                  <a:pt x="54" y="1880"/>
                </a:lnTo>
                <a:lnTo>
                  <a:pt x="48" y="1880"/>
                </a:lnTo>
                <a:lnTo>
                  <a:pt x="43" y="1874"/>
                </a:lnTo>
                <a:lnTo>
                  <a:pt x="11" y="1858"/>
                </a:lnTo>
                <a:lnTo>
                  <a:pt x="16" y="1847"/>
                </a:lnTo>
                <a:lnTo>
                  <a:pt x="27" y="1815"/>
                </a:lnTo>
                <a:lnTo>
                  <a:pt x="11" y="1782"/>
                </a:lnTo>
                <a:lnTo>
                  <a:pt x="0" y="1761"/>
                </a:lnTo>
                <a:lnTo>
                  <a:pt x="0" y="1755"/>
                </a:lnTo>
                <a:close/>
                <a:moveTo>
                  <a:pt x="2727" y="1124"/>
                </a:moveTo>
                <a:lnTo>
                  <a:pt x="2743" y="1140"/>
                </a:lnTo>
                <a:lnTo>
                  <a:pt x="2770" y="1118"/>
                </a:lnTo>
                <a:lnTo>
                  <a:pt x="2754" y="1097"/>
                </a:lnTo>
                <a:lnTo>
                  <a:pt x="2754" y="1102"/>
                </a:lnTo>
                <a:lnTo>
                  <a:pt x="2748" y="1102"/>
                </a:lnTo>
                <a:lnTo>
                  <a:pt x="2748" y="1107"/>
                </a:lnTo>
                <a:lnTo>
                  <a:pt x="2743" y="1107"/>
                </a:lnTo>
                <a:lnTo>
                  <a:pt x="2737" y="1113"/>
                </a:lnTo>
                <a:lnTo>
                  <a:pt x="2732" y="1118"/>
                </a:lnTo>
                <a:lnTo>
                  <a:pt x="2727" y="1118"/>
                </a:lnTo>
                <a:lnTo>
                  <a:pt x="2727" y="1124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4183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4C819-2753-586B-B938-9F2409A2A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US Maryland Top 10 Cities - </a:t>
            </a:r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Annapolis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1A46681D-DCDD-59D8-8371-CDB8763FEF4F}"/>
              </a:ext>
            </a:extLst>
          </p:cNvPr>
          <p:cNvSpPr>
            <a:spLocks/>
          </p:cNvSpPr>
          <p:nvPr/>
        </p:nvSpPr>
        <p:spPr bwMode="auto">
          <a:xfrm>
            <a:off x="827584" y="1203598"/>
            <a:ext cx="3223262" cy="3597792"/>
          </a:xfrm>
          <a:custGeom>
            <a:avLst/>
            <a:gdLst>
              <a:gd name="T0" fmla="*/ 54 w 2797"/>
              <a:gd name="T1" fmla="*/ 1210 h 3122"/>
              <a:gd name="T2" fmla="*/ 129 w 2797"/>
              <a:gd name="T3" fmla="*/ 1129 h 3122"/>
              <a:gd name="T4" fmla="*/ 210 w 2797"/>
              <a:gd name="T5" fmla="*/ 999 h 3122"/>
              <a:gd name="T6" fmla="*/ 387 w 2797"/>
              <a:gd name="T7" fmla="*/ 864 h 3122"/>
              <a:gd name="T8" fmla="*/ 430 w 2797"/>
              <a:gd name="T9" fmla="*/ 827 h 3122"/>
              <a:gd name="T10" fmla="*/ 538 w 2797"/>
              <a:gd name="T11" fmla="*/ 708 h 3122"/>
              <a:gd name="T12" fmla="*/ 844 w 2797"/>
              <a:gd name="T13" fmla="*/ 708 h 3122"/>
              <a:gd name="T14" fmla="*/ 1215 w 2797"/>
              <a:gd name="T15" fmla="*/ 578 h 3122"/>
              <a:gd name="T16" fmla="*/ 1689 w 2797"/>
              <a:gd name="T17" fmla="*/ 0 h 3122"/>
              <a:gd name="T18" fmla="*/ 2033 w 2797"/>
              <a:gd name="T19" fmla="*/ 459 h 3122"/>
              <a:gd name="T20" fmla="*/ 1608 w 2797"/>
              <a:gd name="T21" fmla="*/ 665 h 3122"/>
              <a:gd name="T22" fmla="*/ 1549 w 2797"/>
              <a:gd name="T23" fmla="*/ 789 h 3122"/>
              <a:gd name="T24" fmla="*/ 1624 w 2797"/>
              <a:gd name="T25" fmla="*/ 908 h 3122"/>
              <a:gd name="T26" fmla="*/ 1769 w 2797"/>
              <a:gd name="T27" fmla="*/ 1005 h 3122"/>
              <a:gd name="T28" fmla="*/ 1979 w 2797"/>
              <a:gd name="T29" fmla="*/ 1053 h 3122"/>
              <a:gd name="T30" fmla="*/ 2124 w 2797"/>
              <a:gd name="T31" fmla="*/ 1113 h 3122"/>
              <a:gd name="T32" fmla="*/ 2167 w 2797"/>
              <a:gd name="T33" fmla="*/ 1215 h 3122"/>
              <a:gd name="T34" fmla="*/ 2227 w 2797"/>
              <a:gd name="T35" fmla="*/ 1345 h 3122"/>
              <a:gd name="T36" fmla="*/ 2409 w 2797"/>
              <a:gd name="T37" fmla="*/ 1275 h 3122"/>
              <a:gd name="T38" fmla="*/ 2705 w 2797"/>
              <a:gd name="T39" fmla="*/ 1545 h 3122"/>
              <a:gd name="T40" fmla="*/ 2651 w 2797"/>
              <a:gd name="T41" fmla="*/ 1885 h 3122"/>
              <a:gd name="T42" fmla="*/ 2668 w 2797"/>
              <a:gd name="T43" fmla="*/ 2020 h 3122"/>
              <a:gd name="T44" fmla="*/ 2603 w 2797"/>
              <a:gd name="T45" fmla="*/ 2150 h 3122"/>
              <a:gd name="T46" fmla="*/ 2479 w 2797"/>
              <a:gd name="T47" fmla="*/ 2268 h 3122"/>
              <a:gd name="T48" fmla="*/ 2479 w 2797"/>
              <a:gd name="T49" fmla="*/ 2517 h 3122"/>
              <a:gd name="T50" fmla="*/ 2377 w 2797"/>
              <a:gd name="T51" fmla="*/ 2565 h 3122"/>
              <a:gd name="T52" fmla="*/ 2474 w 2797"/>
              <a:gd name="T53" fmla="*/ 2522 h 3122"/>
              <a:gd name="T54" fmla="*/ 2641 w 2797"/>
              <a:gd name="T55" fmla="*/ 2414 h 3122"/>
              <a:gd name="T56" fmla="*/ 2668 w 2797"/>
              <a:gd name="T57" fmla="*/ 2479 h 3122"/>
              <a:gd name="T58" fmla="*/ 2635 w 2797"/>
              <a:gd name="T59" fmla="*/ 2495 h 3122"/>
              <a:gd name="T60" fmla="*/ 2549 w 2797"/>
              <a:gd name="T61" fmla="*/ 2555 h 3122"/>
              <a:gd name="T62" fmla="*/ 2458 w 2797"/>
              <a:gd name="T63" fmla="*/ 2603 h 3122"/>
              <a:gd name="T64" fmla="*/ 2366 w 2797"/>
              <a:gd name="T65" fmla="*/ 2630 h 3122"/>
              <a:gd name="T66" fmla="*/ 2291 w 2797"/>
              <a:gd name="T67" fmla="*/ 2711 h 3122"/>
              <a:gd name="T68" fmla="*/ 2044 w 2797"/>
              <a:gd name="T69" fmla="*/ 2976 h 3122"/>
              <a:gd name="T70" fmla="*/ 1947 w 2797"/>
              <a:gd name="T71" fmla="*/ 2825 h 3122"/>
              <a:gd name="T72" fmla="*/ 1829 w 2797"/>
              <a:gd name="T73" fmla="*/ 2771 h 3122"/>
              <a:gd name="T74" fmla="*/ 1490 w 2797"/>
              <a:gd name="T75" fmla="*/ 2868 h 3122"/>
              <a:gd name="T76" fmla="*/ 1490 w 2797"/>
              <a:gd name="T77" fmla="*/ 3035 h 3122"/>
              <a:gd name="T78" fmla="*/ 1398 w 2797"/>
              <a:gd name="T79" fmla="*/ 3116 h 3122"/>
              <a:gd name="T80" fmla="*/ 1344 w 2797"/>
              <a:gd name="T81" fmla="*/ 2981 h 3122"/>
              <a:gd name="T82" fmla="*/ 1092 w 2797"/>
              <a:gd name="T83" fmla="*/ 2873 h 3122"/>
              <a:gd name="T84" fmla="*/ 1076 w 2797"/>
              <a:gd name="T85" fmla="*/ 2641 h 3122"/>
              <a:gd name="T86" fmla="*/ 1054 w 2797"/>
              <a:gd name="T87" fmla="*/ 2495 h 3122"/>
              <a:gd name="T88" fmla="*/ 1221 w 2797"/>
              <a:gd name="T89" fmla="*/ 2349 h 3122"/>
              <a:gd name="T90" fmla="*/ 1145 w 2797"/>
              <a:gd name="T91" fmla="*/ 2198 h 3122"/>
              <a:gd name="T92" fmla="*/ 1076 w 2797"/>
              <a:gd name="T93" fmla="*/ 2160 h 3122"/>
              <a:gd name="T94" fmla="*/ 1038 w 2797"/>
              <a:gd name="T95" fmla="*/ 2528 h 3122"/>
              <a:gd name="T96" fmla="*/ 860 w 2797"/>
              <a:gd name="T97" fmla="*/ 2193 h 3122"/>
              <a:gd name="T98" fmla="*/ 704 w 2797"/>
              <a:gd name="T99" fmla="*/ 2376 h 3122"/>
              <a:gd name="T100" fmla="*/ 613 w 2797"/>
              <a:gd name="T101" fmla="*/ 2339 h 3122"/>
              <a:gd name="T102" fmla="*/ 586 w 2797"/>
              <a:gd name="T103" fmla="*/ 1934 h 3122"/>
              <a:gd name="T104" fmla="*/ 468 w 2797"/>
              <a:gd name="T105" fmla="*/ 2047 h 3122"/>
              <a:gd name="T106" fmla="*/ 317 w 2797"/>
              <a:gd name="T107" fmla="*/ 2204 h 3122"/>
              <a:gd name="T108" fmla="*/ 285 w 2797"/>
              <a:gd name="T109" fmla="*/ 2074 h 3122"/>
              <a:gd name="T110" fmla="*/ 102 w 2797"/>
              <a:gd name="T111" fmla="*/ 2047 h 3122"/>
              <a:gd name="T112" fmla="*/ 253 w 2797"/>
              <a:gd name="T113" fmla="*/ 1955 h 3122"/>
              <a:gd name="T114" fmla="*/ 129 w 2797"/>
              <a:gd name="T115" fmla="*/ 1853 h 3122"/>
              <a:gd name="T116" fmla="*/ 167 w 2797"/>
              <a:gd name="T117" fmla="*/ 1669 h 3122"/>
              <a:gd name="T118" fmla="*/ 167 w 2797"/>
              <a:gd name="T119" fmla="*/ 1566 h 3122"/>
              <a:gd name="T120" fmla="*/ 167 w 2797"/>
              <a:gd name="T121" fmla="*/ 1448 h 3122"/>
              <a:gd name="T122" fmla="*/ 59 w 2797"/>
              <a:gd name="T123" fmla="*/ 1361 h 3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97" h="3122">
                <a:moveTo>
                  <a:pt x="0" y="1313"/>
                </a:moveTo>
                <a:lnTo>
                  <a:pt x="5" y="1307"/>
                </a:lnTo>
                <a:lnTo>
                  <a:pt x="11" y="1291"/>
                </a:lnTo>
                <a:lnTo>
                  <a:pt x="16" y="1286"/>
                </a:lnTo>
                <a:lnTo>
                  <a:pt x="21" y="1275"/>
                </a:lnTo>
                <a:lnTo>
                  <a:pt x="21" y="1269"/>
                </a:lnTo>
                <a:lnTo>
                  <a:pt x="32" y="1259"/>
                </a:lnTo>
                <a:lnTo>
                  <a:pt x="38" y="1248"/>
                </a:lnTo>
                <a:lnTo>
                  <a:pt x="38" y="1242"/>
                </a:lnTo>
                <a:lnTo>
                  <a:pt x="43" y="1237"/>
                </a:lnTo>
                <a:lnTo>
                  <a:pt x="43" y="1232"/>
                </a:lnTo>
                <a:lnTo>
                  <a:pt x="48" y="1226"/>
                </a:lnTo>
                <a:lnTo>
                  <a:pt x="54" y="1210"/>
                </a:lnTo>
                <a:lnTo>
                  <a:pt x="75" y="1172"/>
                </a:lnTo>
                <a:lnTo>
                  <a:pt x="75" y="1161"/>
                </a:lnTo>
                <a:lnTo>
                  <a:pt x="81" y="1161"/>
                </a:lnTo>
                <a:lnTo>
                  <a:pt x="86" y="1151"/>
                </a:lnTo>
                <a:lnTo>
                  <a:pt x="86" y="1140"/>
                </a:lnTo>
                <a:lnTo>
                  <a:pt x="91" y="1134"/>
                </a:lnTo>
                <a:lnTo>
                  <a:pt x="97" y="1124"/>
                </a:lnTo>
                <a:lnTo>
                  <a:pt x="97" y="1118"/>
                </a:lnTo>
                <a:lnTo>
                  <a:pt x="102" y="1118"/>
                </a:lnTo>
                <a:lnTo>
                  <a:pt x="102" y="1113"/>
                </a:lnTo>
                <a:lnTo>
                  <a:pt x="107" y="1118"/>
                </a:lnTo>
                <a:lnTo>
                  <a:pt x="118" y="1124"/>
                </a:lnTo>
                <a:lnTo>
                  <a:pt x="129" y="1129"/>
                </a:lnTo>
                <a:lnTo>
                  <a:pt x="134" y="1134"/>
                </a:lnTo>
                <a:lnTo>
                  <a:pt x="145" y="1113"/>
                </a:lnTo>
                <a:lnTo>
                  <a:pt x="183" y="1048"/>
                </a:lnTo>
                <a:lnTo>
                  <a:pt x="193" y="1037"/>
                </a:lnTo>
                <a:lnTo>
                  <a:pt x="199" y="1037"/>
                </a:lnTo>
                <a:lnTo>
                  <a:pt x="204" y="1032"/>
                </a:lnTo>
                <a:lnTo>
                  <a:pt x="210" y="1032"/>
                </a:lnTo>
                <a:lnTo>
                  <a:pt x="220" y="1037"/>
                </a:lnTo>
                <a:lnTo>
                  <a:pt x="226" y="1037"/>
                </a:lnTo>
                <a:lnTo>
                  <a:pt x="226" y="1032"/>
                </a:lnTo>
                <a:lnTo>
                  <a:pt x="231" y="1016"/>
                </a:lnTo>
                <a:lnTo>
                  <a:pt x="231" y="1010"/>
                </a:lnTo>
                <a:lnTo>
                  <a:pt x="210" y="999"/>
                </a:lnTo>
                <a:lnTo>
                  <a:pt x="220" y="978"/>
                </a:lnTo>
                <a:lnTo>
                  <a:pt x="220" y="972"/>
                </a:lnTo>
                <a:lnTo>
                  <a:pt x="220" y="967"/>
                </a:lnTo>
                <a:lnTo>
                  <a:pt x="231" y="972"/>
                </a:lnTo>
                <a:lnTo>
                  <a:pt x="231" y="978"/>
                </a:lnTo>
                <a:lnTo>
                  <a:pt x="242" y="978"/>
                </a:lnTo>
                <a:lnTo>
                  <a:pt x="247" y="983"/>
                </a:lnTo>
                <a:lnTo>
                  <a:pt x="263" y="989"/>
                </a:lnTo>
                <a:lnTo>
                  <a:pt x="258" y="994"/>
                </a:lnTo>
                <a:lnTo>
                  <a:pt x="269" y="994"/>
                </a:lnTo>
                <a:lnTo>
                  <a:pt x="274" y="999"/>
                </a:lnTo>
                <a:lnTo>
                  <a:pt x="360" y="897"/>
                </a:lnTo>
                <a:lnTo>
                  <a:pt x="387" y="864"/>
                </a:lnTo>
                <a:lnTo>
                  <a:pt x="382" y="859"/>
                </a:lnTo>
                <a:lnTo>
                  <a:pt x="376" y="854"/>
                </a:lnTo>
                <a:lnTo>
                  <a:pt x="392" y="843"/>
                </a:lnTo>
                <a:lnTo>
                  <a:pt x="398" y="837"/>
                </a:lnTo>
                <a:lnTo>
                  <a:pt x="414" y="848"/>
                </a:lnTo>
                <a:lnTo>
                  <a:pt x="468" y="875"/>
                </a:lnTo>
                <a:lnTo>
                  <a:pt x="484" y="886"/>
                </a:lnTo>
                <a:lnTo>
                  <a:pt x="495" y="870"/>
                </a:lnTo>
                <a:lnTo>
                  <a:pt x="489" y="837"/>
                </a:lnTo>
                <a:lnTo>
                  <a:pt x="473" y="854"/>
                </a:lnTo>
                <a:lnTo>
                  <a:pt x="462" y="848"/>
                </a:lnTo>
                <a:lnTo>
                  <a:pt x="479" y="827"/>
                </a:lnTo>
                <a:lnTo>
                  <a:pt x="430" y="827"/>
                </a:lnTo>
                <a:lnTo>
                  <a:pt x="425" y="821"/>
                </a:lnTo>
                <a:lnTo>
                  <a:pt x="419" y="821"/>
                </a:lnTo>
                <a:lnTo>
                  <a:pt x="414" y="810"/>
                </a:lnTo>
                <a:lnTo>
                  <a:pt x="409" y="810"/>
                </a:lnTo>
                <a:lnTo>
                  <a:pt x="392" y="800"/>
                </a:lnTo>
                <a:lnTo>
                  <a:pt x="376" y="810"/>
                </a:lnTo>
                <a:lnTo>
                  <a:pt x="360" y="794"/>
                </a:lnTo>
                <a:lnTo>
                  <a:pt x="457" y="740"/>
                </a:lnTo>
                <a:lnTo>
                  <a:pt x="468" y="746"/>
                </a:lnTo>
                <a:lnTo>
                  <a:pt x="489" y="762"/>
                </a:lnTo>
                <a:lnTo>
                  <a:pt x="500" y="751"/>
                </a:lnTo>
                <a:lnTo>
                  <a:pt x="527" y="719"/>
                </a:lnTo>
                <a:lnTo>
                  <a:pt x="538" y="708"/>
                </a:lnTo>
                <a:lnTo>
                  <a:pt x="559" y="702"/>
                </a:lnTo>
                <a:lnTo>
                  <a:pt x="570" y="702"/>
                </a:lnTo>
                <a:lnTo>
                  <a:pt x="602" y="692"/>
                </a:lnTo>
                <a:lnTo>
                  <a:pt x="624" y="686"/>
                </a:lnTo>
                <a:lnTo>
                  <a:pt x="640" y="681"/>
                </a:lnTo>
                <a:lnTo>
                  <a:pt x="651" y="681"/>
                </a:lnTo>
                <a:lnTo>
                  <a:pt x="661" y="675"/>
                </a:lnTo>
                <a:lnTo>
                  <a:pt x="694" y="681"/>
                </a:lnTo>
                <a:lnTo>
                  <a:pt x="726" y="686"/>
                </a:lnTo>
                <a:lnTo>
                  <a:pt x="758" y="692"/>
                </a:lnTo>
                <a:lnTo>
                  <a:pt x="774" y="697"/>
                </a:lnTo>
                <a:lnTo>
                  <a:pt x="796" y="697"/>
                </a:lnTo>
                <a:lnTo>
                  <a:pt x="844" y="708"/>
                </a:lnTo>
                <a:lnTo>
                  <a:pt x="963" y="638"/>
                </a:lnTo>
                <a:lnTo>
                  <a:pt x="1027" y="627"/>
                </a:lnTo>
                <a:lnTo>
                  <a:pt x="1054" y="621"/>
                </a:lnTo>
                <a:lnTo>
                  <a:pt x="1076" y="621"/>
                </a:lnTo>
                <a:lnTo>
                  <a:pt x="1097" y="616"/>
                </a:lnTo>
                <a:lnTo>
                  <a:pt x="1119" y="611"/>
                </a:lnTo>
                <a:lnTo>
                  <a:pt x="1129" y="611"/>
                </a:lnTo>
                <a:lnTo>
                  <a:pt x="1178" y="611"/>
                </a:lnTo>
                <a:lnTo>
                  <a:pt x="1199" y="594"/>
                </a:lnTo>
                <a:lnTo>
                  <a:pt x="1205" y="594"/>
                </a:lnTo>
                <a:lnTo>
                  <a:pt x="1205" y="589"/>
                </a:lnTo>
                <a:lnTo>
                  <a:pt x="1215" y="584"/>
                </a:lnTo>
                <a:lnTo>
                  <a:pt x="1215" y="578"/>
                </a:lnTo>
                <a:lnTo>
                  <a:pt x="1232" y="567"/>
                </a:lnTo>
                <a:lnTo>
                  <a:pt x="1248" y="535"/>
                </a:lnTo>
                <a:lnTo>
                  <a:pt x="1258" y="519"/>
                </a:lnTo>
                <a:lnTo>
                  <a:pt x="1355" y="476"/>
                </a:lnTo>
                <a:lnTo>
                  <a:pt x="1361" y="449"/>
                </a:lnTo>
                <a:lnTo>
                  <a:pt x="1377" y="395"/>
                </a:lnTo>
                <a:lnTo>
                  <a:pt x="1393" y="335"/>
                </a:lnTo>
                <a:lnTo>
                  <a:pt x="1398" y="324"/>
                </a:lnTo>
                <a:lnTo>
                  <a:pt x="1463" y="227"/>
                </a:lnTo>
                <a:lnTo>
                  <a:pt x="1592" y="98"/>
                </a:lnTo>
                <a:lnTo>
                  <a:pt x="1656" y="33"/>
                </a:lnTo>
                <a:lnTo>
                  <a:pt x="1673" y="17"/>
                </a:lnTo>
                <a:lnTo>
                  <a:pt x="1689" y="0"/>
                </a:lnTo>
                <a:lnTo>
                  <a:pt x="1716" y="27"/>
                </a:lnTo>
                <a:lnTo>
                  <a:pt x="1786" y="98"/>
                </a:lnTo>
                <a:lnTo>
                  <a:pt x="1807" y="125"/>
                </a:lnTo>
                <a:lnTo>
                  <a:pt x="1823" y="141"/>
                </a:lnTo>
                <a:lnTo>
                  <a:pt x="1834" y="162"/>
                </a:lnTo>
                <a:lnTo>
                  <a:pt x="1855" y="189"/>
                </a:lnTo>
                <a:lnTo>
                  <a:pt x="1872" y="211"/>
                </a:lnTo>
                <a:lnTo>
                  <a:pt x="1909" y="265"/>
                </a:lnTo>
                <a:lnTo>
                  <a:pt x="1952" y="324"/>
                </a:lnTo>
                <a:lnTo>
                  <a:pt x="2001" y="389"/>
                </a:lnTo>
                <a:lnTo>
                  <a:pt x="2022" y="422"/>
                </a:lnTo>
                <a:lnTo>
                  <a:pt x="2044" y="454"/>
                </a:lnTo>
                <a:lnTo>
                  <a:pt x="2033" y="459"/>
                </a:lnTo>
                <a:lnTo>
                  <a:pt x="2017" y="465"/>
                </a:lnTo>
                <a:lnTo>
                  <a:pt x="1995" y="476"/>
                </a:lnTo>
                <a:lnTo>
                  <a:pt x="1850" y="530"/>
                </a:lnTo>
                <a:lnTo>
                  <a:pt x="1812" y="546"/>
                </a:lnTo>
                <a:lnTo>
                  <a:pt x="1802" y="546"/>
                </a:lnTo>
                <a:lnTo>
                  <a:pt x="1780" y="551"/>
                </a:lnTo>
                <a:lnTo>
                  <a:pt x="1721" y="562"/>
                </a:lnTo>
                <a:lnTo>
                  <a:pt x="1699" y="567"/>
                </a:lnTo>
                <a:lnTo>
                  <a:pt x="1699" y="573"/>
                </a:lnTo>
                <a:lnTo>
                  <a:pt x="1689" y="584"/>
                </a:lnTo>
                <a:lnTo>
                  <a:pt x="1667" y="605"/>
                </a:lnTo>
                <a:lnTo>
                  <a:pt x="1651" y="616"/>
                </a:lnTo>
                <a:lnTo>
                  <a:pt x="1608" y="665"/>
                </a:lnTo>
                <a:lnTo>
                  <a:pt x="1592" y="686"/>
                </a:lnTo>
                <a:lnTo>
                  <a:pt x="1587" y="697"/>
                </a:lnTo>
                <a:lnTo>
                  <a:pt x="1587" y="702"/>
                </a:lnTo>
                <a:lnTo>
                  <a:pt x="1576" y="713"/>
                </a:lnTo>
                <a:lnTo>
                  <a:pt x="1570" y="729"/>
                </a:lnTo>
                <a:lnTo>
                  <a:pt x="1565" y="735"/>
                </a:lnTo>
                <a:lnTo>
                  <a:pt x="1560" y="746"/>
                </a:lnTo>
                <a:lnTo>
                  <a:pt x="1554" y="751"/>
                </a:lnTo>
                <a:lnTo>
                  <a:pt x="1554" y="756"/>
                </a:lnTo>
                <a:lnTo>
                  <a:pt x="1554" y="762"/>
                </a:lnTo>
                <a:lnTo>
                  <a:pt x="1549" y="773"/>
                </a:lnTo>
                <a:lnTo>
                  <a:pt x="1549" y="778"/>
                </a:lnTo>
                <a:lnTo>
                  <a:pt x="1549" y="789"/>
                </a:lnTo>
                <a:lnTo>
                  <a:pt x="1549" y="794"/>
                </a:lnTo>
                <a:lnTo>
                  <a:pt x="1549" y="805"/>
                </a:lnTo>
                <a:lnTo>
                  <a:pt x="1549" y="810"/>
                </a:lnTo>
                <a:lnTo>
                  <a:pt x="1554" y="821"/>
                </a:lnTo>
                <a:lnTo>
                  <a:pt x="1554" y="827"/>
                </a:lnTo>
                <a:lnTo>
                  <a:pt x="1560" y="832"/>
                </a:lnTo>
                <a:lnTo>
                  <a:pt x="1565" y="848"/>
                </a:lnTo>
                <a:lnTo>
                  <a:pt x="1576" y="859"/>
                </a:lnTo>
                <a:lnTo>
                  <a:pt x="1581" y="870"/>
                </a:lnTo>
                <a:lnTo>
                  <a:pt x="1592" y="875"/>
                </a:lnTo>
                <a:lnTo>
                  <a:pt x="1603" y="886"/>
                </a:lnTo>
                <a:lnTo>
                  <a:pt x="1613" y="891"/>
                </a:lnTo>
                <a:lnTo>
                  <a:pt x="1624" y="908"/>
                </a:lnTo>
                <a:lnTo>
                  <a:pt x="1662" y="940"/>
                </a:lnTo>
                <a:lnTo>
                  <a:pt x="1678" y="956"/>
                </a:lnTo>
                <a:lnTo>
                  <a:pt x="1705" y="978"/>
                </a:lnTo>
                <a:lnTo>
                  <a:pt x="1705" y="983"/>
                </a:lnTo>
                <a:lnTo>
                  <a:pt x="1716" y="994"/>
                </a:lnTo>
                <a:lnTo>
                  <a:pt x="1710" y="1010"/>
                </a:lnTo>
                <a:lnTo>
                  <a:pt x="1721" y="1021"/>
                </a:lnTo>
                <a:lnTo>
                  <a:pt x="1737" y="1037"/>
                </a:lnTo>
                <a:lnTo>
                  <a:pt x="1742" y="1043"/>
                </a:lnTo>
                <a:lnTo>
                  <a:pt x="1753" y="1053"/>
                </a:lnTo>
                <a:lnTo>
                  <a:pt x="1764" y="1021"/>
                </a:lnTo>
                <a:lnTo>
                  <a:pt x="1764" y="1010"/>
                </a:lnTo>
                <a:lnTo>
                  <a:pt x="1769" y="1005"/>
                </a:lnTo>
                <a:lnTo>
                  <a:pt x="1775" y="999"/>
                </a:lnTo>
                <a:lnTo>
                  <a:pt x="1780" y="1005"/>
                </a:lnTo>
                <a:lnTo>
                  <a:pt x="1823" y="962"/>
                </a:lnTo>
                <a:lnTo>
                  <a:pt x="1834" y="951"/>
                </a:lnTo>
                <a:lnTo>
                  <a:pt x="1834" y="945"/>
                </a:lnTo>
                <a:lnTo>
                  <a:pt x="1834" y="940"/>
                </a:lnTo>
                <a:lnTo>
                  <a:pt x="1834" y="935"/>
                </a:lnTo>
                <a:lnTo>
                  <a:pt x="1866" y="962"/>
                </a:lnTo>
                <a:lnTo>
                  <a:pt x="1872" y="967"/>
                </a:lnTo>
                <a:lnTo>
                  <a:pt x="1904" y="994"/>
                </a:lnTo>
                <a:lnTo>
                  <a:pt x="1947" y="1032"/>
                </a:lnTo>
                <a:lnTo>
                  <a:pt x="1974" y="1053"/>
                </a:lnTo>
                <a:lnTo>
                  <a:pt x="1979" y="1053"/>
                </a:lnTo>
                <a:lnTo>
                  <a:pt x="1979" y="1059"/>
                </a:lnTo>
                <a:lnTo>
                  <a:pt x="1985" y="1048"/>
                </a:lnTo>
                <a:lnTo>
                  <a:pt x="2006" y="1026"/>
                </a:lnTo>
                <a:lnTo>
                  <a:pt x="2011" y="1016"/>
                </a:lnTo>
                <a:lnTo>
                  <a:pt x="2017" y="1021"/>
                </a:lnTo>
                <a:lnTo>
                  <a:pt x="2038" y="1037"/>
                </a:lnTo>
                <a:lnTo>
                  <a:pt x="2044" y="1043"/>
                </a:lnTo>
                <a:lnTo>
                  <a:pt x="2049" y="1053"/>
                </a:lnTo>
                <a:lnTo>
                  <a:pt x="2076" y="1070"/>
                </a:lnTo>
                <a:lnTo>
                  <a:pt x="2076" y="1075"/>
                </a:lnTo>
                <a:lnTo>
                  <a:pt x="2087" y="1080"/>
                </a:lnTo>
                <a:lnTo>
                  <a:pt x="2092" y="1086"/>
                </a:lnTo>
                <a:lnTo>
                  <a:pt x="2124" y="1113"/>
                </a:lnTo>
                <a:lnTo>
                  <a:pt x="2135" y="1118"/>
                </a:lnTo>
                <a:lnTo>
                  <a:pt x="2130" y="1124"/>
                </a:lnTo>
                <a:lnTo>
                  <a:pt x="2124" y="1134"/>
                </a:lnTo>
                <a:lnTo>
                  <a:pt x="2119" y="1140"/>
                </a:lnTo>
                <a:lnTo>
                  <a:pt x="2108" y="1151"/>
                </a:lnTo>
                <a:lnTo>
                  <a:pt x="2103" y="1156"/>
                </a:lnTo>
                <a:lnTo>
                  <a:pt x="2103" y="1161"/>
                </a:lnTo>
                <a:lnTo>
                  <a:pt x="2108" y="1161"/>
                </a:lnTo>
                <a:lnTo>
                  <a:pt x="2124" y="1178"/>
                </a:lnTo>
                <a:lnTo>
                  <a:pt x="2130" y="1183"/>
                </a:lnTo>
                <a:lnTo>
                  <a:pt x="2135" y="1188"/>
                </a:lnTo>
                <a:lnTo>
                  <a:pt x="2162" y="1210"/>
                </a:lnTo>
                <a:lnTo>
                  <a:pt x="2167" y="1215"/>
                </a:lnTo>
                <a:lnTo>
                  <a:pt x="2173" y="1221"/>
                </a:lnTo>
                <a:lnTo>
                  <a:pt x="2167" y="1226"/>
                </a:lnTo>
                <a:lnTo>
                  <a:pt x="2151" y="1242"/>
                </a:lnTo>
                <a:lnTo>
                  <a:pt x="2146" y="1248"/>
                </a:lnTo>
                <a:lnTo>
                  <a:pt x="2157" y="1253"/>
                </a:lnTo>
                <a:lnTo>
                  <a:pt x="2173" y="1264"/>
                </a:lnTo>
                <a:lnTo>
                  <a:pt x="2162" y="1275"/>
                </a:lnTo>
                <a:lnTo>
                  <a:pt x="2151" y="1286"/>
                </a:lnTo>
                <a:lnTo>
                  <a:pt x="2173" y="1302"/>
                </a:lnTo>
                <a:lnTo>
                  <a:pt x="2184" y="1313"/>
                </a:lnTo>
                <a:lnTo>
                  <a:pt x="2210" y="1329"/>
                </a:lnTo>
                <a:lnTo>
                  <a:pt x="2216" y="1334"/>
                </a:lnTo>
                <a:lnTo>
                  <a:pt x="2227" y="1345"/>
                </a:lnTo>
                <a:lnTo>
                  <a:pt x="2237" y="1350"/>
                </a:lnTo>
                <a:lnTo>
                  <a:pt x="2237" y="1345"/>
                </a:lnTo>
                <a:lnTo>
                  <a:pt x="2237" y="1350"/>
                </a:lnTo>
                <a:lnTo>
                  <a:pt x="2243" y="1350"/>
                </a:lnTo>
                <a:lnTo>
                  <a:pt x="2264" y="1345"/>
                </a:lnTo>
                <a:lnTo>
                  <a:pt x="2329" y="1340"/>
                </a:lnTo>
                <a:lnTo>
                  <a:pt x="2350" y="1340"/>
                </a:lnTo>
                <a:lnTo>
                  <a:pt x="2361" y="1334"/>
                </a:lnTo>
                <a:lnTo>
                  <a:pt x="2366" y="1329"/>
                </a:lnTo>
                <a:lnTo>
                  <a:pt x="2377" y="1313"/>
                </a:lnTo>
                <a:lnTo>
                  <a:pt x="2383" y="1307"/>
                </a:lnTo>
                <a:lnTo>
                  <a:pt x="2388" y="1302"/>
                </a:lnTo>
                <a:lnTo>
                  <a:pt x="2409" y="1275"/>
                </a:lnTo>
                <a:lnTo>
                  <a:pt x="2415" y="1264"/>
                </a:lnTo>
                <a:lnTo>
                  <a:pt x="2469" y="1248"/>
                </a:lnTo>
                <a:lnTo>
                  <a:pt x="2619" y="1188"/>
                </a:lnTo>
                <a:lnTo>
                  <a:pt x="2673" y="1167"/>
                </a:lnTo>
                <a:lnTo>
                  <a:pt x="2678" y="1178"/>
                </a:lnTo>
                <a:lnTo>
                  <a:pt x="2711" y="1215"/>
                </a:lnTo>
                <a:lnTo>
                  <a:pt x="2721" y="1226"/>
                </a:lnTo>
                <a:lnTo>
                  <a:pt x="2738" y="1242"/>
                </a:lnTo>
                <a:lnTo>
                  <a:pt x="2781" y="1291"/>
                </a:lnTo>
                <a:lnTo>
                  <a:pt x="2797" y="1307"/>
                </a:lnTo>
                <a:lnTo>
                  <a:pt x="2781" y="1356"/>
                </a:lnTo>
                <a:lnTo>
                  <a:pt x="2727" y="1496"/>
                </a:lnTo>
                <a:lnTo>
                  <a:pt x="2705" y="1545"/>
                </a:lnTo>
                <a:lnTo>
                  <a:pt x="2689" y="1588"/>
                </a:lnTo>
                <a:lnTo>
                  <a:pt x="2684" y="1604"/>
                </a:lnTo>
                <a:lnTo>
                  <a:pt x="2678" y="1626"/>
                </a:lnTo>
                <a:lnTo>
                  <a:pt x="2630" y="1750"/>
                </a:lnTo>
                <a:lnTo>
                  <a:pt x="2619" y="1777"/>
                </a:lnTo>
                <a:lnTo>
                  <a:pt x="2598" y="1831"/>
                </a:lnTo>
                <a:lnTo>
                  <a:pt x="2625" y="1836"/>
                </a:lnTo>
                <a:lnTo>
                  <a:pt x="2635" y="1815"/>
                </a:lnTo>
                <a:lnTo>
                  <a:pt x="2641" y="1836"/>
                </a:lnTo>
                <a:lnTo>
                  <a:pt x="2635" y="1858"/>
                </a:lnTo>
                <a:lnTo>
                  <a:pt x="2646" y="1863"/>
                </a:lnTo>
                <a:lnTo>
                  <a:pt x="2651" y="1874"/>
                </a:lnTo>
                <a:lnTo>
                  <a:pt x="2651" y="1885"/>
                </a:lnTo>
                <a:lnTo>
                  <a:pt x="2646" y="1890"/>
                </a:lnTo>
                <a:lnTo>
                  <a:pt x="2646" y="1896"/>
                </a:lnTo>
                <a:lnTo>
                  <a:pt x="2630" y="1917"/>
                </a:lnTo>
                <a:lnTo>
                  <a:pt x="2641" y="1923"/>
                </a:lnTo>
                <a:lnTo>
                  <a:pt x="2641" y="1934"/>
                </a:lnTo>
                <a:lnTo>
                  <a:pt x="2641" y="1944"/>
                </a:lnTo>
                <a:lnTo>
                  <a:pt x="2657" y="1977"/>
                </a:lnTo>
                <a:lnTo>
                  <a:pt x="2657" y="1982"/>
                </a:lnTo>
                <a:lnTo>
                  <a:pt x="2662" y="1988"/>
                </a:lnTo>
                <a:lnTo>
                  <a:pt x="2662" y="1993"/>
                </a:lnTo>
                <a:lnTo>
                  <a:pt x="2662" y="1998"/>
                </a:lnTo>
                <a:lnTo>
                  <a:pt x="2662" y="2009"/>
                </a:lnTo>
                <a:lnTo>
                  <a:pt x="2668" y="2020"/>
                </a:lnTo>
                <a:lnTo>
                  <a:pt x="2668" y="2047"/>
                </a:lnTo>
                <a:lnTo>
                  <a:pt x="2668" y="2063"/>
                </a:lnTo>
                <a:lnTo>
                  <a:pt x="2668" y="2069"/>
                </a:lnTo>
                <a:lnTo>
                  <a:pt x="2662" y="2085"/>
                </a:lnTo>
                <a:lnTo>
                  <a:pt x="2657" y="2096"/>
                </a:lnTo>
                <a:lnTo>
                  <a:pt x="2657" y="2101"/>
                </a:lnTo>
                <a:lnTo>
                  <a:pt x="2651" y="2106"/>
                </a:lnTo>
                <a:lnTo>
                  <a:pt x="2651" y="2112"/>
                </a:lnTo>
                <a:lnTo>
                  <a:pt x="2651" y="2117"/>
                </a:lnTo>
                <a:lnTo>
                  <a:pt x="2657" y="2150"/>
                </a:lnTo>
                <a:lnTo>
                  <a:pt x="2657" y="2160"/>
                </a:lnTo>
                <a:lnTo>
                  <a:pt x="2630" y="2155"/>
                </a:lnTo>
                <a:lnTo>
                  <a:pt x="2603" y="2150"/>
                </a:lnTo>
                <a:lnTo>
                  <a:pt x="2565" y="2144"/>
                </a:lnTo>
                <a:lnTo>
                  <a:pt x="2555" y="2144"/>
                </a:lnTo>
                <a:lnTo>
                  <a:pt x="2533" y="2150"/>
                </a:lnTo>
                <a:lnTo>
                  <a:pt x="2528" y="2150"/>
                </a:lnTo>
                <a:lnTo>
                  <a:pt x="2528" y="2171"/>
                </a:lnTo>
                <a:lnTo>
                  <a:pt x="2522" y="2177"/>
                </a:lnTo>
                <a:lnTo>
                  <a:pt x="2517" y="2187"/>
                </a:lnTo>
                <a:lnTo>
                  <a:pt x="2512" y="2193"/>
                </a:lnTo>
                <a:lnTo>
                  <a:pt x="2506" y="2198"/>
                </a:lnTo>
                <a:lnTo>
                  <a:pt x="2501" y="2204"/>
                </a:lnTo>
                <a:lnTo>
                  <a:pt x="2490" y="2209"/>
                </a:lnTo>
                <a:lnTo>
                  <a:pt x="2479" y="2214"/>
                </a:lnTo>
                <a:lnTo>
                  <a:pt x="2479" y="2268"/>
                </a:lnTo>
                <a:lnTo>
                  <a:pt x="2479" y="2312"/>
                </a:lnTo>
                <a:lnTo>
                  <a:pt x="2474" y="2360"/>
                </a:lnTo>
                <a:lnTo>
                  <a:pt x="2474" y="2376"/>
                </a:lnTo>
                <a:lnTo>
                  <a:pt x="2474" y="2387"/>
                </a:lnTo>
                <a:lnTo>
                  <a:pt x="2409" y="2403"/>
                </a:lnTo>
                <a:lnTo>
                  <a:pt x="2404" y="2425"/>
                </a:lnTo>
                <a:lnTo>
                  <a:pt x="2506" y="2441"/>
                </a:lnTo>
                <a:lnTo>
                  <a:pt x="2501" y="2474"/>
                </a:lnTo>
                <a:lnTo>
                  <a:pt x="2495" y="2495"/>
                </a:lnTo>
                <a:lnTo>
                  <a:pt x="2490" y="2490"/>
                </a:lnTo>
                <a:lnTo>
                  <a:pt x="2479" y="2490"/>
                </a:lnTo>
                <a:lnTo>
                  <a:pt x="2479" y="2511"/>
                </a:lnTo>
                <a:lnTo>
                  <a:pt x="2479" y="2517"/>
                </a:lnTo>
                <a:lnTo>
                  <a:pt x="2474" y="2511"/>
                </a:lnTo>
                <a:lnTo>
                  <a:pt x="2458" y="2511"/>
                </a:lnTo>
                <a:lnTo>
                  <a:pt x="2442" y="2506"/>
                </a:lnTo>
                <a:lnTo>
                  <a:pt x="2420" y="2506"/>
                </a:lnTo>
                <a:lnTo>
                  <a:pt x="2388" y="2495"/>
                </a:lnTo>
                <a:lnTo>
                  <a:pt x="2372" y="2495"/>
                </a:lnTo>
                <a:lnTo>
                  <a:pt x="2366" y="2501"/>
                </a:lnTo>
                <a:lnTo>
                  <a:pt x="2366" y="2528"/>
                </a:lnTo>
                <a:lnTo>
                  <a:pt x="2361" y="2538"/>
                </a:lnTo>
                <a:lnTo>
                  <a:pt x="2361" y="2549"/>
                </a:lnTo>
                <a:lnTo>
                  <a:pt x="2356" y="2565"/>
                </a:lnTo>
                <a:lnTo>
                  <a:pt x="2361" y="2565"/>
                </a:lnTo>
                <a:lnTo>
                  <a:pt x="2377" y="2565"/>
                </a:lnTo>
                <a:lnTo>
                  <a:pt x="2393" y="2571"/>
                </a:lnTo>
                <a:lnTo>
                  <a:pt x="2436" y="2582"/>
                </a:lnTo>
                <a:lnTo>
                  <a:pt x="2447" y="2582"/>
                </a:lnTo>
                <a:lnTo>
                  <a:pt x="2447" y="2576"/>
                </a:lnTo>
                <a:lnTo>
                  <a:pt x="2452" y="2571"/>
                </a:lnTo>
                <a:lnTo>
                  <a:pt x="2452" y="2565"/>
                </a:lnTo>
                <a:lnTo>
                  <a:pt x="2452" y="2560"/>
                </a:lnTo>
                <a:lnTo>
                  <a:pt x="2458" y="2555"/>
                </a:lnTo>
                <a:lnTo>
                  <a:pt x="2463" y="2538"/>
                </a:lnTo>
                <a:lnTo>
                  <a:pt x="2463" y="2533"/>
                </a:lnTo>
                <a:lnTo>
                  <a:pt x="2469" y="2528"/>
                </a:lnTo>
                <a:lnTo>
                  <a:pt x="2469" y="2522"/>
                </a:lnTo>
                <a:lnTo>
                  <a:pt x="2474" y="2522"/>
                </a:lnTo>
                <a:lnTo>
                  <a:pt x="2474" y="2517"/>
                </a:lnTo>
                <a:lnTo>
                  <a:pt x="2479" y="2522"/>
                </a:lnTo>
                <a:lnTo>
                  <a:pt x="2501" y="2522"/>
                </a:lnTo>
                <a:lnTo>
                  <a:pt x="2533" y="2398"/>
                </a:lnTo>
                <a:lnTo>
                  <a:pt x="2549" y="2398"/>
                </a:lnTo>
                <a:lnTo>
                  <a:pt x="2560" y="2403"/>
                </a:lnTo>
                <a:lnTo>
                  <a:pt x="2571" y="2403"/>
                </a:lnTo>
                <a:lnTo>
                  <a:pt x="2587" y="2403"/>
                </a:lnTo>
                <a:lnTo>
                  <a:pt x="2603" y="2409"/>
                </a:lnTo>
                <a:lnTo>
                  <a:pt x="2614" y="2409"/>
                </a:lnTo>
                <a:lnTo>
                  <a:pt x="2625" y="2409"/>
                </a:lnTo>
                <a:lnTo>
                  <a:pt x="2635" y="2414"/>
                </a:lnTo>
                <a:lnTo>
                  <a:pt x="2641" y="2414"/>
                </a:lnTo>
                <a:lnTo>
                  <a:pt x="2646" y="2425"/>
                </a:lnTo>
                <a:lnTo>
                  <a:pt x="2657" y="2441"/>
                </a:lnTo>
                <a:lnTo>
                  <a:pt x="2646" y="2441"/>
                </a:lnTo>
                <a:lnTo>
                  <a:pt x="2635" y="2452"/>
                </a:lnTo>
                <a:lnTo>
                  <a:pt x="2630" y="2457"/>
                </a:lnTo>
                <a:lnTo>
                  <a:pt x="2625" y="2457"/>
                </a:lnTo>
                <a:lnTo>
                  <a:pt x="2630" y="2463"/>
                </a:lnTo>
                <a:lnTo>
                  <a:pt x="2635" y="2468"/>
                </a:lnTo>
                <a:lnTo>
                  <a:pt x="2641" y="2474"/>
                </a:lnTo>
                <a:lnTo>
                  <a:pt x="2646" y="2479"/>
                </a:lnTo>
                <a:lnTo>
                  <a:pt x="2657" y="2479"/>
                </a:lnTo>
                <a:lnTo>
                  <a:pt x="2662" y="2479"/>
                </a:lnTo>
                <a:lnTo>
                  <a:pt x="2668" y="2479"/>
                </a:lnTo>
                <a:lnTo>
                  <a:pt x="2678" y="2484"/>
                </a:lnTo>
                <a:lnTo>
                  <a:pt x="2684" y="2484"/>
                </a:lnTo>
                <a:lnTo>
                  <a:pt x="2689" y="2484"/>
                </a:lnTo>
                <a:lnTo>
                  <a:pt x="2689" y="2474"/>
                </a:lnTo>
                <a:lnTo>
                  <a:pt x="2694" y="2479"/>
                </a:lnTo>
                <a:lnTo>
                  <a:pt x="2694" y="2484"/>
                </a:lnTo>
                <a:lnTo>
                  <a:pt x="2684" y="2484"/>
                </a:lnTo>
                <a:lnTo>
                  <a:pt x="2662" y="2495"/>
                </a:lnTo>
                <a:lnTo>
                  <a:pt x="2662" y="2490"/>
                </a:lnTo>
                <a:lnTo>
                  <a:pt x="2657" y="2490"/>
                </a:lnTo>
                <a:lnTo>
                  <a:pt x="2651" y="2490"/>
                </a:lnTo>
                <a:lnTo>
                  <a:pt x="2646" y="2490"/>
                </a:lnTo>
                <a:lnTo>
                  <a:pt x="2635" y="2495"/>
                </a:lnTo>
                <a:lnTo>
                  <a:pt x="2630" y="2495"/>
                </a:lnTo>
                <a:lnTo>
                  <a:pt x="2608" y="2506"/>
                </a:lnTo>
                <a:lnTo>
                  <a:pt x="2603" y="2511"/>
                </a:lnTo>
                <a:lnTo>
                  <a:pt x="2598" y="2511"/>
                </a:lnTo>
                <a:lnTo>
                  <a:pt x="2592" y="2517"/>
                </a:lnTo>
                <a:lnTo>
                  <a:pt x="2576" y="2522"/>
                </a:lnTo>
                <a:lnTo>
                  <a:pt x="2571" y="2528"/>
                </a:lnTo>
                <a:lnTo>
                  <a:pt x="2565" y="2528"/>
                </a:lnTo>
                <a:lnTo>
                  <a:pt x="2565" y="2533"/>
                </a:lnTo>
                <a:lnTo>
                  <a:pt x="2560" y="2538"/>
                </a:lnTo>
                <a:lnTo>
                  <a:pt x="2555" y="2538"/>
                </a:lnTo>
                <a:lnTo>
                  <a:pt x="2555" y="2544"/>
                </a:lnTo>
                <a:lnTo>
                  <a:pt x="2549" y="2555"/>
                </a:lnTo>
                <a:lnTo>
                  <a:pt x="2549" y="2560"/>
                </a:lnTo>
                <a:lnTo>
                  <a:pt x="2549" y="2565"/>
                </a:lnTo>
                <a:lnTo>
                  <a:pt x="2549" y="2571"/>
                </a:lnTo>
                <a:lnTo>
                  <a:pt x="2539" y="2571"/>
                </a:lnTo>
                <a:lnTo>
                  <a:pt x="2528" y="2576"/>
                </a:lnTo>
                <a:lnTo>
                  <a:pt x="2522" y="2576"/>
                </a:lnTo>
                <a:lnTo>
                  <a:pt x="2512" y="2582"/>
                </a:lnTo>
                <a:lnTo>
                  <a:pt x="2506" y="2582"/>
                </a:lnTo>
                <a:lnTo>
                  <a:pt x="2501" y="2587"/>
                </a:lnTo>
                <a:lnTo>
                  <a:pt x="2490" y="2587"/>
                </a:lnTo>
                <a:lnTo>
                  <a:pt x="2479" y="2598"/>
                </a:lnTo>
                <a:lnTo>
                  <a:pt x="2469" y="2603"/>
                </a:lnTo>
                <a:lnTo>
                  <a:pt x="2458" y="2603"/>
                </a:lnTo>
                <a:lnTo>
                  <a:pt x="2452" y="2609"/>
                </a:lnTo>
                <a:lnTo>
                  <a:pt x="2447" y="2609"/>
                </a:lnTo>
                <a:lnTo>
                  <a:pt x="2431" y="2609"/>
                </a:lnTo>
                <a:lnTo>
                  <a:pt x="2420" y="2609"/>
                </a:lnTo>
                <a:lnTo>
                  <a:pt x="2415" y="2614"/>
                </a:lnTo>
                <a:lnTo>
                  <a:pt x="2404" y="2614"/>
                </a:lnTo>
                <a:lnTo>
                  <a:pt x="2399" y="2614"/>
                </a:lnTo>
                <a:lnTo>
                  <a:pt x="2393" y="2619"/>
                </a:lnTo>
                <a:lnTo>
                  <a:pt x="2388" y="2619"/>
                </a:lnTo>
                <a:lnTo>
                  <a:pt x="2383" y="2625"/>
                </a:lnTo>
                <a:lnTo>
                  <a:pt x="2377" y="2625"/>
                </a:lnTo>
                <a:lnTo>
                  <a:pt x="2372" y="2630"/>
                </a:lnTo>
                <a:lnTo>
                  <a:pt x="2366" y="2630"/>
                </a:lnTo>
                <a:lnTo>
                  <a:pt x="2366" y="2636"/>
                </a:lnTo>
                <a:lnTo>
                  <a:pt x="2361" y="2641"/>
                </a:lnTo>
                <a:lnTo>
                  <a:pt x="2361" y="2646"/>
                </a:lnTo>
                <a:lnTo>
                  <a:pt x="2340" y="2636"/>
                </a:lnTo>
                <a:lnTo>
                  <a:pt x="2329" y="2636"/>
                </a:lnTo>
                <a:lnTo>
                  <a:pt x="2329" y="2641"/>
                </a:lnTo>
                <a:lnTo>
                  <a:pt x="2318" y="2663"/>
                </a:lnTo>
                <a:lnTo>
                  <a:pt x="2313" y="2668"/>
                </a:lnTo>
                <a:lnTo>
                  <a:pt x="2313" y="2679"/>
                </a:lnTo>
                <a:lnTo>
                  <a:pt x="2307" y="2690"/>
                </a:lnTo>
                <a:lnTo>
                  <a:pt x="2302" y="2700"/>
                </a:lnTo>
                <a:lnTo>
                  <a:pt x="2296" y="2706"/>
                </a:lnTo>
                <a:lnTo>
                  <a:pt x="2291" y="2711"/>
                </a:lnTo>
                <a:lnTo>
                  <a:pt x="2270" y="2744"/>
                </a:lnTo>
                <a:lnTo>
                  <a:pt x="2264" y="2749"/>
                </a:lnTo>
                <a:lnTo>
                  <a:pt x="2253" y="2765"/>
                </a:lnTo>
                <a:lnTo>
                  <a:pt x="2248" y="2771"/>
                </a:lnTo>
                <a:lnTo>
                  <a:pt x="2237" y="2787"/>
                </a:lnTo>
                <a:lnTo>
                  <a:pt x="2232" y="2792"/>
                </a:lnTo>
                <a:lnTo>
                  <a:pt x="2216" y="2819"/>
                </a:lnTo>
                <a:lnTo>
                  <a:pt x="2167" y="2884"/>
                </a:lnTo>
                <a:lnTo>
                  <a:pt x="2141" y="2922"/>
                </a:lnTo>
                <a:lnTo>
                  <a:pt x="2114" y="2927"/>
                </a:lnTo>
                <a:lnTo>
                  <a:pt x="2135" y="2949"/>
                </a:lnTo>
                <a:lnTo>
                  <a:pt x="2119" y="2960"/>
                </a:lnTo>
                <a:lnTo>
                  <a:pt x="2044" y="2976"/>
                </a:lnTo>
                <a:lnTo>
                  <a:pt x="2044" y="2960"/>
                </a:lnTo>
                <a:lnTo>
                  <a:pt x="2044" y="2938"/>
                </a:lnTo>
                <a:lnTo>
                  <a:pt x="2022" y="2922"/>
                </a:lnTo>
                <a:lnTo>
                  <a:pt x="2006" y="2911"/>
                </a:lnTo>
                <a:lnTo>
                  <a:pt x="2044" y="2862"/>
                </a:lnTo>
                <a:lnTo>
                  <a:pt x="2060" y="2841"/>
                </a:lnTo>
                <a:lnTo>
                  <a:pt x="2044" y="2830"/>
                </a:lnTo>
                <a:lnTo>
                  <a:pt x="2033" y="2825"/>
                </a:lnTo>
                <a:lnTo>
                  <a:pt x="2028" y="2819"/>
                </a:lnTo>
                <a:lnTo>
                  <a:pt x="2006" y="2808"/>
                </a:lnTo>
                <a:lnTo>
                  <a:pt x="1979" y="2787"/>
                </a:lnTo>
                <a:lnTo>
                  <a:pt x="1974" y="2787"/>
                </a:lnTo>
                <a:lnTo>
                  <a:pt x="1947" y="2825"/>
                </a:lnTo>
                <a:lnTo>
                  <a:pt x="1925" y="2857"/>
                </a:lnTo>
                <a:lnTo>
                  <a:pt x="1920" y="2862"/>
                </a:lnTo>
                <a:lnTo>
                  <a:pt x="1904" y="2884"/>
                </a:lnTo>
                <a:lnTo>
                  <a:pt x="1898" y="2884"/>
                </a:lnTo>
                <a:lnTo>
                  <a:pt x="1898" y="2879"/>
                </a:lnTo>
                <a:lnTo>
                  <a:pt x="1893" y="2879"/>
                </a:lnTo>
                <a:lnTo>
                  <a:pt x="1877" y="2862"/>
                </a:lnTo>
                <a:lnTo>
                  <a:pt x="1872" y="2857"/>
                </a:lnTo>
                <a:lnTo>
                  <a:pt x="1866" y="2846"/>
                </a:lnTo>
                <a:lnTo>
                  <a:pt x="1855" y="2803"/>
                </a:lnTo>
                <a:lnTo>
                  <a:pt x="1850" y="2787"/>
                </a:lnTo>
                <a:lnTo>
                  <a:pt x="1845" y="2781"/>
                </a:lnTo>
                <a:lnTo>
                  <a:pt x="1829" y="2771"/>
                </a:lnTo>
                <a:lnTo>
                  <a:pt x="1823" y="2765"/>
                </a:lnTo>
                <a:lnTo>
                  <a:pt x="1812" y="2754"/>
                </a:lnTo>
                <a:lnTo>
                  <a:pt x="1802" y="2792"/>
                </a:lnTo>
                <a:lnTo>
                  <a:pt x="1780" y="2781"/>
                </a:lnTo>
                <a:lnTo>
                  <a:pt x="1775" y="2814"/>
                </a:lnTo>
                <a:lnTo>
                  <a:pt x="1769" y="2819"/>
                </a:lnTo>
                <a:lnTo>
                  <a:pt x="1764" y="2814"/>
                </a:lnTo>
                <a:lnTo>
                  <a:pt x="1726" y="2911"/>
                </a:lnTo>
                <a:lnTo>
                  <a:pt x="1587" y="2857"/>
                </a:lnTo>
                <a:lnTo>
                  <a:pt x="1506" y="2825"/>
                </a:lnTo>
                <a:lnTo>
                  <a:pt x="1490" y="2825"/>
                </a:lnTo>
                <a:lnTo>
                  <a:pt x="1490" y="2852"/>
                </a:lnTo>
                <a:lnTo>
                  <a:pt x="1490" y="2868"/>
                </a:lnTo>
                <a:lnTo>
                  <a:pt x="1490" y="2873"/>
                </a:lnTo>
                <a:lnTo>
                  <a:pt x="1490" y="2879"/>
                </a:lnTo>
                <a:lnTo>
                  <a:pt x="1484" y="2960"/>
                </a:lnTo>
                <a:lnTo>
                  <a:pt x="1468" y="2954"/>
                </a:lnTo>
                <a:lnTo>
                  <a:pt x="1463" y="2954"/>
                </a:lnTo>
                <a:lnTo>
                  <a:pt x="1463" y="2960"/>
                </a:lnTo>
                <a:lnTo>
                  <a:pt x="1463" y="2965"/>
                </a:lnTo>
                <a:lnTo>
                  <a:pt x="1463" y="2976"/>
                </a:lnTo>
                <a:lnTo>
                  <a:pt x="1484" y="2976"/>
                </a:lnTo>
                <a:lnTo>
                  <a:pt x="1490" y="2981"/>
                </a:lnTo>
                <a:lnTo>
                  <a:pt x="1490" y="2992"/>
                </a:lnTo>
                <a:lnTo>
                  <a:pt x="1490" y="3024"/>
                </a:lnTo>
                <a:lnTo>
                  <a:pt x="1490" y="3035"/>
                </a:lnTo>
                <a:lnTo>
                  <a:pt x="1484" y="3041"/>
                </a:lnTo>
                <a:lnTo>
                  <a:pt x="1484" y="3051"/>
                </a:lnTo>
                <a:lnTo>
                  <a:pt x="1479" y="3089"/>
                </a:lnTo>
                <a:lnTo>
                  <a:pt x="1479" y="3095"/>
                </a:lnTo>
                <a:lnTo>
                  <a:pt x="1484" y="3105"/>
                </a:lnTo>
                <a:lnTo>
                  <a:pt x="1479" y="3105"/>
                </a:lnTo>
                <a:lnTo>
                  <a:pt x="1474" y="3111"/>
                </a:lnTo>
                <a:lnTo>
                  <a:pt x="1468" y="3111"/>
                </a:lnTo>
                <a:lnTo>
                  <a:pt x="1463" y="3111"/>
                </a:lnTo>
                <a:lnTo>
                  <a:pt x="1447" y="3116"/>
                </a:lnTo>
                <a:lnTo>
                  <a:pt x="1436" y="3116"/>
                </a:lnTo>
                <a:lnTo>
                  <a:pt x="1425" y="3116"/>
                </a:lnTo>
                <a:lnTo>
                  <a:pt x="1398" y="3116"/>
                </a:lnTo>
                <a:lnTo>
                  <a:pt x="1377" y="3122"/>
                </a:lnTo>
                <a:lnTo>
                  <a:pt x="1366" y="3122"/>
                </a:lnTo>
                <a:lnTo>
                  <a:pt x="1366" y="3111"/>
                </a:lnTo>
                <a:lnTo>
                  <a:pt x="1377" y="3089"/>
                </a:lnTo>
                <a:lnTo>
                  <a:pt x="1366" y="3084"/>
                </a:lnTo>
                <a:lnTo>
                  <a:pt x="1371" y="3078"/>
                </a:lnTo>
                <a:lnTo>
                  <a:pt x="1371" y="3068"/>
                </a:lnTo>
                <a:lnTo>
                  <a:pt x="1377" y="3062"/>
                </a:lnTo>
                <a:lnTo>
                  <a:pt x="1371" y="3046"/>
                </a:lnTo>
                <a:lnTo>
                  <a:pt x="1371" y="2987"/>
                </a:lnTo>
                <a:lnTo>
                  <a:pt x="1366" y="2987"/>
                </a:lnTo>
                <a:lnTo>
                  <a:pt x="1350" y="2981"/>
                </a:lnTo>
                <a:lnTo>
                  <a:pt x="1344" y="2981"/>
                </a:lnTo>
                <a:lnTo>
                  <a:pt x="1344" y="3041"/>
                </a:lnTo>
                <a:lnTo>
                  <a:pt x="1334" y="3035"/>
                </a:lnTo>
                <a:lnTo>
                  <a:pt x="1264" y="3019"/>
                </a:lnTo>
                <a:lnTo>
                  <a:pt x="1162" y="2992"/>
                </a:lnTo>
                <a:lnTo>
                  <a:pt x="1102" y="2976"/>
                </a:lnTo>
                <a:lnTo>
                  <a:pt x="1102" y="2970"/>
                </a:lnTo>
                <a:lnTo>
                  <a:pt x="1102" y="2954"/>
                </a:lnTo>
                <a:lnTo>
                  <a:pt x="1102" y="2943"/>
                </a:lnTo>
                <a:lnTo>
                  <a:pt x="1102" y="2933"/>
                </a:lnTo>
                <a:lnTo>
                  <a:pt x="1097" y="2900"/>
                </a:lnTo>
                <a:lnTo>
                  <a:pt x="1097" y="2889"/>
                </a:lnTo>
                <a:lnTo>
                  <a:pt x="1097" y="2884"/>
                </a:lnTo>
                <a:lnTo>
                  <a:pt x="1092" y="2873"/>
                </a:lnTo>
                <a:lnTo>
                  <a:pt x="1092" y="2868"/>
                </a:lnTo>
                <a:lnTo>
                  <a:pt x="1092" y="2857"/>
                </a:lnTo>
                <a:lnTo>
                  <a:pt x="1092" y="2830"/>
                </a:lnTo>
                <a:lnTo>
                  <a:pt x="1086" y="2825"/>
                </a:lnTo>
                <a:lnTo>
                  <a:pt x="1086" y="2814"/>
                </a:lnTo>
                <a:lnTo>
                  <a:pt x="1086" y="2792"/>
                </a:lnTo>
                <a:lnTo>
                  <a:pt x="1086" y="2787"/>
                </a:lnTo>
                <a:lnTo>
                  <a:pt x="1081" y="2760"/>
                </a:lnTo>
                <a:lnTo>
                  <a:pt x="1076" y="2690"/>
                </a:lnTo>
                <a:lnTo>
                  <a:pt x="1070" y="2679"/>
                </a:lnTo>
                <a:lnTo>
                  <a:pt x="1054" y="2663"/>
                </a:lnTo>
                <a:lnTo>
                  <a:pt x="1065" y="2652"/>
                </a:lnTo>
                <a:lnTo>
                  <a:pt x="1076" y="2641"/>
                </a:lnTo>
                <a:lnTo>
                  <a:pt x="1076" y="2619"/>
                </a:lnTo>
                <a:lnTo>
                  <a:pt x="1059" y="2598"/>
                </a:lnTo>
                <a:lnTo>
                  <a:pt x="1049" y="2587"/>
                </a:lnTo>
                <a:lnTo>
                  <a:pt x="1043" y="2587"/>
                </a:lnTo>
                <a:lnTo>
                  <a:pt x="1038" y="2582"/>
                </a:lnTo>
                <a:lnTo>
                  <a:pt x="1038" y="2555"/>
                </a:lnTo>
                <a:lnTo>
                  <a:pt x="1038" y="2549"/>
                </a:lnTo>
                <a:lnTo>
                  <a:pt x="1038" y="2538"/>
                </a:lnTo>
                <a:lnTo>
                  <a:pt x="1049" y="2528"/>
                </a:lnTo>
                <a:lnTo>
                  <a:pt x="1049" y="2522"/>
                </a:lnTo>
                <a:lnTo>
                  <a:pt x="1049" y="2517"/>
                </a:lnTo>
                <a:lnTo>
                  <a:pt x="1054" y="2511"/>
                </a:lnTo>
                <a:lnTo>
                  <a:pt x="1054" y="2495"/>
                </a:lnTo>
                <a:lnTo>
                  <a:pt x="1065" y="2447"/>
                </a:lnTo>
                <a:lnTo>
                  <a:pt x="1070" y="2403"/>
                </a:lnTo>
                <a:lnTo>
                  <a:pt x="1237" y="2425"/>
                </a:lnTo>
                <a:lnTo>
                  <a:pt x="1264" y="2441"/>
                </a:lnTo>
                <a:lnTo>
                  <a:pt x="1275" y="2441"/>
                </a:lnTo>
                <a:lnTo>
                  <a:pt x="1269" y="2457"/>
                </a:lnTo>
                <a:lnTo>
                  <a:pt x="1264" y="2474"/>
                </a:lnTo>
                <a:lnTo>
                  <a:pt x="1291" y="2463"/>
                </a:lnTo>
                <a:lnTo>
                  <a:pt x="1296" y="2457"/>
                </a:lnTo>
                <a:lnTo>
                  <a:pt x="1312" y="2447"/>
                </a:lnTo>
                <a:lnTo>
                  <a:pt x="1264" y="2409"/>
                </a:lnTo>
                <a:lnTo>
                  <a:pt x="1237" y="2382"/>
                </a:lnTo>
                <a:lnTo>
                  <a:pt x="1221" y="2349"/>
                </a:lnTo>
                <a:lnTo>
                  <a:pt x="1242" y="2339"/>
                </a:lnTo>
                <a:lnTo>
                  <a:pt x="1221" y="2301"/>
                </a:lnTo>
                <a:lnTo>
                  <a:pt x="1194" y="2258"/>
                </a:lnTo>
                <a:lnTo>
                  <a:pt x="1178" y="2220"/>
                </a:lnTo>
                <a:lnTo>
                  <a:pt x="1178" y="2214"/>
                </a:lnTo>
                <a:lnTo>
                  <a:pt x="1178" y="2209"/>
                </a:lnTo>
                <a:lnTo>
                  <a:pt x="1172" y="2209"/>
                </a:lnTo>
                <a:lnTo>
                  <a:pt x="1172" y="2214"/>
                </a:lnTo>
                <a:lnTo>
                  <a:pt x="1167" y="2214"/>
                </a:lnTo>
                <a:lnTo>
                  <a:pt x="1162" y="2214"/>
                </a:lnTo>
                <a:lnTo>
                  <a:pt x="1162" y="2209"/>
                </a:lnTo>
                <a:lnTo>
                  <a:pt x="1156" y="2204"/>
                </a:lnTo>
                <a:lnTo>
                  <a:pt x="1145" y="2198"/>
                </a:lnTo>
                <a:lnTo>
                  <a:pt x="1119" y="2166"/>
                </a:lnTo>
                <a:lnTo>
                  <a:pt x="1113" y="2155"/>
                </a:lnTo>
                <a:lnTo>
                  <a:pt x="1102" y="2133"/>
                </a:lnTo>
                <a:lnTo>
                  <a:pt x="1097" y="2128"/>
                </a:lnTo>
                <a:lnTo>
                  <a:pt x="1097" y="2123"/>
                </a:lnTo>
                <a:lnTo>
                  <a:pt x="1092" y="2117"/>
                </a:lnTo>
                <a:lnTo>
                  <a:pt x="1086" y="2117"/>
                </a:lnTo>
                <a:lnTo>
                  <a:pt x="1081" y="2117"/>
                </a:lnTo>
                <a:lnTo>
                  <a:pt x="1081" y="2123"/>
                </a:lnTo>
                <a:lnTo>
                  <a:pt x="1081" y="2128"/>
                </a:lnTo>
                <a:lnTo>
                  <a:pt x="1081" y="2133"/>
                </a:lnTo>
                <a:lnTo>
                  <a:pt x="1076" y="2144"/>
                </a:lnTo>
                <a:lnTo>
                  <a:pt x="1076" y="2160"/>
                </a:lnTo>
                <a:lnTo>
                  <a:pt x="1076" y="2177"/>
                </a:lnTo>
                <a:lnTo>
                  <a:pt x="1076" y="2187"/>
                </a:lnTo>
                <a:lnTo>
                  <a:pt x="1076" y="2204"/>
                </a:lnTo>
                <a:lnTo>
                  <a:pt x="1076" y="2258"/>
                </a:lnTo>
                <a:lnTo>
                  <a:pt x="1076" y="2274"/>
                </a:lnTo>
                <a:lnTo>
                  <a:pt x="1076" y="2312"/>
                </a:lnTo>
                <a:lnTo>
                  <a:pt x="1076" y="2344"/>
                </a:lnTo>
                <a:lnTo>
                  <a:pt x="1070" y="2339"/>
                </a:lnTo>
                <a:lnTo>
                  <a:pt x="1065" y="2382"/>
                </a:lnTo>
                <a:lnTo>
                  <a:pt x="1059" y="2441"/>
                </a:lnTo>
                <a:lnTo>
                  <a:pt x="1043" y="2517"/>
                </a:lnTo>
                <a:lnTo>
                  <a:pt x="1038" y="2522"/>
                </a:lnTo>
                <a:lnTo>
                  <a:pt x="1038" y="2528"/>
                </a:lnTo>
                <a:lnTo>
                  <a:pt x="1033" y="2533"/>
                </a:lnTo>
                <a:lnTo>
                  <a:pt x="979" y="2479"/>
                </a:lnTo>
                <a:lnTo>
                  <a:pt x="903" y="2403"/>
                </a:lnTo>
                <a:lnTo>
                  <a:pt x="920" y="2306"/>
                </a:lnTo>
                <a:lnTo>
                  <a:pt x="893" y="2279"/>
                </a:lnTo>
                <a:lnTo>
                  <a:pt x="893" y="2274"/>
                </a:lnTo>
                <a:lnTo>
                  <a:pt x="903" y="2225"/>
                </a:lnTo>
                <a:lnTo>
                  <a:pt x="898" y="2187"/>
                </a:lnTo>
                <a:lnTo>
                  <a:pt x="887" y="2187"/>
                </a:lnTo>
                <a:lnTo>
                  <a:pt x="882" y="2187"/>
                </a:lnTo>
                <a:lnTo>
                  <a:pt x="871" y="2187"/>
                </a:lnTo>
                <a:lnTo>
                  <a:pt x="866" y="2187"/>
                </a:lnTo>
                <a:lnTo>
                  <a:pt x="860" y="2193"/>
                </a:lnTo>
                <a:lnTo>
                  <a:pt x="855" y="2198"/>
                </a:lnTo>
                <a:lnTo>
                  <a:pt x="839" y="2214"/>
                </a:lnTo>
                <a:lnTo>
                  <a:pt x="828" y="2220"/>
                </a:lnTo>
                <a:lnTo>
                  <a:pt x="823" y="2225"/>
                </a:lnTo>
                <a:lnTo>
                  <a:pt x="823" y="2231"/>
                </a:lnTo>
                <a:lnTo>
                  <a:pt x="817" y="2231"/>
                </a:lnTo>
                <a:lnTo>
                  <a:pt x="812" y="2231"/>
                </a:lnTo>
                <a:lnTo>
                  <a:pt x="807" y="2231"/>
                </a:lnTo>
                <a:lnTo>
                  <a:pt x="796" y="2225"/>
                </a:lnTo>
                <a:lnTo>
                  <a:pt x="791" y="2241"/>
                </a:lnTo>
                <a:lnTo>
                  <a:pt x="764" y="2285"/>
                </a:lnTo>
                <a:lnTo>
                  <a:pt x="721" y="2349"/>
                </a:lnTo>
                <a:lnTo>
                  <a:pt x="704" y="2376"/>
                </a:lnTo>
                <a:lnTo>
                  <a:pt x="694" y="2371"/>
                </a:lnTo>
                <a:lnTo>
                  <a:pt x="683" y="2366"/>
                </a:lnTo>
                <a:lnTo>
                  <a:pt x="672" y="2366"/>
                </a:lnTo>
                <a:lnTo>
                  <a:pt x="667" y="2371"/>
                </a:lnTo>
                <a:lnTo>
                  <a:pt x="661" y="2371"/>
                </a:lnTo>
                <a:lnTo>
                  <a:pt x="656" y="2371"/>
                </a:lnTo>
                <a:lnTo>
                  <a:pt x="656" y="2366"/>
                </a:lnTo>
                <a:lnTo>
                  <a:pt x="651" y="2349"/>
                </a:lnTo>
                <a:lnTo>
                  <a:pt x="645" y="2344"/>
                </a:lnTo>
                <a:lnTo>
                  <a:pt x="635" y="2344"/>
                </a:lnTo>
                <a:lnTo>
                  <a:pt x="624" y="2344"/>
                </a:lnTo>
                <a:lnTo>
                  <a:pt x="618" y="2344"/>
                </a:lnTo>
                <a:lnTo>
                  <a:pt x="613" y="2339"/>
                </a:lnTo>
                <a:lnTo>
                  <a:pt x="608" y="2339"/>
                </a:lnTo>
                <a:lnTo>
                  <a:pt x="635" y="2306"/>
                </a:lnTo>
                <a:lnTo>
                  <a:pt x="683" y="2252"/>
                </a:lnTo>
                <a:lnTo>
                  <a:pt x="645" y="2220"/>
                </a:lnTo>
                <a:lnTo>
                  <a:pt x="613" y="2193"/>
                </a:lnTo>
                <a:lnTo>
                  <a:pt x="575" y="2155"/>
                </a:lnTo>
                <a:lnTo>
                  <a:pt x="532" y="2112"/>
                </a:lnTo>
                <a:lnTo>
                  <a:pt x="608" y="2036"/>
                </a:lnTo>
                <a:lnTo>
                  <a:pt x="635" y="2009"/>
                </a:lnTo>
                <a:lnTo>
                  <a:pt x="645" y="1998"/>
                </a:lnTo>
                <a:lnTo>
                  <a:pt x="651" y="1993"/>
                </a:lnTo>
                <a:lnTo>
                  <a:pt x="635" y="1977"/>
                </a:lnTo>
                <a:lnTo>
                  <a:pt x="586" y="1934"/>
                </a:lnTo>
                <a:lnTo>
                  <a:pt x="570" y="1917"/>
                </a:lnTo>
                <a:lnTo>
                  <a:pt x="559" y="1928"/>
                </a:lnTo>
                <a:lnTo>
                  <a:pt x="554" y="1939"/>
                </a:lnTo>
                <a:lnTo>
                  <a:pt x="538" y="1955"/>
                </a:lnTo>
                <a:lnTo>
                  <a:pt x="532" y="1966"/>
                </a:lnTo>
                <a:lnTo>
                  <a:pt x="527" y="1971"/>
                </a:lnTo>
                <a:lnTo>
                  <a:pt x="522" y="1977"/>
                </a:lnTo>
                <a:lnTo>
                  <a:pt x="516" y="1988"/>
                </a:lnTo>
                <a:lnTo>
                  <a:pt x="511" y="1993"/>
                </a:lnTo>
                <a:lnTo>
                  <a:pt x="505" y="1998"/>
                </a:lnTo>
                <a:lnTo>
                  <a:pt x="479" y="2036"/>
                </a:lnTo>
                <a:lnTo>
                  <a:pt x="473" y="2036"/>
                </a:lnTo>
                <a:lnTo>
                  <a:pt x="468" y="2047"/>
                </a:lnTo>
                <a:lnTo>
                  <a:pt x="462" y="2052"/>
                </a:lnTo>
                <a:lnTo>
                  <a:pt x="436" y="2090"/>
                </a:lnTo>
                <a:lnTo>
                  <a:pt x="425" y="2101"/>
                </a:lnTo>
                <a:lnTo>
                  <a:pt x="409" y="2117"/>
                </a:lnTo>
                <a:lnTo>
                  <a:pt x="366" y="2177"/>
                </a:lnTo>
                <a:lnTo>
                  <a:pt x="360" y="2166"/>
                </a:lnTo>
                <a:lnTo>
                  <a:pt x="355" y="2160"/>
                </a:lnTo>
                <a:lnTo>
                  <a:pt x="349" y="2155"/>
                </a:lnTo>
                <a:lnTo>
                  <a:pt x="328" y="2177"/>
                </a:lnTo>
                <a:lnTo>
                  <a:pt x="339" y="2187"/>
                </a:lnTo>
                <a:lnTo>
                  <a:pt x="328" y="2214"/>
                </a:lnTo>
                <a:lnTo>
                  <a:pt x="317" y="2214"/>
                </a:lnTo>
                <a:lnTo>
                  <a:pt x="317" y="2204"/>
                </a:lnTo>
                <a:lnTo>
                  <a:pt x="306" y="2198"/>
                </a:lnTo>
                <a:lnTo>
                  <a:pt x="301" y="2198"/>
                </a:lnTo>
                <a:lnTo>
                  <a:pt x="306" y="2187"/>
                </a:lnTo>
                <a:lnTo>
                  <a:pt x="306" y="2171"/>
                </a:lnTo>
                <a:lnTo>
                  <a:pt x="312" y="2160"/>
                </a:lnTo>
                <a:lnTo>
                  <a:pt x="312" y="2150"/>
                </a:lnTo>
                <a:lnTo>
                  <a:pt x="312" y="2144"/>
                </a:lnTo>
                <a:lnTo>
                  <a:pt x="317" y="2133"/>
                </a:lnTo>
                <a:lnTo>
                  <a:pt x="317" y="2123"/>
                </a:lnTo>
                <a:lnTo>
                  <a:pt x="312" y="2117"/>
                </a:lnTo>
                <a:lnTo>
                  <a:pt x="301" y="2112"/>
                </a:lnTo>
                <a:lnTo>
                  <a:pt x="301" y="2106"/>
                </a:lnTo>
                <a:lnTo>
                  <a:pt x="285" y="2074"/>
                </a:lnTo>
                <a:lnTo>
                  <a:pt x="280" y="2074"/>
                </a:lnTo>
                <a:lnTo>
                  <a:pt x="274" y="2085"/>
                </a:lnTo>
                <a:lnTo>
                  <a:pt x="269" y="2085"/>
                </a:lnTo>
                <a:lnTo>
                  <a:pt x="253" y="2112"/>
                </a:lnTo>
                <a:lnTo>
                  <a:pt x="253" y="2117"/>
                </a:lnTo>
                <a:lnTo>
                  <a:pt x="220" y="2106"/>
                </a:lnTo>
                <a:lnTo>
                  <a:pt x="231" y="2074"/>
                </a:lnTo>
                <a:lnTo>
                  <a:pt x="172" y="2058"/>
                </a:lnTo>
                <a:lnTo>
                  <a:pt x="156" y="2052"/>
                </a:lnTo>
                <a:lnTo>
                  <a:pt x="150" y="2058"/>
                </a:lnTo>
                <a:lnTo>
                  <a:pt x="124" y="2047"/>
                </a:lnTo>
                <a:lnTo>
                  <a:pt x="118" y="2047"/>
                </a:lnTo>
                <a:lnTo>
                  <a:pt x="102" y="2047"/>
                </a:lnTo>
                <a:lnTo>
                  <a:pt x="102" y="2042"/>
                </a:lnTo>
                <a:lnTo>
                  <a:pt x="107" y="2036"/>
                </a:lnTo>
                <a:lnTo>
                  <a:pt x="150" y="2047"/>
                </a:lnTo>
                <a:lnTo>
                  <a:pt x="231" y="2069"/>
                </a:lnTo>
                <a:lnTo>
                  <a:pt x="237" y="2069"/>
                </a:lnTo>
                <a:lnTo>
                  <a:pt x="226" y="2015"/>
                </a:lnTo>
                <a:lnTo>
                  <a:pt x="226" y="2004"/>
                </a:lnTo>
                <a:lnTo>
                  <a:pt x="247" y="2020"/>
                </a:lnTo>
                <a:lnTo>
                  <a:pt x="280" y="1998"/>
                </a:lnTo>
                <a:lnTo>
                  <a:pt x="290" y="1988"/>
                </a:lnTo>
                <a:lnTo>
                  <a:pt x="280" y="1977"/>
                </a:lnTo>
                <a:lnTo>
                  <a:pt x="258" y="1961"/>
                </a:lnTo>
                <a:lnTo>
                  <a:pt x="253" y="1955"/>
                </a:lnTo>
                <a:lnTo>
                  <a:pt x="204" y="1912"/>
                </a:lnTo>
                <a:lnTo>
                  <a:pt x="177" y="1896"/>
                </a:lnTo>
                <a:lnTo>
                  <a:pt x="172" y="1890"/>
                </a:lnTo>
                <a:lnTo>
                  <a:pt x="172" y="1885"/>
                </a:lnTo>
                <a:lnTo>
                  <a:pt x="161" y="1869"/>
                </a:lnTo>
                <a:lnTo>
                  <a:pt x="161" y="1863"/>
                </a:lnTo>
                <a:lnTo>
                  <a:pt x="145" y="1869"/>
                </a:lnTo>
                <a:lnTo>
                  <a:pt x="129" y="1869"/>
                </a:lnTo>
                <a:lnTo>
                  <a:pt x="118" y="1869"/>
                </a:lnTo>
                <a:lnTo>
                  <a:pt x="124" y="1869"/>
                </a:lnTo>
                <a:lnTo>
                  <a:pt x="129" y="1863"/>
                </a:lnTo>
                <a:lnTo>
                  <a:pt x="129" y="1858"/>
                </a:lnTo>
                <a:lnTo>
                  <a:pt x="129" y="1853"/>
                </a:lnTo>
                <a:lnTo>
                  <a:pt x="140" y="1820"/>
                </a:lnTo>
                <a:lnTo>
                  <a:pt x="140" y="1815"/>
                </a:lnTo>
                <a:lnTo>
                  <a:pt x="145" y="1815"/>
                </a:lnTo>
                <a:lnTo>
                  <a:pt x="172" y="1799"/>
                </a:lnTo>
                <a:lnTo>
                  <a:pt x="177" y="1772"/>
                </a:lnTo>
                <a:lnTo>
                  <a:pt x="210" y="1750"/>
                </a:lnTo>
                <a:lnTo>
                  <a:pt x="231" y="1750"/>
                </a:lnTo>
                <a:lnTo>
                  <a:pt x="231" y="1734"/>
                </a:lnTo>
                <a:lnTo>
                  <a:pt x="210" y="1734"/>
                </a:lnTo>
                <a:lnTo>
                  <a:pt x="161" y="1728"/>
                </a:lnTo>
                <a:lnTo>
                  <a:pt x="161" y="1701"/>
                </a:lnTo>
                <a:lnTo>
                  <a:pt x="161" y="1669"/>
                </a:lnTo>
                <a:lnTo>
                  <a:pt x="167" y="1669"/>
                </a:lnTo>
                <a:lnTo>
                  <a:pt x="167" y="1664"/>
                </a:lnTo>
                <a:lnTo>
                  <a:pt x="172" y="1664"/>
                </a:lnTo>
                <a:lnTo>
                  <a:pt x="172" y="1653"/>
                </a:lnTo>
                <a:lnTo>
                  <a:pt x="172" y="1642"/>
                </a:lnTo>
                <a:lnTo>
                  <a:pt x="172" y="1637"/>
                </a:lnTo>
                <a:lnTo>
                  <a:pt x="167" y="1631"/>
                </a:lnTo>
                <a:lnTo>
                  <a:pt x="167" y="1626"/>
                </a:lnTo>
                <a:lnTo>
                  <a:pt x="167" y="1620"/>
                </a:lnTo>
                <a:lnTo>
                  <a:pt x="167" y="1615"/>
                </a:lnTo>
                <a:lnTo>
                  <a:pt x="167" y="1583"/>
                </a:lnTo>
                <a:lnTo>
                  <a:pt x="167" y="1577"/>
                </a:lnTo>
                <a:lnTo>
                  <a:pt x="167" y="1572"/>
                </a:lnTo>
                <a:lnTo>
                  <a:pt x="167" y="1566"/>
                </a:lnTo>
                <a:lnTo>
                  <a:pt x="172" y="1566"/>
                </a:lnTo>
                <a:lnTo>
                  <a:pt x="172" y="1561"/>
                </a:lnTo>
                <a:lnTo>
                  <a:pt x="177" y="1561"/>
                </a:lnTo>
                <a:lnTo>
                  <a:pt x="183" y="1556"/>
                </a:lnTo>
                <a:lnTo>
                  <a:pt x="188" y="1556"/>
                </a:lnTo>
                <a:lnTo>
                  <a:pt x="188" y="1550"/>
                </a:lnTo>
                <a:lnTo>
                  <a:pt x="193" y="1523"/>
                </a:lnTo>
                <a:lnTo>
                  <a:pt x="193" y="1512"/>
                </a:lnTo>
                <a:lnTo>
                  <a:pt x="188" y="1464"/>
                </a:lnTo>
                <a:lnTo>
                  <a:pt x="188" y="1458"/>
                </a:lnTo>
                <a:lnTo>
                  <a:pt x="172" y="1442"/>
                </a:lnTo>
                <a:lnTo>
                  <a:pt x="172" y="1448"/>
                </a:lnTo>
                <a:lnTo>
                  <a:pt x="167" y="1448"/>
                </a:lnTo>
                <a:lnTo>
                  <a:pt x="156" y="1464"/>
                </a:lnTo>
                <a:lnTo>
                  <a:pt x="145" y="1475"/>
                </a:lnTo>
                <a:lnTo>
                  <a:pt x="134" y="1491"/>
                </a:lnTo>
                <a:lnTo>
                  <a:pt x="124" y="1502"/>
                </a:lnTo>
                <a:lnTo>
                  <a:pt x="118" y="1518"/>
                </a:lnTo>
                <a:lnTo>
                  <a:pt x="86" y="1491"/>
                </a:lnTo>
                <a:lnTo>
                  <a:pt x="107" y="1469"/>
                </a:lnTo>
                <a:lnTo>
                  <a:pt x="118" y="1453"/>
                </a:lnTo>
                <a:lnTo>
                  <a:pt x="118" y="1448"/>
                </a:lnTo>
                <a:lnTo>
                  <a:pt x="86" y="1426"/>
                </a:lnTo>
                <a:lnTo>
                  <a:pt x="59" y="1399"/>
                </a:lnTo>
                <a:lnTo>
                  <a:pt x="81" y="1372"/>
                </a:lnTo>
                <a:lnTo>
                  <a:pt x="59" y="1361"/>
                </a:lnTo>
                <a:lnTo>
                  <a:pt x="59" y="1356"/>
                </a:lnTo>
                <a:lnTo>
                  <a:pt x="54" y="1350"/>
                </a:lnTo>
                <a:lnTo>
                  <a:pt x="59" y="1345"/>
                </a:lnTo>
                <a:lnTo>
                  <a:pt x="48" y="1340"/>
                </a:lnTo>
                <a:lnTo>
                  <a:pt x="21" y="1323"/>
                </a:lnTo>
                <a:lnTo>
                  <a:pt x="11" y="1318"/>
                </a:lnTo>
                <a:lnTo>
                  <a:pt x="5" y="1318"/>
                </a:lnTo>
                <a:lnTo>
                  <a:pt x="5" y="1313"/>
                </a:lnTo>
                <a:lnTo>
                  <a:pt x="0" y="1313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BB7BD781-262C-8AA3-A4D6-54BF1A4D989C}"/>
              </a:ext>
            </a:extLst>
          </p:cNvPr>
          <p:cNvSpPr>
            <a:spLocks/>
          </p:cNvSpPr>
          <p:nvPr/>
        </p:nvSpPr>
        <p:spPr bwMode="auto">
          <a:xfrm>
            <a:off x="5093154" y="1203598"/>
            <a:ext cx="3223262" cy="3597792"/>
          </a:xfrm>
          <a:custGeom>
            <a:avLst/>
            <a:gdLst>
              <a:gd name="T0" fmla="*/ 54 w 2797"/>
              <a:gd name="T1" fmla="*/ 1210 h 3122"/>
              <a:gd name="T2" fmla="*/ 129 w 2797"/>
              <a:gd name="T3" fmla="*/ 1129 h 3122"/>
              <a:gd name="T4" fmla="*/ 210 w 2797"/>
              <a:gd name="T5" fmla="*/ 999 h 3122"/>
              <a:gd name="T6" fmla="*/ 387 w 2797"/>
              <a:gd name="T7" fmla="*/ 864 h 3122"/>
              <a:gd name="T8" fmla="*/ 430 w 2797"/>
              <a:gd name="T9" fmla="*/ 827 h 3122"/>
              <a:gd name="T10" fmla="*/ 538 w 2797"/>
              <a:gd name="T11" fmla="*/ 708 h 3122"/>
              <a:gd name="T12" fmla="*/ 844 w 2797"/>
              <a:gd name="T13" fmla="*/ 708 h 3122"/>
              <a:gd name="T14" fmla="*/ 1215 w 2797"/>
              <a:gd name="T15" fmla="*/ 578 h 3122"/>
              <a:gd name="T16" fmla="*/ 1689 w 2797"/>
              <a:gd name="T17" fmla="*/ 0 h 3122"/>
              <a:gd name="T18" fmla="*/ 2033 w 2797"/>
              <a:gd name="T19" fmla="*/ 459 h 3122"/>
              <a:gd name="T20" fmla="*/ 1608 w 2797"/>
              <a:gd name="T21" fmla="*/ 665 h 3122"/>
              <a:gd name="T22" fmla="*/ 1549 w 2797"/>
              <a:gd name="T23" fmla="*/ 789 h 3122"/>
              <a:gd name="T24" fmla="*/ 1624 w 2797"/>
              <a:gd name="T25" fmla="*/ 908 h 3122"/>
              <a:gd name="T26" fmla="*/ 1769 w 2797"/>
              <a:gd name="T27" fmla="*/ 1005 h 3122"/>
              <a:gd name="T28" fmla="*/ 1979 w 2797"/>
              <a:gd name="T29" fmla="*/ 1053 h 3122"/>
              <a:gd name="T30" fmla="*/ 2124 w 2797"/>
              <a:gd name="T31" fmla="*/ 1113 h 3122"/>
              <a:gd name="T32" fmla="*/ 2167 w 2797"/>
              <a:gd name="T33" fmla="*/ 1215 h 3122"/>
              <a:gd name="T34" fmla="*/ 2227 w 2797"/>
              <a:gd name="T35" fmla="*/ 1345 h 3122"/>
              <a:gd name="T36" fmla="*/ 2409 w 2797"/>
              <a:gd name="T37" fmla="*/ 1275 h 3122"/>
              <a:gd name="T38" fmla="*/ 2705 w 2797"/>
              <a:gd name="T39" fmla="*/ 1545 h 3122"/>
              <a:gd name="T40" fmla="*/ 2651 w 2797"/>
              <a:gd name="T41" fmla="*/ 1885 h 3122"/>
              <a:gd name="T42" fmla="*/ 2668 w 2797"/>
              <a:gd name="T43" fmla="*/ 2020 h 3122"/>
              <a:gd name="T44" fmla="*/ 2603 w 2797"/>
              <a:gd name="T45" fmla="*/ 2150 h 3122"/>
              <a:gd name="T46" fmla="*/ 2479 w 2797"/>
              <a:gd name="T47" fmla="*/ 2268 h 3122"/>
              <a:gd name="T48" fmla="*/ 2479 w 2797"/>
              <a:gd name="T49" fmla="*/ 2517 h 3122"/>
              <a:gd name="T50" fmla="*/ 2377 w 2797"/>
              <a:gd name="T51" fmla="*/ 2565 h 3122"/>
              <a:gd name="T52" fmla="*/ 2474 w 2797"/>
              <a:gd name="T53" fmla="*/ 2522 h 3122"/>
              <a:gd name="T54" fmla="*/ 2641 w 2797"/>
              <a:gd name="T55" fmla="*/ 2414 h 3122"/>
              <a:gd name="T56" fmla="*/ 2668 w 2797"/>
              <a:gd name="T57" fmla="*/ 2479 h 3122"/>
              <a:gd name="T58" fmla="*/ 2635 w 2797"/>
              <a:gd name="T59" fmla="*/ 2495 h 3122"/>
              <a:gd name="T60" fmla="*/ 2549 w 2797"/>
              <a:gd name="T61" fmla="*/ 2555 h 3122"/>
              <a:gd name="T62" fmla="*/ 2458 w 2797"/>
              <a:gd name="T63" fmla="*/ 2603 h 3122"/>
              <a:gd name="T64" fmla="*/ 2366 w 2797"/>
              <a:gd name="T65" fmla="*/ 2630 h 3122"/>
              <a:gd name="T66" fmla="*/ 2291 w 2797"/>
              <a:gd name="T67" fmla="*/ 2711 h 3122"/>
              <a:gd name="T68" fmla="*/ 2044 w 2797"/>
              <a:gd name="T69" fmla="*/ 2976 h 3122"/>
              <a:gd name="T70" fmla="*/ 1947 w 2797"/>
              <a:gd name="T71" fmla="*/ 2825 h 3122"/>
              <a:gd name="T72" fmla="*/ 1829 w 2797"/>
              <a:gd name="T73" fmla="*/ 2771 h 3122"/>
              <a:gd name="T74" fmla="*/ 1490 w 2797"/>
              <a:gd name="T75" fmla="*/ 2868 h 3122"/>
              <a:gd name="T76" fmla="*/ 1490 w 2797"/>
              <a:gd name="T77" fmla="*/ 3035 h 3122"/>
              <a:gd name="T78" fmla="*/ 1398 w 2797"/>
              <a:gd name="T79" fmla="*/ 3116 h 3122"/>
              <a:gd name="T80" fmla="*/ 1344 w 2797"/>
              <a:gd name="T81" fmla="*/ 2981 h 3122"/>
              <a:gd name="T82" fmla="*/ 1092 w 2797"/>
              <a:gd name="T83" fmla="*/ 2873 h 3122"/>
              <a:gd name="T84" fmla="*/ 1076 w 2797"/>
              <a:gd name="T85" fmla="*/ 2641 h 3122"/>
              <a:gd name="T86" fmla="*/ 1054 w 2797"/>
              <a:gd name="T87" fmla="*/ 2495 h 3122"/>
              <a:gd name="T88" fmla="*/ 1221 w 2797"/>
              <a:gd name="T89" fmla="*/ 2349 h 3122"/>
              <a:gd name="T90" fmla="*/ 1145 w 2797"/>
              <a:gd name="T91" fmla="*/ 2198 h 3122"/>
              <a:gd name="T92" fmla="*/ 1076 w 2797"/>
              <a:gd name="T93" fmla="*/ 2160 h 3122"/>
              <a:gd name="T94" fmla="*/ 1038 w 2797"/>
              <a:gd name="T95" fmla="*/ 2528 h 3122"/>
              <a:gd name="T96" fmla="*/ 860 w 2797"/>
              <a:gd name="T97" fmla="*/ 2193 h 3122"/>
              <a:gd name="T98" fmla="*/ 704 w 2797"/>
              <a:gd name="T99" fmla="*/ 2376 h 3122"/>
              <a:gd name="T100" fmla="*/ 613 w 2797"/>
              <a:gd name="T101" fmla="*/ 2339 h 3122"/>
              <a:gd name="T102" fmla="*/ 586 w 2797"/>
              <a:gd name="T103" fmla="*/ 1934 h 3122"/>
              <a:gd name="T104" fmla="*/ 468 w 2797"/>
              <a:gd name="T105" fmla="*/ 2047 h 3122"/>
              <a:gd name="T106" fmla="*/ 317 w 2797"/>
              <a:gd name="T107" fmla="*/ 2204 h 3122"/>
              <a:gd name="T108" fmla="*/ 285 w 2797"/>
              <a:gd name="T109" fmla="*/ 2074 h 3122"/>
              <a:gd name="T110" fmla="*/ 102 w 2797"/>
              <a:gd name="T111" fmla="*/ 2047 h 3122"/>
              <a:gd name="T112" fmla="*/ 253 w 2797"/>
              <a:gd name="T113" fmla="*/ 1955 h 3122"/>
              <a:gd name="T114" fmla="*/ 129 w 2797"/>
              <a:gd name="T115" fmla="*/ 1853 h 3122"/>
              <a:gd name="T116" fmla="*/ 167 w 2797"/>
              <a:gd name="T117" fmla="*/ 1669 h 3122"/>
              <a:gd name="T118" fmla="*/ 167 w 2797"/>
              <a:gd name="T119" fmla="*/ 1566 h 3122"/>
              <a:gd name="T120" fmla="*/ 167 w 2797"/>
              <a:gd name="T121" fmla="*/ 1448 h 3122"/>
              <a:gd name="T122" fmla="*/ 59 w 2797"/>
              <a:gd name="T123" fmla="*/ 1361 h 3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97" h="3122">
                <a:moveTo>
                  <a:pt x="0" y="1313"/>
                </a:moveTo>
                <a:lnTo>
                  <a:pt x="5" y="1307"/>
                </a:lnTo>
                <a:lnTo>
                  <a:pt x="11" y="1291"/>
                </a:lnTo>
                <a:lnTo>
                  <a:pt x="16" y="1286"/>
                </a:lnTo>
                <a:lnTo>
                  <a:pt x="21" y="1275"/>
                </a:lnTo>
                <a:lnTo>
                  <a:pt x="21" y="1269"/>
                </a:lnTo>
                <a:lnTo>
                  <a:pt x="32" y="1259"/>
                </a:lnTo>
                <a:lnTo>
                  <a:pt x="38" y="1248"/>
                </a:lnTo>
                <a:lnTo>
                  <a:pt x="38" y="1242"/>
                </a:lnTo>
                <a:lnTo>
                  <a:pt x="43" y="1237"/>
                </a:lnTo>
                <a:lnTo>
                  <a:pt x="43" y="1232"/>
                </a:lnTo>
                <a:lnTo>
                  <a:pt x="48" y="1226"/>
                </a:lnTo>
                <a:lnTo>
                  <a:pt x="54" y="1210"/>
                </a:lnTo>
                <a:lnTo>
                  <a:pt x="75" y="1172"/>
                </a:lnTo>
                <a:lnTo>
                  <a:pt x="75" y="1161"/>
                </a:lnTo>
                <a:lnTo>
                  <a:pt x="81" y="1161"/>
                </a:lnTo>
                <a:lnTo>
                  <a:pt x="86" y="1151"/>
                </a:lnTo>
                <a:lnTo>
                  <a:pt x="86" y="1140"/>
                </a:lnTo>
                <a:lnTo>
                  <a:pt x="91" y="1134"/>
                </a:lnTo>
                <a:lnTo>
                  <a:pt x="97" y="1124"/>
                </a:lnTo>
                <a:lnTo>
                  <a:pt x="97" y="1118"/>
                </a:lnTo>
                <a:lnTo>
                  <a:pt x="102" y="1118"/>
                </a:lnTo>
                <a:lnTo>
                  <a:pt x="102" y="1113"/>
                </a:lnTo>
                <a:lnTo>
                  <a:pt x="107" y="1118"/>
                </a:lnTo>
                <a:lnTo>
                  <a:pt x="118" y="1124"/>
                </a:lnTo>
                <a:lnTo>
                  <a:pt x="129" y="1129"/>
                </a:lnTo>
                <a:lnTo>
                  <a:pt x="134" y="1134"/>
                </a:lnTo>
                <a:lnTo>
                  <a:pt x="145" y="1113"/>
                </a:lnTo>
                <a:lnTo>
                  <a:pt x="183" y="1048"/>
                </a:lnTo>
                <a:lnTo>
                  <a:pt x="193" y="1037"/>
                </a:lnTo>
                <a:lnTo>
                  <a:pt x="199" y="1037"/>
                </a:lnTo>
                <a:lnTo>
                  <a:pt x="204" y="1032"/>
                </a:lnTo>
                <a:lnTo>
                  <a:pt x="210" y="1032"/>
                </a:lnTo>
                <a:lnTo>
                  <a:pt x="220" y="1037"/>
                </a:lnTo>
                <a:lnTo>
                  <a:pt x="226" y="1037"/>
                </a:lnTo>
                <a:lnTo>
                  <a:pt x="226" y="1032"/>
                </a:lnTo>
                <a:lnTo>
                  <a:pt x="231" y="1016"/>
                </a:lnTo>
                <a:lnTo>
                  <a:pt x="231" y="1010"/>
                </a:lnTo>
                <a:lnTo>
                  <a:pt x="210" y="999"/>
                </a:lnTo>
                <a:lnTo>
                  <a:pt x="220" y="978"/>
                </a:lnTo>
                <a:lnTo>
                  <a:pt x="220" y="972"/>
                </a:lnTo>
                <a:lnTo>
                  <a:pt x="220" y="967"/>
                </a:lnTo>
                <a:lnTo>
                  <a:pt x="231" y="972"/>
                </a:lnTo>
                <a:lnTo>
                  <a:pt x="231" y="978"/>
                </a:lnTo>
                <a:lnTo>
                  <a:pt x="242" y="978"/>
                </a:lnTo>
                <a:lnTo>
                  <a:pt x="247" y="983"/>
                </a:lnTo>
                <a:lnTo>
                  <a:pt x="263" y="989"/>
                </a:lnTo>
                <a:lnTo>
                  <a:pt x="258" y="994"/>
                </a:lnTo>
                <a:lnTo>
                  <a:pt x="269" y="994"/>
                </a:lnTo>
                <a:lnTo>
                  <a:pt x="274" y="999"/>
                </a:lnTo>
                <a:lnTo>
                  <a:pt x="360" y="897"/>
                </a:lnTo>
                <a:lnTo>
                  <a:pt x="387" y="864"/>
                </a:lnTo>
                <a:lnTo>
                  <a:pt x="382" y="859"/>
                </a:lnTo>
                <a:lnTo>
                  <a:pt x="376" y="854"/>
                </a:lnTo>
                <a:lnTo>
                  <a:pt x="392" y="843"/>
                </a:lnTo>
                <a:lnTo>
                  <a:pt x="398" y="837"/>
                </a:lnTo>
                <a:lnTo>
                  <a:pt x="414" y="848"/>
                </a:lnTo>
                <a:lnTo>
                  <a:pt x="468" y="875"/>
                </a:lnTo>
                <a:lnTo>
                  <a:pt x="484" y="886"/>
                </a:lnTo>
                <a:lnTo>
                  <a:pt x="495" y="870"/>
                </a:lnTo>
                <a:lnTo>
                  <a:pt x="489" y="837"/>
                </a:lnTo>
                <a:lnTo>
                  <a:pt x="473" y="854"/>
                </a:lnTo>
                <a:lnTo>
                  <a:pt x="462" y="848"/>
                </a:lnTo>
                <a:lnTo>
                  <a:pt x="479" y="827"/>
                </a:lnTo>
                <a:lnTo>
                  <a:pt x="430" y="827"/>
                </a:lnTo>
                <a:lnTo>
                  <a:pt x="425" y="821"/>
                </a:lnTo>
                <a:lnTo>
                  <a:pt x="419" y="821"/>
                </a:lnTo>
                <a:lnTo>
                  <a:pt x="414" y="810"/>
                </a:lnTo>
                <a:lnTo>
                  <a:pt x="409" y="810"/>
                </a:lnTo>
                <a:lnTo>
                  <a:pt x="392" y="800"/>
                </a:lnTo>
                <a:lnTo>
                  <a:pt x="376" y="810"/>
                </a:lnTo>
                <a:lnTo>
                  <a:pt x="360" y="794"/>
                </a:lnTo>
                <a:lnTo>
                  <a:pt x="457" y="740"/>
                </a:lnTo>
                <a:lnTo>
                  <a:pt x="468" y="746"/>
                </a:lnTo>
                <a:lnTo>
                  <a:pt x="489" y="762"/>
                </a:lnTo>
                <a:lnTo>
                  <a:pt x="500" y="751"/>
                </a:lnTo>
                <a:lnTo>
                  <a:pt x="527" y="719"/>
                </a:lnTo>
                <a:lnTo>
                  <a:pt x="538" y="708"/>
                </a:lnTo>
                <a:lnTo>
                  <a:pt x="559" y="702"/>
                </a:lnTo>
                <a:lnTo>
                  <a:pt x="570" y="702"/>
                </a:lnTo>
                <a:lnTo>
                  <a:pt x="602" y="692"/>
                </a:lnTo>
                <a:lnTo>
                  <a:pt x="624" y="686"/>
                </a:lnTo>
                <a:lnTo>
                  <a:pt x="640" y="681"/>
                </a:lnTo>
                <a:lnTo>
                  <a:pt x="651" y="681"/>
                </a:lnTo>
                <a:lnTo>
                  <a:pt x="661" y="675"/>
                </a:lnTo>
                <a:lnTo>
                  <a:pt x="694" y="681"/>
                </a:lnTo>
                <a:lnTo>
                  <a:pt x="726" y="686"/>
                </a:lnTo>
                <a:lnTo>
                  <a:pt x="758" y="692"/>
                </a:lnTo>
                <a:lnTo>
                  <a:pt x="774" y="697"/>
                </a:lnTo>
                <a:lnTo>
                  <a:pt x="796" y="697"/>
                </a:lnTo>
                <a:lnTo>
                  <a:pt x="844" y="708"/>
                </a:lnTo>
                <a:lnTo>
                  <a:pt x="963" y="638"/>
                </a:lnTo>
                <a:lnTo>
                  <a:pt x="1027" y="627"/>
                </a:lnTo>
                <a:lnTo>
                  <a:pt x="1054" y="621"/>
                </a:lnTo>
                <a:lnTo>
                  <a:pt x="1076" y="621"/>
                </a:lnTo>
                <a:lnTo>
                  <a:pt x="1097" y="616"/>
                </a:lnTo>
                <a:lnTo>
                  <a:pt x="1119" y="611"/>
                </a:lnTo>
                <a:lnTo>
                  <a:pt x="1129" y="611"/>
                </a:lnTo>
                <a:lnTo>
                  <a:pt x="1178" y="611"/>
                </a:lnTo>
                <a:lnTo>
                  <a:pt x="1199" y="594"/>
                </a:lnTo>
                <a:lnTo>
                  <a:pt x="1205" y="594"/>
                </a:lnTo>
                <a:lnTo>
                  <a:pt x="1205" y="589"/>
                </a:lnTo>
                <a:lnTo>
                  <a:pt x="1215" y="584"/>
                </a:lnTo>
                <a:lnTo>
                  <a:pt x="1215" y="578"/>
                </a:lnTo>
                <a:lnTo>
                  <a:pt x="1232" y="567"/>
                </a:lnTo>
                <a:lnTo>
                  <a:pt x="1248" y="535"/>
                </a:lnTo>
                <a:lnTo>
                  <a:pt x="1258" y="519"/>
                </a:lnTo>
                <a:lnTo>
                  <a:pt x="1355" y="476"/>
                </a:lnTo>
                <a:lnTo>
                  <a:pt x="1361" y="449"/>
                </a:lnTo>
                <a:lnTo>
                  <a:pt x="1377" y="395"/>
                </a:lnTo>
                <a:lnTo>
                  <a:pt x="1393" y="335"/>
                </a:lnTo>
                <a:lnTo>
                  <a:pt x="1398" y="324"/>
                </a:lnTo>
                <a:lnTo>
                  <a:pt x="1463" y="227"/>
                </a:lnTo>
                <a:lnTo>
                  <a:pt x="1592" y="98"/>
                </a:lnTo>
                <a:lnTo>
                  <a:pt x="1656" y="33"/>
                </a:lnTo>
                <a:lnTo>
                  <a:pt x="1673" y="17"/>
                </a:lnTo>
                <a:lnTo>
                  <a:pt x="1689" y="0"/>
                </a:lnTo>
                <a:lnTo>
                  <a:pt x="1716" y="27"/>
                </a:lnTo>
                <a:lnTo>
                  <a:pt x="1786" y="98"/>
                </a:lnTo>
                <a:lnTo>
                  <a:pt x="1807" y="125"/>
                </a:lnTo>
                <a:lnTo>
                  <a:pt x="1823" y="141"/>
                </a:lnTo>
                <a:lnTo>
                  <a:pt x="1834" y="162"/>
                </a:lnTo>
                <a:lnTo>
                  <a:pt x="1855" y="189"/>
                </a:lnTo>
                <a:lnTo>
                  <a:pt x="1872" y="211"/>
                </a:lnTo>
                <a:lnTo>
                  <a:pt x="1909" y="265"/>
                </a:lnTo>
                <a:lnTo>
                  <a:pt x="1952" y="324"/>
                </a:lnTo>
                <a:lnTo>
                  <a:pt x="2001" y="389"/>
                </a:lnTo>
                <a:lnTo>
                  <a:pt x="2022" y="422"/>
                </a:lnTo>
                <a:lnTo>
                  <a:pt x="2044" y="454"/>
                </a:lnTo>
                <a:lnTo>
                  <a:pt x="2033" y="459"/>
                </a:lnTo>
                <a:lnTo>
                  <a:pt x="2017" y="465"/>
                </a:lnTo>
                <a:lnTo>
                  <a:pt x="1995" y="476"/>
                </a:lnTo>
                <a:lnTo>
                  <a:pt x="1850" y="530"/>
                </a:lnTo>
                <a:lnTo>
                  <a:pt x="1812" y="546"/>
                </a:lnTo>
                <a:lnTo>
                  <a:pt x="1802" y="546"/>
                </a:lnTo>
                <a:lnTo>
                  <a:pt x="1780" y="551"/>
                </a:lnTo>
                <a:lnTo>
                  <a:pt x="1721" y="562"/>
                </a:lnTo>
                <a:lnTo>
                  <a:pt x="1699" y="567"/>
                </a:lnTo>
                <a:lnTo>
                  <a:pt x="1699" y="573"/>
                </a:lnTo>
                <a:lnTo>
                  <a:pt x="1689" y="584"/>
                </a:lnTo>
                <a:lnTo>
                  <a:pt x="1667" y="605"/>
                </a:lnTo>
                <a:lnTo>
                  <a:pt x="1651" y="616"/>
                </a:lnTo>
                <a:lnTo>
                  <a:pt x="1608" y="665"/>
                </a:lnTo>
                <a:lnTo>
                  <a:pt x="1592" y="686"/>
                </a:lnTo>
                <a:lnTo>
                  <a:pt x="1587" y="697"/>
                </a:lnTo>
                <a:lnTo>
                  <a:pt x="1587" y="702"/>
                </a:lnTo>
                <a:lnTo>
                  <a:pt x="1576" y="713"/>
                </a:lnTo>
                <a:lnTo>
                  <a:pt x="1570" y="729"/>
                </a:lnTo>
                <a:lnTo>
                  <a:pt x="1565" y="735"/>
                </a:lnTo>
                <a:lnTo>
                  <a:pt x="1560" y="746"/>
                </a:lnTo>
                <a:lnTo>
                  <a:pt x="1554" y="751"/>
                </a:lnTo>
                <a:lnTo>
                  <a:pt x="1554" y="756"/>
                </a:lnTo>
                <a:lnTo>
                  <a:pt x="1554" y="762"/>
                </a:lnTo>
                <a:lnTo>
                  <a:pt x="1549" y="773"/>
                </a:lnTo>
                <a:lnTo>
                  <a:pt x="1549" y="778"/>
                </a:lnTo>
                <a:lnTo>
                  <a:pt x="1549" y="789"/>
                </a:lnTo>
                <a:lnTo>
                  <a:pt x="1549" y="794"/>
                </a:lnTo>
                <a:lnTo>
                  <a:pt x="1549" y="805"/>
                </a:lnTo>
                <a:lnTo>
                  <a:pt x="1549" y="810"/>
                </a:lnTo>
                <a:lnTo>
                  <a:pt x="1554" y="821"/>
                </a:lnTo>
                <a:lnTo>
                  <a:pt x="1554" y="827"/>
                </a:lnTo>
                <a:lnTo>
                  <a:pt x="1560" y="832"/>
                </a:lnTo>
                <a:lnTo>
                  <a:pt x="1565" y="848"/>
                </a:lnTo>
                <a:lnTo>
                  <a:pt x="1576" y="859"/>
                </a:lnTo>
                <a:lnTo>
                  <a:pt x="1581" y="870"/>
                </a:lnTo>
                <a:lnTo>
                  <a:pt x="1592" y="875"/>
                </a:lnTo>
                <a:lnTo>
                  <a:pt x="1603" y="886"/>
                </a:lnTo>
                <a:lnTo>
                  <a:pt x="1613" y="891"/>
                </a:lnTo>
                <a:lnTo>
                  <a:pt x="1624" y="908"/>
                </a:lnTo>
                <a:lnTo>
                  <a:pt x="1662" y="940"/>
                </a:lnTo>
                <a:lnTo>
                  <a:pt x="1678" y="956"/>
                </a:lnTo>
                <a:lnTo>
                  <a:pt x="1705" y="978"/>
                </a:lnTo>
                <a:lnTo>
                  <a:pt x="1705" y="983"/>
                </a:lnTo>
                <a:lnTo>
                  <a:pt x="1716" y="994"/>
                </a:lnTo>
                <a:lnTo>
                  <a:pt x="1710" y="1010"/>
                </a:lnTo>
                <a:lnTo>
                  <a:pt x="1721" y="1021"/>
                </a:lnTo>
                <a:lnTo>
                  <a:pt x="1737" y="1037"/>
                </a:lnTo>
                <a:lnTo>
                  <a:pt x="1742" y="1043"/>
                </a:lnTo>
                <a:lnTo>
                  <a:pt x="1753" y="1053"/>
                </a:lnTo>
                <a:lnTo>
                  <a:pt x="1764" y="1021"/>
                </a:lnTo>
                <a:lnTo>
                  <a:pt x="1764" y="1010"/>
                </a:lnTo>
                <a:lnTo>
                  <a:pt x="1769" y="1005"/>
                </a:lnTo>
                <a:lnTo>
                  <a:pt x="1775" y="999"/>
                </a:lnTo>
                <a:lnTo>
                  <a:pt x="1780" y="1005"/>
                </a:lnTo>
                <a:lnTo>
                  <a:pt x="1823" y="962"/>
                </a:lnTo>
                <a:lnTo>
                  <a:pt x="1834" y="951"/>
                </a:lnTo>
                <a:lnTo>
                  <a:pt x="1834" y="945"/>
                </a:lnTo>
                <a:lnTo>
                  <a:pt x="1834" y="940"/>
                </a:lnTo>
                <a:lnTo>
                  <a:pt x="1834" y="935"/>
                </a:lnTo>
                <a:lnTo>
                  <a:pt x="1866" y="962"/>
                </a:lnTo>
                <a:lnTo>
                  <a:pt x="1872" y="967"/>
                </a:lnTo>
                <a:lnTo>
                  <a:pt x="1904" y="994"/>
                </a:lnTo>
                <a:lnTo>
                  <a:pt x="1947" y="1032"/>
                </a:lnTo>
                <a:lnTo>
                  <a:pt x="1974" y="1053"/>
                </a:lnTo>
                <a:lnTo>
                  <a:pt x="1979" y="1053"/>
                </a:lnTo>
                <a:lnTo>
                  <a:pt x="1979" y="1059"/>
                </a:lnTo>
                <a:lnTo>
                  <a:pt x="1985" y="1048"/>
                </a:lnTo>
                <a:lnTo>
                  <a:pt x="2006" y="1026"/>
                </a:lnTo>
                <a:lnTo>
                  <a:pt x="2011" y="1016"/>
                </a:lnTo>
                <a:lnTo>
                  <a:pt x="2017" y="1021"/>
                </a:lnTo>
                <a:lnTo>
                  <a:pt x="2038" y="1037"/>
                </a:lnTo>
                <a:lnTo>
                  <a:pt x="2044" y="1043"/>
                </a:lnTo>
                <a:lnTo>
                  <a:pt x="2049" y="1053"/>
                </a:lnTo>
                <a:lnTo>
                  <a:pt x="2076" y="1070"/>
                </a:lnTo>
                <a:lnTo>
                  <a:pt x="2076" y="1075"/>
                </a:lnTo>
                <a:lnTo>
                  <a:pt x="2087" y="1080"/>
                </a:lnTo>
                <a:lnTo>
                  <a:pt x="2092" y="1086"/>
                </a:lnTo>
                <a:lnTo>
                  <a:pt x="2124" y="1113"/>
                </a:lnTo>
                <a:lnTo>
                  <a:pt x="2135" y="1118"/>
                </a:lnTo>
                <a:lnTo>
                  <a:pt x="2130" y="1124"/>
                </a:lnTo>
                <a:lnTo>
                  <a:pt x="2124" y="1134"/>
                </a:lnTo>
                <a:lnTo>
                  <a:pt x="2119" y="1140"/>
                </a:lnTo>
                <a:lnTo>
                  <a:pt x="2108" y="1151"/>
                </a:lnTo>
                <a:lnTo>
                  <a:pt x="2103" y="1156"/>
                </a:lnTo>
                <a:lnTo>
                  <a:pt x="2103" y="1161"/>
                </a:lnTo>
                <a:lnTo>
                  <a:pt x="2108" y="1161"/>
                </a:lnTo>
                <a:lnTo>
                  <a:pt x="2124" y="1178"/>
                </a:lnTo>
                <a:lnTo>
                  <a:pt x="2130" y="1183"/>
                </a:lnTo>
                <a:lnTo>
                  <a:pt x="2135" y="1188"/>
                </a:lnTo>
                <a:lnTo>
                  <a:pt x="2162" y="1210"/>
                </a:lnTo>
                <a:lnTo>
                  <a:pt x="2167" y="1215"/>
                </a:lnTo>
                <a:lnTo>
                  <a:pt x="2173" y="1221"/>
                </a:lnTo>
                <a:lnTo>
                  <a:pt x="2167" y="1226"/>
                </a:lnTo>
                <a:lnTo>
                  <a:pt x="2151" y="1242"/>
                </a:lnTo>
                <a:lnTo>
                  <a:pt x="2146" y="1248"/>
                </a:lnTo>
                <a:lnTo>
                  <a:pt x="2157" y="1253"/>
                </a:lnTo>
                <a:lnTo>
                  <a:pt x="2173" y="1264"/>
                </a:lnTo>
                <a:lnTo>
                  <a:pt x="2162" y="1275"/>
                </a:lnTo>
                <a:lnTo>
                  <a:pt x="2151" y="1286"/>
                </a:lnTo>
                <a:lnTo>
                  <a:pt x="2173" y="1302"/>
                </a:lnTo>
                <a:lnTo>
                  <a:pt x="2184" y="1313"/>
                </a:lnTo>
                <a:lnTo>
                  <a:pt x="2210" y="1329"/>
                </a:lnTo>
                <a:lnTo>
                  <a:pt x="2216" y="1334"/>
                </a:lnTo>
                <a:lnTo>
                  <a:pt x="2227" y="1345"/>
                </a:lnTo>
                <a:lnTo>
                  <a:pt x="2237" y="1350"/>
                </a:lnTo>
                <a:lnTo>
                  <a:pt x="2237" y="1345"/>
                </a:lnTo>
                <a:lnTo>
                  <a:pt x="2237" y="1350"/>
                </a:lnTo>
                <a:lnTo>
                  <a:pt x="2243" y="1350"/>
                </a:lnTo>
                <a:lnTo>
                  <a:pt x="2264" y="1345"/>
                </a:lnTo>
                <a:lnTo>
                  <a:pt x="2329" y="1340"/>
                </a:lnTo>
                <a:lnTo>
                  <a:pt x="2350" y="1340"/>
                </a:lnTo>
                <a:lnTo>
                  <a:pt x="2361" y="1334"/>
                </a:lnTo>
                <a:lnTo>
                  <a:pt x="2366" y="1329"/>
                </a:lnTo>
                <a:lnTo>
                  <a:pt x="2377" y="1313"/>
                </a:lnTo>
                <a:lnTo>
                  <a:pt x="2383" y="1307"/>
                </a:lnTo>
                <a:lnTo>
                  <a:pt x="2388" y="1302"/>
                </a:lnTo>
                <a:lnTo>
                  <a:pt x="2409" y="1275"/>
                </a:lnTo>
                <a:lnTo>
                  <a:pt x="2415" y="1264"/>
                </a:lnTo>
                <a:lnTo>
                  <a:pt x="2469" y="1248"/>
                </a:lnTo>
                <a:lnTo>
                  <a:pt x="2619" y="1188"/>
                </a:lnTo>
                <a:lnTo>
                  <a:pt x="2673" y="1167"/>
                </a:lnTo>
                <a:lnTo>
                  <a:pt x="2678" y="1178"/>
                </a:lnTo>
                <a:lnTo>
                  <a:pt x="2711" y="1215"/>
                </a:lnTo>
                <a:lnTo>
                  <a:pt x="2721" y="1226"/>
                </a:lnTo>
                <a:lnTo>
                  <a:pt x="2738" y="1242"/>
                </a:lnTo>
                <a:lnTo>
                  <a:pt x="2781" y="1291"/>
                </a:lnTo>
                <a:lnTo>
                  <a:pt x="2797" y="1307"/>
                </a:lnTo>
                <a:lnTo>
                  <a:pt x="2781" y="1356"/>
                </a:lnTo>
                <a:lnTo>
                  <a:pt x="2727" y="1496"/>
                </a:lnTo>
                <a:lnTo>
                  <a:pt x="2705" y="1545"/>
                </a:lnTo>
                <a:lnTo>
                  <a:pt x="2689" y="1588"/>
                </a:lnTo>
                <a:lnTo>
                  <a:pt x="2684" y="1604"/>
                </a:lnTo>
                <a:lnTo>
                  <a:pt x="2678" y="1626"/>
                </a:lnTo>
                <a:lnTo>
                  <a:pt x="2630" y="1750"/>
                </a:lnTo>
                <a:lnTo>
                  <a:pt x="2619" y="1777"/>
                </a:lnTo>
                <a:lnTo>
                  <a:pt x="2598" y="1831"/>
                </a:lnTo>
                <a:lnTo>
                  <a:pt x="2625" y="1836"/>
                </a:lnTo>
                <a:lnTo>
                  <a:pt x="2635" y="1815"/>
                </a:lnTo>
                <a:lnTo>
                  <a:pt x="2641" y="1836"/>
                </a:lnTo>
                <a:lnTo>
                  <a:pt x="2635" y="1858"/>
                </a:lnTo>
                <a:lnTo>
                  <a:pt x="2646" y="1863"/>
                </a:lnTo>
                <a:lnTo>
                  <a:pt x="2651" y="1874"/>
                </a:lnTo>
                <a:lnTo>
                  <a:pt x="2651" y="1885"/>
                </a:lnTo>
                <a:lnTo>
                  <a:pt x="2646" y="1890"/>
                </a:lnTo>
                <a:lnTo>
                  <a:pt x="2646" y="1896"/>
                </a:lnTo>
                <a:lnTo>
                  <a:pt x="2630" y="1917"/>
                </a:lnTo>
                <a:lnTo>
                  <a:pt x="2641" y="1923"/>
                </a:lnTo>
                <a:lnTo>
                  <a:pt x="2641" y="1934"/>
                </a:lnTo>
                <a:lnTo>
                  <a:pt x="2641" y="1944"/>
                </a:lnTo>
                <a:lnTo>
                  <a:pt x="2657" y="1977"/>
                </a:lnTo>
                <a:lnTo>
                  <a:pt x="2657" y="1982"/>
                </a:lnTo>
                <a:lnTo>
                  <a:pt x="2662" y="1988"/>
                </a:lnTo>
                <a:lnTo>
                  <a:pt x="2662" y="1993"/>
                </a:lnTo>
                <a:lnTo>
                  <a:pt x="2662" y="1998"/>
                </a:lnTo>
                <a:lnTo>
                  <a:pt x="2662" y="2009"/>
                </a:lnTo>
                <a:lnTo>
                  <a:pt x="2668" y="2020"/>
                </a:lnTo>
                <a:lnTo>
                  <a:pt x="2668" y="2047"/>
                </a:lnTo>
                <a:lnTo>
                  <a:pt x="2668" y="2063"/>
                </a:lnTo>
                <a:lnTo>
                  <a:pt x="2668" y="2069"/>
                </a:lnTo>
                <a:lnTo>
                  <a:pt x="2662" y="2085"/>
                </a:lnTo>
                <a:lnTo>
                  <a:pt x="2657" y="2096"/>
                </a:lnTo>
                <a:lnTo>
                  <a:pt x="2657" y="2101"/>
                </a:lnTo>
                <a:lnTo>
                  <a:pt x="2651" y="2106"/>
                </a:lnTo>
                <a:lnTo>
                  <a:pt x="2651" y="2112"/>
                </a:lnTo>
                <a:lnTo>
                  <a:pt x="2651" y="2117"/>
                </a:lnTo>
                <a:lnTo>
                  <a:pt x="2657" y="2150"/>
                </a:lnTo>
                <a:lnTo>
                  <a:pt x="2657" y="2160"/>
                </a:lnTo>
                <a:lnTo>
                  <a:pt x="2630" y="2155"/>
                </a:lnTo>
                <a:lnTo>
                  <a:pt x="2603" y="2150"/>
                </a:lnTo>
                <a:lnTo>
                  <a:pt x="2565" y="2144"/>
                </a:lnTo>
                <a:lnTo>
                  <a:pt x="2555" y="2144"/>
                </a:lnTo>
                <a:lnTo>
                  <a:pt x="2533" y="2150"/>
                </a:lnTo>
                <a:lnTo>
                  <a:pt x="2528" y="2150"/>
                </a:lnTo>
                <a:lnTo>
                  <a:pt x="2528" y="2171"/>
                </a:lnTo>
                <a:lnTo>
                  <a:pt x="2522" y="2177"/>
                </a:lnTo>
                <a:lnTo>
                  <a:pt x="2517" y="2187"/>
                </a:lnTo>
                <a:lnTo>
                  <a:pt x="2512" y="2193"/>
                </a:lnTo>
                <a:lnTo>
                  <a:pt x="2506" y="2198"/>
                </a:lnTo>
                <a:lnTo>
                  <a:pt x="2501" y="2204"/>
                </a:lnTo>
                <a:lnTo>
                  <a:pt x="2490" y="2209"/>
                </a:lnTo>
                <a:lnTo>
                  <a:pt x="2479" y="2214"/>
                </a:lnTo>
                <a:lnTo>
                  <a:pt x="2479" y="2268"/>
                </a:lnTo>
                <a:lnTo>
                  <a:pt x="2479" y="2312"/>
                </a:lnTo>
                <a:lnTo>
                  <a:pt x="2474" y="2360"/>
                </a:lnTo>
                <a:lnTo>
                  <a:pt x="2474" y="2376"/>
                </a:lnTo>
                <a:lnTo>
                  <a:pt x="2474" y="2387"/>
                </a:lnTo>
                <a:lnTo>
                  <a:pt x="2409" y="2403"/>
                </a:lnTo>
                <a:lnTo>
                  <a:pt x="2404" y="2425"/>
                </a:lnTo>
                <a:lnTo>
                  <a:pt x="2506" y="2441"/>
                </a:lnTo>
                <a:lnTo>
                  <a:pt x="2501" y="2474"/>
                </a:lnTo>
                <a:lnTo>
                  <a:pt x="2495" y="2495"/>
                </a:lnTo>
                <a:lnTo>
                  <a:pt x="2490" y="2490"/>
                </a:lnTo>
                <a:lnTo>
                  <a:pt x="2479" y="2490"/>
                </a:lnTo>
                <a:lnTo>
                  <a:pt x="2479" y="2511"/>
                </a:lnTo>
                <a:lnTo>
                  <a:pt x="2479" y="2517"/>
                </a:lnTo>
                <a:lnTo>
                  <a:pt x="2474" y="2511"/>
                </a:lnTo>
                <a:lnTo>
                  <a:pt x="2458" y="2511"/>
                </a:lnTo>
                <a:lnTo>
                  <a:pt x="2442" y="2506"/>
                </a:lnTo>
                <a:lnTo>
                  <a:pt x="2420" y="2506"/>
                </a:lnTo>
                <a:lnTo>
                  <a:pt x="2388" y="2495"/>
                </a:lnTo>
                <a:lnTo>
                  <a:pt x="2372" y="2495"/>
                </a:lnTo>
                <a:lnTo>
                  <a:pt x="2366" y="2501"/>
                </a:lnTo>
                <a:lnTo>
                  <a:pt x="2366" y="2528"/>
                </a:lnTo>
                <a:lnTo>
                  <a:pt x="2361" y="2538"/>
                </a:lnTo>
                <a:lnTo>
                  <a:pt x="2361" y="2549"/>
                </a:lnTo>
                <a:lnTo>
                  <a:pt x="2356" y="2565"/>
                </a:lnTo>
                <a:lnTo>
                  <a:pt x="2361" y="2565"/>
                </a:lnTo>
                <a:lnTo>
                  <a:pt x="2377" y="2565"/>
                </a:lnTo>
                <a:lnTo>
                  <a:pt x="2393" y="2571"/>
                </a:lnTo>
                <a:lnTo>
                  <a:pt x="2436" y="2582"/>
                </a:lnTo>
                <a:lnTo>
                  <a:pt x="2447" y="2582"/>
                </a:lnTo>
                <a:lnTo>
                  <a:pt x="2447" y="2576"/>
                </a:lnTo>
                <a:lnTo>
                  <a:pt x="2452" y="2571"/>
                </a:lnTo>
                <a:lnTo>
                  <a:pt x="2452" y="2565"/>
                </a:lnTo>
                <a:lnTo>
                  <a:pt x="2452" y="2560"/>
                </a:lnTo>
                <a:lnTo>
                  <a:pt x="2458" y="2555"/>
                </a:lnTo>
                <a:lnTo>
                  <a:pt x="2463" y="2538"/>
                </a:lnTo>
                <a:lnTo>
                  <a:pt x="2463" y="2533"/>
                </a:lnTo>
                <a:lnTo>
                  <a:pt x="2469" y="2528"/>
                </a:lnTo>
                <a:lnTo>
                  <a:pt x="2469" y="2522"/>
                </a:lnTo>
                <a:lnTo>
                  <a:pt x="2474" y="2522"/>
                </a:lnTo>
                <a:lnTo>
                  <a:pt x="2474" y="2517"/>
                </a:lnTo>
                <a:lnTo>
                  <a:pt x="2479" y="2522"/>
                </a:lnTo>
                <a:lnTo>
                  <a:pt x="2501" y="2522"/>
                </a:lnTo>
                <a:lnTo>
                  <a:pt x="2533" y="2398"/>
                </a:lnTo>
                <a:lnTo>
                  <a:pt x="2549" y="2398"/>
                </a:lnTo>
                <a:lnTo>
                  <a:pt x="2560" y="2403"/>
                </a:lnTo>
                <a:lnTo>
                  <a:pt x="2571" y="2403"/>
                </a:lnTo>
                <a:lnTo>
                  <a:pt x="2587" y="2403"/>
                </a:lnTo>
                <a:lnTo>
                  <a:pt x="2603" y="2409"/>
                </a:lnTo>
                <a:lnTo>
                  <a:pt x="2614" y="2409"/>
                </a:lnTo>
                <a:lnTo>
                  <a:pt x="2625" y="2409"/>
                </a:lnTo>
                <a:lnTo>
                  <a:pt x="2635" y="2414"/>
                </a:lnTo>
                <a:lnTo>
                  <a:pt x="2641" y="2414"/>
                </a:lnTo>
                <a:lnTo>
                  <a:pt x="2646" y="2425"/>
                </a:lnTo>
                <a:lnTo>
                  <a:pt x="2657" y="2441"/>
                </a:lnTo>
                <a:lnTo>
                  <a:pt x="2646" y="2441"/>
                </a:lnTo>
                <a:lnTo>
                  <a:pt x="2635" y="2452"/>
                </a:lnTo>
                <a:lnTo>
                  <a:pt x="2630" y="2457"/>
                </a:lnTo>
                <a:lnTo>
                  <a:pt x="2625" y="2457"/>
                </a:lnTo>
                <a:lnTo>
                  <a:pt x="2630" y="2463"/>
                </a:lnTo>
                <a:lnTo>
                  <a:pt x="2635" y="2468"/>
                </a:lnTo>
                <a:lnTo>
                  <a:pt x="2641" y="2474"/>
                </a:lnTo>
                <a:lnTo>
                  <a:pt x="2646" y="2479"/>
                </a:lnTo>
                <a:lnTo>
                  <a:pt x="2657" y="2479"/>
                </a:lnTo>
                <a:lnTo>
                  <a:pt x="2662" y="2479"/>
                </a:lnTo>
                <a:lnTo>
                  <a:pt x="2668" y="2479"/>
                </a:lnTo>
                <a:lnTo>
                  <a:pt x="2678" y="2484"/>
                </a:lnTo>
                <a:lnTo>
                  <a:pt x="2684" y="2484"/>
                </a:lnTo>
                <a:lnTo>
                  <a:pt x="2689" y="2484"/>
                </a:lnTo>
                <a:lnTo>
                  <a:pt x="2689" y="2474"/>
                </a:lnTo>
                <a:lnTo>
                  <a:pt x="2694" y="2479"/>
                </a:lnTo>
                <a:lnTo>
                  <a:pt x="2694" y="2484"/>
                </a:lnTo>
                <a:lnTo>
                  <a:pt x="2684" y="2484"/>
                </a:lnTo>
                <a:lnTo>
                  <a:pt x="2662" y="2495"/>
                </a:lnTo>
                <a:lnTo>
                  <a:pt x="2662" y="2490"/>
                </a:lnTo>
                <a:lnTo>
                  <a:pt x="2657" y="2490"/>
                </a:lnTo>
                <a:lnTo>
                  <a:pt x="2651" y="2490"/>
                </a:lnTo>
                <a:lnTo>
                  <a:pt x="2646" y="2490"/>
                </a:lnTo>
                <a:lnTo>
                  <a:pt x="2635" y="2495"/>
                </a:lnTo>
                <a:lnTo>
                  <a:pt x="2630" y="2495"/>
                </a:lnTo>
                <a:lnTo>
                  <a:pt x="2608" y="2506"/>
                </a:lnTo>
                <a:lnTo>
                  <a:pt x="2603" y="2511"/>
                </a:lnTo>
                <a:lnTo>
                  <a:pt x="2598" y="2511"/>
                </a:lnTo>
                <a:lnTo>
                  <a:pt x="2592" y="2517"/>
                </a:lnTo>
                <a:lnTo>
                  <a:pt x="2576" y="2522"/>
                </a:lnTo>
                <a:lnTo>
                  <a:pt x="2571" y="2528"/>
                </a:lnTo>
                <a:lnTo>
                  <a:pt x="2565" y="2528"/>
                </a:lnTo>
                <a:lnTo>
                  <a:pt x="2565" y="2533"/>
                </a:lnTo>
                <a:lnTo>
                  <a:pt x="2560" y="2538"/>
                </a:lnTo>
                <a:lnTo>
                  <a:pt x="2555" y="2538"/>
                </a:lnTo>
                <a:lnTo>
                  <a:pt x="2555" y="2544"/>
                </a:lnTo>
                <a:lnTo>
                  <a:pt x="2549" y="2555"/>
                </a:lnTo>
                <a:lnTo>
                  <a:pt x="2549" y="2560"/>
                </a:lnTo>
                <a:lnTo>
                  <a:pt x="2549" y="2565"/>
                </a:lnTo>
                <a:lnTo>
                  <a:pt x="2549" y="2571"/>
                </a:lnTo>
                <a:lnTo>
                  <a:pt x="2539" y="2571"/>
                </a:lnTo>
                <a:lnTo>
                  <a:pt x="2528" y="2576"/>
                </a:lnTo>
                <a:lnTo>
                  <a:pt x="2522" y="2576"/>
                </a:lnTo>
                <a:lnTo>
                  <a:pt x="2512" y="2582"/>
                </a:lnTo>
                <a:lnTo>
                  <a:pt x="2506" y="2582"/>
                </a:lnTo>
                <a:lnTo>
                  <a:pt x="2501" y="2587"/>
                </a:lnTo>
                <a:lnTo>
                  <a:pt x="2490" y="2587"/>
                </a:lnTo>
                <a:lnTo>
                  <a:pt x="2479" y="2598"/>
                </a:lnTo>
                <a:lnTo>
                  <a:pt x="2469" y="2603"/>
                </a:lnTo>
                <a:lnTo>
                  <a:pt x="2458" y="2603"/>
                </a:lnTo>
                <a:lnTo>
                  <a:pt x="2452" y="2609"/>
                </a:lnTo>
                <a:lnTo>
                  <a:pt x="2447" y="2609"/>
                </a:lnTo>
                <a:lnTo>
                  <a:pt x="2431" y="2609"/>
                </a:lnTo>
                <a:lnTo>
                  <a:pt x="2420" y="2609"/>
                </a:lnTo>
                <a:lnTo>
                  <a:pt x="2415" y="2614"/>
                </a:lnTo>
                <a:lnTo>
                  <a:pt x="2404" y="2614"/>
                </a:lnTo>
                <a:lnTo>
                  <a:pt x="2399" y="2614"/>
                </a:lnTo>
                <a:lnTo>
                  <a:pt x="2393" y="2619"/>
                </a:lnTo>
                <a:lnTo>
                  <a:pt x="2388" y="2619"/>
                </a:lnTo>
                <a:lnTo>
                  <a:pt x="2383" y="2625"/>
                </a:lnTo>
                <a:lnTo>
                  <a:pt x="2377" y="2625"/>
                </a:lnTo>
                <a:lnTo>
                  <a:pt x="2372" y="2630"/>
                </a:lnTo>
                <a:lnTo>
                  <a:pt x="2366" y="2630"/>
                </a:lnTo>
                <a:lnTo>
                  <a:pt x="2366" y="2636"/>
                </a:lnTo>
                <a:lnTo>
                  <a:pt x="2361" y="2641"/>
                </a:lnTo>
                <a:lnTo>
                  <a:pt x="2361" y="2646"/>
                </a:lnTo>
                <a:lnTo>
                  <a:pt x="2340" y="2636"/>
                </a:lnTo>
                <a:lnTo>
                  <a:pt x="2329" y="2636"/>
                </a:lnTo>
                <a:lnTo>
                  <a:pt x="2329" y="2641"/>
                </a:lnTo>
                <a:lnTo>
                  <a:pt x="2318" y="2663"/>
                </a:lnTo>
                <a:lnTo>
                  <a:pt x="2313" y="2668"/>
                </a:lnTo>
                <a:lnTo>
                  <a:pt x="2313" y="2679"/>
                </a:lnTo>
                <a:lnTo>
                  <a:pt x="2307" y="2690"/>
                </a:lnTo>
                <a:lnTo>
                  <a:pt x="2302" y="2700"/>
                </a:lnTo>
                <a:lnTo>
                  <a:pt x="2296" y="2706"/>
                </a:lnTo>
                <a:lnTo>
                  <a:pt x="2291" y="2711"/>
                </a:lnTo>
                <a:lnTo>
                  <a:pt x="2270" y="2744"/>
                </a:lnTo>
                <a:lnTo>
                  <a:pt x="2264" y="2749"/>
                </a:lnTo>
                <a:lnTo>
                  <a:pt x="2253" y="2765"/>
                </a:lnTo>
                <a:lnTo>
                  <a:pt x="2248" y="2771"/>
                </a:lnTo>
                <a:lnTo>
                  <a:pt x="2237" y="2787"/>
                </a:lnTo>
                <a:lnTo>
                  <a:pt x="2232" y="2792"/>
                </a:lnTo>
                <a:lnTo>
                  <a:pt x="2216" y="2819"/>
                </a:lnTo>
                <a:lnTo>
                  <a:pt x="2167" y="2884"/>
                </a:lnTo>
                <a:lnTo>
                  <a:pt x="2141" y="2922"/>
                </a:lnTo>
                <a:lnTo>
                  <a:pt x="2114" y="2927"/>
                </a:lnTo>
                <a:lnTo>
                  <a:pt x="2135" y="2949"/>
                </a:lnTo>
                <a:lnTo>
                  <a:pt x="2119" y="2960"/>
                </a:lnTo>
                <a:lnTo>
                  <a:pt x="2044" y="2976"/>
                </a:lnTo>
                <a:lnTo>
                  <a:pt x="2044" y="2960"/>
                </a:lnTo>
                <a:lnTo>
                  <a:pt x="2044" y="2938"/>
                </a:lnTo>
                <a:lnTo>
                  <a:pt x="2022" y="2922"/>
                </a:lnTo>
                <a:lnTo>
                  <a:pt x="2006" y="2911"/>
                </a:lnTo>
                <a:lnTo>
                  <a:pt x="2044" y="2862"/>
                </a:lnTo>
                <a:lnTo>
                  <a:pt x="2060" y="2841"/>
                </a:lnTo>
                <a:lnTo>
                  <a:pt x="2044" y="2830"/>
                </a:lnTo>
                <a:lnTo>
                  <a:pt x="2033" y="2825"/>
                </a:lnTo>
                <a:lnTo>
                  <a:pt x="2028" y="2819"/>
                </a:lnTo>
                <a:lnTo>
                  <a:pt x="2006" y="2808"/>
                </a:lnTo>
                <a:lnTo>
                  <a:pt x="1979" y="2787"/>
                </a:lnTo>
                <a:lnTo>
                  <a:pt x="1974" y="2787"/>
                </a:lnTo>
                <a:lnTo>
                  <a:pt x="1947" y="2825"/>
                </a:lnTo>
                <a:lnTo>
                  <a:pt x="1925" y="2857"/>
                </a:lnTo>
                <a:lnTo>
                  <a:pt x="1920" y="2862"/>
                </a:lnTo>
                <a:lnTo>
                  <a:pt x="1904" y="2884"/>
                </a:lnTo>
                <a:lnTo>
                  <a:pt x="1898" y="2884"/>
                </a:lnTo>
                <a:lnTo>
                  <a:pt x="1898" y="2879"/>
                </a:lnTo>
                <a:lnTo>
                  <a:pt x="1893" y="2879"/>
                </a:lnTo>
                <a:lnTo>
                  <a:pt x="1877" y="2862"/>
                </a:lnTo>
                <a:lnTo>
                  <a:pt x="1872" y="2857"/>
                </a:lnTo>
                <a:lnTo>
                  <a:pt x="1866" y="2846"/>
                </a:lnTo>
                <a:lnTo>
                  <a:pt x="1855" y="2803"/>
                </a:lnTo>
                <a:lnTo>
                  <a:pt x="1850" y="2787"/>
                </a:lnTo>
                <a:lnTo>
                  <a:pt x="1845" y="2781"/>
                </a:lnTo>
                <a:lnTo>
                  <a:pt x="1829" y="2771"/>
                </a:lnTo>
                <a:lnTo>
                  <a:pt x="1823" y="2765"/>
                </a:lnTo>
                <a:lnTo>
                  <a:pt x="1812" y="2754"/>
                </a:lnTo>
                <a:lnTo>
                  <a:pt x="1802" y="2792"/>
                </a:lnTo>
                <a:lnTo>
                  <a:pt x="1780" y="2781"/>
                </a:lnTo>
                <a:lnTo>
                  <a:pt x="1775" y="2814"/>
                </a:lnTo>
                <a:lnTo>
                  <a:pt x="1769" y="2819"/>
                </a:lnTo>
                <a:lnTo>
                  <a:pt x="1764" y="2814"/>
                </a:lnTo>
                <a:lnTo>
                  <a:pt x="1726" y="2911"/>
                </a:lnTo>
                <a:lnTo>
                  <a:pt x="1587" y="2857"/>
                </a:lnTo>
                <a:lnTo>
                  <a:pt x="1506" y="2825"/>
                </a:lnTo>
                <a:lnTo>
                  <a:pt x="1490" y="2825"/>
                </a:lnTo>
                <a:lnTo>
                  <a:pt x="1490" y="2852"/>
                </a:lnTo>
                <a:lnTo>
                  <a:pt x="1490" y="2868"/>
                </a:lnTo>
                <a:lnTo>
                  <a:pt x="1490" y="2873"/>
                </a:lnTo>
                <a:lnTo>
                  <a:pt x="1490" y="2879"/>
                </a:lnTo>
                <a:lnTo>
                  <a:pt x="1484" y="2960"/>
                </a:lnTo>
                <a:lnTo>
                  <a:pt x="1468" y="2954"/>
                </a:lnTo>
                <a:lnTo>
                  <a:pt x="1463" y="2954"/>
                </a:lnTo>
                <a:lnTo>
                  <a:pt x="1463" y="2960"/>
                </a:lnTo>
                <a:lnTo>
                  <a:pt x="1463" y="2965"/>
                </a:lnTo>
                <a:lnTo>
                  <a:pt x="1463" y="2976"/>
                </a:lnTo>
                <a:lnTo>
                  <a:pt x="1484" y="2976"/>
                </a:lnTo>
                <a:lnTo>
                  <a:pt x="1490" y="2981"/>
                </a:lnTo>
                <a:lnTo>
                  <a:pt x="1490" y="2992"/>
                </a:lnTo>
                <a:lnTo>
                  <a:pt x="1490" y="3024"/>
                </a:lnTo>
                <a:lnTo>
                  <a:pt x="1490" y="3035"/>
                </a:lnTo>
                <a:lnTo>
                  <a:pt x="1484" y="3041"/>
                </a:lnTo>
                <a:lnTo>
                  <a:pt x="1484" y="3051"/>
                </a:lnTo>
                <a:lnTo>
                  <a:pt x="1479" y="3089"/>
                </a:lnTo>
                <a:lnTo>
                  <a:pt x="1479" y="3095"/>
                </a:lnTo>
                <a:lnTo>
                  <a:pt x="1484" y="3105"/>
                </a:lnTo>
                <a:lnTo>
                  <a:pt x="1479" y="3105"/>
                </a:lnTo>
                <a:lnTo>
                  <a:pt x="1474" y="3111"/>
                </a:lnTo>
                <a:lnTo>
                  <a:pt x="1468" y="3111"/>
                </a:lnTo>
                <a:lnTo>
                  <a:pt x="1463" y="3111"/>
                </a:lnTo>
                <a:lnTo>
                  <a:pt x="1447" y="3116"/>
                </a:lnTo>
                <a:lnTo>
                  <a:pt x="1436" y="3116"/>
                </a:lnTo>
                <a:lnTo>
                  <a:pt x="1425" y="3116"/>
                </a:lnTo>
                <a:lnTo>
                  <a:pt x="1398" y="3116"/>
                </a:lnTo>
                <a:lnTo>
                  <a:pt x="1377" y="3122"/>
                </a:lnTo>
                <a:lnTo>
                  <a:pt x="1366" y="3122"/>
                </a:lnTo>
                <a:lnTo>
                  <a:pt x="1366" y="3111"/>
                </a:lnTo>
                <a:lnTo>
                  <a:pt x="1377" y="3089"/>
                </a:lnTo>
                <a:lnTo>
                  <a:pt x="1366" y="3084"/>
                </a:lnTo>
                <a:lnTo>
                  <a:pt x="1371" y="3078"/>
                </a:lnTo>
                <a:lnTo>
                  <a:pt x="1371" y="3068"/>
                </a:lnTo>
                <a:lnTo>
                  <a:pt x="1377" y="3062"/>
                </a:lnTo>
                <a:lnTo>
                  <a:pt x="1371" y="3046"/>
                </a:lnTo>
                <a:lnTo>
                  <a:pt x="1371" y="2987"/>
                </a:lnTo>
                <a:lnTo>
                  <a:pt x="1366" y="2987"/>
                </a:lnTo>
                <a:lnTo>
                  <a:pt x="1350" y="2981"/>
                </a:lnTo>
                <a:lnTo>
                  <a:pt x="1344" y="2981"/>
                </a:lnTo>
                <a:lnTo>
                  <a:pt x="1344" y="3041"/>
                </a:lnTo>
                <a:lnTo>
                  <a:pt x="1334" y="3035"/>
                </a:lnTo>
                <a:lnTo>
                  <a:pt x="1264" y="3019"/>
                </a:lnTo>
                <a:lnTo>
                  <a:pt x="1162" y="2992"/>
                </a:lnTo>
                <a:lnTo>
                  <a:pt x="1102" y="2976"/>
                </a:lnTo>
                <a:lnTo>
                  <a:pt x="1102" y="2970"/>
                </a:lnTo>
                <a:lnTo>
                  <a:pt x="1102" y="2954"/>
                </a:lnTo>
                <a:lnTo>
                  <a:pt x="1102" y="2943"/>
                </a:lnTo>
                <a:lnTo>
                  <a:pt x="1102" y="2933"/>
                </a:lnTo>
                <a:lnTo>
                  <a:pt x="1097" y="2900"/>
                </a:lnTo>
                <a:lnTo>
                  <a:pt x="1097" y="2889"/>
                </a:lnTo>
                <a:lnTo>
                  <a:pt x="1097" y="2884"/>
                </a:lnTo>
                <a:lnTo>
                  <a:pt x="1092" y="2873"/>
                </a:lnTo>
                <a:lnTo>
                  <a:pt x="1092" y="2868"/>
                </a:lnTo>
                <a:lnTo>
                  <a:pt x="1092" y="2857"/>
                </a:lnTo>
                <a:lnTo>
                  <a:pt x="1092" y="2830"/>
                </a:lnTo>
                <a:lnTo>
                  <a:pt x="1086" y="2825"/>
                </a:lnTo>
                <a:lnTo>
                  <a:pt x="1086" y="2814"/>
                </a:lnTo>
                <a:lnTo>
                  <a:pt x="1086" y="2792"/>
                </a:lnTo>
                <a:lnTo>
                  <a:pt x="1086" y="2787"/>
                </a:lnTo>
                <a:lnTo>
                  <a:pt x="1081" y="2760"/>
                </a:lnTo>
                <a:lnTo>
                  <a:pt x="1076" y="2690"/>
                </a:lnTo>
                <a:lnTo>
                  <a:pt x="1070" y="2679"/>
                </a:lnTo>
                <a:lnTo>
                  <a:pt x="1054" y="2663"/>
                </a:lnTo>
                <a:lnTo>
                  <a:pt x="1065" y="2652"/>
                </a:lnTo>
                <a:lnTo>
                  <a:pt x="1076" y="2641"/>
                </a:lnTo>
                <a:lnTo>
                  <a:pt x="1076" y="2619"/>
                </a:lnTo>
                <a:lnTo>
                  <a:pt x="1059" y="2598"/>
                </a:lnTo>
                <a:lnTo>
                  <a:pt x="1049" y="2587"/>
                </a:lnTo>
                <a:lnTo>
                  <a:pt x="1043" y="2587"/>
                </a:lnTo>
                <a:lnTo>
                  <a:pt x="1038" y="2582"/>
                </a:lnTo>
                <a:lnTo>
                  <a:pt x="1038" y="2555"/>
                </a:lnTo>
                <a:lnTo>
                  <a:pt x="1038" y="2549"/>
                </a:lnTo>
                <a:lnTo>
                  <a:pt x="1038" y="2538"/>
                </a:lnTo>
                <a:lnTo>
                  <a:pt x="1049" y="2528"/>
                </a:lnTo>
                <a:lnTo>
                  <a:pt x="1049" y="2522"/>
                </a:lnTo>
                <a:lnTo>
                  <a:pt x="1049" y="2517"/>
                </a:lnTo>
                <a:lnTo>
                  <a:pt x="1054" y="2511"/>
                </a:lnTo>
                <a:lnTo>
                  <a:pt x="1054" y="2495"/>
                </a:lnTo>
                <a:lnTo>
                  <a:pt x="1065" y="2447"/>
                </a:lnTo>
                <a:lnTo>
                  <a:pt x="1070" y="2403"/>
                </a:lnTo>
                <a:lnTo>
                  <a:pt x="1237" y="2425"/>
                </a:lnTo>
                <a:lnTo>
                  <a:pt x="1264" y="2441"/>
                </a:lnTo>
                <a:lnTo>
                  <a:pt x="1275" y="2441"/>
                </a:lnTo>
                <a:lnTo>
                  <a:pt x="1269" y="2457"/>
                </a:lnTo>
                <a:lnTo>
                  <a:pt x="1264" y="2474"/>
                </a:lnTo>
                <a:lnTo>
                  <a:pt x="1291" y="2463"/>
                </a:lnTo>
                <a:lnTo>
                  <a:pt x="1296" y="2457"/>
                </a:lnTo>
                <a:lnTo>
                  <a:pt x="1312" y="2447"/>
                </a:lnTo>
                <a:lnTo>
                  <a:pt x="1264" y="2409"/>
                </a:lnTo>
                <a:lnTo>
                  <a:pt x="1237" y="2382"/>
                </a:lnTo>
                <a:lnTo>
                  <a:pt x="1221" y="2349"/>
                </a:lnTo>
                <a:lnTo>
                  <a:pt x="1242" y="2339"/>
                </a:lnTo>
                <a:lnTo>
                  <a:pt x="1221" y="2301"/>
                </a:lnTo>
                <a:lnTo>
                  <a:pt x="1194" y="2258"/>
                </a:lnTo>
                <a:lnTo>
                  <a:pt x="1178" y="2220"/>
                </a:lnTo>
                <a:lnTo>
                  <a:pt x="1178" y="2214"/>
                </a:lnTo>
                <a:lnTo>
                  <a:pt x="1178" y="2209"/>
                </a:lnTo>
                <a:lnTo>
                  <a:pt x="1172" y="2209"/>
                </a:lnTo>
                <a:lnTo>
                  <a:pt x="1172" y="2214"/>
                </a:lnTo>
                <a:lnTo>
                  <a:pt x="1167" y="2214"/>
                </a:lnTo>
                <a:lnTo>
                  <a:pt x="1162" y="2214"/>
                </a:lnTo>
                <a:lnTo>
                  <a:pt x="1162" y="2209"/>
                </a:lnTo>
                <a:lnTo>
                  <a:pt x="1156" y="2204"/>
                </a:lnTo>
                <a:lnTo>
                  <a:pt x="1145" y="2198"/>
                </a:lnTo>
                <a:lnTo>
                  <a:pt x="1119" y="2166"/>
                </a:lnTo>
                <a:lnTo>
                  <a:pt x="1113" y="2155"/>
                </a:lnTo>
                <a:lnTo>
                  <a:pt x="1102" y="2133"/>
                </a:lnTo>
                <a:lnTo>
                  <a:pt x="1097" y="2128"/>
                </a:lnTo>
                <a:lnTo>
                  <a:pt x="1097" y="2123"/>
                </a:lnTo>
                <a:lnTo>
                  <a:pt x="1092" y="2117"/>
                </a:lnTo>
                <a:lnTo>
                  <a:pt x="1086" y="2117"/>
                </a:lnTo>
                <a:lnTo>
                  <a:pt x="1081" y="2117"/>
                </a:lnTo>
                <a:lnTo>
                  <a:pt x="1081" y="2123"/>
                </a:lnTo>
                <a:lnTo>
                  <a:pt x="1081" y="2128"/>
                </a:lnTo>
                <a:lnTo>
                  <a:pt x="1081" y="2133"/>
                </a:lnTo>
                <a:lnTo>
                  <a:pt x="1076" y="2144"/>
                </a:lnTo>
                <a:lnTo>
                  <a:pt x="1076" y="2160"/>
                </a:lnTo>
                <a:lnTo>
                  <a:pt x="1076" y="2177"/>
                </a:lnTo>
                <a:lnTo>
                  <a:pt x="1076" y="2187"/>
                </a:lnTo>
                <a:lnTo>
                  <a:pt x="1076" y="2204"/>
                </a:lnTo>
                <a:lnTo>
                  <a:pt x="1076" y="2258"/>
                </a:lnTo>
                <a:lnTo>
                  <a:pt x="1076" y="2274"/>
                </a:lnTo>
                <a:lnTo>
                  <a:pt x="1076" y="2312"/>
                </a:lnTo>
                <a:lnTo>
                  <a:pt x="1076" y="2344"/>
                </a:lnTo>
                <a:lnTo>
                  <a:pt x="1070" y="2339"/>
                </a:lnTo>
                <a:lnTo>
                  <a:pt x="1065" y="2382"/>
                </a:lnTo>
                <a:lnTo>
                  <a:pt x="1059" y="2441"/>
                </a:lnTo>
                <a:lnTo>
                  <a:pt x="1043" y="2517"/>
                </a:lnTo>
                <a:lnTo>
                  <a:pt x="1038" y="2522"/>
                </a:lnTo>
                <a:lnTo>
                  <a:pt x="1038" y="2528"/>
                </a:lnTo>
                <a:lnTo>
                  <a:pt x="1033" y="2533"/>
                </a:lnTo>
                <a:lnTo>
                  <a:pt x="979" y="2479"/>
                </a:lnTo>
                <a:lnTo>
                  <a:pt x="903" y="2403"/>
                </a:lnTo>
                <a:lnTo>
                  <a:pt x="920" y="2306"/>
                </a:lnTo>
                <a:lnTo>
                  <a:pt x="893" y="2279"/>
                </a:lnTo>
                <a:lnTo>
                  <a:pt x="893" y="2274"/>
                </a:lnTo>
                <a:lnTo>
                  <a:pt x="903" y="2225"/>
                </a:lnTo>
                <a:lnTo>
                  <a:pt x="898" y="2187"/>
                </a:lnTo>
                <a:lnTo>
                  <a:pt x="887" y="2187"/>
                </a:lnTo>
                <a:lnTo>
                  <a:pt x="882" y="2187"/>
                </a:lnTo>
                <a:lnTo>
                  <a:pt x="871" y="2187"/>
                </a:lnTo>
                <a:lnTo>
                  <a:pt x="866" y="2187"/>
                </a:lnTo>
                <a:lnTo>
                  <a:pt x="860" y="2193"/>
                </a:lnTo>
                <a:lnTo>
                  <a:pt x="855" y="2198"/>
                </a:lnTo>
                <a:lnTo>
                  <a:pt x="839" y="2214"/>
                </a:lnTo>
                <a:lnTo>
                  <a:pt x="828" y="2220"/>
                </a:lnTo>
                <a:lnTo>
                  <a:pt x="823" y="2225"/>
                </a:lnTo>
                <a:lnTo>
                  <a:pt x="823" y="2231"/>
                </a:lnTo>
                <a:lnTo>
                  <a:pt x="817" y="2231"/>
                </a:lnTo>
                <a:lnTo>
                  <a:pt x="812" y="2231"/>
                </a:lnTo>
                <a:lnTo>
                  <a:pt x="807" y="2231"/>
                </a:lnTo>
                <a:lnTo>
                  <a:pt x="796" y="2225"/>
                </a:lnTo>
                <a:lnTo>
                  <a:pt x="791" y="2241"/>
                </a:lnTo>
                <a:lnTo>
                  <a:pt x="764" y="2285"/>
                </a:lnTo>
                <a:lnTo>
                  <a:pt x="721" y="2349"/>
                </a:lnTo>
                <a:lnTo>
                  <a:pt x="704" y="2376"/>
                </a:lnTo>
                <a:lnTo>
                  <a:pt x="694" y="2371"/>
                </a:lnTo>
                <a:lnTo>
                  <a:pt x="683" y="2366"/>
                </a:lnTo>
                <a:lnTo>
                  <a:pt x="672" y="2366"/>
                </a:lnTo>
                <a:lnTo>
                  <a:pt x="667" y="2371"/>
                </a:lnTo>
                <a:lnTo>
                  <a:pt x="661" y="2371"/>
                </a:lnTo>
                <a:lnTo>
                  <a:pt x="656" y="2371"/>
                </a:lnTo>
                <a:lnTo>
                  <a:pt x="656" y="2366"/>
                </a:lnTo>
                <a:lnTo>
                  <a:pt x="651" y="2349"/>
                </a:lnTo>
                <a:lnTo>
                  <a:pt x="645" y="2344"/>
                </a:lnTo>
                <a:lnTo>
                  <a:pt x="635" y="2344"/>
                </a:lnTo>
                <a:lnTo>
                  <a:pt x="624" y="2344"/>
                </a:lnTo>
                <a:lnTo>
                  <a:pt x="618" y="2344"/>
                </a:lnTo>
                <a:lnTo>
                  <a:pt x="613" y="2339"/>
                </a:lnTo>
                <a:lnTo>
                  <a:pt x="608" y="2339"/>
                </a:lnTo>
                <a:lnTo>
                  <a:pt x="635" y="2306"/>
                </a:lnTo>
                <a:lnTo>
                  <a:pt x="683" y="2252"/>
                </a:lnTo>
                <a:lnTo>
                  <a:pt x="645" y="2220"/>
                </a:lnTo>
                <a:lnTo>
                  <a:pt x="613" y="2193"/>
                </a:lnTo>
                <a:lnTo>
                  <a:pt x="575" y="2155"/>
                </a:lnTo>
                <a:lnTo>
                  <a:pt x="532" y="2112"/>
                </a:lnTo>
                <a:lnTo>
                  <a:pt x="608" y="2036"/>
                </a:lnTo>
                <a:lnTo>
                  <a:pt x="635" y="2009"/>
                </a:lnTo>
                <a:lnTo>
                  <a:pt x="645" y="1998"/>
                </a:lnTo>
                <a:lnTo>
                  <a:pt x="651" y="1993"/>
                </a:lnTo>
                <a:lnTo>
                  <a:pt x="635" y="1977"/>
                </a:lnTo>
                <a:lnTo>
                  <a:pt x="586" y="1934"/>
                </a:lnTo>
                <a:lnTo>
                  <a:pt x="570" y="1917"/>
                </a:lnTo>
                <a:lnTo>
                  <a:pt x="559" y="1928"/>
                </a:lnTo>
                <a:lnTo>
                  <a:pt x="554" y="1939"/>
                </a:lnTo>
                <a:lnTo>
                  <a:pt x="538" y="1955"/>
                </a:lnTo>
                <a:lnTo>
                  <a:pt x="532" y="1966"/>
                </a:lnTo>
                <a:lnTo>
                  <a:pt x="527" y="1971"/>
                </a:lnTo>
                <a:lnTo>
                  <a:pt x="522" y="1977"/>
                </a:lnTo>
                <a:lnTo>
                  <a:pt x="516" y="1988"/>
                </a:lnTo>
                <a:lnTo>
                  <a:pt x="511" y="1993"/>
                </a:lnTo>
                <a:lnTo>
                  <a:pt x="505" y="1998"/>
                </a:lnTo>
                <a:lnTo>
                  <a:pt x="479" y="2036"/>
                </a:lnTo>
                <a:lnTo>
                  <a:pt x="473" y="2036"/>
                </a:lnTo>
                <a:lnTo>
                  <a:pt x="468" y="2047"/>
                </a:lnTo>
                <a:lnTo>
                  <a:pt x="462" y="2052"/>
                </a:lnTo>
                <a:lnTo>
                  <a:pt x="436" y="2090"/>
                </a:lnTo>
                <a:lnTo>
                  <a:pt x="425" y="2101"/>
                </a:lnTo>
                <a:lnTo>
                  <a:pt x="409" y="2117"/>
                </a:lnTo>
                <a:lnTo>
                  <a:pt x="366" y="2177"/>
                </a:lnTo>
                <a:lnTo>
                  <a:pt x="360" y="2166"/>
                </a:lnTo>
                <a:lnTo>
                  <a:pt x="355" y="2160"/>
                </a:lnTo>
                <a:lnTo>
                  <a:pt x="349" y="2155"/>
                </a:lnTo>
                <a:lnTo>
                  <a:pt x="328" y="2177"/>
                </a:lnTo>
                <a:lnTo>
                  <a:pt x="339" y="2187"/>
                </a:lnTo>
                <a:lnTo>
                  <a:pt x="328" y="2214"/>
                </a:lnTo>
                <a:lnTo>
                  <a:pt x="317" y="2214"/>
                </a:lnTo>
                <a:lnTo>
                  <a:pt x="317" y="2204"/>
                </a:lnTo>
                <a:lnTo>
                  <a:pt x="306" y="2198"/>
                </a:lnTo>
                <a:lnTo>
                  <a:pt x="301" y="2198"/>
                </a:lnTo>
                <a:lnTo>
                  <a:pt x="306" y="2187"/>
                </a:lnTo>
                <a:lnTo>
                  <a:pt x="306" y="2171"/>
                </a:lnTo>
                <a:lnTo>
                  <a:pt x="312" y="2160"/>
                </a:lnTo>
                <a:lnTo>
                  <a:pt x="312" y="2150"/>
                </a:lnTo>
                <a:lnTo>
                  <a:pt x="312" y="2144"/>
                </a:lnTo>
                <a:lnTo>
                  <a:pt x="317" y="2133"/>
                </a:lnTo>
                <a:lnTo>
                  <a:pt x="317" y="2123"/>
                </a:lnTo>
                <a:lnTo>
                  <a:pt x="312" y="2117"/>
                </a:lnTo>
                <a:lnTo>
                  <a:pt x="301" y="2112"/>
                </a:lnTo>
                <a:lnTo>
                  <a:pt x="301" y="2106"/>
                </a:lnTo>
                <a:lnTo>
                  <a:pt x="285" y="2074"/>
                </a:lnTo>
                <a:lnTo>
                  <a:pt x="280" y="2074"/>
                </a:lnTo>
                <a:lnTo>
                  <a:pt x="274" y="2085"/>
                </a:lnTo>
                <a:lnTo>
                  <a:pt x="269" y="2085"/>
                </a:lnTo>
                <a:lnTo>
                  <a:pt x="253" y="2112"/>
                </a:lnTo>
                <a:lnTo>
                  <a:pt x="253" y="2117"/>
                </a:lnTo>
                <a:lnTo>
                  <a:pt x="220" y="2106"/>
                </a:lnTo>
                <a:lnTo>
                  <a:pt x="231" y="2074"/>
                </a:lnTo>
                <a:lnTo>
                  <a:pt x="172" y="2058"/>
                </a:lnTo>
                <a:lnTo>
                  <a:pt x="156" y="2052"/>
                </a:lnTo>
                <a:lnTo>
                  <a:pt x="150" y="2058"/>
                </a:lnTo>
                <a:lnTo>
                  <a:pt x="124" y="2047"/>
                </a:lnTo>
                <a:lnTo>
                  <a:pt x="118" y="2047"/>
                </a:lnTo>
                <a:lnTo>
                  <a:pt x="102" y="2047"/>
                </a:lnTo>
                <a:lnTo>
                  <a:pt x="102" y="2042"/>
                </a:lnTo>
                <a:lnTo>
                  <a:pt x="107" y="2036"/>
                </a:lnTo>
                <a:lnTo>
                  <a:pt x="150" y="2047"/>
                </a:lnTo>
                <a:lnTo>
                  <a:pt x="231" y="2069"/>
                </a:lnTo>
                <a:lnTo>
                  <a:pt x="237" y="2069"/>
                </a:lnTo>
                <a:lnTo>
                  <a:pt x="226" y="2015"/>
                </a:lnTo>
                <a:lnTo>
                  <a:pt x="226" y="2004"/>
                </a:lnTo>
                <a:lnTo>
                  <a:pt x="247" y="2020"/>
                </a:lnTo>
                <a:lnTo>
                  <a:pt x="280" y="1998"/>
                </a:lnTo>
                <a:lnTo>
                  <a:pt x="290" y="1988"/>
                </a:lnTo>
                <a:lnTo>
                  <a:pt x="280" y="1977"/>
                </a:lnTo>
                <a:lnTo>
                  <a:pt x="258" y="1961"/>
                </a:lnTo>
                <a:lnTo>
                  <a:pt x="253" y="1955"/>
                </a:lnTo>
                <a:lnTo>
                  <a:pt x="204" y="1912"/>
                </a:lnTo>
                <a:lnTo>
                  <a:pt x="177" y="1896"/>
                </a:lnTo>
                <a:lnTo>
                  <a:pt x="172" y="1890"/>
                </a:lnTo>
                <a:lnTo>
                  <a:pt x="172" y="1885"/>
                </a:lnTo>
                <a:lnTo>
                  <a:pt x="161" y="1869"/>
                </a:lnTo>
                <a:lnTo>
                  <a:pt x="161" y="1863"/>
                </a:lnTo>
                <a:lnTo>
                  <a:pt x="145" y="1869"/>
                </a:lnTo>
                <a:lnTo>
                  <a:pt x="129" y="1869"/>
                </a:lnTo>
                <a:lnTo>
                  <a:pt x="118" y="1869"/>
                </a:lnTo>
                <a:lnTo>
                  <a:pt x="124" y="1869"/>
                </a:lnTo>
                <a:lnTo>
                  <a:pt x="129" y="1863"/>
                </a:lnTo>
                <a:lnTo>
                  <a:pt x="129" y="1858"/>
                </a:lnTo>
                <a:lnTo>
                  <a:pt x="129" y="1853"/>
                </a:lnTo>
                <a:lnTo>
                  <a:pt x="140" y="1820"/>
                </a:lnTo>
                <a:lnTo>
                  <a:pt x="140" y="1815"/>
                </a:lnTo>
                <a:lnTo>
                  <a:pt x="145" y="1815"/>
                </a:lnTo>
                <a:lnTo>
                  <a:pt x="172" y="1799"/>
                </a:lnTo>
                <a:lnTo>
                  <a:pt x="177" y="1772"/>
                </a:lnTo>
                <a:lnTo>
                  <a:pt x="210" y="1750"/>
                </a:lnTo>
                <a:lnTo>
                  <a:pt x="231" y="1750"/>
                </a:lnTo>
                <a:lnTo>
                  <a:pt x="231" y="1734"/>
                </a:lnTo>
                <a:lnTo>
                  <a:pt x="210" y="1734"/>
                </a:lnTo>
                <a:lnTo>
                  <a:pt x="161" y="1728"/>
                </a:lnTo>
                <a:lnTo>
                  <a:pt x="161" y="1701"/>
                </a:lnTo>
                <a:lnTo>
                  <a:pt x="161" y="1669"/>
                </a:lnTo>
                <a:lnTo>
                  <a:pt x="167" y="1669"/>
                </a:lnTo>
                <a:lnTo>
                  <a:pt x="167" y="1664"/>
                </a:lnTo>
                <a:lnTo>
                  <a:pt x="172" y="1664"/>
                </a:lnTo>
                <a:lnTo>
                  <a:pt x="172" y="1653"/>
                </a:lnTo>
                <a:lnTo>
                  <a:pt x="172" y="1642"/>
                </a:lnTo>
                <a:lnTo>
                  <a:pt x="172" y="1637"/>
                </a:lnTo>
                <a:lnTo>
                  <a:pt x="167" y="1631"/>
                </a:lnTo>
                <a:lnTo>
                  <a:pt x="167" y="1626"/>
                </a:lnTo>
                <a:lnTo>
                  <a:pt x="167" y="1620"/>
                </a:lnTo>
                <a:lnTo>
                  <a:pt x="167" y="1615"/>
                </a:lnTo>
                <a:lnTo>
                  <a:pt x="167" y="1583"/>
                </a:lnTo>
                <a:lnTo>
                  <a:pt x="167" y="1577"/>
                </a:lnTo>
                <a:lnTo>
                  <a:pt x="167" y="1572"/>
                </a:lnTo>
                <a:lnTo>
                  <a:pt x="167" y="1566"/>
                </a:lnTo>
                <a:lnTo>
                  <a:pt x="172" y="1566"/>
                </a:lnTo>
                <a:lnTo>
                  <a:pt x="172" y="1561"/>
                </a:lnTo>
                <a:lnTo>
                  <a:pt x="177" y="1561"/>
                </a:lnTo>
                <a:lnTo>
                  <a:pt x="183" y="1556"/>
                </a:lnTo>
                <a:lnTo>
                  <a:pt x="188" y="1556"/>
                </a:lnTo>
                <a:lnTo>
                  <a:pt x="188" y="1550"/>
                </a:lnTo>
                <a:lnTo>
                  <a:pt x="193" y="1523"/>
                </a:lnTo>
                <a:lnTo>
                  <a:pt x="193" y="1512"/>
                </a:lnTo>
                <a:lnTo>
                  <a:pt x="188" y="1464"/>
                </a:lnTo>
                <a:lnTo>
                  <a:pt x="188" y="1458"/>
                </a:lnTo>
                <a:lnTo>
                  <a:pt x="172" y="1442"/>
                </a:lnTo>
                <a:lnTo>
                  <a:pt x="172" y="1448"/>
                </a:lnTo>
                <a:lnTo>
                  <a:pt x="167" y="1448"/>
                </a:lnTo>
                <a:lnTo>
                  <a:pt x="156" y="1464"/>
                </a:lnTo>
                <a:lnTo>
                  <a:pt x="145" y="1475"/>
                </a:lnTo>
                <a:lnTo>
                  <a:pt x="134" y="1491"/>
                </a:lnTo>
                <a:lnTo>
                  <a:pt x="124" y="1502"/>
                </a:lnTo>
                <a:lnTo>
                  <a:pt x="118" y="1518"/>
                </a:lnTo>
                <a:lnTo>
                  <a:pt x="86" y="1491"/>
                </a:lnTo>
                <a:lnTo>
                  <a:pt x="107" y="1469"/>
                </a:lnTo>
                <a:lnTo>
                  <a:pt x="118" y="1453"/>
                </a:lnTo>
                <a:lnTo>
                  <a:pt x="118" y="1448"/>
                </a:lnTo>
                <a:lnTo>
                  <a:pt x="86" y="1426"/>
                </a:lnTo>
                <a:lnTo>
                  <a:pt x="59" y="1399"/>
                </a:lnTo>
                <a:lnTo>
                  <a:pt x="81" y="1372"/>
                </a:lnTo>
                <a:lnTo>
                  <a:pt x="59" y="1361"/>
                </a:lnTo>
                <a:lnTo>
                  <a:pt x="59" y="1356"/>
                </a:lnTo>
                <a:lnTo>
                  <a:pt x="54" y="1350"/>
                </a:lnTo>
                <a:lnTo>
                  <a:pt x="59" y="1345"/>
                </a:lnTo>
                <a:lnTo>
                  <a:pt x="48" y="1340"/>
                </a:lnTo>
                <a:lnTo>
                  <a:pt x="21" y="1323"/>
                </a:lnTo>
                <a:lnTo>
                  <a:pt x="11" y="1318"/>
                </a:lnTo>
                <a:lnTo>
                  <a:pt x="5" y="1318"/>
                </a:lnTo>
                <a:lnTo>
                  <a:pt x="5" y="1313"/>
                </a:lnTo>
                <a:lnTo>
                  <a:pt x="0" y="1313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9022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F0FCD-836D-2B9E-30BD-358B51DEE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US Maryland Top 10 Cities - </a:t>
            </a:r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College Park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060FB8B2-9506-C23A-E002-C7CC56184BBF}"/>
              </a:ext>
            </a:extLst>
          </p:cNvPr>
          <p:cNvSpPr>
            <a:spLocks/>
          </p:cNvSpPr>
          <p:nvPr/>
        </p:nvSpPr>
        <p:spPr bwMode="auto">
          <a:xfrm>
            <a:off x="1043608" y="1131590"/>
            <a:ext cx="2952328" cy="3646032"/>
          </a:xfrm>
          <a:custGeom>
            <a:avLst/>
            <a:gdLst>
              <a:gd name="T0" fmla="*/ 210 w 2528"/>
              <a:gd name="T1" fmla="*/ 1151 h 3122"/>
              <a:gd name="T2" fmla="*/ 501 w 2528"/>
              <a:gd name="T3" fmla="*/ 843 h 3122"/>
              <a:gd name="T4" fmla="*/ 915 w 2528"/>
              <a:gd name="T5" fmla="*/ 1037 h 3122"/>
              <a:gd name="T6" fmla="*/ 807 w 2528"/>
              <a:gd name="T7" fmla="*/ 1296 h 3122"/>
              <a:gd name="T8" fmla="*/ 882 w 2528"/>
              <a:gd name="T9" fmla="*/ 1448 h 3122"/>
              <a:gd name="T10" fmla="*/ 866 w 2528"/>
              <a:gd name="T11" fmla="*/ 1539 h 3122"/>
              <a:gd name="T12" fmla="*/ 1071 w 2528"/>
              <a:gd name="T13" fmla="*/ 1415 h 3122"/>
              <a:gd name="T14" fmla="*/ 1028 w 2528"/>
              <a:gd name="T15" fmla="*/ 1340 h 3122"/>
              <a:gd name="T16" fmla="*/ 1006 w 2528"/>
              <a:gd name="T17" fmla="*/ 1253 h 3122"/>
              <a:gd name="T18" fmla="*/ 1119 w 2528"/>
              <a:gd name="T19" fmla="*/ 1399 h 3122"/>
              <a:gd name="T20" fmla="*/ 1205 w 2528"/>
              <a:gd name="T21" fmla="*/ 1491 h 3122"/>
              <a:gd name="T22" fmla="*/ 1286 w 2528"/>
              <a:gd name="T23" fmla="*/ 1458 h 3122"/>
              <a:gd name="T24" fmla="*/ 1469 w 2528"/>
              <a:gd name="T25" fmla="*/ 1610 h 3122"/>
              <a:gd name="T26" fmla="*/ 1453 w 2528"/>
              <a:gd name="T27" fmla="*/ 1437 h 3122"/>
              <a:gd name="T28" fmla="*/ 1404 w 2528"/>
              <a:gd name="T29" fmla="*/ 1269 h 3122"/>
              <a:gd name="T30" fmla="*/ 1366 w 2528"/>
              <a:gd name="T31" fmla="*/ 875 h 3122"/>
              <a:gd name="T32" fmla="*/ 1329 w 2528"/>
              <a:gd name="T33" fmla="*/ 789 h 3122"/>
              <a:gd name="T34" fmla="*/ 1334 w 2528"/>
              <a:gd name="T35" fmla="*/ 686 h 3122"/>
              <a:gd name="T36" fmla="*/ 1334 w 2528"/>
              <a:gd name="T37" fmla="*/ 600 h 3122"/>
              <a:gd name="T38" fmla="*/ 1340 w 2528"/>
              <a:gd name="T39" fmla="*/ 540 h 3122"/>
              <a:gd name="T40" fmla="*/ 1361 w 2528"/>
              <a:gd name="T41" fmla="*/ 486 h 3122"/>
              <a:gd name="T42" fmla="*/ 1560 w 2528"/>
              <a:gd name="T43" fmla="*/ 341 h 3122"/>
              <a:gd name="T44" fmla="*/ 1705 w 2528"/>
              <a:gd name="T45" fmla="*/ 103 h 3122"/>
              <a:gd name="T46" fmla="*/ 1872 w 2528"/>
              <a:gd name="T47" fmla="*/ 87 h 3122"/>
              <a:gd name="T48" fmla="*/ 1829 w 2528"/>
              <a:gd name="T49" fmla="*/ 189 h 3122"/>
              <a:gd name="T50" fmla="*/ 1985 w 2528"/>
              <a:gd name="T51" fmla="*/ 319 h 3122"/>
              <a:gd name="T52" fmla="*/ 2119 w 2528"/>
              <a:gd name="T53" fmla="*/ 211 h 3122"/>
              <a:gd name="T54" fmla="*/ 2286 w 2528"/>
              <a:gd name="T55" fmla="*/ 233 h 3122"/>
              <a:gd name="T56" fmla="*/ 2394 w 2528"/>
              <a:gd name="T57" fmla="*/ 200 h 3122"/>
              <a:gd name="T58" fmla="*/ 2378 w 2528"/>
              <a:gd name="T59" fmla="*/ 346 h 3122"/>
              <a:gd name="T60" fmla="*/ 2394 w 2528"/>
              <a:gd name="T61" fmla="*/ 524 h 3122"/>
              <a:gd name="T62" fmla="*/ 2501 w 2528"/>
              <a:gd name="T63" fmla="*/ 670 h 3122"/>
              <a:gd name="T64" fmla="*/ 2356 w 2528"/>
              <a:gd name="T65" fmla="*/ 929 h 3122"/>
              <a:gd name="T66" fmla="*/ 2206 w 2528"/>
              <a:gd name="T67" fmla="*/ 1156 h 3122"/>
              <a:gd name="T68" fmla="*/ 2103 w 2528"/>
              <a:gd name="T69" fmla="*/ 1361 h 3122"/>
              <a:gd name="T70" fmla="*/ 2060 w 2528"/>
              <a:gd name="T71" fmla="*/ 1469 h 3122"/>
              <a:gd name="T72" fmla="*/ 1974 w 2528"/>
              <a:gd name="T73" fmla="*/ 1723 h 3122"/>
              <a:gd name="T74" fmla="*/ 1915 w 2528"/>
              <a:gd name="T75" fmla="*/ 1928 h 3122"/>
              <a:gd name="T76" fmla="*/ 2093 w 2528"/>
              <a:gd name="T77" fmla="*/ 2193 h 3122"/>
              <a:gd name="T78" fmla="*/ 2496 w 2528"/>
              <a:gd name="T79" fmla="*/ 2322 h 3122"/>
              <a:gd name="T80" fmla="*/ 2458 w 2528"/>
              <a:gd name="T81" fmla="*/ 2436 h 3122"/>
              <a:gd name="T82" fmla="*/ 2356 w 2528"/>
              <a:gd name="T83" fmla="*/ 2571 h 3122"/>
              <a:gd name="T84" fmla="*/ 2351 w 2528"/>
              <a:gd name="T85" fmla="*/ 2684 h 3122"/>
              <a:gd name="T86" fmla="*/ 2259 w 2528"/>
              <a:gd name="T87" fmla="*/ 2841 h 3122"/>
              <a:gd name="T88" fmla="*/ 2200 w 2528"/>
              <a:gd name="T89" fmla="*/ 2879 h 3122"/>
              <a:gd name="T90" fmla="*/ 1969 w 2528"/>
              <a:gd name="T91" fmla="*/ 2862 h 3122"/>
              <a:gd name="T92" fmla="*/ 1813 w 2528"/>
              <a:gd name="T93" fmla="*/ 2949 h 3122"/>
              <a:gd name="T94" fmla="*/ 1689 w 2528"/>
              <a:gd name="T95" fmla="*/ 3084 h 3122"/>
              <a:gd name="T96" fmla="*/ 1436 w 2528"/>
              <a:gd name="T97" fmla="*/ 3116 h 3122"/>
              <a:gd name="T98" fmla="*/ 1243 w 2528"/>
              <a:gd name="T99" fmla="*/ 2938 h 3122"/>
              <a:gd name="T100" fmla="*/ 995 w 2528"/>
              <a:gd name="T101" fmla="*/ 2614 h 3122"/>
              <a:gd name="T102" fmla="*/ 769 w 2528"/>
              <a:gd name="T103" fmla="*/ 2366 h 3122"/>
              <a:gd name="T104" fmla="*/ 624 w 2528"/>
              <a:gd name="T105" fmla="*/ 2317 h 3122"/>
              <a:gd name="T106" fmla="*/ 447 w 2528"/>
              <a:gd name="T107" fmla="*/ 2241 h 3122"/>
              <a:gd name="T108" fmla="*/ 398 w 2528"/>
              <a:gd name="T109" fmla="*/ 2106 h 3122"/>
              <a:gd name="T110" fmla="*/ 414 w 2528"/>
              <a:gd name="T111" fmla="*/ 1971 h 3122"/>
              <a:gd name="T112" fmla="*/ 388 w 2528"/>
              <a:gd name="T113" fmla="*/ 1901 h 3122"/>
              <a:gd name="T114" fmla="*/ 215 w 2528"/>
              <a:gd name="T115" fmla="*/ 1723 h 3122"/>
              <a:gd name="T116" fmla="*/ 167 w 2528"/>
              <a:gd name="T117" fmla="*/ 1550 h 3122"/>
              <a:gd name="T118" fmla="*/ 97 w 2528"/>
              <a:gd name="T119" fmla="*/ 1404 h 3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528" h="3122">
                <a:moveTo>
                  <a:pt x="6" y="1269"/>
                </a:moveTo>
                <a:lnTo>
                  <a:pt x="6" y="1264"/>
                </a:lnTo>
                <a:lnTo>
                  <a:pt x="22" y="1269"/>
                </a:lnTo>
                <a:lnTo>
                  <a:pt x="38" y="1275"/>
                </a:lnTo>
                <a:lnTo>
                  <a:pt x="43" y="1275"/>
                </a:lnTo>
                <a:lnTo>
                  <a:pt x="59" y="1286"/>
                </a:lnTo>
                <a:lnTo>
                  <a:pt x="81" y="1286"/>
                </a:lnTo>
                <a:lnTo>
                  <a:pt x="108" y="1210"/>
                </a:lnTo>
                <a:lnTo>
                  <a:pt x="162" y="1183"/>
                </a:lnTo>
                <a:lnTo>
                  <a:pt x="210" y="1151"/>
                </a:lnTo>
                <a:lnTo>
                  <a:pt x="237" y="1161"/>
                </a:lnTo>
                <a:lnTo>
                  <a:pt x="307" y="1188"/>
                </a:lnTo>
                <a:lnTo>
                  <a:pt x="312" y="1188"/>
                </a:lnTo>
                <a:lnTo>
                  <a:pt x="328" y="1194"/>
                </a:lnTo>
                <a:lnTo>
                  <a:pt x="334" y="1183"/>
                </a:lnTo>
                <a:lnTo>
                  <a:pt x="350" y="1151"/>
                </a:lnTo>
                <a:lnTo>
                  <a:pt x="388" y="1070"/>
                </a:lnTo>
                <a:lnTo>
                  <a:pt x="436" y="962"/>
                </a:lnTo>
                <a:lnTo>
                  <a:pt x="490" y="859"/>
                </a:lnTo>
                <a:lnTo>
                  <a:pt x="501" y="843"/>
                </a:lnTo>
                <a:lnTo>
                  <a:pt x="517" y="810"/>
                </a:lnTo>
                <a:lnTo>
                  <a:pt x="527" y="789"/>
                </a:lnTo>
                <a:lnTo>
                  <a:pt x="554" y="810"/>
                </a:lnTo>
                <a:lnTo>
                  <a:pt x="565" y="816"/>
                </a:lnTo>
                <a:lnTo>
                  <a:pt x="597" y="794"/>
                </a:lnTo>
                <a:lnTo>
                  <a:pt x="705" y="729"/>
                </a:lnTo>
                <a:lnTo>
                  <a:pt x="716" y="746"/>
                </a:lnTo>
                <a:lnTo>
                  <a:pt x="861" y="956"/>
                </a:lnTo>
                <a:lnTo>
                  <a:pt x="872" y="972"/>
                </a:lnTo>
                <a:lnTo>
                  <a:pt x="915" y="1037"/>
                </a:lnTo>
                <a:lnTo>
                  <a:pt x="947" y="1037"/>
                </a:lnTo>
                <a:lnTo>
                  <a:pt x="936" y="1080"/>
                </a:lnTo>
                <a:lnTo>
                  <a:pt x="904" y="1221"/>
                </a:lnTo>
                <a:lnTo>
                  <a:pt x="904" y="1232"/>
                </a:lnTo>
                <a:lnTo>
                  <a:pt x="899" y="1248"/>
                </a:lnTo>
                <a:lnTo>
                  <a:pt x="861" y="1242"/>
                </a:lnTo>
                <a:lnTo>
                  <a:pt x="850" y="1275"/>
                </a:lnTo>
                <a:lnTo>
                  <a:pt x="850" y="1280"/>
                </a:lnTo>
                <a:lnTo>
                  <a:pt x="812" y="1280"/>
                </a:lnTo>
                <a:lnTo>
                  <a:pt x="807" y="1296"/>
                </a:lnTo>
                <a:lnTo>
                  <a:pt x="796" y="1296"/>
                </a:lnTo>
                <a:lnTo>
                  <a:pt x="786" y="1345"/>
                </a:lnTo>
                <a:lnTo>
                  <a:pt x="791" y="1350"/>
                </a:lnTo>
                <a:lnTo>
                  <a:pt x="796" y="1350"/>
                </a:lnTo>
                <a:lnTo>
                  <a:pt x="812" y="1350"/>
                </a:lnTo>
                <a:lnTo>
                  <a:pt x="823" y="1356"/>
                </a:lnTo>
                <a:lnTo>
                  <a:pt x="861" y="1361"/>
                </a:lnTo>
                <a:lnTo>
                  <a:pt x="872" y="1367"/>
                </a:lnTo>
                <a:lnTo>
                  <a:pt x="877" y="1367"/>
                </a:lnTo>
                <a:lnTo>
                  <a:pt x="882" y="1448"/>
                </a:lnTo>
                <a:lnTo>
                  <a:pt x="882" y="1491"/>
                </a:lnTo>
                <a:lnTo>
                  <a:pt x="872" y="1496"/>
                </a:lnTo>
                <a:lnTo>
                  <a:pt x="866" y="1502"/>
                </a:lnTo>
                <a:lnTo>
                  <a:pt x="856" y="1507"/>
                </a:lnTo>
                <a:lnTo>
                  <a:pt x="839" y="1523"/>
                </a:lnTo>
                <a:lnTo>
                  <a:pt x="834" y="1534"/>
                </a:lnTo>
                <a:lnTo>
                  <a:pt x="829" y="1539"/>
                </a:lnTo>
                <a:lnTo>
                  <a:pt x="850" y="1539"/>
                </a:lnTo>
                <a:lnTo>
                  <a:pt x="856" y="1539"/>
                </a:lnTo>
                <a:lnTo>
                  <a:pt x="866" y="1539"/>
                </a:lnTo>
                <a:lnTo>
                  <a:pt x="925" y="1529"/>
                </a:lnTo>
                <a:lnTo>
                  <a:pt x="979" y="1523"/>
                </a:lnTo>
                <a:lnTo>
                  <a:pt x="1033" y="1518"/>
                </a:lnTo>
                <a:lnTo>
                  <a:pt x="1049" y="1512"/>
                </a:lnTo>
                <a:lnTo>
                  <a:pt x="1071" y="1512"/>
                </a:lnTo>
                <a:lnTo>
                  <a:pt x="1076" y="1491"/>
                </a:lnTo>
                <a:lnTo>
                  <a:pt x="1081" y="1458"/>
                </a:lnTo>
                <a:lnTo>
                  <a:pt x="1081" y="1448"/>
                </a:lnTo>
                <a:lnTo>
                  <a:pt x="1087" y="1415"/>
                </a:lnTo>
                <a:lnTo>
                  <a:pt x="1071" y="1415"/>
                </a:lnTo>
                <a:lnTo>
                  <a:pt x="1044" y="1421"/>
                </a:lnTo>
                <a:lnTo>
                  <a:pt x="1044" y="1415"/>
                </a:lnTo>
                <a:lnTo>
                  <a:pt x="1044" y="1404"/>
                </a:lnTo>
                <a:lnTo>
                  <a:pt x="1038" y="1399"/>
                </a:lnTo>
                <a:lnTo>
                  <a:pt x="1033" y="1361"/>
                </a:lnTo>
                <a:lnTo>
                  <a:pt x="1033" y="1356"/>
                </a:lnTo>
                <a:lnTo>
                  <a:pt x="1028" y="1356"/>
                </a:lnTo>
                <a:lnTo>
                  <a:pt x="1028" y="1350"/>
                </a:lnTo>
                <a:lnTo>
                  <a:pt x="1028" y="1345"/>
                </a:lnTo>
                <a:lnTo>
                  <a:pt x="1028" y="1340"/>
                </a:lnTo>
                <a:lnTo>
                  <a:pt x="1022" y="1340"/>
                </a:lnTo>
                <a:lnTo>
                  <a:pt x="1017" y="1340"/>
                </a:lnTo>
                <a:lnTo>
                  <a:pt x="1006" y="1340"/>
                </a:lnTo>
                <a:lnTo>
                  <a:pt x="985" y="1334"/>
                </a:lnTo>
                <a:lnTo>
                  <a:pt x="990" y="1323"/>
                </a:lnTo>
                <a:lnTo>
                  <a:pt x="990" y="1318"/>
                </a:lnTo>
                <a:lnTo>
                  <a:pt x="995" y="1313"/>
                </a:lnTo>
                <a:lnTo>
                  <a:pt x="1001" y="1296"/>
                </a:lnTo>
                <a:lnTo>
                  <a:pt x="1001" y="1286"/>
                </a:lnTo>
                <a:lnTo>
                  <a:pt x="1006" y="1253"/>
                </a:lnTo>
                <a:lnTo>
                  <a:pt x="1011" y="1232"/>
                </a:lnTo>
                <a:lnTo>
                  <a:pt x="1017" y="1226"/>
                </a:lnTo>
                <a:lnTo>
                  <a:pt x="1017" y="1221"/>
                </a:lnTo>
                <a:lnTo>
                  <a:pt x="1022" y="1210"/>
                </a:lnTo>
                <a:lnTo>
                  <a:pt x="1033" y="1210"/>
                </a:lnTo>
                <a:lnTo>
                  <a:pt x="1135" y="1237"/>
                </a:lnTo>
                <a:lnTo>
                  <a:pt x="1151" y="1237"/>
                </a:lnTo>
                <a:lnTo>
                  <a:pt x="1124" y="1372"/>
                </a:lnTo>
                <a:lnTo>
                  <a:pt x="1119" y="1388"/>
                </a:lnTo>
                <a:lnTo>
                  <a:pt x="1119" y="1399"/>
                </a:lnTo>
                <a:lnTo>
                  <a:pt x="1114" y="1399"/>
                </a:lnTo>
                <a:lnTo>
                  <a:pt x="1108" y="1415"/>
                </a:lnTo>
                <a:lnTo>
                  <a:pt x="1119" y="1421"/>
                </a:lnTo>
                <a:lnTo>
                  <a:pt x="1103" y="1496"/>
                </a:lnTo>
                <a:lnTo>
                  <a:pt x="1103" y="1507"/>
                </a:lnTo>
                <a:lnTo>
                  <a:pt x="1119" y="1507"/>
                </a:lnTo>
                <a:lnTo>
                  <a:pt x="1146" y="1502"/>
                </a:lnTo>
                <a:lnTo>
                  <a:pt x="1167" y="1502"/>
                </a:lnTo>
                <a:lnTo>
                  <a:pt x="1194" y="1496"/>
                </a:lnTo>
                <a:lnTo>
                  <a:pt x="1205" y="1491"/>
                </a:lnTo>
                <a:lnTo>
                  <a:pt x="1221" y="1491"/>
                </a:lnTo>
                <a:lnTo>
                  <a:pt x="1221" y="1496"/>
                </a:lnTo>
                <a:lnTo>
                  <a:pt x="1216" y="1502"/>
                </a:lnTo>
                <a:lnTo>
                  <a:pt x="1194" y="1539"/>
                </a:lnTo>
                <a:lnTo>
                  <a:pt x="1200" y="1545"/>
                </a:lnTo>
                <a:lnTo>
                  <a:pt x="1216" y="1572"/>
                </a:lnTo>
                <a:lnTo>
                  <a:pt x="1270" y="1566"/>
                </a:lnTo>
                <a:lnTo>
                  <a:pt x="1275" y="1556"/>
                </a:lnTo>
                <a:lnTo>
                  <a:pt x="1286" y="1464"/>
                </a:lnTo>
                <a:lnTo>
                  <a:pt x="1286" y="1458"/>
                </a:lnTo>
                <a:lnTo>
                  <a:pt x="1302" y="1458"/>
                </a:lnTo>
                <a:lnTo>
                  <a:pt x="1318" y="1464"/>
                </a:lnTo>
                <a:lnTo>
                  <a:pt x="1318" y="1469"/>
                </a:lnTo>
                <a:lnTo>
                  <a:pt x="1323" y="1566"/>
                </a:lnTo>
                <a:lnTo>
                  <a:pt x="1350" y="1561"/>
                </a:lnTo>
                <a:lnTo>
                  <a:pt x="1356" y="1572"/>
                </a:lnTo>
                <a:lnTo>
                  <a:pt x="1377" y="1583"/>
                </a:lnTo>
                <a:lnTo>
                  <a:pt x="1447" y="1599"/>
                </a:lnTo>
                <a:lnTo>
                  <a:pt x="1453" y="1604"/>
                </a:lnTo>
                <a:lnTo>
                  <a:pt x="1469" y="1610"/>
                </a:lnTo>
                <a:lnTo>
                  <a:pt x="1474" y="1577"/>
                </a:lnTo>
                <a:lnTo>
                  <a:pt x="1474" y="1566"/>
                </a:lnTo>
                <a:lnTo>
                  <a:pt x="1474" y="1561"/>
                </a:lnTo>
                <a:lnTo>
                  <a:pt x="1479" y="1539"/>
                </a:lnTo>
                <a:lnTo>
                  <a:pt x="1479" y="1512"/>
                </a:lnTo>
                <a:lnTo>
                  <a:pt x="1479" y="1496"/>
                </a:lnTo>
                <a:lnTo>
                  <a:pt x="1469" y="1469"/>
                </a:lnTo>
                <a:lnTo>
                  <a:pt x="1463" y="1453"/>
                </a:lnTo>
                <a:lnTo>
                  <a:pt x="1458" y="1442"/>
                </a:lnTo>
                <a:lnTo>
                  <a:pt x="1453" y="1437"/>
                </a:lnTo>
                <a:lnTo>
                  <a:pt x="1447" y="1410"/>
                </a:lnTo>
                <a:lnTo>
                  <a:pt x="1447" y="1404"/>
                </a:lnTo>
                <a:lnTo>
                  <a:pt x="1442" y="1404"/>
                </a:lnTo>
                <a:lnTo>
                  <a:pt x="1436" y="1388"/>
                </a:lnTo>
                <a:lnTo>
                  <a:pt x="1426" y="1372"/>
                </a:lnTo>
                <a:lnTo>
                  <a:pt x="1420" y="1356"/>
                </a:lnTo>
                <a:lnTo>
                  <a:pt x="1415" y="1356"/>
                </a:lnTo>
                <a:lnTo>
                  <a:pt x="1415" y="1350"/>
                </a:lnTo>
                <a:lnTo>
                  <a:pt x="1404" y="1340"/>
                </a:lnTo>
                <a:lnTo>
                  <a:pt x="1404" y="1269"/>
                </a:lnTo>
                <a:lnTo>
                  <a:pt x="1393" y="1215"/>
                </a:lnTo>
                <a:lnTo>
                  <a:pt x="1399" y="1199"/>
                </a:lnTo>
                <a:lnTo>
                  <a:pt x="1399" y="1124"/>
                </a:lnTo>
                <a:lnTo>
                  <a:pt x="1431" y="1064"/>
                </a:lnTo>
                <a:lnTo>
                  <a:pt x="1426" y="1037"/>
                </a:lnTo>
                <a:lnTo>
                  <a:pt x="1426" y="1021"/>
                </a:lnTo>
                <a:lnTo>
                  <a:pt x="1420" y="951"/>
                </a:lnTo>
                <a:lnTo>
                  <a:pt x="1409" y="913"/>
                </a:lnTo>
                <a:lnTo>
                  <a:pt x="1372" y="881"/>
                </a:lnTo>
                <a:lnTo>
                  <a:pt x="1366" y="875"/>
                </a:lnTo>
                <a:lnTo>
                  <a:pt x="1356" y="864"/>
                </a:lnTo>
                <a:lnTo>
                  <a:pt x="1350" y="859"/>
                </a:lnTo>
                <a:lnTo>
                  <a:pt x="1345" y="848"/>
                </a:lnTo>
                <a:lnTo>
                  <a:pt x="1340" y="837"/>
                </a:lnTo>
                <a:lnTo>
                  <a:pt x="1334" y="827"/>
                </a:lnTo>
                <a:lnTo>
                  <a:pt x="1334" y="821"/>
                </a:lnTo>
                <a:lnTo>
                  <a:pt x="1334" y="810"/>
                </a:lnTo>
                <a:lnTo>
                  <a:pt x="1334" y="805"/>
                </a:lnTo>
                <a:lnTo>
                  <a:pt x="1329" y="794"/>
                </a:lnTo>
                <a:lnTo>
                  <a:pt x="1329" y="789"/>
                </a:lnTo>
                <a:lnTo>
                  <a:pt x="1323" y="783"/>
                </a:lnTo>
                <a:lnTo>
                  <a:pt x="1323" y="773"/>
                </a:lnTo>
                <a:lnTo>
                  <a:pt x="1323" y="762"/>
                </a:lnTo>
                <a:lnTo>
                  <a:pt x="1323" y="746"/>
                </a:lnTo>
                <a:lnTo>
                  <a:pt x="1329" y="735"/>
                </a:lnTo>
                <a:lnTo>
                  <a:pt x="1329" y="724"/>
                </a:lnTo>
                <a:lnTo>
                  <a:pt x="1329" y="713"/>
                </a:lnTo>
                <a:lnTo>
                  <a:pt x="1329" y="702"/>
                </a:lnTo>
                <a:lnTo>
                  <a:pt x="1329" y="692"/>
                </a:lnTo>
                <a:lnTo>
                  <a:pt x="1334" y="686"/>
                </a:lnTo>
                <a:lnTo>
                  <a:pt x="1334" y="681"/>
                </a:lnTo>
                <a:lnTo>
                  <a:pt x="1334" y="670"/>
                </a:lnTo>
                <a:lnTo>
                  <a:pt x="1334" y="665"/>
                </a:lnTo>
                <a:lnTo>
                  <a:pt x="1334" y="659"/>
                </a:lnTo>
                <a:lnTo>
                  <a:pt x="1334" y="648"/>
                </a:lnTo>
                <a:lnTo>
                  <a:pt x="1334" y="638"/>
                </a:lnTo>
                <a:lnTo>
                  <a:pt x="1334" y="627"/>
                </a:lnTo>
                <a:lnTo>
                  <a:pt x="1334" y="621"/>
                </a:lnTo>
                <a:lnTo>
                  <a:pt x="1334" y="611"/>
                </a:lnTo>
                <a:lnTo>
                  <a:pt x="1334" y="600"/>
                </a:lnTo>
                <a:lnTo>
                  <a:pt x="1340" y="594"/>
                </a:lnTo>
                <a:lnTo>
                  <a:pt x="1334" y="589"/>
                </a:lnTo>
                <a:lnTo>
                  <a:pt x="1334" y="584"/>
                </a:lnTo>
                <a:lnTo>
                  <a:pt x="1334" y="573"/>
                </a:lnTo>
                <a:lnTo>
                  <a:pt x="1334" y="567"/>
                </a:lnTo>
                <a:lnTo>
                  <a:pt x="1334" y="562"/>
                </a:lnTo>
                <a:lnTo>
                  <a:pt x="1340" y="557"/>
                </a:lnTo>
                <a:lnTo>
                  <a:pt x="1340" y="546"/>
                </a:lnTo>
                <a:lnTo>
                  <a:pt x="1345" y="540"/>
                </a:lnTo>
                <a:lnTo>
                  <a:pt x="1340" y="540"/>
                </a:lnTo>
                <a:lnTo>
                  <a:pt x="1340" y="535"/>
                </a:lnTo>
                <a:lnTo>
                  <a:pt x="1340" y="524"/>
                </a:lnTo>
                <a:lnTo>
                  <a:pt x="1334" y="519"/>
                </a:lnTo>
                <a:lnTo>
                  <a:pt x="1340" y="513"/>
                </a:lnTo>
                <a:lnTo>
                  <a:pt x="1340" y="508"/>
                </a:lnTo>
                <a:lnTo>
                  <a:pt x="1340" y="503"/>
                </a:lnTo>
                <a:lnTo>
                  <a:pt x="1345" y="503"/>
                </a:lnTo>
                <a:lnTo>
                  <a:pt x="1350" y="497"/>
                </a:lnTo>
                <a:lnTo>
                  <a:pt x="1356" y="492"/>
                </a:lnTo>
                <a:lnTo>
                  <a:pt x="1361" y="486"/>
                </a:lnTo>
                <a:lnTo>
                  <a:pt x="1366" y="486"/>
                </a:lnTo>
                <a:lnTo>
                  <a:pt x="1372" y="481"/>
                </a:lnTo>
                <a:lnTo>
                  <a:pt x="1377" y="476"/>
                </a:lnTo>
                <a:lnTo>
                  <a:pt x="1431" y="459"/>
                </a:lnTo>
                <a:lnTo>
                  <a:pt x="1436" y="449"/>
                </a:lnTo>
                <a:lnTo>
                  <a:pt x="1463" y="465"/>
                </a:lnTo>
                <a:lnTo>
                  <a:pt x="1479" y="470"/>
                </a:lnTo>
                <a:lnTo>
                  <a:pt x="1533" y="384"/>
                </a:lnTo>
                <a:lnTo>
                  <a:pt x="1555" y="351"/>
                </a:lnTo>
                <a:lnTo>
                  <a:pt x="1560" y="341"/>
                </a:lnTo>
                <a:lnTo>
                  <a:pt x="1571" y="330"/>
                </a:lnTo>
                <a:lnTo>
                  <a:pt x="1571" y="324"/>
                </a:lnTo>
                <a:lnTo>
                  <a:pt x="1582" y="308"/>
                </a:lnTo>
                <a:lnTo>
                  <a:pt x="1608" y="270"/>
                </a:lnTo>
                <a:lnTo>
                  <a:pt x="1571" y="222"/>
                </a:lnTo>
                <a:lnTo>
                  <a:pt x="1539" y="173"/>
                </a:lnTo>
                <a:lnTo>
                  <a:pt x="1544" y="168"/>
                </a:lnTo>
                <a:lnTo>
                  <a:pt x="1678" y="71"/>
                </a:lnTo>
                <a:lnTo>
                  <a:pt x="1684" y="76"/>
                </a:lnTo>
                <a:lnTo>
                  <a:pt x="1705" y="103"/>
                </a:lnTo>
                <a:lnTo>
                  <a:pt x="1764" y="6"/>
                </a:lnTo>
                <a:lnTo>
                  <a:pt x="1770" y="0"/>
                </a:lnTo>
                <a:lnTo>
                  <a:pt x="1802" y="22"/>
                </a:lnTo>
                <a:lnTo>
                  <a:pt x="1813" y="27"/>
                </a:lnTo>
                <a:lnTo>
                  <a:pt x="1818" y="27"/>
                </a:lnTo>
                <a:lnTo>
                  <a:pt x="1840" y="44"/>
                </a:lnTo>
                <a:lnTo>
                  <a:pt x="1867" y="54"/>
                </a:lnTo>
                <a:lnTo>
                  <a:pt x="1888" y="71"/>
                </a:lnTo>
                <a:lnTo>
                  <a:pt x="1883" y="76"/>
                </a:lnTo>
                <a:lnTo>
                  <a:pt x="1872" y="87"/>
                </a:lnTo>
                <a:lnTo>
                  <a:pt x="1867" y="103"/>
                </a:lnTo>
                <a:lnTo>
                  <a:pt x="1856" y="108"/>
                </a:lnTo>
                <a:lnTo>
                  <a:pt x="1856" y="114"/>
                </a:lnTo>
                <a:lnTo>
                  <a:pt x="1851" y="119"/>
                </a:lnTo>
                <a:lnTo>
                  <a:pt x="1834" y="141"/>
                </a:lnTo>
                <a:lnTo>
                  <a:pt x="1824" y="162"/>
                </a:lnTo>
                <a:lnTo>
                  <a:pt x="1813" y="179"/>
                </a:lnTo>
                <a:lnTo>
                  <a:pt x="1818" y="184"/>
                </a:lnTo>
                <a:lnTo>
                  <a:pt x="1824" y="184"/>
                </a:lnTo>
                <a:lnTo>
                  <a:pt x="1829" y="189"/>
                </a:lnTo>
                <a:lnTo>
                  <a:pt x="1840" y="189"/>
                </a:lnTo>
                <a:lnTo>
                  <a:pt x="1845" y="195"/>
                </a:lnTo>
                <a:lnTo>
                  <a:pt x="1915" y="216"/>
                </a:lnTo>
                <a:lnTo>
                  <a:pt x="1926" y="216"/>
                </a:lnTo>
                <a:lnTo>
                  <a:pt x="1942" y="222"/>
                </a:lnTo>
                <a:lnTo>
                  <a:pt x="1931" y="265"/>
                </a:lnTo>
                <a:lnTo>
                  <a:pt x="1926" y="270"/>
                </a:lnTo>
                <a:lnTo>
                  <a:pt x="1915" y="297"/>
                </a:lnTo>
                <a:lnTo>
                  <a:pt x="1974" y="319"/>
                </a:lnTo>
                <a:lnTo>
                  <a:pt x="1985" y="319"/>
                </a:lnTo>
                <a:lnTo>
                  <a:pt x="2023" y="330"/>
                </a:lnTo>
                <a:lnTo>
                  <a:pt x="2028" y="324"/>
                </a:lnTo>
                <a:lnTo>
                  <a:pt x="2028" y="319"/>
                </a:lnTo>
                <a:lnTo>
                  <a:pt x="2039" y="292"/>
                </a:lnTo>
                <a:lnTo>
                  <a:pt x="2044" y="270"/>
                </a:lnTo>
                <a:lnTo>
                  <a:pt x="2050" y="260"/>
                </a:lnTo>
                <a:lnTo>
                  <a:pt x="2066" y="238"/>
                </a:lnTo>
                <a:lnTo>
                  <a:pt x="2071" y="233"/>
                </a:lnTo>
                <a:lnTo>
                  <a:pt x="2082" y="222"/>
                </a:lnTo>
                <a:lnTo>
                  <a:pt x="2119" y="211"/>
                </a:lnTo>
                <a:lnTo>
                  <a:pt x="2130" y="206"/>
                </a:lnTo>
                <a:lnTo>
                  <a:pt x="2157" y="222"/>
                </a:lnTo>
                <a:lnTo>
                  <a:pt x="2173" y="227"/>
                </a:lnTo>
                <a:lnTo>
                  <a:pt x="2179" y="227"/>
                </a:lnTo>
                <a:lnTo>
                  <a:pt x="2184" y="227"/>
                </a:lnTo>
                <a:lnTo>
                  <a:pt x="2200" y="227"/>
                </a:lnTo>
                <a:lnTo>
                  <a:pt x="2211" y="233"/>
                </a:lnTo>
                <a:lnTo>
                  <a:pt x="2270" y="233"/>
                </a:lnTo>
                <a:lnTo>
                  <a:pt x="2286" y="238"/>
                </a:lnTo>
                <a:lnTo>
                  <a:pt x="2286" y="233"/>
                </a:lnTo>
                <a:lnTo>
                  <a:pt x="2292" y="200"/>
                </a:lnTo>
                <a:lnTo>
                  <a:pt x="2292" y="195"/>
                </a:lnTo>
                <a:lnTo>
                  <a:pt x="2292" y="189"/>
                </a:lnTo>
                <a:lnTo>
                  <a:pt x="2292" y="184"/>
                </a:lnTo>
                <a:lnTo>
                  <a:pt x="2297" y="179"/>
                </a:lnTo>
                <a:lnTo>
                  <a:pt x="2388" y="184"/>
                </a:lnTo>
                <a:lnTo>
                  <a:pt x="2394" y="184"/>
                </a:lnTo>
                <a:lnTo>
                  <a:pt x="2394" y="189"/>
                </a:lnTo>
                <a:lnTo>
                  <a:pt x="2394" y="195"/>
                </a:lnTo>
                <a:lnTo>
                  <a:pt x="2394" y="200"/>
                </a:lnTo>
                <a:lnTo>
                  <a:pt x="2394" y="211"/>
                </a:lnTo>
                <a:lnTo>
                  <a:pt x="2388" y="227"/>
                </a:lnTo>
                <a:lnTo>
                  <a:pt x="2388" y="238"/>
                </a:lnTo>
                <a:lnTo>
                  <a:pt x="2388" y="243"/>
                </a:lnTo>
                <a:lnTo>
                  <a:pt x="2378" y="260"/>
                </a:lnTo>
                <a:lnTo>
                  <a:pt x="2378" y="287"/>
                </a:lnTo>
                <a:lnTo>
                  <a:pt x="2378" y="292"/>
                </a:lnTo>
                <a:lnTo>
                  <a:pt x="2372" y="308"/>
                </a:lnTo>
                <a:lnTo>
                  <a:pt x="2372" y="314"/>
                </a:lnTo>
                <a:lnTo>
                  <a:pt x="2378" y="346"/>
                </a:lnTo>
                <a:lnTo>
                  <a:pt x="2378" y="357"/>
                </a:lnTo>
                <a:lnTo>
                  <a:pt x="2378" y="378"/>
                </a:lnTo>
                <a:lnTo>
                  <a:pt x="2378" y="389"/>
                </a:lnTo>
                <a:lnTo>
                  <a:pt x="2378" y="422"/>
                </a:lnTo>
                <a:lnTo>
                  <a:pt x="2378" y="427"/>
                </a:lnTo>
                <a:lnTo>
                  <a:pt x="2378" y="432"/>
                </a:lnTo>
                <a:lnTo>
                  <a:pt x="2378" y="443"/>
                </a:lnTo>
                <a:lnTo>
                  <a:pt x="2372" y="513"/>
                </a:lnTo>
                <a:lnTo>
                  <a:pt x="2383" y="513"/>
                </a:lnTo>
                <a:lnTo>
                  <a:pt x="2394" y="524"/>
                </a:lnTo>
                <a:lnTo>
                  <a:pt x="2399" y="530"/>
                </a:lnTo>
                <a:lnTo>
                  <a:pt x="2421" y="546"/>
                </a:lnTo>
                <a:lnTo>
                  <a:pt x="2431" y="551"/>
                </a:lnTo>
                <a:lnTo>
                  <a:pt x="2442" y="557"/>
                </a:lnTo>
                <a:lnTo>
                  <a:pt x="2453" y="567"/>
                </a:lnTo>
                <a:lnTo>
                  <a:pt x="2523" y="616"/>
                </a:lnTo>
                <a:lnTo>
                  <a:pt x="2528" y="616"/>
                </a:lnTo>
                <a:lnTo>
                  <a:pt x="2523" y="638"/>
                </a:lnTo>
                <a:lnTo>
                  <a:pt x="2512" y="654"/>
                </a:lnTo>
                <a:lnTo>
                  <a:pt x="2501" y="670"/>
                </a:lnTo>
                <a:lnTo>
                  <a:pt x="2491" y="692"/>
                </a:lnTo>
                <a:lnTo>
                  <a:pt x="2480" y="708"/>
                </a:lnTo>
                <a:lnTo>
                  <a:pt x="2474" y="724"/>
                </a:lnTo>
                <a:lnTo>
                  <a:pt x="2458" y="740"/>
                </a:lnTo>
                <a:lnTo>
                  <a:pt x="2448" y="756"/>
                </a:lnTo>
                <a:lnTo>
                  <a:pt x="2437" y="778"/>
                </a:lnTo>
                <a:lnTo>
                  <a:pt x="2345" y="913"/>
                </a:lnTo>
                <a:lnTo>
                  <a:pt x="2351" y="913"/>
                </a:lnTo>
                <a:lnTo>
                  <a:pt x="2361" y="918"/>
                </a:lnTo>
                <a:lnTo>
                  <a:pt x="2356" y="929"/>
                </a:lnTo>
                <a:lnTo>
                  <a:pt x="2292" y="1016"/>
                </a:lnTo>
                <a:lnTo>
                  <a:pt x="2281" y="1026"/>
                </a:lnTo>
                <a:lnTo>
                  <a:pt x="2281" y="1037"/>
                </a:lnTo>
                <a:lnTo>
                  <a:pt x="2270" y="1053"/>
                </a:lnTo>
                <a:lnTo>
                  <a:pt x="2265" y="1064"/>
                </a:lnTo>
                <a:lnTo>
                  <a:pt x="2249" y="1080"/>
                </a:lnTo>
                <a:lnTo>
                  <a:pt x="2243" y="1091"/>
                </a:lnTo>
                <a:lnTo>
                  <a:pt x="2238" y="1102"/>
                </a:lnTo>
                <a:lnTo>
                  <a:pt x="2216" y="1129"/>
                </a:lnTo>
                <a:lnTo>
                  <a:pt x="2206" y="1156"/>
                </a:lnTo>
                <a:lnTo>
                  <a:pt x="2195" y="1178"/>
                </a:lnTo>
                <a:lnTo>
                  <a:pt x="2157" y="1237"/>
                </a:lnTo>
                <a:lnTo>
                  <a:pt x="2152" y="1248"/>
                </a:lnTo>
                <a:lnTo>
                  <a:pt x="2146" y="1264"/>
                </a:lnTo>
                <a:lnTo>
                  <a:pt x="2136" y="1286"/>
                </a:lnTo>
                <a:lnTo>
                  <a:pt x="2119" y="1323"/>
                </a:lnTo>
                <a:lnTo>
                  <a:pt x="2114" y="1323"/>
                </a:lnTo>
                <a:lnTo>
                  <a:pt x="2103" y="1350"/>
                </a:lnTo>
                <a:lnTo>
                  <a:pt x="2103" y="1356"/>
                </a:lnTo>
                <a:lnTo>
                  <a:pt x="2103" y="1361"/>
                </a:lnTo>
                <a:lnTo>
                  <a:pt x="2093" y="1383"/>
                </a:lnTo>
                <a:lnTo>
                  <a:pt x="2093" y="1388"/>
                </a:lnTo>
                <a:lnTo>
                  <a:pt x="2082" y="1410"/>
                </a:lnTo>
                <a:lnTo>
                  <a:pt x="2082" y="1421"/>
                </a:lnTo>
                <a:lnTo>
                  <a:pt x="2076" y="1448"/>
                </a:lnTo>
                <a:lnTo>
                  <a:pt x="2071" y="1448"/>
                </a:lnTo>
                <a:lnTo>
                  <a:pt x="2071" y="1453"/>
                </a:lnTo>
                <a:lnTo>
                  <a:pt x="2071" y="1458"/>
                </a:lnTo>
                <a:lnTo>
                  <a:pt x="2066" y="1475"/>
                </a:lnTo>
                <a:lnTo>
                  <a:pt x="2060" y="1469"/>
                </a:lnTo>
                <a:lnTo>
                  <a:pt x="2060" y="1475"/>
                </a:lnTo>
                <a:lnTo>
                  <a:pt x="2055" y="1475"/>
                </a:lnTo>
                <a:lnTo>
                  <a:pt x="2050" y="1496"/>
                </a:lnTo>
                <a:lnTo>
                  <a:pt x="2039" y="1539"/>
                </a:lnTo>
                <a:lnTo>
                  <a:pt x="2033" y="1545"/>
                </a:lnTo>
                <a:lnTo>
                  <a:pt x="2023" y="1577"/>
                </a:lnTo>
                <a:lnTo>
                  <a:pt x="2012" y="1615"/>
                </a:lnTo>
                <a:lnTo>
                  <a:pt x="2001" y="1653"/>
                </a:lnTo>
                <a:lnTo>
                  <a:pt x="1990" y="1685"/>
                </a:lnTo>
                <a:lnTo>
                  <a:pt x="1974" y="1723"/>
                </a:lnTo>
                <a:lnTo>
                  <a:pt x="1963" y="1761"/>
                </a:lnTo>
                <a:lnTo>
                  <a:pt x="1958" y="1782"/>
                </a:lnTo>
                <a:lnTo>
                  <a:pt x="1953" y="1799"/>
                </a:lnTo>
                <a:lnTo>
                  <a:pt x="1942" y="1836"/>
                </a:lnTo>
                <a:lnTo>
                  <a:pt x="1937" y="1847"/>
                </a:lnTo>
                <a:lnTo>
                  <a:pt x="1920" y="1901"/>
                </a:lnTo>
                <a:lnTo>
                  <a:pt x="1915" y="1907"/>
                </a:lnTo>
                <a:lnTo>
                  <a:pt x="1915" y="1923"/>
                </a:lnTo>
                <a:lnTo>
                  <a:pt x="1910" y="1928"/>
                </a:lnTo>
                <a:lnTo>
                  <a:pt x="1915" y="1928"/>
                </a:lnTo>
                <a:lnTo>
                  <a:pt x="1958" y="1939"/>
                </a:lnTo>
                <a:lnTo>
                  <a:pt x="1996" y="1944"/>
                </a:lnTo>
                <a:lnTo>
                  <a:pt x="2028" y="1950"/>
                </a:lnTo>
                <a:lnTo>
                  <a:pt x="2050" y="2004"/>
                </a:lnTo>
                <a:lnTo>
                  <a:pt x="2055" y="2020"/>
                </a:lnTo>
                <a:lnTo>
                  <a:pt x="2055" y="2025"/>
                </a:lnTo>
                <a:lnTo>
                  <a:pt x="2066" y="2058"/>
                </a:lnTo>
                <a:lnTo>
                  <a:pt x="2093" y="2123"/>
                </a:lnTo>
                <a:lnTo>
                  <a:pt x="2087" y="2187"/>
                </a:lnTo>
                <a:lnTo>
                  <a:pt x="2093" y="2193"/>
                </a:lnTo>
                <a:lnTo>
                  <a:pt x="2103" y="2198"/>
                </a:lnTo>
                <a:lnTo>
                  <a:pt x="2141" y="2209"/>
                </a:lnTo>
                <a:lnTo>
                  <a:pt x="2173" y="2214"/>
                </a:lnTo>
                <a:lnTo>
                  <a:pt x="2206" y="2220"/>
                </a:lnTo>
                <a:lnTo>
                  <a:pt x="2313" y="2247"/>
                </a:lnTo>
                <a:lnTo>
                  <a:pt x="2464" y="2279"/>
                </a:lnTo>
                <a:lnTo>
                  <a:pt x="2501" y="2290"/>
                </a:lnTo>
                <a:lnTo>
                  <a:pt x="2501" y="2306"/>
                </a:lnTo>
                <a:lnTo>
                  <a:pt x="2496" y="2306"/>
                </a:lnTo>
                <a:lnTo>
                  <a:pt x="2496" y="2322"/>
                </a:lnTo>
                <a:lnTo>
                  <a:pt x="2491" y="2355"/>
                </a:lnTo>
                <a:lnTo>
                  <a:pt x="2485" y="2371"/>
                </a:lnTo>
                <a:lnTo>
                  <a:pt x="2485" y="2382"/>
                </a:lnTo>
                <a:lnTo>
                  <a:pt x="2480" y="2382"/>
                </a:lnTo>
                <a:lnTo>
                  <a:pt x="2480" y="2387"/>
                </a:lnTo>
                <a:lnTo>
                  <a:pt x="2480" y="2393"/>
                </a:lnTo>
                <a:lnTo>
                  <a:pt x="2474" y="2398"/>
                </a:lnTo>
                <a:lnTo>
                  <a:pt x="2469" y="2409"/>
                </a:lnTo>
                <a:lnTo>
                  <a:pt x="2469" y="2420"/>
                </a:lnTo>
                <a:lnTo>
                  <a:pt x="2458" y="2436"/>
                </a:lnTo>
                <a:lnTo>
                  <a:pt x="2448" y="2447"/>
                </a:lnTo>
                <a:lnTo>
                  <a:pt x="2442" y="2457"/>
                </a:lnTo>
                <a:lnTo>
                  <a:pt x="2415" y="2490"/>
                </a:lnTo>
                <a:lnTo>
                  <a:pt x="2405" y="2511"/>
                </a:lnTo>
                <a:lnTo>
                  <a:pt x="2388" y="2528"/>
                </a:lnTo>
                <a:lnTo>
                  <a:pt x="2383" y="2533"/>
                </a:lnTo>
                <a:lnTo>
                  <a:pt x="2372" y="2544"/>
                </a:lnTo>
                <a:lnTo>
                  <a:pt x="2367" y="2555"/>
                </a:lnTo>
                <a:lnTo>
                  <a:pt x="2361" y="2565"/>
                </a:lnTo>
                <a:lnTo>
                  <a:pt x="2356" y="2571"/>
                </a:lnTo>
                <a:lnTo>
                  <a:pt x="2351" y="2582"/>
                </a:lnTo>
                <a:lnTo>
                  <a:pt x="2351" y="2587"/>
                </a:lnTo>
                <a:lnTo>
                  <a:pt x="2351" y="2592"/>
                </a:lnTo>
                <a:lnTo>
                  <a:pt x="2351" y="2598"/>
                </a:lnTo>
                <a:lnTo>
                  <a:pt x="2345" y="2603"/>
                </a:lnTo>
                <a:lnTo>
                  <a:pt x="2345" y="2609"/>
                </a:lnTo>
                <a:lnTo>
                  <a:pt x="2345" y="2619"/>
                </a:lnTo>
                <a:lnTo>
                  <a:pt x="2345" y="2636"/>
                </a:lnTo>
                <a:lnTo>
                  <a:pt x="2345" y="2668"/>
                </a:lnTo>
                <a:lnTo>
                  <a:pt x="2351" y="2684"/>
                </a:lnTo>
                <a:lnTo>
                  <a:pt x="2345" y="2695"/>
                </a:lnTo>
                <a:lnTo>
                  <a:pt x="2345" y="2706"/>
                </a:lnTo>
                <a:lnTo>
                  <a:pt x="2345" y="2722"/>
                </a:lnTo>
                <a:lnTo>
                  <a:pt x="2335" y="2744"/>
                </a:lnTo>
                <a:lnTo>
                  <a:pt x="2329" y="2771"/>
                </a:lnTo>
                <a:lnTo>
                  <a:pt x="2318" y="2803"/>
                </a:lnTo>
                <a:lnTo>
                  <a:pt x="2308" y="2862"/>
                </a:lnTo>
                <a:lnTo>
                  <a:pt x="2302" y="2868"/>
                </a:lnTo>
                <a:lnTo>
                  <a:pt x="2270" y="2846"/>
                </a:lnTo>
                <a:lnTo>
                  <a:pt x="2259" y="2841"/>
                </a:lnTo>
                <a:lnTo>
                  <a:pt x="2249" y="2835"/>
                </a:lnTo>
                <a:lnTo>
                  <a:pt x="2238" y="2835"/>
                </a:lnTo>
                <a:lnTo>
                  <a:pt x="2222" y="2835"/>
                </a:lnTo>
                <a:lnTo>
                  <a:pt x="2222" y="2841"/>
                </a:lnTo>
                <a:lnTo>
                  <a:pt x="2222" y="2846"/>
                </a:lnTo>
                <a:lnTo>
                  <a:pt x="2222" y="2852"/>
                </a:lnTo>
                <a:lnTo>
                  <a:pt x="2222" y="2862"/>
                </a:lnTo>
                <a:lnTo>
                  <a:pt x="2222" y="2879"/>
                </a:lnTo>
                <a:lnTo>
                  <a:pt x="2206" y="2879"/>
                </a:lnTo>
                <a:lnTo>
                  <a:pt x="2200" y="2879"/>
                </a:lnTo>
                <a:lnTo>
                  <a:pt x="2109" y="2873"/>
                </a:lnTo>
                <a:lnTo>
                  <a:pt x="2098" y="2873"/>
                </a:lnTo>
                <a:lnTo>
                  <a:pt x="2076" y="2868"/>
                </a:lnTo>
                <a:lnTo>
                  <a:pt x="2066" y="2868"/>
                </a:lnTo>
                <a:lnTo>
                  <a:pt x="2060" y="2868"/>
                </a:lnTo>
                <a:lnTo>
                  <a:pt x="2050" y="2868"/>
                </a:lnTo>
                <a:lnTo>
                  <a:pt x="2007" y="2862"/>
                </a:lnTo>
                <a:lnTo>
                  <a:pt x="1996" y="2862"/>
                </a:lnTo>
                <a:lnTo>
                  <a:pt x="1985" y="2862"/>
                </a:lnTo>
                <a:lnTo>
                  <a:pt x="1969" y="2862"/>
                </a:lnTo>
                <a:lnTo>
                  <a:pt x="1958" y="2862"/>
                </a:lnTo>
                <a:lnTo>
                  <a:pt x="1953" y="2862"/>
                </a:lnTo>
                <a:lnTo>
                  <a:pt x="1915" y="2862"/>
                </a:lnTo>
                <a:lnTo>
                  <a:pt x="1899" y="2862"/>
                </a:lnTo>
                <a:lnTo>
                  <a:pt x="1851" y="2857"/>
                </a:lnTo>
                <a:lnTo>
                  <a:pt x="1845" y="2857"/>
                </a:lnTo>
                <a:lnTo>
                  <a:pt x="1802" y="2852"/>
                </a:lnTo>
                <a:lnTo>
                  <a:pt x="1818" y="2884"/>
                </a:lnTo>
                <a:lnTo>
                  <a:pt x="1818" y="2895"/>
                </a:lnTo>
                <a:lnTo>
                  <a:pt x="1813" y="2949"/>
                </a:lnTo>
                <a:lnTo>
                  <a:pt x="1818" y="2949"/>
                </a:lnTo>
                <a:lnTo>
                  <a:pt x="1824" y="2949"/>
                </a:lnTo>
                <a:lnTo>
                  <a:pt x="1829" y="2949"/>
                </a:lnTo>
                <a:lnTo>
                  <a:pt x="1834" y="2954"/>
                </a:lnTo>
                <a:lnTo>
                  <a:pt x="1834" y="2965"/>
                </a:lnTo>
                <a:lnTo>
                  <a:pt x="1829" y="3089"/>
                </a:lnTo>
                <a:lnTo>
                  <a:pt x="1818" y="3089"/>
                </a:lnTo>
                <a:lnTo>
                  <a:pt x="1754" y="3084"/>
                </a:lnTo>
                <a:lnTo>
                  <a:pt x="1748" y="3084"/>
                </a:lnTo>
                <a:lnTo>
                  <a:pt x="1689" y="3084"/>
                </a:lnTo>
                <a:lnTo>
                  <a:pt x="1684" y="3084"/>
                </a:lnTo>
                <a:lnTo>
                  <a:pt x="1673" y="3078"/>
                </a:lnTo>
                <a:lnTo>
                  <a:pt x="1646" y="3078"/>
                </a:lnTo>
                <a:lnTo>
                  <a:pt x="1565" y="3073"/>
                </a:lnTo>
                <a:lnTo>
                  <a:pt x="1549" y="3073"/>
                </a:lnTo>
                <a:lnTo>
                  <a:pt x="1539" y="3073"/>
                </a:lnTo>
                <a:lnTo>
                  <a:pt x="1533" y="3100"/>
                </a:lnTo>
                <a:lnTo>
                  <a:pt x="1522" y="3122"/>
                </a:lnTo>
                <a:lnTo>
                  <a:pt x="1517" y="3122"/>
                </a:lnTo>
                <a:lnTo>
                  <a:pt x="1436" y="3116"/>
                </a:lnTo>
                <a:lnTo>
                  <a:pt x="1291" y="3105"/>
                </a:lnTo>
                <a:lnTo>
                  <a:pt x="1237" y="3100"/>
                </a:lnTo>
                <a:lnTo>
                  <a:pt x="1237" y="3084"/>
                </a:lnTo>
                <a:lnTo>
                  <a:pt x="1243" y="3057"/>
                </a:lnTo>
                <a:lnTo>
                  <a:pt x="1237" y="3057"/>
                </a:lnTo>
                <a:lnTo>
                  <a:pt x="1237" y="3046"/>
                </a:lnTo>
                <a:lnTo>
                  <a:pt x="1237" y="3030"/>
                </a:lnTo>
                <a:lnTo>
                  <a:pt x="1243" y="3008"/>
                </a:lnTo>
                <a:lnTo>
                  <a:pt x="1243" y="2987"/>
                </a:lnTo>
                <a:lnTo>
                  <a:pt x="1243" y="2938"/>
                </a:lnTo>
                <a:lnTo>
                  <a:pt x="1243" y="2884"/>
                </a:lnTo>
                <a:lnTo>
                  <a:pt x="1243" y="2841"/>
                </a:lnTo>
                <a:lnTo>
                  <a:pt x="1243" y="2798"/>
                </a:lnTo>
                <a:lnTo>
                  <a:pt x="1243" y="2792"/>
                </a:lnTo>
                <a:lnTo>
                  <a:pt x="1243" y="2781"/>
                </a:lnTo>
                <a:lnTo>
                  <a:pt x="1243" y="2771"/>
                </a:lnTo>
                <a:lnTo>
                  <a:pt x="1243" y="2760"/>
                </a:lnTo>
                <a:lnTo>
                  <a:pt x="1210" y="2744"/>
                </a:lnTo>
                <a:lnTo>
                  <a:pt x="1071" y="2663"/>
                </a:lnTo>
                <a:lnTo>
                  <a:pt x="995" y="2614"/>
                </a:lnTo>
                <a:lnTo>
                  <a:pt x="936" y="2582"/>
                </a:lnTo>
                <a:lnTo>
                  <a:pt x="899" y="2560"/>
                </a:lnTo>
                <a:lnTo>
                  <a:pt x="856" y="2533"/>
                </a:lnTo>
                <a:lnTo>
                  <a:pt x="818" y="2517"/>
                </a:lnTo>
                <a:lnTo>
                  <a:pt x="807" y="2484"/>
                </a:lnTo>
                <a:lnTo>
                  <a:pt x="807" y="2479"/>
                </a:lnTo>
                <a:lnTo>
                  <a:pt x="796" y="2452"/>
                </a:lnTo>
                <a:lnTo>
                  <a:pt x="791" y="2436"/>
                </a:lnTo>
                <a:lnTo>
                  <a:pt x="775" y="2387"/>
                </a:lnTo>
                <a:lnTo>
                  <a:pt x="769" y="2366"/>
                </a:lnTo>
                <a:lnTo>
                  <a:pt x="764" y="2366"/>
                </a:lnTo>
                <a:lnTo>
                  <a:pt x="743" y="2371"/>
                </a:lnTo>
                <a:lnTo>
                  <a:pt x="726" y="2376"/>
                </a:lnTo>
                <a:lnTo>
                  <a:pt x="721" y="2376"/>
                </a:lnTo>
                <a:lnTo>
                  <a:pt x="710" y="2376"/>
                </a:lnTo>
                <a:lnTo>
                  <a:pt x="705" y="2328"/>
                </a:lnTo>
                <a:lnTo>
                  <a:pt x="705" y="2322"/>
                </a:lnTo>
                <a:lnTo>
                  <a:pt x="667" y="2322"/>
                </a:lnTo>
                <a:lnTo>
                  <a:pt x="640" y="2317"/>
                </a:lnTo>
                <a:lnTo>
                  <a:pt x="624" y="2317"/>
                </a:lnTo>
                <a:lnTo>
                  <a:pt x="581" y="2306"/>
                </a:lnTo>
                <a:lnTo>
                  <a:pt x="565" y="2301"/>
                </a:lnTo>
                <a:lnTo>
                  <a:pt x="527" y="2290"/>
                </a:lnTo>
                <a:lnTo>
                  <a:pt x="474" y="2274"/>
                </a:lnTo>
                <a:lnTo>
                  <a:pt x="457" y="2268"/>
                </a:lnTo>
                <a:lnTo>
                  <a:pt x="452" y="2274"/>
                </a:lnTo>
                <a:lnTo>
                  <a:pt x="452" y="2268"/>
                </a:lnTo>
                <a:lnTo>
                  <a:pt x="452" y="2258"/>
                </a:lnTo>
                <a:lnTo>
                  <a:pt x="447" y="2252"/>
                </a:lnTo>
                <a:lnTo>
                  <a:pt x="447" y="2241"/>
                </a:lnTo>
                <a:lnTo>
                  <a:pt x="441" y="2231"/>
                </a:lnTo>
                <a:lnTo>
                  <a:pt x="441" y="2220"/>
                </a:lnTo>
                <a:lnTo>
                  <a:pt x="436" y="2209"/>
                </a:lnTo>
                <a:lnTo>
                  <a:pt x="425" y="2182"/>
                </a:lnTo>
                <a:lnTo>
                  <a:pt x="409" y="2144"/>
                </a:lnTo>
                <a:lnTo>
                  <a:pt x="404" y="2133"/>
                </a:lnTo>
                <a:lnTo>
                  <a:pt x="404" y="2128"/>
                </a:lnTo>
                <a:lnTo>
                  <a:pt x="404" y="2117"/>
                </a:lnTo>
                <a:lnTo>
                  <a:pt x="398" y="2112"/>
                </a:lnTo>
                <a:lnTo>
                  <a:pt x="398" y="2106"/>
                </a:lnTo>
                <a:lnTo>
                  <a:pt x="398" y="2096"/>
                </a:lnTo>
                <a:lnTo>
                  <a:pt x="398" y="2090"/>
                </a:lnTo>
                <a:lnTo>
                  <a:pt x="398" y="2074"/>
                </a:lnTo>
                <a:lnTo>
                  <a:pt x="398" y="2063"/>
                </a:lnTo>
                <a:lnTo>
                  <a:pt x="404" y="2042"/>
                </a:lnTo>
                <a:lnTo>
                  <a:pt x="404" y="2025"/>
                </a:lnTo>
                <a:lnTo>
                  <a:pt x="409" y="1998"/>
                </a:lnTo>
                <a:lnTo>
                  <a:pt x="409" y="1988"/>
                </a:lnTo>
                <a:lnTo>
                  <a:pt x="414" y="1982"/>
                </a:lnTo>
                <a:lnTo>
                  <a:pt x="414" y="1971"/>
                </a:lnTo>
                <a:lnTo>
                  <a:pt x="414" y="1966"/>
                </a:lnTo>
                <a:lnTo>
                  <a:pt x="409" y="1961"/>
                </a:lnTo>
                <a:lnTo>
                  <a:pt x="409" y="1950"/>
                </a:lnTo>
                <a:lnTo>
                  <a:pt x="409" y="1944"/>
                </a:lnTo>
                <a:lnTo>
                  <a:pt x="409" y="1939"/>
                </a:lnTo>
                <a:lnTo>
                  <a:pt x="404" y="1928"/>
                </a:lnTo>
                <a:lnTo>
                  <a:pt x="404" y="1923"/>
                </a:lnTo>
                <a:lnTo>
                  <a:pt x="398" y="1917"/>
                </a:lnTo>
                <a:lnTo>
                  <a:pt x="393" y="1907"/>
                </a:lnTo>
                <a:lnTo>
                  <a:pt x="388" y="1901"/>
                </a:lnTo>
                <a:lnTo>
                  <a:pt x="382" y="1890"/>
                </a:lnTo>
                <a:lnTo>
                  <a:pt x="377" y="1885"/>
                </a:lnTo>
                <a:lnTo>
                  <a:pt x="345" y="1858"/>
                </a:lnTo>
                <a:lnTo>
                  <a:pt x="269" y="1788"/>
                </a:lnTo>
                <a:lnTo>
                  <a:pt x="258" y="1777"/>
                </a:lnTo>
                <a:lnTo>
                  <a:pt x="242" y="1761"/>
                </a:lnTo>
                <a:lnTo>
                  <a:pt x="232" y="1750"/>
                </a:lnTo>
                <a:lnTo>
                  <a:pt x="226" y="1739"/>
                </a:lnTo>
                <a:lnTo>
                  <a:pt x="221" y="1734"/>
                </a:lnTo>
                <a:lnTo>
                  <a:pt x="215" y="1723"/>
                </a:lnTo>
                <a:lnTo>
                  <a:pt x="210" y="1712"/>
                </a:lnTo>
                <a:lnTo>
                  <a:pt x="205" y="1701"/>
                </a:lnTo>
                <a:lnTo>
                  <a:pt x="199" y="1696"/>
                </a:lnTo>
                <a:lnTo>
                  <a:pt x="194" y="1685"/>
                </a:lnTo>
                <a:lnTo>
                  <a:pt x="194" y="1674"/>
                </a:lnTo>
                <a:lnTo>
                  <a:pt x="189" y="1669"/>
                </a:lnTo>
                <a:lnTo>
                  <a:pt x="189" y="1658"/>
                </a:lnTo>
                <a:lnTo>
                  <a:pt x="183" y="1642"/>
                </a:lnTo>
                <a:lnTo>
                  <a:pt x="178" y="1604"/>
                </a:lnTo>
                <a:lnTo>
                  <a:pt x="167" y="1550"/>
                </a:lnTo>
                <a:lnTo>
                  <a:pt x="167" y="1545"/>
                </a:lnTo>
                <a:lnTo>
                  <a:pt x="162" y="1523"/>
                </a:lnTo>
                <a:lnTo>
                  <a:pt x="156" y="1512"/>
                </a:lnTo>
                <a:lnTo>
                  <a:pt x="151" y="1496"/>
                </a:lnTo>
                <a:lnTo>
                  <a:pt x="146" y="1480"/>
                </a:lnTo>
                <a:lnTo>
                  <a:pt x="135" y="1464"/>
                </a:lnTo>
                <a:lnTo>
                  <a:pt x="124" y="1448"/>
                </a:lnTo>
                <a:lnTo>
                  <a:pt x="119" y="1442"/>
                </a:lnTo>
                <a:lnTo>
                  <a:pt x="113" y="1431"/>
                </a:lnTo>
                <a:lnTo>
                  <a:pt x="97" y="1404"/>
                </a:lnTo>
                <a:lnTo>
                  <a:pt x="70" y="1372"/>
                </a:lnTo>
                <a:lnTo>
                  <a:pt x="59" y="1356"/>
                </a:lnTo>
                <a:lnTo>
                  <a:pt x="49" y="1334"/>
                </a:lnTo>
                <a:lnTo>
                  <a:pt x="38" y="1323"/>
                </a:lnTo>
                <a:lnTo>
                  <a:pt x="22" y="1296"/>
                </a:lnTo>
                <a:lnTo>
                  <a:pt x="0" y="1275"/>
                </a:lnTo>
                <a:lnTo>
                  <a:pt x="6" y="1269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4B5A494-814C-8B4C-7001-D9880D165B51}"/>
              </a:ext>
            </a:extLst>
          </p:cNvPr>
          <p:cNvSpPr>
            <a:spLocks/>
          </p:cNvSpPr>
          <p:nvPr/>
        </p:nvSpPr>
        <p:spPr bwMode="auto">
          <a:xfrm>
            <a:off x="5146179" y="1131590"/>
            <a:ext cx="2952328" cy="3646032"/>
          </a:xfrm>
          <a:custGeom>
            <a:avLst/>
            <a:gdLst>
              <a:gd name="T0" fmla="*/ 210 w 2528"/>
              <a:gd name="T1" fmla="*/ 1151 h 3122"/>
              <a:gd name="T2" fmla="*/ 501 w 2528"/>
              <a:gd name="T3" fmla="*/ 843 h 3122"/>
              <a:gd name="T4" fmla="*/ 915 w 2528"/>
              <a:gd name="T5" fmla="*/ 1037 h 3122"/>
              <a:gd name="T6" fmla="*/ 807 w 2528"/>
              <a:gd name="T7" fmla="*/ 1296 h 3122"/>
              <a:gd name="T8" fmla="*/ 882 w 2528"/>
              <a:gd name="T9" fmla="*/ 1448 h 3122"/>
              <a:gd name="T10" fmla="*/ 866 w 2528"/>
              <a:gd name="T11" fmla="*/ 1539 h 3122"/>
              <a:gd name="T12" fmla="*/ 1071 w 2528"/>
              <a:gd name="T13" fmla="*/ 1415 h 3122"/>
              <a:gd name="T14" fmla="*/ 1028 w 2528"/>
              <a:gd name="T15" fmla="*/ 1340 h 3122"/>
              <a:gd name="T16" fmla="*/ 1006 w 2528"/>
              <a:gd name="T17" fmla="*/ 1253 h 3122"/>
              <a:gd name="T18" fmla="*/ 1119 w 2528"/>
              <a:gd name="T19" fmla="*/ 1399 h 3122"/>
              <a:gd name="T20" fmla="*/ 1205 w 2528"/>
              <a:gd name="T21" fmla="*/ 1491 h 3122"/>
              <a:gd name="T22" fmla="*/ 1286 w 2528"/>
              <a:gd name="T23" fmla="*/ 1458 h 3122"/>
              <a:gd name="T24" fmla="*/ 1469 w 2528"/>
              <a:gd name="T25" fmla="*/ 1610 h 3122"/>
              <a:gd name="T26" fmla="*/ 1453 w 2528"/>
              <a:gd name="T27" fmla="*/ 1437 h 3122"/>
              <a:gd name="T28" fmla="*/ 1404 w 2528"/>
              <a:gd name="T29" fmla="*/ 1269 h 3122"/>
              <a:gd name="T30" fmla="*/ 1366 w 2528"/>
              <a:gd name="T31" fmla="*/ 875 h 3122"/>
              <a:gd name="T32" fmla="*/ 1329 w 2528"/>
              <a:gd name="T33" fmla="*/ 789 h 3122"/>
              <a:gd name="T34" fmla="*/ 1334 w 2528"/>
              <a:gd name="T35" fmla="*/ 686 h 3122"/>
              <a:gd name="T36" fmla="*/ 1334 w 2528"/>
              <a:gd name="T37" fmla="*/ 600 h 3122"/>
              <a:gd name="T38" fmla="*/ 1340 w 2528"/>
              <a:gd name="T39" fmla="*/ 540 h 3122"/>
              <a:gd name="T40" fmla="*/ 1361 w 2528"/>
              <a:gd name="T41" fmla="*/ 486 h 3122"/>
              <a:gd name="T42" fmla="*/ 1560 w 2528"/>
              <a:gd name="T43" fmla="*/ 341 h 3122"/>
              <a:gd name="T44" fmla="*/ 1705 w 2528"/>
              <a:gd name="T45" fmla="*/ 103 h 3122"/>
              <a:gd name="T46" fmla="*/ 1872 w 2528"/>
              <a:gd name="T47" fmla="*/ 87 h 3122"/>
              <a:gd name="T48" fmla="*/ 1829 w 2528"/>
              <a:gd name="T49" fmla="*/ 189 h 3122"/>
              <a:gd name="T50" fmla="*/ 1985 w 2528"/>
              <a:gd name="T51" fmla="*/ 319 h 3122"/>
              <a:gd name="T52" fmla="*/ 2119 w 2528"/>
              <a:gd name="T53" fmla="*/ 211 h 3122"/>
              <a:gd name="T54" fmla="*/ 2286 w 2528"/>
              <a:gd name="T55" fmla="*/ 233 h 3122"/>
              <a:gd name="T56" fmla="*/ 2394 w 2528"/>
              <a:gd name="T57" fmla="*/ 200 h 3122"/>
              <a:gd name="T58" fmla="*/ 2378 w 2528"/>
              <a:gd name="T59" fmla="*/ 346 h 3122"/>
              <a:gd name="T60" fmla="*/ 2394 w 2528"/>
              <a:gd name="T61" fmla="*/ 524 h 3122"/>
              <a:gd name="T62" fmla="*/ 2501 w 2528"/>
              <a:gd name="T63" fmla="*/ 670 h 3122"/>
              <a:gd name="T64" fmla="*/ 2356 w 2528"/>
              <a:gd name="T65" fmla="*/ 929 h 3122"/>
              <a:gd name="T66" fmla="*/ 2206 w 2528"/>
              <a:gd name="T67" fmla="*/ 1156 h 3122"/>
              <a:gd name="T68" fmla="*/ 2103 w 2528"/>
              <a:gd name="T69" fmla="*/ 1361 h 3122"/>
              <a:gd name="T70" fmla="*/ 2060 w 2528"/>
              <a:gd name="T71" fmla="*/ 1469 h 3122"/>
              <a:gd name="T72" fmla="*/ 1974 w 2528"/>
              <a:gd name="T73" fmla="*/ 1723 h 3122"/>
              <a:gd name="T74" fmla="*/ 1915 w 2528"/>
              <a:gd name="T75" fmla="*/ 1928 h 3122"/>
              <a:gd name="T76" fmla="*/ 2093 w 2528"/>
              <a:gd name="T77" fmla="*/ 2193 h 3122"/>
              <a:gd name="T78" fmla="*/ 2496 w 2528"/>
              <a:gd name="T79" fmla="*/ 2322 h 3122"/>
              <a:gd name="T80" fmla="*/ 2458 w 2528"/>
              <a:gd name="T81" fmla="*/ 2436 h 3122"/>
              <a:gd name="T82" fmla="*/ 2356 w 2528"/>
              <a:gd name="T83" fmla="*/ 2571 h 3122"/>
              <a:gd name="T84" fmla="*/ 2351 w 2528"/>
              <a:gd name="T85" fmla="*/ 2684 h 3122"/>
              <a:gd name="T86" fmla="*/ 2259 w 2528"/>
              <a:gd name="T87" fmla="*/ 2841 h 3122"/>
              <a:gd name="T88" fmla="*/ 2200 w 2528"/>
              <a:gd name="T89" fmla="*/ 2879 h 3122"/>
              <a:gd name="T90" fmla="*/ 1969 w 2528"/>
              <a:gd name="T91" fmla="*/ 2862 h 3122"/>
              <a:gd name="T92" fmla="*/ 1813 w 2528"/>
              <a:gd name="T93" fmla="*/ 2949 h 3122"/>
              <a:gd name="T94" fmla="*/ 1689 w 2528"/>
              <a:gd name="T95" fmla="*/ 3084 h 3122"/>
              <a:gd name="T96" fmla="*/ 1436 w 2528"/>
              <a:gd name="T97" fmla="*/ 3116 h 3122"/>
              <a:gd name="T98" fmla="*/ 1243 w 2528"/>
              <a:gd name="T99" fmla="*/ 2938 h 3122"/>
              <a:gd name="T100" fmla="*/ 995 w 2528"/>
              <a:gd name="T101" fmla="*/ 2614 h 3122"/>
              <a:gd name="T102" fmla="*/ 769 w 2528"/>
              <a:gd name="T103" fmla="*/ 2366 h 3122"/>
              <a:gd name="T104" fmla="*/ 624 w 2528"/>
              <a:gd name="T105" fmla="*/ 2317 h 3122"/>
              <a:gd name="T106" fmla="*/ 447 w 2528"/>
              <a:gd name="T107" fmla="*/ 2241 h 3122"/>
              <a:gd name="T108" fmla="*/ 398 w 2528"/>
              <a:gd name="T109" fmla="*/ 2106 h 3122"/>
              <a:gd name="T110" fmla="*/ 414 w 2528"/>
              <a:gd name="T111" fmla="*/ 1971 h 3122"/>
              <a:gd name="T112" fmla="*/ 388 w 2528"/>
              <a:gd name="T113" fmla="*/ 1901 h 3122"/>
              <a:gd name="T114" fmla="*/ 215 w 2528"/>
              <a:gd name="T115" fmla="*/ 1723 h 3122"/>
              <a:gd name="T116" fmla="*/ 167 w 2528"/>
              <a:gd name="T117" fmla="*/ 1550 h 3122"/>
              <a:gd name="T118" fmla="*/ 97 w 2528"/>
              <a:gd name="T119" fmla="*/ 1404 h 3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528" h="3122">
                <a:moveTo>
                  <a:pt x="6" y="1269"/>
                </a:moveTo>
                <a:lnTo>
                  <a:pt x="6" y="1264"/>
                </a:lnTo>
                <a:lnTo>
                  <a:pt x="22" y="1269"/>
                </a:lnTo>
                <a:lnTo>
                  <a:pt x="38" y="1275"/>
                </a:lnTo>
                <a:lnTo>
                  <a:pt x="43" y="1275"/>
                </a:lnTo>
                <a:lnTo>
                  <a:pt x="59" y="1286"/>
                </a:lnTo>
                <a:lnTo>
                  <a:pt x="81" y="1286"/>
                </a:lnTo>
                <a:lnTo>
                  <a:pt x="108" y="1210"/>
                </a:lnTo>
                <a:lnTo>
                  <a:pt x="162" y="1183"/>
                </a:lnTo>
                <a:lnTo>
                  <a:pt x="210" y="1151"/>
                </a:lnTo>
                <a:lnTo>
                  <a:pt x="237" y="1161"/>
                </a:lnTo>
                <a:lnTo>
                  <a:pt x="307" y="1188"/>
                </a:lnTo>
                <a:lnTo>
                  <a:pt x="312" y="1188"/>
                </a:lnTo>
                <a:lnTo>
                  <a:pt x="328" y="1194"/>
                </a:lnTo>
                <a:lnTo>
                  <a:pt x="334" y="1183"/>
                </a:lnTo>
                <a:lnTo>
                  <a:pt x="350" y="1151"/>
                </a:lnTo>
                <a:lnTo>
                  <a:pt x="388" y="1070"/>
                </a:lnTo>
                <a:lnTo>
                  <a:pt x="436" y="962"/>
                </a:lnTo>
                <a:lnTo>
                  <a:pt x="490" y="859"/>
                </a:lnTo>
                <a:lnTo>
                  <a:pt x="501" y="843"/>
                </a:lnTo>
                <a:lnTo>
                  <a:pt x="517" y="810"/>
                </a:lnTo>
                <a:lnTo>
                  <a:pt x="527" y="789"/>
                </a:lnTo>
                <a:lnTo>
                  <a:pt x="554" y="810"/>
                </a:lnTo>
                <a:lnTo>
                  <a:pt x="565" y="816"/>
                </a:lnTo>
                <a:lnTo>
                  <a:pt x="597" y="794"/>
                </a:lnTo>
                <a:lnTo>
                  <a:pt x="705" y="729"/>
                </a:lnTo>
                <a:lnTo>
                  <a:pt x="716" y="746"/>
                </a:lnTo>
                <a:lnTo>
                  <a:pt x="861" y="956"/>
                </a:lnTo>
                <a:lnTo>
                  <a:pt x="872" y="972"/>
                </a:lnTo>
                <a:lnTo>
                  <a:pt x="915" y="1037"/>
                </a:lnTo>
                <a:lnTo>
                  <a:pt x="947" y="1037"/>
                </a:lnTo>
                <a:lnTo>
                  <a:pt x="936" y="1080"/>
                </a:lnTo>
                <a:lnTo>
                  <a:pt x="904" y="1221"/>
                </a:lnTo>
                <a:lnTo>
                  <a:pt x="904" y="1232"/>
                </a:lnTo>
                <a:lnTo>
                  <a:pt x="899" y="1248"/>
                </a:lnTo>
                <a:lnTo>
                  <a:pt x="861" y="1242"/>
                </a:lnTo>
                <a:lnTo>
                  <a:pt x="850" y="1275"/>
                </a:lnTo>
                <a:lnTo>
                  <a:pt x="850" y="1280"/>
                </a:lnTo>
                <a:lnTo>
                  <a:pt x="812" y="1280"/>
                </a:lnTo>
                <a:lnTo>
                  <a:pt x="807" y="1296"/>
                </a:lnTo>
                <a:lnTo>
                  <a:pt x="796" y="1296"/>
                </a:lnTo>
                <a:lnTo>
                  <a:pt x="786" y="1345"/>
                </a:lnTo>
                <a:lnTo>
                  <a:pt x="791" y="1350"/>
                </a:lnTo>
                <a:lnTo>
                  <a:pt x="796" y="1350"/>
                </a:lnTo>
                <a:lnTo>
                  <a:pt x="812" y="1350"/>
                </a:lnTo>
                <a:lnTo>
                  <a:pt x="823" y="1356"/>
                </a:lnTo>
                <a:lnTo>
                  <a:pt x="861" y="1361"/>
                </a:lnTo>
                <a:lnTo>
                  <a:pt x="872" y="1367"/>
                </a:lnTo>
                <a:lnTo>
                  <a:pt x="877" y="1367"/>
                </a:lnTo>
                <a:lnTo>
                  <a:pt x="882" y="1448"/>
                </a:lnTo>
                <a:lnTo>
                  <a:pt x="882" y="1491"/>
                </a:lnTo>
                <a:lnTo>
                  <a:pt x="872" y="1496"/>
                </a:lnTo>
                <a:lnTo>
                  <a:pt x="866" y="1502"/>
                </a:lnTo>
                <a:lnTo>
                  <a:pt x="856" y="1507"/>
                </a:lnTo>
                <a:lnTo>
                  <a:pt x="839" y="1523"/>
                </a:lnTo>
                <a:lnTo>
                  <a:pt x="834" y="1534"/>
                </a:lnTo>
                <a:lnTo>
                  <a:pt x="829" y="1539"/>
                </a:lnTo>
                <a:lnTo>
                  <a:pt x="850" y="1539"/>
                </a:lnTo>
                <a:lnTo>
                  <a:pt x="856" y="1539"/>
                </a:lnTo>
                <a:lnTo>
                  <a:pt x="866" y="1539"/>
                </a:lnTo>
                <a:lnTo>
                  <a:pt x="925" y="1529"/>
                </a:lnTo>
                <a:lnTo>
                  <a:pt x="979" y="1523"/>
                </a:lnTo>
                <a:lnTo>
                  <a:pt x="1033" y="1518"/>
                </a:lnTo>
                <a:lnTo>
                  <a:pt x="1049" y="1512"/>
                </a:lnTo>
                <a:lnTo>
                  <a:pt x="1071" y="1512"/>
                </a:lnTo>
                <a:lnTo>
                  <a:pt x="1076" y="1491"/>
                </a:lnTo>
                <a:lnTo>
                  <a:pt x="1081" y="1458"/>
                </a:lnTo>
                <a:lnTo>
                  <a:pt x="1081" y="1448"/>
                </a:lnTo>
                <a:lnTo>
                  <a:pt x="1087" y="1415"/>
                </a:lnTo>
                <a:lnTo>
                  <a:pt x="1071" y="1415"/>
                </a:lnTo>
                <a:lnTo>
                  <a:pt x="1044" y="1421"/>
                </a:lnTo>
                <a:lnTo>
                  <a:pt x="1044" y="1415"/>
                </a:lnTo>
                <a:lnTo>
                  <a:pt x="1044" y="1404"/>
                </a:lnTo>
                <a:lnTo>
                  <a:pt x="1038" y="1399"/>
                </a:lnTo>
                <a:lnTo>
                  <a:pt x="1033" y="1361"/>
                </a:lnTo>
                <a:lnTo>
                  <a:pt x="1033" y="1356"/>
                </a:lnTo>
                <a:lnTo>
                  <a:pt x="1028" y="1356"/>
                </a:lnTo>
                <a:lnTo>
                  <a:pt x="1028" y="1350"/>
                </a:lnTo>
                <a:lnTo>
                  <a:pt x="1028" y="1345"/>
                </a:lnTo>
                <a:lnTo>
                  <a:pt x="1028" y="1340"/>
                </a:lnTo>
                <a:lnTo>
                  <a:pt x="1022" y="1340"/>
                </a:lnTo>
                <a:lnTo>
                  <a:pt x="1017" y="1340"/>
                </a:lnTo>
                <a:lnTo>
                  <a:pt x="1006" y="1340"/>
                </a:lnTo>
                <a:lnTo>
                  <a:pt x="985" y="1334"/>
                </a:lnTo>
                <a:lnTo>
                  <a:pt x="990" y="1323"/>
                </a:lnTo>
                <a:lnTo>
                  <a:pt x="990" y="1318"/>
                </a:lnTo>
                <a:lnTo>
                  <a:pt x="995" y="1313"/>
                </a:lnTo>
                <a:lnTo>
                  <a:pt x="1001" y="1296"/>
                </a:lnTo>
                <a:lnTo>
                  <a:pt x="1001" y="1286"/>
                </a:lnTo>
                <a:lnTo>
                  <a:pt x="1006" y="1253"/>
                </a:lnTo>
                <a:lnTo>
                  <a:pt x="1011" y="1232"/>
                </a:lnTo>
                <a:lnTo>
                  <a:pt x="1017" y="1226"/>
                </a:lnTo>
                <a:lnTo>
                  <a:pt x="1017" y="1221"/>
                </a:lnTo>
                <a:lnTo>
                  <a:pt x="1022" y="1210"/>
                </a:lnTo>
                <a:lnTo>
                  <a:pt x="1033" y="1210"/>
                </a:lnTo>
                <a:lnTo>
                  <a:pt x="1135" y="1237"/>
                </a:lnTo>
                <a:lnTo>
                  <a:pt x="1151" y="1237"/>
                </a:lnTo>
                <a:lnTo>
                  <a:pt x="1124" y="1372"/>
                </a:lnTo>
                <a:lnTo>
                  <a:pt x="1119" y="1388"/>
                </a:lnTo>
                <a:lnTo>
                  <a:pt x="1119" y="1399"/>
                </a:lnTo>
                <a:lnTo>
                  <a:pt x="1114" y="1399"/>
                </a:lnTo>
                <a:lnTo>
                  <a:pt x="1108" y="1415"/>
                </a:lnTo>
                <a:lnTo>
                  <a:pt x="1119" y="1421"/>
                </a:lnTo>
                <a:lnTo>
                  <a:pt x="1103" y="1496"/>
                </a:lnTo>
                <a:lnTo>
                  <a:pt x="1103" y="1507"/>
                </a:lnTo>
                <a:lnTo>
                  <a:pt x="1119" y="1507"/>
                </a:lnTo>
                <a:lnTo>
                  <a:pt x="1146" y="1502"/>
                </a:lnTo>
                <a:lnTo>
                  <a:pt x="1167" y="1502"/>
                </a:lnTo>
                <a:lnTo>
                  <a:pt x="1194" y="1496"/>
                </a:lnTo>
                <a:lnTo>
                  <a:pt x="1205" y="1491"/>
                </a:lnTo>
                <a:lnTo>
                  <a:pt x="1221" y="1491"/>
                </a:lnTo>
                <a:lnTo>
                  <a:pt x="1221" y="1496"/>
                </a:lnTo>
                <a:lnTo>
                  <a:pt x="1216" y="1502"/>
                </a:lnTo>
                <a:lnTo>
                  <a:pt x="1194" y="1539"/>
                </a:lnTo>
                <a:lnTo>
                  <a:pt x="1200" y="1545"/>
                </a:lnTo>
                <a:lnTo>
                  <a:pt x="1216" y="1572"/>
                </a:lnTo>
                <a:lnTo>
                  <a:pt x="1270" y="1566"/>
                </a:lnTo>
                <a:lnTo>
                  <a:pt x="1275" y="1556"/>
                </a:lnTo>
                <a:lnTo>
                  <a:pt x="1286" y="1464"/>
                </a:lnTo>
                <a:lnTo>
                  <a:pt x="1286" y="1458"/>
                </a:lnTo>
                <a:lnTo>
                  <a:pt x="1302" y="1458"/>
                </a:lnTo>
                <a:lnTo>
                  <a:pt x="1318" y="1464"/>
                </a:lnTo>
                <a:lnTo>
                  <a:pt x="1318" y="1469"/>
                </a:lnTo>
                <a:lnTo>
                  <a:pt x="1323" y="1566"/>
                </a:lnTo>
                <a:lnTo>
                  <a:pt x="1350" y="1561"/>
                </a:lnTo>
                <a:lnTo>
                  <a:pt x="1356" y="1572"/>
                </a:lnTo>
                <a:lnTo>
                  <a:pt x="1377" y="1583"/>
                </a:lnTo>
                <a:lnTo>
                  <a:pt x="1447" y="1599"/>
                </a:lnTo>
                <a:lnTo>
                  <a:pt x="1453" y="1604"/>
                </a:lnTo>
                <a:lnTo>
                  <a:pt x="1469" y="1610"/>
                </a:lnTo>
                <a:lnTo>
                  <a:pt x="1474" y="1577"/>
                </a:lnTo>
                <a:lnTo>
                  <a:pt x="1474" y="1566"/>
                </a:lnTo>
                <a:lnTo>
                  <a:pt x="1474" y="1561"/>
                </a:lnTo>
                <a:lnTo>
                  <a:pt x="1479" y="1539"/>
                </a:lnTo>
                <a:lnTo>
                  <a:pt x="1479" y="1512"/>
                </a:lnTo>
                <a:lnTo>
                  <a:pt x="1479" y="1496"/>
                </a:lnTo>
                <a:lnTo>
                  <a:pt x="1469" y="1469"/>
                </a:lnTo>
                <a:lnTo>
                  <a:pt x="1463" y="1453"/>
                </a:lnTo>
                <a:lnTo>
                  <a:pt x="1458" y="1442"/>
                </a:lnTo>
                <a:lnTo>
                  <a:pt x="1453" y="1437"/>
                </a:lnTo>
                <a:lnTo>
                  <a:pt x="1447" y="1410"/>
                </a:lnTo>
                <a:lnTo>
                  <a:pt x="1447" y="1404"/>
                </a:lnTo>
                <a:lnTo>
                  <a:pt x="1442" y="1404"/>
                </a:lnTo>
                <a:lnTo>
                  <a:pt x="1436" y="1388"/>
                </a:lnTo>
                <a:lnTo>
                  <a:pt x="1426" y="1372"/>
                </a:lnTo>
                <a:lnTo>
                  <a:pt x="1420" y="1356"/>
                </a:lnTo>
                <a:lnTo>
                  <a:pt x="1415" y="1356"/>
                </a:lnTo>
                <a:lnTo>
                  <a:pt x="1415" y="1350"/>
                </a:lnTo>
                <a:lnTo>
                  <a:pt x="1404" y="1340"/>
                </a:lnTo>
                <a:lnTo>
                  <a:pt x="1404" y="1269"/>
                </a:lnTo>
                <a:lnTo>
                  <a:pt x="1393" y="1215"/>
                </a:lnTo>
                <a:lnTo>
                  <a:pt x="1399" y="1199"/>
                </a:lnTo>
                <a:lnTo>
                  <a:pt x="1399" y="1124"/>
                </a:lnTo>
                <a:lnTo>
                  <a:pt x="1431" y="1064"/>
                </a:lnTo>
                <a:lnTo>
                  <a:pt x="1426" y="1037"/>
                </a:lnTo>
                <a:lnTo>
                  <a:pt x="1426" y="1021"/>
                </a:lnTo>
                <a:lnTo>
                  <a:pt x="1420" y="951"/>
                </a:lnTo>
                <a:lnTo>
                  <a:pt x="1409" y="913"/>
                </a:lnTo>
                <a:lnTo>
                  <a:pt x="1372" y="881"/>
                </a:lnTo>
                <a:lnTo>
                  <a:pt x="1366" y="875"/>
                </a:lnTo>
                <a:lnTo>
                  <a:pt x="1356" y="864"/>
                </a:lnTo>
                <a:lnTo>
                  <a:pt x="1350" y="859"/>
                </a:lnTo>
                <a:lnTo>
                  <a:pt x="1345" y="848"/>
                </a:lnTo>
                <a:lnTo>
                  <a:pt x="1340" y="837"/>
                </a:lnTo>
                <a:lnTo>
                  <a:pt x="1334" y="827"/>
                </a:lnTo>
                <a:lnTo>
                  <a:pt x="1334" y="821"/>
                </a:lnTo>
                <a:lnTo>
                  <a:pt x="1334" y="810"/>
                </a:lnTo>
                <a:lnTo>
                  <a:pt x="1334" y="805"/>
                </a:lnTo>
                <a:lnTo>
                  <a:pt x="1329" y="794"/>
                </a:lnTo>
                <a:lnTo>
                  <a:pt x="1329" y="789"/>
                </a:lnTo>
                <a:lnTo>
                  <a:pt x="1323" y="783"/>
                </a:lnTo>
                <a:lnTo>
                  <a:pt x="1323" y="773"/>
                </a:lnTo>
                <a:lnTo>
                  <a:pt x="1323" y="762"/>
                </a:lnTo>
                <a:lnTo>
                  <a:pt x="1323" y="746"/>
                </a:lnTo>
                <a:lnTo>
                  <a:pt x="1329" y="735"/>
                </a:lnTo>
                <a:lnTo>
                  <a:pt x="1329" y="724"/>
                </a:lnTo>
                <a:lnTo>
                  <a:pt x="1329" y="713"/>
                </a:lnTo>
                <a:lnTo>
                  <a:pt x="1329" y="702"/>
                </a:lnTo>
                <a:lnTo>
                  <a:pt x="1329" y="692"/>
                </a:lnTo>
                <a:lnTo>
                  <a:pt x="1334" y="686"/>
                </a:lnTo>
                <a:lnTo>
                  <a:pt x="1334" y="681"/>
                </a:lnTo>
                <a:lnTo>
                  <a:pt x="1334" y="670"/>
                </a:lnTo>
                <a:lnTo>
                  <a:pt x="1334" y="665"/>
                </a:lnTo>
                <a:lnTo>
                  <a:pt x="1334" y="659"/>
                </a:lnTo>
                <a:lnTo>
                  <a:pt x="1334" y="648"/>
                </a:lnTo>
                <a:lnTo>
                  <a:pt x="1334" y="638"/>
                </a:lnTo>
                <a:lnTo>
                  <a:pt x="1334" y="627"/>
                </a:lnTo>
                <a:lnTo>
                  <a:pt x="1334" y="621"/>
                </a:lnTo>
                <a:lnTo>
                  <a:pt x="1334" y="611"/>
                </a:lnTo>
                <a:lnTo>
                  <a:pt x="1334" y="600"/>
                </a:lnTo>
                <a:lnTo>
                  <a:pt x="1340" y="594"/>
                </a:lnTo>
                <a:lnTo>
                  <a:pt x="1334" y="589"/>
                </a:lnTo>
                <a:lnTo>
                  <a:pt x="1334" y="584"/>
                </a:lnTo>
                <a:lnTo>
                  <a:pt x="1334" y="573"/>
                </a:lnTo>
                <a:lnTo>
                  <a:pt x="1334" y="567"/>
                </a:lnTo>
                <a:lnTo>
                  <a:pt x="1334" y="562"/>
                </a:lnTo>
                <a:lnTo>
                  <a:pt x="1340" y="557"/>
                </a:lnTo>
                <a:lnTo>
                  <a:pt x="1340" y="546"/>
                </a:lnTo>
                <a:lnTo>
                  <a:pt x="1345" y="540"/>
                </a:lnTo>
                <a:lnTo>
                  <a:pt x="1340" y="540"/>
                </a:lnTo>
                <a:lnTo>
                  <a:pt x="1340" y="535"/>
                </a:lnTo>
                <a:lnTo>
                  <a:pt x="1340" y="524"/>
                </a:lnTo>
                <a:lnTo>
                  <a:pt x="1334" y="519"/>
                </a:lnTo>
                <a:lnTo>
                  <a:pt x="1340" y="513"/>
                </a:lnTo>
                <a:lnTo>
                  <a:pt x="1340" y="508"/>
                </a:lnTo>
                <a:lnTo>
                  <a:pt x="1340" y="503"/>
                </a:lnTo>
                <a:lnTo>
                  <a:pt x="1345" y="503"/>
                </a:lnTo>
                <a:lnTo>
                  <a:pt x="1350" y="497"/>
                </a:lnTo>
                <a:lnTo>
                  <a:pt x="1356" y="492"/>
                </a:lnTo>
                <a:lnTo>
                  <a:pt x="1361" y="486"/>
                </a:lnTo>
                <a:lnTo>
                  <a:pt x="1366" y="486"/>
                </a:lnTo>
                <a:lnTo>
                  <a:pt x="1372" y="481"/>
                </a:lnTo>
                <a:lnTo>
                  <a:pt x="1377" y="476"/>
                </a:lnTo>
                <a:lnTo>
                  <a:pt x="1431" y="459"/>
                </a:lnTo>
                <a:lnTo>
                  <a:pt x="1436" y="449"/>
                </a:lnTo>
                <a:lnTo>
                  <a:pt x="1463" y="465"/>
                </a:lnTo>
                <a:lnTo>
                  <a:pt x="1479" y="470"/>
                </a:lnTo>
                <a:lnTo>
                  <a:pt x="1533" y="384"/>
                </a:lnTo>
                <a:lnTo>
                  <a:pt x="1555" y="351"/>
                </a:lnTo>
                <a:lnTo>
                  <a:pt x="1560" y="341"/>
                </a:lnTo>
                <a:lnTo>
                  <a:pt x="1571" y="330"/>
                </a:lnTo>
                <a:lnTo>
                  <a:pt x="1571" y="324"/>
                </a:lnTo>
                <a:lnTo>
                  <a:pt x="1582" y="308"/>
                </a:lnTo>
                <a:lnTo>
                  <a:pt x="1608" y="270"/>
                </a:lnTo>
                <a:lnTo>
                  <a:pt x="1571" y="222"/>
                </a:lnTo>
                <a:lnTo>
                  <a:pt x="1539" y="173"/>
                </a:lnTo>
                <a:lnTo>
                  <a:pt x="1544" y="168"/>
                </a:lnTo>
                <a:lnTo>
                  <a:pt x="1678" y="71"/>
                </a:lnTo>
                <a:lnTo>
                  <a:pt x="1684" y="76"/>
                </a:lnTo>
                <a:lnTo>
                  <a:pt x="1705" y="103"/>
                </a:lnTo>
                <a:lnTo>
                  <a:pt x="1764" y="6"/>
                </a:lnTo>
                <a:lnTo>
                  <a:pt x="1770" y="0"/>
                </a:lnTo>
                <a:lnTo>
                  <a:pt x="1802" y="22"/>
                </a:lnTo>
                <a:lnTo>
                  <a:pt x="1813" y="27"/>
                </a:lnTo>
                <a:lnTo>
                  <a:pt x="1818" y="27"/>
                </a:lnTo>
                <a:lnTo>
                  <a:pt x="1840" y="44"/>
                </a:lnTo>
                <a:lnTo>
                  <a:pt x="1867" y="54"/>
                </a:lnTo>
                <a:lnTo>
                  <a:pt x="1888" y="71"/>
                </a:lnTo>
                <a:lnTo>
                  <a:pt x="1883" y="76"/>
                </a:lnTo>
                <a:lnTo>
                  <a:pt x="1872" y="87"/>
                </a:lnTo>
                <a:lnTo>
                  <a:pt x="1867" y="103"/>
                </a:lnTo>
                <a:lnTo>
                  <a:pt x="1856" y="108"/>
                </a:lnTo>
                <a:lnTo>
                  <a:pt x="1856" y="114"/>
                </a:lnTo>
                <a:lnTo>
                  <a:pt x="1851" y="119"/>
                </a:lnTo>
                <a:lnTo>
                  <a:pt x="1834" y="141"/>
                </a:lnTo>
                <a:lnTo>
                  <a:pt x="1824" y="162"/>
                </a:lnTo>
                <a:lnTo>
                  <a:pt x="1813" y="179"/>
                </a:lnTo>
                <a:lnTo>
                  <a:pt x="1818" y="184"/>
                </a:lnTo>
                <a:lnTo>
                  <a:pt x="1824" y="184"/>
                </a:lnTo>
                <a:lnTo>
                  <a:pt x="1829" y="189"/>
                </a:lnTo>
                <a:lnTo>
                  <a:pt x="1840" y="189"/>
                </a:lnTo>
                <a:lnTo>
                  <a:pt x="1845" y="195"/>
                </a:lnTo>
                <a:lnTo>
                  <a:pt x="1915" y="216"/>
                </a:lnTo>
                <a:lnTo>
                  <a:pt x="1926" y="216"/>
                </a:lnTo>
                <a:lnTo>
                  <a:pt x="1942" y="222"/>
                </a:lnTo>
                <a:lnTo>
                  <a:pt x="1931" y="265"/>
                </a:lnTo>
                <a:lnTo>
                  <a:pt x="1926" y="270"/>
                </a:lnTo>
                <a:lnTo>
                  <a:pt x="1915" y="297"/>
                </a:lnTo>
                <a:lnTo>
                  <a:pt x="1974" y="319"/>
                </a:lnTo>
                <a:lnTo>
                  <a:pt x="1985" y="319"/>
                </a:lnTo>
                <a:lnTo>
                  <a:pt x="2023" y="330"/>
                </a:lnTo>
                <a:lnTo>
                  <a:pt x="2028" y="324"/>
                </a:lnTo>
                <a:lnTo>
                  <a:pt x="2028" y="319"/>
                </a:lnTo>
                <a:lnTo>
                  <a:pt x="2039" y="292"/>
                </a:lnTo>
                <a:lnTo>
                  <a:pt x="2044" y="270"/>
                </a:lnTo>
                <a:lnTo>
                  <a:pt x="2050" y="260"/>
                </a:lnTo>
                <a:lnTo>
                  <a:pt x="2066" y="238"/>
                </a:lnTo>
                <a:lnTo>
                  <a:pt x="2071" y="233"/>
                </a:lnTo>
                <a:lnTo>
                  <a:pt x="2082" y="222"/>
                </a:lnTo>
                <a:lnTo>
                  <a:pt x="2119" y="211"/>
                </a:lnTo>
                <a:lnTo>
                  <a:pt x="2130" y="206"/>
                </a:lnTo>
                <a:lnTo>
                  <a:pt x="2157" y="222"/>
                </a:lnTo>
                <a:lnTo>
                  <a:pt x="2173" y="227"/>
                </a:lnTo>
                <a:lnTo>
                  <a:pt x="2179" y="227"/>
                </a:lnTo>
                <a:lnTo>
                  <a:pt x="2184" y="227"/>
                </a:lnTo>
                <a:lnTo>
                  <a:pt x="2200" y="227"/>
                </a:lnTo>
                <a:lnTo>
                  <a:pt x="2211" y="233"/>
                </a:lnTo>
                <a:lnTo>
                  <a:pt x="2270" y="233"/>
                </a:lnTo>
                <a:lnTo>
                  <a:pt x="2286" y="238"/>
                </a:lnTo>
                <a:lnTo>
                  <a:pt x="2286" y="233"/>
                </a:lnTo>
                <a:lnTo>
                  <a:pt x="2292" y="200"/>
                </a:lnTo>
                <a:lnTo>
                  <a:pt x="2292" y="195"/>
                </a:lnTo>
                <a:lnTo>
                  <a:pt x="2292" y="189"/>
                </a:lnTo>
                <a:lnTo>
                  <a:pt x="2292" y="184"/>
                </a:lnTo>
                <a:lnTo>
                  <a:pt x="2297" y="179"/>
                </a:lnTo>
                <a:lnTo>
                  <a:pt x="2388" y="184"/>
                </a:lnTo>
                <a:lnTo>
                  <a:pt x="2394" y="184"/>
                </a:lnTo>
                <a:lnTo>
                  <a:pt x="2394" y="189"/>
                </a:lnTo>
                <a:lnTo>
                  <a:pt x="2394" y="195"/>
                </a:lnTo>
                <a:lnTo>
                  <a:pt x="2394" y="200"/>
                </a:lnTo>
                <a:lnTo>
                  <a:pt x="2394" y="211"/>
                </a:lnTo>
                <a:lnTo>
                  <a:pt x="2388" y="227"/>
                </a:lnTo>
                <a:lnTo>
                  <a:pt x="2388" y="238"/>
                </a:lnTo>
                <a:lnTo>
                  <a:pt x="2388" y="243"/>
                </a:lnTo>
                <a:lnTo>
                  <a:pt x="2378" y="260"/>
                </a:lnTo>
                <a:lnTo>
                  <a:pt x="2378" y="287"/>
                </a:lnTo>
                <a:lnTo>
                  <a:pt x="2378" y="292"/>
                </a:lnTo>
                <a:lnTo>
                  <a:pt x="2372" y="308"/>
                </a:lnTo>
                <a:lnTo>
                  <a:pt x="2372" y="314"/>
                </a:lnTo>
                <a:lnTo>
                  <a:pt x="2378" y="346"/>
                </a:lnTo>
                <a:lnTo>
                  <a:pt x="2378" y="357"/>
                </a:lnTo>
                <a:lnTo>
                  <a:pt x="2378" y="378"/>
                </a:lnTo>
                <a:lnTo>
                  <a:pt x="2378" y="389"/>
                </a:lnTo>
                <a:lnTo>
                  <a:pt x="2378" y="422"/>
                </a:lnTo>
                <a:lnTo>
                  <a:pt x="2378" y="427"/>
                </a:lnTo>
                <a:lnTo>
                  <a:pt x="2378" y="432"/>
                </a:lnTo>
                <a:lnTo>
                  <a:pt x="2378" y="443"/>
                </a:lnTo>
                <a:lnTo>
                  <a:pt x="2372" y="513"/>
                </a:lnTo>
                <a:lnTo>
                  <a:pt x="2383" y="513"/>
                </a:lnTo>
                <a:lnTo>
                  <a:pt x="2394" y="524"/>
                </a:lnTo>
                <a:lnTo>
                  <a:pt x="2399" y="530"/>
                </a:lnTo>
                <a:lnTo>
                  <a:pt x="2421" y="546"/>
                </a:lnTo>
                <a:lnTo>
                  <a:pt x="2431" y="551"/>
                </a:lnTo>
                <a:lnTo>
                  <a:pt x="2442" y="557"/>
                </a:lnTo>
                <a:lnTo>
                  <a:pt x="2453" y="567"/>
                </a:lnTo>
                <a:lnTo>
                  <a:pt x="2523" y="616"/>
                </a:lnTo>
                <a:lnTo>
                  <a:pt x="2528" y="616"/>
                </a:lnTo>
                <a:lnTo>
                  <a:pt x="2523" y="638"/>
                </a:lnTo>
                <a:lnTo>
                  <a:pt x="2512" y="654"/>
                </a:lnTo>
                <a:lnTo>
                  <a:pt x="2501" y="670"/>
                </a:lnTo>
                <a:lnTo>
                  <a:pt x="2491" y="692"/>
                </a:lnTo>
                <a:lnTo>
                  <a:pt x="2480" y="708"/>
                </a:lnTo>
                <a:lnTo>
                  <a:pt x="2474" y="724"/>
                </a:lnTo>
                <a:lnTo>
                  <a:pt x="2458" y="740"/>
                </a:lnTo>
                <a:lnTo>
                  <a:pt x="2448" y="756"/>
                </a:lnTo>
                <a:lnTo>
                  <a:pt x="2437" y="778"/>
                </a:lnTo>
                <a:lnTo>
                  <a:pt x="2345" y="913"/>
                </a:lnTo>
                <a:lnTo>
                  <a:pt x="2351" y="913"/>
                </a:lnTo>
                <a:lnTo>
                  <a:pt x="2361" y="918"/>
                </a:lnTo>
                <a:lnTo>
                  <a:pt x="2356" y="929"/>
                </a:lnTo>
                <a:lnTo>
                  <a:pt x="2292" y="1016"/>
                </a:lnTo>
                <a:lnTo>
                  <a:pt x="2281" y="1026"/>
                </a:lnTo>
                <a:lnTo>
                  <a:pt x="2281" y="1037"/>
                </a:lnTo>
                <a:lnTo>
                  <a:pt x="2270" y="1053"/>
                </a:lnTo>
                <a:lnTo>
                  <a:pt x="2265" y="1064"/>
                </a:lnTo>
                <a:lnTo>
                  <a:pt x="2249" y="1080"/>
                </a:lnTo>
                <a:lnTo>
                  <a:pt x="2243" y="1091"/>
                </a:lnTo>
                <a:lnTo>
                  <a:pt x="2238" y="1102"/>
                </a:lnTo>
                <a:lnTo>
                  <a:pt x="2216" y="1129"/>
                </a:lnTo>
                <a:lnTo>
                  <a:pt x="2206" y="1156"/>
                </a:lnTo>
                <a:lnTo>
                  <a:pt x="2195" y="1178"/>
                </a:lnTo>
                <a:lnTo>
                  <a:pt x="2157" y="1237"/>
                </a:lnTo>
                <a:lnTo>
                  <a:pt x="2152" y="1248"/>
                </a:lnTo>
                <a:lnTo>
                  <a:pt x="2146" y="1264"/>
                </a:lnTo>
                <a:lnTo>
                  <a:pt x="2136" y="1286"/>
                </a:lnTo>
                <a:lnTo>
                  <a:pt x="2119" y="1323"/>
                </a:lnTo>
                <a:lnTo>
                  <a:pt x="2114" y="1323"/>
                </a:lnTo>
                <a:lnTo>
                  <a:pt x="2103" y="1350"/>
                </a:lnTo>
                <a:lnTo>
                  <a:pt x="2103" y="1356"/>
                </a:lnTo>
                <a:lnTo>
                  <a:pt x="2103" y="1361"/>
                </a:lnTo>
                <a:lnTo>
                  <a:pt x="2093" y="1383"/>
                </a:lnTo>
                <a:lnTo>
                  <a:pt x="2093" y="1388"/>
                </a:lnTo>
                <a:lnTo>
                  <a:pt x="2082" y="1410"/>
                </a:lnTo>
                <a:lnTo>
                  <a:pt x="2082" y="1421"/>
                </a:lnTo>
                <a:lnTo>
                  <a:pt x="2076" y="1448"/>
                </a:lnTo>
                <a:lnTo>
                  <a:pt x="2071" y="1448"/>
                </a:lnTo>
                <a:lnTo>
                  <a:pt x="2071" y="1453"/>
                </a:lnTo>
                <a:lnTo>
                  <a:pt x="2071" y="1458"/>
                </a:lnTo>
                <a:lnTo>
                  <a:pt x="2066" y="1475"/>
                </a:lnTo>
                <a:lnTo>
                  <a:pt x="2060" y="1469"/>
                </a:lnTo>
                <a:lnTo>
                  <a:pt x="2060" y="1475"/>
                </a:lnTo>
                <a:lnTo>
                  <a:pt x="2055" y="1475"/>
                </a:lnTo>
                <a:lnTo>
                  <a:pt x="2050" y="1496"/>
                </a:lnTo>
                <a:lnTo>
                  <a:pt x="2039" y="1539"/>
                </a:lnTo>
                <a:lnTo>
                  <a:pt x="2033" y="1545"/>
                </a:lnTo>
                <a:lnTo>
                  <a:pt x="2023" y="1577"/>
                </a:lnTo>
                <a:lnTo>
                  <a:pt x="2012" y="1615"/>
                </a:lnTo>
                <a:lnTo>
                  <a:pt x="2001" y="1653"/>
                </a:lnTo>
                <a:lnTo>
                  <a:pt x="1990" y="1685"/>
                </a:lnTo>
                <a:lnTo>
                  <a:pt x="1974" y="1723"/>
                </a:lnTo>
                <a:lnTo>
                  <a:pt x="1963" y="1761"/>
                </a:lnTo>
                <a:lnTo>
                  <a:pt x="1958" y="1782"/>
                </a:lnTo>
                <a:lnTo>
                  <a:pt x="1953" y="1799"/>
                </a:lnTo>
                <a:lnTo>
                  <a:pt x="1942" y="1836"/>
                </a:lnTo>
                <a:lnTo>
                  <a:pt x="1937" y="1847"/>
                </a:lnTo>
                <a:lnTo>
                  <a:pt x="1920" y="1901"/>
                </a:lnTo>
                <a:lnTo>
                  <a:pt x="1915" y="1907"/>
                </a:lnTo>
                <a:lnTo>
                  <a:pt x="1915" y="1923"/>
                </a:lnTo>
                <a:lnTo>
                  <a:pt x="1910" y="1928"/>
                </a:lnTo>
                <a:lnTo>
                  <a:pt x="1915" y="1928"/>
                </a:lnTo>
                <a:lnTo>
                  <a:pt x="1958" y="1939"/>
                </a:lnTo>
                <a:lnTo>
                  <a:pt x="1996" y="1944"/>
                </a:lnTo>
                <a:lnTo>
                  <a:pt x="2028" y="1950"/>
                </a:lnTo>
                <a:lnTo>
                  <a:pt x="2050" y="2004"/>
                </a:lnTo>
                <a:lnTo>
                  <a:pt x="2055" y="2020"/>
                </a:lnTo>
                <a:lnTo>
                  <a:pt x="2055" y="2025"/>
                </a:lnTo>
                <a:lnTo>
                  <a:pt x="2066" y="2058"/>
                </a:lnTo>
                <a:lnTo>
                  <a:pt x="2093" y="2123"/>
                </a:lnTo>
                <a:lnTo>
                  <a:pt x="2087" y="2187"/>
                </a:lnTo>
                <a:lnTo>
                  <a:pt x="2093" y="2193"/>
                </a:lnTo>
                <a:lnTo>
                  <a:pt x="2103" y="2198"/>
                </a:lnTo>
                <a:lnTo>
                  <a:pt x="2141" y="2209"/>
                </a:lnTo>
                <a:lnTo>
                  <a:pt x="2173" y="2214"/>
                </a:lnTo>
                <a:lnTo>
                  <a:pt x="2206" y="2220"/>
                </a:lnTo>
                <a:lnTo>
                  <a:pt x="2313" y="2247"/>
                </a:lnTo>
                <a:lnTo>
                  <a:pt x="2464" y="2279"/>
                </a:lnTo>
                <a:lnTo>
                  <a:pt x="2501" y="2290"/>
                </a:lnTo>
                <a:lnTo>
                  <a:pt x="2501" y="2306"/>
                </a:lnTo>
                <a:lnTo>
                  <a:pt x="2496" y="2306"/>
                </a:lnTo>
                <a:lnTo>
                  <a:pt x="2496" y="2322"/>
                </a:lnTo>
                <a:lnTo>
                  <a:pt x="2491" y="2355"/>
                </a:lnTo>
                <a:lnTo>
                  <a:pt x="2485" y="2371"/>
                </a:lnTo>
                <a:lnTo>
                  <a:pt x="2485" y="2382"/>
                </a:lnTo>
                <a:lnTo>
                  <a:pt x="2480" y="2382"/>
                </a:lnTo>
                <a:lnTo>
                  <a:pt x="2480" y="2387"/>
                </a:lnTo>
                <a:lnTo>
                  <a:pt x="2480" y="2393"/>
                </a:lnTo>
                <a:lnTo>
                  <a:pt x="2474" y="2398"/>
                </a:lnTo>
                <a:lnTo>
                  <a:pt x="2469" y="2409"/>
                </a:lnTo>
                <a:lnTo>
                  <a:pt x="2469" y="2420"/>
                </a:lnTo>
                <a:lnTo>
                  <a:pt x="2458" y="2436"/>
                </a:lnTo>
                <a:lnTo>
                  <a:pt x="2448" y="2447"/>
                </a:lnTo>
                <a:lnTo>
                  <a:pt x="2442" y="2457"/>
                </a:lnTo>
                <a:lnTo>
                  <a:pt x="2415" y="2490"/>
                </a:lnTo>
                <a:lnTo>
                  <a:pt x="2405" y="2511"/>
                </a:lnTo>
                <a:lnTo>
                  <a:pt x="2388" y="2528"/>
                </a:lnTo>
                <a:lnTo>
                  <a:pt x="2383" y="2533"/>
                </a:lnTo>
                <a:lnTo>
                  <a:pt x="2372" y="2544"/>
                </a:lnTo>
                <a:lnTo>
                  <a:pt x="2367" y="2555"/>
                </a:lnTo>
                <a:lnTo>
                  <a:pt x="2361" y="2565"/>
                </a:lnTo>
                <a:lnTo>
                  <a:pt x="2356" y="2571"/>
                </a:lnTo>
                <a:lnTo>
                  <a:pt x="2351" y="2582"/>
                </a:lnTo>
                <a:lnTo>
                  <a:pt x="2351" y="2587"/>
                </a:lnTo>
                <a:lnTo>
                  <a:pt x="2351" y="2592"/>
                </a:lnTo>
                <a:lnTo>
                  <a:pt x="2351" y="2598"/>
                </a:lnTo>
                <a:lnTo>
                  <a:pt x="2345" y="2603"/>
                </a:lnTo>
                <a:lnTo>
                  <a:pt x="2345" y="2609"/>
                </a:lnTo>
                <a:lnTo>
                  <a:pt x="2345" y="2619"/>
                </a:lnTo>
                <a:lnTo>
                  <a:pt x="2345" y="2636"/>
                </a:lnTo>
                <a:lnTo>
                  <a:pt x="2345" y="2668"/>
                </a:lnTo>
                <a:lnTo>
                  <a:pt x="2351" y="2684"/>
                </a:lnTo>
                <a:lnTo>
                  <a:pt x="2345" y="2695"/>
                </a:lnTo>
                <a:lnTo>
                  <a:pt x="2345" y="2706"/>
                </a:lnTo>
                <a:lnTo>
                  <a:pt x="2345" y="2722"/>
                </a:lnTo>
                <a:lnTo>
                  <a:pt x="2335" y="2744"/>
                </a:lnTo>
                <a:lnTo>
                  <a:pt x="2329" y="2771"/>
                </a:lnTo>
                <a:lnTo>
                  <a:pt x="2318" y="2803"/>
                </a:lnTo>
                <a:lnTo>
                  <a:pt x="2308" y="2862"/>
                </a:lnTo>
                <a:lnTo>
                  <a:pt x="2302" y="2868"/>
                </a:lnTo>
                <a:lnTo>
                  <a:pt x="2270" y="2846"/>
                </a:lnTo>
                <a:lnTo>
                  <a:pt x="2259" y="2841"/>
                </a:lnTo>
                <a:lnTo>
                  <a:pt x="2249" y="2835"/>
                </a:lnTo>
                <a:lnTo>
                  <a:pt x="2238" y="2835"/>
                </a:lnTo>
                <a:lnTo>
                  <a:pt x="2222" y="2835"/>
                </a:lnTo>
                <a:lnTo>
                  <a:pt x="2222" y="2841"/>
                </a:lnTo>
                <a:lnTo>
                  <a:pt x="2222" y="2846"/>
                </a:lnTo>
                <a:lnTo>
                  <a:pt x="2222" y="2852"/>
                </a:lnTo>
                <a:lnTo>
                  <a:pt x="2222" y="2862"/>
                </a:lnTo>
                <a:lnTo>
                  <a:pt x="2222" y="2879"/>
                </a:lnTo>
                <a:lnTo>
                  <a:pt x="2206" y="2879"/>
                </a:lnTo>
                <a:lnTo>
                  <a:pt x="2200" y="2879"/>
                </a:lnTo>
                <a:lnTo>
                  <a:pt x="2109" y="2873"/>
                </a:lnTo>
                <a:lnTo>
                  <a:pt x="2098" y="2873"/>
                </a:lnTo>
                <a:lnTo>
                  <a:pt x="2076" y="2868"/>
                </a:lnTo>
                <a:lnTo>
                  <a:pt x="2066" y="2868"/>
                </a:lnTo>
                <a:lnTo>
                  <a:pt x="2060" y="2868"/>
                </a:lnTo>
                <a:lnTo>
                  <a:pt x="2050" y="2868"/>
                </a:lnTo>
                <a:lnTo>
                  <a:pt x="2007" y="2862"/>
                </a:lnTo>
                <a:lnTo>
                  <a:pt x="1996" y="2862"/>
                </a:lnTo>
                <a:lnTo>
                  <a:pt x="1985" y="2862"/>
                </a:lnTo>
                <a:lnTo>
                  <a:pt x="1969" y="2862"/>
                </a:lnTo>
                <a:lnTo>
                  <a:pt x="1958" y="2862"/>
                </a:lnTo>
                <a:lnTo>
                  <a:pt x="1953" y="2862"/>
                </a:lnTo>
                <a:lnTo>
                  <a:pt x="1915" y="2862"/>
                </a:lnTo>
                <a:lnTo>
                  <a:pt x="1899" y="2862"/>
                </a:lnTo>
                <a:lnTo>
                  <a:pt x="1851" y="2857"/>
                </a:lnTo>
                <a:lnTo>
                  <a:pt x="1845" y="2857"/>
                </a:lnTo>
                <a:lnTo>
                  <a:pt x="1802" y="2852"/>
                </a:lnTo>
                <a:lnTo>
                  <a:pt x="1818" y="2884"/>
                </a:lnTo>
                <a:lnTo>
                  <a:pt x="1818" y="2895"/>
                </a:lnTo>
                <a:lnTo>
                  <a:pt x="1813" y="2949"/>
                </a:lnTo>
                <a:lnTo>
                  <a:pt x="1818" y="2949"/>
                </a:lnTo>
                <a:lnTo>
                  <a:pt x="1824" y="2949"/>
                </a:lnTo>
                <a:lnTo>
                  <a:pt x="1829" y="2949"/>
                </a:lnTo>
                <a:lnTo>
                  <a:pt x="1834" y="2954"/>
                </a:lnTo>
                <a:lnTo>
                  <a:pt x="1834" y="2965"/>
                </a:lnTo>
                <a:lnTo>
                  <a:pt x="1829" y="3089"/>
                </a:lnTo>
                <a:lnTo>
                  <a:pt x="1818" y="3089"/>
                </a:lnTo>
                <a:lnTo>
                  <a:pt x="1754" y="3084"/>
                </a:lnTo>
                <a:lnTo>
                  <a:pt x="1748" y="3084"/>
                </a:lnTo>
                <a:lnTo>
                  <a:pt x="1689" y="3084"/>
                </a:lnTo>
                <a:lnTo>
                  <a:pt x="1684" y="3084"/>
                </a:lnTo>
                <a:lnTo>
                  <a:pt x="1673" y="3078"/>
                </a:lnTo>
                <a:lnTo>
                  <a:pt x="1646" y="3078"/>
                </a:lnTo>
                <a:lnTo>
                  <a:pt x="1565" y="3073"/>
                </a:lnTo>
                <a:lnTo>
                  <a:pt x="1549" y="3073"/>
                </a:lnTo>
                <a:lnTo>
                  <a:pt x="1539" y="3073"/>
                </a:lnTo>
                <a:lnTo>
                  <a:pt x="1533" y="3100"/>
                </a:lnTo>
                <a:lnTo>
                  <a:pt x="1522" y="3122"/>
                </a:lnTo>
                <a:lnTo>
                  <a:pt x="1517" y="3122"/>
                </a:lnTo>
                <a:lnTo>
                  <a:pt x="1436" y="3116"/>
                </a:lnTo>
                <a:lnTo>
                  <a:pt x="1291" y="3105"/>
                </a:lnTo>
                <a:lnTo>
                  <a:pt x="1237" y="3100"/>
                </a:lnTo>
                <a:lnTo>
                  <a:pt x="1237" y="3084"/>
                </a:lnTo>
                <a:lnTo>
                  <a:pt x="1243" y="3057"/>
                </a:lnTo>
                <a:lnTo>
                  <a:pt x="1237" y="3057"/>
                </a:lnTo>
                <a:lnTo>
                  <a:pt x="1237" y="3046"/>
                </a:lnTo>
                <a:lnTo>
                  <a:pt x="1237" y="3030"/>
                </a:lnTo>
                <a:lnTo>
                  <a:pt x="1243" y="3008"/>
                </a:lnTo>
                <a:lnTo>
                  <a:pt x="1243" y="2987"/>
                </a:lnTo>
                <a:lnTo>
                  <a:pt x="1243" y="2938"/>
                </a:lnTo>
                <a:lnTo>
                  <a:pt x="1243" y="2884"/>
                </a:lnTo>
                <a:lnTo>
                  <a:pt x="1243" y="2841"/>
                </a:lnTo>
                <a:lnTo>
                  <a:pt x="1243" y="2798"/>
                </a:lnTo>
                <a:lnTo>
                  <a:pt x="1243" y="2792"/>
                </a:lnTo>
                <a:lnTo>
                  <a:pt x="1243" y="2781"/>
                </a:lnTo>
                <a:lnTo>
                  <a:pt x="1243" y="2771"/>
                </a:lnTo>
                <a:lnTo>
                  <a:pt x="1243" y="2760"/>
                </a:lnTo>
                <a:lnTo>
                  <a:pt x="1210" y="2744"/>
                </a:lnTo>
                <a:lnTo>
                  <a:pt x="1071" y="2663"/>
                </a:lnTo>
                <a:lnTo>
                  <a:pt x="995" y="2614"/>
                </a:lnTo>
                <a:lnTo>
                  <a:pt x="936" y="2582"/>
                </a:lnTo>
                <a:lnTo>
                  <a:pt x="899" y="2560"/>
                </a:lnTo>
                <a:lnTo>
                  <a:pt x="856" y="2533"/>
                </a:lnTo>
                <a:lnTo>
                  <a:pt x="818" y="2517"/>
                </a:lnTo>
                <a:lnTo>
                  <a:pt x="807" y="2484"/>
                </a:lnTo>
                <a:lnTo>
                  <a:pt x="807" y="2479"/>
                </a:lnTo>
                <a:lnTo>
                  <a:pt x="796" y="2452"/>
                </a:lnTo>
                <a:lnTo>
                  <a:pt x="791" y="2436"/>
                </a:lnTo>
                <a:lnTo>
                  <a:pt x="775" y="2387"/>
                </a:lnTo>
                <a:lnTo>
                  <a:pt x="769" y="2366"/>
                </a:lnTo>
                <a:lnTo>
                  <a:pt x="764" y="2366"/>
                </a:lnTo>
                <a:lnTo>
                  <a:pt x="743" y="2371"/>
                </a:lnTo>
                <a:lnTo>
                  <a:pt x="726" y="2376"/>
                </a:lnTo>
                <a:lnTo>
                  <a:pt x="721" y="2376"/>
                </a:lnTo>
                <a:lnTo>
                  <a:pt x="710" y="2376"/>
                </a:lnTo>
                <a:lnTo>
                  <a:pt x="705" y="2328"/>
                </a:lnTo>
                <a:lnTo>
                  <a:pt x="705" y="2322"/>
                </a:lnTo>
                <a:lnTo>
                  <a:pt x="667" y="2322"/>
                </a:lnTo>
                <a:lnTo>
                  <a:pt x="640" y="2317"/>
                </a:lnTo>
                <a:lnTo>
                  <a:pt x="624" y="2317"/>
                </a:lnTo>
                <a:lnTo>
                  <a:pt x="581" y="2306"/>
                </a:lnTo>
                <a:lnTo>
                  <a:pt x="565" y="2301"/>
                </a:lnTo>
                <a:lnTo>
                  <a:pt x="527" y="2290"/>
                </a:lnTo>
                <a:lnTo>
                  <a:pt x="474" y="2274"/>
                </a:lnTo>
                <a:lnTo>
                  <a:pt x="457" y="2268"/>
                </a:lnTo>
                <a:lnTo>
                  <a:pt x="452" y="2274"/>
                </a:lnTo>
                <a:lnTo>
                  <a:pt x="452" y="2268"/>
                </a:lnTo>
                <a:lnTo>
                  <a:pt x="452" y="2258"/>
                </a:lnTo>
                <a:lnTo>
                  <a:pt x="447" y="2252"/>
                </a:lnTo>
                <a:lnTo>
                  <a:pt x="447" y="2241"/>
                </a:lnTo>
                <a:lnTo>
                  <a:pt x="441" y="2231"/>
                </a:lnTo>
                <a:lnTo>
                  <a:pt x="441" y="2220"/>
                </a:lnTo>
                <a:lnTo>
                  <a:pt x="436" y="2209"/>
                </a:lnTo>
                <a:lnTo>
                  <a:pt x="425" y="2182"/>
                </a:lnTo>
                <a:lnTo>
                  <a:pt x="409" y="2144"/>
                </a:lnTo>
                <a:lnTo>
                  <a:pt x="404" y="2133"/>
                </a:lnTo>
                <a:lnTo>
                  <a:pt x="404" y="2128"/>
                </a:lnTo>
                <a:lnTo>
                  <a:pt x="404" y="2117"/>
                </a:lnTo>
                <a:lnTo>
                  <a:pt x="398" y="2112"/>
                </a:lnTo>
                <a:lnTo>
                  <a:pt x="398" y="2106"/>
                </a:lnTo>
                <a:lnTo>
                  <a:pt x="398" y="2096"/>
                </a:lnTo>
                <a:lnTo>
                  <a:pt x="398" y="2090"/>
                </a:lnTo>
                <a:lnTo>
                  <a:pt x="398" y="2074"/>
                </a:lnTo>
                <a:lnTo>
                  <a:pt x="398" y="2063"/>
                </a:lnTo>
                <a:lnTo>
                  <a:pt x="404" y="2042"/>
                </a:lnTo>
                <a:lnTo>
                  <a:pt x="404" y="2025"/>
                </a:lnTo>
                <a:lnTo>
                  <a:pt x="409" y="1998"/>
                </a:lnTo>
                <a:lnTo>
                  <a:pt x="409" y="1988"/>
                </a:lnTo>
                <a:lnTo>
                  <a:pt x="414" y="1982"/>
                </a:lnTo>
                <a:lnTo>
                  <a:pt x="414" y="1971"/>
                </a:lnTo>
                <a:lnTo>
                  <a:pt x="414" y="1966"/>
                </a:lnTo>
                <a:lnTo>
                  <a:pt x="409" y="1961"/>
                </a:lnTo>
                <a:lnTo>
                  <a:pt x="409" y="1950"/>
                </a:lnTo>
                <a:lnTo>
                  <a:pt x="409" y="1944"/>
                </a:lnTo>
                <a:lnTo>
                  <a:pt x="409" y="1939"/>
                </a:lnTo>
                <a:lnTo>
                  <a:pt x="404" y="1928"/>
                </a:lnTo>
                <a:lnTo>
                  <a:pt x="404" y="1923"/>
                </a:lnTo>
                <a:lnTo>
                  <a:pt x="398" y="1917"/>
                </a:lnTo>
                <a:lnTo>
                  <a:pt x="393" y="1907"/>
                </a:lnTo>
                <a:lnTo>
                  <a:pt x="388" y="1901"/>
                </a:lnTo>
                <a:lnTo>
                  <a:pt x="382" y="1890"/>
                </a:lnTo>
                <a:lnTo>
                  <a:pt x="377" y="1885"/>
                </a:lnTo>
                <a:lnTo>
                  <a:pt x="345" y="1858"/>
                </a:lnTo>
                <a:lnTo>
                  <a:pt x="269" y="1788"/>
                </a:lnTo>
                <a:lnTo>
                  <a:pt x="258" y="1777"/>
                </a:lnTo>
                <a:lnTo>
                  <a:pt x="242" y="1761"/>
                </a:lnTo>
                <a:lnTo>
                  <a:pt x="232" y="1750"/>
                </a:lnTo>
                <a:lnTo>
                  <a:pt x="226" y="1739"/>
                </a:lnTo>
                <a:lnTo>
                  <a:pt x="221" y="1734"/>
                </a:lnTo>
                <a:lnTo>
                  <a:pt x="215" y="1723"/>
                </a:lnTo>
                <a:lnTo>
                  <a:pt x="210" y="1712"/>
                </a:lnTo>
                <a:lnTo>
                  <a:pt x="205" y="1701"/>
                </a:lnTo>
                <a:lnTo>
                  <a:pt x="199" y="1696"/>
                </a:lnTo>
                <a:lnTo>
                  <a:pt x="194" y="1685"/>
                </a:lnTo>
                <a:lnTo>
                  <a:pt x="194" y="1674"/>
                </a:lnTo>
                <a:lnTo>
                  <a:pt x="189" y="1669"/>
                </a:lnTo>
                <a:lnTo>
                  <a:pt x="189" y="1658"/>
                </a:lnTo>
                <a:lnTo>
                  <a:pt x="183" y="1642"/>
                </a:lnTo>
                <a:lnTo>
                  <a:pt x="178" y="1604"/>
                </a:lnTo>
                <a:lnTo>
                  <a:pt x="167" y="1550"/>
                </a:lnTo>
                <a:lnTo>
                  <a:pt x="167" y="1545"/>
                </a:lnTo>
                <a:lnTo>
                  <a:pt x="162" y="1523"/>
                </a:lnTo>
                <a:lnTo>
                  <a:pt x="156" y="1512"/>
                </a:lnTo>
                <a:lnTo>
                  <a:pt x="151" y="1496"/>
                </a:lnTo>
                <a:lnTo>
                  <a:pt x="146" y="1480"/>
                </a:lnTo>
                <a:lnTo>
                  <a:pt x="135" y="1464"/>
                </a:lnTo>
                <a:lnTo>
                  <a:pt x="124" y="1448"/>
                </a:lnTo>
                <a:lnTo>
                  <a:pt x="119" y="1442"/>
                </a:lnTo>
                <a:lnTo>
                  <a:pt x="113" y="1431"/>
                </a:lnTo>
                <a:lnTo>
                  <a:pt x="97" y="1404"/>
                </a:lnTo>
                <a:lnTo>
                  <a:pt x="70" y="1372"/>
                </a:lnTo>
                <a:lnTo>
                  <a:pt x="59" y="1356"/>
                </a:lnTo>
                <a:lnTo>
                  <a:pt x="49" y="1334"/>
                </a:lnTo>
                <a:lnTo>
                  <a:pt x="38" y="1323"/>
                </a:lnTo>
                <a:lnTo>
                  <a:pt x="22" y="1296"/>
                </a:lnTo>
                <a:lnTo>
                  <a:pt x="0" y="1275"/>
                </a:lnTo>
                <a:lnTo>
                  <a:pt x="6" y="1269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2933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6131</TotalTime>
  <Words>340</Words>
  <Application>Microsoft Office PowerPoint</Application>
  <PresentationFormat>On-screen Show (16:9)</PresentationFormat>
  <Paragraphs>31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等线</vt:lpstr>
      <vt:lpstr>宋体</vt:lpstr>
      <vt:lpstr>Arial</vt:lpstr>
      <vt:lpstr>Calibri</vt:lpstr>
      <vt:lpstr>Times New Roman</vt:lpstr>
      <vt:lpstr>Wingdings</vt:lpstr>
      <vt:lpstr>Office 主题​​</vt:lpstr>
      <vt:lpstr>Top 10 Largest Cities in US Maryland State  </vt:lpstr>
      <vt:lpstr>US Maryland Top 10 Cities - Baltimore</vt:lpstr>
      <vt:lpstr>US Maryland Top 10 Cities - Frederick</vt:lpstr>
      <vt:lpstr>US Maryland Top 10 Cities - Gaithersburg</vt:lpstr>
      <vt:lpstr>US Maryland Top 10 Cities - Rockville</vt:lpstr>
      <vt:lpstr>US Maryland Top 10 Cities - Bowie</vt:lpstr>
      <vt:lpstr>US Maryland Top 10 Cities - Hagerstown</vt:lpstr>
      <vt:lpstr>US Maryland Top 10 Cities - Annapolis</vt:lpstr>
      <vt:lpstr>US Maryland Top 10 Cities - College Park</vt:lpstr>
      <vt:lpstr>US Maryland Top 10 Cities - Salisbury</vt:lpstr>
      <vt:lpstr>US Maryland Top 10 Cities - Laurel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167</cp:revision>
  <dcterms:created xsi:type="dcterms:W3CDTF">2016-05-15T02:42:52Z</dcterms:created>
  <dcterms:modified xsi:type="dcterms:W3CDTF">2026-09-05T09:28:27Z</dcterms:modified>
</cp:coreProperties>
</file>